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51" r:id="rId3"/>
  </p:sldMasterIdLst>
  <p:notesMasterIdLst>
    <p:notesMasterId r:id="rId43"/>
  </p:notesMasterIdLst>
  <p:sldIdLst>
    <p:sldId id="415" r:id="rId4"/>
    <p:sldId id="505" r:id="rId5"/>
    <p:sldId id="525" r:id="rId6"/>
    <p:sldId id="526" r:id="rId7"/>
    <p:sldId id="527" r:id="rId8"/>
    <p:sldId id="529" r:id="rId9"/>
    <p:sldId id="528" r:id="rId10"/>
    <p:sldId id="530" r:id="rId11"/>
    <p:sldId id="535" r:id="rId12"/>
    <p:sldId id="532" r:id="rId13"/>
    <p:sldId id="534" r:id="rId14"/>
    <p:sldId id="531" r:id="rId15"/>
    <p:sldId id="506" r:id="rId16"/>
    <p:sldId id="498" r:id="rId17"/>
    <p:sldId id="501" r:id="rId18"/>
    <p:sldId id="499" r:id="rId19"/>
    <p:sldId id="500" r:id="rId20"/>
    <p:sldId id="502" r:id="rId21"/>
    <p:sldId id="504" r:id="rId22"/>
    <p:sldId id="371" r:id="rId23"/>
    <p:sldId id="386" r:id="rId24"/>
    <p:sldId id="512" r:id="rId25"/>
    <p:sldId id="513" r:id="rId26"/>
    <p:sldId id="514" r:id="rId27"/>
    <p:sldId id="517" r:id="rId28"/>
    <p:sldId id="508" r:id="rId29"/>
    <p:sldId id="412" r:id="rId30"/>
    <p:sldId id="494" r:id="rId31"/>
    <p:sldId id="509" r:id="rId32"/>
    <p:sldId id="518" r:id="rId33"/>
    <p:sldId id="524" r:id="rId34"/>
    <p:sldId id="519" r:id="rId35"/>
    <p:sldId id="510" r:id="rId36"/>
    <p:sldId id="511" r:id="rId37"/>
    <p:sldId id="515" r:id="rId38"/>
    <p:sldId id="516" r:id="rId39"/>
    <p:sldId id="520" r:id="rId40"/>
    <p:sldId id="521" r:id="rId41"/>
    <p:sldId id="382" r:id="rId42"/>
  </p:sldIdLst>
  <p:sldSz cx="9144000" cy="6858000" type="screen4x3"/>
  <p:notesSz cx="6858000" cy="9144000"/>
  <p:defaultTextStyle>
    <a:defPPr>
      <a:defRPr lang="en-US"/>
    </a:defPPr>
    <a:lvl1pPr algn="l" rtl="0" fontAlgn="base">
      <a:spcBef>
        <a:spcPts val="600"/>
      </a:spcBef>
      <a:spcAft>
        <a:spcPct val="0"/>
      </a:spcAft>
      <a:defRPr kern="1200">
        <a:solidFill>
          <a:srgbClr val="000000"/>
        </a:solidFill>
        <a:latin typeface="Calibri" pitchFamily="34" charset="0"/>
        <a:ea typeface="+mn-ea"/>
        <a:cs typeface="+mn-cs"/>
      </a:defRPr>
    </a:lvl1pPr>
    <a:lvl2pPr marL="457200" algn="l" rtl="0" fontAlgn="base">
      <a:spcBef>
        <a:spcPts val="600"/>
      </a:spcBef>
      <a:spcAft>
        <a:spcPct val="0"/>
      </a:spcAft>
      <a:defRPr kern="1200">
        <a:solidFill>
          <a:srgbClr val="000000"/>
        </a:solidFill>
        <a:latin typeface="Calibri" pitchFamily="34" charset="0"/>
        <a:ea typeface="+mn-ea"/>
        <a:cs typeface="+mn-cs"/>
      </a:defRPr>
    </a:lvl2pPr>
    <a:lvl3pPr marL="914400" algn="l" rtl="0" fontAlgn="base">
      <a:spcBef>
        <a:spcPts val="600"/>
      </a:spcBef>
      <a:spcAft>
        <a:spcPct val="0"/>
      </a:spcAft>
      <a:defRPr kern="1200">
        <a:solidFill>
          <a:srgbClr val="000000"/>
        </a:solidFill>
        <a:latin typeface="Calibri" pitchFamily="34" charset="0"/>
        <a:ea typeface="+mn-ea"/>
        <a:cs typeface="+mn-cs"/>
      </a:defRPr>
    </a:lvl3pPr>
    <a:lvl4pPr marL="1371600" algn="l" rtl="0" fontAlgn="base">
      <a:spcBef>
        <a:spcPts val="600"/>
      </a:spcBef>
      <a:spcAft>
        <a:spcPct val="0"/>
      </a:spcAft>
      <a:defRPr kern="1200">
        <a:solidFill>
          <a:srgbClr val="000000"/>
        </a:solidFill>
        <a:latin typeface="Calibri" pitchFamily="34" charset="0"/>
        <a:ea typeface="+mn-ea"/>
        <a:cs typeface="+mn-cs"/>
      </a:defRPr>
    </a:lvl4pPr>
    <a:lvl5pPr marL="1828800" algn="l" rtl="0" fontAlgn="base">
      <a:spcBef>
        <a:spcPts val="600"/>
      </a:spcBef>
      <a:spcAft>
        <a:spcPct val="0"/>
      </a:spcAft>
      <a:defRPr kern="1200">
        <a:solidFill>
          <a:srgbClr val="000000"/>
        </a:solidFill>
        <a:latin typeface="Calibri" pitchFamily="34" charset="0"/>
        <a:ea typeface="+mn-ea"/>
        <a:cs typeface="+mn-cs"/>
      </a:defRPr>
    </a:lvl5pPr>
    <a:lvl6pPr marL="2286000" algn="l" defTabSz="914400" rtl="0" eaLnBrk="1" latinLnBrk="0" hangingPunct="1">
      <a:defRPr kern="1200">
        <a:solidFill>
          <a:srgbClr val="000000"/>
        </a:solidFill>
        <a:latin typeface="Calibri" pitchFamily="34" charset="0"/>
        <a:ea typeface="+mn-ea"/>
        <a:cs typeface="+mn-cs"/>
      </a:defRPr>
    </a:lvl6pPr>
    <a:lvl7pPr marL="2743200" algn="l" defTabSz="914400" rtl="0" eaLnBrk="1" latinLnBrk="0" hangingPunct="1">
      <a:defRPr kern="1200">
        <a:solidFill>
          <a:srgbClr val="000000"/>
        </a:solidFill>
        <a:latin typeface="Calibri" pitchFamily="34" charset="0"/>
        <a:ea typeface="+mn-ea"/>
        <a:cs typeface="+mn-cs"/>
      </a:defRPr>
    </a:lvl7pPr>
    <a:lvl8pPr marL="3200400" algn="l" defTabSz="914400" rtl="0" eaLnBrk="1" latinLnBrk="0" hangingPunct="1">
      <a:defRPr kern="1200">
        <a:solidFill>
          <a:srgbClr val="000000"/>
        </a:solidFill>
        <a:latin typeface="Calibri" pitchFamily="34" charset="0"/>
        <a:ea typeface="+mn-ea"/>
        <a:cs typeface="+mn-cs"/>
      </a:defRPr>
    </a:lvl8pPr>
    <a:lvl9pPr marL="3657600" algn="l" defTabSz="914400" rtl="0" eaLnBrk="1" latinLnBrk="0" hangingPunct="1">
      <a:defRPr kern="1200">
        <a:solidFill>
          <a:srgbClr val="000000"/>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zej Ozarowski" initials="AO" lastIdx="1" clrIdx="0">
    <p:extLst>
      <p:ext uri="{19B8F6BF-5375-455C-9EA6-DF929625EA0E}">
        <p15:presenceInfo xmlns:p15="http://schemas.microsoft.com/office/powerpoint/2012/main" userId="S::aozarows@fsu.edu::36b3df8c-a601-4e34-ac9d-56902895c9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9900FF"/>
    <a:srgbClr val="008000"/>
    <a:srgbClr val="CCECFF"/>
    <a:srgbClr val="FFFF99"/>
    <a:srgbClr val="CC9900"/>
    <a:srgbClr val="FF0000"/>
    <a:srgbClr val="99FF3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5776" autoAdjust="0"/>
  </p:normalViewPr>
  <p:slideViewPr>
    <p:cSldViewPr>
      <p:cViewPr varScale="1">
        <p:scale>
          <a:sx n="79" d="100"/>
          <a:sy n="79" d="100"/>
        </p:scale>
        <p:origin x="2008"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20T13:17:47.221"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0"/>
              </a:spcBef>
              <a:defRPr sz="1200" smtClean="0">
                <a:solidFill>
                  <a:schemeClr val="tx1"/>
                </a:solidFill>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ct val="0"/>
              </a:spcBef>
              <a:defRPr sz="1200" smtClean="0">
                <a:solidFill>
                  <a:schemeClr val="tx1"/>
                </a:solidFill>
                <a:latin typeface="Arial" charset="0"/>
              </a:defRPr>
            </a:lvl1pPr>
          </a:lstStyle>
          <a:p>
            <a:pPr>
              <a:defRPr/>
            </a:pPr>
            <a:fld id="{9F6767B1-08A9-441B-8EC6-8550FE61B508}" type="datetimeFigureOut">
              <a:rPr lang="en-US"/>
              <a:pPr>
                <a:defRPr/>
              </a:pPr>
              <a:t>10/20/2021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ct val="0"/>
              </a:spcBef>
              <a:defRPr sz="1200" smtClean="0">
                <a:solidFill>
                  <a:schemeClr val="tx1"/>
                </a:solidFill>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spcBef>
                <a:spcPct val="0"/>
              </a:spcBef>
              <a:defRPr sz="1200" smtClean="0">
                <a:solidFill>
                  <a:schemeClr val="tx1"/>
                </a:solidFill>
                <a:latin typeface="Arial" charset="0"/>
              </a:defRPr>
            </a:lvl1pPr>
          </a:lstStyle>
          <a:p>
            <a:pPr>
              <a:defRPr/>
            </a:pPr>
            <a:fld id="{5C098B84-467B-4E40-A12F-250109D15C5D}" type="slidenum">
              <a:rPr lang="en-US"/>
              <a:pPr>
                <a:defRPr/>
              </a:pPr>
              <a:t>‹#›</a:t>
            </a:fld>
            <a:endParaRPr lang="en-US"/>
          </a:p>
        </p:txBody>
      </p:sp>
    </p:spTree>
    <p:extLst>
      <p:ext uri="{BB962C8B-B14F-4D97-AF65-F5344CB8AC3E}">
        <p14:creationId xmlns:p14="http://schemas.microsoft.com/office/powerpoint/2010/main" val="41560166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Both Ru ions are six-coordinate in the deformed octahedral geometry. The Ru3+ ion is low-spin, as demonstrated by the magnetic susceptibility measurements. The Ru2+ and Ru3+ molecules are contained in separate layers in the crystal structure.</a:t>
            </a:r>
            <a:endParaRPr lang="en-US" dirty="0"/>
          </a:p>
        </p:txBody>
      </p:sp>
      <p:sp>
        <p:nvSpPr>
          <p:cNvPr id="4" name="Slide Number Placeholder 3"/>
          <p:cNvSpPr>
            <a:spLocks noGrp="1"/>
          </p:cNvSpPr>
          <p:nvPr>
            <p:ph type="sldNum" sz="quarter" idx="5"/>
          </p:nvPr>
        </p:nvSpPr>
        <p:spPr/>
        <p:txBody>
          <a:bodyPr/>
          <a:lstStyle/>
          <a:p>
            <a:pPr>
              <a:defRPr/>
            </a:pPr>
            <a:fld id="{5C098B84-467B-4E40-A12F-250109D15C5D}" type="slidenum">
              <a:rPr lang="en-US" smtClean="0"/>
              <a:pPr>
                <a:defRPr/>
              </a:pPr>
              <a:t>3</a:t>
            </a:fld>
            <a:endParaRPr lang="en-US"/>
          </a:p>
        </p:txBody>
      </p:sp>
    </p:spTree>
    <p:extLst>
      <p:ext uri="{BB962C8B-B14F-4D97-AF65-F5344CB8AC3E}">
        <p14:creationId xmlns:p14="http://schemas.microsoft.com/office/powerpoint/2010/main" val="293147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High-field EPR exhibits rhombic spectra with three very different g values, 2.533, 2.440 and 1.705. More interestingly, the feature corresponding to the largest g value was split into two components, separated by approximately 700 Gauss over a frequency range of 140–500 GHz. The lack of dependence of this splitting on the microwave frequency indicates that it is not due to two slightly different g values, as in such case the splitting would be proportional to frequency. The higher-field component of that pattern can be “frozen out” when recording spectra at sufficiently low temperatures. The feature at g = 1.705 also appears to consist of two components. The splitting between them is smaller than seen in the g = 2.533 feature and they are not clearly resolved. At sufficiently low temperature, only the higher-field component of that pair is seen. This behavior is consistent with a model of a S = 1 system resulting from the interactions between two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½</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Ru(III) 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C098B84-467B-4E40-A12F-250109D15C5D}" type="slidenum">
              <a:rPr lang="en-US" smtClean="0"/>
              <a:pPr>
                <a:defRPr/>
              </a:pPr>
              <a:t>4</a:t>
            </a:fld>
            <a:endParaRPr lang="en-US"/>
          </a:p>
        </p:txBody>
      </p:sp>
    </p:spTree>
    <p:extLst>
      <p:ext uri="{BB962C8B-B14F-4D97-AF65-F5344CB8AC3E}">
        <p14:creationId xmlns:p14="http://schemas.microsoft.com/office/powerpoint/2010/main" val="186524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dirty="0">
                <a:solidFill>
                  <a:srgbClr val="000000"/>
                </a:solidFill>
                <a:effectLst/>
                <a:latin typeface="Times New Roman" panose="02020603050405020304" pitchFamily="18" charset="0"/>
                <a:ea typeface="Calibri" panose="020F0502020204030204" pitchFamily="34" charset="0"/>
              </a:rPr>
              <a:t>The high-field component of the </a:t>
            </a:r>
            <a:r>
              <a:rPr lang="en-US" sz="1800" dirty="0" err="1">
                <a:solidFill>
                  <a:srgbClr val="000000"/>
                </a:solidFill>
                <a:effectLst/>
                <a:latin typeface="Times New Roman" panose="02020603050405020304" pitchFamily="18" charset="0"/>
                <a:ea typeface="Calibri" panose="020F0502020204030204" pitchFamily="34" charset="0"/>
              </a:rPr>
              <a:t>g</a:t>
            </a:r>
            <a:r>
              <a:rPr lang="en-US" sz="1800" baseline="-25000" dirty="0" err="1">
                <a:solidFill>
                  <a:srgbClr val="000000"/>
                </a:solidFill>
                <a:effectLst/>
                <a:latin typeface="Times New Roman" panose="02020603050405020304" pitchFamily="18" charset="0"/>
                <a:ea typeface="Calibri" panose="020F0502020204030204" pitchFamily="34" charset="0"/>
              </a:rPr>
              <a:t>x</a:t>
            </a:r>
            <a:r>
              <a:rPr lang="en-US" sz="1800" dirty="0">
                <a:solidFill>
                  <a:srgbClr val="000000"/>
                </a:solidFill>
                <a:effectLst/>
                <a:latin typeface="Times New Roman" panose="02020603050405020304" pitchFamily="18" charset="0"/>
                <a:ea typeface="Calibri" panose="020F0502020204030204" pitchFamily="34" charset="0"/>
              </a:rPr>
              <a:t> signal disappears at low temperature,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dirty="0">
                <a:solidFill>
                  <a:srgbClr val="000000"/>
                </a:solidFill>
                <a:effectLst/>
                <a:latin typeface="Times New Roman" panose="02020603050405020304" pitchFamily="18" charset="0"/>
                <a:ea typeface="Calibri" panose="020F0502020204030204" pitchFamily="34" charset="0"/>
              </a:rPr>
              <a:t>indicating a negative D</a:t>
            </a:r>
            <a:endParaRPr kumimoji="0" lang="en-US" sz="1600" b="0"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C098B84-467B-4E40-A12F-250109D15C5D}" type="slidenum">
              <a:rPr lang="en-US" smtClean="0"/>
              <a:pPr>
                <a:defRPr/>
              </a:pPr>
              <a:t>5</a:t>
            </a:fld>
            <a:endParaRPr lang="en-US"/>
          </a:p>
        </p:txBody>
      </p:sp>
    </p:spTree>
    <p:extLst>
      <p:ext uri="{BB962C8B-B14F-4D97-AF65-F5344CB8AC3E}">
        <p14:creationId xmlns:p14="http://schemas.microsoft.com/office/powerpoint/2010/main" val="417823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the observed zero-field splitting appears to be a weak interaction between neighboring monomeric molecules.</a:t>
            </a:r>
          </a:p>
        </p:txBody>
      </p:sp>
      <p:sp>
        <p:nvSpPr>
          <p:cNvPr id="4" name="Slide Number Placeholder 3"/>
          <p:cNvSpPr>
            <a:spLocks noGrp="1"/>
          </p:cNvSpPr>
          <p:nvPr>
            <p:ph type="sldNum" sz="quarter" idx="5"/>
          </p:nvPr>
        </p:nvSpPr>
        <p:spPr/>
        <p:txBody>
          <a:bodyPr/>
          <a:lstStyle/>
          <a:p>
            <a:pPr>
              <a:defRPr/>
            </a:pPr>
            <a:fld id="{5C098B84-467B-4E40-A12F-250109D15C5D}" type="slidenum">
              <a:rPr lang="en-US" smtClean="0"/>
              <a:pPr>
                <a:defRPr/>
              </a:pPr>
              <a:t>6</a:t>
            </a:fld>
            <a:endParaRPr lang="en-US"/>
          </a:p>
        </p:txBody>
      </p:sp>
    </p:spTree>
    <p:extLst>
      <p:ext uri="{BB962C8B-B14F-4D97-AF65-F5344CB8AC3E}">
        <p14:creationId xmlns:p14="http://schemas.microsoft.com/office/powerpoint/2010/main" val="72495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Ru-Ru distance is 8.699 Å and the π-π stacking interactions are observed between two pyridine rings. The magnitude of the D parameter, while very small, is still too large to be attributed to the dipole-dipole interactions between electrons localized on the Ru(III) ions at such distances. A possible explanation could be electron delocalization onto the pyridine rings, bringing some fraction of the two electronic densities closer to each other. Strengthening of the dipolar interactions due to electron delocalization has been reported. This effect is, however, still insufficient in the present case and presumably the anisotropic exchange must contribute to the zero-field splitting. </a:t>
            </a:r>
            <a:endParaRPr lang="en-US" dirty="0"/>
          </a:p>
        </p:txBody>
      </p:sp>
      <p:sp>
        <p:nvSpPr>
          <p:cNvPr id="4" name="Slide Number Placeholder 3"/>
          <p:cNvSpPr>
            <a:spLocks noGrp="1"/>
          </p:cNvSpPr>
          <p:nvPr>
            <p:ph type="sldNum" sz="quarter" idx="5"/>
          </p:nvPr>
        </p:nvSpPr>
        <p:spPr/>
        <p:txBody>
          <a:bodyPr/>
          <a:lstStyle/>
          <a:p>
            <a:pPr>
              <a:defRPr/>
            </a:pPr>
            <a:fld id="{5C098B84-467B-4E40-A12F-250109D15C5D}" type="slidenum">
              <a:rPr lang="en-US" smtClean="0"/>
              <a:pPr>
                <a:defRPr/>
              </a:pPr>
              <a:t>7</a:t>
            </a:fld>
            <a:endParaRPr lang="en-US"/>
          </a:p>
        </p:txBody>
      </p:sp>
    </p:spTree>
    <p:extLst>
      <p:ext uri="{BB962C8B-B14F-4D97-AF65-F5344CB8AC3E}">
        <p14:creationId xmlns:p14="http://schemas.microsoft.com/office/powerpoint/2010/main" val="423921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dvOT2e364b11"/>
              </a:rPr>
              <a:t>Unlikely the other two complexes, </a:t>
            </a:r>
            <a:r>
              <a:rPr lang="en-US" sz="1800" b="0" i="0" u="none" strike="noStrike" baseline="0" dirty="0">
                <a:solidFill>
                  <a:srgbClr val="000000"/>
                </a:solidFill>
                <a:latin typeface="AdvOT51c1769e"/>
              </a:rPr>
              <a:t>1 </a:t>
            </a:r>
            <a:r>
              <a:rPr lang="en-US" sz="1800" b="0" i="0" u="none" strike="noStrike" baseline="0" dirty="0">
                <a:solidFill>
                  <a:srgbClr val="000000"/>
                </a:solidFill>
                <a:latin typeface="AdvOT2e364b11"/>
              </a:rPr>
              <a:t>exhibits additional major resonances at a lower magnetic </a:t>
            </a:r>
            <a:r>
              <a:rPr lang="en-US" sz="1800" b="0" i="0" u="none" strike="noStrike" baseline="0" dirty="0">
                <a:solidFill>
                  <a:srgbClr val="000000"/>
                </a:solidFill>
                <a:latin typeface="AdvOT2e364b11+fb"/>
              </a:rPr>
              <a:t>fi</a:t>
            </a:r>
            <a:r>
              <a:rPr lang="en-US" sz="1800" b="0" i="0" u="none" strike="noStrike" baseline="0" dirty="0">
                <a:solidFill>
                  <a:srgbClr val="000000"/>
                </a:solidFill>
                <a:latin typeface="AdvOT2e364b11"/>
              </a:rPr>
              <a:t>eld of ca. 3 T in </a:t>
            </a:r>
            <a:r>
              <a:rPr lang="en-US" sz="1800" b="0" i="0" u="none" strike="noStrike" baseline="0" dirty="0">
                <a:solidFill>
                  <a:srgbClr val="082EFF"/>
                </a:solidFill>
                <a:latin typeface="AdvOT2e364b11"/>
              </a:rPr>
              <a:t>Figure 12</a:t>
            </a:r>
            <a:r>
              <a:rPr lang="en-US" sz="1800" b="0" i="0" u="none" strike="noStrike" baseline="0" dirty="0">
                <a:solidFill>
                  <a:srgbClr val="000000"/>
                </a:solidFill>
                <a:latin typeface="AdvOT2e364b11"/>
              </a:rPr>
              <a:t>. The distance between these two lowest </a:t>
            </a:r>
            <a:r>
              <a:rPr lang="en-US" sz="1800" b="0" i="0" u="none" strike="noStrike" baseline="0" dirty="0">
                <a:solidFill>
                  <a:srgbClr val="000000"/>
                </a:solidFill>
                <a:latin typeface="AdvOT2e364b11+fb"/>
              </a:rPr>
              <a:t>fi</a:t>
            </a:r>
            <a:r>
              <a:rPr lang="en-US" sz="1800" b="0" i="0" u="none" strike="noStrike" baseline="0" dirty="0">
                <a:solidFill>
                  <a:srgbClr val="000000"/>
                </a:solidFill>
                <a:latin typeface="AdvOT2e364b11"/>
              </a:rPr>
              <a:t>eld resonances is about 2500 Gauss and is frequency independent, thus indicating a zero-</a:t>
            </a:r>
            <a:r>
              <a:rPr lang="en-US" sz="1800" b="0" i="0" u="none" strike="noStrike" baseline="0" dirty="0">
                <a:solidFill>
                  <a:srgbClr val="000000"/>
                </a:solidFill>
                <a:latin typeface="AdvOT2e364b11+fb"/>
              </a:rPr>
              <a:t>fi</a:t>
            </a:r>
            <a:r>
              <a:rPr lang="en-US" sz="1800" b="0" i="0" u="none" strike="noStrike" baseline="0" dirty="0">
                <a:solidFill>
                  <a:srgbClr val="000000"/>
                </a:solidFill>
                <a:latin typeface="AdvOT2e364b11"/>
              </a:rPr>
              <a:t>eld splitting. The e</a:t>
            </a:r>
            <a:r>
              <a:rPr lang="en-US" sz="1800" b="0" i="0" u="none" strike="noStrike" baseline="0" dirty="0">
                <a:solidFill>
                  <a:srgbClr val="000000"/>
                </a:solidFill>
                <a:latin typeface="AdvOT2e364b11+fb"/>
              </a:rPr>
              <a:t>ff</a:t>
            </a:r>
            <a:r>
              <a:rPr lang="en-US" sz="1800" b="0" i="0" u="none" strike="noStrike" baseline="0" dirty="0">
                <a:solidFill>
                  <a:srgbClr val="000000"/>
                </a:solidFill>
                <a:latin typeface="AdvOT2e364b11"/>
              </a:rPr>
              <a:t>ective </a:t>
            </a:r>
            <a:r>
              <a:rPr lang="en-US" sz="1800" b="0" i="0" u="none" strike="noStrike" baseline="0" dirty="0">
                <a:solidFill>
                  <a:srgbClr val="000000"/>
                </a:solidFill>
                <a:latin typeface="AdvOT02ce3bbb.I"/>
              </a:rPr>
              <a:t>g </a:t>
            </a:r>
            <a:r>
              <a:rPr lang="en-US" sz="1800" b="0" i="0" u="none" strike="noStrike" baseline="0" dirty="0">
                <a:solidFill>
                  <a:srgbClr val="000000"/>
                </a:solidFill>
                <a:latin typeface="AdvOT2e364b11"/>
              </a:rPr>
              <a:t>value read out in the middle between these lowest-</a:t>
            </a:r>
            <a:r>
              <a:rPr lang="en-US" sz="1800" b="0" i="0" u="none" strike="noStrike" baseline="0" dirty="0">
                <a:solidFill>
                  <a:srgbClr val="000000"/>
                </a:solidFill>
                <a:latin typeface="AdvOT2e364b11+fb"/>
              </a:rPr>
              <a:t>fi</a:t>
            </a:r>
            <a:r>
              <a:rPr lang="en-US" sz="1800" b="0" i="0" u="none" strike="noStrike" baseline="0" dirty="0">
                <a:solidFill>
                  <a:srgbClr val="000000"/>
                </a:solidFill>
                <a:latin typeface="AdvOT2e364b11"/>
              </a:rPr>
              <a:t>eld resonances equals 7.66. That 2500 G splitting is presumably associated with the presence of quasi-dimers in the lattice, in which the Co</a:t>
            </a:r>
            <a:r>
              <a:rPr lang="en-US" sz="1800" b="0" i="0" u="none" strike="noStrike" baseline="0" dirty="0">
                <a:solidFill>
                  <a:srgbClr val="000000"/>
                </a:solidFill>
                <a:latin typeface="AdvOT8608a8d1+22"/>
              </a:rPr>
              <a:t>−</a:t>
            </a:r>
            <a:r>
              <a:rPr lang="en-US" sz="1800" b="0" i="0" u="none" strike="noStrike" baseline="0" dirty="0">
                <a:solidFill>
                  <a:srgbClr val="000000"/>
                </a:solidFill>
                <a:latin typeface="AdvOT2e364b11"/>
              </a:rPr>
              <a:t>Co distance equals 6.16 A. An e</a:t>
            </a:r>
            <a:r>
              <a:rPr lang="en-US" sz="1800" b="0" i="0" u="none" strike="noStrike" baseline="0" dirty="0">
                <a:solidFill>
                  <a:srgbClr val="000000"/>
                </a:solidFill>
                <a:latin typeface="AdvOT2e364b11+fb"/>
              </a:rPr>
              <a:t>ff</a:t>
            </a:r>
            <a:r>
              <a:rPr lang="en-US" sz="1800" b="0" i="0" u="none" strike="noStrike" baseline="0" dirty="0">
                <a:solidFill>
                  <a:srgbClr val="000000"/>
                </a:solidFill>
                <a:latin typeface="AdvOT2e364b11"/>
              </a:rPr>
              <a:t>ective </a:t>
            </a:r>
            <a:r>
              <a:rPr lang="en-US" sz="1800" b="0" i="0" u="none" strike="noStrike" baseline="0" dirty="0">
                <a:solidFill>
                  <a:srgbClr val="000000"/>
                </a:solidFill>
                <a:latin typeface="AdvOT02ce3bbb.I"/>
              </a:rPr>
              <a:t>g </a:t>
            </a:r>
            <a:r>
              <a:rPr lang="en-US" sz="1800" b="0" i="0" u="none" strike="noStrike" baseline="0" dirty="0">
                <a:solidFill>
                  <a:srgbClr val="000000"/>
                </a:solidFill>
                <a:latin typeface="AdvOT2e364b11"/>
              </a:rPr>
              <a:t>value as large as observed here can be generated from the intrinsic </a:t>
            </a:r>
            <a:r>
              <a:rPr lang="en-US" sz="1800" b="0" i="0" u="none" strike="noStrike" baseline="0" dirty="0" err="1">
                <a:solidFill>
                  <a:srgbClr val="000000"/>
                </a:solidFill>
                <a:latin typeface="AdvOT02ce3bbb.I"/>
              </a:rPr>
              <a:t>gx</a:t>
            </a:r>
            <a:r>
              <a:rPr lang="en-US" sz="1800" b="0" i="0" u="none" strike="noStrike" baseline="0" dirty="0">
                <a:solidFill>
                  <a:srgbClr val="000000"/>
                </a:solidFill>
                <a:latin typeface="AdvOT2e364b11"/>
              </a:rPr>
              <a:t>, </a:t>
            </a:r>
            <a:r>
              <a:rPr lang="en-US" sz="1800" b="0" i="0" u="none" strike="noStrike" baseline="0" dirty="0" err="1">
                <a:solidFill>
                  <a:srgbClr val="000000"/>
                </a:solidFill>
                <a:latin typeface="AdvOT02ce3bbb.I"/>
              </a:rPr>
              <a:t>gy</a:t>
            </a:r>
            <a:r>
              <a:rPr lang="en-US" sz="1800" b="0" i="0" u="none" strike="noStrike" baseline="0" dirty="0">
                <a:solidFill>
                  <a:srgbClr val="000000"/>
                </a:solidFill>
                <a:latin typeface="AdvOT02ce3bbb.I"/>
              </a:rPr>
              <a:t> </a:t>
            </a:r>
            <a:r>
              <a:rPr lang="en-US" sz="1800" b="0" i="0" u="none" strike="noStrike" baseline="0" dirty="0">
                <a:solidFill>
                  <a:srgbClr val="000000"/>
                </a:solidFill>
                <a:latin typeface="AdvOT2e364b11"/>
              </a:rPr>
              <a:t>values on the order of 2.8 when the </a:t>
            </a:r>
            <a:r>
              <a:rPr lang="en-US" sz="1800" b="0" i="0" u="none" strike="noStrike" baseline="0" dirty="0">
                <a:solidFill>
                  <a:srgbClr val="000000"/>
                </a:solidFill>
                <a:latin typeface="AdvOT02ce3bbb.I"/>
              </a:rPr>
              <a:t>E</a:t>
            </a:r>
            <a:r>
              <a:rPr lang="en-US" sz="1800" b="0" i="0" u="none" strike="noStrike" baseline="0" dirty="0">
                <a:solidFill>
                  <a:srgbClr val="000000"/>
                </a:solidFill>
                <a:latin typeface="AdvOT2e364b11"/>
              </a:rPr>
              <a:t>/</a:t>
            </a:r>
            <a:r>
              <a:rPr lang="en-US" sz="1800" b="0" i="0" u="none" strike="noStrike" baseline="0" dirty="0">
                <a:solidFill>
                  <a:srgbClr val="000000"/>
                </a:solidFill>
                <a:latin typeface="AdvOT02ce3bbb.I"/>
              </a:rPr>
              <a:t>D </a:t>
            </a:r>
            <a:r>
              <a:rPr lang="en-US" sz="1800" b="0" i="0" u="none" strike="noStrike" baseline="0" dirty="0">
                <a:solidFill>
                  <a:srgbClr val="000000"/>
                </a:solidFill>
                <a:latin typeface="AdvOT2e364b11"/>
              </a:rPr>
              <a:t>ratio is close to 1/3.</a:t>
            </a:r>
            <a:endParaRPr lang="en-US" dirty="0"/>
          </a:p>
        </p:txBody>
      </p:sp>
      <p:sp>
        <p:nvSpPr>
          <p:cNvPr id="4" name="Slide Number Placeholder 3"/>
          <p:cNvSpPr>
            <a:spLocks noGrp="1"/>
          </p:cNvSpPr>
          <p:nvPr>
            <p:ph type="sldNum" sz="quarter" idx="5"/>
          </p:nvPr>
        </p:nvSpPr>
        <p:spPr/>
        <p:txBody>
          <a:bodyPr/>
          <a:lstStyle/>
          <a:p>
            <a:pPr>
              <a:defRPr/>
            </a:pPr>
            <a:fld id="{5C098B84-467B-4E40-A12F-250109D15C5D}" type="slidenum">
              <a:rPr lang="en-US" smtClean="0"/>
              <a:pPr>
                <a:defRPr/>
              </a:pPr>
              <a:t>9</a:t>
            </a:fld>
            <a:endParaRPr lang="en-US"/>
          </a:p>
        </p:txBody>
      </p:sp>
    </p:spTree>
    <p:extLst>
      <p:ext uri="{BB962C8B-B14F-4D97-AF65-F5344CB8AC3E}">
        <p14:creationId xmlns:p14="http://schemas.microsoft.com/office/powerpoint/2010/main" val="146927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98B84-467B-4E40-A12F-250109D15C5D}" type="slidenum">
              <a:rPr lang="en-US" smtClean="0"/>
              <a:pPr>
                <a:defRPr/>
              </a:pPr>
              <a:t>14</a:t>
            </a:fld>
            <a:endParaRPr lang="en-US"/>
          </a:p>
        </p:txBody>
      </p:sp>
    </p:spTree>
    <p:extLst>
      <p:ext uri="{BB962C8B-B14F-4D97-AF65-F5344CB8AC3E}">
        <p14:creationId xmlns:p14="http://schemas.microsoft.com/office/powerpoint/2010/main" val="192116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98B84-467B-4E40-A12F-250109D15C5D}" type="slidenum">
              <a:rPr lang="en-US" smtClean="0"/>
              <a:pPr>
                <a:defRPr/>
              </a:pPr>
              <a:t>26</a:t>
            </a:fld>
            <a:endParaRPr lang="en-US"/>
          </a:p>
        </p:txBody>
      </p:sp>
    </p:spTree>
    <p:extLst>
      <p:ext uri="{BB962C8B-B14F-4D97-AF65-F5344CB8AC3E}">
        <p14:creationId xmlns:p14="http://schemas.microsoft.com/office/powerpoint/2010/main" val="4213722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098B84-467B-4E40-A12F-250109D15C5D}" type="slidenum">
              <a:rPr lang="en-US" smtClean="0"/>
              <a:pPr>
                <a:defRPr/>
              </a:pPr>
              <a:t>28</a:t>
            </a:fld>
            <a:endParaRPr lang="en-US"/>
          </a:p>
        </p:txBody>
      </p:sp>
    </p:spTree>
    <p:extLst>
      <p:ext uri="{BB962C8B-B14F-4D97-AF65-F5344CB8AC3E}">
        <p14:creationId xmlns:p14="http://schemas.microsoft.com/office/powerpoint/2010/main" val="117909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4EF837-82C4-46DA-A5DD-ACB5CA83E485}" type="slidenum">
              <a:rPr lang="en-US"/>
              <a:pPr>
                <a:defRPr/>
              </a:pPr>
              <a:t>‹#›</a:t>
            </a:fld>
            <a:endParaRPr lang="en-US"/>
          </a:p>
        </p:txBody>
      </p:sp>
    </p:spTree>
    <p:extLst>
      <p:ext uri="{BB962C8B-B14F-4D97-AF65-F5344CB8AC3E}">
        <p14:creationId xmlns:p14="http://schemas.microsoft.com/office/powerpoint/2010/main" val="44578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821AB9-DC52-4197-B808-9717B35430B7}" type="slidenum">
              <a:rPr lang="en-US"/>
              <a:pPr>
                <a:defRPr/>
              </a:pPr>
              <a:t>‹#›</a:t>
            </a:fld>
            <a:endParaRPr lang="en-US"/>
          </a:p>
        </p:txBody>
      </p:sp>
    </p:spTree>
    <p:extLst>
      <p:ext uri="{BB962C8B-B14F-4D97-AF65-F5344CB8AC3E}">
        <p14:creationId xmlns:p14="http://schemas.microsoft.com/office/powerpoint/2010/main" val="219782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706ABE-3CED-4C44-BBAE-0202772B2282}" type="slidenum">
              <a:rPr lang="en-US"/>
              <a:pPr>
                <a:defRPr/>
              </a:pPr>
              <a:t>‹#›</a:t>
            </a:fld>
            <a:endParaRPr lang="en-US"/>
          </a:p>
        </p:txBody>
      </p:sp>
    </p:spTree>
    <p:extLst>
      <p:ext uri="{BB962C8B-B14F-4D97-AF65-F5344CB8AC3E}">
        <p14:creationId xmlns:p14="http://schemas.microsoft.com/office/powerpoint/2010/main" val="236957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AB95E4-5D7E-426D-8263-49F6BBBE0F3F}" type="slidenum">
              <a:rPr lang="en-US"/>
              <a:pPr>
                <a:defRPr/>
              </a:pPr>
              <a:t>‹#›</a:t>
            </a:fld>
            <a:endParaRPr lang="en-US"/>
          </a:p>
        </p:txBody>
      </p:sp>
    </p:spTree>
    <p:extLst>
      <p:ext uri="{BB962C8B-B14F-4D97-AF65-F5344CB8AC3E}">
        <p14:creationId xmlns:p14="http://schemas.microsoft.com/office/powerpoint/2010/main" val="2129267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3151BCF-7850-4C85-A234-B86C3A82A4CA}" type="datetime1">
              <a:rPr lang="es-ES" smtClean="0">
                <a:solidFill>
                  <a:prstClr val="black">
                    <a:tint val="75000"/>
                  </a:prstClr>
                </a:solidFill>
              </a:rPr>
              <a:pPr/>
              <a:t>20/10/2021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88C8628-7E82-440B-B25E-B099E5323DB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691542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A4AE8EA-9B00-471E-8EE1-9CC7B25EA4DE}" type="datetime1">
              <a:rPr lang="es-ES" smtClean="0">
                <a:solidFill>
                  <a:prstClr val="black">
                    <a:tint val="75000"/>
                  </a:prstClr>
                </a:solidFill>
              </a:rPr>
              <a:pPr/>
              <a:t>20/10/2021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88C8628-7E82-440B-B25E-B099E5323DB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358416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62E9782-0372-4D6D-9B66-77F6E3E8963F}" type="datetime1">
              <a:rPr lang="es-ES" smtClean="0">
                <a:solidFill>
                  <a:prstClr val="black">
                    <a:tint val="75000"/>
                  </a:prstClr>
                </a:solidFill>
              </a:rPr>
              <a:pPr/>
              <a:t>20/10/2021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88C8628-7E82-440B-B25E-B099E5323DB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250416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DC920E4B-345A-402A-9167-8DE0E174270E}" type="datetime1">
              <a:rPr lang="es-ES" smtClean="0">
                <a:solidFill>
                  <a:prstClr val="black">
                    <a:tint val="75000"/>
                  </a:prstClr>
                </a:solidFill>
              </a:rPr>
              <a:pPr/>
              <a:t>20/10/2021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88C8628-7E82-440B-B25E-B099E5323DB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604810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6C8287C-0DE3-4709-86D6-8DA55F09C396}" type="datetime1">
              <a:rPr lang="es-ES" smtClean="0">
                <a:solidFill>
                  <a:prstClr val="black">
                    <a:tint val="75000"/>
                  </a:prstClr>
                </a:solidFill>
              </a:rPr>
              <a:pPr/>
              <a:t>20/10/2021</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88C8628-7E82-440B-B25E-B099E5323DB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545519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D11C57D-239E-4A10-B4A9-5463E1A0D00B}" type="datetime1">
              <a:rPr lang="es-ES" smtClean="0">
                <a:solidFill>
                  <a:prstClr val="black">
                    <a:tint val="75000"/>
                  </a:prstClr>
                </a:solidFill>
              </a:rPr>
              <a:pPr/>
              <a:t>20/10/2021</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88C8628-7E82-440B-B25E-B099E5323DB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03510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F13F0D2-1608-455D-98FC-1F2C9851FC08}" type="datetime1">
              <a:rPr lang="es-ES" smtClean="0">
                <a:solidFill>
                  <a:prstClr val="black">
                    <a:tint val="75000"/>
                  </a:prstClr>
                </a:solidFill>
              </a:rPr>
              <a:pPr/>
              <a:t>20/10/2021</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88C8628-7E82-440B-B25E-B099E5323DB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70178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8CFE69-8B41-45D5-B8E7-6D91E6FF3AA7}" type="slidenum">
              <a:rPr lang="en-US"/>
              <a:pPr>
                <a:defRPr/>
              </a:pPr>
              <a:t>‹#›</a:t>
            </a:fld>
            <a:endParaRPr lang="en-US"/>
          </a:p>
        </p:txBody>
      </p:sp>
    </p:spTree>
    <p:extLst>
      <p:ext uri="{BB962C8B-B14F-4D97-AF65-F5344CB8AC3E}">
        <p14:creationId xmlns:p14="http://schemas.microsoft.com/office/powerpoint/2010/main" val="3412048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A907083-4702-4B3B-BE80-6FCED437078A}" type="datetime1">
              <a:rPr lang="es-ES" smtClean="0">
                <a:solidFill>
                  <a:prstClr val="black">
                    <a:tint val="75000"/>
                  </a:prstClr>
                </a:solidFill>
              </a:rPr>
              <a:pPr/>
              <a:t>20/10/2021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88C8628-7E82-440B-B25E-B099E5323DB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50998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D26C64D-94FB-4208-A432-3500F81BC5CA}" type="datetime1">
              <a:rPr lang="es-ES" smtClean="0">
                <a:solidFill>
                  <a:prstClr val="black">
                    <a:tint val="75000"/>
                  </a:prstClr>
                </a:solidFill>
              </a:rPr>
              <a:pPr/>
              <a:t>20/10/2021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88C8628-7E82-440B-B25E-B099E5323DB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00211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23B3980E-7FC9-44DE-AF5D-44131CF899FA}" type="datetime1">
              <a:rPr lang="es-ES" smtClean="0">
                <a:solidFill>
                  <a:prstClr val="black">
                    <a:tint val="75000"/>
                  </a:prstClr>
                </a:solidFill>
              </a:rPr>
              <a:pPr/>
              <a:t>20/10/2021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88C8628-7E82-440B-B25E-B099E5323DB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145464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5DD3855-8E8C-4547-AD58-53E924697E74}" type="datetime1">
              <a:rPr lang="es-ES" smtClean="0">
                <a:solidFill>
                  <a:prstClr val="black">
                    <a:tint val="75000"/>
                  </a:prstClr>
                </a:solidFill>
              </a:rPr>
              <a:pPr/>
              <a:t>20/10/2021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88C8628-7E82-440B-B25E-B099E5323DB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984314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4EF837-82C4-46DA-A5DD-ACB5CA83E4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389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CFE69-8B41-45D5-B8E7-6D91E6FF3A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0103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EDBB4C-A2D6-47C2-97C2-820A8B01BB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376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6D1380-D2FE-4E9C-866E-61DE73EA55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4766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4F2574-52CC-4B18-A604-4FBCC8E97E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7172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26C7EB5-005E-40EC-B9A2-1A50D0579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033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EDBB4C-A2D6-47C2-97C2-820A8B01BBB9}" type="slidenum">
              <a:rPr lang="en-US"/>
              <a:pPr>
                <a:defRPr/>
              </a:pPr>
              <a:t>‹#›</a:t>
            </a:fld>
            <a:endParaRPr lang="en-US"/>
          </a:p>
        </p:txBody>
      </p:sp>
    </p:spTree>
    <p:extLst>
      <p:ext uri="{BB962C8B-B14F-4D97-AF65-F5344CB8AC3E}">
        <p14:creationId xmlns:p14="http://schemas.microsoft.com/office/powerpoint/2010/main" val="688179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E0AC85-8F89-4636-8D90-4EA3BF163C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9165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AD57AB-D582-4670-9D58-E763CFCFEF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130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D284B8-03B7-4B76-9B23-7A12C75021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7461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821AB9-DC52-4197-B808-9717B35430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6846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706ABE-3CED-4C44-BBAE-0202772B22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2722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AB95E4-5D7E-426D-8263-49F6BBBE0F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65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6D1380-D2FE-4E9C-866E-61DE73EA55C6}" type="slidenum">
              <a:rPr lang="en-US"/>
              <a:pPr>
                <a:defRPr/>
              </a:pPr>
              <a:t>‹#›</a:t>
            </a:fld>
            <a:endParaRPr lang="en-US"/>
          </a:p>
        </p:txBody>
      </p:sp>
    </p:spTree>
    <p:extLst>
      <p:ext uri="{BB962C8B-B14F-4D97-AF65-F5344CB8AC3E}">
        <p14:creationId xmlns:p14="http://schemas.microsoft.com/office/powerpoint/2010/main" val="610714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4F2574-52CC-4B18-A604-4FBCC8E97EC2}" type="slidenum">
              <a:rPr lang="en-US"/>
              <a:pPr>
                <a:defRPr/>
              </a:pPr>
              <a:t>‹#›</a:t>
            </a:fld>
            <a:endParaRPr lang="en-US"/>
          </a:p>
        </p:txBody>
      </p:sp>
    </p:spTree>
    <p:extLst>
      <p:ext uri="{BB962C8B-B14F-4D97-AF65-F5344CB8AC3E}">
        <p14:creationId xmlns:p14="http://schemas.microsoft.com/office/powerpoint/2010/main" val="2191692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6C7EB5-005E-40EC-B9A2-1A50D0579800}" type="slidenum">
              <a:rPr lang="en-US"/>
              <a:pPr>
                <a:defRPr/>
              </a:pPr>
              <a:t>‹#›</a:t>
            </a:fld>
            <a:endParaRPr lang="en-US"/>
          </a:p>
        </p:txBody>
      </p:sp>
    </p:spTree>
    <p:extLst>
      <p:ext uri="{BB962C8B-B14F-4D97-AF65-F5344CB8AC3E}">
        <p14:creationId xmlns:p14="http://schemas.microsoft.com/office/powerpoint/2010/main" val="52393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E0AC85-8F89-4636-8D90-4EA3BF163CC8}" type="slidenum">
              <a:rPr lang="en-US"/>
              <a:pPr>
                <a:defRPr/>
              </a:pPr>
              <a:t>‹#›</a:t>
            </a:fld>
            <a:endParaRPr lang="en-US"/>
          </a:p>
        </p:txBody>
      </p:sp>
    </p:spTree>
    <p:extLst>
      <p:ext uri="{BB962C8B-B14F-4D97-AF65-F5344CB8AC3E}">
        <p14:creationId xmlns:p14="http://schemas.microsoft.com/office/powerpoint/2010/main" val="219348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AD57AB-D582-4670-9D58-E763CFCFEF0E}" type="slidenum">
              <a:rPr lang="en-US"/>
              <a:pPr>
                <a:defRPr/>
              </a:pPr>
              <a:t>‹#›</a:t>
            </a:fld>
            <a:endParaRPr lang="en-US"/>
          </a:p>
        </p:txBody>
      </p:sp>
    </p:spTree>
    <p:extLst>
      <p:ext uri="{BB962C8B-B14F-4D97-AF65-F5344CB8AC3E}">
        <p14:creationId xmlns:p14="http://schemas.microsoft.com/office/powerpoint/2010/main" val="411625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D284B8-03B7-4B76-9B23-7A12C7502171}" type="slidenum">
              <a:rPr lang="en-US"/>
              <a:pPr>
                <a:defRPr/>
              </a:pPr>
              <a:t>‹#›</a:t>
            </a:fld>
            <a:endParaRPr lang="en-US"/>
          </a:p>
        </p:txBody>
      </p:sp>
    </p:spTree>
    <p:extLst>
      <p:ext uri="{BB962C8B-B14F-4D97-AF65-F5344CB8AC3E}">
        <p14:creationId xmlns:p14="http://schemas.microsoft.com/office/powerpoint/2010/main" val="412805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Arial" charset="0"/>
              </a:defRPr>
            </a:lvl1pPr>
          </a:lstStyle>
          <a:p>
            <a:pPr>
              <a:defRPr/>
            </a:pPr>
            <a:fld id="{A17EE5E1-4F1C-4264-9278-2042609F89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5197A52-5CA2-422F-A869-D0DC467C12F3}" type="datetime1">
              <a:rPr lang="es-ES" smtClean="0">
                <a:solidFill>
                  <a:prstClr val="black">
                    <a:tint val="75000"/>
                  </a:prstClr>
                </a:solidFill>
                <a:latin typeface="Calibri"/>
              </a:rPr>
              <a:pPr fontAlgn="auto">
                <a:spcBef>
                  <a:spcPts val="0"/>
                </a:spcBef>
                <a:spcAft>
                  <a:spcPts val="0"/>
                </a:spcAft>
              </a:pPr>
              <a:t>20/10/2021</a:t>
            </a:fld>
            <a:endParaRPr lang="es-ES">
              <a:solidFill>
                <a:prstClr val="black">
                  <a:tint val="75000"/>
                </a:prstClr>
              </a:solidFill>
              <a:latin typeface="Calibri"/>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88C8628-7E82-440B-B25E-B099E5323DBA}" type="slidenum">
              <a:rPr lang="es-ES" smtClean="0">
                <a:solidFill>
                  <a:prstClr val="black">
                    <a:tint val="75000"/>
                  </a:prstClr>
                </a:solidFill>
                <a:latin typeface="Calibri"/>
              </a:rPr>
              <a:pPr fontAlgn="auto">
                <a:spcBef>
                  <a:spcPts val="0"/>
                </a:spcBef>
                <a:spcAft>
                  <a:spcPts val="0"/>
                </a:spcAft>
              </a:pPr>
              <a:t>‹#›</a:t>
            </a:fld>
            <a:endParaRPr lang="es-ES">
              <a:solidFill>
                <a:prstClr val="black">
                  <a:tint val="75000"/>
                </a:prstClr>
              </a:solidFill>
              <a:latin typeface="Calibri"/>
            </a:endParaRPr>
          </a:p>
        </p:txBody>
      </p:sp>
    </p:spTree>
    <p:extLst>
      <p:ext uri="{BB962C8B-B14F-4D97-AF65-F5344CB8AC3E}">
        <p14:creationId xmlns:p14="http://schemas.microsoft.com/office/powerpoint/2010/main" val="9393105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Arial" charset="0"/>
              </a:defRPr>
            </a:lvl1pPr>
          </a:lstStyle>
          <a:p>
            <a:pPr>
              <a:defRPr/>
            </a:pPr>
            <a:fld id="{A17EE5E1-4F1C-4264-9278-2042609F89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291958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emf"/><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em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0.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comments" Target="../comments/comment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088C8628-7E82-440B-B25E-B099E5323DBA}" type="slidenum">
              <a:rPr lang="es-ES" smtClean="0">
                <a:solidFill>
                  <a:prstClr val="black">
                    <a:tint val="75000"/>
                  </a:prstClr>
                </a:solidFill>
              </a:rPr>
              <a:pPr/>
              <a:t>1</a:t>
            </a:fld>
            <a:endParaRPr lang="es-ES">
              <a:solidFill>
                <a:prstClr val="black">
                  <a:tint val="75000"/>
                </a:prstClr>
              </a:solidFill>
            </a:endParaRPr>
          </a:p>
        </p:txBody>
      </p:sp>
      <p:sp>
        <p:nvSpPr>
          <p:cNvPr id="4" name="Rectangle 4"/>
          <p:cNvSpPr txBox="1">
            <a:spLocks noChangeArrowheads="1"/>
          </p:cNvSpPr>
          <p:nvPr/>
        </p:nvSpPr>
        <p:spPr bwMode="auto">
          <a:xfrm>
            <a:off x="-7257" y="-30779"/>
            <a:ext cx="9151257" cy="8186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9144" rIns="45720" bIns="9144"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a:spcBef>
                <a:spcPts val="0"/>
              </a:spcBef>
              <a:spcAft>
                <a:spcPts val="0"/>
              </a:spcAft>
            </a:pPr>
            <a:r>
              <a:rPr lang="en-US" sz="2600" dirty="0">
                <a:latin typeface="Times New Roman" panose="02020603050405020304" pitchFamily="18" charset="0"/>
                <a:cs typeface="Times New Roman" panose="02020603050405020304" pitchFamily="18" charset="0"/>
              </a:rPr>
              <a:t>High-Field EPR Studies on Weak Exchange Interactions in Transition Metal Cluster Complexes </a:t>
            </a:r>
            <a:endParaRPr lang="en-US" sz="2600" b="1" dirty="0">
              <a:solidFill>
                <a:schemeClr val="tx1"/>
              </a:solidFill>
              <a:effectLst/>
              <a:latin typeface="Times New Roman" panose="02020603050405020304" pitchFamily="18" charset="0"/>
              <a:ea typeface="Times New Roman"/>
              <a:cs typeface="Times New Roman" panose="02020603050405020304" pitchFamily="18" charset="0"/>
            </a:endParaRPr>
          </a:p>
        </p:txBody>
      </p:sp>
      <p:sp>
        <p:nvSpPr>
          <p:cNvPr id="5" name="Rectangle 5"/>
          <p:cNvSpPr>
            <a:spLocks noGrp="1" noChangeArrowheads="1"/>
          </p:cNvSpPr>
          <p:nvPr>
            <p:ph type="subTitle" idx="1"/>
          </p:nvPr>
        </p:nvSpPr>
        <p:spPr>
          <a:xfrm>
            <a:off x="-7257" y="762000"/>
            <a:ext cx="9144000" cy="984885"/>
          </a:xfrm>
          <a:solidFill>
            <a:schemeClr val="bg1"/>
          </a:solidFill>
        </p:spPr>
        <p:txBody>
          <a:bodyPr lIns="36576" rIns="36576">
            <a:spAutoFit/>
          </a:bodyPr>
          <a:lstStyle/>
          <a:p>
            <a:pPr eaLnBrk="1" hangingPunct="1">
              <a:spcBef>
                <a:spcPts val="0"/>
              </a:spcBef>
            </a:pPr>
            <a:r>
              <a:rPr lang="en-GB" sz="2000" b="1" dirty="0" err="1">
                <a:solidFill>
                  <a:schemeClr val="tx1"/>
                </a:solidFill>
                <a:latin typeface="Times New Roman" pitchFamily="18" charset="0"/>
                <a:cs typeface="Times New Roman" pitchFamily="18" charset="0"/>
              </a:rPr>
              <a:t>Andr</a:t>
            </a:r>
            <a:r>
              <a:rPr lang="en-US" sz="2000" b="1" dirty="0" err="1">
                <a:solidFill>
                  <a:schemeClr val="tx1"/>
                </a:solidFill>
                <a:latin typeface="Times New Roman" pitchFamily="18" charset="0"/>
                <a:cs typeface="Times New Roman" pitchFamily="18" charset="0"/>
              </a:rPr>
              <a:t>ew</a:t>
            </a:r>
            <a:r>
              <a:rPr lang="en-GB" sz="2000" b="1" dirty="0">
                <a:solidFill>
                  <a:schemeClr val="tx1"/>
                </a:solidFill>
                <a:latin typeface="Times New Roman" pitchFamily="18" charset="0"/>
                <a:cs typeface="Times New Roman" pitchFamily="18" charset="0"/>
              </a:rPr>
              <a:t> O</a:t>
            </a:r>
            <a:r>
              <a:rPr lang="en-US" sz="2000" b="1" dirty="0">
                <a:solidFill>
                  <a:schemeClr val="tx1"/>
                </a:solidFill>
                <a:latin typeface="Times New Roman" pitchFamily="18" charset="0"/>
                <a:cs typeface="Times New Roman" pitchFamily="18" charset="0"/>
              </a:rPr>
              <a:t>z</a:t>
            </a:r>
            <a:r>
              <a:rPr lang="en-GB" sz="2000" b="1" dirty="0" err="1">
                <a:solidFill>
                  <a:schemeClr val="tx1"/>
                </a:solidFill>
                <a:latin typeface="Times New Roman" pitchFamily="18" charset="0"/>
                <a:cs typeface="Times New Roman" pitchFamily="18" charset="0"/>
              </a:rPr>
              <a:t>arowski</a:t>
            </a:r>
            <a:br>
              <a:rPr lang="en-GB" sz="2000" dirty="0">
                <a:solidFill>
                  <a:schemeClr val="tx1"/>
                </a:solidFill>
                <a:latin typeface="Times New Roman" pitchFamily="18" charset="0"/>
                <a:cs typeface="Times New Roman" pitchFamily="18" charset="0"/>
              </a:rPr>
            </a:br>
            <a:r>
              <a:rPr lang="en-GB" sz="1800" b="1" i="1" dirty="0">
                <a:solidFill>
                  <a:schemeClr val="tx1"/>
                </a:solidFill>
                <a:latin typeface="Times New Roman" pitchFamily="18" charset="0"/>
                <a:cs typeface="Times New Roman" pitchFamily="18" charset="0"/>
              </a:rPr>
              <a:t>National High Magnetic Field Laboratory, Florida State University, Tallahassee, FL, USA</a:t>
            </a:r>
          </a:p>
          <a:p>
            <a:pPr eaLnBrk="1" hangingPunct="1">
              <a:spcBef>
                <a:spcPts val="0"/>
              </a:spcBef>
            </a:pPr>
            <a:r>
              <a:rPr lang="en-GB" sz="1800" b="1" dirty="0">
                <a:solidFill>
                  <a:schemeClr val="tx1"/>
                </a:solidFill>
                <a:latin typeface="Times New Roman" pitchFamily="18" charset="0"/>
                <a:cs typeface="Times New Roman" pitchFamily="18" charset="0"/>
              </a:rPr>
              <a:t>https://nationalmaglab.org</a:t>
            </a:r>
            <a:r>
              <a:rPr lang="en-GB" sz="2000" b="1" dirty="0">
                <a:latin typeface="Times New Roman" pitchFamily="18" charset="0"/>
                <a:cs typeface="Times New Roman" pitchFamily="18" charset="0"/>
              </a:rPr>
              <a:t> </a:t>
            </a:r>
            <a:endParaRPr lang="en-US" sz="2000" i="1" dirty="0">
              <a:solidFill>
                <a:schemeClr val="bg1"/>
              </a:solidFill>
              <a:latin typeface="Times New Roman" pitchFamily="18" charset="0"/>
              <a:cs typeface="Times New Roman" pitchFamily="18" charset="0"/>
            </a:endParaRPr>
          </a:p>
        </p:txBody>
      </p:sp>
      <p:pic>
        <p:nvPicPr>
          <p:cNvPr id="8" name="Picture 8" descr="nsf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4458" y="6218356"/>
            <a:ext cx="2743200" cy="496855"/>
          </a:xfrm>
          <a:prstGeom prst="rect">
            <a:avLst/>
          </a:prstGeom>
          <a:solidFill>
            <a:schemeClr val="bg1"/>
          </a:solidFill>
        </p:spPr>
      </p:pic>
      <p:pic>
        <p:nvPicPr>
          <p:cNvPr id="9" name="Picture 2" descr="The National High Magnetic Field Laboratory"/>
          <p:cNvPicPr>
            <a:picLocks noChangeAspect="1" noChangeArrowheads="1"/>
          </p:cNvPicPr>
          <p:nvPr/>
        </p:nvPicPr>
        <p:blipFill>
          <a:blip r:embed="rId3" cstate="print"/>
          <a:srcRect r="11325"/>
          <a:stretch>
            <a:fillRect/>
          </a:stretch>
        </p:blipFill>
        <p:spPr bwMode="auto">
          <a:xfrm>
            <a:off x="6953576" y="5664630"/>
            <a:ext cx="1332848" cy="423759"/>
          </a:xfrm>
          <a:prstGeom prst="rect">
            <a:avLst/>
          </a:prstGeom>
          <a:solidFill>
            <a:schemeClr val="bg1"/>
          </a:solidFill>
        </p:spPr>
      </p:pic>
      <p:pic>
        <p:nvPicPr>
          <p:cNvPr id="11" name="Picture 10" descr="IMG_618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6" y="3264807"/>
            <a:ext cx="3200400" cy="17963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44" y="1447800"/>
            <a:ext cx="3094488" cy="1740807"/>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96570" y="5105400"/>
            <a:ext cx="1901372" cy="17462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8497" y="1691863"/>
            <a:ext cx="2524103" cy="3369277"/>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638800" y="3854517"/>
            <a:ext cx="3434517" cy="1479483"/>
          </a:xfrm>
          <a:prstGeom prst="rect">
            <a:avLst/>
          </a:prstGeom>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t="24165" b="12545"/>
          <a:stretch/>
        </p:blipFill>
        <p:spPr>
          <a:xfrm>
            <a:off x="39915" y="5105400"/>
            <a:ext cx="3648600" cy="889856"/>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4719" y="1752600"/>
            <a:ext cx="3533081" cy="2057400"/>
          </a:xfrm>
          <a:prstGeom prst="rect">
            <a:avLst/>
          </a:prstGeom>
        </p:spPr>
      </p:pic>
      <p:sp>
        <p:nvSpPr>
          <p:cNvPr id="15" name="Rectangle 5"/>
          <p:cNvSpPr txBox="1">
            <a:spLocks noChangeArrowheads="1"/>
          </p:cNvSpPr>
          <p:nvPr/>
        </p:nvSpPr>
        <p:spPr>
          <a:xfrm>
            <a:off x="132630" y="6417282"/>
            <a:ext cx="3279569"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 2021)</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19125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AF85F7-0F76-4F8D-9816-31B09558EAEB}"/>
              </a:ext>
            </a:extLst>
          </p:cNvPr>
          <p:cNvSpPr>
            <a:spLocks noGrp="1"/>
          </p:cNvSpPr>
          <p:nvPr>
            <p:ph type="sldNum" sz="quarter" idx="12"/>
          </p:nvPr>
        </p:nvSpPr>
        <p:spPr/>
        <p:txBody>
          <a:bodyPr/>
          <a:lstStyle/>
          <a:p>
            <a:fld id="{088C8628-7E82-440B-B25E-B099E5323DBA}" type="slidenum">
              <a:rPr lang="es-ES" smtClean="0">
                <a:solidFill>
                  <a:prstClr val="black">
                    <a:tint val="75000"/>
                  </a:prstClr>
                </a:solidFill>
              </a:rPr>
              <a:pPr/>
              <a:t>10</a:t>
            </a:fld>
            <a:endParaRPr lang="es-ES">
              <a:solidFill>
                <a:prstClr val="black">
                  <a:tint val="75000"/>
                </a:prstClr>
              </a:solidFill>
            </a:endParaRPr>
          </a:p>
        </p:txBody>
      </p:sp>
      <p:pic>
        <p:nvPicPr>
          <p:cNvPr id="6" name="Picture 5">
            <a:extLst>
              <a:ext uri="{FF2B5EF4-FFF2-40B4-BE49-F238E27FC236}">
                <a16:creationId xmlns:a16="http://schemas.microsoft.com/office/drawing/2014/main" id="{14221C90-FE68-4091-B4B2-8474757FCB9E}"/>
              </a:ext>
            </a:extLst>
          </p:cNvPr>
          <p:cNvPicPr>
            <a:picLocks noChangeAspect="1"/>
          </p:cNvPicPr>
          <p:nvPr/>
        </p:nvPicPr>
        <p:blipFill>
          <a:blip r:embed="rId2"/>
          <a:stretch>
            <a:fillRect/>
          </a:stretch>
        </p:blipFill>
        <p:spPr>
          <a:xfrm>
            <a:off x="2438400" y="1524000"/>
            <a:ext cx="3868671" cy="3561347"/>
          </a:xfrm>
          <a:prstGeom prst="rect">
            <a:avLst/>
          </a:prstGeom>
        </p:spPr>
      </p:pic>
    </p:spTree>
    <p:extLst>
      <p:ext uri="{BB962C8B-B14F-4D97-AF65-F5344CB8AC3E}">
        <p14:creationId xmlns:p14="http://schemas.microsoft.com/office/powerpoint/2010/main" val="411730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AF85F7-0F76-4F8D-9816-31B09558EAEB}"/>
              </a:ext>
            </a:extLst>
          </p:cNvPr>
          <p:cNvSpPr>
            <a:spLocks noGrp="1"/>
          </p:cNvSpPr>
          <p:nvPr>
            <p:ph type="sldNum" sz="quarter" idx="12"/>
          </p:nvPr>
        </p:nvSpPr>
        <p:spPr/>
        <p:txBody>
          <a:bodyPr/>
          <a:lstStyle/>
          <a:p>
            <a:fld id="{088C8628-7E82-440B-B25E-B099E5323DBA}" type="slidenum">
              <a:rPr lang="es-ES" smtClean="0">
                <a:solidFill>
                  <a:prstClr val="black">
                    <a:tint val="75000"/>
                  </a:prstClr>
                </a:solidFill>
              </a:rPr>
              <a:pPr/>
              <a:t>11</a:t>
            </a:fld>
            <a:endParaRPr lang="es-ES">
              <a:solidFill>
                <a:prstClr val="black">
                  <a:tint val="75000"/>
                </a:prstClr>
              </a:solidFill>
            </a:endParaRPr>
          </a:p>
        </p:txBody>
      </p:sp>
      <p:pic>
        <p:nvPicPr>
          <p:cNvPr id="7" name="Picture 6">
            <a:extLst>
              <a:ext uri="{FF2B5EF4-FFF2-40B4-BE49-F238E27FC236}">
                <a16:creationId xmlns:a16="http://schemas.microsoft.com/office/drawing/2014/main" id="{BE654108-B4BE-47A6-A33E-3BFC5B6B1AEC}"/>
              </a:ext>
            </a:extLst>
          </p:cNvPr>
          <p:cNvPicPr>
            <a:picLocks noChangeAspect="1"/>
          </p:cNvPicPr>
          <p:nvPr/>
        </p:nvPicPr>
        <p:blipFill>
          <a:blip r:embed="rId2"/>
          <a:stretch>
            <a:fillRect/>
          </a:stretch>
        </p:blipFill>
        <p:spPr>
          <a:xfrm>
            <a:off x="2514600" y="1371600"/>
            <a:ext cx="3942916" cy="3595487"/>
          </a:xfrm>
          <a:prstGeom prst="rect">
            <a:avLst/>
          </a:prstGeom>
        </p:spPr>
      </p:pic>
    </p:spTree>
    <p:extLst>
      <p:ext uri="{BB962C8B-B14F-4D97-AF65-F5344CB8AC3E}">
        <p14:creationId xmlns:p14="http://schemas.microsoft.com/office/powerpoint/2010/main" val="95493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63334E-BA19-4E89-BFC6-2604C3C48D31}"/>
              </a:ext>
            </a:extLst>
          </p:cNvPr>
          <p:cNvSpPr>
            <a:spLocks noGrp="1"/>
          </p:cNvSpPr>
          <p:nvPr>
            <p:ph type="sldNum" sz="quarter" idx="12"/>
          </p:nvPr>
        </p:nvSpPr>
        <p:spPr/>
        <p:txBody>
          <a:bodyPr/>
          <a:lstStyle/>
          <a:p>
            <a:fld id="{088C8628-7E82-440B-B25E-B099E5323DBA}" type="slidenum">
              <a:rPr lang="es-ES" smtClean="0">
                <a:solidFill>
                  <a:prstClr val="black">
                    <a:tint val="75000"/>
                  </a:prstClr>
                </a:solidFill>
              </a:rPr>
              <a:pPr/>
              <a:t>12</a:t>
            </a:fld>
            <a:endParaRPr lang="es-ES">
              <a:solidFill>
                <a:prstClr val="black">
                  <a:tint val="75000"/>
                </a:prstClr>
              </a:solidFill>
            </a:endParaRPr>
          </a:p>
        </p:txBody>
      </p:sp>
      <p:pic>
        <p:nvPicPr>
          <p:cNvPr id="5" name="Picture 4">
            <a:extLst>
              <a:ext uri="{FF2B5EF4-FFF2-40B4-BE49-F238E27FC236}">
                <a16:creationId xmlns:a16="http://schemas.microsoft.com/office/drawing/2014/main" id="{D74E1485-41D8-4E6F-BF3E-01A8795EB962}"/>
              </a:ext>
            </a:extLst>
          </p:cNvPr>
          <p:cNvPicPr>
            <a:picLocks noChangeAspect="1"/>
          </p:cNvPicPr>
          <p:nvPr/>
        </p:nvPicPr>
        <p:blipFill>
          <a:blip r:embed="rId2"/>
          <a:stretch>
            <a:fillRect/>
          </a:stretch>
        </p:blipFill>
        <p:spPr>
          <a:xfrm>
            <a:off x="1746259" y="1438483"/>
            <a:ext cx="5651482" cy="3981033"/>
          </a:xfrm>
          <a:prstGeom prst="rect">
            <a:avLst/>
          </a:prstGeom>
        </p:spPr>
      </p:pic>
      <p:sp>
        <p:nvSpPr>
          <p:cNvPr id="7" name="TextBox 6">
            <a:extLst>
              <a:ext uri="{FF2B5EF4-FFF2-40B4-BE49-F238E27FC236}">
                <a16:creationId xmlns:a16="http://schemas.microsoft.com/office/drawing/2014/main" id="{4C8FA4AA-B41F-476C-AE73-26F6F2CBA231}"/>
              </a:ext>
            </a:extLst>
          </p:cNvPr>
          <p:cNvSpPr txBox="1"/>
          <p:nvPr/>
        </p:nvSpPr>
        <p:spPr>
          <a:xfrm>
            <a:off x="533400" y="6140906"/>
            <a:ext cx="7772400" cy="369332"/>
          </a:xfrm>
          <a:prstGeom prst="rect">
            <a:avLst/>
          </a:prstGeom>
          <a:noFill/>
        </p:spPr>
        <p:txBody>
          <a:bodyPr wrap="square">
            <a:spAutoFit/>
          </a:bodyPr>
          <a:lstStyle/>
          <a:p>
            <a:r>
              <a:rPr lang="sv-SE" b="0" i="0" u="none" strike="noStrike" baseline="0" dirty="0">
                <a:latin typeface="AdvOT65f8a23b.I"/>
              </a:rPr>
              <a:t>Switlicka, A., </a:t>
            </a:r>
            <a:r>
              <a:rPr lang="sv-SE" b="0" i="1" u="none" strike="noStrike" baseline="0" dirty="0">
                <a:latin typeface="AdvOT65f8a23b.I"/>
              </a:rPr>
              <a:t>et al</a:t>
            </a:r>
            <a:r>
              <a:rPr lang="sv-SE" b="0" i="0" u="none" strike="noStrike" baseline="0" dirty="0">
                <a:latin typeface="AdvOT65f8a23b.I"/>
              </a:rPr>
              <a:t>., Inorg. Chem. </a:t>
            </a:r>
            <a:r>
              <a:rPr lang="sv-SE" b="0" i="0" u="none" strike="noStrike" baseline="0" dirty="0">
                <a:latin typeface="AdvOT46dcae81"/>
              </a:rPr>
              <a:t>2018, 57, 12740</a:t>
            </a:r>
            <a:r>
              <a:rPr lang="sv-SE" b="0" i="0" u="none" strike="noStrike" baseline="0" dirty="0">
                <a:latin typeface="AdvOT8608a8d1+22"/>
              </a:rPr>
              <a:t>−</a:t>
            </a:r>
            <a:r>
              <a:rPr lang="sv-SE" b="0" i="0" u="none" strike="noStrike" baseline="0" dirty="0">
                <a:latin typeface="AdvOT46dcae81"/>
              </a:rPr>
              <a:t>12755</a:t>
            </a:r>
            <a:endParaRPr lang="en-US" dirty="0"/>
          </a:p>
        </p:txBody>
      </p:sp>
    </p:spTree>
    <p:extLst>
      <p:ext uri="{BB962C8B-B14F-4D97-AF65-F5344CB8AC3E}">
        <p14:creationId xmlns:p14="http://schemas.microsoft.com/office/powerpoint/2010/main" val="62378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2277" cy="925222"/>
          </a:xfrm>
          <a:solidFill>
            <a:srgbClr val="0033CC"/>
          </a:solidFill>
        </p:spPr>
        <p:txBody>
          <a:bodyPr>
            <a:normAutofit/>
          </a:bodyPr>
          <a:lstStyle/>
          <a:p>
            <a:r>
              <a:rPr lang="en-US" sz="3200" dirty="0">
                <a:solidFill>
                  <a:schemeClr val="bg1"/>
                </a:solidFill>
              </a:rPr>
              <a:t>Non-Surprising Manifestation of Isotropic Exchange</a:t>
            </a: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63" t="1339" r="34375" b="54554"/>
          <a:stretch/>
        </p:blipFill>
        <p:spPr>
          <a:xfrm>
            <a:off x="2144076" y="1137870"/>
            <a:ext cx="7044266" cy="4638907"/>
          </a:xfr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ts val="600"/>
              </a:spcBef>
              <a:spcAft>
                <a:spcPct val="0"/>
              </a:spcAft>
              <a:buClrTx/>
              <a:buSzTx/>
              <a:buFontTx/>
              <a:buNone/>
              <a:tabLst/>
              <a:defRPr/>
            </a:pPr>
            <a:fld id="{088C8628-7E82-440B-B25E-B099E5323DBA}" type="slidenum">
              <a:rPr kumimoji="0" lang="es-ES"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mn-cs"/>
              </a:rPr>
              <a:pPr marL="0" marR="0" lvl="0" indent="0" algn="r" defTabSz="914400" rtl="0" eaLnBrk="1" fontAlgn="base" latinLnBrk="0" hangingPunct="1">
                <a:lnSpc>
                  <a:spcPct val="100000"/>
                </a:lnSpc>
                <a:spcBef>
                  <a:spcPts val="600"/>
                </a:spcBef>
                <a:spcAft>
                  <a:spcPct val="0"/>
                </a:spcAft>
                <a:buClrTx/>
                <a:buSzTx/>
                <a:buFontTx/>
                <a:buNone/>
                <a:tabLst/>
                <a:defRPr/>
              </a:pPr>
              <a:t>13</a:t>
            </a:fld>
            <a:endParaRPr kumimoji="0" lang="es-ES" sz="1200" b="0" i="0" u="none" strike="noStrike" kern="1200" cap="none" spc="0" normalizeH="0" baseline="0" noProof="0">
              <a:ln>
                <a:noFill/>
              </a:ln>
              <a:solidFill>
                <a:prstClr val="black">
                  <a:tint val="75000"/>
                </a:prstClr>
              </a:solidFill>
              <a:effectLst/>
              <a:uLnTx/>
              <a:uFillTx/>
              <a:latin typeface="Calibri" pitchFamily="34" charset="0"/>
              <a:ea typeface="+mn-ea"/>
              <a:cs typeface="+mn-cs"/>
            </a:endParaRPr>
          </a:p>
        </p:txBody>
      </p:sp>
      <p:pic>
        <p:nvPicPr>
          <p:cNvPr id="5"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pic>
        <p:nvPicPr>
          <p:cNvPr id="35" name="Picture 34"/>
          <p:cNvPicPr>
            <a:picLocks noChangeAspect="1"/>
          </p:cNvPicPr>
          <p:nvPr/>
        </p:nvPicPr>
        <p:blipFill>
          <a:blip r:embed="rId4"/>
          <a:stretch>
            <a:fillRect/>
          </a:stretch>
        </p:blipFill>
        <p:spPr>
          <a:xfrm>
            <a:off x="21956" y="1295400"/>
            <a:ext cx="1855113" cy="2787004"/>
          </a:xfrm>
          <a:prstGeom prst="rect">
            <a:avLst/>
          </a:prstGeom>
        </p:spPr>
      </p:pic>
      <p:grpSp>
        <p:nvGrpSpPr>
          <p:cNvPr id="8" name="Group 7"/>
          <p:cNvGrpSpPr>
            <a:grpSpLocks noChangeAspect="1"/>
          </p:cNvGrpSpPr>
          <p:nvPr/>
        </p:nvGrpSpPr>
        <p:grpSpPr>
          <a:xfrm>
            <a:off x="350581" y="4827393"/>
            <a:ext cx="2087819" cy="1573407"/>
            <a:chOff x="1955800" y="1744663"/>
            <a:chExt cx="4394200" cy="3311525"/>
          </a:xfrm>
        </p:grpSpPr>
        <p:sp>
          <p:nvSpPr>
            <p:cNvPr id="9" name="Oval 105"/>
            <p:cNvSpPr>
              <a:spLocks noChangeArrowheads="1"/>
            </p:cNvSpPr>
            <p:nvPr/>
          </p:nvSpPr>
          <p:spPr bwMode="auto">
            <a:xfrm>
              <a:off x="5494338" y="3354388"/>
              <a:ext cx="209550" cy="209550"/>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106"/>
            <p:cNvSpPr>
              <a:spLocks/>
            </p:cNvSpPr>
            <p:nvPr/>
          </p:nvSpPr>
          <p:spPr bwMode="auto">
            <a:xfrm>
              <a:off x="5237163" y="3425825"/>
              <a:ext cx="274638" cy="65088"/>
            </a:xfrm>
            <a:custGeom>
              <a:avLst/>
              <a:gdLst/>
              <a:ahLst/>
              <a:cxnLst>
                <a:cxn ang="0">
                  <a:pos x="167" y="41"/>
                </a:cxn>
                <a:cxn ang="0">
                  <a:pos x="169" y="41"/>
                </a:cxn>
                <a:cxn ang="0">
                  <a:pos x="169" y="39"/>
                </a:cxn>
                <a:cxn ang="0">
                  <a:pos x="169" y="39"/>
                </a:cxn>
                <a:cxn ang="0">
                  <a:pos x="171" y="37"/>
                </a:cxn>
                <a:cxn ang="0">
                  <a:pos x="171" y="35"/>
                </a:cxn>
                <a:cxn ang="0">
                  <a:pos x="171" y="33"/>
                </a:cxn>
                <a:cxn ang="0">
                  <a:pos x="171" y="31"/>
                </a:cxn>
                <a:cxn ang="0">
                  <a:pos x="171" y="30"/>
                </a:cxn>
                <a:cxn ang="0">
                  <a:pos x="173" y="28"/>
                </a:cxn>
                <a:cxn ang="0">
                  <a:pos x="173" y="26"/>
                </a:cxn>
                <a:cxn ang="0">
                  <a:pos x="173" y="22"/>
                </a:cxn>
                <a:cxn ang="0">
                  <a:pos x="173" y="20"/>
                </a:cxn>
                <a:cxn ang="0">
                  <a:pos x="173" y="18"/>
                </a:cxn>
                <a:cxn ang="0">
                  <a:pos x="173" y="15"/>
                </a:cxn>
                <a:cxn ang="0">
                  <a:pos x="173" y="13"/>
                </a:cxn>
                <a:cxn ang="0">
                  <a:pos x="173" y="11"/>
                </a:cxn>
                <a:cxn ang="0">
                  <a:pos x="171" y="9"/>
                </a:cxn>
                <a:cxn ang="0">
                  <a:pos x="171" y="7"/>
                </a:cxn>
                <a:cxn ang="0">
                  <a:pos x="171" y="5"/>
                </a:cxn>
                <a:cxn ang="0">
                  <a:pos x="171" y="4"/>
                </a:cxn>
                <a:cxn ang="0">
                  <a:pos x="169" y="4"/>
                </a:cxn>
                <a:cxn ang="0">
                  <a:pos x="169" y="2"/>
                </a:cxn>
                <a:cxn ang="0">
                  <a:pos x="169" y="2"/>
                </a:cxn>
                <a:cxn ang="0">
                  <a:pos x="167" y="2"/>
                </a:cxn>
                <a:cxn ang="0">
                  <a:pos x="0" y="0"/>
                </a:cxn>
                <a:cxn ang="0">
                  <a:pos x="2" y="0"/>
                </a:cxn>
                <a:cxn ang="0">
                  <a:pos x="2" y="0"/>
                </a:cxn>
                <a:cxn ang="0">
                  <a:pos x="2" y="2"/>
                </a:cxn>
                <a:cxn ang="0">
                  <a:pos x="4" y="2"/>
                </a:cxn>
                <a:cxn ang="0">
                  <a:pos x="4" y="4"/>
                </a:cxn>
                <a:cxn ang="0">
                  <a:pos x="4" y="5"/>
                </a:cxn>
                <a:cxn ang="0">
                  <a:pos x="4" y="7"/>
                </a:cxn>
                <a:cxn ang="0">
                  <a:pos x="4" y="9"/>
                </a:cxn>
                <a:cxn ang="0">
                  <a:pos x="4" y="13"/>
                </a:cxn>
                <a:cxn ang="0">
                  <a:pos x="5" y="15"/>
                </a:cxn>
                <a:cxn ang="0">
                  <a:pos x="5" y="17"/>
                </a:cxn>
                <a:cxn ang="0">
                  <a:pos x="5" y="20"/>
                </a:cxn>
                <a:cxn ang="0">
                  <a:pos x="5" y="22"/>
                </a:cxn>
                <a:cxn ang="0">
                  <a:pos x="4" y="24"/>
                </a:cxn>
                <a:cxn ang="0">
                  <a:pos x="4" y="26"/>
                </a:cxn>
                <a:cxn ang="0">
                  <a:pos x="4" y="30"/>
                </a:cxn>
                <a:cxn ang="0">
                  <a:pos x="4" y="31"/>
                </a:cxn>
                <a:cxn ang="0">
                  <a:pos x="4" y="33"/>
                </a:cxn>
                <a:cxn ang="0">
                  <a:pos x="2" y="35"/>
                </a:cxn>
                <a:cxn ang="0">
                  <a:pos x="2" y="35"/>
                </a:cxn>
                <a:cxn ang="0">
                  <a:pos x="2" y="37"/>
                </a:cxn>
                <a:cxn ang="0">
                  <a:pos x="2" y="37"/>
                </a:cxn>
                <a:cxn ang="0">
                  <a:pos x="0" y="39"/>
                </a:cxn>
                <a:cxn ang="0">
                  <a:pos x="0" y="39"/>
                </a:cxn>
              </a:cxnLst>
              <a:rect l="0" t="0" r="r" b="b"/>
              <a:pathLst>
                <a:path w="173" h="41">
                  <a:moveTo>
                    <a:pt x="167" y="41"/>
                  </a:moveTo>
                  <a:lnTo>
                    <a:pt x="167" y="41"/>
                  </a:lnTo>
                  <a:lnTo>
                    <a:pt x="167" y="41"/>
                  </a:lnTo>
                  <a:lnTo>
                    <a:pt x="169" y="41"/>
                  </a:lnTo>
                  <a:lnTo>
                    <a:pt x="169" y="39"/>
                  </a:lnTo>
                  <a:lnTo>
                    <a:pt x="169" y="39"/>
                  </a:lnTo>
                  <a:lnTo>
                    <a:pt x="169" y="39"/>
                  </a:lnTo>
                  <a:lnTo>
                    <a:pt x="169" y="39"/>
                  </a:lnTo>
                  <a:lnTo>
                    <a:pt x="169" y="37"/>
                  </a:lnTo>
                  <a:lnTo>
                    <a:pt x="171" y="37"/>
                  </a:lnTo>
                  <a:lnTo>
                    <a:pt x="171" y="37"/>
                  </a:lnTo>
                  <a:lnTo>
                    <a:pt x="171" y="35"/>
                  </a:lnTo>
                  <a:lnTo>
                    <a:pt x="171" y="35"/>
                  </a:lnTo>
                  <a:lnTo>
                    <a:pt x="171" y="33"/>
                  </a:lnTo>
                  <a:lnTo>
                    <a:pt x="171" y="33"/>
                  </a:lnTo>
                  <a:lnTo>
                    <a:pt x="171" y="31"/>
                  </a:lnTo>
                  <a:lnTo>
                    <a:pt x="171" y="31"/>
                  </a:lnTo>
                  <a:lnTo>
                    <a:pt x="171" y="30"/>
                  </a:lnTo>
                  <a:lnTo>
                    <a:pt x="173" y="30"/>
                  </a:lnTo>
                  <a:lnTo>
                    <a:pt x="173" y="28"/>
                  </a:lnTo>
                  <a:lnTo>
                    <a:pt x="173" y="26"/>
                  </a:lnTo>
                  <a:lnTo>
                    <a:pt x="173" y="26"/>
                  </a:lnTo>
                  <a:lnTo>
                    <a:pt x="173" y="24"/>
                  </a:lnTo>
                  <a:lnTo>
                    <a:pt x="173" y="22"/>
                  </a:lnTo>
                  <a:lnTo>
                    <a:pt x="173" y="22"/>
                  </a:lnTo>
                  <a:lnTo>
                    <a:pt x="173" y="20"/>
                  </a:lnTo>
                  <a:lnTo>
                    <a:pt x="173" y="18"/>
                  </a:lnTo>
                  <a:lnTo>
                    <a:pt x="173" y="18"/>
                  </a:lnTo>
                  <a:lnTo>
                    <a:pt x="173" y="17"/>
                  </a:lnTo>
                  <a:lnTo>
                    <a:pt x="173" y="15"/>
                  </a:lnTo>
                  <a:lnTo>
                    <a:pt x="173" y="15"/>
                  </a:lnTo>
                  <a:lnTo>
                    <a:pt x="173" y="13"/>
                  </a:lnTo>
                  <a:lnTo>
                    <a:pt x="173" y="13"/>
                  </a:lnTo>
                  <a:lnTo>
                    <a:pt x="173" y="11"/>
                  </a:lnTo>
                  <a:lnTo>
                    <a:pt x="171" y="9"/>
                  </a:lnTo>
                  <a:lnTo>
                    <a:pt x="171" y="9"/>
                  </a:lnTo>
                  <a:lnTo>
                    <a:pt x="171" y="7"/>
                  </a:lnTo>
                  <a:lnTo>
                    <a:pt x="171" y="7"/>
                  </a:lnTo>
                  <a:lnTo>
                    <a:pt x="171" y="5"/>
                  </a:lnTo>
                  <a:lnTo>
                    <a:pt x="171" y="5"/>
                  </a:lnTo>
                  <a:lnTo>
                    <a:pt x="171" y="5"/>
                  </a:lnTo>
                  <a:lnTo>
                    <a:pt x="171" y="4"/>
                  </a:lnTo>
                  <a:lnTo>
                    <a:pt x="169" y="4"/>
                  </a:lnTo>
                  <a:lnTo>
                    <a:pt x="169" y="4"/>
                  </a:lnTo>
                  <a:lnTo>
                    <a:pt x="169" y="2"/>
                  </a:lnTo>
                  <a:lnTo>
                    <a:pt x="169" y="2"/>
                  </a:lnTo>
                  <a:lnTo>
                    <a:pt x="169" y="2"/>
                  </a:lnTo>
                  <a:lnTo>
                    <a:pt x="169" y="2"/>
                  </a:lnTo>
                  <a:lnTo>
                    <a:pt x="167" y="2"/>
                  </a:lnTo>
                  <a:lnTo>
                    <a:pt x="167" y="2"/>
                  </a:lnTo>
                  <a:lnTo>
                    <a:pt x="0" y="0"/>
                  </a:lnTo>
                  <a:lnTo>
                    <a:pt x="0" y="0"/>
                  </a:lnTo>
                  <a:lnTo>
                    <a:pt x="0" y="0"/>
                  </a:lnTo>
                  <a:lnTo>
                    <a:pt x="2" y="0"/>
                  </a:lnTo>
                  <a:lnTo>
                    <a:pt x="2" y="0"/>
                  </a:lnTo>
                  <a:lnTo>
                    <a:pt x="2" y="0"/>
                  </a:lnTo>
                  <a:lnTo>
                    <a:pt x="2" y="2"/>
                  </a:lnTo>
                  <a:lnTo>
                    <a:pt x="2" y="2"/>
                  </a:lnTo>
                  <a:lnTo>
                    <a:pt x="2" y="2"/>
                  </a:lnTo>
                  <a:lnTo>
                    <a:pt x="4" y="2"/>
                  </a:lnTo>
                  <a:lnTo>
                    <a:pt x="4" y="4"/>
                  </a:lnTo>
                  <a:lnTo>
                    <a:pt x="4" y="4"/>
                  </a:lnTo>
                  <a:lnTo>
                    <a:pt x="4" y="5"/>
                  </a:lnTo>
                  <a:lnTo>
                    <a:pt x="4" y="5"/>
                  </a:lnTo>
                  <a:lnTo>
                    <a:pt x="4" y="7"/>
                  </a:lnTo>
                  <a:lnTo>
                    <a:pt x="4" y="7"/>
                  </a:lnTo>
                  <a:lnTo>
                    <a:pt x="4" y="9"/>
                  </a:lnTo>
                  <a:lnTo>
                    <a:pt x="4" y="9"/>
                  </a:lnTo>
                  <a:lnTo>
                    <a:pt x="4" y="11"/>
                  </a:lnTo>
                  <a:lnTo>
                    <a:pt x="4" y="13"/>
                  </a:lnTo>
                  <a:lnTo>
                    <a:pt x="4" y="13"/>
                  </a:lnTo>
                  <a:lnTo>
                    <a:pt x="5" y="15"/>
                  </a:lnTo>
                  <a:lnTo>
                    <a:pt x="5" y="17"/>
                  </a:lnTo>
                  <a:lnTo>
                    <a:pt x="5" y="17"/>
                  </a:lnTo>
                  <a:lnTo>
                    <a:pt x="5" y="18"/>
                  </a:lnTo>
                  <a:lnTo>
                    <a:pt x="5" y="20"/>
                  </a:lnTo>
                  <a:lnTo>
                    <a:pt x="5" y="20"/>
                  </a:lnTo>
                  <a:lnTo>
                    <a:pt x="5" y="22"/>
                  </a:lnTo>
                  <a:lnTo>
                    <a:pt x="4" y="24"/>
                  </a:lnTo>
                  <a:lnTo>
                    <a:pt x="4" y="24"/>
                  </a:lnTo>
                  <a:lnTo>
                    <a:pt x="4" y="26"/>
                  </a:lnTo>
                  <a:lnTo>
                    <a:pt x="4" y="26"/>
                  </a:lnTo>
                  <a:lnTo>
                    <a:pt x="4" y="28"/>
                  </a:lnTo>
                  <a:lnTo>
                    <a:pt x="4" y="30"/>
                  </a:lnTo>
                  <a:lnTo>
                    <a:pt x="4" y="30"/>
                  </a:lnTo>
                  <a:lnTo>
                    <a:pt x="4" y="31"/>
                  </a:lnTo>
                  <a:lnTo>
                    <a:pt x="4" y="31"/>
                  </a:lnTo>
                  <a:lnTo>
                    <a:pt x="4" y="33"/>
                  </a:lnTo>
                  <a:lnTo>
                    <a:pt x="4" y="33"/>
                  </a:lnTo>
                  <a:lnTo>
                    <a:pt x="2" y="35"/>
                  </a:lnTo>
                  <a:lnTo>
                    <a:pt x="2" y="35"/>
                  </a:lnTo>
                  <a:lnTo>
                    <a:pt x="2" y="35"/>
                  </a:lnTo>
                  <a:lnTo>
                    <a:pt x="2" y="37"/>
                  </a:lnTo>
                  <a:lnTo>
                    <a:pt x="2" y="37"/>
                  </a:lnTo>
                  <a:lnTo>
                    <a:pt x="2" y="37"/>
                  </a:lnTo>
                  <a:lnTo>
                    <a:pt x="2" y="37"/>
                  </a:lnTo>
                  <a:lnTo>
                    <a:pt x="0" y="39"/>
                  </a:lnTo>
                  <a:lnTo>
                    <a:pt x="0" y="39"/>
                  </a:lnTo>
                  <a:lnTo>
                    <a:pt x="0" y="39"/>
                  </a:lnTo>
                  <a:lnTo>
                    <a:pt x="0" y="39"/>
                  </a:lnTo>
                  <a:lnTo>
                    <a:pt x="167" y="4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107"/>
            <p:cNvSpPr>
              <a:spLocks/>
            </p:cNvSpPr>
            <p:nvPr/>
          </p:nvSpPr>
          <p:spPr bwMode="auto">
            <a:xfrm>
              <a:off x="5649913" y="3284538"/>
              <a:ext cx="215900" cy="161925"/>
            </a:xfrm>
            <a:custGeom>
              <a:avLst/>
              <a:gdLst/>
              <a:ahLst/>
              <a:cxnLst>
                <a:cxn ang="0">
                  <a:pos x="4" y="67"/>
                </a:cxn>
                <a:cxn ang="0">
                  <a:pos x="2" y="68"/>
                </a:cxn>
                <a:cxn ang="0">
                  <a:pos x="2" y="70"/>
                </a:cxn>
                <a:cxn ang="0">
                  <a:pos x="0" y="70"/>
                </a:cxn>
                <a:cxn ang="0">
                  <a:pos x="0" y="72"/>
                </a:cxn>
                <a:cxn ang="0">
                  <a:pos x="0" y="74"/>
                </a:cxn>
                <a:cxn ang="0">
                  <a:pos x="0" y="76"/>
                </a:cxn>
                <a:cxn ang="0">
                  <a:pos x="0" y="78"/>
                </a:cxn>
                <a:cxn ang="0">
                  <a:pos x="2" y="81"/>
                </a:cxn>
                <a:cxn ang="0">
                  <a:pos x="2" y="83"/>
                </a:cxn>
                <a:cxn ang="0">
                  <a:pos x="2" y="85"/>
                </a:cxn>
                <a:cxn ang="0">
                  <a:pos x="4" y="87"/>
                </a:cxn>
                <a:cxn ang="0">
                  <a:pos x="6" y="89"/>
                </a:cxn>
                <a:cxn ang="0">
                  <a:pos x="8" y="93"/>
                </a:cxn>
                <a:cxn ang="0">
                  <a:pos x="8" y="94"/>
                </a:cxn>
                <a:cxn ang="0">
                  <a:pos x="10" y="94"/>
                </a:cxn>
                <a:cxn ang="0">
                  <a:pos x="12" y="96"/>
                </a:cxn>
                <a:cxn ang="0">
                  <a:pos x="13" y="98"/>
                </a:cxn>
                <a:cxn ang="0">
                  <a:pos x="15" y="100"/>
                </a:cxn>
                <a:cxn ang="0">
                  <a:pos x="17" y="100"/>
                </a:cxn>
                <a:cxn ang="0">
                  <a:pos x="19" y="100"/>
                </a:cxn>
                <a:cxn ang="0">
                  <a:pos x="21" y="102"/>
                </a:cxn>
                <a:cxn ang="0">
                  <a:pos x="23" y="102"/>
                </a:cxn>
                <a:cxn ang="0">
                  <a:pos x="23" y="100"/>
                </a:cxn>
                <a:cxn ang="0">
                  <a:pos x="25" y="100"/>
                </a:cxn>
                <a:cxn ang="0">
                  <a:pos x="136" y="33"/>
                </a:cxn>
                <a:cxn ang="0">
                  <a:pos x="134" y="33"/>
                </a:cxn>
                <a:cxn ang="0">
                  <a:pos x="132" y="35"/>
                </a:cxn>
                <a:cxn ang="0">
                  <a:pos x="131" y="33"/>
                </a:cxn>
                <a:cxn ang="0">
                  <a:pos x="129" y="33"/>
                </a:cxn>
                <a:cxn ang="0">
                  <a:pos x="127" y="33"/>
                </a:cxn>
                <a:cxn ang="0">
                  <a:pos x="127" y="31"/>
                </a:cxn>
                <a:cxn ang="0">
                  <a:pos x="125" y="31"/>
                </a:cxn>
                <a:cxn ang="0">
                  <a:pos x="123" y="29"/>
                </a:cxn>
                <a:cxn ang="0">
                  <a:pos x="121" y="28"/>
                </a:cxn>
                <a:cxn ang="0">
                  <a:pos x="119" y="26"/>
                </a:cxn>
                <a:cxn ang="0">
                  <a:pos x="118" y="24"/>
                </a:cxn>
                <a:cxn ang="0">
                  <a:pos x="116" y="22"/>
                </a:cxn>
                <a:cxn ang="0">
                  <a:pos x="116" y="18"/>
                </a:cxn>
                <a:cxn ang="0">
                  <a:pos x="114" y="16"/>
                </a:cxn>
                <a:cxn ang="0">
                  <a:pos x="114" y="15"/>
                </a:cxn>
                <a:cxn ang="0">
                  <a:pos x="112" y="13"/>
                </a:cxn>
                <a:cxn ang="0">
                  <a:pos x="112" y="11"/>
                </a:cxn>
                <a:cxn ang="0">
                  <a:pos x="112" y="9"/>
                </a:cxn>
                <a:cxn ang="0">
                  <a:pos x="112" y="7"/>
                </a:cxn>
                <a:cxn ang="0">
                  <a:pos x="112" y="5"/>
                </a:cxn>
                <a:cxn ang="0">
                  <a:pos x="114" y="3"/>
                </a:cxn>
                <a:cxn ang="0">
                  <a:pos x="114" y="2"/>
                </a:cxn>
                <a:cxn ang="0">
                  <a:pos x="114" y="0"/>
                </a:cxn>
                <a:cxn ang="0">
                  <a:pos x="116" y="0"/>
                </a:cxn>
              </a:cxnLst>
              <a:rect l="0" t="0" r="r" b="b"/>
              <a:pathLst>
                <a:path w="136" h="102">
                  <a:moveTo>
                    <a:pt x="4" y="67"/>
                  </a:moveTo>
                  <a:lnTo>
                    <a:pt x="4" y="67"/>
                  </a:lnTo>
                  <a:lnTo>
                    <a:pt x="4" y="68"/>
                  </a:lnTo>
                  <a:lnTo>
                    <a:pt x="2" y="68"/>
                  </a:lnTo>
                  <a:lnTo>
                    <a:pt x="2" y="68"/>
                  </a:lnTo>
                  <a:lnTo>
                    <a:pt x="2" y="70"/>
                  </a:lnTo>
                  <a:lnTo>
                    <a:pt x="2" y="70"/>
                  </a:lnTo>
                  <a:lnTo>
                    <a:pt x="0" y="70"/>
                  </a:lnTo>
                  <a:lnTo>
                    <a:pt x="0" y="72"/>
                  </a:lnTo>
                  <a:lnTo>
                    <a:pt x="0" y="72"/>
                  </a:lnTo>
                  <a:lnTo>
                    <a:pt x="0" y="74"/>
                  </a:lnTo>
                  <a:lnTo>
                    <a:pt x="0" y="74"/>
                  </a:lnTo>
                  <a:lnTo>
                    <a:pt x="0" y="76"/>
                  </a:lnTo>
                  <a:lnTo>
                    <a:pt x="0" y="76"/>
                  </a:lnTo>
                  <a:lnTo>
                    <a:pt x="0" y="78"/>
                  </a:lnTo>
                  <a:lnTo>
                    <a:pt x="0" y="78"/>
                  </a:lnTo>
                  <a:lnTo>
                    <a:pt x="0" y="80"/>
                  </a:lnTo>
                  <a:lnTo>
                    <a:pt x="2" y="81"/>
                  </a:lnTo>
                  <a:lnTo>
                    <a:pt x="2" y="81"/>
                  </a:lnTo>
                  <a:lnTo>
                    <a:pt x="2" y="83"/>
                  </a:lnTo>
                  <a:lnTo>
                    <a:pt x="2" y="83"/>
                  </a:lnTo>
                  <a:lnTo>
                    <a:pt x="2" y="85"/>
                  </a:lnTo>
                  <a:lnTo>
                    <a:pt x="4" y="87"/>
                  </a:lnTo>
                  <a:lnTo>
                    <a:pt x="4" y="87"/>
                  </a:lnTo>
                  <a:lnTo>
                    <a:pt x="4" y="89"/>
                  </a:lnTo>
                  <a:lnTo>
                    <a:pt x="6" y="89"/>
                  </a:lnTo>
                  <a:lnTo>
                    <a:pt x="6" y="91"/>
                  </a:lnTo>
                  <a:lnTo>
                    <a:pt x="8" y="93"/>
                  </a:lnTo>
                  <a:lnTo>
                    <a:pt x="8" y="93"/>
                  </a:lnTo>
                  <a:lnTo>
                    <a:pt x="8" y="94"/>
                  </a:lnTo>
                  <a:lnTo>
                    <a:pt x="10" y="94"/>
                  </a:lnTo>
                  <a:lnTo>
                    <a:pt x="10" y="94"/>
                  </a:lnTo>
                  <a:lnTo>
                    <a:pt x="12" y="96"/>
                  </a:lnTo>
                  <a:lnTo>
                    <a:pt x="12" y="96"/>
                  </a:lnTo>
                  <a:lnTo>
                    <a:pt x="13" y="98"/>
                  </a:lnTo>
                  <a:lnTo>
                    <a:pt x="13" y="98"/>
                  </a:lnTo>
                  <a:lnTo>
                    <a:pt x="15" y="98"/>
                  </a:lnTo>
                  <a:lnTo>
                    <a:pt x="15" y="100"/>
                  </a:lnTo>
                  <a:lnTo>
                    <a:pt x="15" y="100"/>
                  </a:lnTo>
                  <a:lnTo>
                    <a:pt x="17" y="100"/>
                  </a:lnTo>
                  <a:lnTo>
                    <a:pt x="17" y="100"/>
                  </a:lnTo>
                  <a:lnTo>
                    <a:pt x="19" y="100"/>
                  </a:lnTo>
                  <a:lnTo>
                    <a:pt x="19" y="100"/>
                  </a:lnTo>
                  <a:lnTo>
                    <a:pt x="21" y="102"/>
                  </a:lnTo>
                  <a:lnTo>
                    <a:pt x="21" y="102"/>
                  </a:lnTo>
                  <a:lnTo>
                    <a:pt x="23" y="102"/>
                  </a:lnTo>
                  <a:lnTo>
                    <a:pt x="23" y="100"/>
                  </a:lnTo>
                  <a:lnTo>
                    <a:pt x="23" y="100"/>
                  </a:lnTo>
                  <a:lnTo>
                    <a:pt x="25" y="100"/>
                  </a:lnTo>
                  <a:lnTo>
                    <a:pt x="25" y="100"/>
                  </a:lnTo>
                  <a:lnTo>
                    <a:pt x="136" y="33"/>
                  </a:lnTo>
                  <a:lnTo>
                    <a:pt x="136" y="33"/>
                  </a:lnTo>
                  <a:lnTo>
                    <a:pt x="134" y="33"/>
                  </a:lnTo>
                  <a:lnTo>
                    <a:pt x="134" y="33"/>
                  </a:lnTo>
                  <a:lnTo>
                    <a:pt x="134" y="33"/>
                  </a:lnTo>
                  <a:lnTo>
                    <a:pt x="132" y="35"/>
                  </a:lnTo>
                  <a:lnTo>
                    <a:pt x="132" y="33"/>
                  </a:lnTo>
                  <a:lnTo>
                    <a:pt x="131" y="33"/>
                  </a:lnTo>
                  <a:lnTo>
                    <a:pt x="131" y="33"/>
                  </a:lnTo>
                  <a:lnTo>
                    <a:pt x="129" y="33"/>
                  </a:lnTo>
                  <a:lnTo>
                    <a:pt x="129" y="33"/>
                  </a:lnTo>
                  <a:lnTo>
                    <a:pt x="127" y="33"/>
                  </a:lnTo>
                  <a:lnTo>
                    <a:pt x="127" y="33"/>
                  </a:lnTo>
                  <a:lnTo>
                    <a:pt x="127" y="31"/>
                  </a:lnTo>
                  <a:lnTo>
                    <a:pt x="125" y="31"/>
                  </a:lnTo>
                  <a:lnTo>
                    <a:pt x="125" y="31"/>
                  </a:lnTo>
                  <a:lnTo>
                    <a:pt x="123" y="29"/>
                  </a:lnTo>
                  <a:lnTo>
                    <a:pt x="123" y="29"/>
                  </a:lnTo>
                  <a:lnTo>
                    <a:pt x="121" y="28"/>
                  </a:lnTo>
                  <a:lnTo>
                    <a:pt x="121" y="28"/>
                  </a:lnTo>
                  <a:lnTo>
                    <a:pt x="119" y="26"/>
                  </a:lnTo>
                  <a:lnTo>
                    <a:pt x="119" y="26"/>
                  </a:lnTo>
                  <a:lnTo>
                    <a:pt x="118" y="24"/>
                  </a:lnTo>
                  <a:lnTo>
                    <a:pt x="118" y="24"/>
                  </a:lnTo>
                  <a:lnTo>
                    <a:pt x="118" y="22"/>
                  </a:lnTo>
                  <a:lnTo>
                    <a:pt x="116" y="22"/>
                  </a:lnTo>
                  <a:lnTo>
                    <a:pt x="116" y="20"/>
                  </a:lnTo>
                  <a:lnTo>
                    <a:pt x="116" y="18"/>
                  </a:lnTo>
                  <a:lnTo>
                    <a:pt x="114" y="18"/>
                  </a:lnTo>
                  <a:lnTo>
                    <a:pt x="114" y="16"/>
                  </a:lnTo>
                  <a:lnTo>
                    <a:pt x="114" y="16"/>
                  </a:lnTo>
                  <a:lnTo>
                    <a:pt x="114" y="15"/>
                  </a:lnTo>
                  <a:lnTo>
                    <a:pt x="114" y="13"/>
                  </a:lnTo>
                  <a:lnTo>
                    <a:pt x="112" y="13"/>
                  </a:lnTo>
                  <a:lnTo>
                    <a:pt x="112" y="11"/>
                  </a:lnTo>
                  <a:lnTo>
                    <a:pt x="112" y="11"/>
                  </a:lnTo>
                  <a:lnTo>
                    <a:pt x="112" y="9"/>
                  </a:lnTo>
                  <a:lnTo>
                    <a:pt x="112" y="9"/>
                  </a:lnTo>
                  <a:lnTo>
                    <a:pt x="112" y="7"/>
                  </a:lnTo>
                  <a:lnTo>
                    <a:pt x="112" y="7"/>
                  </a:lnTo>
                  <a:lnTo>
                    <a:pt x="112" y="5"/>
                  </a:lnTo>
                  <a:lnTo>
                    <a:pt x="112" y="5"/>
                  </a:lnTo>
                  <a:lnTo>
                    <a:pt x="112" y="3"/>
                  </a:lnTo>
                  <a:lnTo>
                    <a:pt x="114" y="3"/>
                  </a:lnTo>
                  <a:lnTo>
                    <a:pt x="114" y="2"/>
                  </a:lnTo>
                  <a:lnTo>
                    <a:pt x="114" y="2"/>
                  </a:lnTo>
                  <a:lnTo>
                    <a:pt x="114" y="2"/>
                  </a:lnTo>
                  <a:lnTo>
                    <a:pt x="114" y="0"/>
                  </a:lnTo>
                  <a:lnTo>
                    <a:pt x="116" y="0"/>
                  </a:lnTo>
                  <a:lnTo>
                    <a:pt x="116" y="0"/>
                  </a:lnTo>
                  <a:lnTo>
                    <a:pt x="4" y="6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Oval 108"/>
            <p:cNvSpPr>
              <a:spLocks noChangeArrowheads="1"/>
            </p:cNvSpPr>
            <p:nvPr/>
          </p:nvSpPr>
          <p:spPr bwMode="auto">
            <a:xfrm>
              <a:off x="5033963" y="3349625"/>
              <a:ext cx="209550" cy="209550"/>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109"/>
            <p:cNvSpPr>
              <a:spLocks/>
            </p:cNvSpPr>
            <p:nvPr/>
          </p:nvSpPr>
          <p:spPr bwMode="auto">
            <a:xfrm>
              <a:off x="4991100" y="3246438"/>
              <a:ext cx="149225" cy="187325"/>
            </a:xfrm>
            <a:custGeom>
              <a:avLst/>
              <a:gdLst/>
              <a:ahLst/>
              <a:cxnLst>
                <a:cxn ang="0">
                  <a:pos x="58" y="111"/>
                </a:cxn>
                <a:cxn ang="0">
                  <a:pos x="60" y="113"/>
                </a:cxn>
                <a:cxn ang="0">
                  <a:pos x="60" y="115"/>
                </a:cxn>
                <a:cxn ang="0">
                  <a:pos x="62" y="117"/>
                </a:cxn>
                <a:cxn ang="0">
                  <a:pos x="66" y="117"/>
                </a:cxn>
                <a:cxn ang="0">
                  <a:pos x="67" y="117"/>
                </a:cxn>
                <a:cxn ang="0">
                  <a:pos x="69" y="118"/>
                </a:cxn>
                <a:cxn ang="0">
                  <a:pos x="71" y="118"/>
                </a:cxn>
                <a:cxn ang="0">
                  <a:pos x="73" y="118"/>
                </a:cxn>
                <a:cxn ang="0">
                  <a:pos x="77" y="117"/>
                </a:cxn>
                <a:cxn ang="0">
                  <a:pos x="79" y="117"/>
                </a:cxn>
                <a:cxn ang="0">
                  <a:pos x="80" y="115"/>
                </a:cxn>
                <a:cxn ang="0">
                  <a:pos x="82" y="115"/>
                </a:cxn>
                <a:cxn ang="0">
                  <a:pos x="86" y="113"/>
                </a:cxn>
                <a:cxn ang="0">
                  <a:pos x="88" y="111"/>
                </a:cxn>
                <a:cxn ang="0">
                  <a:pos x="88" y="109"/>
                </a:cxn>
                <a:cxn ang="0">
                  <a:pos x="90" y="107"/>
                </a:cxn>
                <a:cxn ang="0">
                  <a:pos x="92" y="105"/>
                </a:cxn>
                <a:cxn ang="0">
                  <a:pos x="92" y="104"/>
                </a:cxn>
                <a:cxn ang="0">
                  <a:pos x="94" y="100"/>
                </a:cxn>
                <a:cxn ang="0">
                  <a:pos x="94" y="98"/>
                </a:cxn>
                <a:cxn ang="0">
                  <a:pos x="94" y="96"/>
                </a:cxn>
                <a:cxn ang="0">
                  <a:pos x="92" y="94"/>
                </a:cxn>
                <a:cxn ang="0">
                  <a:pos x="92" y="92"/>
                </a:cxn>
                <a:cxn ang="0">
                  <a:pos x="92" y="91"/>
                </a:cxn>
                <a:cxn ang="0">
                  <a:pos x="36" y="1"/>
                </a:cxn>
                <a:cxn ang="0">
                  <a:pos x="36" y="3"/>
                </a:cxn>
                <a:cxn ang="0">
                  <a:pos x="38" y="5"/>
                </a:cxn>
                <a:cxn ang="0">
                  <a:pos x="38" y="7"/>
                </a:cxn>
                <a:cxn ang="0">
                  <a:pos x="38" y="9"/>
                </a:cxn>
                <a:cxn ang="0">
                  <a:pos x="36" y="11"/>
                </a:cxn>
                <a:cxn ang="0">
                  <a:pos x="36" y="13"/>
                </a:cxn>
                <a:cxn ang="0">
                  <a:pos x="36" y="16"/>
                </a:cxn>
                <a:cxn ang="0">
                  <a:pos x="34" y="18"/>
                </a:cxn>
                <a:cxn ang="0">
                  <a:pos x="32" y="20"/>
                </a:cxn>
                <a:cxn ang="0">
                  <a:pos x="30" y="22"/>
                </a:cxn>
                <a:cxn ang="0">
                  <a:pos x="28" y="24"/>
                </a:cxn>
                <a:cxn ang="0">
                  <a:pos x="27" y="24"/>
                </a:cxn>
                <a:cxn ang="0">
                  <a:pos x="25" y="26"/>
                </a:cxn>
                <a:cxn ang="0">
                  <a:pos x="21" y="26"/>
                </a:cxn>
                <a:cxn ang="0">
                  <a:pos x="19" y="27"/>
                </a:cxn>
                <a:cxn ang="0">
                  <a:pos x="17" y="27"/>
                </a:cxn>
                <a:cxn ang="0">
                  <a:pos x="14" y="27"/>
                </a:cxn>
                <a:cxn ang="0">
                  <a:pos x="12" y="27"/>
                </a:cxn>
                <a:cxn ang="0">
                  <a:pos x="10" y="27"/>
                </a:cxn>
                <a:cxn ang="0">
                  <a:pos x="8" y="26"/>
                </a:cxn>
                <a:cxn ang="0">
                  <a:pos x="6" y="26"/>
                </a:cxn>
                <a:cxn ang="0">
                  <a:pos x="4" y="24"/>
                </a:cxn>
                <a:cxn ang="0">
                  <a:pos x="2" y="22"/>
                </a:cxn>
                <a:cxn ang="0">
                  <a:pos x="0" y="20"/>
                </a:cxn>
              </a:cxnLst>
              <a:rect l="0" t="0" r="r" b="b"/>
              <a:pathLst>
                <a:path w="94" h="118">
                  <a:moveTo>
                    <a:pt x="58" y="111"/>
                  </a:moveTo>
                  <a:lnTo>
                    <a:pt x="58" y="111"/>
                  </a:lnTo>
                  <a:lnTo>
                    <a:pt x="58" y="113"/>
                  </a:lnTo>
                  <a:lnTo>
                    <a:pt x="60" y="113"/>
                  </a:lnTo>
                  <a:lnTo>
                    <a:pt x="60" y="115"/>
                  </a:lnTo>
                  <a:lnTo>
                    <a:pt x="60" y="115"/>
                  </a:lnTo>
                  <a:lnTo>
                    <a:pt x="62" y="115"/>
                  </a:lnTo>
                  <a:lnTo>
                    <a:pt x="62" y="117"/>
                  </a:lnTo>
                  <a:lnTo>
                    <a:pt x="64" y="117"/>
                  </a:lnTo>
                  <a:lnTo>
                    <a:pt x="66" y="117"/>
                  </a:lnTo>
                  <a:lnTo>
                    <a:pt x="66" y="117"/>
                  </a:lnTo>
                  <a:lnTo>
                    <a:pt x="67" y="117"/>
                  </a:lnTo>
                  <a:lnTo>
                    <a:pt x="67" y="118"/>
                  </a:lnTo>
                  <a:lnTo>
                    <a:pt x="69" y="118"/>
                  </a:lnTo>
                  <a:lnTo>
                    <a:pt x="71" y="118"/>
                  </a:lnTo>
                  <a:lnTo>
                    <a:pt x="71" y="118"/>
                  </a:lnTo>
                  <a:lnTo>
                    <a:pt x="73" y="118"/>
                  </a:lnTo>
                  <a:lnTo>
                    <a:pt x="73" y="118"/>
                  </a:lnTo>
                  <a:lnTo>
                    <a:pt x="75" y="117"/>
                  </a:lnTo>
                  <a:lnTo>
                    <a:pt x="77" y="117"/>
                  </a:lnTo>
                  <a:lnTo>
                    <a:pt x="77" y="117"/>
                  </a:lnTo>
                  <a:lnTo>
                    <a:pt x="79" y="117"/>
                  </a:lnTo>
                  <a:lnTo>
                    <a:pt x="80" y="117"/>
                  </a:lnTo>
                  <a:lnTo>
                    <a:pt x="80" y="115"/>
                  </a:lnTo>
                  <a:lnTo>
                    <a:pt x="82" y="115"/>
                  </a:lnTo>
                  <a:lnTo>
                    <a:pt x="82" y="115"/>
                  </a:lnTo>
                  <a:lnTo>
                    <a:pt x="84" y="113"/>
                  </a:lnTo>
                  <a:lnTo>
                    <a:pt x="86" y="113"/>
                  </a:lnTo>
                  <a:lnTo>
                    <a:pt x="86" y="111"/>
                  </a:lnTo>
                  <a:lnTo>
                    <a:pt x="88" y="111"/>
                  </a:lnTo>
                  <a:lnTo>
                    <a:pt x="88" y="111"/>
                  </a:lnTo>
                  <a:lnTo>
                    <a:pt x="88" y="109"/>
                  </a:lnTo>
                  <a:lnTo>
                    <a:pt x="90" y="107"/>
                  </a:lnTo>
                  <a:lnTo>
                    <a:pt x="90" y="107"/>
                  </a:lnTo>
                  <a:lnTo>
                    <a:pt x="90" y="105"/>
                  </a:lnTo>
                  <a:lnTo>
                    <a:pt x="92" y="105"/>
                  </a:lnTo>
                  <a:lnTo>
                    <a:pt x="92" y="104"/>
                  </a:lnTo>
                  <a:lnTo>
                    <a:pt x="92" y="104"/>
                  </a:lnTo>
                  <a:lnTo>
                    <a:pt x="92" y="102"/>
                  </a:lnTo>
                  <a:lnTo>
                    <a:pt x="94" y="100"/>
                  </a:lnTo>
                  <a:lnTo>
                    <a:pt x="94" y="100"/>
                  </a:lnTo>
                  <a:lnTo>
                    <a:pt x="94" y="98"/>
                  </a:lnTo>
                  <a:lnTo>
                    <a:pt x="94" y="98"/>
                  </a:lnTo>
                  <a:lnTo>
                    <a:pt x="94" y="96"/>
                  </a:lnTo>
                  <a:lnTo>
                    <a:pt x="94" y="96"/>
                  </a:lnTo>
                  <a:lnTo>
                    <a:pt x="92" y="94"/>
                  </a:lnTo>
                  <a:lnTo>
                    <a:pt x="92" y="92"/>
                  </a:lnTo>
                  <a:lnTo>
                    <a:pt x="92" y="92"/>
                  </a:lnTo>
                  <a:lnTo>
                    <a:pt x="92" y="91"/>
                  </a:lnTo>
                  <a:lnTo>
                    <a:pt x="92" y="91"/>
                  </a:lnTo>
                  <a:lnTo>
                    <a:pt x="36" y="0"/>
                  </a:lnTo>
                  <a:lnTo>
                    <a:pt x="36" y="1"/>
                  </a:lnTo>
                  <a:lnTo>
                    <a:pt x="36" y="1"/>
                  </a:lnTo>
                  <a:lnTo>
                    <a:pt x="36" y="3"/>
                  </a:lnTo>
                  <a:lnTo>
                    <a:pt x="38" y="3"/>
                  </a:lnTo>
                  <a:lnTo>
                    <a:pt x="38" y="5"/>
                  </a:lnTo>
                  <a:lnTo>
                    <a:pt x="38" y="5"/>
                  </a:lnTo>
                  <a:lnTo>
                    <a:pt x="38" y="7"/>
                  </a:lnTo>
                  <a:lnTo>
                    <a:pt x="38" y="7"/>
                  </a:lnTo>
                  <a:lnTo>
                    <a:pt x="38" y="9"/>
                  </a:lnTo>
                  <a:lnTo>
                    <a:pt x="38" y="11"/>
                  </a:lnTo>
                  <a:lnTo>
                    <a:pt x="36" y="11"/>
                  </a:lnTo>
                  <a:lnTo>
                    <a:pt x="36" y="13"/>
                  </a:lnTo>
                  <a:lnTo>
                    <a:pt x="36" y="13"/>
                  </a:lnTo>
                  <a:lnTo>
                    <a:pt x="36" y="14"/>
                  </a:lnTo>
                  <a:lnTo>
                    <a:pt x="36" y="16"/>
                  </a:lnTo>
                  <a:lnTo>
                    <a:pt x="34" y="16"/>
                  </a:lnTo>
                  <a:lnTo>
                    <a:pt x="34" y="18"/>
                  </a:lnTo>
                  <a:lnTo>
                    <a:pt x="32" y="18"/>
                  </a:lnTo>
                  <a:lnTo>
                    <a:pt x="32" y="20"/>
                  </a:lnTo>
                  <a:lnTo>
                    <a:pt x="32" y="20"/>
                  </a:lnTo>
                  <a:lnTo>
                    <a:pt x="30" y="22"/>
                  </a:lnTo>
                  <a:lnTo>
                    <a:pt x="30" y="22"/>
                  </a:lnTo>
                  <a:lnTo>
                    <a:pt x="28" y="24"/>
                  </a:lnTo>
                  <a:lnTo>
                    <a:pt x="27" y="24"/>
                  </a:lnTo>
                  <a:lnTo>
                    <a:pt x="27" y="24"/>
                  </a:lnTo>
                  <a:lnTo>
                    <a:pt x="25" y="26"/>
                  </a:lnTo>
                  <a:lnTo>
                    <a:pt x="25" y="26"/>
                  </a:lnTo>
                  <a:lnTo>
                    <a:pt x="23" y="26"/>
                  </a:lnTo>
                  <a:lnTo>
                    <a:pt x="21" y="26"/>
                  </a:lnTo>
                  <a:lnTo>
                    <a:pt x="21" y="27"/>
                  </a:lnTo>
                  <a:lnTo>
                    <a:pt x="19" y="27"/>
                  </a:lnTo>
                  <a:lnTo>
                    <a:pt x="17" y="27"/>
                  </a:lnTo>
                  <a:lnTo>
                    <a:pt x="17" y="27"/>
                  </a:lnTo>
                  <a:lnTo>
                    <a:pt x="15" y="27"/>
                  </a:lnTo>
                  <a:lnTo>
                    <a:pt x="14" y="27"/>
                  </a:lnTo>
                  <a:lnTo>
                    <a:pt x="14" y="27"/>
                  </a:lnTo>
                  <a:lnTo>
                    <a:pt x="12" y="27"/>
                  </a:lnTo>
                  <a:lnTo>
                    <a:pt x="12" y="27"/>
                  </a:lnTo>
                  <a:lnTo>
                    <a:pt x="10" y="27"/>
                  </a:lnTo>
                  <a:lnTo>
                    <a:pt x="8" y="26"/>
                  </a:lnTo>
                  <a:lnTo>
                    <a:pt x="8" y="26"/>
                  </a:lnTo>
                  <a:lnTo>
                    <a:pt x="6" y="26"/>
                  </a:lnTo>
                  <a:lnTo>
                    <a:pt x="6" y="26"/>
                  </a:lnTo>
                  <a:lnTo>
                    <a:pt x="4" y="24"/>
                  </a:lnTo>
                  <a:lnTo>
                    <a:pt x="4" y="24"/>
                  </a:lnTo>
                  <a:lnTo>
                    <a:pt x="2" y="24"/>
                  </a:lnTo>
                  <a:lnTo>
                    <a:pt x="2" y="22"/>
                  </a:lnTo>
                  <a:lnTo>
                    <a:pt x="2" y="22"/>
                  </a:lnTo>
                  <a:lnTo>
                    <a:pt x="0" y="20"/>
                  </a:lnTo>
                  <a:lnTo>
                    <a:pt x="58" y="11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Oval 110"/>
            <p:cNvSpPr>
              <a:spLocks noChangeArrowheads="1"/>
            </p:cNvSpPr>
            <p:nvPr/>
          </p:nvSpPr>
          <p:spPr bwMode="auto">
            <a:xfrm>
              <a:off x="5816600" y="3157538"/>
              <a:ext cx="214313" cy="21431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111"/>
            <p:cNvSpPr>
              <a:spLocks/>
            </p:cNvSpPr>
            <p:nvPr/>
          </p:nvSpPr>
          <p:spPr bwMode="auto">
            <a:xfrm>
              <a:off x="5824538" y="3062288"/>
              <a:ext cx="112713" cy="180975"/>
            </a:xfrm>
            <a:custGeom>
              <a:avLst/>
              <a:gdLst/>
              <a:ahLst/>
              <a:cxnLst>
                <a:cxn ang="0">
                  <a:pos x="34" y="104"/>
                </a:cxn>
                <a:cxn ang="0">
                  <a:pos x="34" y="106"/>
                </a:cxn>
                <a:cxn ang="0">
                  <a:pos x="35" y="108"/>
                </a:cxn>
                <a:cxn ang="0">
                  <a:pos x="37" y="110"/>
                </a:cxn>
                <a:cxn ang="0">
                  <a:pos x="39" y="112"/>
                </a:cxn>
                <a:cxn ang="0">
                  <a:pos x="41" y="112"/>
                </a:cxn>
                <a:cxn ang="0">
                  <a:pos x="43" y="114"/>
                </a:cxn>
                <a:cxn ang="0">
                  <a:pos x="45" y="114"/>
                </a:cxn>
                <a:cxn ang="0">
                  <a:pos x="48" y="114"/>
                </a:cxn>
                <a:cxn ang="0">
                  <a:pos x="50" y="114"/>
                </a:cxn>
                <a:cxn ang="0">
                  <a:pos x="52" y="114"/>
                </a:cxn>
                <a:cxn ang="0">
                  <a:pos x="56" y="114"/>
                </a:cxn>
                <a:cxn ang="0">
                  <a:pos x="58" y="114"/>
                </a:cxn>
                <a:cxn ang="0">
                  <a:pos x="60" y="112"/>
                </a:cxn>
                <a:cxn ang="0">
                  <a:pos x="62" y="110"/>
                </a:cxn>
                <a:cxn ang="0">
                  <a:pos x="65" y="110"/>
                </a:cxn>
                <a:cxn ang="0">
                  <a:pos x="65" y="108"/>
                </a:cxn>
                <a:cxn ang="0">
                  <a:pos x="67" y="106"/>
                </a:cxn>
                <a:cxn ang="0">
                  <a:pos x="69" y="104"/>
                </a:cxn>
                <a:cxn ang="0">
                  <a:pos x="71" y="101"/>
                </a:cxn>
                <a:cxn ang="0">
                  <a:pos x="71" y="99"/>
                </a:cxn>
                <a:cxn ang="0">
                  <a:pos x="71" y="97"/>
                </a:cxn>
                <a:cxn ang="0">
                  <a:pos x="71" y="95"/>
                </a:cxn>
                <a:cxn ang="0">
                  <a:pos x="71" y="93"/>
                </a:cxn>
                <a:cxn ang="0">
                  <a:pos x="71" y="90"/>
                </a:cxn>
                <a:cxn ang="0">
                  <a:pos x="39" y="0"/>
                </a:cxn>
                <a:cxn ang="0">
                  <a:pos x="39" y="4"/>
                </a:cxn>
                <a:cxn ang="0">
                  <a:pos x="39" y="6"/>
                </a:cxn>
                <a:cxn ang="0">
                  <a:pos x="39" y="8"/>
                </a:cxn>
                <a:cxn ang="0">
                  <a:pos x="37" y="10"/>
                </a:cxn>
                <a:cxn ang="0">
                  <a:pos x="37" y="11"/>
                </a:cxn>
                <a:cxn ang="0">
                  <a:pos x="35" y="13"/>
                </a:cxn>
                <a:cxn ang="0">
                  <a:pos x="35" y="17"/>
                </a:cxn>
                <a:cxn ang="0">
                  <a:pos x="34" y="19"/>
                </a:cxn>
                <a:cxn ang="0">
                  <a:pos x="32" y="19"/>
                </a:cxn>
                <a:cxn ang="0">
                  <a:pos x="28" y="21"/>
                </a:cxn>
                <a:cxn ang="0">
                  <a:pos x="26" y="23"/>
                </a:cxn>
                <a:cxn ang="0">
                  <a:pos x="24" y="23"/>
                </a:cxn>
                <a:cxn ang="0">
                  <a:pos x="22" y="24"/>
                </a:cxn>
                <a:cxn ang="0">
                  <a:pos x="19" y="24"/>
                </a:cxn>
                <a:cxn ang="0">
                  <a:pos x="17" y="24"/>
                </a:cxn>
                <a:cxn ang="0">
                  <a:pos x="13" y="24"/>
                </a:cxn>
                <a:cxn ang="0">
                  <a:pos x="11" y="24"/>
                </a:cxn>
                <a:cxn ang="0">
                  <a:pos x="9" y="23"/>
                </a:cxn>
                <a:cxn ang="0">
                  <a:pos x="8" y="23"/>
                </a:cxn>
                <a:cxn ang="0">
                  <a:pos x="6" y="21"/>
                </a:cxn>
                <a:cxn ang="0">
                  <a:pos x="4" y="19"/>
                </a:cxn>
                <a:cxn ang="0">
                  <a:pos x="2" y="17"/>
                </a:cxn>
                <a:cxn ang="0">
                  <a:pos x="0" y="15"/>
                </a:cxn>
                <a:cxn ang="0">
                  <a:pos x="0" y="13"/>
                </a:cxn>
              </a:cxnLst>
              <a:rect l="0" t="0" r="r" b="b"/>
              <a:pathLst>
                <a:path w="71" h="114">
                  <a:moveTo>
                    <a:pt x="32" y="104"/>
                  </a:moveTo>
                  <a:lnTo>
                    <a:pt x="34" y="104"/>
                  </a:lnTo>
                  <a:lnTo>
                    <a:pt x="34" y="106"/>
                  </a:lnTo>
                  <a:lnTo>
                    <a:pt x="34" y="106"/>
                  </a:lnTo>
                  <a:lnTo>
                    <a:pt x="35" y="108"/>
                  </a:lnTo>
                  <a:lnTo>
                    <a:pt x="35" y="108"/>
                  </a:lnTo>
                  <a:lnTo>
                    <a:pt x="35" y="110"/>
                  </a:lnTo>
                  <a:lnTo>
                    <a:pt x="37" y="110"/>
                  </a:lnTo>
                  <a:lnTo>
                    <a:pt x="37" y="110"/>
                  </a:lnTo>
                  <a:lnTo>
                    <a:pt x="39" y="112"/>
                  </a:lnTo>
                  <a:lnTo>
                    <a:pt x="39" y="112"/>
                  </a:lnTo>
                  <a:lnTo>
                    <a:pt x="41" y="112"/>
                  </a:lnTo>
                  <a:lnTo>
                    <a:pt x="41" y="114"/>
                  </a:lnTo>
                  <a:lnTo>
                    <a:pt x="43" y="114"/>
                  </a:lnTo>
                  <a:lnTo>
                    <a:pt x="45" y="114"/>
                  </a:lnTo>
                  <a:lnTo>
                    <a:pt x="45" y="114"/>
                  </a:lnTo>
                  <a:lnTo>
                    <a:pt x="47" y="114"/>
                  </a:lnTo>
                  <a:lnTo>
                    <a:pt x="48" y="114"/>
                  </a:lnTo>
                  <a:lnTo>
                    <a:pt x="48" y="114"/>
                  </a:lnTo>
                  <a:lnTo>
                    <a:pt x="50" y="114"/>
                  </a:lnTo>
                  <a:lnTo>
                    <a:pt x="52" y="114"/>
                  </a:lnTo>
                  <a:lnTo>
                    <a:pt x="52" y="114"/>
                  </a:lnTo>
                  <a:lnTo>
                    <a:pt x="54" y="114"/>
                  </a:lnTo>
                  <a:lnTo>
                    <a:pt x="56" y="114"/>
                  </a:lnTo>
                  <a:lnTo>
                    <a:pt x="56" y="114"/>
                  </a:lnTo>
                  <a:lnTo>
                    <a:pt x="58" y="114"/>
                  </a:lnTo>
                  <a:lnTo>
                    <a:pt x="60" y="112"/>
                  </a:lnTo>
                  <a:lnTo>
                    <a:pt x="60" y="112"/>
                  </a:lnTo>
                  <a:lnTo>
                    <a:pt x="62" y="112"/>
                  </a:lnTo>
                  <a:lnTo>
                    <a:pt x="62" y="110"/>
                  </a:lnTo>
                  <a:lnTo>
                    <a:pt x="63" y="110"/>
                  </a:lnTo>
                  <a:lnTo>
                    <a:pt x="65" y="110"/>
                  </a:lnTo>
                  <a:lnTo>
                    <a:pt x="65" y="108"/>
                  </a:lnTo>
                  <a:lnTo>
                    <a:pt x="65" y="108"/>
                  </a:lnTo>
                  <a:lnTo>
                    <a:pt x="67" y="106"/>
                  </a:lnTo>
                  <a:lnTo>
                    <a:pt x="67" y="106"/>
                  </a:lnTo>
                  <a:lnTo>
                    <a:pt x="69" y="104"/>
                  </a:lnTo>
                  <a:lnTo>
                    <a:pt x="69" y="104"/>
                  </a:lnTo>
                  <a:lnTo>
                    <a:pt x="69" y="103"/>
                  </a:lnTo>
                  <a:lnTo>
                    <a:pt x="71" y="101"/>
                  </a:lnTo>
                  <a:lnTo>
                    <a:pt x="71" y="101"/>
                  </a:lnTo>
                  <a:lnTo>
                    <a:pt x="71" y="99"/>
                  </a:lnTo>
                  <a:lnTo>
                    <a:pt x="71" y="99"/>
                  </a:lnTo>
                  <a:lnTo>
                    <a:pt x="71" y="97"/>
                  </a:lnTo>
                  <a:lnTo>
                    <a:pt x="71" y="95"/>
                  </a:lnTo>
                  <a:lnTo>
                    <a:pt x="71" y="95"/>
                  </a:lnTo>
                  <a:lnTo>
                    <a:pt x="71" y="93"/>
                  </a:lnTo>
                  <a:lnTo>
                    <a:pt x="71" y="93"/>
                  </a:lnTo>
                  <a:lnTo>
                    <a:pt x="71" y="91"/>
                  </a:lnTo>
                  <a:lnTo>
                    <a:pt x="71" y="90"/>
                  </a:lnTo>
                  <a:lnTo>
                    <a:pt x="37" y="0"/>
                  </a:lnTo>
                  <a:lnTo>
                    <a:pt x="39" y="0"/>
                  </a:lnTo>
                  <a:lnTo>
                    <a:pt x="39" y="2"/>
                  </a:lnTo>
                  <a:lnTo>
                    <a:pt x="39" y="4"/>
                  </a:lnTo>
                  <a:lnTo>
                    <a:pt x="39" y="4"/>
                  </a:lnTo>
                  <a:lnTo>
                    <a:pt x="39" y="6"/>
                  </a:lnTo>
                  <a:lnTo>
                    <a:pt x="39" y="6"/>
                  </a:lnTo>
                  <a:lnTo>
                    <a:pt x="39" y="8"/>
                  </a:lnTo>
                  <a:lnTo>
                    <a:pt x="39" y="10"/>
                  </a:lnTo>
                  <a:lnTo>
                    <a:pt x="37" y="10"/>
                  </a:lnTo>
                  <a:lnTo>
                    <a:pt x="37" y="11"/>
                  </a:lnTo>
                  <a:lnTo>
                    <a:pt x="37" y="11"/>
                  </a:lnTo>
                  <a:lnTo>
                    <a:pt x="37" y="13"/>
                  </a:lnTo>
                  <a:lnTo>
                    <a:pt x="35" y="13"/>
                  </a:lnTo>
                  <a:lnTo>
                    <a:pt x="35" y="15"/>
                  </a:lnTo>
                  <a:lnTo>
                    <a:pt x="35" y="17"/>
                  </a:lnTo>
                  <a:lnTo>
                    <a:pt x="34" y="17"/>
                  </a:lnTo>
                  <a:lnTo>
                    <a:pt x="34" y="19"/>
                  </a:lnTo>
                  <a:lnTo>
                    <a:pt x="32" y="19"/>
                  </a:lnTo>
                  <a:lnTo>
                    <a:pt x="32" y="19"/>
                  </a:lnTo>
                  <a:lnTo>
                    <a:pt x="30" y="21"/>
                  </a:lnTo>
                  <a:lnTo>
                    <a:pt x="28" y="21"/>
                  </a:lnTo>
                  <a:lnTo>
                    <a:pt x="28" y="23"/>
                  </a:lnTo>
                  <a:lnTo>
                    <a:pt x="26" y="23"/>
                  </a:lnTo>
                  <a:lnTo>
                    <a:pt x="26" y="23"/>
                  </a:lnTo>
                  <a:lnTo>
                    <a:pt x="24" y="23"/>
                  </a:lnTo>
                  <a:lnTo>
                    <a:pt x="22" y="24"/>
                  </a:lnTo>
                  <a:lnTo>
                    <a:pt x="22" y="24"/>
                  </a:lnTo>
                  <a:lnTo>
                    <a:pt x="21" y="24"/>
                  </a:lnTo>
                  <a:lnTo>
                    <a:pt x="19" y="24"/>
                  </a:lnTo>
                  <a:lnTo>
                    <a:pt x="19" y="24"/>
                  </a:lnTo>
                  <a:lnTo>
                    <a:pt x="17" y="24"/>
                  </a:lnTo>
                  <a:lnTo>
                    <a:pt x="15" y="24"/>
                  </a:lnTo>
                  <a:lnTo>
                    <a:pt x="13" y="24"/>
                  </a:lnTo>
                  <a:lnTo>
                    <a:pt x="13" y="24"/>
                  </a:lnTo>
                  <a:lnTo>
                    <a:pt x="11" y="24"/>
                  </a:lnTo>
                  <a:lnTo>
                    <a:pt x="11" y="23"/>
                  </a:lnTo>
                  <a:lnTo>
                    <a:pt x="9" y="23"/>
                  </a:lnTo>
                  <a:lnTo>
                    <a:pt x="8" y="23"/>
                  </a:lnTo>
                  <a:lnTo>
                    <a:pt x="8" y="23"/>
                  </a:lnTo>
                  <a:lnTo>
                    <a:pt x="6" y="21"/>
                  </a:lnTo>
                  <a:lnTo>
                    <a:pt x="6" y="21"/>
                  </a:lnTo>
                  <a:lnTo>
                    <a:pt x="4" y="21"/>
                  </a:lnTo>
                  <a:lnTo>
                    <a:pt x="4" y="19"/>
                  </a:lnTo>
                  <a:lnTo>
                    <a:pt x="2" y="19"/>
                  </a:lnTo>
                  <a:lnTo>
                    <a:pt x="2" y="17"/>
                  </a:lnTo>
                  <a:lnTo>
                    <a:pt x="2" y="17"/>
                  </a:lnTo>
                  <a:lnTo>
                    <a:pt x="0" y="15"/>
                  </a:lnTo>
                  <a:lnTo>
                    <a:pt x="0" y="15"/>
                  </a:lnTo>
                  <a:lnTo>
                    <a:pt x="0" y="13"/>
                  </a:lnTo>
                  <a:lnTo>
                    <a:pt x="32" y="10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Oval 112"/>
            <p:cNvSpPr>
              <a:spLocks noChangeArrowheads="1"/>
            </p:cNvSpPr>
            <p:nvPr/>
          </p:nvSpPr>
          <p:spPr bwMode="auto">
            <a:xfrm>
              <a:off x="2354263" y="2271713"/>
              <a:ext cx="215900" cy="215900"/>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113"/>
            <p:cNvSpPr>
              <a:spLocks/>
            </p:cNvSpPr>
            <p:nvPr/>
          </p:nvSpPr>
          <p:spPr bwMode="auto">
            <a:xfrm>
              <a:off x="2371725" y="2057400"/>
              <a:ext cx="106363" cy="258763"/>
            </a:xfrm>
            <a:custGeom>
              <a:avLst/>
              <a:gdLst/>
              <a:ahLst/>
              <a:cxnLst>
                <a:cxn ang="0">
                  <a:pos x="28" y="156"/>
                </a:cxn>
                <a:cxn ang="0">
                  <a:pos x="28" y="158"/>
                </a:cxn>
                <a:cxn ang="0">
                  <a:pos x="30" y="160"/>
                </a:cxn>
                <a:cxn ang="0">
                  <a:pos x="30" y="160"/>
                </a:cxn>
                <a:cxn ang="0">
                  <a:pos x="32" y="161"/>
                </a:cxn>
                <a:cxn ang="0">
                  <a:pos x="34" y="161"/>
                </a:cxn>
                <a:cxn ang="0">
                  <a:pos x="36" y="163"/>
                </a:cxn>
                <a:cxn ang="0">
                  <a:pos x="38" y="163"/>
                </a:cxn>
                <a:cxn ang="0">
                  <a:pos x="39" y="163"/>
                </a:cxn>
                <a:cxn ang="0">
                  <a:pos x="43" y="163"/>
                </a:cxn>
                <a:cxn ang="0">
                  <a:pos x="45" y="163"/>
                </a:cxn>
                <a:cxn ang="0">
                  <a:pos x="47" y="163"/>
                </a:cxn>
                <a:cxn ang="0">
                  <a:pos x="51" y="163"/>
                </a:cxn>
                <a:cxn ang="0">
                  <a:pos x="52" y="163"/>
                </a:cxn>
                <a:cxn ang="0">
                  <a:pos x="54" y="161"/>
                </a:cxn>
                <a:cxn ang="0">
                  <a:pos x="58" y="161"/>
                </a:cxn>
                <a:cxn ang="0">
                  <a:pos x="60" y="160"/>
                </a:cxn>
                <a:cxn ang="0">
                  <a:pos x="62" y="158"/>
                </a:cxn>
                <a:cxn ang="0">
                  <a:pos x="64" y="158"/>
                </a:cxn>
                <a:cxn ang="0">
                  <a:pos x="65" y="156"/>
                </a:cxn>
                <a:cxn ang="0">
                  <a:pos x="65" y="154"/>
                </a:cxn>
                <a:cxn ang="0">
                  <a:pos x="67" y="152"/>
                </a:cxn>
                <a:cxn ang="0">
                  <a:pos x="67" y="152"/>
                </a:cxn>
                <a:cxn ang="0">
                  <a:pos x="67" y="150"/>
                </a:cxn>
                <a:cxn ang="0">
                  <a:pos x="67" y="148"/>
                </a:cxn>
                <a:cxn ang="0">
                  <a:pos x="39" y="0"/>
                </a:cxn>
                <a:cxn ang="0">
                  <a:pos x="39" y="2"/>
                </a:cxn>
                <a:cxn ang="0">
                  <a:pos x="39" y="3"/>
                </a:cxn>
                <a:cxn ang="0">
                  <a:pos x="38" y="3"/>
                </a:cxn>
                <a:cxn ang="0">
                  <a:pos x="38" y="5"/>
                </a:cxn>
                <a:cxn ang="0">
                  <a:pos x="36" y="7"/>
                </a:cxn>
                <a:cxn ang="0">
                  <a:pos x="34" y="9"/>
                </a:cxn>
                <a:cxn ang="0">
                  <a:pos x="32" y="9"/>
                </a:cxn>
                <a:cxn ang="0">
                  <a:pos x="30" y="11"/>
                </a:cxn>
                <a:cxn ang="0">
                  <a:pos x="28" y="11"/>
                </a:cxn>
                <a:cxn ang="0">
                  <a:pos x="26" y="13"/>
                </a:cxn>
                <a:cxn ang="0">
                  <a:pos x="23" y="13"/>
                </a:cxn>
                <a:cxn ang="0">
                  <a:pos x="21" y="13"/>
                </a:cxn>
                <a:cxn ang="0">
                  <a:pos x="19" y="15"/>
                </a:cxn>
                <a:cxn ang="0">
                  <a:pos x="15" y="15"/>
                </a:cxn>
                <a:cxn ang="0">
                  <a:pos x="13" y="15"/>
                </a:cxn>
                <a:cxn ang="0">
                  <a:pos x="11" y="15"/>
                </a:cxn>
                <a:cxn ang="0">
                  <a:pos x="8" y="13"/>
                </a:cxn>
                <a:cxn ang="0">
                  <a:pos x="6" y="13"/>
                </a:cxn>
                <a:cxn ang="0">
                  <a:pos x="4" y="13"/>
                </a:cxn>
                <a:cxn ang="0">
                  <a:pos x="2" y="11"/>
                </a:cxn>
                <a:cxn ang="0">
                  <a:pos x="2" y="9"/>
                </a:cxn>
                <a:cxn ang="0">
                  <a:pos x="0" y="9"/>
                </a:cxn>
                <a:cxn ang="0">
                  <a:pos x="0" y="7"/>
                </a:cxn>
                <a:cxn ang="0">
                  <a:pos x="0" y="5"/>
                </a:cxn>
              </a:cxnLst>
              <a:rect l="0" t="0" r="r" b="b"/>
              <a:pathLst>
                <a:path w="67" h="163">
                  <a:moveTo>
                    <a:pt x="28" y="156"/>
                  </a:moveTo>
                  <a:lnTo>
                    <a:pt x="28" y="156"/>
                  </a:lnTo>
                  <a:lnTo>
                    <a:pt x="28" y="158"/>
                  </a:lnTo>
                  <a:lnTo>
                    <a:pt x="28" y="158"/>
                  </a:lnTo>
                  <a:lnTo>
                    <a:pt x="28" y="158"/>
                  </a:lnTo>
                  <a:lnTo>
                    <a:pt x="30" y="160"/>
                  </a:lnTo>
                  <a:lnTo>
                    <a:pt x="30" y="160"/>
                  </a:lnTo>
                  <a:lnTo>
                    <a:pt x="30" y="160"/>
                  </a:lnTo>
                  <a:lnTo>
                    <a:pt x="32" y="160"/>
                  </a:lnTo>
                  <a:lnTo>
                    <a:pt x="32" y="161"/>
                  </a:lnTo>
                  <a:lnTo>
                    <a:pt x="34" y="161"/>
                  </a:lnTo>
                  <a:lnTo>
                    <a:pt x="34" y="161"/>
                  </a:lnTo>
                  <a:lnTo>
                    <a:pt x="36" y="161"/>
                  </a:lnTo>
                  <a:lnTo>
                    <a:pt x="36" y="163"/>
                  </a:lnTo>
                  <a:lnTo>
                    <a:pt x="38" y="163"/>
                  </a:lnTo>
                  <a:lnTo>
                    <a:pt x="38" y="163"/>
                  </a:lnTo>
                  <a:lnTo>
                    <a:pt x="39" y="163"/>
                  </a:lnTo>
                  <a:lnTo>
                    <a:pt x="39" y="163"/>
                  </a:lnTo>
                  <a:lnTo>
                    <a:pt x="41" y="163"/>
                  </a:lnTo>
                  <a:lnTo>
                    <a:pt x="43" y="163"/>
                  </a:lnTo>
                  <a:lnTo>
                    <a:pt x="43" y="163"/>
                  </a:lnTo>
                  <a:lnTo>
                    <a:pt x="45" y="163"/>
                  </a:lnTo>
                  <a:lnTo>
                    <a:pt x="47" y="163"/>
                  </a:lnTo>
                  <a:lnTo>
                    <a:pt x="47" y="163"/>
                  </a:lnTo>
                  <a:lnTo>
                    <a:pt x="49" y="163"/>
                  </a:lnTo>
                  <a:lnTo>
                    <a:pt x="51" y="163"/>
                  </a:lnTo>
                  <a:lnTo>
                    <a:pt x="51" y="163"/>
                  </a:lnTo>
                  <a:lnTo>
                    <a:pt x="52" y="163"/>
                  </a:lnTo>
                  <a:lnTo>
                    <a:pt x="54" y="161"/>
                  </a:lnTo>
                  <a:lnTo>
                    <a:pt x="54" y="161"/>
                  </a:lnTo>
                  <a:lnTo>
                    <a:pt x="56" y="161"/>
                  </a:lnTo>
                  <a:lnTo>
                    <a:pt x="58" y="161"/>
                  </a:lnTo>
                  <a:lnTo>
                    <a:pt x="58" y="160"/>
                  </a:lnTo>
                  <a:lnTo>
                    <a:pt x="60" y="160"/>
                  </a:lnTo>
                  <a:lnTo>
                    <a:pt x="60" y="160"/>
                  </a:lnTo>
                  <a:lnTo>
                    <a:pt x="62" y="158"/>
                  </a:lnTo>
                  <a:lnTo>
                    <a:pt x="62" y="158"/>
                  </a:lnTo>
                  <a:lnTo>
                    <a:pt x="64" y="158"/>
                  </a:lnTo>
                  <a:lnTo>
                    <a:pt x="64" y="156"/>
                  </a:lnTo>
                  <a:lnTo>
                    <a:pt x="65" y="156"/>
                  </a:lnTo>
                  <a:lnTo>
                    <a:pt x="65" y="156"/>
                  </a:lnTo>
                  <a:lnTo>
                    <a:pt x="65" y="154"/>
                  </a:lnTo>
                  <a:lnTo>
                    <a:pt x="65" y="154"/>
                  </a:lnTo>
                  <a:lnTo>
                    <a:pt x="67" y="152"/>
                  </a:lnTo>
                  <a:lnTo>
                    <a:pt x="67" y="152"/>
                  </a:lnTo>
                  <a:lnTo>
                    <a:pt x="67" y="152"/>
                  </a:lnTo>
                  <a:lnTo>
                    <a:pt x="67" y="150"/>
                  </a:lnTo>
                  <a:lnTo>
                    <a:pt x="67" y="150"/>
                  </a:lnTo>
                  <a:lnTo>
                    <a:pt x="67" y="148"/>
                  </a:lnTo>
                  <a:lnTo>
                    <a:pt x="67" y="148"/>
                  </a:lnTo>
                  <a:lnTo>
                    <a:pt x="39" y="0"/>
                  </a:lnTo>
                  <a:lnTo>
                    <a:pt x="39" y="0"/>
                  </a:lnTo>
                  <a:lnTo>
                    <a:pt x="39" y="0"/>
                  </a:lnTo>
                  <a:lnTo>
                    <a:pt x="39" y="2"/>
                  </a:lnTo>
                  <a:lnTo>
                    <a:pt x="39" y="2"/>
                  </a:lnTo>
                  <a:lnTo>
                    <a:pt x="39" y="3"/>
                  </a:lnTo>
                  <a:lnTo>
                    <a:pt x="39" y="3"/>
                  </a:lnTo>
                  <a:lnTo>
                    <a:pt x="38" y="3"/>
                  </a:lnTo>
                  <a:lnTo>
                    <a:pt x="38" y="5"/>
                  </a:lnTo>
                  <a:lnTo>
                    <a:pt x="38" y="5"/>
                  </a:lnTo>
                  <a:lnTo>
                    <a:pt x="38" y="7"/>
                  </a:lnTo>
                  <a:lnTo>
                    <a:pt x="36" y="7"/>
                  </a:lnTo>
                  <a:lnTo>
                    <a:pt x="36" y="7"/>
                  </a:lnTo>
                  <a:lnTo>
                    <a:pt x="34" y="9"/>
                  </a:lnTo>
                  <a:lnTo>
                    <a:pt x="34" y="9"/>
                  </a:lnTo>
                  <a:lnTo>
                    <a:pt x="32" y="9"/>
                  </a:lnTo>
                  <a:lnTo>
                    <a:pt x="32" y="11"/>
                  </a:lnTo>
                  <a:lnTo>
                    <a:pt x="30" y="11"/>
                  </a:lnTo>
                  <a:lnTo>
                    <a:pt x="30" y="11"/>
                  </a:lnTo>
                  <a:lnTo>
                    <a:pt x="28" y="11"/>
                  </a:lnTo>
                  <a:lnTo>
                    <a:pt x="26" y="13"/>
                  </a:lnTo>
                  <a:lnTo>
                    <a:pt x="26" y="13"/>
                  </a:lnTo>
                  <a:lnTo>
                    <a:pt x="24" y="13"/>
                  </a:lnTo>
                  <a:lnTo>
                    <a:pt x="23" y="13"/>
                  </a:lnTo>
                  <a:lnTo>
                    <a:pt x="23" y="13"/>
                  </a:lnTo>
                  <a:lnTo>
                    <a:pt x="21" y="13"/>
                  </a:lnTo>
                  <a:lnTo>
                    <a:pt x="19" y="15"/>
                  </a:lnTo>
                  <a:lnTo>
                    <a:pt x="19" y="15"/>
                  </a:lnTo>
                  <a:lnTo>
                    <a:pt x="17" y="15"/>
                  </a:lnTo>
                  <a:lnTo>
                    <a:pt x="15" y="15"/>
                  </a:lnTo>
                  <a:lnTo>
                    <a:pt x="15" y="15"/>
                  </a:lnTo>
                  <a:lnTo>
                    <a:pt x="13" y="15"/>
                  </a:lnTo>
                  <a:lnTo>
                    <a:pt x="11" y="15"/>
                  </a:lnTo>
                  <a:lnTo>
                    <a:pt x="11" y="15"/>
                  </a:lnTo>
                  <a:lnTo>
                    <a:pt x="10" y="13"/>
                  </a:lnTo>
                  <a:lnTo>
                    <a:pt x="8" y="13"/>
                  </a:lnTo>
                  <a:lnTo>
                    <a:pt x="8" y="13"/>
                  </a:lnTo>
                  <a:lnTo>
                    <a:pt x="6" y="13"/>
                  </a:lnTo>
                  <a:lnTo>
                    <a:pt x="6" y="13"/>
                  </a:lnTo>
                  <a:lnTo>
                    <a:pt x="4" y="13"/>
                  </a:lnTo>
                  <a:lnTo>
                    <a:pt x="4" y="11"/>
                  </a:lnTo>
                  <a:lnTo>
                    <a:pt x="2" y="11"/>
                  </a:lnTo>
                  <a:lnTo>
                    <a:pt x="2" y="11"/>
                  </a:lnTo>
                  <a:lnTo>
                    <a:pt x="2" y="9"/>
                  </a:lnTo>
                  <a:lnTo>
                    <a:pt x="0" y="9"/>
                  </a:lnTo>
                  <a:lnTo>
                    <a:pt x="0" y="9"/>
                  </a:lnTo>
                  <a:lnTo>
                    <a:pt x="0" y="7"/>
                  </a:lnTo>
                  <a:lnTo>
                    <a:pt x="0" y="7"/>
                  </a:lnTo>
                  <a:lnTo>
                    <a:pt x="0" y="7"/>
                  </a:lnTo>
                  <a:lnTo>
                    <a:pt x="0" y="5"/>
                  </a:lnTo>
                  <a:lnTo>
                    <a:pt x="28" y="15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114"/>
            <p:cNvSpPr>
              <a:spLocks/>
            </p:cNvSpPr>
            <p:nvPr/>
          </p:nvSpPr>
          <p:spPr bwMode="auto">
            <a:xfrm>
              <a:off x="2546350" y="2393950"/>
              <a:ext cx="230188" cy="141288"/>
            </a:xfrm>
            <a:custGeom>
              <a:avLst/>
              <a:gdLst/>
              <a:ahLst/>
              <a:cxnLst>
                <a:cxn ang="0">
                  <a:pos x="15" y="0"/>
                </a:cxn>
                <a:cxn ang="0">
                  <a:pos x="15" y="0"/>
                </a:cxn>
                <a:cxn ang="0">
                  <a:pos x="15" y="0"/>
                </a:cxn>
                <a:cxn ang="0">
                  <a:pos x="15" y="0"/>
                </a:cxn>
                <a:cxn ang="0">
                  <a:pos x="13" y="1"/>
                </a:cxn>
                <a:cxn ang="0">
                  <a:pos x="13" y="3"/>
                </a:cxn>
                <a:cxn ang="0">
                  <a:pos x="11" y="5"/>
                </a:cxn>
                <a:cxn ang="0">
                  <a:pos x="11" y="7"/>
                </a:cxn>
                <a:cxn ang="0">
                  <a:pos x="11" y="9"/>
                </a:cxn>
                <a:cxn ang="0">
                  <a:pos x="9" y="11"/>
                </a:cxn>
                <a:cxn ang="0">
                  <a:pos x="9" y="13"/>
                </a:cxn>
                <a:cxn ang="0">
                  <a:pos x="8" y="14"/>
                </a:cxn>
                <a:cxn ang="0">
                  <a:pos x="8" y="18"/>
                </a:cxn>
                <a:cxn ang="0">
                  <a:pos x="6" y="20"/>
                </a:cxn>
                <a:cxn ang="0">
                  <a:pos x="6" y="22"/>
                </a:cxn>
                <a:cxn ang="0">
                  <a:pos x="4" y="24"/>
                </a:cxn>
                <a:cxn ang="0">
                  <a:pos x="4" y="26"/>
                </a:cxn>
                <a:cxn ang="0">
                  <a:pos x="2" y="27"/>
                </a:cxn>
                <a:cxn ang="0">
                  <a:pos x="2" y="29"/>
                </a:cxn>
                <a:cxn ang="0">
                  <a:pos x="2" y="31"/>
                </a:cxn>
                <a:cxn ang="0">
                  <a:pos x="0" y="33"/>
                </a:cxn>
                <a:cxn ang="0">
                  <a:pos x="0" y="35"/>
                </a:cxn>
                <a:cxn ang="0">
                  <a:pos x="0" y="35"/>
                </a:cxn>
                <a:cxn ang="0">
                  <a:pos x="0" y="35"/>
                </a:cxn>
                <a:cxn ang="0">
                  <a:pos x="0" y="35"/>
                </a:cxn>
                <a:cxn ang="0">
                  <a:pos x="130" y="89"/>
                </a:cxn>
                <a:cxn ang="0">
                  <a:pos x="130" y="87"/>
                </a:cxn>
                <a:cxn ang="0">
                  <a:pos x="130" y="87"/>
                </a:cxn>
                <a:cxn ang="0">
                  <a:pos x="130" y="87"/>
                </a:cxn>
                <a:cxn ang="0">
                  <a:pos x="130" y="85"/>
                </a:cxn>
                <a:cxn ang="0">
                  <a:pos x="132" y="83"/>
                </a:cxn>
                <a:cxn ang="0">
                  <a:pos x="132" y="81"/>
                </a:cxn>
                <a:cxn ang="0">
                  <a:pos x="132" y="79"/>
                </a:cxn>
                <a:cxn ang="0">
                  <a:pos x="134" y="78"/>
                </a:cxn>
                <a:cxn ang="0">
                  <a:pos x="134" y="76"/>
                </a:cxn>
                <a:cxn ang="0">
                  <a:pos x="136" y="74"/>
                </a:cxn>
                <a:cxn ang="0">
                  <a:pos x="136" y="72"/>
                </a:cxn>
                <a:cxn ang="0">
                  <a:pos x="138" y="68"/>
                </a:cxn>
                <a:cxn ang="0">
                  <a:pos x="138" y="66"/>
                </a:cxn>
                <a:cxn ang="0">
                  <a:pos x="140" y="65"/>
                </a:cxn>
                <a:cxn ang="0">
                  <a:pos x="140" y="63"/>
                </a:cxn>
                <a:cxn ang="0">
                  <a:pos x="141" y="61"/>
                </a:cxn>
                <a:cxn ang="0">
                  <a:pos x="141" y="59"/>
                </a:cxn>
                <a:cxn ang="0">
                  <a:pos x="141" y="57"/>
                </a:cxn>
                <a:cxn ang="0">
                  <a:pos x="143" y="55"/>
                </a:cxn>
                <a:cxn ang="0">
                  <a:pos x="143" y="53"/>
                </a:cxn>
                <a:cxn ang="0">
                  <a:pos x="143" y="53"/>
                </a:cxn>
                <a:cxn ang="0">
                  <a:pos x="145" y="52"/>
                </a:cxn>
                <a:cxn ang="0">
                  <a:pos x="145" y="52"/>
                </a:cxn>
                <a:cxn ang="0">
                  <a:pos x="145" y="52"/>
                </a:cxn>
              </a:cxnLst>
              <a:rect l="0" t="0" r="r" b="b"/>
              <a:pathLst>
                <a:path w="145" h="89">
                  <a:moveTo>
                    <a:pt x="15" y="0"/>
                  </a:moveTo>
                  <a:lnTo>
                    <a:pt x="15" y="0"/>
                  </a:lnTo>
                  <a:lnTo>
                    <a:pt x="15" y="0"/>
                  </a:lnTo>
                  <a:lnTo>
                    <a:pt x="15" y="0"/>
                  </a:lnTo>
                  <a:lnTo>
                    <a:pt x="15" y="0"/>
                  </a:lnTo>
                  <a:lnTo>
                    <a:pt x="15" y="0"/>
                  </a:lnTo>
                  <a:lnTo>
                    <a:pt x="15" y="0"/>
                  </a:lnTo>
                  <a:lnTo>
                    <a:pt x="15" y="0"/>
                  </a:lnTo>
                  <a:lnTo>
                    <a:pt x="13" y="1"/>
                  </a:lnTo>
                  <a:lnTo>
                    <a:pt x="13" y="1"/>
                  </a:lnTo>
                  <a:lnTo>
                    <a:pt x="13" y="1"/>
                  </a:lnTo>
                  <a:lnTo>
                    <a:pt x="13" y="3"/>
                  </a:lnTo>
                  <a:lnTo>
                    <a:pt x="13" y="3"/>
                  </a:lnTo>
                  <a:lnTo>
                    <a:pt x="11" y="5"/>
                  </a:lnTo>
                  <a:lnTo>
                    <a:pt x="11" y="5"/>
                  </a:lnTo>
                  <a:lnTo>
                    <a:pt x="11" y="7"/>
                  </a:lnTo>
                  <a:lnTo>
                    <a:pt x="11" y="7"/>
                  </a:lnTo>
                  <a:lnTo>
                    <a:pt x="11" y="9"/>
                  </a:lnTo>
                  <a:lnTo>
                    <a:pt x="9" y="9"/>
                  </a:lnTo>
                  <a:lnTo>
                    <a:pt x="9" y="11"/>
                  </a:lnTo>
                  <a:lnTo>
                    <a:pt x="9" y="11"/>
                  </a:lnTo>
                  <a:lnTo>
                    <a:pt x="9" y="13"/>
                  </a:lnTo>
                  <a:lnTo>
                    <a:pt x="8" y="14"/>
                  </a:lnTo>
                  <a:lnTo>
                    <a:pt x="8" y="14"/>
                  </a:lnTo>
                  <a:lnTo>
                    <a:pt x="8" y="16"/>
                  </a:lnTo>
                  <a:lnTo>
                    <a:pt x="8" y="18"/>
                  </a:lnTo>
                  <a:lnTo>
                    <a:pt x="6" y="18"/>
                  </a:lnTo>
                  <a:lnTo>
                    <a:pt x="6" y="20"/>
                  </a:lnTo>
                  <a:lnTo>
                    <a:pt x="6" y="20"/>
                  </a:lnTo>
                  <a:lnTo>
                    <a:pt x="6" y="22"/>
                  </a:lnTo>
                  <a:lnTo>
                    <a:pt x="4" y="24"/>
                  </a:lnTo>
                  <a:lnTo>
                    <a:pt x="4" y="24"/>
                  </a:lnTo>
                  <a:lnTo>
                    <a:pt x="4" y="26"/>
                  </a:lnTo>
                  <a:lnTo>
                    <a:pt x="4" y="26"/>
                  </a:lnTo>
                  <a:lnTo>
                    <a:pt x="2" y="27"/>
                  </a:lnTo>
                  <a:lnTo>
                    <a:pt x="2" y="27"/>
                  </a:lnTo>
                  <a:lnTo>
                    <a:pt x="2" y="29"/>
                  </a:lnTo>
                  <a:lnTo>
                    <a:pt x="2" y="29"/>
                  </a:lnTo>
                  <a:lnTo>
                    <a:pt x="2" y="31"/>
                  </a:lnTo>
                  <a:lnTo>
                    <a:pt x="2" y="31"/>
                  </a:lnTo>
                  <a:lnTo>
                    <a:pt x="2" y="33"/>
                  </a:lnTo>
                  <a:lnTo>
                    <a:pt x="0" y="33"/>
                  </a:lnTo>
                  <a:lnTo>
                    <a:pt x="0" y="33"/>
                  </a:lnTo>
                  <a:lnTo>
                    <a:pt x="0" y="35"/>
                  </a:lnTo>
                  <a:lnTo>
                    <a:pt x="0" y="35"/>
                  </a:lnTo>
                  <a:lnTo>
                    <a:pt x="0" y="35"/>
                  </a:lnTo>
                  <a:lnTo>
                    <a:pt x="0" y="35"/>
                  </a:lnTo>
                  <a:lnTo>
                    <a:pt x="0" y="35"/>
                  </a:lnTo>
                  <a:lnTo>
                    <a:pt x="0" y="35"/>
                  </a:lnTo>
                  <a:lnTo>
                    <a:pt x="0" y="35"/>
                  </a:lnTo>
                  <a:lnTo>
                    <a:pt x="130" y="89"/>
                  </a:lnTo>
                  <a:lnTo>
                    <a:pt x="130" y="89"/>
                  </a:lnTo>
                  <a:lnTo>
                    <a:pt x="130" y="89"/>
                  </a:lnTo>
                  <a:lnTo>
                    <a:pt x="130" y="87"/>
                  </a:lnTo>
                  <a:lnTo>
                    <a:pt x="130" y="87"/>
                  </a:lnTo>
                  <a:lnTo>
                    <a:pt x="130" y="87"/>
                  </a:lnTo>
                  <a:lnTo>
                    <a:pt x="130" y="87"/>
                  </a:lnTo>
                  <a:lnTo>
                    <a:pt x="130" y="87"/>
                  </a:lnTo>
                  <a:lnTo>
                    <a:pt x="130" y="85"/>
                  </a:lnTo>
                  <a:lnTo>
                    <a:pt x="130" y="85"/>
                  </a:lnTo>
                  <a:lnTo>
                    <a:pt x="130" y="85"/>
                  </a:lnTo>
                  <a:lnTo>
                    <a:pt x="132" y="83"/>
                  </a:lnTo>
                  <a:lnTo>
                    <a:pt x="132" y="83"/>
                  </a:lnTo>
                  <a:lnTo>
                    <a:pt x="132" y="81"/>
                  </a:lnTo>
                  <a:lnTo>
                    <a:pt x="132" y="81"/>
                  </a:lnTo>
                  <a:lnTo>
                    <a:pt x="132" y="79"/>
                  </a:lnTo>
                  <a:lnTo>
                    <a:pt x="132" y="79"/>
                  </a:lnTo>
                  <a:lnTo>
                    <a:pt x="134" y="78"/>
                  </a:lnTo>
                  <a:lnTo>
                    <a:pt x="134" y="78"/>
                  </a:lnTo>
                  <a:lnTo>
                    <a:pt x="134" y="76"/>
                  </a:lnTo>
                  <a:lnTo>
                    <a:pt x="134" y="74"/>
                  </a:lnTo>
                  <a:lnTo>
                    <a:pt x="136" y="74"/>
                  </a:lnTo>
                  <a:lnTo>
                    <a:pt x="136" y="72"/>
                  </a:lnTo>
                  <a:lnTo>
                    <a:pt x="136" y="72"/>
                  </a:lnTo>
                  <a:lnTo>
                    <a:pt x="136" y="70"/>
                  </a:lnTo>
                  <a:lnTo>
                    <a:pt x="138" y="68"/>
                  </a:lnTo>
                  <a:lnTo>
                    <a:pt x="138" y="68"/>
                  </a:lnTo>
                  <a:lnTo>
                    <a:pt x="138" y="66"/>
                  </a:lnTo>
                  <a:lnTo>
                    <a:pt x="138" y="65"/>
                  </a:lnTo>
                  <a:lnTo>
                    <a:pt x="140" y="65"/>
                  </a:lnTo>
                  <a:lnTo>
                    <a:pt x="140" y="63"/>
                  </a:lnTo>
                  <a:lnTo>
                    <a:pt x="140" y="63"/>
                  </a:lnTo>
                  <a:lnTo>
                    <a:pt x="140" y="61"/>
                  </a:lnTo>
                  <a:lnTo>
                    <a:pt x="141" y="61"/>
                  </a:lnTo>
                  <a:lnTo>
                    <a:pt x="141" y="59"/>
                  </a:lnTo>
                  <a:lnTo>
                    <a:pt x="141" y="59"/>
                  </a:lnTo>
                  <a:lnTo>
                    <a:pt x="141" y="57"/>
                  </a:lnTo>
                  <a:lnTo>
                    <a:pt x="141" y="57"/>
                  </a:lnTo>
                  <a:lnTo>
                    <a:pt x="143" y="55"/>
                  </a:lnTo>
                  <a:lnTo>
                    <a:pt x="143" y="55"/>
                  </a:lnTo>
                  <a:lnTo>
                    <a:pt x="143" y="53"/>
                  </a:lnTo>
                  <a:lnTo>
                    <a:pt x="143" y="53"/>
                  </a:lnTo>
                  <a:lnTo>
                    <a:pt x="143" y="53"/>
                  </a:lnTo>
                  <a:lnTo>
                    <a:pt x="143" y="53"/>
                  </a:lnTo>
                  <a:lnTo>
                    <a:pt x="145" y="52"/>
                  </a:lnTo>
                  <a:lnTo>
                    <a:pt x="145" y="52"/>
                  </a:lnTo>
                  <a:lnTo>
                    <a:pt x="145" y="52"/>
                  </a:lnTo>
                  <a:lnTo>
                    <a:pt x="145" y="52"/>
                  </a:lnTo>
                  <a:lnTo>
                    <a:pt x="145" y="52"/>
                  </a:lnTo>
                  <a:lnTo>
                    <a:pt x="145" y="52"/>
                  </a:lnTo>
                  <a:lnTo>
                    <a:pt x="15"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Oval 115"/>
            <p:cNvSpPr>
              <a:spLocks noChangeArrowheads="1"/>
            </p:cNvSpPr>
            <p:nvPr/>
          </p:nvSpPr>
          <p:spPr bwMode="auto">
            <a:xfrm>
              <a:off x="2749550" y="2435225"/>
              <a:ext cx="215900" cy="21431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Freeform 116"/>
            <p:cNvSpPr>
              <a:spLocks/>
            </p:cNvSpPr>
            <p:nvPr/>
          </p:nvSpPr>
          <p:spPr bwMode="auto">
            <a:xfrm>
              <a:off x="2909888" y="2517775"/>
              <a:ext cx="230188" cy="79375"/>
            </a:xfrm>
            <a:custGeom>
              <a:avLst/>
              <a:gdLst/>
              <a:ahLst/>
              <a:cxnLst>
                <a:cxn ang="0">
                  <a:pos x="15" y="0"/>
                </a:cxn>
                <a:cxn ang="0">
                  <a:pos x="13" y="0"/>
                </a:cxn>
                <a:cxn ang="0">
                  <a:pos x="11" y="1"/>
                </a:cxn>
                <a:cxn ang="0">
                  <a:pos x="9" y="1"/>
                </a:cxn>
                <a:cxn ang="0">
                  <a:pos x="7" y="3"/>
                </a:cxn>
                <a:cxn ang="0">
                  <a:pos x="5" y="3"/>
                </a:cxn>
                <a:cxn ang="0">
                  <a:pos x="4" y="5"/>
                </a:cxn>
                <a:cxn ang="0">
                  <a:pos x="2" y="7"/>
                </a:cxn>
                <a:cxn ang="0">
                  <a:pos x="2" y="9"/>
                </a:cxn>
                <a:cxn ang="0">
                  <a:pos x="0" y="13"/>
                </a:cxn>
                <a:cxn ang="0">
                  <a:pos x="0" y="14"/>
                </a:cxn>
                <a:cxn ang="0">
                  <a:pos x="0" y="16"/>
                </a:cxn>
                <a:cxn ang="0">
                  <a:pos x="0" y="20"/>
                </a:cxn>
                <a:cxn ang="0">
                  <a:pos x="0" y="22"/>
                </a:cxn>
                <a:cxn ang="0">
                  <a:pos x="0" y="24"/>
                </a:cxn>
                <a:cxn ang="0">
                  <a:pos x="0" y="27"/>
                </a:cxn>
                <a:cxn ang="0">
                  <a:pos x="0" y="29"/>
                </a:cxn>
                <a:cxn ang="0">
                  <a:pos x="2" y="31"/>
                </a:cxn>
                <a:cxn ang="0">
                  <a:pos x="2" y="33"/>
                </a:cxn>
                <a:cxn ang="0">
                  <a:pos x="4" y="35"/>
                </a:cxn>
                <a:cxn ang="0">
                  <a:pos x="5" y="37"/>
                </a:cxn>
                <a:cxn ang="0">
                  <a:pos x="7" y="39"/>
                </a:cxn>
                <a:cxn ang="0">
                  <a:pos x="9" y="39"/>
                </a:cxn>
                <a:cxn ang="0">
                  <a:pos x="11" y="39"/>
                </a:cxn>
                <a:cxn ang="0">
                  <a:pos x="13" y="40"/>
                </a:cxn>
                <a:cxn ang="0">
                  <a:pos x="141" y="50"/>
                </a:cxn>
                <a:cxn ang="0">
                  <a:pos x="139" y="50"/>
                </a:cxn>
                <a:cxn ang="0">
                  <a:pos x="138" y="50"/>
                </a:cxn>
                <a:cxn ang="0">
                  <a:pos x="136" y="48"/>
                </a:cxn>
                <a:cxn ang="0">
                  <a:pos x="134" y="46"/>
                </a:cxn>
                <a:cxn ang="0">
                  <a:pos x="132" y="44"/>
                </a:cxn>
                <a:cxn ang="0">
                  <a:pos x="132" y="42"/>
                </a:cxn>
                <a:cxn ang="0">
                  <a:pos x="130" y="40"/>
                </a:cxn>
                <a:cxn ang="0">
                  <a:pos x="130" y="39"/>
                </a:cxn>
                <a:cxn ang="0">
                  <a:pos x="130" y="37"/>
                </a:cxn>
                <a:cxn ang="0">
                  <a:pos x="128" y="33"/>
                </a:cxn>
                <a:cxn ang="0">
                  <a:pos x="128" y="31"/>
                </a:cxn>
                <a:cxn ang="0">
                  <a:pos x="128" y="27"/>
                </a:cxn>
                <a:cxn ang="0">
                  <a:pos x="130" y="26"/>
                </a:cxn>
                <a:cxn ang="0">
                  <a:pos x="130" y="24"/>
                </a:cxn>
                <a:cxn ang="0">
                  <a:pos x="130" y="20"/>
                </a:cxn>
                <a:cxn ang="0">
                  <a:pos x="132" y="18"/>
                </a:cxn>
                <a:cxn ang="0">
                  <a:pos x="134" y="16"/>
                </a:cxn>
                <a:cxn ang="0">
                  <a:pos x="134" y="14"/>
                </a:cxn>
                <a:cxn ang="0">
                  <a:pos x="136" y="13"/>
                </a:cxn>
                <a:cxn ang="0">
                  <a:pos x="138" y="13"/>
                </a:cxn>
                <a:cxn ang="0">
                  <a:pos x="139" y="11"/>
                </a:cxn>
                <a:cxn ang="0">
                  <a:pos x="141" y="11"/>
                </a:cxn>
                <a:cxn ang="0">
                  <a:pos x="143" y="11"/>
                </a:cxn>
                <a:cxn ang="0">
                  <a:pos x="145" y="11"/>
                </a:cxn>
              </a:cxnLst>
              <a:rect l="0" t="0" r="r" b="b"/>
              <a:pathLst>
                <a:path w="145" h="50">
                  <a:moveTo>
                    <a:pt x="15" y="0"/>
                  </a:moveTo>
                  <a:lnTo>
                    <a:pt x="15" y="0"/>
                  </a:lnTo>
                  <a:lnTo>
                    <a:pt x="13" y="0"/>
                  </a:lnTo>
                  <a:lnTo>
                    <a:pt x="13" y="0"/>
                  </a:lnTo>
                  <a:lnTo>
                    <a:pt x="11" y="0"/>
                  </a:lnTo>
                  <a:lnTo>
                    <a:pt x="11" y="1"/>
                  </a:lnTo>
                  <a:lnTo>
                    <a:pt x="9" y="1"/>
                  </a:lnTo>
                  <a:lnTo>
                    <a:pt x="9" y="1"/>
                  </a:lnTo>
                  <a:lnTo>
                    <a:pt x="7" y="1"/>
                  </a:lnTo>
                  <a:lnTo>
                    <a:pt x="7" y="3"/>
                  </a:lnTo>
                  <a:lnTo>
                    <a:pt x="5" y="3"/>
                  </a:lnTo>
                  <a:lnTo>
                    <a:pt x="5" y="3"/>
                  </a:lnTo>
                  <a:lnTo>
                    <a:pt x="5" y="5"/>
                  </a:lnTo>
                  <a:lnTo>
                    <a:pt x="4" y="5"/>
                  </a:lnTo>
                  <a:lnTo>
                    <a:pt x="4" y="7"/>
                  </a:lnTo>
                  <a:lnTo>
                    <a:pt x="2" y="7"/>
                  </a:lnTo>
                  <a:lnTo>
                    <a:pt x="2" y="9"/>
                  </a:lnTo>
                  <a:lnTo>
                    <a:pt x="2" y="9"/>
                  </a:lnTo>
                  <a:lnTo>
                    <a:pt x="2" y="11"/>
                  </a:lnTo>
                  <a:lnTo>
                    <a:pt x="0" y="13"/>
                  </a:lnTo>
                  <a:lnTo>
                    <a:pt x="0" y="13"/>
                  </a:lnTo>
                  <a:lnTo>
                    <a:pt x="0" y="14"/>
                  </a:lnTo>
                  <a:lnTo>
                    <a:pt x="0" y="16"/>
                  </a:lnTo>
                  <a:lnTo>
                    <a:pt x="0" y="16"/>
                  </a:lnTo>
                  <a:lnTo>
                    <a:pt x="0" y="18"/>
                  </a:lnTo>
                  <a:lnTo>
                    <a:pt x="0" y="20"/>
                  </a:lnTo>
                  <a:lnTo>
                    <a:pt x="0" y="20"/>
                  </a:lnTo>
                  <a:lnTo>
                    <a:pt x="0" y="22"/>
                  </a:lnTo>
                  <a:lnTo>
                    <a:pt x="0" y="24"/>
                  </a:lnTo>
                  <a:lnTo>
                    <a:pt x="0" y="24"/>
                  </a:lnTo>
                  <a:lnTo>
                    <a:pt x="0" y="26"/>
                  </a:lnTo>
                  <a:lnTo>
                    <a:pt x="0" y="27"/>
                  </a:lnTo>
                  <a:lnTo>
                    <a:pt x="0" y="27"/>
                  </a:lnTo>
                  <a:lnTo>
                    <a:pt x="0" y="29"/>
                  </a:lnTo>
                  <a:lnTo>
                    <a:pt x="2" y="31"/>
                  </a:lnTo>
                  <a:lnTo>
                    <a:pt x="2" y="31"/>
                  </a:lnTo>
                  <a:lnTo>
                    <a:pt x="2" y="33"/>
                  </a:lnTo>
                  <a:lnTo>
                    <a:pt x="2" y="33"/>
                  </a:lnTo>
                  <a:lnTo>
                    <a:pt x="4" y="35"/>
                  </a:lnTo>
                  <a:lnTo>
                    <a:pt x="4" y="35"/>
                  </a:lnTo>
                  <a:lnTo>
                    <a:pt x="4" y="37"/>
                  </a:lnTo>
                  <a:lnTo>
                    <a:pt x="5" y="37"/>
                  </a:lnTo>
                  <a:lnTo>
                    <a:pt x="5" y="37"/>
                  </a:lnTo>
                  <a:lnTo>
                    <a:pt x="7" y="39"/>
                  </a:lnTo>
                  <a:lnTo>
                    <a:pt x="7" y="39"/>
                  </a:lnTo>
                  <a:lnTo>
                    <a:pt x="9" y="39"/>
                  </a:lnTo>
                  <a:lnTo>
                    <a:pt x="9" y="39"/>
                  </a:lnTo>
                  <a:lnTo>
                    <a:pt x="11" y="39"/>
                  </a:lnTo>
                  <a:lnTo>
                    <a:pt x="11" y="40"/>
                  </a:lnTo>
                  <a:lnTo>
                    <a:pt x="13" y="40"/>
                  </a:lnTo>
                  <a:lnTo>
                    <a:pt x="141" y="50"/>
                  </a:lnTo>
                  <a:lnTo>
                    <a:pt x="141" y="50"/>
                  </a:lnTo>
                  <a:lnTo>
                    <a:pt x="139" y="50"/>
                  </a:lnTo>
                  <a:lnTo>
                    <a:pt x="139" y="50"/>
                  </a:lnTo>
                  <a:lnTo>
                    <a:pt x="138" y="50"/>
                  </a:lnTo>
                  <a:lnTo>
                    <a:pt x="138" y="50"/>
                  </a:lnTo>
                  <a:lnTo>
                    <a:pt x="136" y="48"/>
                  </a:lnTo>
                  <a:lnTo>
                    <a:pt x="136" y="48"/>
                  </a:lnTo>
                  <a:lnTo>
                    <a:pt x="136" y="48"/>
                  </a:lnTo>
                  <a:lnTo>
                    <a:pt x="134" y="46"/>
                  </a:lnTo>
                  <a:lnTo>
                    <a:pt x="134" y="46"/>
                  </a:lnTo>
                  <a:lnTo>
                    <a:pt x="132" y="44"/>
                  </a:lnTo>
                  <a:lnTo>
                    <a:pt x="132" y="44"/>
                  </a:lnTo>
                  <a:lnTo>
                    <a:pt x="132" y="42"/>
                  </a:lnTo>
                  <a:lnTo>
                    <a:pt x="132" y="42"/>
                  </a:lnTo>
                  <a:lnTo>
                    <a:pt x="130" y="40"/>
                  </a:lnTo>
                  <a:lnTo>
                    <a:pt x="130" y="40"/>
                  </a:lnTo>
                  <a:lnTo>
                    <a:pt x="130" y="39"/>
                  </a:lnTo>
                  <a:lnTo>
                    <a:pt x="130" y="37"/>
                  </a:lnTo>
                  <a:lnTo>
                    <a:pt x="130" y="37"/>
                  </a:lnTo>
                  <a:lnTo>
                    <a:pt x="128" y="35"/>
                  </a:lnTo>
                  <a:lnTo>
                    <a:pt x="128" y="33"/>
                  </a:lnTo>
                  <a:lnTo>
                    <a:pt x="128" y="33"/>
                  </a:lnTo>
                  <a:lnTo>
                    <a:pt x="128" y="31"/>
                  </a:lnTo>
                  <a:lnTo>
                    <a:pt x="128" y="29"/>
                  </a:lnTo>
                  <a:lnTo>
                    <a:pt x="128" y="27"/>
                  </a:lnTo>
                  <a:lnTo>
                    <a:pt x="130" y="27"/>
                  </a:lnTo>
                  <a:lnTo>
                    <a:pt x="130" y="26"/>
                  </a:lnTo>
                  <a:lnTo>
                    <a:pt x="130" y="24"/>
                  </a:lnTo>
                  <a:lnTo>
                    <a:pt x="130" y="24"/>
                  </a:lnTo>
                  <a:lnTo>
                    <a:pt x="130" y="22"/>
                  </a:lnTo>
                  <a:lnTo>
                    <a:pt x="130" y="20"/>
                  </a:lnTo>
                  <a:lnTo>
                    <a:pt x="132" y="20"/>
                  </a:lnTo>
                  <a:lnTo>
                    <a:pt x="132" y="18"/>
                  </a:lnTo>
                  <a:lnTo>
                    <a:pt x="132" y="18"/>
                  </a:lnTo>
                  <a:lnTo>
                    <a:pt x="134" y="16"/>
                  </a:lnTo>
                  <a:lnTo>
                    <a:pt x="134" y="16"/>
                  </a:lnTo>
                  <a:lnTo>
                    <a:pt x="134" y="14"/>
                  </a:lnTo>
                  <a:lnTo>
                    <a:pt x="136" y="14"/>
                  </a:lnTo>
                  <a:lnTo>
                    <a:pt x="136" y="13"/>
                  </a:lnTo>
                  <a:lnTo>
                    <a:pt x="138" y="13"/>
                  </a:lnTo>
                  <a:lnTo>
                    <a:pt x="138" y="13"/>
                  </a:lnTo>
                  <a:lnTo>
                    <a:pt x="139" y="11"/>
                  </a:lnTo>
                  <a:lnTo>
                    <a:pt x="139" y="11"/>
                  </a:lnTo>
                  <a:lnTo>
                    <a:pt x="139" y="11"/>
                  </a:lnTo>
                  <a:lnTo>
                    <a:pt x="141" y="11"/>
                  </a:lnTo>
                  <a:lnTo>
                    <a:pt x="141" y="11"/>
                  </a:lnTo>
                  <a:lnTo>
                    <a:pt x="143" y="11"/>
                  </a:lnTo>
                  <a:lnTo>
                    <a:pt x="143" y="11"/>
                  </a:lnTo>
                  <a:lnTo>
                    <a:pt x="145" y="11"/>
                  </a:lnTo>
                  <a:lnTo>
                    <a:pt x="15"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Oval 117"/>
            <p:cNvSpPr>
              <a:spLocks noChangeArrowheads="1"/>
            </p:cNvSpPr>
            <p:nvPr/>
          </p:nvSpPr>
          <p:spPr bwMode="auto">
            <a:xfrm>
              <a:off x="4879975" y="3103563"/>
              <a:ext cx="215900" cy="215900"/>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118"/>
            <p:cNvSpPr>
              <a:spLocks/>
            </p:cNvSpPr>
            <p:nvPr/>
          </p:nvSpPr>
          <p:spPr bwMode="auto">
            <a:xfrm>
              <a:off x="5038725" y="3009900"/>
              <a:ext cx="242888" cy="185738"/>
            </a:xfrm>
            <a:custGeom>
              <a:avLst/>
              <a:gdLst/>
              <a:ahLst/>
              <a:cxnLst>
                <a:cxn ang="0">
                  <a:pos x="2" y="82"/>
                </a:cxn>
                <a:cxn ang="0">
                  <a:pos x="2" y="84"/>
                </a:cxn>
                <a:cxn ang="0">
                  <a:pos x="0" y="84"/>
                </a:cxn>
                <a:cxn ang="0">
                  <a:pos x="0" y="85"/>
                </a:cxn>
                <a:cxn ang="0">
                  <a:pos x="0" y="87"/>
                </a:cxn>
                <a:cxn ang="0">
                  <a:pos x="0" y="89"/>
                </a:cxn>
                <a:cxn ang="0">
                  <a:pos x="0" y="91"/>
                </a:cxn>
                <a:cxn ang="0">
                  <a:pos x="0" y="93"/>
                </a:cxn>
                <a:cxn ang="0">
                  <a:pos x="0" y="97"/>
                </a:cxn>
                <a:cxn ang="0">
                  <a:pos x="2" y="98"/>
                </a:cxn>
                <a:cxn ang="0">
                  <a:pos x="2" y="100"/>
                </a:cxn>
                <a:cxn ang="0">
                  <a:pos x="4" y="102"/>
                </a:cxn>
                <a:cxn ang="0">
                  <a:pos x="6" y="104"/>
                </a:cxn>
                <a:cxn ang="0">
                  <a:pos x="6" y="108"/>
                </a:cxn>
                <a:cxn ang="0">
                  <a:pos x="8" y="110"/>
                </a:cxn>
                <a:cxn ang="0">
                  <a:pos x="10" y="111"/>
                </a:cxn>
                <a:cxn ang="0">
                  <a:pos x="11" y="111"/>
                </a:cxn>
                <a:cxn ang="0">
                  <a:pos x="13" y="113"/>
                </a:cxn>
                <a:cxn ang="0">
                  <a:pos x="15" y="115"/>
                </a:cxn>
                <a:cxn ang="0">
                  <a:pos x="17" y="115"/>
                </a:cxn>
                <a:cxn ang="0">
                  <a:pos x="19" y="115"/>
                </a:cxn>
                <a:cxn ang="0">
                  <a:pos x="21" y="117"/>
                </a:cxn>
                <a:cxn ang="0">
                  <a:pos x="23" y="117"/>
                </a:cxn>
                <a:cxn ang="0">
                  <a:pos x="24" y="115"/>
                </a:cxn>
                <a:cxn ang="0">
                  <a:pos x="24" y="115"/>
                </a:cxn>
                <a:cxn ang="0">
                  <a:pos x="153" y="35"/>
                </a:cxn>
                <a:cxn ang="0">
                  <a:pos x="151" y="35"/>
                </a:cxn>
                <a:cxn ang="0">
                  <a:pos x="149" y="35"/>
                </a:cxn>
                <a:cxn ang="0">
                  <a:pos x="147" y="35"/>
                </a:cxn>
                <a:cxn ang="0">
                  <a:pos x="145" y="35"/>
                </a:cxn>
                <a:cxn ang="0">
                  <a:pos x="144" y="33"/>
                </a:cxn>
                <a:cxn ang="0">
                  <a:pos x="142" y="33"/>
                </a:cxn>
                <a:cxn ang="0">
                  <a:pos x="140" y="31"/>
                </a:cxn>
                <a:cxn ang="0">
                  <a:pos x="138" y="30"/>
                </a:cxn>
                <a:cxn ang="0">
                  <a:pos x="136" y="28"/>
                </a:cxn>
                <a:cxn ang="0">
                  <a:pos x="134" y="26"/>
                </a:cxn>
                <a:cxn ang="0">
                  <a:pos x="134" y="24"/>
                </a:cxn>
                <a:cxn ang="0">
                  <a:pos x="132" y="22"/>
                </a:cxn>
                <a:cxn ang="0">
                  <a:pos x="130" y="20"/>
                </a:cxn>
                <a:cxn ang="0">
                  <a:pos x="129" y="18"/>
                </a:cxn>
                <a:cxn ang="0">
                  <a:pos x="129" y="15"/>
                </a:cxn>
                <a:cxn ang="0">
                  <a:pos x="129" y="13"/>
                </a:cxn>
                <a:cxn ang="0">
                  <a:pos x="127" y="11"/>
                </a:cxn>
                <a:cxn ang="0">
                  <a:pos x="127" y="9"/>
                </a:cxn>
                <a:cxn ang="0">
                  <a:pos x="127" y="7"/>
                </a:cxn>
                <a:cxn ang="0">
                  <a:pos x="127" y="5"/>
                </a:cxn>
                <a:cxn ang="0">
                  <a:pos x="129" y="4"/>
                </a:cxn>
                <a:cxn ang="0">
                  <a:pos x="129" y="2"/>
                </a:cxn>
                <a:cxn ang="0">
                  <a:pos x="129" y="0"/>
                </a:cxn>
                <a:cxn ang="0">
                  <a:pos x="130" y="0"/>
                </a:cxn>
              </a:cxnLst>
              <a:rect l="0" t="0" r="r" b="b"/>
              <a:pathLst>
                <a:path w="153" h="117">
                  <a:moveTo>
                    <a:pt x="4" y="82"/>
                  </a:moveTo>
                  <a:lnTo>
                    <a:pt x="2" y="82"/>
                  </a:lnTo>
                  <a:lnTo>
                    <a:pt x="2" y="82"/>
                  </a:lnTo>
                  <a:lnTo>
                    <a:pt x="2" y="84"/>
                  </a:lnTo>
                  <a:lnTo>
                    <a:pt x="2" y="84"/>
                  </a:lnTo>
                  <a:lnTo>
                    <a:pt x="0" y="84"/>
                  </a:lnTo>
                  <a:lnTo>
                    <a:pt x="0" y="85"/>
                  </a:lnTo>
                  <a:lnTo>
                    <a:pt x="0" y="85"/>
                  </a:lnTo>
                  <a:lnTo>
                    <a:pt x="0" y="87"/>
                  </a:lnTo>
                  <a:lnTo>
                    <a:pt x="0" y="87"/>
                  </a:lnTo>
                  <a:lnTo>
                    <a:pt x="0" y="89"/>
                  </a:lnTo>
                  <a:lnTo>
                    <a:pt x="0" y="89"/>
                  </a:lnTo>
                  <a:lnTo>
                    <a:pt x="0" y="91"/>
                  </a:lnTo>
                  <a:lnTo>
                    <a:pt x="0" y="91"/>
                  </a:lnTo>
                  <a:lnTo>
                    <a:pt x="0" y="93"/>
                  </a:lnTo>
                  <a:lnTo>
                    <a:pt x="0" y="93"/>
                  </a:lnTo>
                  <a:lnTo>
                    <a:pt x="0" y="95"/>
                  </a:lnTo>
                  <a:lnTo>
                    <a:pt x="0" y="97"/>
                  </a:lnTo>
                  <a:lnTo>
                    <a:pt x="2" y="97"/>
                  </a:lnTo>
                  <a:lnTo>
                    <a:pt x="2" y="98"/>
                  </a:lnTo>
                  <a:lnTo>
                    <a:pt x="2" y="98"/>
                  </a:lnTo>
                  <a:lnTo>
                    <a:pt x="2" y="100"/>
                  </a:lnTo>
                  <a:lnTo>
                    <a:pt x="4" y="102"/>
                  </a:lnTo>
                  <a:lnTo>
                    <a:pt x="4" y="102"/>
                  </a:lnTo>
                  <a:lnTo>
                    <a:pt x="4" y="104"/>
                  </a:lnTo>
                  <a:lnTo>
                    <a:pt x="6" y="104"/>
                  </a:lnTo>
                  <a:lnTo>
                    <a:pt x="6" y="106"/>
                  </a:lnTo>
                  <a:lnTo>
                    <a:pt x="6" y="108"/>
                  </a:lnTo>
                  <a:lnTo>
                    <a:pt x="8" y="108"/>
                  </a:lnTo>
                  <a:lnTo>
                    <a:pt x="8" y="110"/>
                  </a:lnTo>
                  <a:lnTo>
                    <a:pt x="10" y="110"/>
                  </a:lnTo>
                  <a:lnTo>
                    <a:pt x="10" y="111"/>
                  </a:lnTo>
                  <a:lnTo>
                    <a:pt x="11" y="111"/>
                  </a:lnTo>
                  <a:lnTo>
                    <a:pt x="11" y="111"/>
                  </a:lnTo>
                  <a:lnTo>
                    <a:pt x="13" y="113"/>
                  </a:lnTo>
                  <a:lnTo>
                    <a:pt x="13" y="113"/>
                  </a:lnTo>
                  <a:lnTo>
                    <a:pt x="15" y="113"/>
                  </a:lnTo>
                  <a:lnTo>
                    <a:pt x="15" y="115"/>
                  </a:lnTo>
                  <a:lnTo>
                    <a:pt x="17" y="115"/>
                  </a:lnTo>
                  <a:lnTo>
                    <a:pt x="17" y="115"/>
                  </a:lnTo>
                  <a:lnTo>
                    <a:pt x="19" y="115"/>
                  </a:lnTo>
                  <a:lnTo>
                    <a:pt x="19" y="115"/>
                  </a:lnTo>
                  <a:lnTo>
                    <a:pt x="21" y="115"/>
                  </a:lnTo>
                  <a:lnTo>
                    <a:pt x="21" y="117"/>
                  </a:lnTo>
                  <a:lnTo>
                    <a:pt x="23" y="117"/>
                  </a:lnTo>
                  <a:lnTo>
                    <a:pt x="23" y="117"/>
                  </a:lnTo>
                  <a:lnTo>
                    <a:pt x="23" y="115"/>
                  </a:lnTo>
                  <a:lnTo>
                    <a:pt x="24" y="115"/>
                  </a:lnTo>
                  <a:lnTo>
                    <a:pt x="24" y="115"/>
                  </a:lnTo>
                  <a:lnTo>
                    <a:pt x="24" y="115"/>
                  </a:lnTo>
                  <a:lnTo>
                    <a:pt x="153" y="33"/>
                  </a:lnTo>
                  <a:lnTo>
                    <a:pt x="153" y="35"/>
                  </a:lnTo>
                  <a:lnTo>
                    <a:pt x="151" y="35"/>
                  </a:lnTo>
                  <a:lnTo>
                    <a:pt x="151" y="35"/>
                  </a:lnTo>
                  <a:lnTo>
                    <a:pt x="149" y="35"/>
                  </a:lnTo>
                  <a:lnTo>
                    <a:pt x="149" y="35"/>
                  </a:lnTo>
                  <a:lnTo>
                    <a:pt x="149" y="35"/>
                  </a:lnTo>
                  <a:lnTo>
                    <a:pt x="147" y="35"/>
                  </a:lnTo>
                  <a:lnTo>
                    <a:pt x="147" y="35"/>
                  </a:lnTo>
                  <a:lnTo>
                    <a:pt x="145" y="35"/>
                  </a:lnTo>
                  <a:lnTo>
                    <a:pt x="145" y="35"/>
                  </a:lnTo>
                  <a:lnTo>
                    <a:pt x="144" y="33"/>
                  </a:lnTo>
                  <a:lnTo>
                    <a:pt x="144" y="33"/>
                  </a:lnTo>
                  <a:lnTo>
                    <a:pt x="142" y="33"/>
                  </a:lnTo>
                  <a:lnTo>
                    <a:pt x="142" y="31"/>
                  </a:lnTo>
                  <a:lnTo>
                    <a:pt x="140" y="31"/>
                  </a:lnTo>
                  <a:lnTo>
                    <a:pt x="140" y="31"/>
                  </a:lnTo>
                  <a:lnTo>
                    <a:pt x="138" y="30"/>
                  </a:lnTo>
                  <a:lnTo>
                    <a:pt x="138" y="30"/>
                  </a:lnTo>
                  <a:lnTo>
                    <a:pt x="136" y="28"/>
                  </a:lnTo>
                  <a:lnTo>
                    <a:pt x="136" y="28"/>
                  </a:lnTo>
                  <a:lnTo>
                    <a:pt x="134" y="26"/>
                  </a:lnTo>
                  <a:lnTo>
                    <a:pt x="134" y="26"/>
                  </a:lnTo>
                  <a:lnTo>
                    <a:pt x="134" y="24"/>
                  </a:lnTo>
                  <a:lnTo>
                    <a:pt x="132" y="24"/>
                  </a:lnTo>
                  <a:lnTo>
                    <a:pt x="132" y="22"/>
                  </a:lnTo>
                  <a:lnTo>
                    <a:pt x="130" y="22"/>
                  </a:lnTo>
                  <a:lnTo>
                    <a:pt x="130" y="20"/>
                  </a:lnTo>
                  <a:lnTo>
                    <a:pt x="130" y="18"/>
                  </a:lnTo>
                  <a:lnTo>
                    <a:pt x="129" y="18"/>
                  </a:lnTo>
                  <a:lnTo>
                    <a:pt x="129" y="17"/>
                  </a:lnTo>
                  <a:lnTo>
                    <a:pt x="129" y="15"/>
                  </a:lnTo>
                  <a:lnTo>
                    <a:pt x="129" y="15"/>
                  </a:lnTo>
                  <a:lnTo>
                    <a:pt x="129" y="13"/>
                  </a:lnTo>
                  <a:lnTo>
                    <a:pt x="127" y="13"/>
                  </a:lnTo>
                  <a:lnTo>
                    <a:pt x="127" y="11"/>
                  </a:lnTo>
                  <a:lnTo>
                    <a:pt x="127" y="9"/>
                  </a:lnTo>
                  <a:lnTo>
                    <a:pt x="127" y="9"/>
                  </a:lnTo>
                  <a:lnTo>
                    <a:pt x="127" y="7"/>
                  </a:lnTo>
                  <a:lnTo>
                    <a:pt x="127" y="7"/>
                  </a:lnTo>
                  <a:lnTo>
                    <a:pt x="127" y="5"/>
                  </a:lnTo>
                  <a:lnTo>
                    <a:pt x="127" y="5"/>
                  </a:lnTo>
                  <a:lnTo>
                    <a:pt x="127" y="4"/>
                  </a:lnTo>
                  <a:lnTo>
                    <a:pt x="129" y="4"/>
                  </a:lnTo>
                  <a:lnTo>
                    <a:pt x="129" y="2"/>
                  </a:lnTo>
                  <a:lnTo>
                    <a:pt x="129" y="2"/>
                  </a:lnTo>
                  <a:lnTo>
                    <a:pt x="129" y="2"/>
                  </a:lnTo>
                  <a:lnTo>
                    <a:pt x="129" y="0"/>
                  </a:lnTo>
                  <a:lnTo>
                    <a:pt x="130" y="0"/>
                  </a:lnTo>
                  <a:lnTo>
                    <a:pt x="130" y="0"/>
                  </a:lnTo>
                  <a:lnTo>
                    <a:pt x="4" y="8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Freeform 119"/>
            <p:cNvSpPr>
              <a:spLocks/>
            </p:cNvSpPr>
            <p:nvPr/>
          </p:nvSpPr>
          <p:spPr bwMode="auto">
            <a:xfrm>
              <a:off x="4613275" y="3181350"/>
              <a:ext cx="277813" cy="61913"/>
            </a:xfrm>
            <a:custGeom>
              <a:avLst/>
              <a:gdLst/>
              <a:ahLst/>
              <a:cxnLst>
                <a:cxn ang="0">
                  <a:pos x="172" y="39"/>
                </a:cxn>
                <a:cxn ang="0">
                  <a:pos x="173" y="39"/>
                </a:cxn>
                <a:cxn ang="0">
                  <a:pos x="173" y="39"/>
                </a:cxn>
                <a:cxn ang="0">
                  <a:pos x="173" y="37"/>
                </a:cxn>
                <a:cxn ang="0">
                  <a:pos x="173" y="37"/>
                </a:cxn>
                <a:cxn ang="0">
                  <a:pos x="175" y="35"/>
                </a:cxn>
                <a:cxn ang="0">
                  <a:pos x="175" y="33"/>
                </a:cxn>
                <a:cxn ang="0">
                  <a:pos x="175" y="31"/>
                </a:cxn>
                <a:cxn ang="0">
                  <a:pos x="175" y="29"/>
                </a:cxn>
                <a:cxn ang="0">
                  <a:pos x="175" y="26"/>
                </a:cxn>
                <a:cxn ang="0">
                  <a:pos x="175" y="24"/>
                </a:cxn>
                <a:cxn ang="0">
                  <a:pos x="175" y="22"/>
                </a:cxn>
                <a:cxn ang="0">
                  <a:pos x="175" y="18"/>
                </a:cxn>
                <a:cxn ang="0">
                  <a:pos x="175" y="16"/>
                </a:cxn>
                <a:cxn ang="0">
                  <a:pos x="175" y="15"/>
                </a:cxn>
                <a:cxn ang="0">
                  <a:pos x="175" y="11"/>
                </a:cxn>
                <a:cxn ang="0">
                  <a:pos x="175" y="9"/>
                </a:cxn>
                <a:cxn ang="0">
                  <a:pos x="175" y="7"/>
                </a:cxn>
                <a:cxn ang="0">
                  <a:pos x="175" y="5"/>
                </a:cxn>
                <a:cxn ang="0">
                  <a:pos x="175" y="3"/>
                </a:cxn>
                <a:cxn ang="0">
                  <a:pos x="173" y="2"/>
                </a:cxn>
                <a:cxn ang="0">
                  <a:pos x="173" y="2"/>
                </a:cxn>
                <a:cxn ang="0">
                  <a:pos x="173" y="0"/>
                </a:cxn>
                <a:cxn ang="0">
                  <a:pos x="173" y="0"/>
                </a:cxn>
                <a:cxn ang="0">
                  <a:pos x="172" y="0"/>
                </a:cxn>
                <a:cxn ang="0">
                  <a:pos x="0" y="0"/>
                </a:cxn>
                <a:cxn ang="0">
                  <a:pos x="0" y="0"/>
                </a:cxn>
                <a:cxn ang="0">
                  <a:pos x="2" y="0"/>
                </a:cxn>
                <a:cxn ang="0">
                  <a:pos x="2" y="2"/>
                </a:cxn>
                <a:cxn ang="0">
                  <a:pos x="2" y="2"/>
                </a:cxn>
                <a:cxn ang="0">
                  <a:pos x="2" y="3"/>
                </a:cxn>
                <a:cxn ang="0">
                  <a:pos x="2" y="5"/>
                </a:cxn>
                <a:cxn ang="0">
                  <a:pos x="2" y="7"/>
                </a:cxn>
                <a:cxn ang="0">
                  <a:pos x="4" y="11"/>
                </a:cxn>
                <a:cxn ang="0">
                  <a:pos x="4" y="13"/>
                </a:cxn>
                <a:cxn ang="0">
                  <a:pos x="4" y="15"/>
                </a:cxn>
                <a:cxn ang="0">
                  <a:pos x="4" y="16"/>
                </a:cxn>
                <a:cxn ang="0">
                  <a:pos x="4" y="20"/>
                </a:cxn>
                <a:cxn ang="0">
                  <a:pos x="4" y="22"/>
                </a:cxn>
                <a:cxn ang="0">
                  <a:pos x="4" y="26"/>
                </a:cxn>
                <a:cxn ang="0">
                  <a:pos x="4" y="28"/>
                </a:cxn>
                <a:cxn ang="0">
                  <a:pos x="4" y="29"/>
                </a:cxn>
                <a:cxn ang="0">
                  <a:pos x="2" y="31"/>
                </a:cxn>
                <a:cxn ang="0">
                  <a:pos x="2" y="33"/>
                </a:cxn>
                <a:cxn ang="0">
                  <a:pos x="2" y="35"/>
                </a:cxn>
                <a:cxn ang="0">
                  <a:pos x="2" y="37"/>
                </a:cxn>
                <a:cxn ang="0">
                  <a:pos x="2" y="39"/>
                </a:cxn>
                <a:cxn ang="0">
                  <a:pos x="0" y="39"/>
                </a:cxn>
                <a:cxn ang="0">
                  <a:pos x="0" y="39"/>
                </a:cxn>
                <a:cxn ang="0">
                  <a:pos x="0" y="39"/>
                </a:cxn>
              </a:cxnLst>
              <a:rect l="0" t="0" r="r" b="b"/>
              <a:pathLst>
                <a:path w="175" h="39">
                  <a:moveTo>
                    <a:pt x="172" y="39"/>
                  </a:moveTo>
                  <a:lnTo>
                    <a:pt x="172" y="39"/>
                  </a:lnTo>
                  <a:lnTo>
                    <a:pt x="173" y="39"/>
                  </a:lnTo>
                  <a:lnTo>
                    <a:pt x="173" y="39"/>
                  </a:lnTo>
                  <a:lnTo>
                    <a:pt x="173" y="39"/>
                  </a:lnTo>
                  <a:lnTo>
                    <a:pt x="173" y="39"/>
                  </a:lnTo>
                  <a:lnTo>
                    <a:pt x="173" y="39"/>
                  </a:lnTo>
                  <a:lnTo>
                    <a:pt x="173" y="37"/>
                  </a:lnTo>
                  <a:lnTo>
                    <a:pt x="173" y="37"/>
                  </a:lnTo>
                  <a:lnTo>
                    <a:pt x="173" y="37"/>
                  </a:lnTo>
                  <a:lnTo>
                    <a:pt x="175" y="35"/>
                  </a:lnTo>
                  <a:lnTo>
                    <a:pt x="175" y="35"/>
                  </a:lnTo>
                  <a:lnTo>
                    <a:pt x="175" y="33"/>
                  </a:lnTo>
                  <a:lnTo>
                    <a:pt x="175" y="33"/>
                  </a:lnTo>
                  <a:lnTo>
                    <a:pt x="175" y="31"/>
                  </a:lnTo>
                  <a:lnTo>
                    <a:pt x="175" y="31"/>
                  </a:lnTo>
                  <a:lnTo>
                    <a:pt x="175" y="29"/>
                  </a:lnTo>
                  <a:lnTo>
                    <a:pt x="175" y="29"/>
                  </a:lnTo>
                  <a:lnTo>
                    <a:pt x="175" y="28"/>
                  </a:lnTo>
                  <a:lnTo>
                    <a:pt x="175" y="26"/>
                  </a:lnTo>
                  <a:lnTo>
                    <a:pt x="175" y="26"/>
                  </a:lnTo>
                  <a:lnTo>
                    <a:pt x="175" y="24"/>
                  </a:lnTo>
                  <a:lnTo>
                    <a:pt x="175" y="22"/>
                  </a:lnTo>
                  <a:lnTo>
                    <a:pt x="175" y="22"/>
                  </a:lnTo>
                  <a:lnTo>
                    <a:pt x="175" y="20"/>
                  </a:lnTo>
                  <a:lnTo>
                    <a:pt x="175" y="18"/>
                  </a:lnTo>
                  <a:lnTo>
                    <a:pt x="175" y="18"/>
                  </a:lnTo>
                  <a:lnTo>
                    <a:pt x="175" y="16"/>
                  </a:lnTo>
                  <a:lnTo>
                    <a:pt x="175" y="15"/>
                  </a:lnTo>
                  <a:lnTo>
                    <a:pt x="175" y="15"/>
                  </a:lnTo>
                  <a:lnTo>
                    <a:pt x="175" y="13"/>
                  </a:lnTo>
                  <a:lnTo>
                    <a:pt x="175" y="11"/>
                  </a:lnTo>
                  <a:lnTo>
                    <a:pt x="175" y="11"/>
                  </a:lnTo>
                  <a:lnTo>
                    <a:pt x="175" y="9"/>
                  </a:lnTo>
                  <a:lnTo>
                    <a:pt x="175" y="7"/>
                  </a:lnTo>
                  <a:lnTo>
                    <a:pt x="175" y="7"/>
                  </a:lnTo>
                  <a:lnTo>
                    <a:pt x="175" y="5"/>
                  </a:lnTo>
                  <a:lnTo>
                    <a:pt x="175" y="5"/>
                  </a:lnTo>
                  <a:lnTo>
                    <a:pt x="175" y="3"/>
                  </a:lnTo>
                  <a:lnTo>
                    <a:pt x="175" y="3"/>
                  </a:lnTo>
                  <a:lnTo>
                    <a:pt x="175" y="3"/>
                  </a:lnTo>
                  <a:lnTo>
                    <a:pt x="173" y="2"/>
                  </a:lnTo>
                  <a:lnTo>
                    <a:pt x="173" y="2"/>
                  </a:lnTo>
                  <a:lnTo>
                    <a:pt x="173" y="2"/>
                  </a:lnTo>
                  <a:lnTo>
                    <a:pt x="173" y="0"/>
                  </a:lnTo>
                  <a:lnTo>
                    <a:pt x="173" y="0"/>
                  </a:lnTo>
                  <a:lnTo>
                    <a:pt x="173" y="0"/>
                  </a:lnTo>
                  <a:lnTo>
                    <a:pt x="173" y="0"/>
                  </a:lnTo>
                  <a:lnTo>
                    <a:pt x="172" y="0"/>
                  </a:lnTo>
                  <a:lnTo>
                    <a:pt x="172" y="0"/>
                  </a:lnTo>
                  <a:lnTo>
                    <a:pt x="0" y="0"/>
                  </a:lnTo>
                  <a:lnTo>
                    <a:pt x="0" y="0"/>
                  </a:lnTo>
                  <a:lnTo>
                    <a:pt x="0" y="0"/>
                  </a:lnTo>
                  <a:lnTo>
                    <a:pt x="0" y="0"/>
                  </a:lnTo>
                  <a:lnTo>
                    <a:pt x="0" y="0"/>
                  </a:lnTo>
                  <a:lnTo>
                    <a:pt x="2" y="0"/>
                  </a:lnTo>
                  <a:lnTo>
                    <a:pt x="2" y="0"/>
                  </a:lnTo>
                  <a:lnTo>
                    <a:pt x="2" y="2"/>
                  </a:lnTo>
                  <a:lnTo>
                    <a:pt x="2" y="2"/>
                  </a:lnTo>
                  <a:lnTo>
                    <a:pt x="2" y="2"/>
                  </a:lnTo>
                  <a:lnTo>
                    <a:pt x="2" y="3"/>
                  </a:lnTo>
                  <a:lnTo>
                    <a:pt x="2" y="3"/>
                  </a:lnTo>
                  <a:lnTo>
                    <a:pt x="2" y="5"/>
                  </a:lnTo>
                  <a:lnTo>
                    <a:pt x="2" y="5"/>
                  </a:lnTo>
                  <a:lnTo>
                    <a:pt x="2" y="7"/>
                  </a:lnTo>
                  <a:lnTo>
                    <a:pt x="2" y="7"/>
                  </a:lnTo>
                  <a:lnTo>
                    <a:pt x="4" y="9"/>
                  </a:lnTo>
                  <a:lnTo>
                    <a:pt x="4" y="11"/>
                  </a:lnTo>
                  <a:lnTo>
                    <a:pt x="4" y="11"/>
                  </a:lnTo>
                  <a:lnTo>
                    <a:pt x="4" y="13"/>
                  </a:lnTo>
                  <a:lnTo>
                    <a:pt x="4" y="13"/>
                  </a:lnTo>
                  <a:lnTo>
                    <a:pt x="4" y="15"/>
                  </a:lnTo>
                  <a:lnTo>
                    <a:pt x="4" y="16"/>
                  </a:lnTo>
                  <a:lnTo>
                    <a:pt x="4" y="16"/>
                  </a:lnTo>
                  <a:lnTo>
                    <a:pt x="4" y="18"/>
                  </a:lnTo>
                  <a:lnTo>
                    <a:pt x="4" y="20"/>
                  </a:lnTo>
                  <a:lnTo>
                    <a:pt x="4" y="22"/>
                  </a:lnTo>
                  <a:lnTo>
                    <a:pt x="4" y="22"/>
                  </a:lnTo>
                  <a:lnTo>
                    <a:pt x="4" y="24"/>
                  </a:lnTo>
                  <a:lnTo>
                    <a:pt x="4" y="26"/>
                  </a:lnTo>
                  <a:lnTo>
                    <a:pt x="4" y="26"/>
                  </a:lnTo>
                  <a:lnTo>
                    <a:pt x="4" y="28"/>
                  </a:lnTo>
                  <a:lnTo>
                    <a:pt x="4" y="29"/>
                  </a:lnTo>
                  <a:lnTo>
                    <a:pt x="4" y="29"/>
                  </a:lnTo>
                  <a:lnTo>
                    <a:pt x="2" y="31"/>
                  </a:lnTo>
                  <a:lnTo>
                    <a:pt x="2" y="31"/>
                  </a:lnTo>
                  <a:lnTo>
                    <a:pt x="2" y="33"/>
                  </a:lnTo>
                  <a:lnTo>
                    <a:pt x="2" y="33"/>
                  </a:lnTo>
                  <a:lnTo>
                    <a:pt x="2" y="35"/>
                  </a:lnTo>
                  <a:lnTo>
                    <a:pt x="2" y="35"/>
                  </a:lnTo>
                  <a:lnTo>
                    <a:pt x="2" y="37"/>
                  </a:lnTo>
                  <a:lnTo>
                    <a:pt x="2" y="37"/>
                  </a:lnTo>
                  <a:lnTo>
                    <a:pt x="2" y="37"/>
                  </a:lnTo>
                  <a:lnTo>
                    <a:pt x="2" y="39"/>
                  </a:lnTo>
                  <a:lnTo>
                    <a:pt x="2" y="39"/>
                  </a:lnTo>
                  <a:lnTo>
                    <a:pt x="0" y="39"/>
                  </a:lnTo>
                  <a:lnTo>
                    <a:pt x="0" y="39"/>
                  </a:lnTo>
                  <a:lnTo>
                    <a:pt x="0" y="39"/>
                  </a:lnTo>
                  <a:lnTo>
                    <a:pt x="0" y="39"/>
                  </a:lnTo>
                  <a:lnTo>
                    <a:pt x="0" y="39"/>
                  </a:lnTo>
                  <a:lnTo>
                    <a:pt x="172" y="3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Oval 120"/>
            <p:cNvSpPr>
              <a:spLocks noChangeArrowheads="1"/>
            </p:cNvSpPr>
            <p:nvPr/>
          </p:nvSpPr>
          <p:spPr bwMode="auto">
            <a:xfrm>
              <a:off x="2274888" y="1862138"/>
              <a:ext cx="220663" cy="22066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121"/>
            <p:cNvSpPr>
              <a:spLocks/>
            </p:cNvSpPr>
            <p:nvPr/>
          </p:nvSpPr>
          <p:spPr bwMode="auto">
            <a:xfrm>
              <a:off x="2433638" y="1852613"/>
              <a:ext cx="236538" cy="130175"/>
            </a:xfrm>
            <a:custGeom>
              <a:avLst/>
              <a:gdLst/>
              <a:ahLst/>
              <a:cxnLst>
                <a:cxn ang="0">
                  <a:pos x="8" y="43"/>
                </a:cxn>
                <a:cxn ang="0">
                  <a:pos x="6" y="43"/>
                </a:cxn>
                <a:cxn ang="0">
                  <a:pos x="6" y="45"/>
                </a:cxn>
                <a:cxn ang="0">
                  <a:pos x="4" y="47"/>
                </a:cxn>
                <a:cxn ang="0">
                  <a:pos x="2" y="49"/>
                </a:cxn>
                <a:cxn ang="0">
                  <a:pos x="2" y="51"/>
                </a:cxn>
                <a:cxn ang="0">
                  <a:pos x="0" y="53"/>
                </a:cxn>
                <a:cxn ang="0">
                  <a:pos x="0" y="54"/>
                </a:cxn>
                <a:cxn ang="0">
                  <a:pos x="0" y="56"/>
                </a:cxn>
                <a:cxn ang="0">
                  <a:pos x="0" y="60"/>
                </a:cxn>
                <a:cxn ang="0">
                  <a:pos x="0" y="62"/>
                </a:cxn>
                <a:cxn ang="0">
                  <a:pos x="2" y="64"/>
                </a:cxn>
                <a:cxn ang="0">
                  <a:pos x="2" y="67"/>
                </a:cxn>
                <a:cxn ang="0">
                  <a:pos x="4" y="69"/>
                </a:cxn>
                <a:cxn ang="0">
                  <a:pos x="4" y="71"/>
                </a:cxn>
                <a:cxn ang="0">
                  <a:pos x="6" y="75"/>
                </a:cxn>
                <a:cxn ang="0">
                  <a:pos x="8" y="77"/>
                </a:cxn>
                <a:cxn ang="0">
                  <a:pos x="10" y="77"/>
                </a:cxn>
                <a:cxn ang="0">
                  <a:pos x="12" y="79"/>
                </a:cxn>
                <a:cxn ang="0">
                  <a:pos x="13" y="80"/>
                </a:cxn>
                <a:cxn ang="0">
                  <a:pos x="15" y="80"/>
                </a:cxn>
                <a:cxn ang="0">
                  <a:pos x="17" y="82"/>
                </a:cxn>
                <a:cxn ang="0">
                  <a:pos x="19" y="82"/>
                </a:cxn>
                <a:cxn ang="0">
                  <a:pos x="21" y="82"/>
                </a:cxn>
                <a:cxn ang="0">
                  <a:pos x="23" y="82"/>
                </a:cxn>
                <a:cxn ang="0">
                  <a:pos x="149" y="40"/>
                </a:cxn>
                <a:cxn ang="0">
                  <a:pos x="147" y="40"/>
                </a:cxn>
                <a:cxn ang="0">
                  <a:pos x="145" y="40"/>
                </a:cxn>
                <a:cxn ang="0">
                  <a:pos x="144" y="40"/>
                </a:cxn>
                <a:cxn ang="0">
                  <a:pos x="142" y="40"/>
                </a:cxn>
                <a:cxn ang="0">
                  <a:pos x="140" y="38"/>
                </a:cxn>
                <a:cxn ang="0">
                  <a:pos x="138" y="36"/>
                </a:cxn>
                <a:cxn ang="0">
                  <a:pos x="136" y="36"/>
                </a:cxn>
                <a:cxn ang="0">
                  <a:pos x="134" y="34"/>
                </a:cxn>
                <a:cxn ang="0">
                  <a:pos x="132" y="30"/>
                </a:cxn>
                <a:cxn ang="0">
                  <a:pos x="132" y="28"/>
                </a:cxn>
                <a:cxn ang="0">
                  <a:pos x="131" y="27"/>
                </a:cxn>
                <a:cxn ang="0">
                  <a:pos x="131" y="25"/>
                </a:cxn>
                <a:cxn ang="0">
                  <a:pos x="129" y="21"/>
                </a:cxn>
                <a:cxn ang="0">
                  <a:pos x="129" y="19"/>
                </a:cxn>
                <a:cxn ang="0">
                  <a:pos x="129" y="15"/>
                </a:cxn>
                <a:cxn ang="0">
                  <a:pos x="129" y="13"/>
                </a:cxn>
                <a:cxn ang="0">
                  <a:pos x="129" y="12"/>
                </a:cxn>
                <a:cxn ang="0">
                  <a:pos x="129" y="10"/>
                </a:cxn>
                <a:cxn ang="0">
                  <a:pos x="131" y="6"/>
                </a:cxn>
                <a:cxn ang="0">
                  <a:pos x="131" y="4"/>
                </a:cxn>
                <a:cxn ang="0">
                  <a:pos x="132" y="4"/>
                </a:cxn>
                <a:cxn ang="0">
                  <a:pos x="134" y="2"/>
                </a:cxn>
                <a:cxn ang="0">
                  <a:pos x="134" y="0"/>
                </a:cxn>
                <a:cxn ang="0">
                  <a:pos x="136" y="0"/>
                </a:cxn>
              </a:cxnLst>
              <a:rect l="0" t="0" r="r" b="b"/>
              <a:pathLst>
                <a:path w="149" h="82">
                  <a:moveTo>
                    <a:pt x="10" y="43"/>
                  </a:moveTo>
                  <a:lnTo>
                    <a:pt x="8" y="43"/>
                  </a:lnTo>
                  <a:lnTo>
                    <a:pt x="8" y="43"/>
                  </a:lnTo>
                  <a:lnTo>
                    <a:pt x="6" y="43"/>
                  </a:lnTo>
                  <a:lnTo>
                    <a:pt x="6" y="45"/>
                  </a:lnTo>
                  <a:lnTo>
                    <a:pt x="6" y="45"/>
                  </a:lnTo>
                  <a:lnTo>
                    <a:pt x="4" y="45"/>
                  </a:lnTo>
                  <a:lnTo>
                    <a:pt x="4" y="47"/>
                  </a:lnTo>
                  <a:lnTo>
                    <a:pt x="4" y="47"/>
                  </a:lnTo>
                  <a:lnTo>
                    <a:pt x="2" y="49"/>
                  </a:lnTo>
                  <a:lnTo>
                    <a:pt x="2" y="49"/>
                  </a:lnTo>
                  <a:lnTo>
                    <a:pt x="2" y="51"/>
                  </a:lnTo>
                  <a:lnTo>
                    <a:pt x="2" y="51"/>
                  </a:lnTo>
                  <a:lnTo>
                    <a:pt x="0" y="53"/>
                  </a:lnTo>
                  <a:lnTo>
                    <a:pt x="0" y="53"/>
                  </a:lnTo>
                  <a:lnTo>
                    <a:pt x="0" y="54"/>
                  </a:lnTo>
                  <a:lnTo>
                    <a:pt x="0" y="56"/>
                  </a:lnTo>
                  <a:lnTo>
                    <a:pt x="0" y="56"/>
                  </a:lnTo>
                  <a:lnTo>
                    <a:pt x="0" y="58"/>
                  </a:lnTo>
                  <a:lnTo>
                    <a:pt x="0" y="60"/>
                  </a:lnTo>
                  <a:lnTo>
                    <a:pt x="0" y="60"/>
                  </a:lnTo>
                  <a:lnTo>
                    <a:pt x="0" y="62"/>
                  </a:lnTo>
                  <a:lnTo>
                    <a:pt x="0" y="64"/>
                  </a:lnTo>
                  <a:lnTo>
                    <a:pt x="2" y="64"/>
                  </a:lnTo>
                  <a:lnTo>
                    <a:pt x="2" y="66"/>
                  </a:lnTo>
                  <a:lnTo>
                    <a:pt x="2" y="67"/>
                  </a:lnTo>
                  <a:lnTo>
                    <a:pt x="2" y="67"/>
                  </a:lnTo>
                  <a:lnTo>
                    <a:pt x="4" y="69"/>
                  </a:lnTo>
                  <a:lnTo>
                    <a:pt x="4" y="71"/>
                  </a:lnTo>
                  <a:lnTo>
                    <a:pt x="4" y="71"/>
                  </a:lnTo>
                  <a:lnTo>
                    <a:pt x="6" y="73"/>
                  </a:lnTo>
                  <a:lnTo>
                    <a:pt x="6" y="75"/>
                  </a:lnTo>
                  <a:lnTo>
                    <a:pt x="6" y="75"/>
                  </a:lnTo>
                  <a:lnTo>
                    <a:pt x="8" y="77"/>
                  </a:lnTo>
                  <a:lnTo>
                    <a:pt x="8" y="77"/>
                  </a:lnTo>
                  <a:lnTo>
                    <a:pt x="10" y="77"/>
                  </a:lnTo>
                  <a:lnTo>
                    <a:pt x="10" y="79"/>
                  </a:lnTo>
                  <a:lnTo>
                    <a:pt x="12" y="79"/>
                  </a:lnTo>
                  <a:lnTo>
                    <a:pt x="12" y="80"/>
                  </a:lnTo>
                  <a:lnTo>
                    <a:pt x="13" y="80"/>
                  </a:lnTo>
                  <a:lnTo>
                    <a:pt x="13" y="80"/>
                  </a:lnTo>
                  <a:lnTo>
                    <a:pt x="15" y="80"/>
                  </a:lnTo>
                  <a:lnTo>
                    <a:pt x="15" y="82"/>
                  </a:lnTo>
                  <a:lnTo>
                    <a:pt x="17" y="82"/>
                  </a:lnTo>
                  <a:lnTo>
                    <a:pt x="17" y="82"/>
                  </a:lnTo>
                  <a:lnTo>
                    <a:pt x="19" y="82"/>
                  </a:lnTo>
                  <a:lnTo>
                    <a:pt x="19" y="82"/>
                  </a:lnTo>
                  <a:lnTo>
                    <a:pt x="21" y="82"/>
                  </a:lnTo>
                  <a:lnTo>
                    <a:pt x="21" y="82"/>
                  </a:lnTo>
                  <a:lnTo>
                    <a:pt x="23" y="82"/>
                  </a:lnTo>
                  <a:lnTo>
                    <a:pt x="149" y="40"/>
                  </a:lnTo>
                  <a:lnTo>
                    <a:pt x="149" y="40"/>
                  </a:lnTo>
                  <a:lnTo>
                    <a:pt x="149" y="40"/>
                  </a:lnTo>
                  <a:lnTo>
                    <a:pt x="147" y="40"/>
                  </a:lnTo>
                  <a:lnTo>
                    <a:pt x="147" y="40"/>
                  </a:lnTo>
                  <a:lnTo>
                    <a:pt x="145" y="40"/>
                  </a:lnTo>
                  <a:lnTo>
                    <a:pt x="145" y="40"/>
                  </a:lnTo>
                  <a:lnTo>
                    <a:pt x="144" y="40"/>
                  </a:lnTo>
                  <a:lnTo>
                    <a:pt x="142" y="40"/>
                  </a:lnTo>
                  <a:lnTo>
                    <a:pt x="142" y="40"/>
                  </a:lnTo>
                  <a:lnTo>
                    <a:pt x="140" y="38"/>
                  </a:lnTo>
                  <a:lnTo>
                    <a:pt x="140" y="38"/>
                  </a:lnTo>
                  <a:lnTo>
                    <a:pt x="138" y="38"/>
                  </a:lnTo>
                  <a:lnTo>
                    <a:pt x="138" y="36"/>
                  </a:lnTo>
                  <a:lnTo>
                    <a:pt x="136" y="36"/>
                  </a:lnTo>
                  <a:lnTo>
                    <a:pt x="136" y="36"/>
                  </a:lnTo>
                  <a:lnTo>
                    <a:pt x="136" y="34"/>
                  </a:lnTo>
                  <a:lnTo>
                    <a:pt x="134" y="34"/>
                  </a:lnTo>
                  <a:lnTo>
                    <a:pt x="134" y="32"/>
                  </a:lnTo>
                  <a:lnTo>
                    <a:pt x="132" y="30"/>
                  </a:lnTo>
                  <a:lnTo>
                    <a:pt x="132" y="30"/>
                  </a:lnTo>
                  <a:lnTo>
                    <a:pt x="132" y="28"/>
                  </a:lnTo>
                  <a:lnTo>
                    <a:pt x="131" y="28"/>
                  </a:lnTo>
                  <a:lnTo>
                    <a:pt x="131" y="27"/>
                  </a:lnTo>
                  <a:lnTo>
                    <a:pt x="131" y="25"/>
                  </a:lnTo>
                  <a:lnTo>
                    <a:pt x="131" y="25"/>
                  </a:lnTo>
                  <a:lnTo>
                    <a:pt x="129" y="23"/>
                  </a:lnTo>
                  <a:lnTo>
                    <a:pt x="129" y="21"/>
                  </a:lnTo>
                  <a:lnTo>
                    <a:pt x="129" y="21"/>
                  </a:lnTo>
                  <a:lnTo>
                    <a:pt x="129" y="19"/>
                  </a:lnTo>
                  <a:lnTo>
                    <a:pt x="129" y="17"/>
                  </a:lnTo>
                  <a:lnTo>
                    <a:pt x="129" y="15"/>
                  </a:lnTo>
                  <a:lnTo>
                    <a:pt x="129" y="15"/>
                  </a:lnTo>
                  <a:lnTo>
                    <a:pt x="129" y="13"/>
                  </a:lnTo>
                  <a:lnTo>
                    <a:pt x="129" y="12"/>
                  </a:lnTo>
                  <a:lnTo>
                    <a:pt x="129" y="12"/>
                  </a:lnTo>
                  <a:lnTo>
                    <a:pt x="129" y="10"/>
                  </a:lnTo>
                  <a:lnTo>
                    <a:pt x="129" y="10"/>
                  </a:lnTo>
                  <a:lnTo>
                    <a:pt x="131" y="8"/>
                  </a:lnTo>
                  <a:lnTo>
                    <a:pt x="131" y="6"/>
                  </a:lnTo>
                  <a:lnTo>
                    <a:pt x="131" y="6"/>
                  </a:lnTo>
                  <a:lnTo>
                    <a:pt x="131" y="4"/>
                  </a:lnTo>
                  <a:lnTo>
                    <a:pt x="132" y="4"/>
                  </a:lnTo>
                  <a:lnTo>
                    <a:pt x="132" y="4"/>
                  </a:lnTo>
                  <a:lnTo>
                    <a:pt x="132" y="2"/>
                  </a:lnTo>
                  <a:lnTo>
                    <a:pt x="134" y="2"/>
                  </a:lnTo>
                  <a:lnTo>
                    <a:pt x="134" y="2"/>
                  </a:lnTo>
                  <a:lnTo>
                    <a:pt x="134" y="0"/>
                  </a:lnTo>
                  <a:lnTo>
                    <a:pt x="136" y="0"/>
                  </a:lnTo>
                  <a:lnTo>
                    <a:pt x="136" y="0"/>
                  </a:lnTo>
                  <a:lnTo>
                    <a:pt x="10" y="4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Oval 122"/>
            <p:cNvSpPr>
              <a:spLocks noChangeArrowheads="1"/>
            </p:cNvSpPr>
            <p:nvPr/>
          </p:nvSpPr>
          <p:spPr bwMode="auto">
            <a:xfrm>
              <a:off x="4433888" y="3116263"/>
              <a:ext cx="185738" cy="185738"/>
            </a:xfrm>
            <a:prstGeom prst="ellipse">
              <a:avLst/>
            </a:prstGeom>
            <a:solidFill>
              <a:srgbClr val="FF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Freeform 123"/>
            <p:cNvSpPr>
              <a:spLocks/>
            </p:cNvSpPr>
            <p:nvPr/>
          </p:nvSpPr>
          <p:spPr bwMode="auto">
            <a:xfrm>
              <a:off x="4206875" y="2989263"/>
              <a:ext cx="295275" cy="217488"/>
            </a:xfrm>
            <a:custGeom>
              <a:avLst/>
              <a:gdLst/>
              <a:ahLst/>
              <a:cxnLst>
                <a:cxn ang="0">
                  <a:pos x="160" y="137"/>
                </a:cxn>
                <a:cxn ang="0">
                  <a:pos x="161" y="137"/>
                </a:cxn>
                <a:cxn ang="0">
                  <a:pos x="163" y="137"/>
                </a:cxn>
                <a:cxn ang="0">
                  <a:pos x="165" y="137"/>
                </a:cxn>
                <a:cxn ang="0">
                  <a:pos x="167" y="137"/>
                </a:cxn>
                <a:cxn ang="0">
                  <a:pos x="169" y="137"/>
                </a:cxn>
                <a:cxn ang="0">
                  <a:pos x="171" y="137"/>
                </a:cxn>
                <a:cxn ang="0">
                  <a:pos x="173" y="136"/>
                </a:cxn>
                <a:cxn ang="0">
                  <a:pos x="175" y="134"/>
                </a:cxn>
                <a:cxn ang="0">
                  <a:pos x="176" y="134"/>
                </a:cxn>
                <a:cxn ang="0">
                  <a:pos x="178" y="132"/>
                </a:cxn>
                <a:cxn ang="0">
                  <a:pos x="180" y="130"/>
                </a:cxn>
                <a:cxn ang="0">
                  <a:pos x="182" y="126"/>
                </a:cxn>
                <a:cxn ang="0">
                  <a:pos x="184" y="124"/>
                </a:cxn>
                <a:cxn ang="0">
                  <a:pos x="184" y="123"/>
                </a:cxn>
                <a:cxn ang="0">
                  <a:pos x="186" y="121"/>
                </a:cxn>
                <a:cxn ang="0">
                  <a:pos x="186" y="117"/>
                </a:cxn>
                <a:cxn ang="0">
                  <a:pos x="186" y="115"/>
                </a:cxn>
                <a:cxn ang="0">
                  <a:pos x="186" y="113"/>
                </a:cxn>
                <a:cxn ang="0">
                  <a:pos x="186" y="111"/>
                </a:cxn>
                <a:cxn ang="0">
                  <a:pos x="186" y="110"/>
                </a:cxn>
                <a:cxn ang="0">
                  <a:pos x="184" y="108"/>
                </a:cxn>
                <a:cxn ang="0">
                  <a:pos x="184" y="106"/>
                </a:cxn>
                <a:cxn ang="0">
                  <a:pos x="182" y="104"/>
                </a:cxn>
                <a:cxn ang="0">
                  <a:pos x="180" y="102"/>
                </a:cxn>
                <a:cxn ang="0">
                  <a:pos x="24" y="2"/>
                </a:cxn>
                <a:cxn ang="0">
                  <a:pos x="24" y="2"/>
                </a:cxn>
                <a:cxn ang="0">
                  <a:pos x="26" y="4"/>
                </a:cxn>
                <a:cxn ang="0">
                  <a:pos x="26" y="5"/>
                </a:cxn>
                <a:cxn ang="0">
                  <a:pos x="28" y="7"/>
                </a:cxn>
                <a:cxn ang="0">
                  <a:pos x="28" y="9"/>
                </a:cxn>
                <a:cxn ang="0">
                  <a:pos x="28" y="13"/>
                </a:cxn>
                <a:cxn ang="0">
                  <a:pos x="28" y="15"/>
                </a:cxn>
                <a:cxn ang="0">
                  <a:pos x="28" y="17"/>
                </a:cxn>
                <a:cxn ang="0">
                  <a:pos x="26" y="20"/>
                </a:cxn>
                <a:cxn ang="0">
                  <a:pos x="26" y="22"/>
                </a:cxn>
                <a:cxn ang="0">
                  <a:pos x="24" y="24"/>
                </a:cxn>
                <a:cxn ang="0">
                  <a:pos x="24" y="26"/>
                </a:cxn>
                <a:cxn ang="0">
                  <a:pos x="22" y="28"/>
                </a:cxn>
                <a:cxn ang="0">
                  <a:pos x="20" y="31"/>
                </a:cxn>
                <a:cxn ang="0">
                  <a:pos x="18" y="31"/>
                </a:cxn>
                <a:cxn ang="0">
                  <a:pos x="16" y="33"/>
                </a:cxn>
                <a:cxn ang="0">
                  <a:pos x="15" y="35"/>
                </a:cxn>
                <a:cxn ang="0">
                  <a:pos x="13" y="35"/>
                </a:cxn>
                <a:cxn ang="0">
                  <a:pos x="9" y="37"/>
                </a:cxn>
                <a:cxn ang="0">
                  <a:pos x="7" y="37"/>
                </a:cxn>
                <a:cxn ang="0">
                  <a:pos x="5" y="37"/>
                </a:cxn>
                <a:cxn ang="0">
                  <a:pos x="3" y="37"/>
                </a:cxn>
                <a:cxn ang="0">
                  <a:pos x="1" y="37"/>
                </a:cxn>
                <a:cxn ang="0">
                  <a:pos x="0" y="35"/>
                </a:cxn>
              </a:cxnLst>
              <a:rect l="0" t="0" r="r" b="b"/>
              <a:pathLst>
                <a:path w="186" h="137">
                  <a:moveTo>
                    <a:pt x="158" y="137"/>
                  </a:moveTo>
                  <a:lnTo>
                    <a:pt x="160" y="137"/>
                  </a:lnTo>
                  <a:lnTo>
                    <a:pt x="160" y="137"/>
                  </a:lnTo>
                  <a:lnTo>
                    <a:pt x="161" y="137"/>
                  </a:lnTo>
                  <a:lnTo>
                    <a:pt x="161" y="137"/>
                  </a:lnTo>
                  <a:lnTo>
                    <a:pt x="163" y="137"/>
                  </a:lnTo>
                  <a:lnTo>
                    <a:pt x="163" y="137"/>
                  </a:lnTo>
                  <a:lnTo>
                    <a:pt x="165" y="137"/>
                  </a:lnTo>
                  <a:lnTo>
                    <a:pt x="165" y="137"/>
                  </a:lnTo>
                  <a:lnTo>
                    <a:pt x="167" y="137"/>
                  </a:lnTo>
                  <a:lnTo>
                    <a:pt x="169" y="137"/>
                  </a:lnTo>
                  <a:lnTo>
                    <a:pt x="169" y="137"/>
                  </a:lnTo>
                  <a:lnTo>
                    <a:pt x="171" y="137"/>
                  </a:lnTo>
                  <a:lnTo>
                    <a:pt x="171" y="137"/>
                  </a:lnTo>
                  <a:lnTo>
                    <a:pt x="173" y="136"/>
                  </a:lnTo>
                  <a:lnTo>
                    <a:pt x="173" y="136"/>
                  </a:lnTo>
                  <a:lnTo>
                    <a:pt x="175" y="136"/>
                  </a:lnTo>
                  <a:lnTo>
                    <a:pt x="175" y="134"/>
                  </a:lnTo>
                  <a:lnTo>
                    <a:pt x="176" y="134"/>
                  </a:lnTo>
                  <a:lnTo>
                    <a:pt x="176" y="134"/>
                  </a:lnTo>
                  <a:lnTo>
                    <a:pt x="178" y="132"/>
                  </a:lnTo>
                  <a:lnTo>
                    <a:pt x="178" y="132"/>
                  </a:lnTo>
                  <a:lnTo>
                    <a:pt x="180" y="130"/>
                  </a:lnTo>
                  <a:lnTo>
                    <a:pt x="180" y="130"/>
                  </a:lnTo>
                  <a:lnTo>
                    <a:pt x="182" y="128"/>
                  </a:lnTo>
                  <a:lnTo>
                    <a:pt x="182" y="126"/>
                  </a:lnTo>
                  <a:lnTo>
                    <a:pt x="182" y="126"/>
                  </a:lnTo>
                  <a:lnTo>
                    <a:pt x="184" y="124"/>
                  </a:lnTo>
                  <a:lnTo>
                    <a:pt x="184" y="124"/>
                  </a:lnTo>
                  <a:lnTo>
                    <a:pt x="184" y="123"/>
                  </a:lnTo>
                  <a:lnTo>
                    <a:pt x="184" y="121"/>
                  </a:lnTo>
                  <a:lnTo>
                    <a:pt x="186" y="121"/>
                  </a:lnTo>
                  <a:lnTo>
                    <a:pt x="186" y="119"/>
                  </a:lnTo>
                  <a:lnTo>
                    <a:pt x="186" y="117"/>
                  </a:lnTo>
                  <a:lnTo>
                    <a:pt x="186" y="117"/>
                  </a:lnTo>
                  <a:lnTo>
                    <a:pt x="186" y="115"/>
                  </a:lnTo>
                  <a:lnTo>
                    <a:pt x="186" y="113"/>
                  </a:lnTo>
                  <a:lnTo>
                    <a:pt x="186" y="113"/>
                  </a:lnTo>
                  <a:lnTo>
                    <a:pt x="186" y="111"/>
                  </a:lnTo>
                  <a:lnTo>
                    <a:pt x="186" y="111"/>
                  </a:lnTo>
                  <a:lnTo>
                    <a:pt x="186" y="110"/>
                  </a:lnTo>
                  <a:lnTo>
                    <a:pt x="186" y="110"/>
                  </a:lnTo>
                  <a:lnTo>
                    <a:pt x="184" y="108"/>
                  </a:lnTo>
                  <a:lnTo>
                    <a:pt x="184" y="108"/>
                  </a:lnTo>
                  <a:lnTo>
                    <a:pt x="184" y="106"/>
                  </a:lnTo>
                  <a:lnTo>
                    <a:pt x="184" y="106"/>
                  </a:lnTo>
                  <a:lnTo>
                    <a:pt x="182" y="104"/>
                  </a:lnTo>
                  <a:lnTo>
                    <a:pt x="182" y="104"/>
                  </a:lnTo>
                  <a:lnTo>
                    <a:pt x="182" y="104"/>
                  </a:lnTo>
                  <a:lnTo>
                    <a:pt x="180" y="102"/>
                  </a:lnTo>
                  <a:lnTo>
                    <a:pt x="22" y="0"/>
                  </a:lnTo>
                  <a:lnTo>
                    <a:pt x="24" y="2"/>
                  </a:lnTo>
                  <a:lnTo>
                    <a:pt x="24" y="2"/>
                  </a:lnTo>
                  <a:lnTo>
                    <a:pt x="24" y="2"/>
                  </a:lnTo>
                  <a:lnTo>
                    <a:pt x="26" y="4"/>
                  </a:lnTo>
                  <a:lnTo>
                    <a:pt x="26" y="4"/>
                  </a:lnTo>
                  <a:lnTo>
                    <a:pt x="26" y="5"/>
                  </a:lnTo>
                  <a:lnTo>
                    <a:pt x="26" y="5"/>
                  </a:lnTo>
                  <a:lnTo>
                    <a:pt x="28" y="7"/>
                  </a:lnTo>
                  <a:lnTo>
                    <a:pt x="28" y="7"/>
                  </a:lnTo>
                  <a:lnTo>
                    <a:pt x="28" y="9"/>
                  </a:lnTo>
                  <a:lnTo>
                    <a:pt x="28" y="9"/>
                  </a:lnTo>
                  <a:lnTo>
                    <a:pt x="28" y="11"/>
                  </a:lnTo>
                  <a:lnTo>
                    <a:pt x="28" y="13"/>
                  </a:lnTo>
                  <a:lnTo>
                    <a:pt x="28" y="13"/>
                  </a:lnTo>
                  <a:lnTo>
                    <a:pt x="28" y="15"/>
                  </a:lnTo>
                  <a:lnTo>
                    <a:pt x="28" y="17"/>
                  </a:lnTo>
                  <a:lnTo>
                    <a:pt x="28" y="17"/>
                  </a:lnTo>
                  <a:lnTo>
                    <a:pt x="28" y="18"/>
                  </a:lnTo>
                  <a:lnTo>
                    <a:pt x="26" y="20"/>
                  </a:lnTo>
                  <a:lnTo>
                    <a:pt x="26" y="20"/>
                  </a:lnTo>
                  <a:lnTo>
                    <a:pt x="26" y="22"/>
                  </a:lnTo>
                  <a:lnTo>
                    <a:pt x="26" y="24"/>
                  </a:lnTo>
                  <a:lnTo>
                    <a:pt x="24" y="24"/>
                  </a:lnTo>
                  <a:lnTo>
                    <a:pt x="24" y="26"/>
                  </a:lnTo>
                  <a:lnTo>
                    <a:pt x="24" y="26"/>
                  </a:lnTo>
                  <a:lnTo>
                    <a:pt x="22" y="28"/>
                  </a:lnTo>
                  <a:lnTo>
                    <a:pt x="22" y="28"/>
                  </a:lnTo>
                  <a:lnTo>
                    <a:pt x="20" y="30"/>
                  </a:lnTo>
                  <a:lnTo>
                    <a:pt x="20" y="31"/>
                  </a:lnTo>
                  <a:lnTo>
                    <a:pt x="18" y="31"/>
                  </a:lnTo>
                  <a:lnTo>
                    <a:pt x="18" y="31"/>
                  </a:lnTo>
                  <a:lnTo>
                    <a:pt x="16" y="33"/>
                  </a:lnTo>
                  <a:lnTo>
                    <a:pt x="16" y="33"/>
                  </a:lnTo>
                  <a:lnTo>
                    <a:pt x="15" y="35"/>
                  </a:lnTo>
                  <a:lnTo>
                    <a:pt x="15" y="35"/>
                  </a:lnTo>
                  <a:lnTo>
                    <a:pt x="13" y="35"/>
                  </a:lnTo>
                  <a:lnTo>
                    <a:pt x="13" y="35"/>
                  </a:lnTo>
                  <a:lnTo>
                    <a:pt x="11" y="37"/>
                  </a:lnTo>
                  <a:lnTo>
                    <a:pt x="9" y="37"/>
                  </a:lnTo>
                  <a:lnTo>
                    <a:pt x="9" y="37"/>
                  </a:lnTo>
                  <a:lnTo>
                    <a:pt x="7" y="37"/>
                  </a:lnTo>
                  <a:lnTo>
                    <a:pt x="7" y="37"/>
                  </a:lnTo>
                  <a:lnTo>
                    <a:pt x="5" y="37"/>
                  </a:lnTo>
                  <a:lnTo>
                    <a:pt x="5" y="37"/>
                  </a:lnTo>
                  <a:lnTo>
                    <a:pt x="3" y="37"/>
                  </a:lnTo>
                  <a:lnTo>
                    <a:pt x="3" y="37"/>
                  </a:lnTo>
                  <a:lnTo>
                    <a:pt x="1" y="37"/>
                  </a:lnTo>
                  <a:lnTo>
                    <a:pt x="1" y="35"/>
                  </a:lnTo>
                  <a:lnTo>
                    <a:pt x="0" y="35"/>
                  </a:lnTo>
                  <a:lnTo>
                    <a:pt x="158" y="13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Oval 124"/>
            <p:cNvSpPr>
              <a:spLocks noChangeArrowheads="1"/>
            </p:cNvSpPr>
            <p:nvPr/>
          </p:nvSpPr>
          <p:spPr bwMode="auto">
            <a:xfrm>
              <a:off x="3098800" y="2457450"/>
              <a:ext cx="222250" cy="222250"/>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Freeform 125"/>
            <p:cNvSpPr>
              <a:spLocks/>
            </p:cNvSpPr>
            <p:nvPr/>
          </p:nvSpPr>
          <p:spPr bwMode="auto">
            <a:xfrm>
              <a:off x="3133725" y="2243138"/>
              <a:ext cx="98425" cy="265113"/>
            </a:xfrm>
            <a:custGeom>
              <a:avLst/>
              <a:gdLst/>
              <a:ahLst/>
              <a:cxnLst>
                <a:cxn ang="0">
                  <a:pos x="23" y="158"/>
                </a:cxn>
                <a:cxn ang="0">
                  <a:pos x="23" y="160"/>
                </a:cxn>
                <a:cxn ang="0">
                  <a:pos x="23" y="160"/>
                </a:cxn>
                <a:cxn ang="0">
                  <a:pos x="24" y="161"/>
                </a:cxn>
                <a:cxn ang="0">
                  <a:pos x="26" y="163"/>
                </a:cxn>
                <a:cxn ang="0">
                  <a:pos x="28" y="163"/>
                </a:cxn>
                <a:cxn ang="0">
                  <a:pos x="30" y="165"/>
                </a:cxn>
                <a:cxn ang="0">
                  <a:pos x="32" y="165"/>
                </a:cxn>
                <a:cxn ang="0">
                  <a:pos x="34" y="165"/>
                </a:cxn>
                <a:cxn ang="0">
                  <a:pos x="36" y="167"/>
                </a:cxn>
                <a:cxn ang="0">
                  <a:pos x="39" y="167"/>
                </a:cxn>
                <a:cxn ang="0">
                  <a:pos x="41" y="167"/>
                </a:cxn>
                <a:cxn ang="0">
                  <a:pos x="43" y="165"/>
                </a:cxn>
                <a:cxn ang="0">
                  <a:pos x="47" y="165"/>
                </a:cxn>
                <a:cxn ang="0">
                  <a:pos x="49" y="165"/>
                </a:cxn>
                <a:cxn ang="0">
                  <a:pos x="51" y="163"/>
                </a:cxn>
                <a:cxn ang="0">
                  <a:pos x="54" y="163"/>
                </a:cxn>
                <a:cxn ang="0">
                  <a:pos x="56" y="161"/>
                </a:cxn>
                <a:cxn ang="0">
                  <a:pos x="58" y="161"/>
                </a:cxn>
                <a:cxn ang="0">
                  <a:pos x="60" y="160"/>
                </a:cxn>
                <a:cxn ang="0">
                  <a:pos x="60" y="158"/>
                </a:cxn>
                <a:cxn ang="0">
                  <a:pos x="62" y="156"/>
                </a:cxn>
                <a:cxn ang="0">
                  <a:pos x="62" y="154"/>
                </a:cxn>
                <a:cxn ang="0">
                  <a:pos x="62" y="152"/>
                </a:cxn>
                <a:cxn ang="0">
                  <a:pos x="62" y="152"/>
                </a:cxn>
                <a:cxn ang="0">
                  <a:pos x="41" y="2"/>
                </a:cxn>
                <a:cxn ang="0">
                  <a:pos x="41" y="3"/>
                </a:cxn>
                <a:cxn ang="0">
                  <a:pos x="41" y="3"/>
                </a:cxn>
                <a:cxn ang="0">
                  <a:pos x="41" y="5"/>
                </a:cxn>
                <a:cxn ang="0">
                  <a:pos x="39" y="7"/>
                </a:cxn>
                <a:cxn ang="0">
                  <a:pos x="38" y="9"/>
                </a:cxn>
                <a:cxn ang="0">
                  <a:pos x="36" y="9"/>
                </a:cxn>
                <a:cxn ang="0">
                  <a:pos x="34" y="11"/>
                </a:cxn>
                <a:cxn ang="0">
                  <a:pos x="32" y="13"/>
                </a:cxn>
                <a:cxn ang="0">
                  <a:pos x="30" y="13"/>
                </a:cxn>
                <a:cxn ang="0">
                  <a:pos x="28" y="15"/>
                </a:cxn>
                <a:cxn ang="0">
                  <a:pos x="24" y="15"/>
                </a:cxn>
                <a:cxn ang="0">
                  <a:pos x="23" y="15"/>
                </a:cxn>
                <a:cxn ang="0">
                  <a:pos x="19" y="15"/>
                </a:cxn>
                <a:cxn ang="0">
                  <a:pos x="17" y="15"/>
                </a:cxn>
                <a:cxn ang="0">
                  <a:pos x="15" y="15"/>
                </a:cxn>
                <a:cxn ang="0">
                  <a:pos x="11" y="15"/>
                </a:cxn>
                <a:cxn ang="0">
                  <a:pos x="10" y="15"/>
                </a:cxn>
                <a:cxn ang="0">
                  <a:pos x="8" y="13"/>
                </a:cxn>
                <a:cxn ang="0">
                  <a:pos x="6" y="13"/>
                </a:cxn>
                <a:cxn ang="0">
                  <a:pos x="4" y="11"/>
                </a:cxn>
                <a:cxn ang="0">
                  <a:pos x="4" y="9"/>
                </a:cxn>
                <a:cxn ang="0">
                  <a:pos x="2" y="9"/>
                </a:cxn>
                <a:cxn ang="0">
                  <a:pos x="2" y="7"/>
                </a:cxn>
                <a:cxn ang="0">
                  <a:pos x="0" y="5"/>
                </a:cxn>
              </a:cxnLst>
              <a:rect l="0" t="0" r="r" b="b"/>
              <a:pathLst>
                <a:path w="62" h="167">
                  <a:moveTo>
                    <a:pt x="21" y="156"/>
                  </a:moveTo>
                  <a:lnTo>
                    <a:pt x="23" y="158"/>
                  </a:lnTo>
                  <a:lnTo>
                    <a:pt x="23" y="158"/>
                  </a:lnTo>
                  <a:lnTo>
                    <a:pt x="23" y="160"/>
                  </a:lnTo>
                  <a:lnTo>
                    <a:pt x="23" y="160"/>
                  </a:lnTo>
                  <a:lnTo>
                    <a:pt x="23" y="160"/>
                  </a:lnTo>
                  <a:lnTo>
                    <a:pt x="24" y="161"/>
                  </a:lnTo>
                  <a:lnTo>
                    <a:pt x="24" y="161"/>
                  </a:lnTo>
                  <a:lnTo>
                    <a:pt x="24" y="161"/>
                  </a:lnTo>
                  <a:lnTo>
                    <a:pt x="26" y="163"/>
                  </a:lnTo>
                  <a:lnTo>
                    <a:pt x="26" y="163"/>
                  </a:lnTo>
                  <a:lnTo>
                    <a:pt x="28" y="163"/>
                  </a:lnTo>
                  <a:lnTo>
                    <a:pt x="28" y="165"/>
                  </a:lnTo>
                  <a:lnTo>
                    <a:pt x="30" y="165"/>
                  </a:lnTo>
                  <a:lnTo>
                    <a:pt x="30" y="165"/>
                  </a:lnTo>
                  <a:lnTo>
                    <a:pt x="32" y="165"/>
                  </a:lnTo>
                  <a:lnTo>
                    <a:pt x="32" y="165"/>
                  </a:lnTo>
                  <a:lnTo>
                    <a:pt x="34" y="165"/>
                  </a:lnTo>
                  <a:lnTo>
                    <a:pt x="36" y="167"/>
                  </a:lnTo>
                  <a:lnTo>
                    <a:pt x="36" y="167"/>
                  </a:lnTo>
                  <a:lnTo>
                    <a:pt x="38" y="167"/>
                  </a:lnTo>
                  <a:lnTo>
                    <a:pt x="39" y="167"/>
                  </a:lnTo>
                  <a:lnTo>
                    <a:pt x="39" y="167"/>
                  </a:lnTo>
                  <a:lnTo>
                    <a:pt x="41" y="167"/>
                  </a:lnTo>
                  <a:lnTo>
                    <a:pt x="43" y="167"/>
                  </a:lnTo>
                  <a:lnTo>
                    <a:pt x="43" y="165"/>
                  </a:lnTo>
                  <a:lnTo>
                    <a:pt x="45" y="165"/>
                  </a:lnTo>
                  <a:lnTo>
                    <a:pt x="47" y="165"/>
                  </a:lnTo>
                  <a:lnTo>
                    <a:pt x="49" y="165"/>
                  </a:lnTo>
                  <a:lnTo>
                    <a:pt x="49" y="165"/>
                  </a:lnTo>
                  <a:lnTo>
                    <a:pt x="51" y="165"/>
                  </a:lnTo>
                  <a:lnTo>
                    <a:pt x="51" y="163"/>
                  </a:lnTo>
                  <a:lnTo>
                    <a:pt x="52" y="163"/>
                  </a:lnTo>
                  <a:lnTo>
                    <a:pt x="54" y="163"/>
                  </a:lnTo>
                  <a:lnTo>
                    <a:pt x="54" y="163"/>
                  </a:lnTo>
                  <a:lnTo>
                    <a:pt x="56" y="161"/>
                  </a:lnTo>
                  <a:lnTo>
                    <a:pt x="56" y="161"/>
                  </a:lnTo>
                  <a:lnTo>
                    <a:pt x="58" y="161"/>
                  </a:lnTo>
                  <a:lnTo>
                    <a:pt x="58" y="160"/>
                  </a:lnTo>
                  <a:lnTo>
                    <a:pt x="60" y="160"/>
                  </a:lnTo>
                  <a:lnTo>
                    <a:pt x="60" y="158"/>
                  </a:lnTo>
                  <a:lnTo>
                    <a:pt x="60" y="158"/>
                  </a:lnTo>
                  <a:lnTo>
                    <a:pt x="60" y="158"/>
                  </a:lnTo>
                  <a:lnTo>
                    <a:pt x="62" y="156"/>
                  </a:lnTo>
                  <a:lnTo>
                    <a:pt x="62" y="156"/>
                  </a:lnTo>
                  <a:lnTo>
                    <a:pt x="62" y="154"/>
                  </a:lnTo>
                  <a:lnTo>
                    <a:pt x="62" y="154"/>
                  </a:lnTo>
                  <a:lnTo>
                    <a:pt x="62" y="152"/>
                  </a:lnTo>
                  <a:lnTo>
                    <a:pt x="62" y="152"/>
                  </a:lnTo>
                  <a:lnTo>
                    <a:pt x="62" y="152"/>
                  </a:lnTo>
                  <a:lnTo>
                    <a:pt x="41" y="0"/>
                  </a:lnTo>
                  <a:lnTo>
                    <a:pt x="41" y="2"/>
                  </a:lnTo>
                  <a:lnTo>
                    <a:pt x="41" y="2"/>
                  </a:lnTo>
                  <a:lnTo>
                    <a:pt x="41" y="3"/>
                  </a:lnTo>
                  <a:lnTo>
                    <a:pt x="41" y="3"/>
                  </a:lnTo>
                  <a:lnTo>
                    <a:pt x="41" y="3"/>
                  </a:lnTo>
                  <a:lnTo>
                    <a:pt x="41" y="5"/>
                  </a:lnTo>
                  <a:lnTo>
                    <a:pt x="41" y="5"/>
                  </a:lnTo>
                  <a:lnTo>
                    <a:pt x="39" y="7"/>
                  </a:lnTo>
                  <a:lnTo>
                    <a:pt x="39" y="7"/>
                  </a:lnTo>
                  <a:lnTo>
                    <a:pt x="39" y="7"/>
                  </a:lnTo>
                  <a:lnTo>
                    <a:pt x="38" y="9"/>
                  </a:lnTo>
                  <a:lnTo>
                    <a:pt x="38" y="9"/>
                  </a:lnTo>
                  <a:lnTo>
                    <a:pt x="36" y="9"/>
                  </a:lnTo>
                  <a:lnTo>
                    <a:pt x="36" y="11"/>
                  </a:lnTo>
                  <a:lnTo>
                    <a:pt x="34" y="11"/>
                  </a:lnTo>
                  <a:lnTo>
                    <a:pt x="34" y="11"/>
                  </a:lnTo>
                  <a:lnTo>
                    <a:pt x="32" y="13"/>
                  </a:lnTo>
                  <a:lnTo>
                    <a:pt x="32" y="13"/>
                  </a:lnTo>
                  <a:lnTo>
                    <a:pt x="30" y="13"/>
                  </a:lnTo>
                  <a:lnTo>
                    <a:pt x="28" y="13"/>
                  </a:lnTo>
                  <a:lnTo>
                    <a:pt x="28" y="15"/>
                  </a:lnTo>
                  <a:lnTo>
                    <a:pt x="26" y="15"/>
                  </a:lnTo>
                  <a:lnTo>
                    <a:pt x="24" y="15"/>
                  </a:lnTo>
                  <a:lnTo>
                    <a:pt x="24" y="15"/>
                  </a:lnTo>
                  <a:lnTo>
                    <a:pt x="23" y="15"/>
                  </a:lnTo>
                  <a:lnTo>
                    <a:pt x="21" y="15"/>
                  </a:lnTo>
                  <a:lnTo>
                    <a:pt x="19" y="15"/>
                  </a:lnTo>
                  <a:lnTo>
                    <a:pt x="19" y="15"/>
                  </a:lnTo>
                  <a:lnTo>
                    <a:pt x="17" y="15"/>
                  </a:lnTo>
                  <a:lnTo>
                    <a:pt x="15" y="15"/>
                  </a:lnTo>
                  <a:lnTo>
                    <a:pt x="15" y="15"/>
                  </a:lnTo>
                  <a:lnTo>
                    <a:pt x="13" y="15"/>
                  </a:lnTo>
                  <a:lnTo>
                    <a:pt x="11" y="15"/>
                  </a:lnTo>
                  <a:lnTo>
                    <a:pt x="11" y="15"/>
                  </a:lnTo>
                  <a:lnTo>
                    <a:pt x="10" y="15"/>
                  </a:lnTo>
                  <a:lnTo>
                    <a:pt x="10" y="13"/>
                  </a:lnTo>
                  <a:lnTo>
                    <a:pt x="8" y="13"/>
                  </a:lnTo>
                  <a:lnTo>
                    <a:pt x="8" y="13"/>
                  </a:lnTo>
                  <a:lnTo>
                    <a:pt x="6" y="13"/>
                  </a:lnTo>
                  <a:lnTo>
                    <a:pt x="6" y="11"/>
                  </a:lnTo>
                  <a:lnTo>
                    <a:pt x="4" y="11"/>
                  </a:lnTo>
                  <a:lnTo>
                    <a:pt x="4" y="11"/>
                  </a:lnTo>
                  <a:lnTo>
                    <a:pt x="4" y="9"/>
                  </a:lnTo>
                  <a:lnTo>
                    <a:pt x="2" y="9"/>
                  </a:lnTo>
                  <a:lnTo>
                    <a:pt x="2" y="9"/>
                  </a:lnTo>
                  <a:lnTo>
                    <a:pt x="2" y="7"/>
                  </a:lnTo>
                  <a:lnTo>
                    <a:pt x="2" y="7"/>
                  </a:lnTo>
                  <a:lnTo>
                    <a:pt x="0" y="5"/>
                  </a:lnTo>
                  <a:lnTo>
                    <a:pt x="0" y="5"/>
                  </a:lnTo>
                  <a:lnTo>
                    <a:pt x="21" y="15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Freeform 126"/>
            <p:cNvSpPr>
              <a:spLocks/>
            </p:cNvSpPr>
            <p:nvPr/>
          </p:nvSpPr>
          <p:spPr bwMode="auto">
            <a:xfrm>
              <a:off x="3276600" y="2611438"/>
              <a:ext cx="261938" cy="223838"/>
            </a:xfrm>
            <a:custGeom>
              <a:avLst/>
              <a:gdLst/>
              <a:ahLst/>
              <a:cxnLst>
                <a:cxn ang="0">
                  <a:pos x="24" y="0"/>
                </a:cxn>
                <a:cxn ang="0">
                  <a:pos x="24" y="0"/>
                </a:cxn>
                <a:cxn ang="0">
                  <a:pos x="24" y="0"/>
                </a:cxn>
                <a:cxn ang="0">
                  <a:pos x="22" y="0"/>
                </a:cxn>
                <a:cxn ang="0">
                  <a:pos x="22" y="2"/>
                </a:cxn>
                <a:cxn ang="0">
                  <a:pos x="20" y="2"/>
                </a:cxn>
                <a:cxn ang="0">
                  <a:pos x="20" y="4"/>
                </a:cxn>
                <a:cxn ang="0">
                  <a:pos x="18" y="6"/>
                </a:cxn>
                <a:cxn ang="0">
                  <a:pos x="16" y="7"/>
                </a:cxn>
                <a:cxn ang="0">
                  <a:pos x="14" y="9"/>
                </a:cxn>
                <a:cxn ang="0">
                  <a:pos x="13" y="11"/>
                </a:cxn>
                <a:cxn ang="0">
                  <a:pos x="13" y="13"/>
                </a:cxn>
                <a:cxn ang="0">
                  <a:pos x="11" y="15"/>
                </a:cxn>
                <a:cxn ang="0">
                  <a:pos x="9" y="17"/>
                </a:cxn>
                <a:cxn ang="0">
                  <a:pos x="7" y="19"/>
                </a:cxn>
                <a:cxn ang="0">
                  <a:pos x="5" y="20"/>
                </a:cxn>
                <a:cxn ang="0">
                  <a:pos x="5" y="22"/>
                </a:cxn>
                <a:cxn ang="0">
                  <a:pos x="3" y="24"/>
                </a:cxn>
                <a:cxn ang="0">
                  <a:pos x="1" y="26"/>
                </a:cxn>
                <a:cxn ang="0">
                  <a:pos x="1" y="28"/>
                </a:cxn>
                <a:cxn ang="0">
                  <a:pos x="0" y="30"/>
                </a:cxn>
                <a:cxn ang="0">
                  <a:pos x="0" y="30"/>
                </a:cxn>
                <a:cxn ang="0">
                  <a:pos x="0" y="30"/>
                </a:cxn>
                <a:cxn ang="0">
                  <a:pos x="0" y="32"/>
                </a:cxn>
                <a:cxn ang="0">
                  <a:pos x="0" y="32"/>
                </a:cxn>
                <a:cxn ang="0">
                  <a:pos x="141" y="139"/>
                </a:cxn>
                <a:cxn ang="0">
                  <a:pos x="141" y="139"/>
                </a:cxn>
                <a:cxn ang="0">
                  <a:pos x="141" y="139"/>
                </a:cxn>
                <a:cxn ang="0">
                  <a:pos x="143" y="139"/>
                </a:cxn>
                <a:cxn ang="0">
                  <a:pos x="143" y="138"/>
                </a:cxn>
                <a:cxn ang="0">
                  <a:pos x="145" y="136"/>
                </a:cxn>
                <a:cxn ang="0">
                  <a:pos x="145" y="136"/>
                </a:cxn>
                <a:cxn ang="0">
                  <a:pos x="147" y="134"/>
                </a:cxn>
                <a:cxn ang="0">
                  <a:pos x="147" y="132"/>
                </a:cxn>
                <a:cxn ang="0">
                  <a:pos x="148" y="130"/>
                </a:cxn>
                <a:cxn ang="0">
                  <a:pos x="150" y="128"/>
                </a:cxn>
                <a:cxn ang="0">
                  <a:pos x="152" y="126"/>
                </a:cxn>
                <a:cxn ang="0">
                  <a:pos x="154" y="123"/>
                </a:cxn>
                <a:cxn ang="0">
                  <a:pos x="156" y="121"/>
                </a:cxn>
                <a:cxn ang="0">
                  <a:pos x="156" y="119"/>
                </a:cxn>
                <a:cxn ang="0">
                  <a:pos x="158" y="117"/>
                </a:cxn>
                <a:cxn ang="0">
                  <a:pos x="160" y="115"/>
                </a:cxn>
                <a:cxn ang="0">
                  <a:pos x="161" y="113"/>
                </a:cxn>
                <a:cxn ang="0">
                  <a:pos x="161" y="113"/>
                </a:cxn>
                <a:cxn ang="0">
                  <a:pos x="163" y="112"/>
                </a:cxn>
                <a:cxn ang="0">
                  <a:pos x="163" y="110"/>
                </a:cxn>
                <a:cxn ang="0">
                  <a:pos x="165" y="110"/>
                </a:cxn>
                <a:cxn ang="0">
                  <a:pos x="165" y="110"/>
                </a:cxn>
                <a:cxn ang="0">
                  <a:pos x="165" y="108"/>
                </a:cxn>
                <a:cxn ang="0">
                  <a:pos x="165" y="108"/>
                </a:cxn>
              </a:cxnLst>
              <a:rect l="0" t="0" r="r" b="b"/>
              <a:pathLst>
                <a:path w="165" h="141">
                  <a:moveTo>
                    <a:pt x="24" y="0"/>
                  </a:moveTo>
                  <a:lnTo>
                    <a:pt x="24" y="0"/>
                  </a:lnTo>
                  <a:lnTo>
                    <a:pt x="24" y="0"/>
                  </a:lnTo>
                  <a:lnTo>
                    <a:pt x="24" y="0"/>
                  </a:lnTo>
                  <a:lnTo>
                    <a:pt x="24" y="0"/>
                  </a:lnTo>
                  <a:lnTo>
                    <a:pt x="24" y="0"/>
                  </a:lnTo>
                  <a:lnTo>
                    <a:pt x="22" y="0"/>
                  </a:lnTo>
                  <a:lnTo>
                    <a:pt x="22" y="0"/>
                  </a:lnTo>
                  <a:lnTo>
                    <a:pt x="22" y="2"/>
                  </a:lnTo>
                  <a:lnTo>
                    <a:pt x="22" y="2"/>
                  </a:lnTo>
                  <a:lnTo>
                    <a:pt x="20" y="2"/>
                  </a:lnTo>
                  <a:lnTo>
                    <a:pt x="20" y="2"/>
                  </a:lnTo>
                  <a:lnTo>
                    <a:pt x="20" y="4"/>
                  </a:lnTo>
                  <a:lnTo>
                    <a:pt x="20" y="4"/>
                  </a:lnTo>
                  <a:lnTo>
                    <a:pt x="18" y="6"/>
                  </a:lnTo>
                  <a:lnTo>
                    <a:pt x="18" y="6"/>
                  </a:lnTo>
                  <a:lnTo>
                    <a:pt x="16" y="6"/>
                  </a:lnTo>
                  <a:lnTo>
                    <a:pt x="16" y="7"/>
                  </a:lnTo>
                  <a:lnTo>
                    <a:pt x="16" y="7"/>
                  </a:lnTo>
                  <a:lnTo>
                    <a:pt x="14" y="9"/>
                  </a:lnTo>
                  <a:lnTo>
                    <a:pt x="14" y="9"/>
                  </a:lnTo>
                  <a:lnTo>
                    <a:pt x="13" y="11"/>
                  </a:lnTo>
                  <a:lnTo>
                    <a:pt x="13" y="13"/>
                  </a:lnTo>
                  <a:lnTo>
                    <a:pt x="13" y="13"/>
                  </a:lnTo>
                  <a:lnTo>
                    <a:pt x="11" y="15"/>
                  </a:lnTo>
                  <a:lnTo>
                    <a:pt x="11" y="15"/>
                  </a:lnTo>
                  <a:lnTo>
                    <a:pt x="9" y="17"/>
                  </a:lnTo>
                  <a:lnTo>
                    <a:pt x="9" y="17"/>
                  </a:lnTo>
                  <a:lnTo>
                    <a:pt x="9" y="19"/>
                  </a:lnTo>
                  <a:lnTo>
                    <a:pt x="7" y="19"/>
                  </a:lnTo>
                  <a:lnTo>
                    <a:pt x="7" y="20"/>
                  </a:lnTo>
                  <a:lnTo>
                    <a:pt x="5" y="20"/>
                  </a:lnTo>
                  <a:lnTo>
                    <a:pt x="5" y="22"/>
                  </a:lnTo>
                  <a:lnTo>
                    <a:pt x="5" y="22"/>
                  </a:lnTo>
                  <a:lnTo>
                    <a:pt x="3" y="24"/>
                  </a:lnTo>
                  <a:lnTo>
                    <a:pt x="3" y="24"/>
                  </a:lnTo>
                  <a:lnTo>
                    <a:pt x="3" y="26"/>
                  </a:lnTo>
                  <a:lnTo>
                    <a:pt x="1" y="26"/>
                  </a:lnTo>
                  <a:lnTo>
                    <a:pt x="1" y="28"/>
                  </a:lnTo>
                  <a:lnTo>
                    <a:pt x="1" y="28"/>
                  </a:lnTo>
                  <a:lnTo>
                    <a:pt x="1" y="28"/>
                  </a:lnTo>
                  <a:lnTo>
                    <a:pt x="0" y="30"/>
                  </a:lnTo>
                  <a:lnTo>
                    <a:pt x="0" y="30"/>
                  </a:lnTo>
                  <a:lnTo>
                    <a:pt x="0" y="30"/>
                  </a:lnTo>
                  <a:lnTo>
                    <a:pt x="0" y="30"/>
                  </a:lnTo>
                  <a:lnTo>
                    <a:pt x="0" y="30"/>
                  </a:lnTo>
                  <a:lnTo>
                    <a:pt x="0" y="32"/>
                  </a:lnTo>
                  <a:lnTo>
                    <a:pt x="0" y="32"/>
                  </a:lnTo>
                  <a:lnTo>
                    <a:pt x="0" y="32"/>
                  </a:lnTo>
                  <a:lnTo>
                    <a:pt x="0" y="32"/>
                  </a:lnTo>
                  <a:lnTo>
                    <a:pt x="141" y="141"/>
                  </a:lnTo>
                  <a:lnTo>
                    <a:pt x="141" y="139"/>
                  </a:lnTo>
                  <a:lnTo>
                    <a:pt x="141" y="139"/>
                  </a:lnTo>
                  <a:lnTo>
                    <a:pt x="141" y="139"/>
                  </a:lnTo>
                  <a:lnTo>
                    <a:pt x="141" y="139"/>
                  </a:lnTo>
                  <a:lnTo>
                    <a:pt x="141" y="139"/>
                  </a:lnTo>
                  <a:lnTo>
                    <a:pt x="141" y="139"/>
                  </a:lnTo>
                  <a:lnTo>
                    <a:pt x="143" y="139"/>
                  </a:lnTo>
                  <a:lnTo>
                    <a:pt x="143" y="138"/>
                  </a:lnTo>
                  <a:lnTo>
                    <a:pt x="143" y="138"/>
                  </a:lnTo>
                  <a:lnTo>
                    <a:pt x="143" y="138"/>
                  </a:lnTo>
                  <a:lnTo>
                    <a:pt x="145" y="136"/>
                  </a:lnTo>
                  <a:lnTo>
                    <a:pt x="145" y="136"/>
                  </a:lnTo>
                  <a:lnTo>
                    <a:pt x="145" y="136"/>
                  </a:lnTo>
                  <a:lnTo>
                    <a:pt x="145" y="134"/>
                  </a:lnTo>
                  <a:lnTo>
                    <a:pt x="147" y="134"/>
                  </a:lnTo>
                  <a:lnTo>
                    <a:pt x="147" y="132"/>
                  </a:lnTo>
                  <a:lnTo>
                    <a:pt x="147" y="132"/>
                  </a:lnTo>
                  <a:lnTo>
                    <a:pt x="148" y="130"/>
                  </a:lnTo>
                  <a:lnTo>
                    <a:pt x="148" y="130"/>
                  </a:lnTo>
                  <a:lnTo>
                    <a:pt x="150" y="128"/>
                  </a:lnTo>
                  <a:lnTo>
                    <a:pt x="150" y="128"/>
                  </a:lnTo>
                  <a:lnTo>
                    <a:pt x="150" y="126"/>
                  </a:lnTo>
                  <a:lnTo>
                    <a:pt x="152" y="126"/>
                  </a:lnTo>
                  <a:lnTo>
                    <a:pt x="152" y="125"/>
                  </a:lnTo>
                  <a:lnTo>
                    <a:pt x="154" y="123"/>
                  </a:lnTo>
                  <a:lnTo>
                    <a:pt x="154" y="123"/>
                  </a:lnTo>
                  <a:lnTo>
                    <a:pt x="156" y="121"/>
                  </a:lnTo>
                  <a:lnTo>
                    <a:pt x="156" y="121"/>
                  </a:lnTo>
                  <a:lnTo>
                    <a:pt x="156" y="119"/>
                  </a:lnTo>
                  <a:lnTo>
                    <a:pt x="158" y="119"/>
                  </a:lnTo>
                  <a:lnTo>
                    <a:pt x="158" y="117"/>
                  </a:lnTo>
                  <a:lnTo>
                    <a:pt x="160" y="117"/>
                  </a:lnTo>
                  <a:lnTo>
                    <a:pt x="160" y="115"/>
                  </a:lnTo>
                  <a:lnTo>
                    <a:pt x="160" y="115"/>
                  </a:lnTo>
                  <a:lnTo>
                    <a:pt x="161" y="113"/>
                  </a:lnTo>
                  <a:lnTo>
                    <a:pt x="161" y="113"/>
                  </a:lnTo>
                  <a:lnTo>
                    <a:pt x="161" y="113"/>
                  </a:lnTo>
                  <a:lnTo>
                    <a:pt x="163" y="112"/>
                  </a:lnTo>
                  <a:lnTo>
                    <a:pt x="163" y="112"/>
                  </a:lnTo>
                  <a:lnTo>
                    <a:pt x="163" y="112"/>
                  </a:lnTo>
                  <a:lnTo>
                    <a:pt x="163" y="110"/>
                  </a:lnTo>
                  <a:lnTo>
                    <a:pt x="165" y="110"/>
                  </a:lnTo>
                  <a:lnTo>
                    <a:pt x="165" y="110"/>
                  </a:lnTo>
                  <a:lnTo>
                    <a:pt x="165" y="110"/>
                  </a:lnTo>
                  <a:lnTo>
                    <a:pt x="165" y="110"/>
                  </a:lnTo>
                  <a:lnTo>
                    <a:pt x="165" y="108"/>
                  </a:lnTo>
                  <a:lnTo>
                    <a:pt x="165" y="108"/>
                  </a:lnTo>
                  <a:lnTo>
                    <a:pt x="165" y="108"/>
                  </a:lnTo>
                  <a:lnTo>
                    <a:pt x="165" y="108"/>
                  </a:lnTo>
                  <a:lnTo>
                    <a:pt x="2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Oval 127"/>
            <p:cNvSpPr>
              <a:spLocks noChangeArrowheads="1"/>
            </p:cNvSpPr>
            <p:nvPr/>
          </p:nvSpPr>
          <p:spPr bwMode="auto">
            <a:xfrm>
              <a:off x="5724525" y="2909888"/>
              <a:ext cx="220663" cy="22066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Freeform 128"/>
            <p:cNvSpPr>
              <a:spLocks/>
            </p:cNvSpPr>
            <p:nvPr/>
          </p:nvSpPr>
          <p:spPr bwMode="auto">
            <a:xfrm>
              <a:off x="5440363" y="2962275"/>
              <a:ext cx="301625" cy="85725"/>
            </a:xfrm>
            <a:custGeom>
              <a:avLst/>
              <a:gdLst/>
              <a:ahLst/>
              <a:cxnLst>
                <a:cxn ang="0">
                  <a:pos x="184" y="54"/>
                </a:cxn>
                <a:cxn ang="0">
                  <a:pos x="184" y="52"/>
                </a:cxn>
                <a:cxn ang="0">
                  <a:pos x="186" y="52"/>
                </a:cxn>
                <a:cxn ang="0">
                  <a:pos x="186" y="52"/>
                </a:cxn>
                <a:cxn ang="0">
                  <a:pos x="186" y="50"/>
                </a:cxn>
                <a:cxn ang="0">
                  <a:pos x="188" y="48"/>
                </a:cxn>
                <a:cxn ang="0">
                  <a:pos x="188" y="47"/>
                </a:cxn>
                <a:cxn ang="0">
                  <a:pos x="188" y="45"/>
                </a:cxn>
                <a:cxn ang="0">
                  <a:pos x="190" y="43"/>
                </a:cxn>
                <a:cxn ang="0">
                  <a:pos x="190" y="41"/>
                </a:cxn>
                <a:cxn ang="0">
                  <a:pos x="190" y="37"/>
                </a:cxn>
                <a:cxn ang="0">
                  <a:pos x="190" y="35"/>
                </a:cxn>
                <a:cxn ang="0">
                  <a:pos x="190" y="34"/>
                </a:cxn>
                <a:cxn ang="0">
                  <a:pos x="190" y="30"/>
                </a:cxn>
                <a:cxn ang="0">
                  <a:pos x="190" y="28"/>
                </a:cxn>
                <a:cxn ang="0">
                  <a:pos x="190" y="24"/>
                </a:cxn>
                <a:cxn ang="0">
                  <a:pos x="190" y="22"/>
                </a:cxn>
                <a:cxn ang="0">
                  <a:pos x="190" y="21"/>
                </a:cxn>
                <a:cxn ang="0">
                  <a:pos x="190" y="19"/>
                </a:cxn>
                <a:cxn ang="0">
                  <a:pos x="190" y="17"/>
                </a:cxn>
                <a:cxn ang="0">
                  <a:pos x="190" y="15"/>
                </a:cxn>
                <a:cxn ang="0">
                  <a:pos x="188" y="15"/>
                </a:cxn>
                <a:cxn ang="0">
                  <a:pos x="188" y="13"/>
                </a:cxn>
                <a:cxn ang="0">
                  <a:pos x="186" y="13"/>
                </a:cxn>
                <a:cxn ang="0">
                  <a:pos x="186" y="13"/>
                </a:cxn>
                <a:cxn ang="0">
                  <a:pos x="2" y="0"/>
                </a:cxn>
                <a:cxn ang="0">
                  <a:pos x="4" y="2"/>
                </a:cxn>
                <a:cxn ang="0">
                  <a:pos x="4" y="2"/>
                </a:cxn>
                <a:cxn ang="0">
                  <a:pos x="4" y="2"/>
                </a:cxn>
                <a:cxn ang="0">
                  <a:pos x="4" y="4"/>
                </a:cxn>
                <a:cxn ang="0">
                  <a:pos x="6" y="6"/>
                </a:cxn>
                <a:cxn ang="0">
                  <a:pos x="6" y="8"/>
                </a:cxn>
                <a:cxn ang="0">
                  <a:pos x="6" y="9"/>
                </a:cxn>
                <a:cxn ang="0">
                  <a:pos x="6" y="11"/>
                </a:cxn>
                <a:cxn ang="0">
                  <a:pos x="6" y="15"/>
                </a:cxn>
                <a:cxn ang="0">
                  <a:pos x="6" y="17"/>
                </a:cxn>
                <a:cxn ang="0">
                  <a:pos x="6" y="19"/>
                </a:cxn>
                <a:cxn ang="0">
                  <a:pos x="6" y="22"/>
                </a:cxn>
                <a:cxn ang="0">
                  <a:pos x="6" y="24"/>
                </a:cxn>
                <a:cxn ang="0">
                  <a:pos x="6" y="28"/>
                </a:cxn>
                <a:cxn ang="0">
                  <a:pos x="6" y="30"/>
                </a:cxn>
                <a:cxn ang="0">
                  <a:pos x="4" y="32"/>
                </a:cxn>
                <a:cxn ang="0">
                  <a:pos x="4" y="34"/>
                </a:cxn>
                <a:cxn ang="0">
                  <a:pos x="4" y="35"/>
                </a:cxn>
                <a:cxn ang="0">
                  <a:pos x="2" y="37"/>
                </a:cxn>
                <a:cxn ang="0">
                  <a:pos x="2" y="39"/>
                </a:cxn>
                <a:cxn ang="0">
                  <a:pos x="2" y="39"/>
                </a:cxn>
                <a:cxn ang="0">
                  <a:pos x="0" y="41"/>
                </a:cxn>
                <a:cxn ang="0">
                  <a:pos x="0" y="41"/>
                </a:cxn>
                <a:cxn ang="0">
                  <a:pos x="0" y="41"/>
                </a:cxn>
              </a:cxnLst>
              <a:rect l="0" t="0" r="r" b="b"/>
              <a:pathLst>
                <a:path w="190" h="54">
                  <a:moveTo>
                    <a:pt x="184" y="54"/>
                  </a:moveTo>
                  <a:lnTo>
                    <a:pt x="184" y="54"/>
                  </a:lnTo>
                  <a:lnTo>
                    <a:pt x="184" y="54"/>
                  </a:lnTo>
                  <a:lnTo>
                    <a:pt x="184" y="52"/>
                  </a:lnTo>
                  <a:lnTo>
                    <a:pt x="184" y="52"/>
                  </a:lnTo>
                  <a:lnTo>
                    <a:pt x="186" y="52"/>
                  </a:lnTo>
                  <a:lnTo>
                    <a:pt x="186" y="52"/>
                  </a:lnTo>
                  <a:lnTo>
                    <a:pt x="186" y="52"/>
                  </a:lnTo>
                  <a:lnTo>
                    <a:pt x="186" y="50"/>
                  </a:lnTo>
                  <a:lnTo>
                    <a:pt x="186" y="50"/>
                  </a:lnTo>
                  <a:lnTo>
                    <a:pt x="188" y="50"/>
                  </a:lnTo>
                  <a:lnTo>
                    <a:pt x="188" y="48"/>
                  </a:lnTo>
                  <a:lnTo>
                    <a:pt x="188" y="48"/>
                  </a:lnTo>
                  <a:lnTo>
                    <a:pt x="188" y="47"/>
                  </a:lnTo>
                  <a:lnTo>
                    <a:pt x="188" y="47"/>
                  </a:lnTo>
                  <a:lnTo>
                    <a:pt x="188" y="45"/>
                  </a:lnTo>
                  <a:lnTo>
                    <a:pt x="190" y="45"/>
                  </a:lnTo>
                  <a:lnTo>
                    <a:pt x="190" y="43"/>
                  </a:lnTo>
                  <a:lnTo>
                    <a:pt x="190" y="41"/>
                  </a:lnTo>
                  <a:lnTo>
                    <a:pt x="190" y="41"/>
                  </a:lnTo>
                  <a:lnTo>
                    <a:pt x="190" y="39"/>
                  </a:lnTo>
                  <a:lnTo>
                    <a:pt x="190" y="37"/>
                  </a:lnTo>
                  <a:lnTo>
                    <a:pt x="190" y="37"/>
                  </a:lnTo>
                  <a:lnTo>
                    <a:pt x="190" y="35"/>
                  </a:lnTo>
                  <a:lnTo>
                    <a:pt x="190" y="34"/>
                  </a:lnTo>
                  <a:lnTo>
                    <a:pt x="190" y="34"/>
                  </a:lnTo>
                  <a:lnTo>
                    <a:pt x="190" y="32"/>
                  </a:lnTo>
                  <a:lnTo>
                    <a:pt x="190" y="30"/>
                  </a:lnTo>
                  <a:lnTo>
                    <a:pt x="190" y="28"/>
                  </a:lnTo>
                  <a:lnTo>
                    <a:pt x="190" y="28"/>
                  </a:lnTo>
                  <a:lnTo>
                    <a:pt x="190" y="26"/>
                  </a:lnTo>
                  <a:lnTo>
                    <a:pt x="190" y="24"/>
                  </a:lnTo>
                  <a:lnTo>
                    <a:pt x="190" y="24"/>
                  </a:lnTo>
                  <a:lnTo>
                    <a:pt x="190" y="22"/>
                  </a:lnTo>
                  <a:lnTo>
                    <a:pt x="190" y="22"/>
                  </a:lnTo>
                  <a:lnTo>
                    <a:pt x="190" y="21"/>
                  </a:lnTo>
                  <a:lnTo>
                    <a:pt x="190" y="19"/>
                  </a:lnTo>
                  <a:lnTo>
                    <a:pt x="190" y="19"/>
                  </a:lnTo>
                  <a:lnTo>
                    <a:pt x="190" y="19"/>
                  </a:lnTo>
                  <a:lnTo>
                    <a:pt x="190" y="17"/>
                  </a:lnTo>
                  <a:lnTo>
                    <a:pt x="190" y="17"/>
                  </a:lnTo>
                  <a:lnTo>
                    <a:pt x="190" y="15"/>
                  </a:lnTo>
                  <a:lnTo>
                    <a:pt x="188" y="15"/>
                  </a:lnTo>
                  <a:lnTo>
                    <a:pt x="188" y="15"/>
                  </a:lnTo>
                  <a:lnTo>
                    <a:pt x="188" y="13"/>
                  </a:lnTo>
                  <a:lnTo>
                    <a:pt x="188" y="13"/>
                  </a:lnTo>
                  <a:lnTo>
                    <a:pt x="188" y="13"/>
                  </a:lnTo>
                  <a:lnTo>
                    <a:pt x="186" y="13"/>
                  </a:lnTo>
                  <a:lnTo>
                    <a:pt x="186" y="13"/>
                  </a:lnTo>
                  <a:lnTo>
                    <a:pt x="186" y="13"/>
                  </a:lnTo>
                  <a:lnTo>
                    <a:pt x="2" y="0"/>
                  </a:lnTo>
                  <a:lnTo>
                    <a:pt x="2" y="0"/>
                  </a:lnTo>
                  <a:lnTo>
                    <a:pt x="2" y="0"/>
                  </a:lnTo>
                  <a:lnTo>
                    <a:pt x="4" y="2"/>
                  </a:lnTo>
                  <a:lnTo>
                    <a:pt x="4" y="2"/>
                  </a:lnTo>
                  <a:lnTo>
                    <a:pt x="4" y="2"/>
                  </a:lnTo>
                  <a:lnTo>
                    <a:pt x="4" y="2"/>
                  </a:lnTo>
                  <a:lnTo>
                    <a:pt x="4" y="2"/>
                  </a:lnTo>
                  <a:lnTo>
                    <a:pt x="4" y="4"/>
                  </a:lnTo>
                  <a:lnTo>
                    <a:pt x="4" y="4"/>
                  </a:lnTo>
                  <a:lnTo>
                    <a:pt x="6" y="6"/>
                  </a:lnTo>
                  <a:lnTo>
                    <a:pt x="6" y="6"/>
                  </a:lnTo>
                  <a:lnTo>
                    <a:pt x="6" y="6"/>
                  </a:lnTo>
                  <a:lnTo>
                    <a:pt x="6" y="8"/>
                  </a:lnTo>
                  <a:lnTo>
                    <a:pt x="6" y="9"/>
                  </a:lnTo>
                  <a:lnTo>
                    <a:pt x="6" y="9"/>
                  </a:lnTo>
                  <a:lnTo>
                    <a:pt x="6" y="11"/>
                  </a:lnTo>
                  <a:lnTo>
                    <a:pt x="6" y="11"/>
                  </a:lnTo>
                  <a:lnTo>
                    <a:pt x="6" y="13"/>
                  </a:lnTo>
                  <a:lnTo>
                    <a:pt x="6" y="15"/>
                  </a:lnTo>
                  <a:lnTo>
                    <a:pt x="6" y="15"/>
                  </a:lnTo>
                  <a:lnTo>
                    <a:pt x="6" y="17"/>
                  </a:lnTo>
                  <a:lnTo>
                    <a:pt x="6" y="19"/>
                  </a:lnTo>
                  <a:lnTo>
                    <a:pt x="6" y="19"/>
                  </a:lnTo>
                  <a:lnTo>
                    <a:pt x="6" y="21"/>
                  </a:lnTo>
                  <a:lnTo>
                    <a:pt x="6" y="22"/>
                  </a:lnTo>
                  <a:lnTo>
                    <a:pt x="6" y="22"/>
                  </a:lnTo>
                  <a:lnTo>
                    <a:pt x="6" y="24"/>
                  </a:lnTo>
                  <a:lnTo>
                    <a:pt x="6" y="26"/>
                  </a:lnTo>
                  <a:lnTo>
                    <a:pt x="6" y="28"/>
                  </a:lnTo>
                  <a:lnTo>
                    <a:pt x="6" y="28"/>
                  </a:lnTo>
                  <a:lnTo>
                    <a:pt x="6" y="30"/>
                  </a:lnTo>
                  <a:lnTo>
                    <a:pt x="4" y="30"/>
                  </a:lnTo>
                  <a:lnTo>
                    <a:pt x="4" y="32"/>
                  </a:lnTo>
                  <a:lnTo>
                    <a:pt x="4" y="34"/>
                  </a:lnTo>
                  <a:lnTo>
                    <a:pt x="4" y="34"/>
                  </a:lnTo>
                  <a:lnTo>
                    <a:pt x="4" y="35"/>
                  </a:lnTo>
                  <a:lnTo>
                    <a:pt x="4" y="35"/>
                  </a:lnTo>
                  <a:lnTo>
                    <a:pt x="4" y="37"/>
                  </a:lnTo>
                  <a:lnTo>
                    <a:pt x="2" y="37"/>
                  </a:lnTo>
                  <a:lnTo>
                    <a:pt x="2" y="39"/>
                  </a:lnTo>
                  <a:lnTo>
                    <a:pt x="2" y="39"/>
                  </a:lnTo>
                  <a:lnTo>
                    <a:pt x="2" y="39"/>
                  </a:lnTo>
                  <a:lnTo>
                    <a:pt x="2" y="39"/>
                  </a:lnTo>
                  <a:lnTo>
                    <a:pt x="0" y="41"/>
                  </a:lnTo>
                  <a:lnTo>
                    <a:pt x="0" y="41"/>
                  </a:lnTo>
                  <a:lnTo>
                    <a:pt x="0" y="41"/>
                  </a:lnTo>
                  <a:lnTo>
                    <a:pt x="0" y="41"/>
                  </a:lnTo>
                  <a:lnTo>
                    <a:pt x="0" y="41"/>
                  </a:lnTo>
                  <a:lnTo>
                    <a:pt x="0" y="41"/>
                  </a:lnTo>
                  <a:lnTo>
                    <a:pt x="184" y="5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Oval 129"/>
            <p:cNvSpPr>
              <a:spLocks noChangeArrowheads="1"/>
            </p:cNvSpPr>
            <p:nvPr/>
          </p:nvSpPr>
          <p:spPr bwMode="auto">
            <a:xfrm>
              <a:off x="3494088" y="2768600"/>
              <a:ext cx="185738" cy="185738"/>
            </a:xfrm>
            <a:prstGeom prst="ellipse">
              <a:avLst/>
            </a:prstGeom>
            <a:solidFill>
              <a:srgbClr val="FF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Freeform 130"/>
            <p:cNvSpPr>
              <a:spLocks/>
            </p:cNvSpPr>
            <p:nvPr/>
          </p:nvSpPr>
          <p:spPr bwMode="auto">
            <a:xfrm>
              <a:off x="3636963" y="2841625"/>
              <a:ext cx="350838" cy="117475"/>
            </a:xfrm>
            <a:custGeom>
              <a:avLst/>
              <a:gdLst/>
              <a:ahLst/>
              <a:cxnLst>
                <a:cxn ang="0">
                  <a:pos x="14" y="0"/>
                </a:cxn>
                <a:cxn ang="0">
                  <a:pos x="13" y="0"/>
                </a:cxn>
                <a:cxn ang="0">
                  <a:pos x="11" y="0"/>
                </a:cxn>
                <a:cxn ang="0">
                  <a:pos x="11" y="2"/>
                </a:cxn>
                <a:cxn ang="0">
                  <a:pos x="9" y="2"/>
                </a:cxn>
                <a:cxn ang="0">
                  <a:pos x="7" y="4"/>
                </a:cxn>
                <a:cxn ang="0">
                  <a:pos x="5" y="6"/>
                </a:cxn>
                <a:cxn ang="0">
                  <a:pos x="3" y="7"/>
                </a:cxn>
                <a:cxn ang="0">
                  <a:pos x="3" y="9"/>
                </a:cxn>
                <a:cxn ang="0">
                  <a:pos x="1" y="11"/>
                </a:cxn>
                <a:cxn ang="0">
                  <a:pos x="1" y="13"/>
                </a:cxn>
                <a:cxn ang="0">
                  <a:pos x="0" y="17"/>
                </a:cxn>
                <a:cxn ang="0">
                  <a:pos x="0" y="19"/>
                </a:cxn>
                <a:cxn ang="0">
                  <a:pos x="0" y="20"/>
                </a:cxn>
                <a:cxn ang="0">
                  <a:pos x="0" y="24"/>
                </a:cxn>
                <a:cxn ang="0">
                  <a:pos x="0" y="26"/>
                </a:cxn>
                <a:cxn ang="0">
                  <a:pos x="0" y="30"/>
                </a:cxn>
                <a:cxn ang="0">
                  <a:pos x="0" y="32"/>
                </a:cxn>
                <a:cxn ang="0">
                  <a:pos x="1" y="33"/>
                </a:cxn>
                <a:cxn ang="0">
                  <a:pos x="1" y="35"/>
                </a:cxn>
                <a:cxn ang="0">
                  <a:pos x="3" y="37"/>
                </a:cxn>
                <a:cxn ang="0">
                  <a:pos x="5" y="37"/>
                </a:cxn>
                <a:cxn ang="0">
                  <a:pos x="5" y="39"/>
                </a:cxn>
                <a:cxn ang="0">
                  <a:pos x="7" y="39"/>
                </a:cxn>
                <a:cxn ang="0">
                  <a:pos x="9" y="41"/>
                </a:cxn>
                <a:cxn ang="0">
                  <a:pos x="214" y="74"/>
                </a:cxn>
                <a:cxn ang="0">
                  <a:pos x="212" y="74"/>
                </a:cxn>
                <a:cxn ang="0">
                  <a:pos x="210" y="72"/>
                </a:cxn>
                <a:cxn ang="0">
                  <a:pos x="208" y="71"/>
                </a:cxn>
                <a:cxn ang="0">
                  <a:pos x="208" y="71"/>
                </a:cxn>
                <a:cxn ang="0">
                  <a:pos x="206" y="69"/>
                </a:cxn>
                <a:cxn ang="0">
                  <a:pos x="206" y="67"/>
                </a:cxn>
                <a:cxn ang="0">
                  <a:pos x="204" y="63"/>
                </a:cxn>
                <a:cxn ang="0">
                  <a:pos x="204" y="61"/>
                </a:cxn>
                <a:cxn ang="0">
                  <a:pos x="204" y="59"/>
                </a:cxn>
                <a:cxn ang="0">
                  <a:pos x="204" y="56"/>
                </a:cxn>
                <a:cxn ang="0">
                  <a:pos x="204" y="54"/>
                </a:cxn>
                <a:cxn ang="0">
                  <a:pos x="204" y="52"/>
                </a:cxn>
                <a:cxn ang="0">
                  <a:pos x="204" y="48"/>
                </a:cxn>
                <a:cxn ang="0">
                  <a:pos x="206" y="46"/>
                </a:cxn>
                <a:cxn ang="0">
                  <a:pos x="206" y="45"/>
                </a:cxn>
                <a:cxn ang="0">
                  <a:pos x="208" y="41"/>
                </a:cxn>
                <a:cxn ang="0">
                  <a:pos x="210" y="39"/>
                </a:cxn>
                <a:cxn ang="0">
                  <a:pos x="210" y="37"/>
                </a:cxn>
                <a:cxn ang="0">
                  <a:pos x="212" y="37"/>
                </a:cxn>
                <a:cxn ang="0">
                  <a:pos x="214" y="35"/>
                </a:cxn>
                <a:cxn ang="0">
                  <a:pos x="215" y="35"/>
                </a:cxn>
                <a:cxn ang="0">
                  <a:pos x="217" y="33"/>
                </a:cxn>
                <a:cxn ang="0">
                  <a:pos x="219" y="33"/>
                </a:cxn>
                <a:cxn ang="0">
                  <a:pos x="221" y="33"/>
                </a:cxn>
              </a:cxnLst>
              <a:rect l="0" t="0" r="r" b="b"/>
              <a:pathLst>
                <a:path w="221" h="74">
                  <a:moveTo>
                    <a:pt x="16" y="0"/>
                  </a:moveTo>
                  <a:lnTo>
                    <a:pt x="14" y="0"/>
                  </a:lnTo>
                  <a:lnTo>
                    <a:pt x="14" y="0"/>
                  </a:lnTo>
                  <a:lnTo>
                    <a:pt x="13" y="0"/>
                  </a:lnTo>
                  <a:lnTo>
                    <a:pt x="13" y="0"/>
                  </a:lnTo>
                  <a:lnTo>
                    <a:pt x="11" y="0"/>
                  </a:lnTo>
                  <a:lnTo>
                    <a:pt x="11" y="2"/>
                  </a:lnTo>
                  <a:lnTo>
                    <a:pt x="11" y="2"/>
                  </a:lnTo>
                  <a:lnTo>
                    <a:pt x="9" y="2"/>
                  </a:lnTo>
                  <a:lnTo>
                    <a:pt x="9" y="2"/>
                  </a:lnTo>
                  <a:lnTo>
                    <a:pt x="7" y="4"/>
                  </a:lnTo>
                  <a:lnTo>
                    <a:pt x="7" y="4"/>
                  </a:lnTo>
                  <a:lnTo>
                    <a:pt x="5" y="4"/>
                  </a:lnTo>
                  <a:lnTo>
                    <a:pt x="5" y="6"/>
                  </a:lnTo>
                  <a:lnTo>
                    <a:pt x="5" y="6"/>
                  </a:lnTo>
                  <a:lnTo>
                    <a:pt x="3" y="7"/>
                  </a:lnTo>
                  <a:lnTo>
                    <a:pt x="3" y="7"/>
                  </a:lnTo>
                  <a:lnTo>
                    <a:pt x="3" y="9"/>
                  </a:lnTo>
                  <a:lnTo>
                    <a:pt x="1" y="11"/>
                  </a:lnTo>
                  <a:lnTo>
                    <a:pt x="1" y="11"/>
                  </a:lnTo>
                  <a:lnTo>
                    <a:pt x="1" y="13"/>
                  </a:lnTo>
                  <a:lnTo>
                    <a:pt x="1" y="13"/>
                  </a:lnTo>
                  <a:lnTo>
                    <a:pt x="0" y="15"/>
                  </a:lnTo>
                  <a:lnTo>
                    <a:pt x="0" y="17"/>
                  </a:lnTo>
                  <a:lnTo>
                    <a:pt x="0" y="17"/>
                  </a:lnTo>
                  <a:lnTo>
                    <a:pt x="0" y="19"/>
                  </a:lnTo>
                  <a:lnTo>
                    <a:pt x="0" y="20"/>
                  </a:lnTo>
                  <a:lnTo>
                    <a:pt x="0" y="20"/>
                  </a:lnTo>
                  <a:lnTo>
                    <a:pt x="0" y="22"/>
                  </a:lnTo>
                  <a:lnTo>
                    <a:pt x="0" y="24"/>
                  </a:lnTo>
                  <a:lnTo>
                    <a:pt x="0" y="26"/>
                  </a:lnTo>
                  <a:lnTo>
                    <a:pt x="0" y="26"/>
                  </a:lnTo>
                  <a:lnTo>
                    <a:pt x="0" y="28"/>
                  </a:lnTo>
                  <a:lnTo>
                    <a:pt x="0" y="30"/>
                  </a:lnTo>
                  <a:lnTo>
                    <a:pt x="0" y="30"/>
                  </a:lnTo>
                  <a:lnTo>
                    <a:pt x="0" y="32"/>
                  </a:lnTo>
                  <a:lnTo>
                    <a:pt x="1" y="32"/>
                  </a:lnTo>
                  <a:lnTo>
                    <a:pt x="1" y="33"/>
                  </a:lnTo>
                  <a:lnTo>
                    <a:pt x="1" y="33"/>
                  </a:lnTo>
                  <a:lnTo>
                    <a:pt x="1" y="35"/>
                  </a:lnTo>
                  <a:lnTo>
                    <a:pt x="3" y="35"/>
                  </a:lnTo>
                  <a:lnTo>
                    <a:pt x="3" y="37"/>
                  </a:lnTo>
                  <a:lnTo>
                    <a:pt x="3" y="37"/>
                  </a:lnTo>
                  <a:lnTo>
                    <a:pt x="5" y="37"/>
                  </a:lnTo>
                  <a:lnTo>
                    <a:pt x="5" y="39"/>
                  </a:lnTo>
                  <a:lnTo>
                    <a:pt x="5" y="39"/>
                  </a:lnTo>
                  <a:lnTo>
                    <a:pt x="7" y="39"/>
                  </a:lnTo>
                  <a:lnTo>
                    <a:pt x="7" y="39"/>
                  </a:lnTo>
                  <a:lnTo>
                    <a:pt x="9" y="41"/>
                  </a:lnTo>
                  <a:lnTo>
                    <a:pt x="9" y="41"/>
                  </a:lnTo>
                  <a:lnTo>
                    <a:pt x="214" y="74"/>
                  </a:lnTo>
                  <a:lnTo>
                    <a:pt x="214" y="74"/>
                  </a:lnTo>
                  <a:lnTo>
                    <a:pt x="212" y="74"/>
                  </a:lnTo>
                  <a:lnTo>
                    <a:pt x="212" y="74"/>
                  </a:lnTo>
                  <a:lnTo>
                    <a:pt x="210" y="72"/>
                  </a:lnTo>
                  <a:lnTo>
                    <a:pt x="210" y="72"/>
                  </a:lnTo>
                  <a:lnTo>
                    <a:pt x="210" y="72"/>
                  </a:lnTo>
                  <a:lnTo>
                    <a:pt x="208" y="71"/>
                  </a:lnTo>
                  <a:lnTo>
                    <a:pt x="208" y="71"/>
                  </a:lnTo>
                  <a:lnTo>
                    <a:pt x="208" y="71"/>
                  </a:lnTo>
                  <a:lnTo>
                    <a:pt x="206" y="69"/>
                  </a:lnTo>
                  <a:lnTo>
                    <a:pt x="206" y="69"/>
                  </a:lnTo>
                  <a:lnTo>
                    <a:pt x="206" y="67"/>
                  </a:lnTo>
                  <a:lnTo>
                    <a:pt x="206" y="67"/>
                  </a:lnTo>
                  <a:lnTo>
                    <a:pt x="204" y="65"/>
                  </a:lnTo>
                  <a:lnTo>
                    <a:pt x="204" y="63"/>
                  </a:lnTo>
                  <a:lnTo>
                    <a:pt x="204" y="63"/>
                  </a:lnTo>
                  <a:lnTo>
                    <a:pt x="204" y="61"/>
                  </a:lnTo>
                  <a:lnTo>
                    <a:pt x="204" y="59"/>
                  </a:lnTo>
                  <a:lnTo>
                    <a:pt x="204" y="59"/>
                  </a:lnTo>
                  <a:lnTo>
                    <a:pt x="204" y="58"/>
                  </a:lnTo>
                  <a:lnTo>
                    <a:pt x="204" y="56"/>
                  </a:lnTo>
                  <a:lnTo>
                    <a:pt x="204" y="56"/>
                  </a:lnTo>
                  <a:lnTo>
                    <a:pt x="204" y="54"/>
                  </a:lnTo>
                  <a:lnTo>
                    <a:pt x="204" y="52"/>
                  </a:lnTo>
                  <a:lnTo>
                    <a:pt x="204" y="52"/>
                  </a:lnTo>
                  <a:lnTo>
                    <a:pt x="204" y="50"/>
                  </a:lnTo>
                  <a:lnTo>
                    <a:pt x="204" y="48"/>
                  </a:lnTo>
                  <a:lnTo>
                    <a:pt x="206" y="48"/>
                  </a:lnTo>
                  <a:lnTo>
                    <a:pt x="206" y="46"/>
                  </a:lnTo>
                  <a:lnTo>
                    <a:pt x="206" y="45"/>
                  </a:lnTo>
                  <a:lnTo>
                    <a:pt x="206" y="45"/>
                  </a:lnTo>
                  <a:lnTo>
                    <a:pt x="208" y="43"/>
                  </a:lnTo>
                  <a:lnTo>
                    <a:pt x="208" y="41"/>
                  </a:lnTo>
                  <a:lnTo>
                    <a:pt x="208" y="41"/>
                  </a:lnTo>
                  <a:lnTo>
                    <a:pt x="210" y="39"/>
                  </a:lnTo>
                  <a:lnTo>
                    <a:pt x="210" y="39"/>
                  </a:lnTo>
                  <a:lnTo>
                    <a:pt x="210" y="37"/>
                  </a:lnTo>
                  <a:lnTo>
                    <a:pt x="212" y="37"/>
                  </a:lnTo>
                  <a:lnTo>
                    <a:pt x="212" y="37"/>
                  </a:lnTo>
                  <a:lnTo>
                    <a:pt x="214" y="35"/>
                  </a:lnTo>
                  <a:lnTo>
                    <a:pt x="214" y="35"/>
                  </a:lnTo>
                  <a:lnTo>
                    <a:pt x="215" y="35"/>
                  </a:lnTo>
                  <a:lnTo>
                    <a:pt x="215" y="35"/>
                  </a:lnTo>
                  <a:lnTo>
                    <a:pt x="217" y="33"/>
                  </a:lnTo>
                  <a:lnTo>
                    <a:pt x="217" y="33"/>
                  </a:lnTo>
                  <a:lnTo>
                    <a:pt x="217" y="33"/>
                  </a:lnTo>
                  <a:lnTo>
                    <a:pt x="219" y="33"/>
                  </a:lnTo>
                  <a:lnTo>
                    <a:pt x="219" y="33"/>
                  </a:lnTo>
                  <a:lnTo>
                    <a:pt x="221" y="33"/>
                  </a:lnTo>
                  <a:lnTo>
                    <a:pt x="16"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Oval 131"/>
            <p:cNvSpPr>
              <a:spLocks noChangeArrowheads="1"/>
            </p:cNvSpPr>
            <p:nvPr/>
          </p:nvSpPr>
          <p:spPr bwMode="auto">
            <a:xfrm>
              <a:off x="4043363" y="4230688"/>
              <a:ext cx="222250" cy="222250"/>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Freeform 132"/>
            <p:cNvSpPr>
              <a:spLocks/>
            </p:cNvSpPr>
            <p:nvPr/>
          </p:nvSpPr>
          <p:spPr bwMode="auto">
            <a:xfrm>
              <a:off x="3833813" y="4392613"/>
              <a:ext cx="271463" cy="274638"/>
            </a:xfrm>
            <a:custGeom>
              <a:avLst/>
              <a:gdLst/>
              <a:ahLst/>
              <a:cxnLst>
                <a:cxn ang="0">
                  <a:pos x="171" y="28"/>
                </a:cxn>
                <a:cxn ang="0">
                  <a:pos x="171" y="28"/>
                </a:cxn>
                <a:cxn ang="0">
                  <a:pos x="171" y="26"/>
                </a:cxn>
                <a:cxn ang="0">
                  <a:pos x="171" y="26"/>
                </a:cxn>
                <a:cxn ang="0">
                  <a:pos x="171" y="25"/>
                </a:cxn>
                <a:cxn ang="0">
                  <a:pos x="171" y="23"/>
                </a:cxn>
                <a:cxn ang="0">
                  <a:pos x="170" y="21"/>
                </a:cxn>
                <a:cxn ang="0">
                  <a:pos x="170" y="19"/>
                </a:cxn>
                <a:cxn ang="0">
                  <a:pos x="168" y="17"/>
                </a:cxn>
                <a:cxn ang="0">
                  <a:pos x="166" y="15"/>
                </a:cxn>
                <a:cxn ang="0">
                  <a:pos x="164" y="13"/>
                </a:cxn>
                <a:cxn ang="0">
                  <a:pos x="162" y="12"/>
                </a:cxn>
                <a:cxn ang="0">
                  <a:pos x="160" y="10"/>
                </a:cxn>
                <a:cxn ang="0">
                  <a:pos x="158" y="8"/>
                </a:cxn>
                <a:cxn ang="0">
                  <a:pos x="156" y="6"/>
                </a:cxn>
                <a:cxn ang="0">
                  <a:pos x="155" y="6"/>
                </a:cxn>
                <a:cxn ang="0">
                  <a:pos x="153" y="4"/>
                </a:cxn>
                <a:cxn ang="0">
                  <a:pos x="151" y="2"/>
                </a:cxn>
                <a:cxn ang="0">
                  <a:pos x="149" y="2"/>
                </a:cxn>
                <a:cxn ang="0">
                  <a:pos x="147" y="0"/>
                </a:cxn>
                <a:cxn ang="0">
                  <a:pos x="147" y="0"/>
                </a:cxn>
                <a:cxn ang="0">
                  <a:pos x="145" y="0"/>
                </a:cxn>
                <a:cxn ang="0">
                  <a:pos x="143" y="0"/>
                </a:cxn>
                <a:cxn ang="0">
                  <a:pos x="143" y="0"/>
                </a:cxn>
                <a:cxn ang="0">
                  <a:pos x="143" y="0"/>
                </a:cxn>
                <a:cxn ang="0">
                  <a:pos x="0" y="143"/>
                </a:cxn>
                <a:cxn ang="0">
                  <a:pos x="2" y="143"/>
                </a:cxn>
                <a:cxn ang="0">
                  <a:pos x="2" y="143"/>
                </a:cxn>
                <a:cxn ang="0">
                  <a:pos x="4" y="143"/>
                </a:cxn>
                <a:cxn ang="0">
                  <a:pos x="6" y="145"/>
                </a:cxn>
                <a:cxn ang="0">
                  <a:pos x="6" y="145"/>
                </a:cxn>
                <a:cxn ang="0">
                  <a:pos x="8" y="147"/>
                </a:cxn>
                <a:cxn ang="0">
                  <a:pos x="10" y="147"/>
                </a:cxn>
                <a:cxn ang="0">
                  <a:pos x="11" y="149"/>
                </a:cxn>
                <a:cxn ang="0">
                  <a:pos x="13" y="151"/>
                </a:cxn>
                <a:cxn ang="0">
                  <a:pos x="15" y="153"/>
                </a:cxn>
                <a:cxn ang="0">
                  <a:pos x="17" y="153"/>
                </a:cxn>
                <a:cxn ang="0">
                  <a:pos x="19" y="155"/>
                </a:cxn>
                <a:cxn ang="0">
                  <a:pos x="21" y="158"/>
                </a:cxn>
                <a:cxn ang="0">
                  <a:pos x="23" y="160"/>
                </a:cxn>
                <a:cxn ang="0">
                  <a:pos x="24" y="162"/>
                </a:cxn>
                <a:cxn ang="0">
                  <a:pos x="26" y="164"/>
                </a:cxn>
                <a:cxn ang="0">
                  <a:pos x="28" y="166"/>
                </a:cxn>
                <a:cxn ang="0">
                  <a:pos x="28" y="166"/>
                </a:cxn>
                <a:cxn ang="0">
                  <a:pos x="30" y="168"/>
                </a:cxn>
                <a:cxn ang="0">
                  <a:pos x="30" y="169"/>
                </a:cxn>
                <a:cxn ang="0">
                  <a:pos x="30" y="171"/>
                </a:cxn>
                <a:cxn ang="0">
                  <a:pos x="30" y="171"/>
                </a:cxn>
                <a:cxn ang="0">
                  <a:pos x="30" y="173"/>
                </a:cxn>
                <a:cxn ang="0">
                  <a:pos x="30" y="173"/>
                </a:cxn>
              </a:cxnLst>
              <a:rect l="0" t="0" r="r" b="b"/>
              <a:pathLst>
                <a:path w="171" h="173">
                  <a:moveTo>
                    <a:pt x="171" y="28"/>
                  </a:moveTo>
                  <a:lnTo>
                    <a:pt x="171" y="28"/>
                  </a:lnTo>
                  <a:lnTo>
                    <a:pt x="171" y="28"/>
                  </a:lnTo>
                  <a:lnTo>
                    <a:pt x="171" y="28"/>
                  </a:lnTo>
                  <a:lnTo>
                    <a:pt x="171" y="28"/>
                  </a:lnTo>
                  <a:lnTo>
                    <a:pt x="171" y="26"/>
                  </a:lnTo>
                  <a:lnTo>
                    <a:pt x="171" y="26"/>
                  </a:lnTo>
                  <a:lnTo>
                    <a:pt x="171" y="26"/>
                  </a:lnTo>
                  <a:lnTo>
                    <a:pt x="171" y="25"/>
                  </a:lnTo>
                  <a:lnTo>
                    <a:pt x="171" y="25"/>
                  </a:lnTo>
                  <a:lnTo>
                    <a:pt x="171" y="25"/>
                  </a:lnTo>
                  <a:lnTo>
                    <a:pt x="171" y="23"/>
                  </a:lnTo>
                  <a:lnTo>
                    <a:pt x="171" y="23"/>
                  </a:lnTo>
                  <a:lnTo>
                    <a:pt x="170" y="21"/>
                  </a:lnTo>
                  <a:lnTo>
                    <a:pt x="170" y="21"/>
                  </a:lnTo>
                  <a:lnTo>
                    <a:pt x="170" y="19"/>
                  </a:lnTo>
                  <a:lnTo>
                    <a:pt x="168" y="19"/>
                  </a:lnTo>
                  <a:lnTo>
                    <a:pt x="168" y="17"/>
                  </a:lnTo>
                  <a:lnTo>
                    <a:pt x="168" y="17"/>
                  </a:lnTo>
                  <a:lnTo>
                    <a:pt x="166" y="15"/>
                  </a:lnTo>
                  <a:lnTo>
                    <a:pt x="166" y="15"/>
                  </a:lnTo>
                  <a:lnTo>
                    <a:pt x="164" y="13"/>
                  </a:lnTo>
                  <a:lnTo>
                    <a:pt x="164" y="13"/>
                  </a:lnTo>
                  <a:lnTo>
                    <a:pt x="162" y="12"/>
                  </a:lnTo>
                  <a:lnTo>
                    <a:pt x="162" y="12"/>
                  </a:lnTo>
                  <a:lnTo>
                    <a:pt x="160" y="10"/>
                  </a:lnTo>
                  <a:lnTo>
                    <a:pt x="160" y="10"/>
                  </a:lnTo>
                  <a:lnTo>
                    <a:pt x="158" y="8"/>
                  </a:lnTo>
                  <a:lnTo>
                    <a:pt x="158" y="8"/>
                  </a:lnTo>
                  <a:lnTo>
                    <a:pt x="156" y="6"/>
                  </a:lnTo>
                  <a:lnTo>
                    <a:pt x="156" y="6"/>
                  </a:lnTo>
                  <a:lnTo>
                    <a:pt x="155" y="6"/>
                  </a:lnTo>
                  <a:lnTo>
                    <a:pt x="155" y="4"/>
                  </a:lnTo>
                  <a:lnTo>
                    <a:pt x="153" y="4"/>
                  </a:lnTo>
                  <a:lnTo>
                    <a:pt x="153" y="4"/>
                  </a:lnTo>
                  <a:lnTo>
                    <a:pt x="151" y="2"/>
                  </a:lnTo>
                  <a:lnTo>
                    <a:pt x="151" y="2"/>
                  </a:lnTo>
                  <a:lnTo>
                    <a:pt x="149" y="2"/>
                  </a:lnTo>
                  <a:lnTo>
                    <a:pt x="149" y="0"/>
                  </a:lnTo>
                  <a:lnTo>
                    <a:pt x="147" y="0"/>
                  </a:lnTo>
                  <a:lnTo>
                    <a:pt x="147" y="0"/>
                  </a:lnTo>
                  <a:lnTo>
                    <a:pt x="147" y="0"/>
                  </a:lnTo>
                  <a:lnTo>
                    <a:pt x="145" y="0"/>
                  </a:lnTo>
                  <a:lnTo>
                    <a:pt x="145" y="0"/>
                  </a:lnTo>
                  <a:lnTo>
                    <a:pt x="145" y="0"/>
                  </a:lnTo>
                  <a:lnTo>
                    <a:pt x="143" y="0"/>
                  </a:lnTo>
                  <a:lnTo>
                    <a:pt x="143" y="0"/>
                  </a:lnTo>
                  <a:lnTo>
                    <a:pt x="143" y="0"/>
                  </a:lnTo>
                  <a:lnTo>
                    <a:pt x="143" y="0"/>
                  </a:lnTo>
                  <a:lnTo>
                    <a:pt x="143" y="0"/>
                  </a:lnTo>
                  <a:lnTo>
                    <a:pt x="0" y="145"/>
                  </a:lnTo>
                  <a:lnTo>
                    <a:pt x="0" y="143"/>
                  </a:lnTo>
                  <a:lnTo>
                    <a:pt x="2" y="143"/>
                  </a:lnTo>
                  <a:lnTo>
                    <a:pt x="2" y="143"/>
                  </a:lnTo>
                  <a:lnTo>
                    <a:pt x="2" y="143"/>
                  </a:lnTo>
                  <a:lnTo>
                    <a:pt x="2" y="143"/>
                  </a:lnTo>
                  <a:lnTo>
                    <a:pt x="4" y="143"/>
                  </a:lnTo>
                  <a:lnTo>
                    <a:pt x="4" y="143"/>
                  </a:lnTo>
                  <a:lnTo>
                    <a:pt x="4" y="145"/>
                  </a:lnTo>
                  <a:lnTo>
                    <a:pt x="6" y="145"/>
                  </a:lnTo>
                  <a:lnTo>
                    <a:pt x="6" y="145"/>
                  </a:lnTo>
                  <a:lnTo>
                    <a:pt x="6" y="145"/>
                  </a:lnTo>
                  <a:lnTo>
                    <a:pt x="8" y="145"/>
                  </a:lnTo>
                  <a:lnTo>
                    <a:pt x="8" y="147"/>
                  </a:lnTo>
                  <a:lnTo>
                    <a:pt x="10" y="147"/>
                  </a:lnTo>
                  <a:lnTo>
                    <a:pt x="10" y="147"/>
                  </a:lnTo>
                  <a:lnTo>
                    <a:pt x="11" y="149"/>
                  </a:lnTo>
                  <a:lnTo>
                    <a:pt x="11" y="149"/>
                  </a:lnTo>
                  <a:lnTo>
                    <a:pt x="13" y="149"/>
                  </a:lnTo>
                  <a:lnTo>
                    <a:pt x="13" y="151"/>
                  </a:lnTo>
                  <a:lnTo>
                    <a:pt x="15" y="151"/>
                  </a:lnTo>
                  <a:lnTo>
                    <a:pt x="15" y="153"/>
                  </a:lnTo>
                  <a:lnTo>
                    <a:pt x="17" y="153"/>
                  </a:lnTo>
                  <a:lnTo>
                    <a:pt x="17" y="153"/>
                  </a:lnTo>
                  <a:lnTo>
                    <a:pt x="19" y="155"/>
                  </a:lnTo>
                  <a:lnTo>
                    <a:pt x="19" y="155"/>
                  </a:lnTo>
                  <a:lnTo>
                    <a:pt x="21" y="156"/>
                  </a:lnTo>
                  <a:lnTo>
                    <a:pt x="21" y="158"/>
                  </a:lnTo>
                  <a:lnTo>
                    <a:pt x="23" y="158"/>
                  </a:lnTo>
                  <a:lnTo>
                    <a:pt x="23" y="160"/>
                  </a:lnTo>
                  <a:lnTo>
                    <a:pt x="24" y="160"/>
                  </a:lnTo>
                  <a:lnTo>
                    <a:pt x="24" y="162"/>
                  </a:lnTo>
                  <a:lnTo>
                    <a:pt x="24" y="162"/>
                  </a:lnTo>
                  <a:lnTo>
                    <a:pt x="26" y="164"/>
                  </a:lnTo>
                  <a:lnTo>
                    <a:pt x="26" y="164"/>
                  </a:lnTo>
                  <a:lnTo>
                    <a:pt x="28" y="166"/>
                  </a:lnTo>
                  <a:lnTo>
                    <a:pt x="28" y="166"/>
                  </a:lnTo>
                  <a:lnTo>
                    <a:pt x="28" y="166"/>
                  </a:lnTo>
                  <a:lnTo>
                    <a:pt x="28" y="168"/>
                  </a:lnTo>
                  <a:lnTo>
                    <a:pt x="30" y="168"/>
                  </a:lnTo>
                  <a:lnTo>
                    <a:pt x="30" y="169"/>
                  </a:lnTo>
                  <a:lnTo>
                    <a:pt x="30" y="169"/>
                  </a:lnTo>
                  <a:lnTo>
                    <a:pt x="30" y="169"/>
                  </a:lnTo>
                  <a:lnTo>
                    <a:pt x="30" y="171"/>
                  </a:lnTo>
                  <a:lnTo>
                    <a:pt x="30" y="171"/>
                  </a:lnTo>
                  <a:lnTo>
                    <a:pt x="30" y="171"/>
                  </a:lnTo>
                  <a:lnTo>
                    <a:pt x="30" y="173"/>
                  </a:lnTo>
                  <a:lnTo>
                    <a:pt x="30" y="173"/>
                  </a:lnTo>
                  <a:lnTo>
                    <a:pt x="30" y="173"/>
                  </a:lnTo>
                  <a:lnTo>
                    <a:pt x="30" y="173"/>
                  </a:lnTo>
                  <a:lnTo>
                    <a:pt x="171" y="2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133"/>
            <p:cNvSpPr>
              <a:spLocks/>
            </p:cNvSpPr>
            <p:nvPr/>
          </p:nvSpPr>
          <p:spPr bwMode="auto">
            <a:xfrm>
              <a:off x="4194175" y="4224338"/>
              <a:ext cx="233363" cy="130175"/>
            </a:xfrm>
            <a:custGeom>
              <a:avLst/>
              <a:gdLst/>
              <a:ahLst/>
              <a:cxnLst>
                <a:cxn ang="0">
                  <a:pos x="9" y="43"/>
                </a:cxn>
                <a:cxn ang="0">
                  <a:pos x="8" y="43"/>
                </a:cxn>
                <a:cxn ang="0">
                  <a:pos x="6" y="45"/>
                </a:cxn>
                <a:cxn ang="0">
                  <a:pos x="4" y="47"/>
                </a:cxn>
                <a:cxn ang="0">
                  <a:pos x="2" y="49"/>
                </a:cxn>
                <a:cxn ang="0">
                  <a:pos x="2" y="51"/>
                </a:cxn>
                <a:cxn ang="0">
                  <a:pos x="0" y="52"/>
                </a:cxn>
                <a:cxn ang="0">
                  <a:pos x="0" y="54"/>
                </a:cxn>
                <a:cxn ang="0">
                  <a:pos x="0" y="56"/>
                </a:cxn>
                <a:cxn ang="0">
                  <a:pos x="0" y="60"/>
                </a:cxn>
                <a:cxn ang="0">
                  <a:pos x="0" y="62"/>
                </a:cxn>
                <a:cxn ang="0">
                  <a:pos x="0" y="65"/>
                </a:cxn>
                <a:cxn ang="0">
                  <a:pos x="2" y="67"/>
                </a:cxn>
                <a:cxn ang="0">
                  <a:pos x="2" y="69"/>
                </a:cxn>
                <a:cxn ang="0">
                  <a:pos x="4" y="71"/>
                </a:cxn>
                <a:cxn ang="0">
                  <a:pos x="6" y="75"/>
                </a:cxn>
                <a:cxn ang="0">
                  <a:pos x="8" y="77"/>
                </a:cxn>
                <a:cxn ang="0">
                  <a:pos x="8" y="78"/>
                </a:cxn>
                <a:cxn ang="0">
                  <a:pos x="11" y="78"/>
                </a:cxn>
                <a:cxn ang="0">
                  <a:pos x="13" y="80"/>
                </a:cxn>
                <a:cxn ang="0">
                  <a:pos x="15" y="80"/>
                </a:cxn>
                <a:cxn ang="0">
                  <a:pos x="17" y="82"/>
                </a:cxn>
                <a:cxn ang="0">
                  <a:pos x="19" y="82"/>
                </a:cxn>
                <a:cxn ang="0">
                  <a:pos x="21" y="82"/>
                </a:cxn>
                <a:cxn ang="0">
                  <a:pos x="23" y="80"/>
                </a:cxn>
                <a:cxn ang="0">
                  <a:pos x="145" y="41"/>
                </a:cxn>
                <a:cxn ang="0">
                  <a:pos x="143" y="41"/>
                </a:cxn>
                <a:cxn ang="0">
                  <a:pos x="142" y="41"/>
                </a:cxn>
                <a:cxn ang="0">
                  <a:pos x="140" y="41"/>
                </a:cxn>
                <a:cxn ang="0">
                  <a:pos x="138" y="39"/>
                </a:cxn>
                <a:cxn ang="0">
                  <a:pos x="136" y="39"/>
                </a:cxn>
                <a:cxn ang="0">
                  <a:pos x="134" y="38"/>
                </a:cxn>
                <a:cxn ang="0">
                  <a:pos x="132" y="36"/>
                </a:cxn>
                <a:cxn ang="0">
                  <a:pos x="130" y="34"/>
                </a:cxn>
                <a:cxn ang="0">
                  <a:pos x="129" y="32"/>
                </a:cxn>
                <a:cxn ang="0">
                  <a:pos x="127" y="30"/>
                </a:cxn>
                <a:cxn ang="0">
                  <a:pos x="125" y="26"/>
                </a:cxn>
                <a:cxn ang="0">
                  <a:pos x="125" y="25"/>
                </a:cxn>
                <a:cxn ang="0">
                  <a:pos x="125" y="23"/>
                </a:cxn>
                <a:cxn ang="0">
                  <a:pos x="123" y="19"/>
                </a:cxn>
                <a:cxn ang="0">
                  <a:pos x="123" y="17"/>
                </a:cxn>
                <a:cxn ang="0">
                  <a:pos x="123" y="15"/>
                </a:cxn>
                <a:cxn ang="0">
                  <a:pos x="125" y="12"/>
                </a:cxn>
                <a:cxn ang="0">
                  <a:pos x="125" y="10"/>
                </a:cxn>
                <a:cxn ang="0">
                  <a:pos x="125" y="8"/>
                </a:cxn>
                <a:cxn ang="0">
                  <a:pos x="127" y="6"/>
                </a:cxn>
                <a:cxn ang="0">
                  <a:pos x="129" y="4"/>
                </a:cxn>
                <a:cxn ang="0">
                  <a:pos x="130" y="2"/>
                </a:cxn>
                <a:cxn ang="0">
                  <a:pos x="132" y="2"/>
                </a:cxn>
                <a:cxn ang="0">
                  <a:pos x="134" y="0"/>
                </a:cxn>
              </a:cxnLst>
              <a:rect l="0" t="0" r="r" b="b"/>
              <a:pathLst>
                <a:path w="147" h="82">
                  <a:moveTo>
                    <a:pt x="9" y="41"/>
                  </a:moveTo>
                  <a:lnTo>
                    <a:pt x="9" y="43"/>
                  </a:lnTo>
                  <a:lnTo>
                    <a:pt x="8" y="43"/>
                  </a:lnTo>
                  <a:lnTo>
                    <a:pt x="8" y="43"/>
                  </a:lnTo>
                  <a:lnTo>
                    <a:pt x="6" y="43"/>
                  </a:lnTo>
                  <a:lnTo>
                    <a:pt x="6" y="45"/>
                  </a:lnTo>
                  <a:lnTo>
                    <a:pt x="4" y="45"/>
                  </a:lnTo>
                  <a:lnTo>
                    <a:pt x="4" y="47"/>
                  </a:lnTo>
                  <a:lnTo>
                    <a:pt x="4" y="47"/>
                  </a:lnTo>
                  <a:lnTo>
                    <a:pt x="2" y="49"/>
                  </a:lnTo>
                  <a:lnTo>
                    <a:pt x="2" y="49"/>
                  </a:lnTo>
                  <a:lnTo>
                    <a:pt x="2" y="51"/>
                  </a:lnTo>
                  <a:lnTo>
                    <a:pt x="2" y="51"/>
                  </a:lnTo>
                  <a:lnTo>
                    <a:pt x="0" y="52"/>
                  </a:lnTo>
                  <a:lnTo>
                    <a:pt x="0" y="52"/>
                  </a:lnTo>
                  <a:lnTo>
                    <a:pt x="0" y="54"/>
                  </a:lnTo>
                  <a:lnTo>
                    <a:pt x="0" y="56"/>
                  </a:lnTo>
                  <a:lnTo>
                    <a:pt x="0" y="56"/>
                  </a:lnTo>
                  <a:lnTo>
                    <a:pt x="0" y="58"/>
                  </a:lnTo>
                  <a:lnTo>
                    <a:pt x="0" y="60"/>
                  </a:lnTo>
                  <a:lnTo>
                    <a:pt x="0" y="60"/>
                  </a:lnTo>
                  <a:lnTo>
                    <a:pt x="0" y="62"/>
                  </a:lnTo>
                  <a:lnTo>
                    <a:pt x="0" y="64"/>
                  </a:lnTo>
                  <a:lnTo>
                    <a:pt x="0" y="65"/>
                  </a:lnTo>
                  <a:lnTo>
                    <a:pt x="0" y="65"/>
                  </a:lnTo>
                  <a:lnTo>
                    <a:pt x="2" y="67"/>
                  </a:lnTo>
                  <a:lnTo>
                    <a:pt x="2" y="69"/>
                  </a:lnTo>
                  <a:lnTo>
                    <a:pt x="2" y="69"/>
                  </a:lnTo>
                  <a:lnTo>
                    <a:pt x="4" y="71"/>
                  </a:lnTo>
                  <a:lnTo>
                    <a:pt x="4" y="71"/>
                  </a:lnTo>
                  <a:lnTo>
                    <a:pt x="4" y="73"/>
                  </a:lnTo>
                  <a:lnTo>
                    <a:pt x="6" y="75"/>
                  </a:lnTo>
                  <a:lnTo>
                    <a:pt x="6" y="75"/>
                  </a:lnTo>
                  <a:lnTo>
                    <a:pt x="8" y="77"/>
                  </a:lnTo>
                  <a:lnTo>
                    <a:pt x="8" y="77"/>
                  </a:lnTo>
                  <a:lnTo>
                    <a:pt x="8" y="78"/>
                  </a:lnTo>
                  <a:lnTo>
                    <a:pt x="9" y="78"/>
                  </a:lnTo>
                  <a:lnTo>
                    <a:pt x="11" y="78"/>
                  </a:lnTo>
                  <a:lnTo>
                    <a:pt x="11" y="80"/>
                  </a:lnTo>
                  <a:lnTo>
                    <a:pt x="13" y="80"/>
                  </a:lnTo>
                  <a:lnTo>
                    <a:pt x="13" y="80"/>
                  </a:lnTo>
                  <a:lnTo>
                    <a:pt x="15" y="80"/>
                  </a:lnTo>
                  <a:lnTo>
                    <a:pt x="15" y="80"/>
                  </a:lnTo>
                  <a:lnTo>
                    <a:pt x="17" y="82"/>
                  </a:lnTo>
                  <a:lnTo>
                    <a:pt x="17" y="82"/>
                  </a:lnTo>
                  <a:lnTo>
                    <a:pt x="19" y="82"/>
                  </a:lnTo>
                  <a:lnTo>
                    <a:pt x="19" y="82"/>
                  </a:lnTo>
                  <a:lnTo>
                    <a:pt x="21" y="82"/>
                  </a:lnTo>
                  <a:lnTo>
                    <a:pt x="23" y="82"/>
                  </a:lnTo>
                  <a:lnTo>
                    <a:pt x="23" y="80"/>
                  </a:lnTo>
                  <a:lnTo>
                    <a:pt x="147" y="39"/>
                  </a:lnTo>
                  <a:lnTo>
                    <a:pt x="145" y="41"/>
                  </a:lnTo>
                  <a:lnTo>
                    <a:pt x="145" y="41"/>
                  </a:lnTo>
                  <a:lnTo>
                    <a:pt x="143" y="41"/>
                  </a:lnTo>
                  <a:lnTo>
                    <a:pt x="142" y="41"/>
                  </a:lnTo>
                  <a:lnTo>
                    <a:pt x="142" y="41"/>
                  </a:lnTo>
                  <a:lnTo>
                    <a:pt x="140" y="41"/>
                  </a:lnTo>
                  <a:lnTo>
                    <a:pt x="140" y="41"/>
                  </a:lnTo>
                  <a:lnTo>
                    <a:pt x="138" y="39"/>
                  </a:lnTo>
                  <a:lnTo>
                    <a:pt x="138" y="39"/>
                  </a:lnTo>
                  <a:lnTo>
                    <a:pt x="136" y="39"/>
                  </a:lnTo>
                  <a:lnTo>
                    <a:pt x="136" y="39"/>
                  </a:lnTo>
                  <a:lnTo>
                    <a:pt x="134" y="38"/>
                  </a:lnTo>
                  <a:lnTo>
                    <a:pt x="134" y="38"/>
                  </a:lnTo>
                  <a:lnTo>
                    <a:pt x="132" y="38"/>
                  </a:lnTo>
                  <a:lnTo>
                    <a:pt x="132" y="36"/>
                  </a:lnTo>
                  <a:lnTo>
                    <a:pt x="130" y="36"/>
                  </a:lnTo>
                  <a:lnTo>
                    <a:pt x="130" y="34"/>
                  </a:lnTo>
                  <a:lnTo>
                    <a:pt x="129" y="34"/>
                  </a:lnTo>
                  <a:lnTo>
                    <a:pt x="129" y="32"/>
                  </a:lnTo>
                  <a:lnTo>
                    <a:pt x="127" y="30"/>
                  </a:lnTo>
                  <a:lnTo>
                    <a:pt x="127" y="30"/>
                  </a:lnTo>
                  <a:lnTo>
                    <a:pt x="127" y="28"/>
                  </a:lnTo>
                  <a:lnTo>
                    <a:pt x="125" y="26"/>
                  </a:lnTo>
                  <a:lnTo>
                    <a:pt x="125" y="26"/>
                  </a:lnTo>
                  <a:lnTo>
                    <a:pt x="125" y="25"/>
                  </a:lnTo>
                  <a:lnTo>
                    <a:pt x="125" y="23"/>
                  </a:lnTo>
                  <a:lnTo>
                    <a:pt x="125" y="23"/>
                  </a:lnTo>
                  <a:lnTo>
                    <a:pt x="125" y="21"/>
                  </a:lnTo>
                  <a:lnTo>
                    <a:pt x="123" y="19"/>
                  </a:lnTo>
                  <a:lnTo>
                    <a:pt x="123" y="19"/>
                  </a:lnTo>
                  <a:lnTo>
                    <a:pt x="123" y="17"/>
                  </a:lnTo>
                  <a:lnTo>
                    <a:pt x="123" y="15"/>
                  </a:lnTo>
                  <a:lnTo>
                    <a:pt x="123" y="15"/>
                  </a:lnTo>
                  <a:lnTo>
                    <a:pt x="125" y="13"/>
                  </a:lnTo>
                  <a:lnTo>
                    <a:pt x="125" y="12"/>
                  </a:lnTo>
                  <a:lnTo>
                    <a:pt x="125" y="12"/>
                  </a:lnTo>
                  <a:lnTo>
                    <a:pt x="125" y="10"/>
                  </a:lnTo>
                  <a:lnTo>
                    <a:pt x="125" y="8"/>
                  </a:lnTo>
                  <a:lnTo>
                    <a:pt x="125" y="8"/>
                  </a:lnTo>
                  <a:lnTo>
                    <a:pt x="127" y="6"/>
                  </a:lnTo>
                  <a:lnTo>
                    <a:pt x="127" y="6"/>
                  </a:lnTo>
                  <a:lnTo>
                    <a:pt x="127" y="4"/>
                  </a:lnTo>
                  <a:lnTo>
                    <a:pt x="129" y="4"/>
                  </a:lnTo>
                  <a:lnTo>
                    <a:pt x="129" y="4"/>
                  </a:lnTo>
                  <a:lnTo>
                    <a:pt x="130" y="2"/>
                  </a:lnTo>
                  <a:lnTo>
                    <a:pt x="130" y="2"/>
                  </a:lnTo>
                  <a:lnTo>
                    <a:pt x="132" y="2"/>
                  </a:lnTo>
                  <a:lnTo>
                    <a:pt x="132" y="0"/>
                  </a:lnTo>
                  <a:lnTo>
                    <a:pt x="134" y="0"/>
                  </a:lnTo>
                  <a:lnTo>
                    <a:pt x="9" y="4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Oval 134"/>
            <p:cNvSpPr>
              <a:spLocks noChangeArrowheads="1"/>
            </p:cNvSpPr>
            <p:nvPr/>
          </p:nvSpPr>
          <p:spPr bwMode="auto">
            <a:xfrm>
              <a:off x="5224463" y="2876550"/>
              <a:ext cx="222250" cy="222250"/>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135"/>
            <p:cNvSpPr>
              <a:spLocks/>
            </p:cNvSpPr>
            <p:nvPr/>
          </p:nvSpPr>
          <p:spPr bwMode="auto">
            <a:xfrm>
              <a:off x="5227638" y="2779713"/>
              <a:ext cx="123825" cy="188913"/>
            </a:xfrm>
            <a:custGeom>
              <a:avLst/>
              <a:gdLst/>
              <a:ahLst/>
              <a:cxnLst>
                <a:cxn ang="0">
                  <a:pos x="39" y="110"/>
                </a:cxn>
                <a:cxn ang="0">
                  <a:pos x="39" y="111"/>
                </a:cxn>
                <a:cxn ang="0">
                  <a:pos x="41" y="113"/>
                </a:cxn>
                <a:cxn ang="0">
                  <a:pos x="43" y="115"/>
                </a:cxn>
                <a:cxn ang="0">
                  <a:pos x="45" y="115"/>
                </a:cxn>
                <a:cxn ang="0">
                  <a:pos x="47" y="117"/>
                </a:cxn>
                <a:cxn ang="0">
                  <a:pos x="49" y="117"/>
                </a:cxn>
                <a:cxn ang="0">
                  <a:pos x="52" y="119"/>
                </a:cxn>
                <a:cxn ang="0">
                  <a:pos x="54" y="119"/>
                </a:cxn>
                <a:cxn ang="0">
                  <a:pos x="56" y="119"/>
                </a:cxn>
                <a:cxn ang="0">
                  <a:pos x="60" y="119"/>
                </a:cxn>
                <a:cxn ang="0">
                  <a:pos x="62" y="117"/>
                </a:cxn>
                <a:cxn ang="0">
                  <a:pos x="65" y="117"/>
                </a:cxn>
                <a:cxn ang="0">
                  <a:pos x="67" y="115"/>
                </a:cxn>
                <a:cxn ang="0">
                  <a:pos x="69" y="113"/>
                </a:cxn>
                <a:cxn ang="0">
                  <a:pos x="71" y="111"/>
                </a:cxn>
                <a:cxn ang="0">
                  <a:pos x="73" y="111"/>
                </a:cxn>
                <a:cxn ang="0">
                  <a:pos x="75" y="108"/>
                </a:cxn>
                <a:cxn ang="0">
                  <a:pos x="77" y="106"/>
                </a:cxn>
                <a:cxn ang="0">
                  <a:pos x="77" y="104"/>
                </a:cxn>
                <a:cxn ang="0">
                  <a:pos x="77" y="102"/>
                </a:cxn>
                <a:cxn ang="0">
                  <a:pos x="78" y="100"/>
                </a:cxn>
                <a:cxn ang="0">
                  <a:pos x="77" y="97"/>
                </a:cxn>
                <a:cxn ang="0">
                  <a:pos x="77" y="95"/>
                </a:cxn>
                <a:cxn ang="0">
                  <a:pos x="77" y="93"/>
                </a:cxn>
                <a:cxn ang="0">
                  <a:pos x="39" y="2"/>
                </a:cxn>
                <a:cxn ang="0">
                  <a:pos x="39" y="4"/>
                </a:cxn>
                <a:cxn ang="0">
                  <a:pos x="41" y="6"/>
                </a:cxn>
                <a:cxn ang="0">
                  <a:pos x="39" y="7"/>
                </a:cxn>
                <a:cxn ang="0">
                  <a:pos x="39" y="11"/>
                </a:cxn>
                <a:cxn ang="0">
                  <a:pos x="39" y="13"/>
                </a:cxn>
                <a:cxn ang="0">
                  <a:pos x="38" y="15"/>
                </a:cxn>
                <a:cxn ang="0">
                  <a:pos x="36" y="17"/>
                </a:cxn>
                <a:cxn ang="0">
                  <a:pos x="36" y="19"/>
                </a:cxn>
                <a:cxn ang="0">
                  <a:pos x="32" y="20"/>
                </a:cxn>
                <a:cxn ang="0">
                  <a:pos x="30" y="22"/>
                </a:cxn>
                <a:cxn ang="0">
                  <a:pos x="28" y="24"/>
                </a:cxn>
                <a:cxn ang="0">
                  <a:pos x="26" y="24"/>
                </a:cxn>
                <a:cxn ang="0">
                  <a:pos x="23" y="26"/>
                </a:cxn>
                <a:cxn ang="0">
                  <a:pos x="21" y="26"/>
                </a:cxn>
                <a:cxn ang="0">
                  <a:pos x="19" y="26"/>
                </a:cxn>
                <a:cxn ang="0">
                  <a:pos x="15" y="26"/>
                </a:cxn>
                <a:cxn ang="0">
                  <a:pos x="13" y="26"/>
                </a:cxn>
                <a:cxn ang="0">
                  <a:pos x="10" y="26"/>
                </a:cxn>
                <a:cxn ang="0">
                  <a:pos x="8" y="24"/>
                </a:cxn>
                <a:cxn ang="0">
                  <a:pos x="6" y="22"/>
                </a:cxn>
                <a:cxn ang="0">
                  <a:pos x="4" y="22"/>
                </a:cxn>
                <a:cxn ang="0">
                  <a:pos x="2" y="20"/>
                </a:cxn>
                <a:cxn ang="0">
                  <a:pos x="2" y="19"/>
                </a:cxn>
                <a:cxn ang="0">
                  <a:pos x="0" y="17"/>
                </a:cxn>
              </a:cxnLst>
              <a:rect l="0" t="0" r="r" b="b"/>
              <a:pathLst>
                <a:path w="78" h="119">
                  <a:moveTo>
                    <a:pt x="38" y="108"/>
                  </a:moveTo>
                  <a:lnTo>
                    <a:pt x="39" y="110"/>
                  </a:lnTo>
                  <a:lnTo>
                    <a:pt x="39" y="110"/>
                  </a:lnTo>
                  <a:lnTo>
                    <a:pt x="39" y="111"/>
                  </a:lnTo>
                  <a:lnTo>
                    <a:pt x="41" y="111"/>
                  </a:lnTo>
                  <a:lnTo>
                    <a:pt x="41" y="113"/>
                  </a:lnTo>
                  <a:lnTo>
                    <a:pt x="41" y="113"/>
                  </a:lnTo>
                  <a:lnTo>
                    <a:pt x="43" y="115"/>
                  </a:lnTo>
                  <a:lnTo>
                    <a:pt x="43" y="115"/>
                  </a:lnTo>
                  <a:lnTo>
                    <a:pt x="45" y="115"/>
                  </a:lnTo>
                  <a:lnTo>
                    <a:pt x="47" y="117"/>
                  </a:lnTo>
                  <a:lnTo>
                    <a:pt x="47" y="117"/>
                  </a:lnTo>
                  <a:lnTo>
                    <a:pt x="49" y="117"/>
                  </a:lnTo>
                  <a:lnTo>
                    <a:pt x="49" y="117"/>
                  </a:lnTo>
                  <a:lnTo>
                    <a:pt x="51" y="119"/>
                  </a:lnTo>
                  <a:lnTo>
                    <a:pt x="52" y="119"/>
                  </a:lnTo>
                  <a:lnTo>
                    <a:pt x="52" y="119"/>
                  </a:lnTo>
                  <a:lnTo>
                    <a:pt x="54" y="119"/>
                  </a:lnTo>
                  <a:lnTo>
                    <a:pt x="56" y="119"/>
                  </a:lnTo>
                  <a:lnTo>
                    <a:pt x="56" y="119"/>
                  </a:lnTo>
                  <a:lnTo>
                    <a:pt x="58" y="119"/>
                  </a:lnTo>
                  <a:lnTo>
                    <a:pt x="60" y="119"/>
                  </a:lnTo>
                  <a:lnTo>
                    <a:pt x="62" y="117"/>
                  </a:lnTo>
                  <a:lnTo>
                    <a:pt x="62" y="117"/>
                  </a:lnTo>
                  <a:lnTo>
                    <a:pt x="64" y="117"/>
                  </a:lnTo>
                  <a:lnTo>
                    <a:pt x="65" y="117"/>
                  </a:lnTo>
                  <a:lnTo>
                    <a:pt x="65" y="115"/>
                  </a:lnTo>
                  <a:lnTo>
                    <a:pt x="67" y="115"/>
                  </a:lnTo>
                  <a:lnTo>
                    <a:pt x="67" y="115"/>
                  </a:lnTo>
                  <a:lnTo>
                    <a:pt x="69" y="113"/>
                  </a:lnTo>
                  <a:lnTo>
                    <a:pt x="71" y="113"/>
                  </a:lnTo>
                  <a:lnTo>
                    <a:pt x="71" y="111"/>
                  </a:lnTo>
                  <a:lnTo>
                    <a:pt x="73" y="111"/>
                  </a:lnTo>
                  <a:lnTo>
                    <a:pt x="73" y="111"/>
                  </a:lnTo>
                  <a:lnTo>
                    <a:pt x="73" y="110"/>
                  </a:lnTo>
                  <a:lnTo>
                    <a:pt x="75" y="108"/>
                  </a:lnTo>
                  <a:lnTo>
                    <a:pt x="75" y="108"/>
                  </a:lnTo>
                  <a:lnTo>
                    <a:pt x="77" y="106"/>
                  </a:lnTo>
                  <a:lnTo>
                    <a:pt x="77" y="106"/>
                  </a:lnTo>
                  <a:lnTo>
                    <a:pt x="77" y="104"/>
                  </a:lnTo>
                  <a:lnTo>
                    <a:pt x="77" y="102"/>
                  </a:lnTo>
                  <a:lnTo>
                    <a:pt x="77" y="102"/>
                  </a:lnTo>
                  <a:lnTo>
                    <a:pt x="77" y="100"/>
                  </a:lnTo>
                  <a:lnTo>
                    <a:pt x="78" y="100"/>
                  </a:lnTo>
                  <a:lnTo>
                    <a:pt x="78" y="98"/>
                  </a:lnTo>
                  <a:lnTo>
                    <a:pt x="77" y="97"/>
                  </a:lnTo>
                  <a:lnTo>
                    <a:pt x="77" y="97"/>
                  </a:lnTo>
                  <a:lnTo>
                    <a:pt x="77" y="95"/>
                  </a:lnTo>
                  <a:lnTo>
                    <a:pt x="77" y="95"/>
                  </a:lnTo>
                  <a:lnTo>
                    <a:pt x="77" y="93"/>
                  </a:lnTo>
                  <a:lnTo>
                    <a:pt x="39" y="0"/>
                  </a:lnTo>
                  <a:lnTo>
                    <a:pt x="39" y="2"/>
                  </a:lnTo>
                  <a:lnTo>
                    <a:pt x="39" y="2"/>
                  </a:lnTo>
                  <a:lnTo>
                    <a:pt x="39" y="4"/>
                  </a:lnTo>
                  <a:lnTo>
                    <a:pt x="41" y="4"/>
                  </a:lnTo>
                  <a:lnTo>
                    <a:pt x="41" y="6"/>
                  </a:lnTo>
                  <a:lnTo>
                    <a:pt x="41" y="7"/>
                  </a:lnTo>
                  <a:lnTo>
                    <a:pt x="39" y="7"/>
                  </a:lnTo>
                  <a:lnTo>
                    <a:pt x="39" y="9"/>
                  </a:lnTo>
                  <a:lnTo>
                    <a:pt x="39" y="11"/>
                  </a:lnTo>
                  <a:lnTo>
                    <a:pt x="39" y="11"/>
                  </a:lnTo>
                  <a:lnTo>
                    <a:pt x="39" y="13"/>
                  </a:lnTo>
                  <a:lnTo>
                    <a:pt x="39" y="13"/>
                  </a:lnTo>
                  <a:lnTo>
                    <a:pt x="38" y="15"/>
                  </a:lnTo>
                  <a:lnTo>
                    <a:pt x="38" y="17"/>
                  </a:lnTo>
                  <a:lnTo>
                    <a:pt x="36" y="17"/>
                  </a:lnTo>
                  <a:lnTo>
                    <a:pt x="36" y="19"/>
                  </a:lnTo>
                  <a:lnTo>
                    <a:pt x="36" y="19"/>
                  </a:lnTo>
                  <a:lnTo>
                    <a:pt x="34" y="20"/>
                  </a:lnTo>
                  <a:lnTo>
                    <a:pt x="32" y="20"/>
                  </a:lnTo>
                  <a:lnTo>
                    <a:pt x="32" y="22"/>
                  </a:lnTo>
                  <a:lnTo>
                    <a:pt x="30" y="22"/>
                  </a:lnTo>
                  <a:lnTo>
                    <a:pt x="30" y="22"/>
                  </a:lnTo>
                  <a:lnTo>
                    <a:pt x="28" y="24"/>
                  </a:lnTo>
                  <a:lnTo>
                    <a:pt x="26" y="24"/>
                  </a:lnTo>
                  <a:lnTo>
                    <a:pt x="26" y="24"/>
                  </a:lnTo>
                  <a:lnTo>
                    <a:pt x="25" y="26"/>
                  </a:lnTo>
                  <a:lnTo>
                    <a:pt x="23" y="26"/>
                  </a:lnTo>
                  <a:lnTo>
                    <a:pt x="23" y="26"/>
                  </a:lnTo>
                  <a:lnTo>
                    <a:pt x="21" y="26"/>
                  </a:lnTo>
                  <a:lnTo>
                    <a:pt x="19" y="26"/>
                  </a:lnTo>
                  <a:lnTo>
                    <a:pt x="19" y="26"/>
                  </a:lnTo>
                  <a:lnTo>
                    <a:pt x="17" y="26"/>
                  </a:lnTo>
                  <a:lnTo>
                    <a:pt x="15" y="26"/>
                  </a:lnTo>
                  <a:lnTo>
                    <a:pt x="13" y="26"/>
                  </a:lnTo>
                  <a:lnTo>
                    <a:pt x="13" y="26"/>
                  </a:lnTo>
                  <a:lnTo>
                    <a:pt x="11" y="26"/>
                  </a:lnTo>
                  <a:lnTo>
                    <a:pt x="10" y="26"/>
                  </a:lnTo>
                  <a:lnTo>
                    <a:pt x="10" y="24"/>
                  </a:lnTo>
                  <a:lnTo>
                    <a:pt x="8" y="24"/>
                  </a:lnTo>
                  <a:lnTo>
                    <a:pt x="8" y="24"/>
                  </a:lnTo>
                  <a:lnTo>
                    <a:pt x="6" y="22"/>
                  </a:lnTo>
                  <a:lnTo>
                    <a:pt x="6" y="22"/>
                  </a:lnTo>
                  <a:lnTo>
                    <a:pt x="4" y="22"/>
                  </a:lnTo>
                  <a:lnTo>
                    <a:pt x="4" y="20"/>
                  </a:lnTo>
                  <a:lnTo>
                    <a:pt x="2" y="20"/>
                  </a:lnTo>
                  <a:lnTo>
                    <a:pt x="2" y="19"/>
                  </a:lnTo>
                  <a:lnTo>
                    <a:pt x="2" y="19"/>
                  </a:lnTo>
                  <a:lnTo>
                    <a:pt x="0" y="17"/>
                  </a:lnTo>
                  <a:lnTo>
                    <a:pt x="0" y="17"/>
                  </a:lnTo>
                  <a:lnTo>
                    <a:pt x="38" y="10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Oval 136"/>
            <p:cNvSpPr>
              <a:spLocks noChangeArrowheads="1"/>
            </p:cNvSpPr>
            <p:nvPr/>
          </p:nvSpPr>
          <p:spPr bwMode="auto">
            <a:xfrm>
              <a:off x="2620963" y="1744663"/>
              <a:ext cx="227013" cy="22701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137"/>
            <p:cNvSpPr>
              <a:spLocks/>
            </p:cNvSpPr>
            <p:nvPr/>
          </p:nvSpPr>
          <p:spPr bwMode="auto">
            <a:xfrm>
              <a:off x="2803525" y="1895475"/>
              <a:ext cx="284163" cy="228600"/>
            </a:xfrm>
            <a:custGeom>
              <a:avLst/>
              <a:gdLst/>
              <a:ahLst/>
              <a:cxnLst>
                <a:cxn ang="0">
                  <a:pos x="24" y="0"/>
                </a:cxn>
                <a:cxn ang="0">
                  <a:pos x="24" y="0"/>
                </a:cxn>
                <a:cxn ang="0">
                  <a:pos x="24" y="1"/>
                </a:cxn>
                <a:cxn ang="0">
                  <a:pos x="22" y="1"/>
                </a:cxn>
                <a:cxn ang="0">
                  <a:pos x="22" y="1"/>
                </a:cxn>
                <a:cxn ang="0">
                  <a:pos x="20" y="3"/>
                </a:cxn>
                <a:cxn ang="0">
                  <a:pos x="19" y="5"/>
                </a:cxn>
                <a:cxn ang="0">
                  <a:pos x="19" y="7"/>
                </a:cxn>
                <a:cxn ang="0">
                  <a:pos x="17" y="9"/>
                </a:cxn>
                <a:cxn ang="0">
                  <a:pos x="15" y="11"/>
                </a:cxn>
                <a:cxn ang="0">
                  <a:pos x="13" y="13"/>
                </a:cxn>
                <a:cxn ang="0">
                  <a:pos x="11" y="14"/>
                </a:cxn>
                <a:cxn ang="0">
                  <a:pos x="9" y="16"/>
                </a:cxn>
                <a:cxn ang="0">
                  <a:pos x="9" y="18"/>
                </a:cxn>
                <a:cxn ang="0">
                  <a:pos x="7" y="20"/>
                </a:cxn>
                <a:cxn ang="0">
                  <a:pos x="6" y="22"/>
                </a:cxn>
                <a:cxn ang="0">
                  <a:pos x="6" y="26"/>
                </a:cxn>
                <a:cxn ang="0">
                  <a:pos x="4" y="27"/>
                </a:cxn>
                <a:cxn ang="0">
                  <a:pos x="2" y="27"/>
                </a:cxn>
                <a:cxn ang="0">
                  <a:pos x="2" y="29"/>
                </a:cxn>
                <a:cxn ang="0">
                  <a:pos x="2" y="31"/>
                </a:cxn>
                <a:cxn ang="0">
                  <a:pos x="0" y="33"/>
                </a:cxn>
                <a:cxn ang="0">
                  <a:pos x="0" y="33"/>
                </a:cxn>
                <a:cxn ang="0">
                  <a:pos x="0" y="33"/>
                </a:cxn>
                <a:cxn ang="0">
                  <a:pos x="0" y="35"/>
                </a:cxn>
                <a:cxn ang="0">
                  <a:pos x="154" y="144"/>
                </a:cxn>
                <a:cxn ang="0">
                  <a:pos x="154" y="144"/>
                </a:cxn>
                <a:cxn ang="0">
                  <a:pos x="154" y="143"/>
                </a:cxn>
                <a:cxn ang="0">
                  <a:pos x="156" y="143"/>
                </a:cxn>
                <a:cxn ang="0">
                  <a:pos x="156" y="141"/>
                </a:cxn>
                <a:cxn ang="0">
                  <a:pos x="156" y="139"/>
                </a:cxn>
                <a:cxn ang="0">
                  <a:pos x="158" y="139"/>
                </a:cxn>
                <a:cxn ang="0">
                  <a:pos x="158" y="137"/>
                </a:cxn>
                <a:cxn ang="0">
                  <a:pos x="160" y="135"/>
                </a:cxn>
                <a:cxn ang="0">
                  <a:pos x="162" y="131"/>
                </a:cxn>
                <a:cxn ang="0">
                  <a:pos x="162" y="130"/>
                </a:cxn>
                <a:cxn ang="0">
                  <a:pos x="164" y="128"/>
                </a:cxn>
                <a:cxn ang="0">
                  <a:pos x="166" y="126"/>
                </a:cxn>
                <a:cxn ang="0">
                  <a:pos x="167" y="124"/>
                </a:cxn>
                <a:cxn ang="0">
                  <a:pos x="169" y="122"/>
                </a:cxn>
                <a:cxn ang="0">
                  <a:pos x="171" y="120"/>
                </a:cxn>
                <a:cxn ang="0">
                  <a:pos x="171" y="118"/>
                </a:cxn>
                <a:cxn ang="0">
                  <a:pos x="173" y="117"/>
                </a:cxn>
                <a:cxn ang="0">
                  <a:pos x="175" y="115"/>
                </a:cxn>
                <a:cxn ang="0">
                  <a:pos x="175" y="113"/>
                </a:cxn>
                <a:cxn ang="0">
                  <a:pos x="177" y="113"/>
                </a:cxn>
                <a:cxn ang="0">
                  <a:pos x="177" y="111"/>
                </a:cxn>
                <a:cxn ang="0">
                  <a:pos x="179" y="111"/>
                </a:cxn>
                <a:cxn ang="0">
                  <a:pos x="179" y="111"/>
                </a:cxn>
                <a:cxn ang="0">
                  <a:pos x="179" y="111"/>
                </a:cxn>
              </a:cxnLst>
              <a:rect l="0" t="0" r="r" b="b"/>
              <a:pathLst>
                <a:path w="179" h="144">
                  <a:moveTo>
                    <a:pt x="24" y="0"/>
                  </a:moveTo>
                  <a:lnTo>
                    <a:pt x="24" y="0"/>
                  </a:lnTo>
                  <a:lnTo>
                    <a:pt x="24" y="0"/>
                  </a:lnTo>
                  <a:lnTo>
                    <a:pt x="24" y="0"/>
                  </a:lnTo>
                  <a:lnTo>
                    <a:pt x="24" y="1"/>
                  </a:lnTo>
                  <a:lnTo>
                    <a:pt x="24" y="1"/>
                  </a:lnTo>
                  <a:lnTo>
                    <a:pt x="22" y="1"/>
                  </a:lnTo>
                  <a:lnTo>
                    <a:pt x="22" y="1"/>
                  </a:lnTo>
                  <a:lnTo>
                    <a:pt x="22" y="1"/>
                  </a:lnTo>
                  <a:lnTo>
                    <a:pt x="22" y="1"/>
                  </a:lnTo>
                  <a:lnTo>
                    <a:pt x="20" y="3"/>
                  </a:lnTo>
                  <a:lnTo>
                    <a:pt x="20" y="3"/>
                  </a:lnTo>
                  <a:lnTo>
                    <a:pt x="20" y="3"/>
                  </a:lnTo>
                  <a:lnTo>
                    <a:pt x="19" y="5"/>
                  </a:lnTo>
                  <a:lnTo>
                    <a:pt x="19" y="5"/>
                  </a:lnTo>
                  <a:lnTo>
                    <a:pt x="19" y="7"/>
                  </a:lnTo>
                  <a:lnTo>
                    <a:pt x="17" y="7"/>
                  </a:lnTo>
                  <a:lnTo>
                    <a:pt x="17" y="9"/>
                  </a:lnTo>
                  <a:lnTo>
                    <a:pt x="15" y="9"/>
                  </a:lnTo>
                  <a:lnTo>
                    <a:pt x="15" y="11"/>
                  </a:lnTo>
                  <a:lnTo>
                    <a:pt x="15" y="11"/>
                  </a:lnTo>
                  <a:lnTo>
                    <a:pt x="13" y="13"/>
                  </a:lnTo>
                  <a:lnTo>
                    <a:pt x="13" y="13"/>
                  </a:lnTo>
                  <a:lnTo>
                    <a:pt x="11" y="14"/>
                  </a:lnTo>
                  <a:lnTo>
                    <a:pt x="11" y="14"/>
                  </a:lnTo>
                  <a:lnTo>
                    <a:pt x="9" y="16"/>
                  </a:lnTo>
                  <a:lnTo>
                    <a:pt x="9" y="18"/>
                  </a:lnTo>
                  <a:lnTo>
                    <a:pt x="9" y="18"/>
                  </a:lnTo>
                  <a:lnTo>
                    <a:pt x="7" y="20"/>
                  </a:lnTo>
                  <a:lnTo>
                    <a:pt x="7" y="20"/>
                  </a:lnTo>
                  <a:lnTo>
                    <a:pt x="7" y="22"/>
                  </a:lnTo>
                  <a:lnTo>
                    <a:pt x="6" y="22"/>
                  </a:lnTo>
                  <a:lnTo>
                    <a:pt x="6" y="24"/>
                  </a:lnTo>
                  <a:lnTo>
                    <a:pt x="6" y="26"/>
                  </a:lnTo>
                  <a:lnTo>
                    <a:pt x="4" y="26"/>
                  </a:lnTo>
                  <a:lnTo>
                    <a:pt x="4" y="27"/>
                  </a:lnTo>
                  <a:lnTo>
                    <a:pt x="4" y="27"/>
                  </a:lnTo>
                  <a:lnTo>
                    <a:pt x="2" y="27"/>
                  </a:lnTo>
                  <a:lnTo>
                    <a:pt x="2" y="29"/>
                  </a:lnTo>
                  <a:lnTo>
                    <a:pt x="2" y="29"/>
                  </a:lnTo>
                  <a:lnTo>
                    <a:pt x="2" y="31"/>
                  </a:lnTo>
                  <a:lnTo>
                    <a:pt x="2" y="31"/>
                  </a:lnTo>
                  <a:lnTo>
                    <a:pt x="2" y="31"/>
                  </a:lnTo>
                  <a:lnTo>
                    <a:pt x="0" y="33"/>
                  </a:lnTo>
                  <a:lnTo>
                    <a:pt x="0" y="33"/>
                  </a:lnTo>
                  <a:lnTo>
                    <a:pt x="0" y="33"/>
                  </a:lnTo>
                  <a:lnTo>
                    <a:pt x="0" y="33"/>
                  </a:lnTo>
                  <a:lnTo>
                    <a:pt x="0" y="33"/>
                  </a:lnTo>
                  <a:lnTo>
                    <a:pt x="0" y="33"/>
                  </a:lnTo>
                  <a:lnTo>
                    <a:pt x="0" y="35"/>
                  </a:lnTo>
                  <a:lnTo>
                    <a:pt x="154" y="144"/>
                  </a:lnTo>
                  <a:lnTo>
                    <a:pt x="154" y="144"/>
                  </a:lnTo>
                  <a:lnTo>
                    <a:pt x="154" y="144"/>
                  </a:lnTo>
                  <a:lnTo>
                    <a:pt x="154" y="144"/>
                  </a:lnTo>
                  <a:lnTo>
                    <a:pt x="154" y="144"/>
                  </a:lnTo>
                  <a:lnTo>
                    <a:pt x="154" y="143"/>
                  </a:lnTo>
                  <a:lnTo>
                    <a:pt x="154" y="143"/>
                  </a:lnTo>
                  <a:lnTo>
                    <a:pt x="156" y="143"/>
                  </a:lnTo>
                  <a:lnTo>
                    <a:pt x="156" y="143"/>
                  </a:lnTo>
                  <a:lnTo>
                    <a:pt x="156" y="141"/>
                  </a:lnTo>
                  <a:lnTo>
                    <a:pt x="156" y="141"/>
                  </a:lnTo>
                  <a:lnTo>
                    <a:pt x="156" y="139"/>
                  </a:lnTo>
                  <a:lnTo>
                    <a:pt x="158" y="139"/>
                  </a:lnTo>
                  <a:lnTo>
                    <a:pt x="158" y="139"/>
                  </a:lnTo>
                  <a:lnTo>
                    <a:pt x="158" y="137"/>
                  </a:lnTo>
                  <a:lnTo>
                    <a:pt x="158" y="137"/>
                  </a:lnTo>
                  <a:lnTo>
                    <a:pt x="160" y="135"/>
                  </a:lnTo>
                  <a:lnTo>
                    <a:pt x="160" y="135"/>
                  </a:lnTo>
                  <a:lnTo>
                    <a:pt x="160" y="133"/>
                  </a:lnTo>
                  <a:lnTo>
                    <a:pt x="162" y="131"/>
                  </a:lnTo>
                  <a:lnTo>
                    <a:pt x="162" y="131"/>
                  </a:lnTo>
                  <a:lnTo>
                    <a:pt x="162" y="130"/>
                  </a:lnTo>
                  <a:lnTo>
                    <a:pt x="164" y="130"/>
                  </a:lnTo>
                  <a:lnTo>
                    <a:pt x="164" y="128"/>
                  </a:lnTo>
                  <a:lnTo>
                    <a:pt x="166" y="128"/>
                  </a:lnTo>
                  <a:lnTo>
                    <a:pt x="166" y="126"/>
                  </a:lnTo>
                  <a:lnTo>
                    <a:pt x="166" y="124"/>
                  </a:lnTo>
                  <a:lnTo>
                    <a:pt x="167" y="124"/>
                  </a:lnTo>
                  <a:lnTo>
                    <a:pt x="167" y="122"/>
                  </a:lnTo>
                  <a:lnTo>
                    <a:pt x="169" y="122"/>
                  </a:lnTo>
                  <a:lnTo>
                    <a:pt x="169" y="120"/>
                  </a:lnTo>
                  <a:lnTo>
                    <a:pt x="171" y="120"/>
                  </a:lnTo>
                  <a:lnTo>
                    <a:pt x="171" y="118"/>
                  </a:lnTo>
                  <a:lnTo>
                    <a:pt x="171" y="118"/>
                  </a:lnTo>
                  <a:lnTo>
                    <a:pt x="173" y="117"/>
                  </a:lnTo>
                  <a:lnTo>
                    <a:pt x="173" y="117"/>
                  </a:lnTo>
                  <a:lnTo>
                    <a:pt x="173" y="115"/>
                  </a:lnTo>
                  <a:lnTo>
                    <a:pt x="175" y="115"/>
                  </a:lnTo>
                  <a:lnTo>
                    <a:pt x="175" y="115"/>
                  </a:lnTo>
                  <a:lnTo>
                    <a:pt x="175" y="113"/>
                  </a:lnTo>
                  <a:lnTo>
                    <a:pt x="177" y="113"/>
                  </a:lnTo>
                  <a:lnTo>
                    <a:pt x="177" y="113"/>
                  </a:lnTo>
                  <a:lnTo>
                    <a:pt x="177" y="113"/>
                  </a:lnTo>
                  <a:lnTo>
                    <a:pt x="177" y="111"/>
                  </a:lnTo>
                  <a:lnTo>
                    <a:pt x="179" y="111"/>
                  </a:lnTo>
                  <a:lnTo>
                    <a:pt x="179" y="111"/>
                  </a:lnTo>
                  <a:lnTo>
                    <a:pt x="179" y="111"/>
                  </a:lnTo>
                  <a:lnTo>
                    <a:pt x="179" y="111"/>
                  </a:lnTo>
                  <a:lnTo>
                    <a:pt x="179" y="111"/>
                  </a:lnTo>
                  <a:lnTo>
                    <a:pt x="179" y="111"/>
                  </a:lnTo>
                  <a:lnTo>
                    <a:pt x="2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Oval 138"/>
            <p:cNvSpPr>
              <a:spLocks noChangeArrowheads="1"/>
            </p:cNvSpPr>
            <p:nvPr/>
          </p:nvSpPr>
          <p:spPr bwMode="auto">
            <a:xfrm>
              <a:off x="3668713" y="4602163"/>
              <a:ext cx="227013" cy="22701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139"/>
            <p:cNvSpPr>
              <a:spLocks/>
            </p:cNvSpPr>
            <p:nvPr/>
          </p:nvSpPr>
          <p:spPr bwMode="auto">
            <a:xfrm>
              <a:off x="3617913" y="4564063"/>
              <a:ext cx="166688" cy="157163"/>
            </a:xfrm>
            <a:custGeom>
              <a:avLst/>
              <a:gdLst/>
              <a:ahLst/>
              <a:cxnLst>
                <a:cxn ang="0">
                  <a:pos x="71" y="95"/>
                </a:cxn>
                <a:cxn ang="0">
                  <a:pos x="73" y="97"/>
                </a:cxn>
                <a:cxn ang="0">
                  <a:pos x="75" y="97"/>
                </a:cxn>
                <a:cxn ang="0">
                  <a:pos x="79" y="99"/>
                </a:cxn>
                <a:cxn ang="0">
                  <a:pos x="80" y="99"/>
                </a:cxn>
                <a:cxn ang="0">
                  <a:pos x="82" y="99"/>
                </a:cxn>
                <a:cxn ang="0">
                  <a:pos x="86" y="99"/>
                </a:cxn>
                <a:cxn ang="0">
                  <a:pos x="88" y="97"/>
                </a:cxn>
                <a:cxn ang="0">
                  <a:pos x="90" y="97"/>
                </a:cxn>
                <a:cxn ang="0">
                  <a:pos x="93" y="95"/>
                </a:cxn>
                <a:cxn ang="0">
                  <a:pos x="95" y="95"/>
                </a:cxn>
                <a:cxn ang="0">
                  <a:pos x="97" y="93"/>
                </a:cxn>
                <a:cxn ang="0">
                  <a:pos x="99" y="91"/>
                </a:cxn>
                <a:cxn ang="0">
                  <a:pos x="101" y="89"/>
                </a:cxn>
                <a:cxn ang="0">
                  <a:pos x="101" y="86"/>
                </a:cxn>
                <a:cxn ang="0">
                  <a:pos x="103" y="84"/>
                </a:cxn>
                <a:cxn ang="0">
                  <a:pos x="103" y="82"/>
                </a:cxn>
                <a:cxn ang="0">
                  <a:pos x="105" y="78"/>
                </a:cxn>
                <a:cxn ang="0">
                  <a:pos x="105" y="76"/>
                </a:cxn>
                <a:cxn ang="0">
                  <a:pos x="105" y="74"/>
                </a:cxn>
                <a:cxn ang="0">
                  <a:pos x="103" y="71"/>
                </a:cxn>
                <a:cxn ang="0">
                  <a:pos x="103" y="69"/>
                </a:cxn>
                <a:cxn ang="0">
                  <a:pos x="101" y="67"/>
                </a:cxn>
                <a:cxn ang="0">
                  <a:pos x="101" y="65"/>
                </a:cxn>
                <a:cxn ang="0">
                  <a:pos x="99" y="63"/>
                </a:cxn>
                <a:cxn ang="0">
                  <a:pos x="30" y="0"/>
                </a:cxn>
                <a:cxn ang="0">
                  <a:pos x="32" y="2"/>
                </a:cxn>
                <a:cxn ang="0">
                  <a:pos x="34" y="6"/>
                </a:cxn>
                <a:cxn ang="0">
                  <a:pos x="34" y="8"/>
                </a:cxn>
                <a:cxn ang="0">
                  <a:pos x="36" y="9"/>
                </a:cxn>
                <a:cxn ang="0">
                  <a:pos x="36" y="11"/>
                </a:cxn>
                <a:cxn ang="0">
                  <a:pos x="36" y="15"/>
                </a:cxn>
                <a:cxn ang="0">
                  <a:pos x="36" y="17"/>
                </a:cxn>
                <a:cxn ang="0">
                  <a:pos x="34" y="21"/>
                </a:cxn>
                <a:cxn ang="0">
                  <a:pos x="34" y="22"/>
                </a:cxn>
                <a:cxn ang="0">
                  <a:pos x="32" y="24"/>
                </a:cxn>
                <a:cxn ang="0">
                  <a:pos x="30" y="26"/>
                </a:cxn>
                <a:cxn ang="0">
                  <a:pos x="28" y="30"/>
                </a:cxn>
                <a:cxn ang="0">
                  <a:pos x="26" y="32"/>
                </a:cxn>
                <a:cxn ang="0">
                  <a:pos x="25" y="32"/>
                </a:cxn>
                <a:cxn ang="0">
                  <a:pos x="23" y="34"/>
                </a:cxn>
                <a:cxn ang="0">
                  <a:pos x="21" y="35"/>
                </a:cxn>
                <a:cxn ang="0">
                  <a:pos x="17" y="35"/>
                </a:cxn>
                <a:cxn ang="0">
                  <a:pos x="15" y="35"/>
                </a:cxn>
                <a:cxn ang="0">
                  <a:pos x="12" y="35"/>
                </a:cxn>
                <a:cxn ang="0">
                  <a:pos x="10" y="35"/>
                </a:cxn>
                <a:cxn ang="0">
                  <a:pos x="8" y="35"/>
                </a:cxn>
                <a:cxn ang="0">
                  <a:pos x="6" y="34"/>
                </a:cxn>
                <a:cxn ang="0">
                  <a:pos x="2" y="34"/>
                </a:cxn>
                <a:cxn ang="0">
                  <a:pos x="0" y="32"/>
                </a:cxn>
              </a:cxnLst>
              <a:rect l="0" t="0" r="r" b="b"/>
              <a:pathLst>
                <a:path w="105" h="99">
                  <a:moveTo>
                    <a:pt x="71" y="93"/>
                  </a:moveTo>
                  <a:lnTo>
                    <a:pt x="71" y="95"/>
                  </a:lnTo>
                  <a:lnTo>
                    <a:pt x="73" y="95"/>
                  </a:lnTo>
                  <a:lnTo>
                    <a:pt x="73" y="97"/>
                  </a:lnTo>
                  <a:lnTo>
                    <a:pt x="75" y="97"/>
                  </a:lnTo>
                  <a:lnTo>
                    <a:pt x="75" y="97"/>
                  </a:lnTo>
                  <a:lnTo>
                    <a:pt x="77" y="97"/>
                  </a:lnTo>
                  <a:lnTo>
                    <a:pt x="79" y="99"/>
                  </a:lnTo>
                  <a:lnTo>
                    <a:pt x="79" y="99"/>
                  </a:lnTo>
                  <a:lnTo>
                    <a:pt x="80" y="99"/>
                  </a:lnTo>
                  <a:lnTo>
                    <a:pt x="82" y="99"/>
                  </a:lnTo>
                  <a:lnTo>
                    <a:pt x="82" y="99"/>
                  </a:lnTo>
                  <a:lnTo>
                    <a:pt x="84" y="99"/>
                  </a:lnTo>
                  <a:lnTo>
                    <a:pt x="86" y="99"/>
                  </a:lnTo>
                  <a:lnTo>
                    <a:pt x="86" y="99"/>
                  </a:lnTo>
                  <a:lnTo>
                    <a:pt x="88" y="97"/>
                  </a:lnTo>
                  <a:lnTo>
                    <a:pt x="90" y="97"/>
                  </a:lnTo>
                  <a:lnTo>
                    <a:pt x="90" y="97"/>
                  </a:lnTo>
                  <a:lnTo>
                    <a:pt x="92" y="97"/>
                  </a:lnTo>
                  <a:lnTo>
                    <a:pt x="93" y="95"/>
                  </a:lnTo>
                  <a:lnTo>
                    <a:pt x="93" y="95"/>
                  </a:lnTo>
                  <a:lnTo>
                    <a:pt x="95" y="95"/>
                  </a:lnTo>
                  <a:lnTo>
                    <a:pt x="95" y="93"/>
                  </a:lnTo>
                  <a:lnTo>
                    <a:pt x="97" y="93"/>
                  </a:lnTo>
                  <a:lnTo>
                    <a:pt x="97" y="91"/>
                  </a:lnTo>
                  <a:lnTo>
                    <a:pt x="99" y="91"/>
                  </a:lnTo>
                  <a:lnTo>
                    <a:pt x="99" y="89"/>
                  </a:lnTo>
                  <a:lnTo>
                    <a:pt x="101" y="89"/>
                  </a:lnTo>
                  <a:lnTo>
                    <a:pt x="101" y="87"/>
                  </a:lnTo>
                  <a:lnTo>
                    <a:pt x="101" y="86"/>
                  </a:lnTo>
                  <a:lnTo>
                    <a:pt x="103" y="86"/>
                  </a:lnTo>
                  <a:lnTo>
                    <a:pt x="103" y="84"/>
                  </a:lnTo>
                  <a:lnTo>
                    <a:pt x="103" y="82"/>
                  </a:lnTo>
                  <a:lnTo>
                    <a:pt x="103" y="82"/>
                  </a:lnTo>
                  <a:lnTo>
                    <a:pt x="105" y="80"/>
                  </a:lnTo>
                  <a:lnTo>
                    <a:pt x="105" y="78"/>
                  </a:lnTo>
                  <a:lnTo>
                    <a:pt x="105" y="78"/>
                  </a:lnTo>
                  <a:lnTo>
                    <a:pt x="105" y="76"/>
                  </a:lnTo>
                  <a:lnTo>
                    <a:pt x="105" y="74"/>
                  </a:lnTo>
                  <a:lnTo>
                    <a:pt x="105" y="74"/>
                  </a:lnTo>
                  <a:lnTo>
                    <a:pt x="105" y="73"/>
                  </a:lnTo>
                  <a:lnTo>
                    <a:pt x="103" y="71"/>
                  </a:lnTo>
                  <a:lnTo>
                    <a:pt x="103" y="71"/>
                  </a:lnTo>
                  <a:lnTo>
                    <a:pt x="103" y="69"/>
                  </a:lnTo>
                  <a:lnTo>
                    <a:pt x="103" y="67"/>
                  </a:lnTo>
                  <a:lnTo>
                    <a:pt x="101" y="67"/>
                  </a:lnTo>
                  <a:lnTo>
                    <a:pt x="101" y="65"/>
                  </a:lnTo>
                  <a:lnTo>
                    <a:pt x="101" y="65"/>
                  </a:lnTo>
                  <a:lnTo>
                    <a:pt x="99" y="63"/>
                  </a:lnTo>
                  <a:lnTo>
                    <a:pt x="99" y="63"/>
                  </a:lnTo>
                  <a:lnTo>
                    <a:pt x="30" y="0"/>
                  </a:lnTo>
                  <a:lnTo>
                    <a:pt x="30" y="0"/>
                  </a:lnTo>
                  <a:lnTo>
                    <a:pt x="32" y="2"/>
                  </a:lnTo>
                  <a:lnTo>
                    <a:pt x="32" y="2"/>
                  </a:lnTo>
                  <a:lnTo>
                    <a:pt x="32" y="4"/>
                  </a:lnTo>
                  <a:lnTo>
                    <a:pt x="34" y="6"/>
                  </a:lnTo>
                  <a:lnTo>
                    <a:pt x="34" y="6"/>
                  </a:lnTo>
                  <a:lnTo>
                    <a:pt x="34" y="8"/>
                  </a:lnTo>
                  <a:lnTo>
                    <a:pt x="36" y="8"/>
                  </a:lnTo>
                  <a:lnTo>
                    <a:pt x="36" y="9"/>
                  </a:lnTo>
                  <a:lnTo>
                    <a:pt x="36" y="11"/>
                  </a:lnTo>
                  <a:lnTo>
                    <a:pt x="36" y="11"/>
                  </a:lnTo>
                  <a:lnTo>
                    <a:pt x="36" y="13"/>
                  </a:lnTo>
                  <a:lnTo>
                    <a:pt x="36" y="15"/>
                  </a:lnTo>
                  <a:lnTo>
                    <a:pt x="36" y="15"/>
                  </a:lnTo>
                  <a:lnTo>
                    <a:pt x="36" y="17"/>
                  </a:lnTo>
                  <a:lnTo>
                    <a:pt x="36" y="19"/>
                  </a:lnTo>
                  <a:lnTo>
                    <a:pt x="34" y="21"/>
                  </a:lnTo>
                  <a:lnTo>
                    <a:pt x="34" y="21"/>
                  </a:lnTo>
                  <a:lnTo>
                    <a:pt x="34" y="22"/>
                  </a:lnTo>
                  <a:lnTo>
                    <a:pt x="34" y="24"/>
                  </a:lnTo>
                  <a:lnTo>
                    <a:pt x="32" y="24"/>
                  </a:lnTo>
                  <a:lnTo>
                    <a:pt x="32" y="26"/>
                  </a:lnTo>
                  <a:lnTo>
                    <a:pt x="30" y="26"/>
                  </a:lnTo>
                  <a:lnTo>
                    <a:pt x="30" y="28"/>
                  </a:lnTo>
                  <a:lnTo>
                    <a:pt x="28" y="30"/>
                  </a:lnTo>
                  <a:lnTo>
                    <a:pt x="28" y="30"/>
                  </a:lnTo>
                  <a:lnTo>
                    <a:pt x="26" y="32"/>
                  </a:lnTo>
                  <a:lnTo>
                    <a:pt x="26" y="32"/>
                  </a:lnTo>
                  <a:lnTo>
                    <a:pt x="25" y="32"/>
                  </a:lnTo>
                  <a:lnTo>
                    <a:pt x="25" y="34"/>
                  </a:lnTo>
                  <a:lnTo>
                    <a:pt x="23" y="34"/>
                  </a:lnTo>
                  <a:lnTo>
                    <a:pt x="21" y="34"/>
                  </a:lnTo>
                  <a:lnTo>
                    <a:pt x="21" y="35"/>
                  </a:lnTo>
                  <a:lnTo>
                    <a:pt x="19" y="35"/>
                  </a:lnTo>
                  <a:lnTo>
                    <a:pt x="17" y="35"/>
                  </a:lnTo>
                  <a:lnTo>
                    <a:pt x="17" y="35"/>
                  </a:lnTo>
                  <a:lnTo>
                    <a:pt x="15" y="35"/>
                  </a:lnTo>
                  <a:lnTo>
                    <a:pt x="13" y="35"/>
                  </a:lnTo>
                  <a:lnTo>
                    <a:pt x="12" y="35"/>
                  </a:lnTo>
                  <a:lnTo>
                    <a:pt x="12" y="35"/>
                  </a:lnTo>
                  <a:lnTo>
                    <a:pt x="10" y="35"/>
                  </a:lnTo>
                  <a:lnTo>
                    <a:pt x="8" y="35"/>
                  </a:lnTo>
                  <a:lnTo>
                    <a:pt x="8" y="35"/>
                  </a:lnTo>
                  <a:lnTo>
                    <a:pt x="6" y="35"/>
                  </a:lnTo>
                  <a:lnTo>
                    <a:pt x="6" y="34"/>
                  </a:lnTo>
                  <a:lnTo>
                    <a:pt x="4" y="34"/>
                  </a:lnTo>
                  <a:lnTo>
                    <a:pt x="2" y="34"/>
                  </a:lnTo>
                  <a:lnTo>
                    <a:pt x="2" y="32"/>
                  </a:lnTo>
                  <a:lnTo>
                    <a:pt x="0" y="32"/>
                  </a:lnTo>
                  <a:lnTo>
                    <a:pt x="71" y="9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Oval 140"/>
            <p:cNvSpPr>
              <a:spLocks noChangeArrowheads="1"/>
            </p:cNvSpPr>
            <p:nvPr/>
          </p:nvSpPr>
          <p:spPr bwMode="auto">
            <a:xfrm>
              <a:off x="3040063" y="2044700"/>
              <a:ext cx="227013" cy="22701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Freeform 141"/>
            <p:cNvSpPr>
              <a:spLocks/>
            </p:cNvSpPr>
            <p:nvPr/>
          </p:nvSpPr>
          <p:spPr bwMode="auto">
            <a:xfrm>
              <a:off x="3208338" y="2000250"/>
              <a:ext cx="261938" cy="160338"/>
            </a:xfrm>
            <a:custGeom>
              <a:avLst/>
              <a:gdLst/>
              <a:ahLst/>
              <a:cxnLst>
                <a:cxn ang="0">
                  <a:pos x="5" y="62"/>
                </a:cxn>
                <a:cxn ang="0">
                  <a:pos x="4" y="64"/>
                </a:cxn>
                <a:cxn ang="0">
                  <a:pos x="2" y="64"/>
                </a:cxn>
                <a:cxn ang="0">
                  <a:pos x="2" y="65"/>
                </a:cxn>
                <a:cxn ang="0">
                  <a:pos x="0" y="67"/>
                </a:cxn>
                <a:cxn ang="0">
                  <a:pos x="0" y="69"/>
                </a:cxn>
                <a:cxn ang="0">
                  <a:pos x="0" y="71"/>
                </a:cxn>
                <a:cxn ang="0">
                  <a:pos x="0" y="75"/>
                </a:cxn>
                <a:cxn ang="0">
                  <a:pos x="0" y="77"/>
                </a:cxn>
                <a:cxn ang="0">
                  <a:pos x="0" y="78"/>
                </a:cxn>
                <a:cxn ang="0">
                  <a:pos x="0" y="82"/>
                </a:cxn>
                <a:cxn ang="0">
                  <a:pos x="2" y="84"/>
                </a:cxn>
                <a:cxn ang="0">
                  <a:pos x="2" y="86"/>
                </a:cxn>
                <a:cxn ang="0">
                  <a:pos x="4" y="90"/>
                </a:cxn>
                <a:cxn ang="0">
                  <a:pos x="5" y="91"/>
                </a:cxn>
                <a:cxn ang="0">
                  <a:pos x="5" y="93"/>
                </a:cxn>
                <a:cxn ang="0">
                  <a:pos x="7" y="95"/>
                </a:cxn>
                <a:cxn ang="0">
                  <a:pos x="9" y="97"/>
                </a:cxn>
                <a:cxn ang="0">
                  <a:pos x="11" y="99"/>
                </a:cxn>
                <a:cxn ang="0">
                  <a:pos x="13" y="99"/>
                </a:cxn>
                <a:cxn ang="0">
                  <a:pos x="15" y="101"/>
                </a:cxn>
                <a:cxn ang="0">
                  <a:pos x="17" y="101"/>
                </a:cxn>
                <a:cxn ang="0">
                  <a:pos x="18" y="101"/>
                </a:cxn>
                <a:cxn ang="0">
                  <a:pos x="20" y="101"/>
                </a:cxn>
                <a:cxn ang="0">
                  <a:pos x="22" y="101"/>
                </a:cxn>
                <a:cxn ang="0">
                  <a:pos x="164" y="39"/>
                </a:cxn>
                <a:cxn ang="0">
                  <a:pos x="162" y="39"/>
                </a:cxn>
                <a:cxn ang="0">
                  <a:pos x="160" y="39"/>
                </a:cxn>
                <a:cxn ang="0">
                  <a:pos x="158" y="39"/>
                </a:cxn>
                <a:cxn ang="0">
                  <a:pos x="156" y="39"/>
                </a:cxn>
                <a:cxn ang="0">
                  <a:pos x="154" y="38"/>
                </a:cxn>
                <a:cxn ang="0">
                  <a:pos x="152" y="36"/>
                </a:cxn>
                <a:cxn ang="0">
                  <a:pos x="151" y="36"/>
                </a:cxn>
                <a:cxn ang="0">
                  <a:pos x="149" y="34"/>
                </a:cxn>
                <a:cxn ang="0">
                  <a:pos x="147" y="32"/>
                </a:cxn>
                <a:cxn ang="0">
                  <a:pos x="147" y="28"/>
                </a:cxn>
                <a:cxn ang="0">
                  <a:pos x="145" y="26"/>
                </a:cxn>
                <a:cxn ang="0">
                  <a:pos x="143" y="25"/>
                </a:cxn>
                <a:cxn ang="0">
                  <a:pos x="143" y="21"/>
                </a:cxn>
                <a:cxn ang="0">
                  <a:pos x="141" y="19"/>
                </a:cxn>
                <a:cxn ang="0">
                  <a:pos x="141" y="17"/>
                </a:cxn>
                <a:cxn ang="0">
                  <a:pos x="141" y="13"/>
                </a:cxn>
                <a:cxn ang="0">
                  <a:pos x="141" y="12"/>
                </a:cxn>
                <a:cxn ang="0">
                  <a:pos x="141" y="10"/>
                </a:cxn>
                <a:cxn ang="0">
                  <a:pos x="141" y="8"/>
                </a:cxn>
                <a:cxn ang="0">
                  <a:pos x="143" y="6"/>
                </a:cxn>
                <a:cxn ang="0">
                  <a:pos x="143" y="4"/>
                </a:cxn>
                <a:cxn ang="0">
                  <a:pos x="145" y="2"/>
                </a:cxn>
                <a:cxn ang="0">
                  <a:pos x="147" y="0"/>
                </a:cxn>
                <a:cxn ang="0">
                  <a:pos x="149" y="0"/>
                </a:cxn>
              </a:cxnLst>
              <a:rect l="0" t="0" r="r" b="b"/>
              <a:pathLst>
                <a:path w="165" h="101">
                  <a:moveTo>
                    <a:pt x="5" y="62"/>
                  </a:moveTo>
                  <a:lnTo>
                    <a:pt x="5" y="62"/>
                  </a:lnTo>
                  <a:lnTo>
                    <a:pt x="4" y="62"/>
                  </a:lnTo>
                  <a:lnTo>
                    <a:pt x="4" y="64"/>
                  </a:lnTo>
                  <a:lnTo>
                    <a:pt x="4" y="64"/>
                  </a:lnTo>
                  <a:lnTo>
                    <a:pt x="2" y="64"/>
                  </a:lnTo>
                  <a:lnTo>
                    <a:pt x="2" y="65"/>
                  </a:lnTo>
                  <a:lnTo>
                    <a:pt x="2" y="65"/>
                  </a:lnTo>
                  <a:lnTo>
                    <a:pt x="2" y="67"/>
                  </a:lnTo>
                  <a:lnTo>
                    <a:pt x="0" y="67"/>
                  </a:lnTo>
                  <a:lnTo>
                    <a:pt x="0" y="69"/>
                  </a:lnTo>
                  <a:lnTo>
                    <a:pt x="0" y="69"/>
                  </a:lnTo>
                  <a:lnTo>
                    <a:pt x="0" y="71"/>
                  </a:lnTo>
                  <a:lnTo>
                    <a:pt x="0" y="71"/>
                  </a:lnTo>
                  <a:lnTo>
                    <a:pt x="0" y="73"/>
                  </a:lnTo>
                  <a:lnTo>
                    <a:pt x="0" y="75"/>
                  </a:lnTo>
                  <a:lnTo>
                    <a:pt x="0" y="75"/>
                  </a:lnTo>
                  <a:lnTo>
                    <a:pt x="0" y="77"/>
                  </a:lnTo>
                  <a:lnTo>
                    <a:pt x="0" y="78"/>
                  </a:lnTo>
                  <a:lnTo>
                    <a:pt x="0" y="78"/>
                  </a:lnTo>
                  <a:lnTo>
                    <a:pt x="0" y="80"/>
                  </a:lnTo>
                  <a:lnTo>
                    <a:pt x="0" y="82"/>
                  </a:lnTo>
                  <a:lnTo>
                    <a:pt x="0" y="82"/>
                  </a:lnTo>
                  <a:lnTo>
                    <a:pt x="2" y="84"/>
                  </a:lnTo>
                  <a:lnTo>
                    <a:pt x="2" y="86"/>
                  </a:lnTo>
                  <a:lnTo>
                    <a:pt x="2" y="86"/>
                  </a:lnTo>
                  <a:lnTo>
                    <a:pt x="4" y="88"/>
                  </a:lnTo>
                  <a:lnTo>
                    <a:pt x="4" y="90"/>
                  </a:lnTo>
                  <a:lnTo>
                    <a:pt x="4" y="90"/>
                  </a:lnTo>
                  <a:lnTo>
                    <a:pt x="5" y="91"/>
                  </a:lnTo>
                  <a:lnTo>
                    <a:pt x="5" y="93"/>
                  </a:lnTo>
                  <a:lnTo>
                    <a:pt x="5" y="93"/>
                  </a:lnTo>
                  <a:lnTo>
                    <a:pt x="7" y="95"/>
                  </a:lnTo>
                  <a:lnTo>
                    <a:pt x="7" y="95"/>
                  </a:lnTo>
                  <a:lnTo>
                    <a:pt x="9" y="97"/>
                  </a:lnTo>
                  <a:lnTo>
                    <a:pt x="9" y="97"/>
                  </a:lnTo>
                  <a:lnTo>
                    <a:pt x="11" y="97"/>
                  </a:lnTo>
                  <a:lnTo>
                    <a:pt x="11" y="99"/>
                  </a:lnTo>
                  <a:lnTo>
                    <a:pt x="13" y="99"/>
                  </a:lnTo>
                  <a:lnTo>
                    <a:pt x="13" y="99"/>
                  </a:lnTo>
                  <a:lnTo>
                    <a:pt x="15" y="99"/>
                  </a:lnTo>
                  <a:lnTo>
                    <a:pt x="15" y="101"/>
                  </a:lnTo>
                  <a:lnTo>
                    <a:pt x="17" y="101"/>
                  </a:lnTo>
                  <a:lnTo>
                    <a:pt x="17" y="101"/>
                  </a:lnTo>
                  <a:lnTo>
                    <a:pt x="18" y="101"/>
                  </a:lnTo>
                  <a:lnTo>
                    <a:pt x="18" y="101"/>
                  </a:lnTo>
                  <a:lnTo>
                    <a:pt x="20" y="101"/>
                  </a:lnTo>
                  <a:lnTo>
                    <a:pt x="20" y="101"/>
                  </a:lnTo>
                  <a:lnTo>
                    <a:pt x="22" y="101"/>
                  </a:lnTo>
                  <a:lnTo>
                    <a:pt x="22" y="101"/>
                  </a:lnTo>
                  <a:lnTo>
                    <a:pt x="165" y="39"/>
                  </a:lnTo>
                  <a:lnTo>
                    <a:pt x="164" y="39"/>
                  </a:lnTo>
                  <a:lnTo>
                    <a:pt x="164" y="39"/>
                  </a:lnTo>
                  <a:lnTo>
                    <a:pt x="162" y="39"/>
                  </a:lnTo>
                  <a:lnTo>
                    <a:pt x="162" y="39"/>
                  </a:lnTo>
                  <a:lnTo>
                    <a:pt x="160" y="39"/>
                  </a:lnTo>
                  <a:lnTo>
                    <a:pt x="160" y="39"/>
                  </a:lnTo>
                  <a:lnTo>
                    <a:pt x="158" y="39"/>
                  </a:lnTo>
                  <a:lnTo>
                    <a:pt x="158" y="39"/>
                  </a:lnTo>
                  <a:lnTo>
                    <a:pt x="156" y="39"/>
                  </a:lnTo>
                  <a:lnTo>
                    <a:pt x="156" y="38"/>
                  </a:lnTo>
                  <a:lnTo>
                    <a:pt x="154" y="38"/>
                  </a:lnTo>
                  <a:lnTo>
                    <a:pt x="154" y="38"/>
                  </a:lnTo>
                  <a:lnTo>
                    <a:pt x="152" y="36"/>
                  </a:lnTo>
                  <a:lnTo>
                    <a:pt x="152" y="36"/>
                  </a:lnTo>
                  <a:lnTo>
                    <a:pt x="151" y="36"/>
                  </a:lnTo>
                  <a:lnTo>
                    <a:pt x="151" y="34"/>
                  </a:lnTo>
                  <a:lnTo>
                    <a:pt x="149" y="34"/>
                  </a:lnTo>
                  <a:lnTo>
                    <a:pt x="149" y="32"/>
                  </a:lnTo>
                  <a:lnTo>
                    <a:pt x="147" y="32"/>
                  </a:lnTo>
                  <a:lnTo>
                    <a:pt x="147" y="30"/>
                  </a:lnTo>
                  <a:lnTo>
                    <a:pt x="147" y="28"/>
                  </a:lnTo>
                  <a:lnTo>
                    <a:pt x="145" y="28"/>
                  </a:lnTo>
                  <a:lnTo>
                    <a:pt x="145" y="26"/>
                  </a:lnTo>
                  <a:lnTo>
                    <a:pt x="145" y="25"/>
                  </a:lnTo>
                  <a:lnTo>
                    <a:pt x="143" y="25"/>
                  </a:lnTo>
                  <a:lnTo>
                    <a:pt x="143" y="23"/>
                  </a:lnTo>
                  <a:lnTo>
                    <a:pt x="143" y="21"/>
                  </a:lnTo>
                  <a:lnTo>
                    <a:pt x="143" y="21"/>
                  </a:lnTo>
                  <a:lnTo>
                    <a:pt x="141" y="19"/>
                  </a:lnTo>
                  <a:lnTo>
                    <a:pt x="141" y="17"/>
                  </a:lnTo>
                  <a:lnTo>
                    <a:pt x="141" y="17"/>
                  </a:lnTo>
                  <a:lnTo>
                    <a:pt x="141" y="15"/>
                  </a:lnTo>
                  <a:lnTo>
                    <a:pt x="141" y="13"/>
                  </a:lnTo>
                  <a:lnTo>
                    <a:pt x="141" y="13"/>
                  </a:lnTo>
                  <a:lnTo>
                    <a:pt x="141" y="12"/>
                  </a:lnTo>
                  <a:lnTo>
                    <a:pt x="141" y="10"/>
                  </a:lnTo>
                  <a:lnTo>
                    <a:pt x="141" y="10"/>
                  </a:lnTo>
                  <a:lnTo>
                    <a:pt x="141" y="8"/>
                  </a:lnTo>
                  <a:lnTo>
                    <a:pt x="141" y="8"/>
                  </a:lnTo>
                  <a:lnTo>
                    <a:pt x="143" y="6"/>
                  </a:lnTo>
                  <a:lnTo>
                    <a:pt x="143" y="6"/>
                  </a:lnTo>
                  <a:lnTo>
                    <a:pt x="143" y="4"/>
                  </a:lnTo>
                  <a:lnTo>
                    <a:pt x="143" y="4"/>
                  </a:lnTo>
                  <a:lnTo>
                    <a:pt x="145" y="2"/>
                  </a:lnTo>
                  <a:lnTo>
                    <a:pt x="145" y="2"/>
                  </a:lnTo>
                  <a:lnTo>
                    <a:pt x="145" y="2"/>
                  </a:lnTo>
                  <a:lnTo>
                    <a:pt x="147" y="0"/>
                  </a:lnTo>
                  <a:lnTo>
                    <a:pt x="147" y="0"/>
                  </a:lnTo>
                  <a:lnTo>
                    <a:pt x="149" y="0"/>
                  </a:lnTo>
                  <a:lnTo>
                    <a:pt x="5" y="6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Oval 142"/>
            <p:cNvSpPr>
              <a:spLocks noChangeArrowheads="1"/>
            </p:cNvSpPr>
            <p:nvPr/>
          </p:nvSpPr>
          <p:spPr bwMode="auto">
            <a:xfrm>
              <a:off x="3933825" y="2768600"/>
              <a:ext cx="363538" cy="361950"/>
            </a:xfrm>
            <a:prstGeom prst="ellipse">
              <a:avLst/>
            </a:prstGeom>
            <a:solidFill>
              <a:srgbClr val="FF00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143"/>
            <p:cNvSpPr>
              <a:spLocks/>
            </p:cNvSpPr>
            <p:nvPr/>
          </p:nvSpPr>
          <p:spPr bwMode="auto">
            <a:xfrm>
              <a:off x="4252913" y="2700338"/>
              <a:ext cx="458788" cy="223838"/>
            </a:xfrm>
            <a:custGeom>
              <a:avLst/>
              <a:gdLst/>
              <a:ahLst/>
              <a:cxnLst>
                <a:cxn ang="0">
                  <a:pos x="4" y="102"/>
                </a:cxn>
                <a:cxn ang="0">
                  <a:pos x="2" y="102"/>
                </a:cxn>
                <a:cxn ang="0">
                  <a:pos x="2" y="104"/>
                </a:cxn>
                <a:cxn ang="0">
                  <a:pos x="0" y="106"/>
                </a:cxn>
                <a:cxn ang="0">
                  <a:pos x="0" y="106"/>
                </a:cxn>
                <a:cxn ang="0">
                  <a:pos x="0" y="108"/>
                </a:cxn>
                <a:cxn ang="0">
                  <a:pos x="0" y="111"/>
                </a:cxn>
                <a:cxn ang="0">
                  <a:pos x="0" y="113"/>
                </a:cxn>
                <a:cxn ang="0">
                  <a:pos x="0" y="115"/>
                </a:cxn>
                <a:cxn ang="0">
                  <a:pos x="0" y="117"/>
                </a:cxn>
                <a:cxn ang="0">
                  <a:pos x="2" y="121"/>
                </a:cxn>
                <a:cxn ang="0">
                  <a:pos x="2" y="122"/>
                </a:cxn>
                <a:cxn ang="0">
                  <a:pos x="4" y="124"/>
                </a:cxn>
                <a:cxn ang="0">
                  <a:pos x="4" y="128"/>
                </a:cxn>
                <a:cxn ang="0">
                  <a:pos x="6" y="130"/>
                </a:cxn>
                <a:cxn ang="0">
                  <a:pos x="6" y="132"/>
                </a:cxn>
                <a:cxn ang="0">
                  <a:pos x="8" y="134"/>
                </a:cxn>
                <a:cxn ang="0">
                  <a:pos x="10" y="135"/>
                </a:cxn>
                <a:cxn ang="0">
                  <a:pos x="12" y="137"/>
                </a:cxn>
                <a:cxn ang="0">
                  <a:pos x="12" y="139"/>
                </a:cxn>
                <a:cxn ang="0">
                  <a:pos x="13" y="139"/>
                </a:cxn>
                <a:cxn ang="0">
                  <a:pos x="15" y="141"/>
                </a:cxn>
                <a:cxn ang="0">
                  <a:pos x="17" y="141"/>
                </a:cxn>
                <a:cxn ang="0">
                  <a:pos x="17" y="141"/>
                </a:cxn>
                <a:cxn ang="0">
                  <a:pos x="19" y="141"/>
                </a:cxn>
                <a:cxn ang="0">
                  <a:pos x="289" y="41"/>
                </a:cxn>
                <a:cxn ang="0">
                  <a:pos x="287" y="41"/>
                </a:cxn>
                <a:cxn ang="0">
                  <a:pos x="287" y="41"/>
                </a:cxn>
                <a:cxn ang="0">
                  <a:pos x="285" y="39"/>
                </a:cxn>
                <a:cxn ang="0">
                  <a:pos x="283" y="39"/>
                </a:cxn>
                <a:cxn ang="0">
                  <a:pos x="283" y="37"/>
                </a:cxn>
                <a:cxn ang="0">
                  <a:pos x="281" y="35"/>
                </a:cxn>
                <a:cxn ang="0">
                  <a:pos x="279" y="33"/>
                </a:cxn>
                <a:cxn ang="0">
                  <a:pos x="278" y="31"/>
                </a:cxn>
                <a:cxn ang="0">
                  <a:pos x="278" y="30"/>
                </a:cxn>
                <a:cxn ang="0">
                  <a:pos x="276" y="28"/>
                </a:cxn>
                <a:cxn ang="0">
                  <a:pos x="276" y="26"/>
                </a:cxn>
                <a:cxn ang="0">
                  <a:pos x="274" y="22"/>
                </a:cxn>
                <a:cxn ang="0">
                  <a:pos x="274" y="20"/>
                </a:cxn>
                <a:cxn ang="0">
                  <a:pos x="272" y="17"/>
                </a:cxn>
                <a:cxn ang="0">
                  <a:pos x="272" y="15"/>
                </a:cxn>
                <a:cxn ang="0">
                  <a:pos x="272" y="13"/>
                </a:cxn>
                <a:cxn ang="0">
                  <a:pos x="272" y="9"/>
                </a:cxn>
                <a:cxn ang="0">
                  <a:pos x="272" y="7"/>
                </a:cxn>
                <a:cxn ang="0">
                  <a:pos x="272" y="5"/>
                </a:cxn>
                <a:cxn ang="0">
                  <a:pos x="272" y="3"/>
                </a:cxn>
                <a:cxn ang="0">
                  <a:pos x="272" y="3"/>
                </a:cxn>
                <a:cxn ang="0">
                  <a:pos x="272" y="2"/>
                </a:cxn>
                <a:cxn ang="0">
                  <a:pos x="274" y="2"/>
                </a:cxn>
                <a:cxn ang="0">
                  <a:pos x="274" y="0"/>
                </a:cxn>
              </a:cxnLst>
              <a:rect l="0" t="0" r="r" b="b"/>
              <a:pathLst>
                <a:path w="289" h="141">
                  <a:moveTo>
                    <a:pt x="4" y="102"/>
                  </a:moveTo>
                  <a:lnTo>
                    <a:pt x="4" y="102"/>
                  </a:lnTo>
                  <a:lnTo>
                    <a:pt x="2" y="102"/>
                  </a:lnTo>
                  <a:lnTo>
                    <a:pt x="2" y="102"/>
                  </a:lnTo>
                  <a:lnTo>
                    <a:pt x="2" y="104"/>
                  </a:lnTo>
                  <a:lnTo>
                    <a:pt x="2" y="104"/>
                  </a:lnTo>
                  <a:lnTo>
                    <a:pt x="2" y="104"/>
                  </a:lnTo>
                  <a:lnTo>
                    <a:pt x="0" y="106"/>
                  </a:lnTo>
                  <a:lnTo>
                    <a:pt x="0" y="106"/>
                  </a:lnTo>
                  <a:lnTo>
                    <a:pt x="0" y="106"/>
                  </a:lnTo>
                  <a:lnTo>
                    <a:pt x="0" y="108"/>
                  </a:lnTo>
                  <a:lnTo>
                    <a:pt x="0" y="108"/>
                  </a:lnTo>
                  <a:lnTo>
                    <a:pt x="0" y="109"/>
                  </a:lnTo>
                  <a:lnTo>
                    <a:pt x="0" y="111"/>
                  </a:lnTo>
                  <a:lnTo>
                    <a:pt x="0" y="111"/>
                  </a:lnTo>
                  <a:lnTo>
                    <a:pt x="0" y="113"/>
                  </a:lnTo>
                  <a:lnTo>
                    <a:pt x="0" y="113"/>
                  </a:lnTo>
                  <a:lnTo>
                    <a:pt x="0" y="115"/>
                  </a:lnTo>
                  <a:lnTo>
                    <a:pt x="0" y="117"/>
                  </a:lnTo>
                  <a:lnTo>
                    <a:pt x="0" y="117"/>
                  </a:lnTo>
                  <a:lnTo>
                    <a:pt x="2" y="119"/>
                  </a:lnTo>
                  <a:lnTo>
                    <a:pt x="2" y="121"/>
                  </a:lnTo>
                  <a:lnTo>
                    <a:pt x="2" y="121"/>
                  </a:lnTo>
                  <a:lnTo>
                    <a:pt x="2" y="122"/>
                  </a:lnTo>
                  <a:lnTo>
                    <a:pt x="2" y="124"/>
                  </a:lnTo>
                  <a:lnTo>
                    <a:pt x="4" y="124"/>
                  </a:lnTo>
                  <a:lnTo>
                    <a:pt x="4" y="126"/>
                  </a:lnTo>
                  <a:lnTo>
                    <a:pt x="4" y="128"/>
                  </a:lnTo>
                  <a:lnTo>
                    <a:pt x="4" y="128"/>
                  </a:lnTo>
                  <a:lnTo>
                    <a:pt x="6" y="130"/>
                  </a:lnTo>
                  <a:lnTo>
                    <a:pt x="6" y="132"/>
                  </a:lnTo>
                  <a:lnTo>
                    <a:pt x="6" y="132"/>
                  </a:lnTo>
                  <a:lnTo>
                    <a:pt x="8" y="134"/>
                  </a:lnTo>
                  <a:lnTo>
                    <a:pt x="8" y="134"/>
                  </a:lnTo>
                  <a:lnTo>
                    <a:pt x="10" y="135"/>
                  </a:lnTo>
                  <a:lnTo>
                    <a:pt x="10" y="135"/>
                  </a:lnTo>
                  <a:lnTo>
                    <a:pt x="10" y="137"/>
                  </a:lnTo>
                  <a:lnTo>
                    <a:pt x="12" y="137"/>
                  </a:lnTo>
                  <a:lnTo>
                    <a:pt x="12" y="139"/>
                  </a:lnTo>
                  <a:lnTo>
                    <a:pt x="12" y="139"/>
                  </a:lnTo>
                  <a:lnTo>
                    <a:pt x="13" y="139"/>
                  </a:lnTo>
                  <a:lnTo>
                    <a:pt x="13" y="139"/>
                  </a:lnTo>
                  <a:lnTo>
                    <a:pt x="15" y="141"/>
                  </a:lnTo>
                  <a:lnTo>
                    <a:pt x="15" y="141"/>
                  </a:lnTo>
                  <a:lnTo>
                    <a:pt x="15" y="141"/>
                  </a:lnTo>
                  <a:lnTo>
                    <a:pt x="17" y="141"/>
                  </a:lnTo>
                  <a:lnTo>
                    <a:pt x="17" y="141"/>
                  </a:lnTo>
                  <a:lnTo>
                    <a:pt x="17" y="141"/>
                  </a:lnTo>
                  <a:lnTo>
                    <a:pt x="19" y="141"/>
                  </a:lnTo>
                  <a:lnTo>
                    <a:pt x="19" y="141"/>
                  </a:lnTo>
                  <a:lnTo>
                    <a:pt x="289" y="41"/>
                  </a:lnTo>
                  <a:lnTo>
                    <a:pt x="289" y="41"/>
                  </a:lnTo>
                  <a:lnTo>
                    <a:pt x="289" y="41"/>
                  </a:lnTo>
                  <a:lnTo>
                    <a:pt x="287" y="41"/>
                  </a:lnTo>
                  <a:lnTo>
                    <a:pt x="287" y="41"/>
                  </a:lnTo>
                  <a:lnTo>
                    <a:pt x="287" y="41"/>
                  </a:lnTo>
                  <a:lnTo>
                    <a:pt x="285" y="39"/>
                  </a:lnTo>
                  <a:lnTo>
                    <a:pt x="285" y="39"/>
                  </a:lnTo>
                  <a:lnTo>
                    <a:pt x="285" y="39"/>
                  </a:lnTo>
                  <a:lnTo>
                    <a:pt x="283" y="39"/>
                  </a:lnTo>
                  <a:lnTo>
                    <a:pt x="283" y="37"/>
                  </a:lnTo>
                  <a:lnTo>
                    <a:pt x="283" y="37"/>
                  </a:lnTo>
                  <a:lnTo>
                    <a:pt x="281" y="37"/>
                  </a:lnTo>
                  <a:lnTo>
                    <a:pt x="281" y="35"/>
                  </a:lnTo>
                  <a:lnTo>
                    <a:pt x="281" y="35"/>
                  </a:lnTo>
                  <a:lnTo>
                    <a:pt x="279" y="33"/>
                  </a:lnTo>
                  <a:lnTo>
                    <a:pt x="279" y="33"/>
                  </a:lnTo>
                  <a:lnTo>
                    <a:pt x="278" y="31"/>
                  </a:lnTo>
                  <a:lnTo>
                    <a:pt x="278" y="31"/>
                  </a:lnTo>
                  <a:lnTo>
                    <a:pt x="278" y="30"/>
                  </a:lnTo>
                  <a:lnTo>
                    <a:pt x="276" y="28"/>
                  </a:lnTo>
                  <a:lnTo>
                    <a:pt x="276" y="28"/>
                  </a:lnTo>
                  <a:lnTo>
                    <a:pt x="276" y="26"/>
                  </a:lnTo>
                  <a:lnTo>
                    <a:pt x="276" y="26"/>
                  </a:lnTo>
                  <a:lnTo>
                    <a:pt x="274" y="24"/>
                  </a:lnTo>
                  <a:lnTo>
                    <a:pt x="274" y="22"/>
                  </a:lnTo>
                  <a:lnTo>
                    <a:pt x="274" y="20"/>
                  </a:lnTo>
                  <a:lnTo>
                    <a:pt x="274" y="20"/>
                  </a:lnTo>
                  <a:lnTo>
                    <a:pt x="272" y="18"/>
                  </a:lnTo>
                  <a:lnTo>
                    <a:pt x="272" y="17"/>
                  </a:lnTo>
                  <a:lnTo>
                    <a:pt x="272" y="17"/>
                  </a:lnTo>
                  <a:lnTo>
                    <a:pt x="272" y="15"/>
                  </a:lnTo>
                  <a:lnTo>
                    <a:pt x="272" y="13"/>
                  </a:lnTo>
                  <a:lnTo>
                    <a:pt x="272" y="13"/>
                  </a:lnTo>
                  <a:lnTo>
                    <a:pt x="272" y="11"/>
                  </a:lnTo>
                  <a:lnTo>
                    <a:pt x="272" y="9"/>
                  </a:lnTo>
                  <a:lnTo>
                    <a:pt x="272" y="9"/>
                  </a:lnTo>
                  <a:lnTo>
                    <a:pt x="272" y="7"/>
                  </a:lnTo>
                  <a:lnTo>
                    <a:pt x="272" y="7"/>
                  </a:lnTo>
                  <a:lnTo>
                    <a:pt x="272" y="5"/>
                  </a:lnTo>
                  <a:lnTo>
                    <a:pt x="272" y="5"/>
                  </a:lnTo>
                  <a:lnTo>
                    <a:pt x="272" y="3"/>
                  </a:lnTo>
                  <a:lnTo>
                    <a:pt x="272" y="3"/>
                  </a:lnTo>
                  <a:lnTo>
                    <a:pt x="272" y="3"/>
                  </a:lnTo>
                  <a:lnTo>
                    <a:pt x="272" y="2"/>
                  </a:lnTo>
                  <a:lnTo>
                    <a:pt x="272" y="2"/>
                  </a:lnTo>
                  <a:lnTo>
                    <a:pt x="274" y="2"/>
                  </a:lnTo>
                  <a:lnTo>
                    <a:pt x="274" y="2"/>
                  </a:lnTo>
                  <a:lnTo>
                    <a:pt x="274" y="0"/>
                  </a:lnTo>
                  <a:lnTo>
                    <a:pt x="274" y="0"/>
                  </a:lnTo>
                  <a:lnTo>
                    <a:pt x="4" y="10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144"/>
            <p:cNvSpPr>
              <a:spLocks/>
            </p:cNvSpPr>
            <p:nvPr/>
          </p:nvSpPr>
          <p:spPr bwMode="auto">
            <a:xfrm>
              <a:off x="3919538" y="2328863"/>
              <a:ext cx="188913" cy="477838"/>
            </a:xfrm>
            <a:custGeom>
              <a:avLst/>
              <a:gdLst/>
              <a:ahLst/>
              <a:cxnLst>
                <a:cxn ang="0">
                  <a:pos x="78" y="297"/>
                </a:cxn>
                <a:cxn ang="0">
                  <a:pos x="78" y="297"/>
                </a:cxn>
                <a:cxn ang="0">
                  <a:pos x="80" y="299"/>
                </a:cxn>
                <a:cxn ang="0">
                  <a:pos x="80" y="299"/>
                </a:cxn>
                <a:cxn ang="0">
                  <a:pos x="82" y="299"/>
                </a:cxn>
                <a:cxn ang="0">
                  <a:pos x="84" y="301"/>
                </a:cxn>
                <a:cxn ang="0">
                  <a:pos x="86" y="301"/>
                </a:cxn>
                <a:cxn ang="0">
                  <a:pos x="88" y="301"/>
                </a:cxn>
                <a:cxn ang="0">
                  <a:pos x="91" y="301"/>
                </a:cxn>
                <a:cxn ang="0">
                  <a:pos x="93" y="301"/>
                </a:cxn>
                <a:cxn ang="0">
                  <a:pos x="95" y="299"/>
                </a:cxn>
                <a:cxn ang="0">
                  <a:pos x="99" y="299"/>
                </a:cxn>
                <a:cxn ang="0">
                  <a:pos x="101" y="299"/>
                </a:cxn>
                <a:cxn ang="0">
                  <a:pos x="104" y="297"/>
                </a:cxn>
                <a:cxn ang="0">
                  <a:pos x="106" y="297"/>
                </a:cxn>
                <a:cxn ang="0">
                  <a:pos x="108" y="295"/>
                </a:cxn>
                <a:cxn ang="0">
                  <a:pos x="110" y="295"/>
                </a:cxn>
                <a:cxn ang="0">
                  <a:pos x="112" y="293"/>
                </a:cxn>
                <a:cxn ang="0">
                  <a:pos x="114" y="293"/>
                </a:cxn>
                <a:cxn ang="0">
                  <a:pos x="116" y="291"/>
                </a:cxn>
                <a:cxn ang="0">
                  <a:pos x="117" y="290"/>
                </a:cxn>
                <a:cxn ang="0">
                  <a:pos x="117" y="290"/>
                </a:cxn>
                <a:cxn ang="0">
                  <a:pos x="119" y="288"/>
                </a:cxn>
                <a:cxn ang="0">
                  <a:pos x="119" y="286"/>
                </a:cxn>
                <a:cxn ang="0">
                  <a:pos x="119" y="286"/>
                </a:cxn>
                <a:cxn ang="0">
                  <a:pos x="43" y="0"/>
                </a:cxn>
                <a:cxn ang="0">
                  <a:pos x="41" y="2"/>
                </a:cxn>
                <a:cxn ang="0">
                  <a:pos x="41" y="2"/>
                </a:cxn>
                <a:cxn ang="0">
                  <a:pos x="41" y="3"/>
                </a:cxn>
                <a:cxn ang="0">
                  <a:pos x="39" y="3"/>
                </a:cxn>
                <a:cxn ang="0">
                  <a:pos x="39" y="5"/>
                </a:cxn>
                <a:cxn ang="0">
                  <a:pos x="37" y="7"/>
                </a:cxn>
                <a:cxn ang="0">
                  <a:pos x="36" y="7"/>
                </a:cxn>
                <a:cxn ang="0">
                  <a:pos x="32" y="9"/>
                </a:cxn>
                <a:cxn ang="0">
                  <a:pos x="30" y="9"/>
                </a:cxn>
                <a:cxn ang="0">
                  <a:pos x="28" y="11"/>
                </a:cxn>
                <a:cxn ang="0">
                  <a:pos x="26" y="11"/>
                </a:cxn>
                <a:cxn ang="0">
                  <a:pos x="22" y="13"/>
                </a:cxn>
                <a:cxn ang="0">
                  <a:pos x="21" y="13"/>
                </a:cxn>
                <a:cxn ang="0">
                  <a:pos x="17" y="13"/>
                </a:cxn>
                <a:cxn ang="0">
                  <a:pos x="15" y="15"/>
                </a:cxn>
                <a:cxn ang="0">
                  <a:pos x="13" y="15"/>
                </a:cxn>
                <a:cxn ang="0">
                  <a:pos x="9" y="15"/>
                </a:cxn>
                <a:cxn ang="0">
                  <a:pos x="8" y="15"/>
                </a:cxn>
                <a:cxn ang="0">
                  <a:pos x="6" y="15"/>
                </a:cxn>
                <a:cxn ang="0">
                  <a:pos x="4" y="13"/>
                </a:cxn>
                <a:cxn ang="0">
                  <a:pos x="4" y="13"/>
                </a:cxn>
                <a:cxn ang="0">
                  <a:pos x="2" y="13"/>
                </a:cxn>
                <a:cxn ang="0">
                  <a:pos x="2" y="11"/>
                </a:cxn>
                <a:cxn ang="0">
                  <a:pos x="0" y="11"/>
                </a:cxn>
              </a:cxnLst>
              <a:rect l="0" t="0" r="r" b="b"/>
              <a:pathLst>
                <a:path w="119" h="301">
                  <a:moveTo>
                    <a:pt x="78" y="297"/>
                  </a:moveTo>
                  <a:lnTo>
                    <a:pt x="78" y="297"/>
                  </a:lnTo>
                  <a:lnTo>
                    <a:pt x="78" y="297"/>
                  </a:lnTo>
                  <a:lnTo>
                    <a:pt x="78" y="297"/>
                  </a:lnTo>
                  <a:lnTo>
                    <a:pt x="80" y="299"/>
                  </a:lnTo>
                  <a:lnTo>
                    <a:pt x="80" y="299"/>
                  </a:lnTo>
                  <a:lnTo>
                    <a:pt x="80" y="299"/>
                  </a:lnTo>
                  <a:lnTo>
                    <a:pt x="80" y="299"/>
                  </a:lnTo>
                  <a:lnTo>
                    <a:pt x="82" y="299"/>
                  </a:lnTo>
                  <a:lnTo>
                    <a:pt x="82" y="299"/>
                  </a:lnTo>
                  <a:lnTo>
                    <a:pt x="84" y="301"/>
                  </a:lnTo>
                  <a:lnTo>
                    <a:pt x="84" y="301"/>
                  </a:lnTo>
                  <a:lnTo>
                    <a:pt x="86" y="301"/>
                  </a:lnTo>
                  <a:lnTo>
                    <a:pt x="86" y="301"/>
                  </a:lnTo>
                  <a:lnTo>
                    <a:pt x="88" y="301"/>
                  </a:lnTo>
                  <a:lnTo>
                    <a:pt x="88" y="301"/>
                  </a:lnTo>
                  <a:lnTo>
                    <a:pt x="89" y="301"/>
                  </a:lnTo>
                  <a:lnTo>
                    <a:pt x="91" y="301"/>
                  </a:lnTo>
                  <a:lnTo>
                    <a:pt x="91" y="301"/>
                  </a:lnTo>
                  <a:lnTo>
                    <a:pt x="93" y="301"/>
                  </a:lnTo>
                  <a:lnTo>
                    <a:pt x="95" y="301"/>
                  </a:lnTo>
                  <a:lnTo>
                    <a:pt x="95" y="299"/>
                  </a:lnTo>
                  <a:lnTo>
                    <a:pt x="97" y="299"/>
                  </a:lnTo>
                  <a:lnTo>
                    <a:pt x="99" y="299"/>
                  </a:lnTo>
                  <a:lnTo>
                    <a:pt x="101" y="299"/>
                  </a:lnTo>
                  <a:lnTo>
                    <a:pt x="101" y="299"/>
                  </a:lnTo>
                  <a:lnTo>
                    <a:pt x="102" y="299"/>
                  </a:lnTo>
                  <a:lnTo>
                    <a:pt x="104" y="297"/>
                  </a:lnTo>
                  <a:lnTo>
                    <a:pt x="104" y="297"/>
                  </a:lnTo>
                  <a:lnTo>
                    <a:pt x="106" y="297"/>
                  </a:lnTo>
                  <a:lnTo>
                    <a:pt x="108" y="297"/>
                  </a:lnTo>
                  <a:lnTo>
                    <a:pt x="108" y="295"/>
                  </a:lnTo>
                  <a:lnTo>
                    <a:pt x="110" y="295"/>
                  </a:lnTo>
                  <a:lnTo>
                    <a:pt x="110" y="295"/>
                  </a:lnTo>
                  <a:lnTo>
                    <a:pt x="112" y="293"/>
                  </a:lnTo>
                  <a:lnTo>
                    <a:pt x="112" y="293"/>
                  </a:lnTo>
                  <a:lnTo>
                    <a:pt x="114" y="293"/>
                  </a:lnTo>
                  <a:lnTo>
                    <a:pt x="114" y="293"/>
                  </a:lnTo>
                  <a:lnTo>
                    <a:pt x="116" y="291"/>
                  </a:lnTo>
                  <a:lnTo>
                    <a:pt x="116" y="291"/>
                  </a:lnTo>
                  <a:lnTo>
                    <a:pt x="117" y="291"/>
                  </a:lnTo>
                  <a:lnTo>
                    <a:pt x="117" y="290"/>
                  </a:lnTo>
                  <a:lnTo>
                    <a:pt x="117" y="290"/>
                  </a:lnTo>
                  <a:lnTo>
                    <a:pt x="117" y="290"/>
                  </a:lnTo>
                  <a:lnTo>
                    <a:pt x="117" y="288"/>
                  </a:lnTo>
                  <a:lnTo>
                    <a:pt x="119" y="288"/>
                  </a:lnTo>
                  <a:lnTo>
                    <a:pt x="119" y="288"/>
                  </a:lnTo>
                  <a:lnTo>
                    <a:pt x="119" y="286"/>
                  </a:lnTo>
                  <a:lnTo>
                    <a:pt x="119" y="286"/>
                  </a:lnTo>
                  <a:lnTo>
                    <a:pt x="119" y="286"/>
                  </a:lnTo>
                  <a:lnTo>
                    <a:pt x="41" y="0"/>
                  </a:lnTo>
                  <a:lnTo>
                    <a:pt x="43" y="0"/>
                  </a:lnTo>
                  <a:lnTo>
                    <a:pt x="43" y="0"/>
                  </a:lnTo>
                  <a:lnTo>
                    <a:pt x="41" y="2"/>
                  </a:lnTo>
                  <a:lnTo>
                    <a:pt x="41" y="2"/>
                  </a:lnTo>
                  <a:lnTo>
                    <a:pt x="41" y="2"/>
                  </a:lnTo>
                  <a:lnTo>
                    <a:pt x="41" y="3"/>
                  </a:lnTo>
                  <a:lnTo>
                    <a:pt x="41" y="3"/>
                  </a:lnTo>
                  <a:lnTo>
                    <a:pt x="41" y="3"/>
                  </a:lnTo>
                  <a:lnTo>
                    <a:pt x="39" y="3"/>
                  </a:lnTo>
                  <a:lnTo>
                    <a:pt x="39" y="5"/>
                  </a:lnTo>
                  <a:lnTo>
                    <a:pt x="39" y="5"/>
                  </a:lnTo>
                  <a:lnTo>
                    <a:pt x="37" y="5"/>
                  </a:lnTo>
                  <a:lnTo>
                    <a:pt x="37" y="7"/>
                  </a:lnTo>
                  <a:lnTo>
                    <a:pt x="36" y="7"/>
                  </a:lnTo>
                  <a:lnTo>
                    <a:pt x="36" y="7"/>
                  </a:lnTo>
                  <a:lnTo>
                    <a:pt x="34" y="9"/>
                  </a:lnTo>
                  <a:lnTo>
                    <a:pt x="32" y="9"/>
                  </a:lnTo>
                  <a:lnTo>
                    <a:pt x="32" y="9"/>
                  </a:lnTo>
                  <a:lnTo>
                    <a:pt x="30" y="9"/>
                  </a:lnTo>
                  <a:lnTo>
                    <a:pt x="30" y="11"/>
                  </a:lnTo>
                  <a:lnTo>
                    <a:pt x="28" y="11"/>
                  </a:lnTo>
                  <a:lnTo>
                    <a:pt x="26" y="11"/>
                  </a:lnTo>
                  <a:lnTo>
                    <a:pt x="26" y="11"/>
                  </a:lnTo>
                  <a:lnTo>
                    <a:pt x="24" y="13"/>
                  </a:lnTo>
                  <a:lnTo>
                    <a:pt x="22" y="13"/>
                  </a:lnTo>
                  <a:lnTo>
                    <a:pt x="21" y="13"/>
                  </a:lnTo>
                  <a:lnTo>
                    <a:pt x="21" y="13"/>
                  </a:lnTo>
                  <a:lnTo>
                    <a:pt x="19" y="13"/>
                  </a:lnTo>
                  <a:lnTo>
                    <a:pt x="17" y="13"/>
                  </a:lnTo>
                  <a:lnTo>
                    <a:pt x="17" y="13"/>
                  </a:lnTo>
                  <a:lnTo>
                    <a:pt x="15" y="15"/>
                  </a:lnTo>
                  <a:lnTo>
                    <a:pt x="13" y="15"/>
                  </a:lnTo>
                  <a:lnTo>
                    <a:pt x="13" y="15"/>
                  </a:lnTo>
                  <a:lnTo>
                    <a:pt x="11" y="15"/>
                  </a:lnTo>
                  <a:lnTo>
                    <a:pt x="9" y="15"/>
                  </a:lnTo>
                  <a:lnTo>
                    <a:pt x="9" y="15"/>
                  </a:lnTo>
                  <a:lnTo>
                    <a:pt x="8" y="15"/>
                  </a:lnTo>
                  <a:lnTo>
                    <a:pt x="8" y="15"/>
                  </a:lnTo>
                  <a:lnTo>
                    <a:pt x="6" y="15"/>
                  </a:lnTo>
                  <a:lnTo>
                    <a:pt x="6" y="13"/>
                  </a:lnTo>
                  <a:lnTo>
                    <a:pt x="4" y="13"/>
                  </a:lnTo>
                  <a:lnTo>
                    <a:pt x="4" y="13"/>
                  </a:lnTo>
                  <a:lnTo>
                    <a:pt x="4" y="13"/>
                  </a:lnTo>
                  <a:lnTo>
                    <a:pt x="2" y="13"/>
                  </a:lnTo>
                  <a:lnTo>
                    <a:pt x="2" y="13"/>
                  </a:lnTo>
                  <a:lnTo>
                    <a:pt x="2" y="11"/>
                  </a:lnTo>
                  <a:lnTo>
                    <a:pt x="2" y="11"/>
                  </a:lnTo>
                  <a:lnTo>
                    <a:pt x="2" y="11"/>
                  </a:lnTo>
                  <a:lnTo>
                    <a:pt x="0" y="11"/>
                  </a:lnTo>
                  <a:lnTo>
                    <a:pt x="78" y="29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Freeform 145"/>
            <p:cNvSpPr>
              <a:spLocks/>
            </p:cNvSpPr>
            <p:nvPr/>
          </p:nvSpPr>
          <p:spPr bwMode="auto">
            <a:xfrm>
              <a:off x="3902075" y="3044825"/>
              <a:ext cx="188913" cy="306388"/>
            </a:xfrm>
            <a:custGeom>
              <a:avLst/>
              <a:gdLst/>
              <a:ahLst/>
              <a:cxnLst>
                <a:cxn ang="0">
                  <a:pos x="119" y="24"/>
                </a:cxn>
                <a:cxn ang="0">
                  <a:pos x="119" y="22"/>
                </a:cxn>
                <a:cxn ang="0">
                  <a:pos x="119" y="21"/>
                </a:cxn>
                <a:cxn ang="0">
                  <a:pos x="119" y="19"/>
                </a:cxn>
                <a:cxn ang="0">
                  <a:pos x="119" y="17"/>
                </a:cxn>
                <a:cxn ang="0">
                  <a:pos x="119" y="15"/>
                </a:cxn>
                <a:cxn ang="0">
                  <a:pos x="117" y="13"/>
                </a:cxn>
                <a:cxn ang="0">
                  <a:pos x="115" y="11"/>
                </a:cxn>
                <a:cxn ang="0">
                  <a:pos x="113" y="9"/>
                </a:cxn>
                <a:cxn ang="0">
                  <a:pos x="112" y="8"/>
                </a:cxn>
                <a:cxn ang="0">
                  <a:pos x="110" y="6"/>
                </a:cxn>
                <a:cxn ang="0">
                  <a:pos x="108" y="4"/>
                </a:cxn>
                <a:cxn ang="0">
                  <a:pos x="106" y="4"/>
                </a:cxn>
                <a:cxn ang="0">
                  <a:pos x="102" y="2"/>
                </a:cxn>
                <a:cxn ang="0">
                  <a:pos x="100" y="2"/>
                </a:cxn>
                <a:cxn ang="0">
                  <a:pos x="99" y="0"/>
                </a:cxn>
                <a:cxn ang="0">
                  <a:pos x="95" y="0"/>
                </a:cxn>
                <a:cxn ang="0">
                  <a:pos x="93" y="0"/>
                </a:cxn>
                <a:cxn ang="0">
                  <a:pos x="91" y="0"/>
                </a:cxn>
                <a:cxn ang="0">
                  <a:pos x="89" y="2"/>
                </a:cxn>
                <a:cxn ang="0">
                  <a:pos x="87" y="2"/>
                </a:cxn>
                <a:cxn ang="0">
                  <a:pos x="86" y="4"/>
                </a:cxn>
                <a:cxn ang="0">
                  <a:pos x="84" y="4"/>
                </a:cxn>
                <a:cxn ang="0">
                  <a:pos x="82" y="6"/>
                </a:cxn>
                <a:cxn ang="0">
                  <a:pos x="82" y="8"/>
                </a:cxn>
                <a:cxn ang="0">
                  <a:pos x="0" y="175"/>
                </a:cxn>
                <a:cxn ang="0">
                  <a:pos x="2" y="173"/>
                </a:cxn>
                <a:cxn ang="0">
                  <a:pos x="4" y="171"/>
                </a:cxn>
                <a:cxn ang="0">
                  <a:pos x="6" y="171"/>
                </a:cxn>
                <a:cxn ang="0">
                  <a:pos x="7" y="169"/>
                </a:cxn>
                <a:cxn ang="0">
                  <a:pos x="9" y="169"/>
                </a:cxn>
                <a:cxn ang="0">
                  <a:pos x="11" y="169"/>
                </a:cxn>
                <a:cxn ang="0">
                  <a:pos x="13" y="169"/>
                </a:cxn>
                <a:cxn ang="0">
                  <a:pos x="17" y="169"/>
                </a:cxn>
                <a:cxn ang="0">
                  <a:pos x="19" y="169"/>
                </a:cxn>
                <a:cxn ang="0">
                  <a:pos x="20" y="171"/>
                </a:cxn>
                <a:cxn ang="0">
                  <a:pos x="24" y="171"/>
                </a:cxn>
                <a:cxn ang="0">
                  <a:pos x="26" y="173"/>
                </a:cxn>
                <a:cxn ang="0">
                  <a:pos x="28" y="173"/>
                </a:cxn>
                <a:cxn ang="0">
                  <a:pos x="32" y="175"/>
                </a:cxn>
                <a:cxn ang="0">
                  <a:pos x="33" y="177"/>
                </a:cxn>
                <a:cxn ang="0">
                  <a:pos x="35" y="179"/>
                </a:cxn>
                <a:cxn ang="0">
                  <a:pos x="37" y="180"/>
                </a:cxn>
                <a:cxn ang="0">
                  <a:pos x="37" y="182"/>
                </a:cxn>
                <a:cxn ang="0">
                  <a:pos x="39" y="184"/>
                </a:cxn>
                <a:cxn ang="0">
                  <a:pos x="39" y="186"/>
                </a:cxn>
                <a:cxn ang="0">
                  <a:pos x="39" y="188"/>
                </a:cxn>
                <a:cxn ang="0">
                  <a:pos x="39" y="190"/>
                </a:cxn>
                <a:cxn ang="0">
                  <a:pos x="39" y="192"/>
                </a:cxn>
                <a:cxn ang="0">
                  <a:pos x="39" y="193"/>
                </a:cxn>
              </a:cxnLst>
              <a:rect l="0" t="0" r="r" b="b"/>
              <a:pathLst>
                <a:path w="119" h="193">
                  <a:moveTo>
                    <a:pt x="119" y="24"/>
                  </a:moveTo>
                  <a:lnTo>
                    <a:pt x="119" y="24"/>
                  </a:lnTo>
                  <a:lnTo>
                    <a:pt x="119" y="24"/>
                  </a:lnTo>
                  <a:lnTo>
                    <a:pt x="119" y="22"/>
                  </a:lnTo>
                  <a:lnTo>
                    <a:pt x="119" y="22"/>
                  </a:lnTo>
                  <a:lnTo>
                    <a:pt x="119" y="21"/>
                  </a:lnTo>
                  <a:lnTo>
                    <a:pt x="119" y="21"/>
                  </a:lnTo>
                  <a:lnTo>
                    <a:pt x="119" y="19"/>
                  </a:lnTo>
                  <a:lnTo>
                    <a:pt x="119" y="19"/>
                  </a:lnTo>
                  <a:lnTo>
                    <a:pt x="119" y="17"/>
                  </a:lnTo>
                  <a:lnTo>
                    <a:pt x="119" y="15"/>
                  </a:lnTo>
                  <a:lnTo>
                    <a:pt x="119" y="15"/>
                  </a:lnTo>
                  <a:lnTo>
                    <a:pt x="117" y="13"/>
                  </a:lnTo>
                  <a:lnTo>
                    <a:pt x="117" y="13"/>
                  </a:lnTo>
                  <a:lnTo>
                    <a:pt x="117" y="11"/>
                  </a:lnTo>
                  <a:lnTo>
                    <a:pt x="115" y="11"/>
                  </a:lnTo>
                  <a:lnTo>
                    <a:pt x="115" y="9"/>
                  </a:lnTo>
                  <a:lnTo>
                    <a:pt x="113" y="9"/>
                  </a:lnTo>
                  <a:lnTo>
                    <a:pt x="113" y="8"/>
                  </a:lnTo>
                  <a:lnTo>
                    <a:pt x="112" y="8"/>
                  </a:lnTo>
                  <a:lnTo>
                    <a:pt x="112" y="6"/>
                  </a:lnTo>
                  <a:lnTo>
                    <a:pt x="110" y="6"/>
                  </a:lnTo>
                  <a:lnTo>
                    <a:pt x="110" y="6"/>
                  </a:lnTo>
                  <a:lnTo>
                    <a:pt x="108" y="4"/>
                  </a:lnTo>
                  <a:lnTo>
                    <a:pt x="106" y="4"/>
                  </a:lnTo>
                  <a:lnTo>
                    <a:pt x="106" y="4"/>
                  </a:lnTo>
                  <a:lnTo>
                    <a:pt x="104" y="2"/>
                  </a:lnTo>
                  <a:lnTo>
                    <a:pt x="102" y="2"/>
                  </a:lnTo>
                  <a:lnTo>
                    <a:pt x="102" y="2"/>
                  </a:lnTo>
                  <a:lnTo>
                    <a:pt x="100" y="2"/>
                  </a:lnTo>
                  <a:lnTo>
                    <a:pt x="99" y="2"/>
                  </a:lnTo>
                  <a:lnTo>
                    <a:pt x="99" y="0"/>
                  </a:lnTo>
                  <a:lnTo>
                    <a:pt x="97" y="0"/>
                  </a:lnTo>
                  <a:lnTo>
                    <a:pt x="95" y="0"/>
                  </a:lnTo>
                  <a:lnTo>
                    <a:pt x="95" y="0"/>
                  </a:lnTo>
                  <a:lnTo>
                    <a:pt x="93" y="0"/>
                  </a:lnTo>
                  <a:lnTo>
                    <a:pt x="91" y="0"/>
                  </a:lnTo>
                  <a:lnTo>
                    <a:pt x="91" y="0"/>
                  </a:lnTo>
                  <a:lnTo>
                    <a:pt x="89" y="2"/>
                  </a:lnTo>
                  <a:lnTo>
                    <a:pt x="89" y="2"/>
                  </a:lnTo>
                  <a:lnTo>
                    <a:pt x="87" y="2"/>
                  </a:lnTo>
                  <a:lnTo>
                    <a:pt x="87" y="2"/>
                  </a:lnTo>
                  <a:lnTo>
                    <a:pt x="86" y="2"/>
                  </a:lnTo>
                  <a:lnTo>
                    <a:pt x="86" y="4"/>
                  </a:lnTo>
                  <a:lnTo>
                    <a:pt x="84" y="4"/>
                  </a:lnTo>
                  <a:lnTo>
                    <a:pt x="84" y="4"/>
                  </a:lnTo>
                  <a:lnTo>
                    <a:pt x="82" y="6"/>
                  </a:lnTo>
                  <a:lnTo>
                    <a:pt x="82" y="6"/>
                  </a:lnTo>
                  <a:lnTo>
                    <a:pt x="82" y="6"/>
                  </a:lnTo>
                  <a:lnTo>
                    <a:pt x="82" y="8"/>
                  </a:lnTo>
                  <a:lnTo>
                    <a:pt x="0" y="175"/>
                  </a:lnTo>
                  <a:lnTo>
                    <a:pt x="0" y="175"/>
                  </a:lnTo>
                  <a:lnTo>
                    <a:pt x="2" y="173"/>
                  </a:lnTo>
                  <a:lnTo>
                    <a:pt x="2" y="173"/>
                  </a:lnTo>
                  <a:lnTo>
                    <a:pt x="2" y="173"/>
                  </a:lnTo>
                  <a:lnTo>
                    <a:pt x="4" y="171"/>
                  </a:lnTo>
                  <a:lnTo>
                    <a:pt x="4" y="171"/>
                  </a:lnTo>
                  <a:lnTo>
                    <a:pt x="6" y="171"/>
                  </a:lnTo>
                  <a:lnTo>
                    <a:pt x="6" y="171"/>
                  </a:lnTo>
                  <a:lnTo>
                    <a:pt x="7" y="169"/>
                  </a:lnTo>
                  <a:lnTo>
                    <a:pt x="7" y="169"/>
                  </a:lnTo>
                  <a:lnTo>
                    <a:pt x="9" y="169"/>
                  </a:lnTo>
                  <a:lnTo>
                    <a:pt x="9" y="169"/>
                  </a:lnTo>
                  <a:lnTo>
                    <a:pt x="11" y="169"/>
                  </a:lnTo>
                  <a:lnTo>
                    <a:pt x="13" y="169"/>
                  </a:lnTo>
                  <a:lnTo>
                    <a:pt x="13" y="169"/>
                  </a:lnTo>
                  <a:lnTo>
                    <a:pt x="15" y="169"/>
                  </a:lnTo>
                  <a:lnTo>
                    <a:pt x="17" y="169"/>
                  </a:lnTo>
                  <a:lnTo>
                    <a:pt x="17" y="169"/>
                  </a:lnTo>
                  <a:lnTo>
                    <a:pt x="19" y="169"/>
                  </a:lnTo>
                  <a:lnTo>
                    <a:pt x="20" y="169"/>
                  </a:lnTo>
                  <a:lnTo>
                    <a:pt x="20" y="171"/>
                  </a:lnTo>
                  <a:lnTo>
                    <a:pt x="22" y="171"/>
                  </a:lnTo>
                  <a:lnTo>
                    <a:pt x="24" y="171"/>
                  </a:lnTo>
                  <a:lnTo>
                    <a:pt x="24" y="171"/>
                  </a:lnTo>
                  <a:lnTo>
                    <a:pt x="26" y="173"/>
                  </a:lnTo>
                  <a:lnTo>
                    <a:pt x="28" y="173"/>
                  </a:lnTo>
                  <a:lnTo>
                    <a:pt x="28" y="173"/>
                  </a:lnTo>
                  <a:lnTo>
                    <a:pt x="30" y="175"/>
                  </a:lnTo>
                  <a:lnTo>
                    <a:pt x="32" y="175"/>
                  </a:lnTo>
                  <a:lnTo>
                    <a:pt x="32" y="177"/>
                  </a:lnTo>
                  <a:lnTo>
                    <a:pt x="33" y="177"/>
                  </a:lnTo>
                  <a:lnTo>
                    <a:pt x="33" y="177"/>
                  </a:lnTo>
                  <a:lnTo>
                    <a:pt x="35" y="179"/>
                  </a:lnTo>
                  <a:lnTo>
                    <a:pt x="35" y="179"/>
                  </a:lnTo>
                  <a:lnTo>
                    <a:pt x="37" y="180"/>
                  </a:lnTo>
                  <a:lnTo>
                    <a:pt x="37" y="182"/>
                  </a:lnTo>
                  <a:lnTo>
                    <a:pt x="37" y="182"/>
                  </a:lnTo>
                  <a:lnTo>
                    <a:pt x="39" y="184"/>
                  </a:lnTo>
                  <a:lnTo>
                    <a:pt x="39" y="184"/>
                  </a:lnTo>
                  <a:lnTo>
                    <a:pt x="39" y="186"/>
                  </a:lnTo>
                  <a:lnTo>
                    <a:pt x="39" y="186"/>
                  </a:lnTo>
                  <a:lnTo>
                    <a:pt x="39" y="188"/>
                  </a:lnTo>
                  <a:lnTo>
                    <a:pt x="39" y="188"/>
                  </a:lnTo>
                  <a:lnTo>
                    <a:pt x="39" y="190"/>
                  </a:lnTo>
                  <a:lnTo>
                    <a:pt x="39" y="190"/>
                  </a:lnTo>
                  <a:lnTo>
                    <a:pt x="39" y="192"/>
                  </a:lnTo>
                  <a:lnTo>
                    <a:pt x="39" y="192"/>
                  </a:lnTo>
                  <a:lnTo>
                    <a:pt x="39" y="193"/>
                  </a:lnTo>
                  <a:lnTo>
                    <a:pt x="39" y="193"/>
                  </a:lnTo>
                  <a:lnTo>
                    <a:pt x="119" y="2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Oval 146"/>
            <p:cNvSpPr>
              <a:spLocks noChangeArrowheads="1"/>
            </p:cNvSpPr>
            <p:nvPr/>
          </p:nvSpPr>
          <p:spPr bwMode="auto">
            <a:xfrm>
              <a:off x="4826000" y="4119563"/>
              <a:ext cx="228600" cy="22701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Freeform 147"/>
            <p:cNvSpPr>
              <a:spLocks/>
            </p:cNvSpPr>
            <p:nvPr/>
          </p:nvSpPr>
          <p:spPr bwMode="auto">
            <a:xfrm>
              <a:off x="4991100" y="4116388"/>
              <a:ext cx="257175" cy="128588"/>
            </a:xfrm>
            <a:custGeom>
              <a:avLst/>
              <a:gdLst/>
              <a:ahLst/>
              <a:cxnLst>
                <a:cxn ang="0">
                  <a:pos x="10" y="41"/>
                </a:cxn>
                <a:cxn ang="0">
                  <a:pos x="8" y="42"/>
                </a:cxn>
                <a:cxn ang="0">
                  <a:pos x="6" y="42"/>
                </a:cxn>
                <a:cxn ang="0">
                  <a:pos x="4" y="44"/>
                </a:cxn>
                <a:cxn ang="0">
                  <a:pos x="4" y="46"/>
                </a:cxn>
                <a:cxn ang="0">
                  <a:pos x="2" y="48"/>
                </a:cxn>
                <a:cxn ang="0">
                  <a:pos x="2" y="50"/>
                </a:cxn>
                <a:cxn ang="0">
                  <a:pos x="2" y="54"/>
                </a:cxn>
                <a:cxn ang="0">
                  <a:pos x="0" y="55"/>
                </a:cxn>
                <a:cxn ang="0">
                  <a:pos x="0" y="57"/>
                </a:cxn>
                <a:cxn ang="0">
                  <a:pos x="2" y="61"/>
                </a:cxn>
                <a:cxn ang="0">
                  <a:pos x="2" y="63"/>
                </a:cxn>
                <a:cxn ang="0">
                  <a:pos x="2" y="67"/>
                </a:cxn>
                <a:cxn ang="0">
                  <a:pos x="4" y="68"/>
                </a:cxn>
                <a:cxn ang="0">
                  <a:pos x="4" y="70"/>
                </a:cxn>
                <a:cxn ang="0">
                  <a:pos x="6" y="72"/>
                </a:cxn>
                <a:cxn ang="0">
                  <a:pos x="8" y="76"/>
                </a:cxn>
                <a:cxn ang="0">
                  <a:pos x="10" y="76"/>
                </a:cxn>
                <a:cxn ang="0">
                  <a:pos x="12" y="78"/>
                </a:cxn>
                <a:cxn ang="0">
                  <a:pos x="14" y="80"/>
                </a:cxn>
                <a:cxn ang="0">
                  <a:pos x="15" y="81"/>
                </a:cxn>
                <a:cxn ang="0">
                  <a:pos x="17" y="81"/>
                </a:cxn>
                <a:cxn ang="0">
                  <a:pos x="19" y="81"/>
                </a:cxn>
                <a:cxn ang="0">
                  <a:pos x="21" y="81"/>
                </a:cxn>
                <a:cxn ang="0">
                  <a:pos x="23" y="81"/>
                </a:cxn>
                <a:cxn ang="0">
                  <a:pos x="160" y="41"/>
                </a:cxn>
                <a:cxn ang="0">
                  <a:pos x="159" y="41"/>
                </a:cxn>
                <a:cxn ang="0">
                  <a:pos x="157" y="41"/>
                </a:cxn>
                <a:cxn ang="0">
                  <a:pos x="155" y="41"/>
                </a:cxn>
                <a:cxn ang="0">
                  <a:pos x="153" y="41"/>
                </a:cxn>
                <a:cxn ang="0">
                  <a:pos x="151" y="39"/>
                </a:cxn>
                <a:cxn ang="0">
                  <a:pos x="149" y="37"/>
                </a:cxn>
                <a:cxn ang="0">
                  <a:pos x="147" y="35"/>
                </a:cxn>
                <a:cxn ang="0">
                  <a:pos x="147" y="33"/>
                </a:cxn>
                <a:cxn ang="0">
                  <a:pos x="146" y="31"/>
                </a:cxn>
                <a:cxn ang="0">
                  <a:pos x="144" y="29"/>
                </a:cxn>
                <a:cxn ang="0">
                  <a:pos x="144" y="26"/>
                </a:cxn>
                <a:cxn ang="0">
                  <a:pos x="142" y="24"/>
                </a:cxn>
                <a:cxn ang="0">
                  <a:pos x="142" y="22"/>
                </a:cxn>
                <a:cxn ang="0">
                  <a:pos x="142" y="18"/>
                </a:cxn>
                <a:cxn ang="0">
                  <a:pos x="142" y="16"/>
                </a:cxn>
                <a:cxn ang="0">
                  <a:pos x="142" y="13"/>
                </a:cxn>
                <a:cxn ang="0">
                  <a:pos x="142" y="11"/>
                </a:cxn>
                <a:cxn ang="0">
                  <a:pos x="142" y="9"/>
                </a:cxn>
                <a:cxn ang="0">
                  <a:pos x="144" y="7"/>
                </a:cxn>
                <a:cxn ang="0">
                  <a:pos x="144" y="5"/>
                </a:cxn>
                <a:cxn ang="0">
                  <a:pos x="146" y="3"/>
                </a:cxn>
                <a:cxn ang="0">
                  <a:pos x="147" y="2"/>
                </a:cxn>
                <a:cxn ang="0">
                  <a:pos x="147" y="2"/>
                </a:cxn>
                <a:cxn ang="0">
                  <a:pos x="149" y="0"/>
                </a:cxn>
              </a:cxnLst>
              <a:rect l="0" t="0" r="r" b="b"/>
              <a:pathLst>
                <a:path w="162" h="81">
                  <a:moveTo>
                    <a:pt x="10" y="41"/>
                  </a:moveTo>
                  <a:lnTo>
                    <a:pt x="10" y="41"/>
                  </a:lnTo>
                  <a:lnTo>
                    <a:pt x="8" y="42"/>
                  </a:lnTo>
                  <a:lnTo>
                    <a:pt x="8" y="42"/>
                  </a:lnTo>
                  <a:lnTo>
                    <a:pt x="8" y="42"/>
                  </a:lnTo>
                  <a:lnTo>
                    <a:pt x="6" y="42"/>
                  </a:lnTo>
                  <a:lnTo>
                    <a:pt x="6" y="44"/>
                  </a:lnTo>
                  <a:lnTo>
                    <a:pt x="4" y="44"/>
                  </a:lnTo>
                  <a:lnTo>
                    <a:pt x="4" y="46"/>
                  </a:lnTo>
                  <a:lnTo>
                    <a:pt x="4" y="46"/>
                  </a:lnTo>
                  <a:lnTo>
                    <a:pt x="2" y="48"/>
                  </a:lnTo>
                  <a:lnTo>
                    <a:pt x="2" y="48"/>
                  </a:lnTo>
                  <a:lnTo>
                    <a:pt x="2" y="50"/>
                  </a:lnTo>
                  <a:lnTo>
                    <a:pt x="2" y="50"/>
                  </a:lnTo>
                  <a:lnTo>
                    <a:pt x="2" y="52"/>
                  </a:lnTo>
                  <a:lnTo>
                    <a:pt x="2" y="54"/>
                  </a:lnTo>
                  <a:lnTo>
                    <a:pt x="0" y="54"/>
                  </a:lnTo>
                  <a:lnTo>
                    <a:pt x="0" y="55"/>
                  </a:lnTo>
                  <a:lnTo>
                    <a:pt x="0" y="57"/>
                  </a:lnTo>
                  <a:lnTo>
                    <a:pt x="0" y="57"/>
                  </a:lnTo>
                  <a:lnTo>
                    <a:pt x="0" y="59"/>
                  </a:lnTo>
                  <a:lnTo>
                    <a:pt x="2" y="61"/>
                  </a:lnTo>
                  <a:lnTo>
                    <a:pt x="2" y="61"/>
                  </a:lnTo>
                  <a:lnTo>
                    <a:pt x="2" y="63"/>
                  </a:lnTo>
                  <a:lnTo>
                    <a:pt x="2" y="65"/>
                  </a:lnTo>
                  <a:lnTo>
                    <a:pt x="2" y="67"/>
                  </a:lnTo>
                  <a:lnTo>
                    <a:pt x="2" y="67"/>
                  </a:lnTo>
                  <a:lnTo>
                    <a:pt x="4" y="68"/>
                  </a:lnTo>
                  <a:lnTo>
                    <a:pt x="4" y="70"/>
                  </a:lnTo>
                  <a:lnTo>
                    <a:pt x="4" y="70"/>
                  </a:lnTo>
                  <a:lnTo>
                    <a:pt x="6" y="72"/>
                  </a:lnTo>
                  <a:lnTo>
                    <a:pt x="6" y="72"/>
                  </a:lnTo>
                  <a:lnTo>
                    <a:pt x="6" y="74"/>
                  </a:lnTo>
                  <a:lnTo>
                    <a:pt x="8" y="76"/>
                  </a:lnTo>
                  <a:lnTo>
                    <a:pt x="8" y="76"/>
                  </a:lnTo>
                  <a:lnTo>
                    <a:pt x="10" y="76"/>
                  </a:lnTo>
                  <a:lnTo>
                    <a:pt x="10" y="78"/>
                  </a:lnTo>
                  <a:lnTo>
                    <a:pt x="12" y="78"/>
                  </a:lnTo>
                  <a:lnTo>
                    <a:pt x="12" y="80"/>
                  </a:lnTo>
                  <a:lnTo>
                    <a:pt x="14" y="80"/>
                  </a:lnTo>
                  <a:lnTo>
                    <a:pt x="14" y="80"/>
                  </a:lnTo>
                  <a:lnTo>
                    <a:pt x="15" y="81"/>
                  </a:lnTo>
                  <a:lnTo>
                    <a:pt x="15" y="81"/>
                  </a:lnTo>
                  <a:lnTo>
                    <a:pt x="17" y="81"/>
                  </a:lnTo>
                  <a:lnTo>
                    <a:pt x="17" y="81"/>
                  </a:lnTo>
                  <a:lnTo>
                    <a:pt x="19" y="81"/>
                  </a:lnTo>
                  <a:lnTo>
                    <a:pt x="19" y="81"/>
                  </a:lnTo>
                  <a:lnTo>
                    <a:pt x="21" y="81"/>
                  </a:lnTo>
                  <a:lnTo>
                    <a:pt x="21" y="81"/>
                  </a:lnTo>
                  <a:lnTo>
                    <a:pt x="23" y="81"/>
                  </a:lnTo>
                  <a:lnTo>
                    <a:pt x="162" y="41"/>
                  </a:lnTo>
                  <a:lnTo>
                    <a:pt x="160" y="41"/>
                  </a:lnTo>
                  <a:lnTo>
                    <a:pt x="160" y="41"/>
                  </a:lnTo>
                  <a:lnTo>
                    <a:pt x="159" y="41"/>
                  </a:lnTo>
                  <a:lnTo>
                    <a:pt x="159" y="41"/>
                  </a:lnTo>
                  <a:lnTo>
                    <a:pt x="157" y="41"/>
                  </a:lnTo>
                  <a:lnTo>
                    <a:pt x="157" y="41"/>
                  </a:lnTo>
                  <a:lnTo>
                    <a:pt x="155" y="41"/>
                  </a:lnTo>
                  <a:lnTo>
                    <a:pt x="155" y="41"/>
                  </a:lnTo>
                  <a:lnTo>
                    <a:pt x="153" y="41"/>
                  </a:lnTo>
                  <a:lnTo>
                    <a:pt x="153" y="39"/>
                  </a:lnTo>
                  <a:lnTo>
                    <a:pt x="151" y="39"/>
                  </a:lnTo>
                  <a:lnTo>
                    <a:pt x="151" y="39"/>
                  </a:lnTo>
                  <a:lnTo>
                    <a:pt x="149" y="37"/>
                  </a:lnTo>
                  <a:lnTo>
                    <a:pt x="149" y="37"/>
                  </a:lnTo>
                  <a:lnTo>
                    <a:pt x="147" y="35"/>
                  </a:lnTo>
                  <a:lnTo>
                    <a:pt x="147" y="35"/>
                  </a:lnTo>
                  <a:lnTo>
                    <a:pt x="147" y="33"/>
                  </a:lnTo>
                  <a:lnTo>
                    <a:pt x="146" y="33"/>
                  </a:lnTo>
                  <a:lnTo>
                    <a:pt x="146" y="31"/>
                  </a:lnTo>
                  <a:lnTo>
                    <a:pt x="144" y="29"/>
                  </a:lnTo>
                  <a:lnTo>
                    <a:pt x="144" y="29"/>
                  </a:lnTo>
                  <a:lnTo>
                    <a:pt x="144" y="28"/>
                  </a:lnTo>
                  <a:lnTo>
                    <a:pt x="144" y="26"/>
                  </a:lnTo>
                  <a:lnTo>
                    <a:pt x="142" y="26"/>
                  </a:lnTo>
                  <a:lnTo>
                    <a:pt x="142" y="24"/>
                  </a:lnTo>
                  <a:lnTo>
                    <a:pt x="142" y="22"/>
                  </a:lnTo>
                  <a:lnTo>
                    <a:pt x="142" y="22"/>
                  </a:lnTo>
                  <a:lnTo>
                    <a:pt x="142" y="20"/>
                  </a:lnTo>
                  <a:lnTo>
                    <a:pt x="142" y="18"/>
                  </a:lnTo>
                  <a:lnTo>
                    <a:pt x="142" y="16"/>
                  </a:lnTo>
                  <a:lnTo>
                    <a:pt x="142" y="16"/>
                  </a:lnTo>
                  <a:lnTo>
                    <a:pt x="142" y="15"/>
                  </a:lnTo>
                  <a:lnTo>
                    <a:pt x="142" y="13"/>
                  </a:lnTo>
                  <a:lnTo>
                    <a:pt x="142" y="13"/>
                  </a:lnTo>
                  <a:lnTo>
                    <a:pt x="142" y="11"/>
                  </a:lnTo>
                  <a:lnTo>
                    <a:pt x="142" y="9"/>
                  </a:lnTo>
                  <a:lnTo>
                    <a:pt x="142" y="9"/>
                  </a:lnTo>
                  <a:lnTo>
                    <a:pt x="142" y="7"/>
                  </a:lnTo>
                  <a:lnTo>
                    <a:pt x="144" y="7"/>
                  </a:lnTo>
                  <a:lnTo>
                    <a:pt x="144" y="5"/>
                  </a:lnTo>
                  <a:lnTo>
                    <a:pt x="144" y="5"/>
                  </a:lnTo>
                  <a:lnTo>
                    <a:pt x="144" y="3"/>
                  </a:lnTo>
                  <a:lnTo>
                    <a:pt x="146" y="3"/>
                  </a:lnTo>
                  <a:lnTo>
                    <a:pt x="146" y="2"/>
                  </a:lnTo>
                  <a:lnTo>
                    <a:pt x="147" y="2"/>
                  </a:lnTo>
                  <a:lnTo>
                    <a:pt x="147" y="2"/>
                  </a:lnTo>
                  <a:lnTo>
                    <a:pt x="147" y="2"/>
                  </a:lnTo>
                  <a:lnTo>
                    <a:pt x="149" y="0"/>
                  </a:lnTo>
                  <a:lnTo>
                    <a:pt x="149" y="0"/>
                  </a:lnTo>
                  <a:lnTo>
                    <a:pt x="10" y="4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148"/>
            <p:cNvSpPr>
              <a:spLocks/>
            </p:cNvSpPr>
            <p:nvPr/>
          </p:nvSpPr>
          <p:spPr bwMode="auto">
            <a:xfrm>
              <a:off x="4575175" y="4202113"/>
              <a:ext cx="263525" cy="66675"/>
            </a:xfrm>
            <a:custGeom>
              <a:avLst/>
              <a:gdLst/>
              <a:ahLst/>
              <a:cxnLst>
                <a:cxn ang="0">
                  <a:pos x="164" y="42"/>
                </a:cxn>
                <a:cxn ang="0">
                  <a:pos x="164" y="42"/>
                </a:cxn>
                <a:cxn ang="0">
                  <a:pos x="164" y="40"/>
                </a:cxn>
                <a:cxn ang="0">
                  <a:pos x="164" y="40"/>
                </a:cxn>
                <a:cxn ang="0">
                  <a:pos x="164" y="39"/>
                </a:cxn>
                <a:cxn ang="0">
                  <a:pos x="166" y="37"/>
                </a:cxn>
                <a:cxn ang="0">
                  <a:pos x="166" y="35"/>
                </a:cxn>
                <a:cxn ang="0">
                  <a:pos x="166" y="33"/>
                </a:cxn>
                <a:cxn ang="0">
                  <a:pos x="166" y="31"/>
                </a:cxn>
                <a:cxn ang="0">
                  <a:pos x="166" y="27"/>
                </a:cxn>
                <a:cxn ang="0">
                  <a:pos x="166" y="26"/>
                </a:cxn>
                <a:cxn ang="0">
                  <a:pos x="166" y="24"/>
                </a:cxn>
                <a:cxn ang="0">
                  <a:pos x="166" y="20"/>
                </a:cxn>
                <a:cxn ang="0">
                  <a:pos x="166" y="18"/>
                </a:cxn>
                <a:cxn ang="0">
                  <a:pos x="166" y="14"/>
                </a:cxn>
                <a:cxn ang="0">
                  <a:pos x="166" y="13"/>
                </a:cxn>
                <a:cxn ang="0">
                  <a:pos x="166" y="11"/>
                </a:cxn>
                <a:cxn ang="0">
                  <a:pos x="166" y="9"/>
                </a:cxn>
                <a:cxn ang="0">
                  <a:pos x="166" y="5"/>
                </a:cxn>
                <a:cxn ang="0">
                  <a:pos x="164" y="5"/>
                </a:cxn>
                <a:cxn ang="0">
                  <a:pos x="164" y="3"/>
                </a:cxn>
                <a:cxn ang="0">
                  <a:pos x="164" y="1"/>
                </a:cxn>
                <a:cxn ang="0">
                  <a:pos x="164" y="1"/>
                </a:cxn>
                <a:cxn ang="0">
                  <a:pos x="164" y="0"/>
                </a:cxn>
                <a:cxn ang="0">
                  <a:pos x="162" y="0"/>
                </a:cxn>
                <a:cxn ang="0">
                  <a:pos x="0" y="1"/>
                </a:cxn>
                <a:cxn ang="0">
                  <a:pos x="0" y="1"/>
                </a:cxn>
                <a:cxn ang="0">
                  <a:pos x="0" y="1"/>
                </a:cxn>
                <a:cxn ang="0">
                  <a:pos x="0" y="3"/>
                </a:cxn>
                <a:cxn ang="0">
                  <a:pos x="0" y="3"/>
                </a:cxn>
                <a:cxn ang="0">
                  <a:pos x="2" y="5"/>
                </a:cxn>
                <a:cxn ang="0">
                  <a:pos x="2" y="7"/>
                </a:cxn>
                <a:cxn ang="0">
                  <a:pos x="2" y="9"/>
                </a:cxn>
                <a:cxn ang="0">
                  <a:pos x="2" y="13"/>
                </a:cxn>
                <a:cxn ang="0">
                  <a:pos x="2" y="14"/>
                </a:cxn>
                <a:cxn ang="0">
                  <a:pos x="2" y="16"/>
                </a:cxn>
                <a:cxn ang="0">
                  <a:pos x="2" y="20"/>
                </a:cxn>
                <a:cxn ang="0">
                  <a:pos x="2" y="22"/>
                </a:cxn>
                <a:cxn ang="0">
                  <a:pos x="2" y="26"/>
                </a:cxn>
                <a:cxn ang="0">
                  <a:pos x="2" y="27"/>
                </a:cxn>
                <a:cxn ang="0">
                  <a:pos x="2" y="29"/>
                </a:cxn>
                <a:cxn ang="0">
                  <a:pos x="2" y="33"/>
                </a:cxn>
                <a:cxn ang="0">
                  <a:pos x="2" y="35"/>
                </a:cxn>
                <a:cxn ang="0">
                  <a:pos x="2" y="37"/>
                </a:cxn>
                <a:cxn ang="0">
                  <a:pos x="2" y="39"/>
                </a:cxn>
                <a:cxn ang="0">
                  <a:pos x="0" y="40"/>
                </a:cxn>
                <a:cxn ang="0">
                  <a:pos x="0" y="40"/>
                </a:cxn>
                <a:cxn ang="0">
                  <a:pos x="0" y="42"/>
                </a:cxn>
                <a:cxn ang="0">
                  <a:pos x="0" y="42"/>
                </a:cxn>
                <a:cxn ang="0">
                  <a:pos x="0" y="42"/>
                </a:cxn>
              </a:cxnLst>
              <a:rect l="0" t="0" r="r" b="b"/>
              <a:pathLst>
                <a:path w="166" h="42">
                  <a:moveTo>
                    <a:pt x="164" y="42"/>
                  </a:moveTo>
                  <a:lnTo>
                    <a:pt x="164" y="42"/>
                  </a:lnTo>
                  <a:lnTo>
                    <a:pt x="164" y="42"/>
                  </a:lnTo>
                  <a:lnTo>
                    <a:pt x="164" y="42"/>
                  </a:lnTo>
                  <a:lnTo>
                    <a:pt x="164" y="40"/>
                  </a:lnTo>
                  <a:lnTo>
                    <a:pt x="164" y="40"/>
                  </a:lnTo>
                  <a:lnTo>
                    <a:pt x="164" y="40"/>
                  </a:lnTo>
                  <a:lnTo>
                    <a:pt x="164" y="40"/>
                  </a:lnTo>
                  <a:lnTo>
                    <a:pt x="164" y="39"/>
                  </a:lnTo>
                  <a:lnTo>
                    <a:pt x="164" y="39"/>
                  </a:lnTo>
                  <a:lnTo>
                    <a:pt x="164" y="39"/>
                  </a:lnTo>
                  <a:lnTo>
                    <a:pt x="166" y="37"/>
                  </a:lnTo>
                  <a:lnTo>
                    <a:pt x="166" y="37"/>
                  </a:lnTo>
                  <a:lnTo>
                    <a:pt x="166" y="35"/>
                  </a:lnTo>
                  <a:lnTo>
                    <a:pt x="166" y="35"/>
                  </a:lnTo>
                  <a:lnTo>
                    <a:pt x="166" y="33"/>
                  </a:lnTo>
                  <a:lnTo>
                    <a:pt x="166" y="31"/>
                  </a:lnTo>
                  <a:lnTo>
                    <a:pt x="166" y="31"/>
                  </a:lnTo>
                  <a:lnTo>
                    <a:pt x="166" y="29"/>
                  </a:lnTo>
                  <a:lnTo>
                    <a:pt x="166" y="27"/>
                  </a:lnTo>
                  <a:lnTo>
                    <a:pt x="166" y="27"/>
                  </a:lnTo>
                  <a:lnTo>
                    <a:pt x="166" y="26"/>
                  </a:lnTo>
                  <a:lnTo>
                    <a:pt x="166" y="24"/>
                  </a:lnTo>
                  <a:lnTo>
                    <a:pt x="166" y="24"/>
                  </a:lnTo>
                  <a:lnTo>
                    <a:pt x="166" y="22"/>
                  </a:lnTo>
                  <a:lnTo>
                    <a:pt x="166" y="20"/>
                  </a:lnTo>
                  <a:lnTo>
                    <a:pt x="166" y="18"/>
                  </a:lnTo>
                  <a:lnTo>
                    <a:pt x="166" y="18"/>
                  </a:lnTo>
                  <a:lnTo>
                    <a:pt x="166" y="16"/>
                  </a:lnTo>
                  <a:lnTo>
                    <a:pt x="166" y="14"/>
                  </a:lnTo>
                  <a:lnTo>
                    <a:pt x="166" y="14"/>
                  </a:lnTo>
                  <a:lnTo>
                    <a:pt x="166" y="13"/>
                  </a:lnTo>
                  <a:lnTo>
                    <a:pt x="166" y="11"/>
                  </a:lnTo>
                  <a:lnTo>
                    <a:pt x="166" y="11"/>
                  </a:lnTo>
                  <a:lnTo>
                    <a:pt x="166" y="9"/>
                  </a:lnTo>
                  <a:lnTo>
                    <a:pt x="166" y="9"/>
                  </a:lnTo>
                  <a:lnTo>
                    <a:pt x="166" y="7"/>
                  </a:lnTo>
                  <a:lnTo>
                    <a:pt x="166" y="5"/>
                  </a:lnTo>
                  <a:lnTo>
                    <a:pt x="164" y="5"/>
                  </a:lnTo>
                  <a:lnTo>
                    <a:pt x="164" y="5"/>
                  </a:lnTo>
                  <a:lnTo>
                    <a:pt x="164" y="3"/>
                  </a:lnTo>
                  <a:lnTo>
                    <a:pt x="164" y="3"/>
                  </a:lnTo>
                  <a:lnTo>
                    <a:pt x="164" y="1"/>
                  </a:lnTo>
                  <a:lnTo>
                    <a:pt x="164" y="1"/>
                  </a:lnTo>
                  <a:lnTo>
                    <a:pt x="164" y="1"/>
                  </a:lnTo>
                  <a:lnTo>
                    <a:pt x="164" y="1"/>
                  </a:lnTo>
                  <a:lnTo>
                    <a:pt x="164" y="1"/>
                  </a:lnTo>
                  <a:lnTo>
                    <a:pt x="164" y="0"/>
                  </a:lnTo>
                  <a:lnTo>
                    <a:pt x="164" y="0"/>
                  </a:lnTo>
                  <a:lnTo>
                    <a:pt x="162" y="0"/>
                  </a:lnTo>
                  <a:lnTo>
                    <a:pt x="0" y="1"/>
                  </a:lnTo>
                  <a:lnTo>
                    <a:pt x="0" y="1"/>
                  </a:lnTo>
                  <a:lnTo>
                    <a:pt x="0" y="1"/>
                  </a:lnTo>
                  <a:lnTo>
                    <a:pt x="0" y="1"/>
                  </a:lnTo>
                  <a:lnTo>
                    <a:pt x="0" y="1"/>
                  </a:lnTo>
                  <a:lnTo>
                    <a:pt x="0" y="1"/>
                  </a:lnTo>
                  <a:lnTo>
                    <a:pt x="0" y="1"/>
                  </a:lnTo>
                  <a:lnTo>
                    <a:pt x="0" y="3"/>
                  </a:lnTo>
                  <a:lnTo>
                    <a:pt x="0" y="3"/>
                  </a:lnTo>
                  <a:lnTo>
                    <a:pt x="0" y="3"/>
                  </a:lnTo>
                  <a:lnTo>
                    <a:pt x="0" y="5"/>
                  </a:lnTo>
                  <a:lnTo>
                    <a:pt x="2" y="5"/>
                  </a:lnTo>
                  <a:lnTo>
                    <a:pt x="2" y="7"/>
                  </a:lnTo>
                  <a:lnTo>
                    <a:pt x="2" y="7"/>
                  </a:lnTo>
                  <a:lnTo>
                    <a:pt x="2" y="9"/>
                  </a:lnTo>
                  <a:lnTo>
                    <a:pt x="2" y="9"/>
                  </a:lnTo>
                  <a:lnTo>
                    <a:pt x="2" y="11"/>
                  </a:lnTo>
                  <a:lnTo>
                    <a:pt x="2" y="13"/>
                  </a:lnTo>
                  <a:lnTo>
                    <a:pt x="2" y="13"/>
                  </a:lnTo>
                  <a:lnTo>
                    <a:pt x="2" y="14"/>
                  </a:lnTo>
                  <a:lnTo>
                    <a:pt x="2" y="16"/>
                  </a:lnTo>
                  <a:lnTo>
                    <a:pt x="2" y="16"/>
                  </a:lnTo>
                  <a:lnTo>
                    <a:pt x="2" y="18"/>
                  </a:lnTo>
                  <a:lnTo>
                    <a:pt x="2" y="20"/>
                  </a:lnTo>
                  <a:lnTo>
                    <a:pt x="2" y="20"/>
                  </a:lnTo>
                  <a:lnTo>
                    <a:pt x="2" y="22"/>
                  </a:lnTo>
                  <a:lnTo>
                    <a:pt x="2" y="24"/>
                  </a:lnTo>
                  <a:lnTo>
                    <a:pt x="2" y="26"/>
                  </a:lnTo>
                  <a:lnTo>
                    <a:pt x="2" y="26"/>
                  </a:lnTo>
                  <a:lnTo>
                    <a:pt x="2" y="27"/>
                  </a:lnTo>
                  <a:lnTo>
                    <a:pt x="2" y="29"/>
                  </a:lnTo>
                  <a:lnTo>
                    <a:pt x="2" y="29"/>
                  </a:lnTo>
                  <a:lnTo>
                    <a:pt x="2" y="31"/>
                  </a:lnTo>
                  <a:lnTo>
                    <a:pt x="2" y="33"/>
                  </a:lnTo>
                  <a:lnTo>
                    <a:pt x="2" y="33"/>
                  </a:lnTo>
                  <a:lnTo>
                    <a:pt x="2" y="35"/>
                  </a:lnTo>
                  <a:lnTo>
                    <a:pt x="2" y="35"/>
                  </a:lnTo>
                  <a:lnTo>
                    <a:pt x="2" y="37"/>
                  </a:lnTo>
                  <a:lnTo>
                    <a:pt x="2" y="37"/>
                  </a:lnTo>
                  <a:lnTo>
                    <a:pt x="2" y="39"/>
                  </a:lnTo>
                  <a:lnTo>
                    <a:pt x="0" y="39"/>
                  </a:lnTo>
                  <a:lnTo>
                    <a:pt x="0" y="40"/>
                  </a:lnTo>
                  <a:lnTo>
                    <a:pt x="0" y="40"/>
                  </a:lnTo>
                  <a:lnTo>
                    <a:pt x="0" y="40"/>
                  </a:lnTo>
                  <a:lnTo>
                    <a:pt x="0" y="42"/>
                  </a:lnTo>
                  <a:lnTo>
                    <a:pt x="0" y="42"/>
                  </a:lnTo>
                  <a:lnTo>
                    <a:pt x="0" y="42"/>
                  </a:lnTo>
                  <a:lnTo>
                    <a:pt x="0" y="42"/>
                  </a:lnTo>
                  <a:lnTo>
                    <a:pt x="0" y="42"/>
                  </a:lnTo>
                  <a:lnTo>
                    <a:pt x="0" y="42"/>
                  </a:lnTo>
                  <a:lnTo>
                    <a:pt x="164"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Oval 149"/>
            <p:cNvSpPr>
              <a:spLocks noChangeArrowheads="1"/>
            </p:cNvSpPr>
            <p:nvPr/>
          </p:nvSpPr>
          <p:spPr bwMode="auto">
            <a:xfrm>
              <a:off x="4371975" y="4130675"/>
              <a:ext cx="209550" cy="209550"/>
            </a:xfrm>
            <a:prstGeom prst="ellipse">
              <a:avLst/>
            </a:prstGeom>
            <a:solidFill>
              <a:srgbClr val="0000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150"/>
            <p:cNvSpPr>
              <a:spLocks/>
            </p:cNvSpPr>
            <p:nvPr/>
          </p:nvSpPr>
          <p:spPr bwMode="auto">
            <a:xfrm>
              <a:off x="4144963" y="4038600"/>
              <a:ext cx="309563" cy="204788"/>
            </a:xfrm>
            <a:custGeom>
              <a:avLst/>
              <a:gdLst/>
              <a:ahLst/>
              <a:cxnLst>
                <a:cxn ang="0">
                  <a:pos x="169" y="127"/>
                </a:cxn>
                <a:cxn ang="0">
                  <a:pos x="171" y="127"/>
                </a:cxn>
                <a:cxn ang="0">
                  <a:pos x="173" y="129"/>
                </a:cxn>
                <a:cxn ang="0">
                  <a:pos x="174" y="129"/>
                </a:cxn>
                <a:cxn ang="0">
                  <a:pos x="178" y="129"/>
                </a:cxn>
                <a:cxn ang="0">
                  <a:pos x="180" y="127"/>
                </a:cxn>
                <a:cxn ang="0">
                  <a:pos x="182" y="127"/>
                </a:cxn>
                <a:cxn ang="0">
                  <a:pos x="184" y="125"/>
                </a:cxn>
                <a:cxn ang="0">
                  <a:pos x="186" y="123"/>
                </a:cxn>
                <a:cxn ang="0">
                  <a:pos x="187" y="121"/>
                </a:cxn>
                <a:cxn ang="0">
                  <a:pos x="189" y="119"/>
                </a:cxn>
                <a:cxn ang="0">
                  <a:pos x="191" y="117"/>
                </a:cxn>
                <a:cxn ang="0">
                  <a:pos x="193" y="116"/>
                </a:cxn>
                <a:cxn ang="0">
                  <a:pos x="193" y="112"/>
                </a:cxn>
                <a:cxn ang="0">
                  <a:pos x="195" y="110"/>
                </a:cxn>
                <a:cxn ang="0">
                  <a:pos x="195" y="108"/>
                </a:cxn>
                <a:cxn ang="0">
                  <a:pos x="195" y="104"/>
                </a:cxn>
                <a:cxn ang="0">
                  <a:pos x="195" y="103"/>
                </a:cxn>
                <a:cxn ang="0">
                  <a:pos x="195" y="101"/>
                </a:cxn>
                <a:cxn ang="0">
                  <a:pos x="195" y="97"/>
                </a:cxn>
                <a:cxn ang="0">
                  <a:pos x="193" y="95"/>
                </a:cxn>
                <a:cxn ang="0">
                  <a:pos x="193" y="93"/>
                </a:cxn>
                <a:cxn ang="0">
                  <a:pos x="191" y="91"/>
                </a:cxn>
                <a:cxn ang="0">
                  <a:pos x="189" y="90"/>
                </a:cxn>
                <a:cxn ang="0">
                  <a:pos x="187" y="90"/>
                </a:cxn>
                <a:cxn ang="0">
                  <a:pos x="22" y="0"/>
                </a:cxn>
                <a:cxn ang="0">
                  <a:pos x="24" y="2"/>
                </a:cxn>
                <a:cxn ang="0">
                  <a:pos x="26" y="4"/>
                </a:cxn>
                <a:cxn ang="0">
                  <a:pos x="26" y="6"/>
                </a:cxn>
                <a:cxn ang="0">
                  <a:pos x="27" y="8"/>
                </a:cxn>
                <a:cxn ang="0">
                  <a:pos x="27" y="10"/>
                </a:cxn>
                <a:cxn ang="0">
                  <a:pos x="29" y="12"/>
                </a:cxn>
                <a:cxn ang="0">
                  <a:pos x="29" y="15"/>
                </a:cxn>
                <a:cxn ang="0">
                  <a:pos x="29" y="17"/>
                </a:cxn>
                <a:cxn ang="0">
                  <a:pos x="27" y="21"/>
                </a:cxn>
                <a:cxn ang="0">
                  <a:pos x="27" y="23"/>
                </a:cxn>
                <a:cxn ang="0">
                  <a:pos x="26" y="25"/>
                </a:cxn>
                <a:cxn ang="0">
                  <a:pos x="26" y="28"/>
                </a:cxn>
                <a:cxn ang="0">
                  <a:pos x="24" y="30"/>
                </a:cxn>
                <a:cxn ang="0">
                  <a:pos x="22" y="32"/>
                </a:cxn>
                <a:cxn ang="0">
                  <a:pos x="20" y="34"/>
                </a:cxn>
                <a:cxn ang="0">
                  <a:pos x="18" y="36"/>
                </a:cxn>
                <a:cxn ang="0">
                  <a:pos x="16" y="38"/>
                </a:cxn>
                <a:cxn ang="0">
                  <a:pos x="14" y="38"/>
                </a:cxn>
                <a:cxn ang="0">
                  <a:pos x="11" y="39"/>
                </a:cxn>
                <a:cxn ang="0">
                  <a:pos x="9" y="39"/>
                </a:cxn>
                <a:cxn ang="0">
                  <a:pos x="7" y="39"/>
                </a:cxn>
                <a:cxn ang="0">
                  <a:pos x="5" y="39"/>
                </a:cxn>
                <a:cxn ang="0">
                  <a:pos x="1" y="39"/>
                </a:cxn>
                <a:cxn ang="0">
                  <a:pos x="0" y="38"/>
                </a:cxn>
              </a:cxnLst>
              <a:rect l="0" t="0" r="r" b="b"/>
              <a:pathLst>
                <a:path w="195" h="129">
                  <a:moveTo>
                    <a:pt x="167" y="127"/>
                  </a:moveTo>
                  <a:lnTo>
                    <a:pt x="169" y="127"/>
                  </a:lnTo>
                  <a:lnTo>
                    <a:pt x="169" y="127"/>
                  </a:lnTo>
                  <a:lnTo>
                    <a:pt x="171" y="127"/>
                  </a:lnTo>
                  <a:lnTo>
                    <a:pt x="173" y="129"/>
                  </a:lnTo>
                  <a:lnTo>
                    <a:pt x="173" y="129"/>
                  </a:lnTo>
                  <a:lnTo>
                    <a:pt x="174" y="129"/>
                  </a:lnTo>
                  <a:lnTo>
                    <a:pt x="174" y="129"/>
                  </a:lnTo>
                  <a:lnTo>
                    <a:pt x="176" y="129"/>
                  </a:lnTo>
                  <a:lnTo>
                    <a:pt x="178" y="129"/>
                  </a:lnTo>
                  <a:lnTo>
                    <a:pt x="178" y="127"/>
                  </a:lnTo>
                  <a:lnTo>
                    <a:pt x="180" y="127"/>
                  </a:lnTo>
                  <a:lnTo>
                    <a:pt x="180" y="127"/>
                  </a:lnTo>
                  <a:lnTo>
                    <a:pt x="182" y="127"/>
                  </a:lnTo>
                  <a:lnTo>
                    <a:pt x="184" y="125"/>
                  </a:lnTo>
                  <a:lnTo>
                    <a:pt x="184" y="125"/>
                  </a:lnTo>
                  <a:lnTo>
                    <a:pt x="186" y="125"/>
                  </a:lnTo>
                  <a:lnTo>
                    <a:pt x="186" y="123"/>
                  </a:lnTo>
                  <a:lnTo>
                    <a:pt x="187" y="123"/>
                  </a:lnTo>
                  <a:lnTo>
                    <a:pt x="187" y="121"/>
                  </a:lnTo>
                  <a:lnTo>
                    <a:pt x="189" y="121"/>
                  </a:lnTo>
                  <a:lnTo>
                    <a:pt x="189" y="119"/>
                  </a:lnTo>
                  <a:lnTo>
                    <a:pt x="191" y="119"/>
                  </a:lnTo>
                  <a:lnTo>
                    <a:pt x="191" y="117"/>
                  </a:lnTo>
                  <a:lnTo>
                    <a:pt x="193" y="116"/>
                  </a:lnTo>
                  <a:lnTo>
                    <a:pt x="193" y="116"/>
                  </a:lnTo>
                  <a:lnTo>
                    <a:pt x="193" y="114"/>
                  </a:lnTo>
                  <a:lnTo>
                    <a:pt x="193" y="112"/>
                  </a:lnTo>
                  <a:lnTo>
                    <a:pt x="195" y="112"/>
                  </a:lnTo>
                  <a:lnTo>
                    <a:pt x="195" y="110"/>
                  </a:lnTo>
                  <a:lnTo>
                    <a:pt x="195" y="108"/>
                  </a:lnTo>
                  <a:lnTo>
                    <a:pt x="195" y="108"/>
                  </a:lnTo>
                  <a:lnTo>
                    <a:pt x="195" y="106"/>
                  </a:lnTo>
                  <a:lnTo>
                    <a:pt x="195" y="104"/>
                  </a:lnTo>
                  <a:lnTo>
                    <a:pt x="195" y="104"/>
                  </a:lnTo>
                  <a:lnTo>
                    <a:pt x="195" y="103"/>
                  </a:lnTo>
                  <a:lnTo>
                    <a:pt x="195" y="101"/>
                  </a:lnTo>
                  <a:lnTo>
                    <a:pt x="195" y="101"/>
                  </a:lnTo>
                  <a:lnTo>
                    <a:pt x="195" y="99"/>
                  </a:lnTo>
                  <a:lnTo>
                    <a:pt x="195" y="97"/>
                  </a:lnTo>
                  <a:lnTo>
                    <a:pt x="193" y="97"/>
                  </a:lnTo>
                  <a:lnTo>
                    <a:pt x="193" y="95"/>
                  </a:lnTo>
                  <a:lnTo>
                    <a:pt x="193" y="95"/>
                  </a:lnTo>
                  <a:lnTo>
                    <a:pt x="193" y="93"/>
                  </a:lnTo>
                  <a:lnTo>
                    <a:pt x="191" y="93"/>
                  </a:lnTo>
                  <a:lnTo>
                    <a:pt x="191" y="91"/>
                  </a:lnTo>
                  <a:lnTo>
                    <a:pt x="189" y="91"/>
                  </a:lnTo>
                  <a:lnTo>
                    <a:pt x="189" y="90"/>
                  </a:lnTo>
                  <a:lnTo>
                    <a:pt x="187" y="90"/>
                  </a:lnTo>
                  <a:lnTo>
                    <a:pt x="187" y="90"/>
                  </a:lnTo>
                  <a:lnTo>
                    <a:pt x="20" y="0"/>
                  </a:lnTo>
                  <a:lnTo>
                    <a:pt x="22" y="0"/>
                  </a:lnTo>
                  <a:lnTo>
                    <a:pt x="22" y="0"/>
                  </a:lnTo>
                  <a:lnTo>
                    <a:pt x="24" y="2"/>
                  </a:lnTo>
                  <a:lnTo>
                    <a:pt x="24" y="2"/>
                  </a:lnTo>
                  <a:lnTo>
                    <a:pt x="26" y="4"/>
                  </a:lnTo>
                  <a:lnTo>
                    <a:pt x="26" y="4"/>
                  </a:lnTo>
                  <a:lnTo>
                    <a:pt x="26" y="6"/>
                  </a:lnTo>
                  <a:lnTo>
                    <a:pt x="27" y="6"/>
                  </a:lnTo>
                  <a:lnTo>
                    <a:pt x="27" y="8"/>
                  </a:lnTo>
                  <a:lnTo>
                    <a:pt x="27" y="8"/>
                  </a:lnTo>
                  <a:lnTo>
                    <a:pt x="27" y="10"/>
                  </a:lnTo>
                  <a:lnTo>
                    <a:pt x="27" y="12"/>
                  </a:lnTo>
                  <a:lnTo>
                    <a:pt x="29" y="12"/>
                  </a:lnTo>
                  <a:lnTo>
                    <a:pt x="29" y="13"/>
                  </a:lnTo>
                  <a:lnTo>
                    <a:pt x="29" y="15"/>
                  </a:lnTo>
                  <a:lnTo>
                    <a:pt x="29" y="15"/>
                  </a:lnTo>
                  <a:lnTo>
                    <a:pt x="29" y="17"/>
                  </a:lnTo>
                  <a:lnTo>
                    <a:pt x="27" y="19"/>
                  </a:lnTo>
                  <a:lnTo>
                    <a:pt x="27" y="21"/>
                  </a:lnTo>
                  <a:lnTo>
                    <a:pt x="27" y="21"/>
                  </a:lnTo>
                  <a:lnTo>
                    <a:pt x="27" y="23"/>
                  </a:lnTo>
                  <a:lnTo>
                    <a:pt x="27" y="25"/>
                  </a:lnTo>
                  <a:lnTo>
                    <a:pt x="26" y="25"/>
                  </a:lnTo>
                  <a:lnTo>
                    <a:pt x="26" y="26"/>
                  </a:lnTo>
                  <a:lnTo>
                    <a:pt x="26" y="28"/>
                  </a:lnTo>
                  <a:lnTo>
                    <a:pt x="24" y="28"/>
                  </a:lnTo>
                  <a:lnTo>
                    <a:pt x="24" y="30"/>
                  </a:lnTo>
                  <a:lnTo>
                    <a:pt x="24" y="30"/>
                  </a:lnTo>
                  <a:lnTo>
                    <a:pt x="22" y="32"/>
                  </a:lnTo>
                  <a:lnTo>
                    <a:pt x="22" y="34"/>
                  </a:lnTo>
                  <a:lnTo>
                    <a:pt x="20" y="34"/>
                  </a:lnTo>
                  <a:lnTo>
                    <a:pt x="20" y="36"/>
                  </a:lnTo>
                  <a:lnTo>
                    <a:pt x="18" y="36"/>
                  </a:lnTo>
                  <a:lnTo>
                    <a:pt x="16" y="36"/>
                  </a:lnTo>
                  <a:lnTo>
                    <a:pt x="16" y="38"/>
                  </a:lnTo>
                  <a:lnTo>
                    <a:pt x="14" y="38"/>
                  </a:lnTo>
                  <a:lnTo>
                    <a:pt x="14" y="38"/>
                  </a:lnTo>
                  <a:lnTo>
                    <a:pt x="13" y="39"/>
                  </a:lnTo>
                  <a:lnTo>
                    <a:pt x="11" y="39"/>
                  </a:lnTo>
                  <a:lnTo>
                    <a:pt x="11" y="39"/>
                  </a:lnTo>
                  <a:lnTo>
                    <a:pt x="9" y="39"/>
                  </a:lnTo>
                  <a:lnTo>
                    <a:pt x="7" y="39"/>
                  </a:lnTo>
                  <a:lnTo>
                    <a:pt x="7" y="39"/>
                  </a:lnTo>
                  <a:lnTo>
                    <a:pt x="5" y="39"/>
                  </a:lnTo>
                  <a:lnTo>
                    <a:pt x="5" y="39"/>
                  </a:lnTo>
                  <a:lnTo>
                    <a:pt x="3" y="39"/>
                  </a:lnTo>
                  <a:lnTo>
                    <a:pt x="1" y="39"/>
                  </a:lnTo>
                  <a:lnTo>
                    <a:pt x="1" y="38"/>
                  </a:lnTo>
                  <a:lnTo>
                    <a:pt x="0" y="38"/>
                  </a:lnTo>
                  <a:lnTo>
                    <a:pt x="167" y="12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Oval 151"/>
            <p:cNvSpPr>
              <a:spLocks noChangeArrowheads="1"/>
            </p:cNvSpPr>
            <p:nvPr/>
          </p:nvSpPr>
          <p:spPr bwMode="auto">
            <a:xfrm>
              <a:off x="5121275" y="2625725"/>
              <a:ext cx="228600" cy="22701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152"/>
            <p:cNvSpPr>
              <a:spLocks/>
            </p:cNvSpPr>
            <p:nvPr/>
          </p:nvSpPr>
          <p:spPr bwMode="auto">
            <a:xfrm>
              <a:off x="4876800" y="2673350"/>
              <a:ext cx="271463" cy="92075"/>
            </a:xfrm>
            <a:custGeom>
              <a:avLst/>
              <a:gdLst/>
              <a:ahLst/>
              <a:cxnLst>
                <a:cxn ang="0">
                  <a:pos x="162" y="58"/>
                </a:cxn>
                <a:cxn ang="0">
                  <a:pos x="164" y="58"/>
                </a:cxn>
                <a:cxn ang="0">
                  <a:pos x="164" y="56"/>
                </a:cxn>
                <a:cxn ang="0">
                  <a:pos x="166" y="56"/>
                </a:cxn>
                <a:cxn ang="0">
                  <a:pos x="166" y="54"/>
                </a:cxn>
                <a:cxn ang="0">
                  <a:pos x="167" y="52"/>
                </a:cxn>
                <a:cxn ang="0">
                  <a:pos x="167" y="50"/>
                </a:cxn>
                <a:cxn ang="0">
                  <a:pos x="169" y="48"/>
                </a:cxn>
                <a:cxn ang="0">
                  <a:pos x="169" y="47"/>
                </a:cxn>
                <a:cxn ang="0">
                  <a:pos x="171" y="45"/>
                </a:cxn>
                <a:cxn ang="0">
                  <a:pos x="171" y="41"/>
                </a:cxn>
                <a:cxn ang="0">
                  <a:pos x="171" y="39"/>
                </a:cxn>
                <a:cxn ang="0">
                  <a:pos x="171" y="37"/>
                </a:cxn>
                <a:cxn ang="0">
                  <a:pos x="171" y="34"/>
                </a:cxn>
                <a:cxn ang="0">
                  <a:pos x="171" y="32"/>
                </a:cxn>
                <a:cxn ang="0">
                  <a:pos x="171" y="28"/>
                </a:cxn>
                <a:cxn ang="0">
                  <a:pos x="171" y="26"/>
                </a:cxn>
                <a:cxn ang="0">
                  <a:pos x="171" y="24"/>
                </a:cxn>
                <a:cxn ang="0">
                  <a:pos x="171" y="22"/>
                </a:cxn>
                <a:cxn ang="0">
                  <a:pos x="169" y="20"/>
                </a:cxn>
                <a:cxn ang="0">
                  <a:pos x="169" y="19"/>
                </a:cxn>
                <a:cxn ang="0">
                  <a:pos x="167" y="17"/>
                </a:cxn>
                <a:cxn ang="0">
                  <a:pos x="167" y="17"/>
                </a:cxn>
                <a:cxn ang="0">
                  <a:pos x="167" y="15"/>
                </a:cxn>
                <a:cxn ang="0">
                  <a:pos x="166" y="15"/>
                </a:cxn>
                <a:cxn ang="0">
                  <a:pos x="4" y="0"/>
                </a:cxn>
                <a:cxn ang="0">
                  <a:pos x="6" y="2"/>
                </a:cxn>
                <a:cxn ang="0">
                  <a:pos x="6" y="2"/>
                </a:cxn>
                <a:cxn ang="0">
                  <a:pos x="7" y="4"/>
                </a:cxn>
                <a:cxn ang="0">
                  <a:pos x="7" y="4"/>
                </a:cxn>
                <a:cxn ang="0">
                  <a:pos x="7" y="6"/>
                </a:cxn>
                <a:cxn ang="0">
                  <a:pos x="9" y="7"/>
                </a:cxn>
                <a:cxn ang="0">
                  <a:pos x="9" y="11"/>
                </a:cxn>
                <a:cxn ang="0">
                  <a:pos x="9" y="13"/>
                </a:cxn>
                <a:cxn ang="0">
                  <a:pos x="9" y="15"/>
                </a:cxn>
                <a:cxn ang="0">
                  <a:pos x="9" y="19"/>
                </a:cxn>
                <a:cxn ang="0">
                  <a:pos x="9" y="20"/>
                </a:cxn>
                <a:cxn ang="0">
                  <a:pos x="9" y="24"/>
                </a:cxn>
                <a:cxn ang="0">
                  <a:pos x="9" y="26"/>
                </a:cxn>
                <a:cxn ang="0">
                  <a:pos x="7" y="28"/>
                </a:cxn>
                <a:cxn ang="0">
                  <a:pos x="7" y="32"/>
                </a:cxn>
                <a:cxn ang="0">
                  <a:pos x="7" y="34"/>
                </a:cxn>
                <a:cxn ang="0">
                  <a:pos x="6" y="35"/>
                </a:cxn>
                <a:cxn ang="0">
                  <a:pos x="6" y="37"/>
                </a:cxn>
                <a:cxn ang="0">
                  <a:pos x="4" y="39"/>
                </a:cxn>
                <a:cxn ang="0">
                  <a:pos x="4" y="41"/>
                </a:cxn>
                <a:cxn ang="0">
                  <a:pos x="2" y="43"/>
                </a:cxn>
                <a:cxn ang="0">
                  <a:pos x="2" y="43"/>
                </a:cxn>
                <a:cxn ang="0">
                  <a:pos x="0" y="43"/>
                </a:cxn>
                <a:cxn ang="0">
                  <a:pos x="0" y="43"/>
                </a:cxn>
              </a:cxnLst>
              <a:rect l="0" t="0" r="r" b="b"/>
              <a:pathLst>
                <a:path w="171" h="58">
                  <a:moveTo>
                    <a:pt x="162" y="58"/>
                  </a:moveTo>
                  <a:lnTo>
                    <a:pt x="162" y="58"/>
                  </a:lnTo>
                  <a:lnTo>
                    <a:pt x="162" y="58"/>
                  </a:lnTo>
                  <a:lnTo>
                    <a:pt x="164" y="58"/>
                  </a:lnTo>
                  <a:lnTo>
                    <a:pt x="164" y="58"/>
                  </a:lnTo>
                  <a:lnTo>
                    <a:pt x="164" y="56"/>
                  </a:lnTo>
                  <a:lnTo>
                    <a:pt x="166" y="56"/>
                  </a:lnTo>
                  <a:lnTo>
                    <a:pt x="166" y="56"/>
                  </a:lnTo>
                  <a:lnTo>
                    <a:pt x="166" y="56"/>
                  </a:lnTo>
                  <a:lnTo>
                    <a:pt x="166" y="54"/>
                  </a:lnTo>
                  <a:lnTo>
                    <a:pt x="167" y="54"/>
                  </a:lnTo>
                  <a:lnTo>
                    <a:pt x="167" y="52"/>
                  </a:lnTo>
                  <a:lnTo>
                    <a:pt x="167" y="52"/>
                  </a:lnTo>
                  <a:lnTo>
                    <a:pt x="167" y="50"/>
                  </a:lnTo>
                  <a:lnTo>
                    <a:pt x="169" y="50"/>
                  </a:lnTo>
                  <a:lnTo>
                    <a:pt x="169" y="48"/>
                  </a:lnTo>
                  <a:lnTo>
                    <a:pt x="169" y="48"/>
                  </a:lnTo>
                  <a:lnTo>
                    <a:pt x="169" y="47"/>
                  </a:lnTo>
                  <a:lnTo>
                    <a:pt x="169" y="45"/>
                  </a:lnTo>
                  <a:lnTo>
                    <a:pt x="171" y="45"/>
                  </a:lnTo>
                  <a:lnTo>
                    <a:pt x="171" y="43"/>
                  </a:lnTo>
                  <a:lnTo>
                    <a:pt x="171" y="41"/>
                  </a:lnTo>
                  <a:lnTo>
                    <a:pt x="171" y="41"/>
                  </a:lnTo>
                  <a:lnTo>
                    <a:pt x="171" y="39"/>
                  </a:lnTo>
                  <a:lnTo>
                    <a:pt x="171" y="37"/>
                  </a:lnTo>
                  <a:lnTo>
                    <a:pt x="171" y="37"/>
                  </a:lnTo>
                  <a:lnTo>
                    <a:pt x="171" y="35"/>
                  </a:lnTo>
                  <a:lnTo>
                    <a:pt x="171" y="34"/>
                  </a:lnTo>
                  <a:lnTo>
                    <a:pt x="171" y="32"/>
                  </a:lnTo>
                  <a:lnTo>
                    <a:pt x="171" y="32"/>
                  </a:lnTo>
                  <a:lnTo>
                    <a:pt x="171" y="30"/>
                  </a:lnTo>
                  <a:lnTo>
                    <a:pt x="171" y="28"/>
                  </a:lnTo>
                  <a:lnTo>
                    <a:pt x="171" y="28"/>
                  </a:lnTo>
                  <a:lnTo>
                    <a:pt x="171" y="26"/>
                  </a:lnTo>
                  <a:lnTo>
                    <a:pt x="171" y="24"/>
                  </a:lnTo>
                  <a:lnTo>
                    <a:pt x="171" y="24"/>
                  </a:lnTo>
                  <a:lnTo>
                    <a:pt x="171" y="22"/>
                  </a:lnTo>
                  <a:lnTo>
                    <a:pt x="171" y="22"/>
                  </a:lnTo>
                  <a:lnTo>
                    <a:pt x="169" y="20"/>
                  </a:lnTo>
                  <a:lnTo>
                    <a:pt x="169" y="20"/>
                  </a:lnTo>
                  <a:lnTo>
                    <a:pt x="169" y="19"/>
                  </a:lnTo>
                  <a:lnTo>
                    <a:pt x="169" y="19"/>
                  </a:lnTo>
                  <a:lnTo>
                    <a:pt x="169" y="17"/>
                  </a:lnTo>
                  <a:lnTo>
                    <a:pt x="167" y="17"/>
                  </a:lnTo>
                  <a:lnTo>
                    <a:pt x="167" y="17"/>
                  </a:lnTo>
                  <a:lnTo>
                    <a:pt x="167" y="17"/>
                  </a:lnTo>
                  <a:lnTo>
                    <a:pt x="167" y="15"/>
                  </a:lnTo>
                  <a:lnTo>
                    <a:pt x="167" y="15"/>
                  </a:lnTo>
                  <a:lnTo>
                    <a:pt x="166" y="15"/>
                  </a:lnTo>
                  <a:lnTo>
                    <a:pt x="166" y="15"/>
                  </a:lnTo>
                  <a:lnTo>
                    <a:pt x="4" y="0"/>
                  </a:lnTo>
                  <a:lnTo>
                    <a:pt x="4" y="0"/>
                  </a:lnTo>
                  <a:lnTo>
                    <a:pt x="4" y="2"/>
                  </a:lnTo>
                  <a:lnTo>
                    <a:pt x="6" y="2"/>
                  </a:lnTo>
                  <a:lnTo>
                    <a:pt x="6" y="2"/>
                  </a:lnTo>
                  <a:lnTo>
                    <a:pt x="6" y="2"/>
                  </a:lnTo>
                  <a:lnTo>
                    <a:pt x="6" y="2"/>
                  </a:lnTo>
                  <a:lnTo>
                    <a:pt x="7" y="4"/>
                  </a:lnTo>
                  <a:lnTo>
                    <a:pt x="7" y="4"/>
                  </a:lnTo>
                  <a:lnTo>
                    <a:pt x="7" y="4"/>
                  </a:lnTo>
                  <a:lnTo>
                    <a:pt x="7" y="6"/>
                  </a:lnTo>
                  <a:lnTo>
                    <a:pt x="7" y="6"/>
                  </a:lnTo>
                  <a:lnTo>
                    <a:pt x="7" y="7"/>
                  </a:lnTo>
                  <a:lnTo>
                    <a:pt x="9" y="7"/>
                  </a:lnTo>
                  <a:lnTo>
                    <a:pt x="9" y="9"/>
                  </a:lnTo>
                  <a:lnTo>
                    <a:pt x="9" y="11"/>
                  </a:lnTo>
                  <a:lnTo>
                    <a:pt x="9" y="11"/>
                  </a:lnTo>
                  <a:lnTo>
                    <a:pt x="9" y="13"/>
                  </a:lnTo>
                  <a:lnTo>
                    <a:pt x="9" y="15"/>
                  </a:lnTo>
                  <a:lnTo>
                    <a:pt x="9" y="15"/>
                  </a:lnTo>
                  <a:lnTo>
                    <a:pt x="9" y="17"/>
                  </a:lnTo>
                  <a:lnTo>
                    <a:pt x="9" y="19"/>
                  </a:lnTo>
                  <a:lnTo>
                    <a:pt x="9" y="19"/>
                  </a:lnTo>
                  <a:lnTo>
                    <a:pt x="9" y="20"/>
                  </a:lnTo>
                  <a:lnTo>
                    <a:pt x="9" y="22"/>
                  </a:lnTo>
                  <a:lnTo>
                    <a:pt x="9" y="24"/>
                  </a:lnTo>
                  <a:lnTo>
                    <a:pt x="9" y="24"/>
                  </a:lnTo>
                  <a:lnTo>
                    <a:pt x="9" y="26"/>
                  </a:lnTo>
                  <a:lnTo>
                    <a:pt x="9" y="28"/>
                  </a:lnTo>
                  <a:lnTo>
                    <a:pt x="7" y="28"/>
                  </a:lnTo>
                  <a:lnTo>
                    <a:pt x="7" y="30"/>
                  </a:lnTo>
                  <a:lnTo>
                    <a:pt x="7" y="32"/>
                  </a:lnTo>
                  <a:lnTo>
                    <a:pt x="7" y="32"/>
                  </a:lnTo>
                  <a:lnTo>
                    <a:pt x="7" y="34"/>
                  </a:lnTo>
                  <a:lnTo>
                    <a:pt x="7" y="35"/>
                  </a:lnTo>
                  <a:lnTo>
                    <a:pt x="6" y="35"/>
                  </a:lnTo>
                  <a:lnTo>
                    <a:pt x="6" y="37"/>
                  </a:lnTo>
                  <a:lnTo>
                    <a:pt x="6" y="37"/>
                  </a:lnTo>
                  <a:lnTo>
                    <a:pt x="6" y="39"/>
                  </a:lnTo>
                  <a:lnTo>
                    <a:pt x="4" y="39"/>
                  </a:lnTo>
                  <a:lnTo>
                    <a:pt x="4" y="41"/>
                  </a:lnTo>
                  <a:lnTo>
                    <a:pt x="4" y="41"/>
                  </a:lnTo>
                  <a:lnTo>
                    <a:pt x="4" y="41"/>
                  </a:lnTo>
                  <a:lnTo>
                    <a:pt x="2" y="43"/>
                  </a:lnTo>
                  <a:lnTo>
                    <a:pt x="2" y="43"/>
                  </a:lnTo>
                  <a:lnTo>
                    <a:pt x="2" y="43"/>
                  </a:lnTo>
                  <a:lnTo>
                    <a:pt x="2" y="43"/>
                  </a:lnTo>
                  <a:lnTo>
                    <a:pt x="0" y="43"/>
                  </a:lnTo>
                  <a:lnTo>
                    <a:pt x="0" y="43"/>
                  </a:lnTo>
                  <a:lnTo>
                    <a:pt x="0" y="43"/>
                  </a:lnTo>
                  <a:lnTo>
                    <a:pt x="162" y="5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Oval 153"/>
            <p:cNvSpPr>
              <a:spLocks noChangeArrowheads="1"/>
            </p:cNvSpPr>
            <p:nvPr/>
          </p:nvSpPr>
          <p:spPr bwMode="auto">
            <a:xfrm>
              <a:off x="3414713" y="1879600"/>
              <a:ext cx="233363" cy="23336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154"/>
            <p:cNvSpPr>
              <a:spLocks/>
            </p:cNvSpPr>
            <p:nvPr/>
          </p:nvSpPr>
          <p:spPr bwMode="auto">
            <a:xfrm>
              <a:off x="3606800" y="2024063"/>
              <a:ext cx="257175" cy="198438"/>
            </a:xfrm>
            <a:custGeom>
              <a:avLst/>
              <a:gdLst/>
              <a:ahLst/>
              <a:cxnLst>
                <a:cxn ang="0">
                  <a:pos x="22" y="0"/>
                </a:cxn>
                <a:cxn ang="0">
                  <a:pos x="22" y="0"/>
                </a:cxn>
                <a:cxn ang="0">
                  <a:pos x="20" y="2"/>
                </a:cxn>
                <a:cxn ang="0">
                  <a:pos x="20" y="2"/>
                </a:cxn>
                <a:cxn ang="0">
                  <a:pos x="19" y="2"/>
                </a:cxn>
                <a:cxn ang="0">
                  <a:pos x="17" y="4"/>
                </a:cxn>
                <a:cxn ang="0">
                  <a:pos x="15" y="6"/>
                </a:cxn>
                <a:cxn ang="0">
                  <a:pos x="15" y="8"/>
                </a:cxn>
                <a:cxn ang="0">
                  <a:pos x="13" y="8"/>
                </a:cxn>
                <a:cxn ang="0">
                  <a:pos x="11" y="11"/>
                </a:cxn>
                <a:cxn ang="0">
                  <a:pos x="9" y="13"/>
                </a:cxn>
                <a:cxn ang="0">
                  <a:pos x="7" y="15"/>
                </a:cxn>
                <a:cxn ang="0">
                  <a:pos x="7" y="17"/>
                </a:cxn>
                <a:cxn ang="0">
                  <a:pos x="6" y="19"/>
                </a:cxn>
                <a:cxn ang="0">
                  <a:pos x="4" y="23"/>
                </a:cxn>
                <a:cxn ang="0">
                  <a:pos x="4" y="24"/>
                </a:cxn>
                <a:cxn ang="0">
                  <a:pos x="2" y="26"/>
                </a:cxn>
                <a:cxn ang="0">
                  <a:pos x="2" y="28"/>
                </a:cxn>
                <a:cxn ang="0">
                  <a:pos x="0" y="30"/>
                </a:cxn>
                <a:cxn ang="0">
                  <a:pos x="0" y="32"/>
                </a:cxn>
                <a:cxn ang="0">
                  <a:pos x="0" y="34"/>
                </a:cxn>
                <a:cxn ang="0">
                  <a:pos x="0" y="36"/>
                </a:cxn>
                <a:cxn ang="0">
                  <a:pos x="0" y="36"/>
                </a:cxn>
                <a:cxn ang="0">
                  <a:pos x="0" y="37"/>
                </a:cxn>
                <a:cxn ang="0">
                  <a:pos x="0" y="37"/>
                </a:cxn>
                <a:cxn ang="0">
                  <a:pos x="139" y="125"/>
                </a:cxn>
                <a:cxn ang="0">
                  <a:pos x="139" y="125"/>
                </a:cxn>
                <a:cxn ang="0">
                  <a:pos x="139" y="123"/>
                </a:cxn>
                <a:cxn ang="0">
                  <a:pos x="139" y="123"/>
                </a:cxn>
                <a:cxn ang="0">
                  <a:pos x="139" y="121"/>
                </a:cxn>
                <a:cxn ang="0">
                  <a:pos x="139" y="119"/>
                </a:cxn>
                <a:cxn ang="0">
                  <a:pos x="141" y="117"/>
                </a:cxn>
                <a:cxn ang="0">
                  <a:pos x="141" y="115"/>
                </a:cxn>
                <a:cxn ang="0">
                  <a:pos x="143" y="114"/>
                </a:cxn>
                <a:cxn ang="0">
                  <a:pos x="143" y="112"/>
                </a:cxn>
                <a:cxn ang="0">
                  <a:pos x="145" y="110"/>
                </a:cxn>
                <a:cxn ang="0">
                  <a:pos x="147" y="106"/>
                </a:cxn>
                <a:cxn ang="0">
                  <a:pos x="147" y="104"/>
                </a:cxn>
                <a:cxn ang="0">
                  <a:pos x="149" y="102"/>
                </a:cxn>
                <a:cxn ang="0">
                  <a:pos x="151" y="101"/>
                </a:cxn>
                <a:cxn ang="0">
                  <a:pos x="153" y="99"/>
                </a:cxn>
                <a:cxn ang="0">
                  <a:pos x="154" y="97"/>
                </a:cxn>
                <a:cxn ang="0">
                  <a:pos x="156" y="95"/>
                </a:cxn>
                <a:cxn ang="0">
                  <a:pos x="156" y="93"/>
                </a:cxn>
                <a:cxn ang="0">
                  <a:pos x="158" y="91"/>
                </a:cxn>
                <a:cxn ang="0">
                  <a:pos x="160" y="91"/>
                </a:cxn>
                <a:cxn ang="0">
                  <a:pos x="160" y="89"/>
                </a:cxn>
                <a:cxn ang="0">
                  <a:pos x="162" y="89"/>
                </a:cxn>
                <a:cxn ang="0">
                  <a:pos x="162" y="89"/>
                </a:cxn>
                <a:cxn ang="0">
                  <a:pos x="162" y="89"/>
                </a:cxn>
              </a:cxnLst>
              <a:rect l="0" t="0" r="r" b="b"/>
              <a:pathLst>
                <a:path w="162" h="125">
                  <a:moveTo>
                    <a:pt x="22" y="2"/>
                  </a:moveTo>
                  <a:lnTo>
                    <a:pt x="22" y="0"/>
                  </a:lnTo>
                  <a:lnTo>
                    <a:pt x="22" y="0"/>
                  </a:lnTo>
                  <a:lnTo>
                    <a:pt x="22" y="0"/>
                  </a:lnTo>
                  <a:lnTo>
                    <a:pt x="20" y="0"/>
                  </a:lnTo>
                  <a:lnTo>
                    <a:pt x="20" y="2"/>
                  </a:lnTo>
                  <a:lnTo>
                    <a:pt x="20" y="2"/>
                  </a:lnTo>
                  <a:lnTo>
                    <a:pt x="20" y="2"/>
                  </a:lnTo>
                  <a:lnTo>
                    <a:pt x="19" y="2"/>
                  </a:lnTo>
                  <a:lnTo>
                    <a:pt x="19" y="2"/>
                  </a:lnTo>
                  <a:lnTo>
                    <a:pt x="19" y="4"/>
                  </a:lnTo>
                  <a:lnTo>
                    <a:pt x="17" y="4"/>
                  </a:lnTo>
                  <a:lnTo>
                    <a:pt x="17" y="4"/>
                  </a:lnTo>
                  <a:lnTo>
                    <a:pt x="15" y="6"/>
                  </a:lnTo>
                  <a:lnTo>
                    <a:pt x="15" y="6"/>
                  </a:lnTo>
                  <a:lnTo>
                    <a:pt x="15" y="8"/>
                  </a:lnTo>
                  <a:lnTo>
                    <a:pt x="13" y="8"/>
                  </a:lnTo>
                  <a:lnTo>
                    <a:pt x="13" y="8"/>
                  </a:lnTo>
                  <a:lnTo>
                    <a:pt x="11" y="10"/>
                  </a:lnTo>
                  <a:lnTo>
                    <a:pt x="11" y="11"/>
                  </a:lnTo>
                  <a:lnTo>
                    <a:pt x="11" y="11"/>
                  </a:lnTo>
                  <a:lnTo>
                    <a:pt x="9" y="13"/>
                  </a:lnTo>
                  <a:lnTo>
                    <a:pt x="9" y="13"/>
                  </a:lnTo>
                  <a:lnTo>
                    <a:pt x="7" y="15"/>
                  </a:lnTo>
                  <a:lnTo>
                    <a:pt x="7" y="15"/>
                  </a:lnTo>
                  <a:lnTo>
                    <a:pt x="7" y="17"/>
                  </a:lnTo>
                  <a:lnTo>
                    <a:pt x="6" y="19"/>
                  </a:lnTo>
                  <a:lnTo>
                    <a:pt x="6" y="19"/>
                  </a:lnTo>
                  <a:lnTo>
                    <a:pt x="6" y="21"/>
                  </a:lnTo>
                  <a:lnTo>
                    <a:pt x="4" y="23"/>
                  </a:lnTo>
                  <a:lnTo>
                    <a:pt x="4" y="23"/>
                  </a:lnTo>
                  <a:lnTo>
                    <a:pt x="4" y="24"/>
                  </a:lnTo>
                  <a:lnTo>
                    <a:pt x="2" y="24"/>
                  </a:lnTo>
                  <a:lnTo>
                    <a:pt x="2" y="26"/>
                  </a:lnTo>
                  <a:lnTo>
                    <a:pt x="2" y="28"/>
                  </a:lnTo>
                  <a:lnTo>
                    <a:pt x="2" y="28"/>
                  </a:lnTo>
                  <a:lnTo>
                    <a:pt x="0" y="30"/>
                  </a:lnTo>
                  <a:lnTo>
                    <a:pt x="0" y="30"/>
                  </a:lnTo>
                  <a:lnTo>
                    <a:pt x="0" y="32"/>
                  </a:lnTo>
                  <a:lnTo>
                    <a:pt x="0" y="32"/>
                  </a:lnTo>
                  <a:lnTo>
                    <a:pt x="0" y="34"/>
                  </a:lnTo>
                  <a:lnTo>
                    <a:pt x="0" y="34"/>
                  </a:lnTo>
                  <a:lnTo>
                    <a:pt x="0" y="34"/>
                  </a:lnTo>
                  <a:lnTo>
                    <a:pt x="0" y="36"/>
                  </a:lnTo>
                  <a:lnTo>
                    <a:pt x="0" y="36"/>
                  </a:lnTo>
                  <a:lnTo>
                    <a:pt x="0" y="36"/>
                  </a:lnTo>
                  <a:lnTo>
                    <a:pt x="0" y="36"/>
                  </a:lnTo>
                  <a:lnTo>
                    <a:pt x="0" y="37"/>
                  </a:lnTo>
                  <a:lnTo>
                    <a:pt x="0" y="37"/>
                  </a:lnTo>
                  <a:lnTo>
                    <a:pt x="0" y="37"/>
                  </a:lnTo>
                  <a:lnTo>
                    <a:pt x="139" y="125"/>
                  </a:lnTo>
                  <a:lnTo>
                    <a:pt x="139" y="125"/>
                  </a:lnTo>
                  <a:lnTo>
                    <a:pt x="139" y="125"/>
                  </a:lnTo>
                  <a:lnTo>
                    <a:pt x="139" y="125"/>
                  </a:lnTo>
                  <a:lnTo>
                    <a:pt x="139" y="125"/>
                  </a:lnTo>
                  <a:lnTo>
                    <a:pt x="139" y="123"/>
                  </a:lnTo>
                  <a:lnTo>
                    <a:pt x="139" y="123"/>
                  </a:lnTo>
                  <a:lnTo>
                    <a:pt x="139" y="123"/>
                  </a:lnTo>
                  <a:lnTo>
                    <a:pt x="139" y="121"/>
                  </a:lnTo>
                  <a:lnTo>
                    <a:pt x="139" y="121"/>
                  </a:lnTo>
                  <a:lnTo>
                    <a:pt x="139" y="121"/>
                  </a:lnTo>
                  <a:lnTo>
                    <a:pt x="139" y="119"/>
                  </a:lnTo>
                  <a:lnTo>
                    <a:pt x="141" y="119"/>
                  </a:lnTo>
                  <a:lnTo>
                    <a:pt x="141" y="117"/>
                  </a:lnTo>
                  <a:lnTo>
                    <a:pt x="141" y="117"/>
                  </a:lnTo>
                  <a:lnTo>
                    <a:pt x="141" y="115"/>
                  </a:lnTo>
                  <a:lnTo>
                    <a:pt x="141" y="115"/>
                  </a:lnTo>
                  <a:lnTo>
                    <a:pt x="143" y="114"/>
                  </a:lnTo>
                  <a:lnTo>
                    <a:pt x="143" y="112"/>
                  </a:lnTo>
                  <a:lnTo>
                    <a:pt x="143" y="112"/>
                  </a:lnTo>
                  <a:lnTo>
                    <a:pt x="145" y="110"/>
                  </a:lnTo>
                  <a:lnTo>
                    <a:pt x="145" y="110"/>
                  </a:lnTo>
                  <a:lnTo>
                    <a:pt x="145" y="108"/>
                  </a:lnTo>
                  <a:lnTo>
                    <a:pt x="147" y="106"/>
                  </a:lnTo>
                  <a:lnTo>
                    <a:pt x="147" y="106"/>
                  </a:lnTo>
                  <a:lnTo>
                    <a:pt x="147" y="104"/>
                  </a:lnTo>
                  <a:lnTo>
                    <a:pt x="149" y="102"/>
                  </a:lnTo>
                  <a:lnTo>
                    <a:pt x="149" y="102"/>
                  </a:lnTo>
                  <a:lnTo>
                    <a:pt x="151" y="101"/>
                  </a:lnTo>
                  <a:lnTo>
                    <a:pt x="151" y="101"/>
                  </a:lnTo>
                  <a:lnTo>
                    <a:pt x="151" y="99"/>
                  </a:lnTo>
                  <a:lnTo>
                    <a:pt x="153" y="99"/>
                  </a:lnTo>
                  <a:lnTo>
                    <a:pt x="153" y="97"/>
                  </a:lnTo>
                  <a:lnTo>
                    <a:pt x="154" y="97"/>
                  </a:lnTo>
                  <a:lnTo>
                    <a:pt x="154" y="95"/>
                  </a:lnTo>
                  <a:lnTo>
                    <a:pt x="156" y="95"/>
                  </a:lnTo>
                  <a:lnTo>
                    <a:pt x="156" y="93"/>
                  </a:lnTo>
                  <a:lnTo>
                    <a:pt x="156" y="93"/>
                  </a:lnTo>
                  <a:lnTo>
                    <a:pt x="158" y="91"/>
                  </a:lnTo>
                  <a:lnTo>
                    <a:pt x="158" y="91"/>
                  </a:lnTo>
                  <a:lnTo>
                    <a:pt x="158" y="91"/>
                  </a:lnTo>
                  <a:lnTo>
                    <a:pt x="160" y="91"/>
                  </a:lnTo>
                  <a:lnTo>
                    <a:pt x="160" y="89"/>
                  </a:lnTo>
                  <a:lnTo>
                    <a:pt x="160" y="89"/>
                  </a:lnTo>
                  <a:lnTo>
                    <a:pt x="160" y="89"/>
                  </a:lnTo>
                  <a:lnTo>
                    <a:pt x="162" y="89"/>
                  </a:lnTo>
                  <a:lnTo>
                    <a:pt x="162" y="89"/>
                  </a:lnTo>
                  <a:lnTo>
                    <a:pt x="162" y="89"/>
                  </a:lnTo>
                  <a:lnTo>
                    <a:pt x="162" y="89"/>
                  </a:lnTo>
                  <a:lnTo>
                    <a:pt x="162" y="89"/>
                  </a:lnTo>
                  <a:lnTo>
                    <a:pt x="22" y="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Oval 155"/>
            <p:cNvSpPr>
              <a:spLocks noChangeArrowheads="1"/>
            </p:cNvSpPr>
            <p:nvPr/>
          </p:nvSpPr>
          <p:spPr bwMode="auto">
            <a:xfrm>
              <a:off x="5700713" y="3992563"/>
              <a:ext cx="233363" cy="231775"/>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156"/>
            <p:cNvSpPr>
              <a:spLocks/>
            </p:cNvSpPr>
            <p:nvPr/>
          </p:nvSpPr>
          <p:spPr bwMode="auto">
            <a:xfrm>
              <a:off x="5883275" y="3989388"/>
              <a:ext cx="266700" cy="130175"/>
            </a:xfrm>
            <a:custGeom>
              <a:avLst/>
              <a:gdLst/>
              <a:ahLst/>
              <a:cxnLst>
                <a:cxn ang="0">
                  <a:pos x="8" y="41"/>
                </a:cxn>
                <a:cxn ang="0">
                  <a:pos x="6" y="41"/>
                </a:cxn>
                <a:cxn ang="0">
                  <a:pos x="6" y="43"/>
                </a:cxn>
                <a:cxn ang="0">
                  <a:pos x="4" y="43"/>
                </a:cxn>
                <a:cxn ang="0">
                  <a:pos x="2" y="44"/>
                </a:cxn>
                <a:cxn ang="0">
                  <a:pos x="2" y="46"/>
                </a:cxn>
                <a:cxn ang="0">
                  <a:pos x="2" y="48"/>
                </a:cxn>
                <a:cxn ang="0">
                  <a:pos x="0" y="52"/>
                </a:cxn>
                <a:cxn ang="0">
                  <a:pos x="0" y="54"/>
                </a:cxn>
                <a:cxn ang="0">
                  <a:pos x="0" y="56"/>
                </a:cxn>
                <a:cxn ang="0">
                  <a:pos x="2" y="59"/>
                </a:cxn>
                <a:cxn ang="0">
                  <a:pos x="2" y="61"/>
                </a:cxn>
                <a:cxn ang="0">
                  <a:pos x="2" y="65"/>
                </a:cxn>
                <a:cxn ang="0">
                  <a:pos x="4" y="67"/>
                </a:cxn>
                <a:cxn ang="0">
                  <a:pos x="4" y="69"/>
                </a:cxn>
                <a:cxn ang="0">
                  <a:pos x="6" y="72"/>
                </a:cxn>
                <a:cxn ang="0">
                  <a:pos x="8" y="74"/>
                </a:cxn>
                <a:cxn ang="0">
                  <a:pos x="8" y="76"/>
                </a:cxn>
                <a:cxn ang="0">
                  <a:pos x="10" y="78"/>
                </a:cxn>
                <a:cxn ang="0">
                  <a:pos x="11" y="80"/>
                </a:cxn>
                <a:cxn ang="0">
                  <a:pos x="13" y="80"/>
                </a:cxn>
                <a:cxn ang="0">
                  <a:pos x="15" y="82"/>
                </a:cxn>
                <a:cxn ang="0">
                  <a:pos x="17" y="82"/>
                </a:cxn>
                <a:cxn ang="0">
                  <a:pos x="19" y="82"/>
                </a:cxn>
                <a:cxn ang="0">
                  <a:pos x="21" y="82"/>
                </a:cxn>
                <a:cxn ang="0">
                  <a:pos x="168" y="41"/>
                </a:cxn>
                <a:cxn ang="0">
                  <a:pos x="166" y="41"/>
                </a:cxn>
                <a:cxn ang="0">
                  <a:pos x="164" y="41"/>
                </a:cxn>
                <a:cxn ang="0">
                  <a:pos x="162" y="41"/>
                </a:cxn>
                <a:cxn ang="0">
                  <a:pos x="160" y="39"/>
                </a:cxn>
                <a:cxn ang="0">
                  <a:pos x="158" y="39"/>
                </a:cxn>
                <a:cxn ang="0">
                  <a:pos x="157" y="37"/>
                </a:cxn>
                <a:cxn ang="0">
                  <a:pos x="157" y="35"/>
                </a:cxn>
                <a:cxn ang="0">
                  <a:pos x="155" y="33"/>
                </a:cxn>
                <a:cxn ang="0">
                  <a:pos x="153" y="31"/>
                </a:cxn>
                <a:cxn ang="0">
                  <a:pos x="151" y="28"/>
                </a:cxn>
                <a:cxn ang="0">
                  <a:pos x="151" y="26"/>
                </a:cxn>
                <a:cxn ang="0">
                  <a:pos x="149" y="22"/>
                </a:cxn>
                <a:cxn ang="0">
                  <a:pos x="149" y="20"/>
                </a:cxn>
                <a:cxn ang="0">
                  <a:pos x="149" y="18"/>
                </a:cxn>
                <a:cxn ang="0">
                  <a:pos x="149" y="15"/>
                </a:cxn>
                <a:cxn ang="0">
                  <a:pos x="149" y="13"/>
                </a:cxn>
                <a:cxn ang="0">
                  <a:pos x="149" y="9"/>
                </a:cxn>
                <a:cxn ang="0">
                  <a:pos x="149" y="7"/>
                </a:cxn>
                <a:cxn ang="0">
                  <a:pos x="151" y="5"/>
                </a:cxn>
                <a:cxn ang="0">
                  <a:pos x="151" y="4"/>
                </a:cxn>
                <a:cxn ang="0">
                  <a:pos x="153" y="2"/>
                </a:cxn>
                <a:cxn ang="0">
                  <a:pos x="153" y="2"/>
                </a:cxn>
                <a:cxn ang="0">
                  <a:pos x="155" y="0"/>
                </a:cxn>
                <a:cxn ang="0">
                  <a:pos x="157" y="0"/>
                </a:cxn>
              </a:cxnLst>
              <a:rect l="0" t="0" r="r" b="b"/>
              <a:pathLst>
                <a:path w="168" h="82">
                  <a:moveTo>
                    <a:pt x="8" y="39"/>
                  </a:moveTo>
                  <a:lnTo>
                    <a:pt x="8" y="41"/>
                  </a:lnTo>
                  <a:lnTo>
                    <a:pt x="8" y="41"/>
                  </a:lnTo>
                  <a:lnTo>
                    <a:pt x="6" y="41"/>
                  </a:lnTo>
                  <a:lnTo>
                    <a:pt x="6" y="41"/>
                  </a:lnTo>
                  <a:lnTo>
                    <a:pt x="6" y="43"/>
                  </a:lnTo>
                  <a:lnTo>
                    <a:pt x="4" y="43"/>
                  </a:lnTo>
                  <a:lnTo>
                    <a:pt x="4" y="43"/>
                  </a:lnTo>
                  <a:lnTo>
                    <a:pt x="4" y="44"/>
                  </a:lnTo>
                  <a:lnTo>
                    <a:pt x="2" y="44"/>
                  </a:lnTo>
                  <a:lnTo>
                    <a:pt x="2" y="46"/>
                  </a:lnTo>
                  <a:lnTo>
                    <a:pt x="2" y="46"/>
                  </a:lnTo>
                  <a:lnTo>
                    <a:pt x="2" y="48"/>
                  </a:lnTo>
                  <a:lnTo>
                    <a:pt x="2" y="48"/>
                  </a:lnTo>
                  <a:lnTo>
                    <a:pt x="2" y="50"/>
                  </a:lnTo>
                  <a:lnTo>
                    <a:pt x="0" y="52"/>
                  </a:lnTo>
                  <a:lnTo>
                    <a:pt x="0" y="52"/>
                  </a:lnTo>
                  <a:lnTo>
                    <a:pt x="0" y="54"/>
                  </a:lnTo>
                  <a:lnTo>
                    <a:pt x="0" y="56"/>
                  </a:lnTo>
                  <a:lnTo>
                    <a:pt x="0" y="56"/>
                  </a:lnTo>
                  <a:lnTo>
                    <a:pt x="0" y="57"/>
                  </a:lnTo>
                  <a:lnTo>
                    <a:pt x="2" y="59"/>
                  </a:lnTo>
                  <a:lnTo>
                    <a:pt x="2" y="61"/>
                  </a:lnTo>
                  <a:lnTo>
                    <a:pt x="2" y="61"/>
                  </a:lnTo>
                  <a:lnTo>
                    <a:pt x="2" y="63"/>
                  </a:lnTo>
                  <a:lnTo>
                    <a:pt x="2" y="65"/>
                  </a:lnTo>
                  <a:lnTo>
                    <a:pt x="2" y="65"/>
                  </a:lnTo>
                  <a:lnTo>
                    <a:pt x="4" y="67"/>
                  </a:lnTo>
                  <a:lnTo>
                    <a:pt x="4" y="69"/>
                  </a:lnTo>
                  <a:lnTo>
                    <a:pt x="4" y="69"/>
                  </a:lnTo>
                  <a:lnTo>
                    <a:pt x="6" y="70"/>
                  </a:lnTo>
                  <a:lnTo>
                    <a:pt x="6" y="72"/>
                  </a:lnTo>
                  <a:lnTo>
                    <a:pt x="6" y="72"/>
                  </a:lnTo>
                  <a:lnTo>
                    <a:pt x="8" y="74"/>
                  </a:lnTo>
                  <a:lnTo>
                    <a:pt x="8" y="74"/>
                  </a:lnTo>
                  <a:lnTo>
                    <a:pt x="8" y="76"/>
                  </a:lnTo>
                  <a:lnTo>
                    <a:pt x="10" y="76"/>
                  </a:lnTo>
                  <a:lnTo>
                    <a:pt x="10" y="78"/>
                  </a:lnTo>
                  <a:lnTo>
                    <a:pt x="11" y="78"/>
                  </a:lnTo>
                  <a:lnTo>
                    <a:pt x="11" y="80"/>
                  </a:lnTo>
                  <a:lnTo>
                    <a:pt x="13" y="80"/>
                  </a:lnTo>
                  <a:lnTo>
                    <a:pt x="13" y="80"/>
                  </a:lnTo>
                  <a:lnTo>
                    <a:pt x="13" y="80"/>
                  </a:lnTo>
                  <a:lnTo>
                    <a:pt x="15" y="82"/>
                  </a:lnTo>
                  <a:lnTo>
                    <a:pt x="15" y="82"/>
                  </a:lnTo>
                  <a:lnTo>
                    <a:pt x="17" y="82"/>
                  </a:lnTo>
                  <a:lnTo>
                    <a:pt x="17" y="82"/>
                  </a:lnTo>
                  <a:lnTo>
                    <a:pt x="19" y="82"/>
                  </a:lnTo>
                  <a:lnTo>
                    <a:pt x="19" y="82"/>
                  </a:lnTo>
                  <a:lnTo>
                    <a:pt x="21" y="82"/>
                  </a:lnTo>
                  <a:lnTo>
                    <a:pt x="168" y="41"/>
                  </a:lnTo>
                  <a:lnTo>
                    <a:pt x="168" y="41"/>
                  </a:lnTo>
                  <a:lnTo>
                    <a:pt x="166" y="41"/>
                  </a:lnTo>
                  <a:lnTo>
                    <a:pt x="166" y="41"/>
                  </a:lnTo>
                  <a:lnTo>
                    <a:pt x="164" y="41"/>
                  </a:lnTo>
                  <a:lnTo>
                    <a:pt x="164" y="41"/>
                  </a:lnTo>
                  <a:lnTo>
                    <a:pt x="162" y="41"/>
                  </a:lnTo>
                  <a:lnTo>
                    <a:pt x="162" y="41"/>
                  </a:lnTo>
                  <a:lnTo>
                    <a:pt x="162" y="41"/>
                  </a:lnTo>
                  <a:lnTo>
                    <a:pt x="160" y="39"/>
                  </a:lnTo>
                  <a:lnTo>
                    <a:pt x="160" y="39"/>
                  </a:lnTo>
                  <a:lnTo>
                    <a:pt x="158" y="39"/>
                  </a:lnTo>
                  <a:lnTo>
                    <a:pt x="158" y="37"/>
                  </a:lnTo>
                  <a:lnTo>
                    <a:pt x="157" y="37"/>
                  </a:lnTo>
                  <a:lnTo>
                    <a:pt x="157" y="35"/>
                  </a:lnTo>
                  <a:lnTo>
                    <a:pt x="157" y="35"/>
                  </a:lnTo>
                  <a:lnTo>
                    <a:pt x="155" y="33"/>
                  </a:lnTo>
                  <a:lnTo>
                    <a:pt x="155" y="33"/>
                  </a:lnTo>
                  <a:lnTo>
                    <a:pt x="153" y="31"/>
                  </a:lnTo>
                  <a:lnTo>
                    <a:pt x="153" y="31"/>
                  </a:lnTo>
                  <a:lnTo>
                    <a:pt x="153" y="30"/>
                  </a:lnTo>
                  <a:lnTo>
                    <a:pt x="151" y="28"/>
                  </a:lnTo>
                  <a:lnTo>
                    <a:pt x="151" y="28"/>
                  </a:lnTo>
                  <a:lnTo>
                    <a:pt x="151" y="26"/>
                  </a:lnTo>
                  <a:lnTo>
                    <a:pt x="151" y="24"/>
                  </a:lnTo>
                  <a:lnTo>
                    <a:pt x="149" y="22"/>
                  </a:lnTo>
                  <a:lnTo>
                    <a:pt x="149" y="22"/>
                  </a:lnTo>
                  <a:lnTo>
                    <a:pt x="149" y="20"/>
                  </a:lnTo>
                  <a:lnTo>
                    <a:pt x="149" y="18"/>
                  </a:lnTo>
                  <a:lnTo>
                    <a:pt x="149" y="18"/>
                  </a:lnTo>
                  <a:lnTo>
                    <a:pt x="149" y="17"/>
                  </a:lnTo>
                  <a:lnTo>
                    <a:pt x="149" y="15"/>
                  </a:lnTo>
                  <a:lnTo>
                    <a:pt x="149" y="13"/>
                  </a:lnTo>
                  <a:lnTo>
                    <a:pt x="149" y="13"/>
                  </a:lnTo>
                  <a:lnTo>
                    <a:pt x="149" y="11"/>
                  </a:lnTo>
                  <a:lnTo>
                    <a:pt x="149" y="9"/>
                  </a:lnTo>
                  <a:lnTo>
                    <a:pt x="149" y="9"/>
                  </a:lnTo>
                  <a:lnTo>
                    <a:pt x="149" y="7"/>
                  </a:lnTo>
                  <a:lnTo>
                    <a:pt x="149" y="7"/>
                  </a:lnTo>
                  <a:lnTo>
                    <a:pt x="151" y="5"/>
                  </a:lnTo>
                  <a:lnTo>
                    <a:pt x="151" y="5"/>
                  </a:lnTo>
                  <a:lnTo>
                    <a:pt x="151" y="4"/>
                  </a:lnTo>
                  <a:lnTo>
                    <a:pt x="151" y="4"/>
                  </a:lnTo>
                  <a:lnTo>
                    <a:pt x="153" y="2"/>
                  </a:lnTo>
                  <a:lnTo>
                    <a:pt x="153" y="2"/>
                  </a:lnTo>
                  <a:lnTo>
                    <a:pt x="153" y="2"/>
                  </a:lnTo>
                  <a:lnTo>
                    <a:pt x="155" y="0"/>
                  </a:lnTo>
                  <a:lnTo>
                    <a:pt x="155" y="0"/>
                  </a:lnTo>
                  <a:lnTo>
                    <a:pt x="155" y="0"/>
                  </a:lnTo>
                  <a:lnTo>
                    <a:pt x="157" y="0"/>
                  </a:lnTo>
                  <a:lnTo>
                    <a:pt x="8" y="3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157"/>
            <p:cNvSpPr>
              <a:spLocks/>
            </p:cNvSpPr>
            <p:nvPr/>
          </p:nvSpPr>
          <p:spPr bwMode="auto">
            <a:xfrm>
              <a:off x="5422900" y="4078288"/>
              <a:ext cx="298450" cy="79375"/>
            </a:xfrm>
            <a:custGeom>
              <a:avLst/>
              <a:gdLst/>
              <a:ahLst/>
              <a:cxnLst>
                <a:cxn ang="0">
                  <a:pos x="184" y="42"/>
                </a:cxn>
                <a:cxn ang="0">
                  <a:pos x="184" y="42"/>
                </a:cxn>
                <a:cxn ang="0">
                  <a:pos x="184" y="42"/>
                </a:cxn>
                <a:cxn ang="0">
                  <a:pos x="186" y="40"/>
                </a:cxn>
                <a:cxn ang="0">
                  <a:pos x="186" y="39"/>
                </a:cxn>
                <a:cxn ang="0">
                  <a:pos x="186" y="37"/>
                </a:cxn>
                <a:cxn ang="0">
                  <a:pos x="188" y="35"/>
                </a:cxn>
                <a:cxn ang="0">
                  <a:pos x="188" y="33"/>
                </a:cxn>
                <a:cxn ang="0">
                  <a:pos x="188" y="31"/>
                </a:cxn>
                <a:cxn ang="0">
                  <a:pos x="188" y="29"/>
                </a:cxn>
                <a:cxn ang="0">
                  <a:pos x="188" y="26"/>
                </a:cxn>
                <a:cxn ang="0">
                  <a:pos x="188" y="24"/>
                </a:cxn>
                <a:cxn ang="0">
                  <a:pos x="188" y="20"/>
                </a:cxn>
                <a:cxn ang="0">
                  <a:pos x="188" y="18"/>
                </a:cxn>
                <a:cxn ang="0">
                  <a:pos x="188" y="14"/>
                </a:cxn>
                <a:cxn ang="0">
                  <a:pos x="188" y="13"/>
                </a:cxn>
                <a:cxn ang="0">
                  <a:pos x="188" y="11"/>
                </a:cxn>
                <a:cxn ang="0">
                  <a:pos x="186" y="9"/>
                </a:cxn>
                <a:cxn ang="0">
                  <a:pos x="186" y="7"/>
                </a:cxn>
                <a:cxn ang="0">
                  <a:pos x="186" y="5"/>
                </a:cxn>
                <a:cxn ang="0">
                  <a:pos x="184" y="3"/>
                </a:cxn>
                <a:cxn ang="0">
                  <a:pos x="184" y="1"/>
                </a:cxn>
                <a:cxn ang="0">
                  <a:pos x="182" y="1"/>
                </a:cxn>
                <a:cxn ang="0">
                  <a:pos x="182" y="0"/>
                </a:cxn>
                <a:cxn ang="0">
                  <a:pos x="181" y="0"/>
                </a:cxn>
                <a:cxn ang="0">
                  <a:pos x="0" y="7"/>
                </a:cxn>
                <a:cxn ang="0">
                  <a:pos x="2" y="7"/>
                </a:cxn>
                <a:cxn ang="0">
                  <a:pos x="2" y="7"/>
                </a:cxn>
                <a:cxn ang="0">
                  <a:pos x="4" y="9"/>
                </a:cxn>
                <a:cxn ang="0">
                  <a:pos x="4" y="9"/>
                </a:cxn>
                <a:cxn ang="0">
                  <a:pos x="4" y="11"/>
                </a:cxn>
                <a:cxn ang="0">
                  <a:pos x="6" y="13"/>
                </a:cxn>
                <a:cxn ang="0">
                  <a:pos x="6" y="14"/>
                </a:cxn>
                <a:cxn ang="0">
                  <a:pos x="6" y="18"/>
                </a:cxn>
                <a:cxn ang="0">
                  <a:pos x="6" y="20"/>
                </a:cxn>
                <a:cxn ang="0">
                  <a:pos x="8" y="22"/>
                </a:cxn>
                <a:cxn ang="0">
                  <a:pos x="8" y="26"/>
                </a:cxn>
                <a:cxn ang="0">
                  <a:pos x="8" y="27"/>
                </a:cxn>
                <a:cxn ang="0">
                  <a:pos x="8" y="31"/>
                </a:cxn>
                <a:cxn ang="0">
                  <a:pos x="8" y="33"/>
                </a:cxn>
                <a:cxn ang="0">
                  <a:pos x="8" y="37"/>
                </a:cxn>
                <a:cxn ang="0">
                  <a:pos x="8" y="39"/>
                </a:cxn>
                <a:cxn ang="0">
                  <a:pos x="6" y="40"/>
                </a:cxn>
                <a:cxn ang="0">
                  <a:pos x="6" y="42"/>
                </a:cxn>
                <a:cxn ang="0">
                  <a:pos x="6" y="44"/>
                </a:cxn>
                <a:cxn ang="0">
                  <a:pos x="6" y="46"/>
                </a:cxn>
                <a:cxn ang="0">
                  <a:pos x="4" y="48"/>
                </a:cxn>
                <a:cxn ang="0">
                  <a:pos x="4" y="48"/>
                </a:cxn>
                <a:cxn ang="0">
                  <a:pos x="2" y="50"/>
                </a:cxn>
                <a:cxn ang="0">
                  <a:pos x="2" y="50"/>
                </a:cxn>
              </a:cxnLst>
              <a:rect l="0" t="0" r="r" b="b"/>
              <a:pathLst>
                <a:path w="188" h="50">
                  <a:moveTo>
                    <a:pt x="182" y="42"/>
                  </a:moveTo>
                  <a:lnTo>
                    <a:pt x="184" y="42"/>
                  </a:lnTo>
                  <a:lnTo>
                    <a:pt x="184" y="42"/>
                  </a:lnTo>
                  <a:lnTo>
                    <a:pt x="184" y="42"/>
                  </a:lnTo>
                  <a:lnTo>
                    <a:pt x="184" y="42"/>
                  </a:lnTo>
                  <a:lnTo>
                    <a:pt x="184" y="42"/>
                  </a:lnTo>
                  <a:lnTo>
                    <a:pt x="186" y="40"/>
                  </a:lnTo>
                  <a:lnTo>
                    <a:pt x="186" y="40"/>
                  </a:lnTo>
                  <a:lnTo>
                    <a:pt x="186" y="40"/>
                  </a:lnTo>
                  <a:lnTo>
                    <a:pt x="186" y="39"/>
                  </a:lnTo>
                  <a:lnTo>
                    <a:pt x="186" y="39"/>
                  </a:lnTo>
                  <a:lnTo>
                    <a:pt x="186" y="37"/>
                  </a:lnTo>
                  <a:lnTo>
                    <a:pt x="188" y="37"/>
                  </a:lnTo>
                  <a:lnTo>
                    <a:pt x="188" y="35"/>
                  </a:lnTo>
                  <a:lnTo>
                    <a:pt x="188" y="35"/>
                  </a:lnTo>
                  <a:lnTo>
                    <a:pt x="188" y="33"/>
                  </a:lnTo>
                  <a:lnTo>
                    <a:pt x="188" y="33"/>
                  </a:lnTo>
                  <a:lnTo>
                    <a:pt x="188" y="31"/>
                  </a:lnTo>
                  <a:lnTo>
                    <a:pt x="188" y="29"/>
                  </a:lnTo>
                  <a:lnTo>
                    <a:pt x="188" y="29"/>
                  </a:lnTo>
                  <a:lnTo>
                    <a:pt x="188" y="27"/>
                  </a:lnTo>
                  <a:lnTo>
                    <a:pt x="188" y="26"/>
                  </a:lnTo>
                  <a:lnTo>
                    <a:pt x="188" y="26"/>
                  </a:lnTo>
                  <a:lnTo>
                    <a:pt x="188" y="24"/>
                  </a:lnTo>
                  <a:lnTo>
                    <a:pt x="188" y="22"/>
                  </a:lnTo>
                  <a:lnTo>
                    <a:pt x="188" y="20"/>
                  </a:lnTo>
                  <a:lnTo>
                    <a:pt x="188" y="20"/>
                  </a:lnTo>
                  <a:lnTo>
                    <a:pt x="188" y="18"/>
                  </a:lnTo>
                  <a:lnTo>
                    <a:pt x="188" y="16"/>
                  </a:lnTo>
                  <a:lnTo>
                    <a:pt x="188" y="14"/>
                  </a:lnTo>
                  <a:lnTo>
                    <a:pt x="188" y="14"/>
                  </a:lnTo>
                  <a:lnTo>
                    <a:pt x="188" y="13"/>
                  </a:lnTo>
                  <a:lnTo>
                    <a:pt x="188" y="11"/>
                  </a:lnTo>
                  <a:lnTo>
                    <a:pt x="188" y="11"/>
                  </a:lnTo>
                  <a:lnTo>
                    <a:pt x="186" y="9"/>
                  </a:lnTo>
                  <a:lnTo>
                    <a:pt x="186" y="9"/>
                  </a:lnTo>
                  <a:lnTo>
                    <a:pt x="186" y="7"/>
                  </a:lnTo>
                  <a:lnTo>
                    <a:pt x="186" y="7"/>
                  </a:lnTo>
                  <a:lnTo>
                    <a:pt x="186" y="5"/>
                  </a:lnTo>
                  <a:lnTo>
                    <a:pt x="186" y="5"/>
                  </a:lnTo>
                  <a:lnTo>
                    <a:pt x="184" y="3"/>
                  </a:lnTo>
                  <a:lnTo>
                    <a:pt x="184" y="3"/>
                  </a:lnTo>
                  <a:lnTo>
                    <a:pt x="184" y="1"/>
                  </a:lnTo>
                  <a:lnTo>
                    <a:pt x="184" y="1"/>
                  </a:lnTo>
                  <a:lnTo>
                    <a:pt x="184" y="1"/>
                  </a:lnTo>
                  <a:lnTo>
                    <a:pt x="182" y="1"/>
                  </a:lnTo>
                  <a:lnTo>
                    <a:pt x="182" y="1"/>
                  </a:lnTo>
                  <a:lnTo>
                    <a:pt x="182" y="0"/>
                  </a:lnTo>
                  <a:lnTo>
                    <a:pt x="182" y="0"/>
                  </a:lnTo>
                  <a:lnTo>
                    <a:pt x="181" y="0"/>
                  </a:lnTo>
                  <a:lnTo>
                    <a:pt x="0" y="7"/>
                  </a:lnTo>
                  <a:lnTo>
                    <a:pt x="0" y="7"/>
                  </a:lnTo>
                  <a:lnTo>
                    <a:pt x="2" y="7"/>
                  </a:lnTo>
                  <a:lnTo>
                    <a:pt x="2" y="7"/>
                  </a:lnTo>
                  <a:lnTo>
                    <a:pt x="2" y="7"/>
                  </a:lnTo>
                  <a:lnTo>
                    <a:pt x="2" y="7"/>
                  </a:lnTo>
                  <a:lnTo>
                    <a:pt x="2" y="7"/>
                  </a:lnTo>
                  <a:lnTo>
                    <a:pt x="4" y="9"/>
                  </a:lnTo>
                  <a:lnTo>
                    <a:pt x="4" y="9"/>
                  </a:lnTo>
                  <a:lnTo>
                    <a:pt x="4" y="9"/>
                  </a:lnTo>
                  <a:lnTo>
                    <a:pt x="4" y="11"/>
                  </a:lnTo>
                  <a:lnTo>
                    <a:pt x="4" y="11"/>
                  </a:lnTo>
                  <a:lnTo>
                    <a:pt x="4" y="13"/>
                  </a:lnTo>
                  <a:lnTo>
                    <a:pt x="6" y="13"/>
                  </a:lnTo>
                  <a:lnTo>
                    <a:pt x="6" y="14"/>
                  </a:lnTo>
                  <a:lnTo>
                    <a:pt x="6" y="14"/>
                  </a:lnTo>
                  <a:lnTo>
                    <a:pt x="6" y="16"/>
                  </a:lnTo>
                  <a:lnTo>
                    <a:pt x="6" y="18"/>
                  </a:lnTo>
                  <a:lnTo>
                    <a:pt x="6" y="18"/>
                  </a:lnTo>
                  <a:lnTo>
                    <a:pt x="6" y="20"/>
                  </a:lnTo>
                  <a:lnTo>
                    <a:pt x="8" y="22"/>
                  </a:lnTo>
                  <a:lnTo>
                    <a:pt x="8" y="22"/>
                  </a:lnTo>
                  <a:lnTo>
                    <a:pt x="8" y="24"/>
                  </a:lnTo>
                  <a:lnTo>
                    <a:pt x="8" y="26"/>
                  </a:lnTo>
                  <a:lnTo>
                    <a:pt x="8" y="27"/>
                  </a:lnTo>
                  <a:lnTo>
                    <a:pt x="8" y="27"/>
                  </a:lnTo>
                  <a:lnTo>
                    <a:pt x="8" y="29"/>
                  </a:lnTo>
                  <a:lnTo>
                    <a:pt x="8" y="31"/>
                  </a:lnTo>
                  <a:lnTo>
                    <a:pt x="8" y="33"/>
                  </a:lnTo>
                  <a:lnTo>
                    <a:pt x="8" y="33"/>
                  </a:lnTo>
                  <a:lnTo>
                    <a:pt x="8" y="35"/>
                  </a:lnTo>
                  <a:lnTo>
                    <a:pt x="8" y="37"/>
                  </a:lnTo>
                  <a:lnTo>
                    <a:pt x="8" y="37"/>
                  </a:lnTo>
                  <a:lnTo>
                    <a:pt x="8" y="39"/>
                  </a:lnTo>
                  <a:lnTo>
                    <a:pt x="6" y="40"/>
                  </a:lnTo>
                  <a:lnTo>
                    <a:pt x="6" y="40"/>
                  </a:lnTo>
                  <a:lnTo>
                    <a:pt x="6" y="42"/>
                  </a:lnTo>
                  <a:lnTo>
                    <a:pt x="6" y="42"/>
                  </a:lnTo>
                  <a:lnTo>
                    <a:pt x="6" y="44"/>
                  </a:lnTo>
                  <a:lnTo>
                    <a:pt x="6" y="44"/>
                  </a:lnTo>
                  <a:lnTo>
                    <a:pt x="6" y="46"/>
                  </a:lnTo>
                  <a:lnTo>
                    <a:pt x="6" y="46"/>
                  </a:lnTo>
                  <a:lnTo>
                    <a:pt x="4" y="46"/>
                  </a:lnTo>
                  <a:lnTo>
                    <a:pt x="4" y="48"/>
                  </a:lnTo>
                  <a:lnTo>
                    <a:pt x="4" y="48"/>
                  </a:lnTo>
                  <a:lnTo>
                    <a:pt x="4" y="48"/>
                  </a:lnTo>
                  <a:lnTo>
                    <a:pt x="4" y="48"/>
                  </a:lnTo>
                  <a:lnTo>
                    <a:pt x="2" y="50"/>
                  </a:lnTo>
                  <a:lnTo>
                    <a:pt x="2" y="50"/>
                  </a:lnTo>
                  <a:lnTo>
                    <a:pt x="2" y="50"/>
                  </a:lnTo>
                  <a:lnTo>
                    <a:pt x="182"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Oval 158"/>
            <p:cNvSpPr>
              <a:spLocks noChangeArrowheads="1"/>
            </p:cNvSpPr>
            <p:nvPr/>
          </p:nvSpPr>
          <p:spPr bwMode="auto">
            <a:xfrm>
              <a:off x="3822700" y="2139950"/>
              <a:ext cx="209550" cy="209550"/>
            </a:xfrm>
            <a:prstGeom prst="ellipse">
              <a:avLst/>
            </a:prstGeom>
            <a:solidFill>
              <a:srgbClr val="0000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159"/>
            <p:cNvSpPr>
              <a:spLocks/>
            </p:cNvSpPr>
            <p:nvPr/>
          </p:nvSpPr>
          <p:spPr bwMode="auto">
            <a:xfrm>
              <a:off x="3967163" y="2024063"/>
              <a:ext cx="265113" cy="209550"/>
            </a:xfrm>
            <a:custGeom>
              <a:avLst/>
              <a:gdLst/>
              <a:ahLst/>
              <a:cxnLst>
                <a:cxn ang="0">
                  <a:pos x="4" y="95"/>
                </a:cxn>
                <a:cxn ang="0">
                  <a:pos x="2" y="97"/>
                </a:cxn>
                <a:cxn ang="0">
                  <a:pos x="2" y="99"/>
                </a:cxn>
                <a:cxn ang="0">
                  <a:pos x="0" y="101"/>
                </a:cxn>
                <a:cxn ang="0">
                  <a:pos x="0" y="102"/>
                </a:cxn>
                <a:cxn ang="0">
                  <a:pos x="0" y="104"/>
                </a:cxn>
                <a:cxn ang="0">
                  <a:pos x="0" y="106"/>
                </a:cxn>
                <a:cxn ang="0">
                  <a:pos x="0" y="110"/>
                </a:cxn>
                <a:cxn ang="0">
                  <a:pos x="0" y="112"/>
                </a:cxn>
                <a:cxn ang="0">
                  <a:pos x="2" y="114"/>
                </a:cxn>
                <a:cxn ang="0">
                  <a:pos x="2" y="117"/>
                </a:cxn>
                <a:cxn ang="0">
                  <a:pos x="4" y="119"/>
                </a:cxn>
                <a:cxn ang="0">
                  <a:pos x="6" y="121"/>
                </a:cxn>
                <a:cxn ang="0">
                  <a:pos x="7" y="123"/>
                </a:cxn>
                <a:cxn ang="0">
                  <a:pos x="9" y="125"/>
                </a:cxn>
                <a:cxn ang="0">
                  <a:pos x="11" y="127"/>
                </a:cxn>
                <a:cxn ang="0">
                  <a:pos x="13" y="128"/>
                </a:cxn>
                <a:cxn ang="0">
                  <a:pos x="15" y="130"/>
                </a:cxn>
                <a:cxn ang="0">
                  <a:pos x="17" y="130"/>
                </a:cxn>
                <a:cxn ang="0">
                  <a:pos x="19" y="132"/>
                </a:cxn>
                <a:cxn ang="0">
                  <a:pos x="20" y="132"/>
                </a:cxn>
                <a:cxn ang="0">
                  <a:pos x="22" y="132"/>
                </a:cxn>
                <a:cxn ang="0">
                  <a:pos x="24" y="132"/>
                </a:cxn>
                <a:cxn ang="0">
                  <a:pos x="26" y="132"/>
                </a:cxn>
                <a:cxn ang="0">
                  <a:pos x="28" y="130"/>
                </a:cxn>
                <a:cxn ang="0">
                  <a:pos x="167" y="37"/>
                </a:cxn>
                <a:cxn ang="0">
                  <a:pos x="166" y="37"/>
                </a:cxn>
                <a:cxn ang="0">
                  <a:pos x="164" y="37"/>
                </a:cxn>
                <a:cxn ang="0">
                  <a:pos x="162" y="37"/>
                </a:cxn>
                <a:cxn ang="0">
                  <a:pos x="160" y="37"/>
                </a:cxn>
                <a:cxn ang="0">
                  <a:pos x="158" y="37"/>
                </a:cxn>
                <a:cxn ang="0">
                  <a:pos x="154" y="36"/>
                </a:cxn>
                <a:cxn ang="0">
                  <a:pos x="152" y="34"/>
                </a:cxn>
                <a:cxn ang="0">
                  <a:pos x="151" y="34"/>
                </a:cxn>
                <a:cxn ang="0">
                  <a:pos x="149" y="32"/>
                </a:cxn>
                <a:cxn ang="0">
                  <a:pos x="147" y="30"/>
                </a:cxn>
                <a:cxn ang="0">
                  <a:pos x="145" y="28"/>
                </a:cxn>
                <a:cxn ang="0">
                  <a:pos x="143" y="24"/>
                </a:cxn>
                <a:cxn ang="0">
                  <a:pos x="141" y="23"/>
                </a:cxn>
                <a:cxn ang="0">
                  <a:pos x="141" y="21"/>
                </a:cxn>
                <a:cxn ang="0">
                  <a:pos x="139" y="17"/>
                </a:cxn>
                <a:cxn ang="0">
                  <a:pos x="139" y="15"/>
                </a:cxn>
                <a:cxn ang="0">
                  <a:pos x="139" y="13"/>
                </a:cxn>
                <a:cxn ang="0">
                  <a:pos x="139" y="10"/>
                </a:cxn>
                <a:cxn ang="0">
                  <a:pos x="139" y="8"/>
                </a:cxn>
                <a:cxn ang="0">
                  <a:pos x="139" y="6"/>
                </a:cxn>
                <a:cxn ang="0">
                  <a:pos x="139" y="4"/>
                </a:cxn>
                <a:cxn ang="0">
                  <a:pos x="141" y="2"/>
                </a:cxn>
                <a:cxn ang="0">
                  <a:pos x="141" y="0"/>
                </a:cxn>
                <a:cxn ang="0">
                  <a:pos x="143" y="0"/>
                </a:cxn>
              </a:cxnLst>
              <a:rect l="0" t="0" r="r" b="b"/>
              <a:pathLst>
                <a:path w="167" h="132">
                  <a:moveTo>
                    <a:pt x="4" y="95"/>
                  </a:moveTo>
                  <a:lnTo>
                    <a:pt x="4" y="95"/>
                  </a:lnTo>
                  <a:lnTo>
                    <a:pt x="2" y="97"/>
                  </a:lnTo>
                  <a:lnTo>
                    <a:pt x="2" y="97"/>
                  </a:lnTo>
                  <a:lnTo>
                    <a:pt x="2" y="97"/>
                  </a:lnTo>
                  <a:lnTo>
                    <a:pt x="2" y="99"/>
                  </a:lnTo>
                  <a:lnTo>
                    <a:pt x="0" y="99"/>
                  </a:lnTo>
                  <a:lnTo>
                    <a:pt x="0" y="101"/>
                  </a:lnTo>
                  <a:lnTo>
                    <a:pt x="0" y="101"/>
                  </a:lnTo>
                  <a:lnTo>
                    <a:pt x="0" y="102"/>
                  </a:lnTo>
                  <a:lnTo>
                    <a:pt x="0" y="102"/>
                  </a:lnTo>
                  <a:lnTo>
                    <a:pt x="0" y="104"/>
                  </a:lnTo>
                  <a:lnTo>
                    <a:pt x="0" y="106"/>
                  </a:lnTo>
                  <a:lnTo>
                    <a:pt x="0" y="106"/>
                  </a:lnTo>
                  <a:lnTo>
                    <a:pt x="0" y="108"/>
                  </a:lnTo>
                  <a:lnTo>
                    <a:pt x="0" y="110"/>
                  </a:lnTo>
                  <a:lnTo>
                    <a:pt x="0" y="110"/>
                  </a:lnTo>
                  <a:lnTo>
                    <a:pt x="0" y="112"/>
                  </a:lnTo>
                  <a:lnTo>
                    <a:pt x="0" y="114"/>
                  </a:lnTo>
                  <a:lnTo>
                    <a:pt x="2" y="114"/>
                  </a:lnTo>
                  <a:lnTo>
                    <a:pt x="2" y="115"/>
                  </a:lnTo>
                  <a:lnTo>
                    <a:pt x="2" y="117"/>
                  </a:lnTo>
                  <a:lnTo>
                    <a:pt x="4" y="117"/>
                  </a:lnTo>
                  <a:lnTo>
                    <a:pt x="4" y="119"/>
                  </a:lnTo>
                  <a:lnTo>
                    <a:pt x="4" y="119"/>
                  </a:lnTo>
                  <a:lnTo>
                    <a:pt x="6" y="121"/>
                  </a:lnTo>
                  <a:lnTo>
                    <a:pt x="6" y="123"/>
                  </a:lnTo>
                  <a:lnTo>
                    <a:pt x="7" y="123"/>
                  </a:lnTo>
                  <a:lnTo>
                    <a:pt x="7" y="125"/>
                  </a:lnTo>
                  <a:lnTo>
                    <a:pt x="9" y="125"/>
                  </a:lnTo>
                  <a:lnTo>
                    <a:pt x="9" y="127"/>
                  </a:lnTo>
                  <a:lnTo>
                    <a:pt x="11" y="127"/>
                  </a:lnTo>
                  <a:lnTo>
                    <a:pt x="11" y="128"/>
                  </a:lnTo>
                  <a:lnTo>
                    <a:pt x="13" y="128"/>
                  </a:lnTo>
                  <a:lnTo>
                    <a:pt x="13" y="130"/>
                  </a:lnTo>
                  <a:lnTo>
                    <a:pt x="15" y="130"/>
                  </a:lnTo>
                  <a:lnTo>
                    <a:pt x="17" y="130"/>
                  </a:lnTo>
                  <a:lnTo>
                    <a:pt x="17" y="130"/>
                  </a:lnTo>
                  <a:lnTo>
                    <a:pt x="19" y="132"/>
                  </a:lnTo>
                  <a:lnTo>
                    <a:pt x="19" y="132"/>
                  </a:lnTo>
                  <a:lnTo>
                    <a:pt x="20" y="132"/>
                  </a:lnTo>
                  <a:lnTo>
                    <a:pt x="20" y="132"/>
                  </a:lnTo>
                  <a:lnTo>
                    <a:pt x="22" y="132"/>
                  </a:lnTo>
                  <a:lnTo>
                    <a:pt x="22" y="132"/>
                  </a:lnTo>
                  <a:lnTo>
                    <a:pt x="24" y="132"/>
                  </a:lnTo>
                  <a:lnTo>
                    <a:pt x="24" y="132"/>
                  </a:lnTo>
                  <a:lnTo>
                    <a:pt x="26" y="132"/>
                  </a:lnTo>
                  <a:lnTo>
                    <a:pt x="26" y="132"/>
                  </a:lnTo>
                  <a:lnTo>
                    <a:pt x="28" y="130"/>
                  </a:lnTo>
                  <a:lnTo>
                    <a:pt x="28" y="130"/>
                  </a:lnTo>
                  <a:lnTo>
                    <a:pt x="167" y="36"/>
                  </a:lnTo>
                  <a:lnTo>
                    <a:pt x="167" y="37"/>
                  </a:lnTo>
                  <a:lnTo>
                    <a:pt x="166" y="37"/>
                  </a:lnTo>
                  <a:lnTo>
                    <a:pt x="166" y="37"/>
                  </a:lnTo>
                  <a:lnTo>
                    <a:pt x="164" y="37"/>
                  </a:lnTo>
                  <a:lnTo>
                    <a:pt x="164" y="37"/>
                  </a:lnTo>
                  <a:lnTo>
                    <a:pt x="162" y="37"/>
                  </a:lnTo>
                  <a:lnTo>
                    <a:pt x="162" y="37"/>
                  </a:lnTo>
                  <a:lnTo>
                    <a:pt x="160" y="37"/>
                  </a:lnTo>
                  <a:lnTo>
                    <a:pt x="160" y="37"/>
                  </a:lnTo>
                  <a:lnTo>
                    <a:pt x="158" y="37"/>
                  </a:lnTo>
                  <a:lnTo>
                    <a:pt x="158" y="37"/>
                  </a:lnTo>
                  <a:lnTo>
                    <a:pt x="156" y="36"/>
                  </a:lnTo>
                  <a:lnTo>
                    <a:pt x="154" y="36"/>
                  </a:lnTo>
                  <a:lnTo>
                    <a:pt x="154" y="36"/>
                  </a:lnTo>
                  <a:lnTo>
                    <a:pt x="152" y="34"/>
                  </a:lnTo>
                  <a:lnTo>
                    <a:pt x="152" y="34"/>
                  </a:lnTo>
                  <a:lnTo>
                    <a:pt x="151" y="34"/>
                  </a:lnTo>
                  <a:lnTo>
                    <a:pt x="151" y="32"/>
                  </a:lnTo>
                  <a:lnTo>
                    <a:pt x="149" y="32"/>
                  </a:lnTo>
                  <a:lnTo>
                    <a:pt x="149" y="30"/>
                  </a:lnTo>
                  <a:lnTo>
                    <a:pt x="147" y="30"/>
                  </a:lnTo>
                  <a:lnTo>
                    <a:pt x="147" y="28"/>
                  </a:lnTo>
                  <a:lnTo>
                    <a:pt x="145" y="28"/>
                  </a:lnTo>
                  <a:lnTo>
                    <a:pt x="145" y="26"/>
                  </a:lnTo>
                  <a:lnTo>
                    <a:pt x="143" y="24"/>
                  </a:lnTo>
                  <a:lnTo>
                    <a:pt x="143" y="24"/>
                  </a:lnTo>
                  <a:lnTo>
                    <a:pt x="141" y="23"/>
                  </a:lnTo>
                  <a:lnTo>
                    <a:pt x="141" y="21"/>
                  </a:lnTo>
                  <a:lnTo>
                    <a:pt x="141" y="21"/>
                  </a:lnTo>
                  <a:lnTo>
                    <a:pt x="141" y="19"/>
                  </a:lnTo>
                  <a:lnTo>
                    <a:pt x="139" y="17"/>
                  </a:lnTo>
                  <a:lnTo>
                    <a:pt x="139" y="17"/>
                  </a:lnTo>
                  <a:lnTo>
                    <a:pt x="139" y="15"/>
                  </a:lnTo>
                  <a:lnTo>
                    <a:pt x="139" y="13"/>
                  </a:lnTo>
                  <a:lnTo>
                    <a:pt x="139" y="13"/>
                  </a:lnTo>
                  <a:lnTo>
                    <a:pt x="139" y="11"/>
                  </a:lnTo>
                  <a:lnTo>
                    <a:pt x="139" y="10"/>
                  </a:lnTo>
                  <a:lnTo>
                    <a:pt x="139" y="10"/>
                  </a:lnTo>
                  <a:lnTo>
                    <a:pt x="139" y="8"/>
                  </a:lnTo>
                  <a:lnTo>
                    <a:pt x="139" y="8"/>
                  </a:lnTo>
                  <a:lnTo>
                    <a:pt x="139" y="6"/>
                  </a:lnTo>
                  <a:lnTo>
                    <a:pt x="139" y="6"/>
                  </a:lnTo>
                  <a:lnTo>
                    <a:pt x="139" y="4"/>
                  </a:lnTo>
                  <a:lnTo>
                    <a:pt x="139" y="4"/>
                  </a:lnTo>
                  <a:lnTo>
                    <a:pt x="141" y="2"/>
                  </a:lnTo>
                  <a:lnTo>
                    <a:pt x="141" y="2"/>
                  </a:lnTo>
                  <a:lnTo>
                    <a:pt x="141" y="0"/>
                  </a:lnTo>
                  <a:lnTo>
                    <a:pt x="143" y="0"/>
                  </a:lnTo>
                  <a:lnTo>
                    <a:pt x="143" y="0"/>
                  </a:lnTo>
                  <a:lnTo>
                    <a:pt x="4" y="9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Oval 160"/>
            <p:cNvSpPr>
              <a:spLocks noChangeArrowheads="1"/>
            </p:cNvSpPr>
            <p:nvPr/>
          </p:nvSpPr>
          <p:spPr bwMode="auto">
            <a:xfrm>
              <a:off x="4678363" y="2593975"/>
              <a:ext cx="209550" cy="209550"/>
            </a:xfrm>
            <a:prstGeom prst="ellipse">
              <a:avLst/>
            </a:prstGeom>
            <a:solidFill>
              <a:srgbClr val="0000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161"/>
            <p:cNvSpPr>
              <a:spLocks/>
            </p:cNvSpPr>
            <p:nvPr/>
          </p:nvSpPr>
          <p:spPr bwMode="auto">
            <a:xfrm>
              <a:off x="4691063" y="2449513"/>
              <a:ext cx="114300" cy="227013"/>
            </a:xfrm>
            <a:custGeom>
              <a:avLst/>
              <a:gdLst/>
              <a:ahLst/>
              <a:cxnLst>
                <a:cxn ang="0">
                  <a:pos x="31" y="130"/>
                </a:cxn>
                <a:cxn ang="0">
                  <a:pos x="31" y="134"/>
                </a:cxn>
                <a:cxn ang="0">
                  <a:pos x="33" y="135"/>
                </a:cxn>
                <a:cxn ang="0">
                  <a:pos x="35" y="137"/>
                </a:cxn>
                <a:cxn ang="0">
                  <a:pos x="37" y="137"/>
                </a:cxn>
                <a:cxn ang="0">
                  <a:pos x="39" y="139"/>
                </a:cxn>
                <a:cxn ang="0">
                  <a:pos x="41" y="141"/>
                </a:cxn>
                <a:cxn ang="0">
                  <a:pos x="43" y="141"/>
                </a:cxn>
                <a:cxn ang="0">
                  <a:pos x="46" y="143"/>
                </a:cxn>
                <a:cxn ang="0">
                  <a:pos x="48" y="143"/>
                </a:cxn>
                <a:cxn ang="0">
                  <a:pos x="52" y="143"/>
                </a:cxn>
                <a:cxn ang="0">
                  <a:pos x="54" y="143"/>
                </a:cxn>
                <a:cxn ang="0">
                  <a:pos x="57" y="141"/>
                </a:cxn>
                <a:cxn ang="0">
                  <a:pos x="59" y="141"/>
                </a:cxn>
                <a:cxn ang="0">
                  <a:pos x="61" y="139"/>
                </a:cxn>
                <a:cxn ang="0">
                  <a:pos x="65" y="137"/>
                </a:cxn>
                <a:cxn ang="0">
                  <a:pos x="67" y="137"/>
                </a:cxn>
                <a:cxn ang="0">
                  <a:pos x="69" y="135"/>
                </a:cxn>
                <a:cxn ang="0">
                  <a:pos x="70" y="132"/>
                </a:cxn>
                <a:cxn ang="0">
                  <a:pos x="70" y="130"/>
                </a:cxn>
                <a:cxn ang="0">
                  <a:pos x="72" y="128"/>
                </a:cxn>
                <a:cxn ang="0">
                  <a:pos x="72" y="126"/>
                </a:cxn>
                <a:cxn ang="0">
                  <a:pos x="72" y="124"/>
                </a:cxn>
                <a:cxn ang="0">
                  <a:pos x="72" y="121"/>
                </a:cxn>
                <a:cxn ang="0">
                  <a:pos x="72" y="119"/>
                </a:cxn>
                <a:cxn ang="0">
                  <a:pos x="43" y="2"/>
                </a:cxn>
                <a:cxn ang="0">
                  <a:pos x="43" y="4"/>
                </a:cxn>
                <a:cxn ang="0">
                  <a:pos x="43" y="7"/>
                </a:cxn>
                <a:cxn ang="0">
                  <a:pos x="43" y="9"/>
                </a:cxn>
                <a:cxn ang="0">
                  <a:pos x="43" y="11"/>
                </a:cxn>
                <a:cxn ang="0">
                  <a:pos x="41" y="13"/>
                </a:cxn>
                <a:cxn ang="0">
                  <a:pos x="39" y="15"/>
                </a:cxn>
                <a:cxn ang="0">
                  <a:pos x="37" y="17"/>
                </a:cxn>
                <a:cxn ang="0">
                  <a:pos x="35" y="18"/>
                </a:cxn>
                <a:cxn ang="0">
                  <a:pos x="33" y="20"/>
                </a:cxn>
                <a:cxn ang="0">
                  <a:pos x="31" y="22"/>
                </a:cxn>
                <a:cxn ang="0">
                  <a:pos x="28" y="22"/>
                </a:cxn>
                <a:cxn ang="0">
                  <a:pos x="26" y="24"/>
                </a:cxn>
                <a:cxn ang="0">
                  <a:pos x="22" y="24"/>
                </a:cxn>
                <a:cxn ang="0">
                  <a:pos x="20" y="24"/>
                </a:cxn>
                <a:cxn ang="0">
                  <a:pos x="16" y="24"/>
                </a:cxn>
                <a:cxn ang="0">
                  <a:pos x="15" y="24"/>
                </a:cxn>
                <a:cxn ang="0">
                  <a:pos x="13" y="24"/>
                </a:cxn>
                <a:cxn ang="0">
                  <a:pos x="9" y="22"/>
                </a:cxn>
                <a:cxn ang="0">
                  <a:pos x="7" y="20"/>
                </a:cxn>
                <a:cxn ang="0">
                  <a:pos x="5" y="20"/>
                </a:cxn>
                <a:cxn ang="0">
                  <a:pos x="3" y="18"/>
                </a:cxn>
                <a:cxn ang="0">
                  <a:pos x="2" y="17"/>
                </a:cxn>
                <a:cxn ang="0">
                  <a:pos x="2" y="13"/>
                </a:cxn>
                <a:cxn ang="0">
                  <a:pos x="0" y="11"/>
                </a:cxn>
              </a:cxnLst>
              <a:rect l="0" t="0" r="r" b="b"/>
              <a:pathLst>
                <a:path w="72" h="143">
                  <a:moveTo>
                    <a:pt x="31" y="130"/>
                  </a:moveTo>
                  <a:lnTo>
                    <a:pt x="31" y="130"/>
                  </a:lnTo>
                  <a:lnTo>
                    <a:pt x="31" y="132"/>
                  </a:lnTo>
                  <a:lnTo>
                    <a:pt x="31" y="134"/>
                  </a:lnTo>
                  <a:lnTo>
                    <a:pt x="33" y="134"/>
                  </a:lnTo>
                  <a:lnTo>
                    <a:pt x="33" y="135"/>
                  </a:lnTo>
                  <a:lnTo>
                    <a:pt x="33" y="135"/>
                  </a:lnTo>
                  <a:lnTo>
                    <a:pt x="35" y="137"/>
                  </a:lnTo>
                  <a:lnTo>
                    <a:pt x="35" y="137"/>
                  </a:lnTo>
                  <a:lnTo>
                    <a:pt x="37" y="137"/>
                  </a:lnTo>
                  <a:lnTo>
                    <a:pt x="37" y="139"/>
                  </a:lnTo>
                  <a:lnTo>
                    <a:pt x="39" y="139"/>
                  </a:lnTo>
                  <a:lnTo>
                    <a:pt x="39" y="141"/>
                  </a:lnTo>
                  <a:lnTo>
                    <a:pt x="41" y="141"/>
                  </a:lnTo>
                  <a:lnTo>
                    <a:pt x="43" y="141"/>
                  </a:lnTo>
                  <a:lnTo>
                    <a:pt x="43" y="141"/>
                  </a:lnTo>
                  <a:lnTo>
                    <a:pt x="44" y="141"/>
                  </a:lnTo>
                  <a:lnTo>
                    <a:pt x="46" y="143"/>
                  </a:lnTo>
                  <a:lnTo>
                    <a:pt x="48" y="143"/>
                  </a:lnTo>
                  <a:lnTo>
                    <a:pt x="48" y="143"/>
                  </a:lnTo>
                  <a:lnTo>
                    <a:pt x="50" y="143"/>
                  </a:lnTo>
                  <a:lnTo>
                    <a:pt x="52" y="143"/>
                  </a:lnTo>
                  <a:lnTo>
                    <a:pt x="52" y="143"/>
                  </a:lnTo>
                  <a:lnTo>
                    <a:pt x="54" y="143"/>
                  </a:lnTo>
                  <a:lnTo>
                    <a:pt x="56" y="141"/>
                  </a:lnTo>
                  <a:lnTo>
                    <a:pt x="57" y="141"/>
                  </a:lnTo>
                  <a:lnTo>
                    <a:pt x="57" y="141"/>
                  </a:lnTo>
                  <a:lnTo>
                    <a:pt x="59" y="141"/>
                  </a:lnTo>
                  <a:lnTo>
                    <a:pt x="61" y="139"/>
                  </a:lnTo>
                  <a:lnTo>
                    <a:pt x="61" y="139"/>
                  </a:lnTo>
                  <a:lnTo>
                    <a:pt x="63" y="139"/>
                  </a:lnTo>
                  <a:lnTo>
                    <a:pt x="65" y="137"/>
                  </a:lnTo>
                  <a:lnTo>
                    <a:pt x="65" y="137"/>
                  </a:lnTo>
                  <a:lnTo>
                    <a:pt x="67" y="137"/>
                  </a:lnTo>
                  <a:lnTo>
                    <a:pt x="67" y="135"/>
                  </a:lnTo>
                  <a:lnTo>
                    <a:pt x="69" y="135"/>
                  </a:lnTo>
                  <a:lnTo>
                    <a:pt x="69" y="134"/>
                  </a:lnTo>
                  <a:lnTo>
                    <a:pt x="70" y="132"/>
                  </a:lnTo>
                  <a:lnTo>
                    <a:pt x="70" y="132"/>
                  </a:lnTo>
                  <a:lnTo>
                    <a:pt x="70" y="130"/>
                  </a:lnTo>
                  <a:lnTo>
                    <a:pt x="72" y="130"/>
                  </a:lnTo>
                  <a:lnTo>
                    <a:pt x="72" y="128"/>
                  </a:lnTo>
                  <a:lnTo>
                    <a:pt x="72" y="126"/>
                  </a:lnTo>
                  <a:lnTo>
                    <a:pt x="72" y="126"/>
                  </a:lnTo>
                  <a:lnTo>
                    <a:pt x="72" y="124"/>
                  </a:lnTo>
                  <a:lnTo>
                    <a:pt x="72" y="124"/>
                  </a:lnTo>
                  <a:lnTo>
                    <a:pt x="72" y="122"/>
                  </a:lnTo>
                  <a:lnTo>
                    <a:pt x="72" y="121"/>
                  </a:lnTo>
                  <a:lnTo>
                    <a:pt x="72" y="121"/>
                  </a:lnTo>
                  <a:lnTo>
                    <a:pt x="72" y="119"/>
                  </a:lnTo>
                  <a:lnTo>
                    <a:pt x="43" y="0"/>
                  </a:lnTo>
                  <a:lnTo>
                    <a:pt x="43" y="2"/>
                  </a:lnTo>
                  <a:lnTo>
                    <a:pt x="43" y="4"/>
                  </a:lnTo>
                  <a:lnTo>
                    <a:pt x="43" y="4"/>
                  </a:lnTo>
                  <a:lnTo>
                    <a:pt x="43" y="5"/>
                  </a:lnTo>
                  <a:lnTo>
                    <a:pt x="43" y="7"/>
                  </a:lnTo>
                  <a:lnTo>
                    <a:pt x="43" y="7"/>
                  </a:lnTo>
                  <a:lnTo>
                    <a:pt x="43" y="9"/>
                  </a:lnTo>
                  <a:lnTo>
                    <a:pt x="43" y="9"/>
                  </a:lnTo>
                  <a:lnTo>
                    <a:pt x="43" y="11"/>
                  </a:lnTo>
                  <a:lnTo>
                    <a:pt x="41" y="13"/>
                  </a:lnTo>
                  <a:lnTo>
                    <a:pt x="41" y="13"/>
                  </a:lnTo>
                  <a:lnTo>
                    <a:pt x="41" y="15"/>
                  </a:lnTo>
                  <a:lnTo>
                    <a:pt x="39" y="15"/>
                  </a:lnTo>
                  <a:lnTo>
                    <a:pt x="39" y="17"/>
                  </a:lnTo>
                  <a:lnTo>
                    <a:pt x="37" y="17"/>
                  </a:lnTo>
                  <a:lnTo>
                    <a:pt x="37" y="18"/>
                  </a:lnTo>
                  <a:lnTo>
                    <a:pt x="35" y="18"/>
                  </a:lnTo>
                  <a:lnTo>
                    <a:pt x="35" y="20"/>
                  </a:lnTo>
                  <a:lnTo>
                    <a:pt x="33" y="20"/>
                  </a:lnTo>
                  <a:lnTo>
                    <a:pt x="31" y="22"/>
                  </a:lnTo>
                  <a:lnTo>
                    <a:pt x="31" y="22"/>
                  </a:lnTo>
                  <a:lnTo>
                    <a:pt x="29" y="22"/>
                  </a:lnTo>
                  <a:lnTo>
                    <a:pt x="28" y="22"/>
                  </a:lnTo>
                  <a:lnTo>
                    <a:pt x="28" y="24"/>
                  </a:lnTo>
                  <a:lnTo>
                    <a:pt x="26" y="24"/>
                  </a:lnTo>
                  <a:lnTo>
                    <a:pt x="24" y="24"/>
                  </a:lnTo>
                  <a:lnTo>
                    <a:pt x="22" y="24"/>
                  </a:lnTo>
                  <a:lnTo>
                    <a:pt x="22" y="24"/>
                  </a:lnTo>
                  <a:lnTo>
                    <a:pt x="20" y="24"/>
                  </a:lnTo>
                  <a:lnTo>
                    <a:pt x="18" y="24"/>
                  </a:lnTo>
                  <a:lnTo>
                    <a:pt x="16" y="24"/>
                  </a:lnTo>
                  <a:lnTo>
                    <a:pt x="16" y="24"/>
                  </a:lnTo>
                  <a:lnTo>
                    <a:pt x="15" y="24"/>
                  </a:lnTo>
                  <a:lnTo>
                    <a:pt x="13" y="24"/>
                  </a:lnTo>
                  <a:lnTo>
                    <a:pt x="13" y="24"/>
                  </a:lnTo>
                  <a:lnTo>
                    <a:pt x="11" y="22"/>
                  </a:lnTo>
                  <a:lnTo>
                    <a:pt x="9" y="22"/>
                  </a:lnTo>
                  <a:lnTo>
                    <a:pt x="9" y="22"/>
                  </a:lnTo>
                  <a:lnTo>
                    <a:pt x="7" y="20"/>
                  </a:lnTo>
                  <a:lnTo>
                    <a:pt x="7" y="20"/>
                  </a:lnTo>
                  <a:lnTo>
                    <a:pt x="5" y="20"/>
                  </a:lnTo>
                  <a:lnTo>
                    <a:pt x="5" y="18"/>
                  </a:lnTo>
                  <a:lnTo>
                    <a:pt x="3" y="18"/>
                  </a:lnTo>
                  <a:lnTo>
                    <a:pt x="3" y="17"/>
                  </a:lnTo>
                  <a:lnTo>
                    <a:pt x="2" y="17"/>
                  </a:lnTo>
                  <a:lnTo>
                    <a:pt x="2" y="15"/>
                  </a:lnTo>
                  <a:lnTo>
                    <a:pt x="2" y="13"/>
                  </a:lnTo>
                  <a:lnTo>
                    <a:pt x="2" y="13"/>
                  </a:lnTo>
                  <a:lnTo>
                    <a:pt x="0" y="11"/>
                  </a:lnTo>
                  <a:lnTo>
                    <a:pt x="31" y="13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Oval 162"/>
            <p:cNvSpPr>
              <a:spLocks noChangeArrowheads="1"/>
            </p:cNvSpPr>
            <p:nvPr/>
          </p:nvSpPr>
          <p:spPr bwMode="auto">
            <a:xfrm>
              <a:off x="3503613" y="4454525"/>
              <a:ext cx="209550" cy="209550"/>
            </a:xfrm>
            <a:prstGeom prst="ellipse">
              <a:avLst/>
            </a:prstGeom>
            <a:solidFill>
              <a:srgbClr val="0000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163"/>
            <p:cNvSpPr>
              <a:spLocks/>
            </p:cNvSpPr>
            <p:nvPr/>
          </p:nvSpPr>
          <p:spPr bwMode="auto">
            <a:xfrm>
              <a:off x="3278188" y="4576763"/>
              <a:ext cx="269875" cy="187325"/>
            </a:xfrm>
            <a:custGeom>
              <a:avLst/>
              <a:gdLst/>
              <a:ahLst/>
              <a:cxnLst>
                <a:cxn ang="0">
                  <a:pos x="168" y="37"/>
                </a:cxn>
                <a:cxn ang="0">
                  <a:pos x="168" y="37"/>
                </a:cxn>
                <a:cxn ang="0">
                  <a:pos x="170" y="35"/>
                </a:cxn>
                <a:cxn ang="0">
                  <a:pos x="170" y="33"/>
                </a:cxn>
                <a:cxn ang="0">
                  <a:pos x="170" y="31"/>
                </a:cxn>
                <a:cxn ang="0">
                  <a:pos x="170" y="29"/>
                </a:cxn>
                <a:cxn ang="0">
                  <a:pos x="168" y="27"/>
                </a:cxn>
                <a:cxn ang="0">
                  <a:pos x="168" y="26"/>
                </a:cxn>
                <a:cxn ang="0">
                  <a:pos x="168" y="24"/>
                </a:cxn>
                <a:cxn ang="0">
                  <a:pos x="166" y="22"/>
                </a:cxn>
                <a:cxn ang="0">
                  <a:pos x="166" y="18"/>
                </a:cxn>
                <a:cxn ang="0">
                  <a:pos x="164" y="16"/>
                </a:cxn>
                <a:cxn ang="0">
                  <a:pos x="162" y="14"/>
                </a:cxn>
                <a:cxn ang="0">
                  <a:pos x="162" y="13"/>
                </a:cxn>
                <a:cxn ang="0">
                  <a:pos x="160" y="9"/>
                </a:cxn>
                <a:cxn ang="0">
                  <a:pos x="159" y="7"/>
                </a:cxn>
                <a:cxn ang="0">
                  <a:pos x="157" y="5"/>
                </a:cxn>
                <a:cxn ang="0">
                  <a:pos x="155" y="3"/>
                </a:cxn>
                <a:cxn ang="0">
                  <a:pos x="155" y="1"/>
                </a:cxn>
                <a:cxn ang="0">
                  <a:pos x="153" y="1"/>
                </a:cxn>
                <a:cxn ang="0">
                  <a:pos x="151" y="0"/>
                </a:cxn>
                <a:cxn ang="0">
                  <a:pos x="149" y="0"/>
                </a:cxn>
                <a:cxn ang="0">
                  <a:pos x="149" y="0"/>
                </a:cxn>
                <a:cxn ang="0">
                  <a:pos x="147" y="0"/>
                </a:cxn>
                <a:cxn ang="0">
                  <a:pos x="147" y="0"/>
                </a:cxn>
                <a:cxn ang="0">
                  <a:pos x="0" y="79"/>
                </a:cxn>
                <a:cxn ang="0">
                  <a:pos x="0" y="79"/>
                </a:cxn>
                <a:cxn ang="0">
                  <a:pos x="2" y="79"/>
                </a:cxn>
                <a:cxn ang="0">
                  <a:pos x="2" y="79"/>
                </a:cxn>
                <a:cxn ang="0">
                  <a:pos x="4" y="81"/>
                </a:cxn>
                <a:cxn ang="0">
                  <a:pos x="6" y="83"/>
                </a:cxn>
                <a:cxn ang="0">
                  <a:pos x="8" y="83"/>
                </a:cxn>
                <a:cxn ang="0">
                  <a:pos x="8" y="85"/>
                </a:cxn>
                <a:cxn ang="0">
                  <a:pos x="10" y="87"/>
                </a:cxn>
                <a:cxn ang="0">
                  <a:pos x="12" y="89"/>
                </a:cxn>
                <a:cxn ang="0">
                  <a:pos x="13" y="91"/>
                </a:cxn>
                <a:cxn ang="0">
                  <a:pos x="15" y="94"/>
                </a:cxn>
                <a:cxn ang="0">
                  <a:pos x="15" y="96"/>
                </a:cxn>
                <a:cxn ang="0">
                  <a:pos x="17" y="98"/>
                </a:cxn>
                <a:cxn ang="0">
                  <a:pos x="19" y="102"/>
                </a:cxn>
                <a:cxn ang="0">
                  <a:pos x="19" y="104"/>
                </a:cxn>
                <a:cxn ang="0">
                  <a:pos x="21" y="105"/>
                </a:cxn>
                <a:cxn ang="0">
                  <a:pos x="21" y="107"/>
                </a:cxn>
                <a:cxn ang="0">
                  <a:pos x="21" y="111"/>
                </a:cxn>
                <a:cxn ang="0">
                  <a:pos x="21" y="113"/>
                </a:cxn>
                <a:cxn ang="0">
                  <a:pos x="21" y="113"/>
                </a:cxn>
                <a:cxn ang="0">
                  <a:pos x="21" y="115"/>
                </a:cxn>
                <a:cxn ang="0">
                  <a:pos x="21" y="117"/>
                </a:cxn>
                <a:cxn ang="0">
                  <a:pos x="21" y="117"/>
                </a:cxn>
                <a:cxn ang="0">
                  <a:pos x="21" y="118"/>
                </a:cxn>
              </a:cxnLst>
              <a:rect l="0" t="0" r="r" b="b"/>
              <a:pathLst>
                <a:path w="170" h="118">
                  <a:moveTo>
                    <a:pt x="168" y="37"/>
                  </a:moveTo>
                  <a:lnTo>
                    <a:pt x="168" y="37"/>
                  </a:lnTo>
                  <a:lnTo>
                    <a:pt x="168" y="37"/>
                  </a:lnTo>
                  <a:lnTo>
                    <a:pt x="168" y="37"/>
                  </a:lnTo>
                  <a:lnTo>
                    <a:pt x="168" y="35"/>
                  </a:lnTo>
                  <a:lnTo>
                    <a:pt x="170" y="35"/>
                  </a:lnTo>
                  <a:lnTo>
                    <a:pt x="170" y="35"/>
                  </a:lnTo>
                  <a:lnTo>
                    <a:pt x="170" y="33"/>
                  </a:lnTo>
                  <a:lnTo>
                    <a:pt x="170" y="33"/>
                  </a:lnTo>
                  <a:lnTo>
                    <a:pt x="170" y="31"/>
                  </a:lnTo>
                  <a:lnTo>
                    <a:pt x="170" y="31"/>
                  </a:lnTo>
                  <a:lnTo>
                    <a:pt x="170" y="29"/>
                  </a:lnTo>
                  <a:lnTo>
                    <a:pt x="170" y="29"/>
                  </a:lnTo>
                  <a:lnTo>
                    <a:pt x="168" y="27"/>
                  </a:lnTo>
                  <a:lnTo>
                    <a:pt x="168" y="27"/>
                  </a:lnTo>
                  <a:lnTo>
                    <a:pt x="168" y="26"/>
                  </a:lnTo>
                  <a:lnTo>
                    <a:pt x="168" y="26"/>
                  </a:lnTo>
                  <a:lnTo>
                    <a:pt x="168" y="24"/>
                  </a:lnTo>
                  <a:lnTo>
                    <a:pt x="168" y="22"/>
                  </a:lnTo>
                  <a:lnTo>
                    <a:pt x="166" y="22"/>
                  </a:lnTo>
                  <a:lnTo>
                    <a:pt x="166" y="20"/>
                  </a:lnTo>
                  <a:lnTo>
                    <a:pt x="166" y="18"/>
                  </a:lnTo>
                  <a:lnTo>
                    <a:pt x="164" y="18"/>
                  </a:lnTo>
                  <a:lnTo>
                    <a:pt x="164" y="16"/>
                  </a:lnTo>
                  <a:lnTo>
                    <a:pt x="164" y="14"/>
                  </a:lnTo>
                  <a:lnTo>
                    <a:pt x="162" y="14"/>
                  </a:lnTo>
                  <a:lnTo>
                    <a:pt x="162" y="13"/>
                  </a:lnTo>
                  <a:lnTo>
                    <a:pt x="162" y="13"/>
                  </a:lnTo>
                  <a:lnTo>
                    <a:pt x="160" y="11"/>
                  </a:lnTo>
                  <a:lnTo>
                    <a:pt x="160" y="9"/>
                  </a:lnTo>
                  <a:lnTo>
                    <a:pt x="160" y="9"/>
                  </a:lnTo>
                  <a:lnTo>
                    <a:pt x="159" y="7"/>
                  </a:lnTo>
                  <a:lnTo>
                    <a:pt x="159" y="7"/>
                  </a:lnTo>
                  <a:lnTo>
                    <a:pt x="157" y="5"/>
                  </a:lnTo>
                  <a:lnTo>
                    <a:pt x="157" y="5"/>
                  </a:lnTo>
                  <a:lnTo>
                    <a:pt x="155" y="3"/>
                  </a:lnTo>
                  <a:lnTo>
                    <a:pt x="155" y="3"/>
                  </a:lnTo>
                  <a:lnTo>
                    <a:pt x="155" y="1"/>
                  </a:lnTo>
                  <a:lnTo>
                    <a:pt x="153" y="1"/>
                  </a:lnTo>
                  <a:lnTo>
                    <a:pt x="153" y="1"/>
                  </a:lnTo>
                  <a:lnTo>
                    <a:pt x="153" y="1"/>
                  </a:lnTo>
                  <a:lnTo>
                    <a:pt x="151" y="0"/>
                  </a:lnTo>
                  <a:lnTo>
                    <a:pt x="151" y="0"/>
                  </a:lnTo>
                  <a:lnTo>
                    <a:pt x="149" y="0"/>
                  </a:lnTo>
                  <a:lnTo>
                    <a:pt x="149" y="0"/>
                  </a:lnTo>
                  <a:lnTo>
                    <a:pt x="149" y="0"/>
                  </a:lnTo>
                  <a:lnTo>
                    <a:pt x="149" y="0"/>
                  </a:lnTo>
                  <a:lnTo>
                    <a:pt x="147" y="0"/>
                  </a:lnTo>
                  <a:lnTo>
                    <a:pt x="147" y="0"/>
                  </a:lnTo>
                  <a:lnTo>
                    <a:pt x="147" y="0"/>
                  </a:lnTo>
                  <a:lnTo>
                    <a:pt x="0" y="79"/>
                  </a:lnTo>
                  <a:lnTo>
                    <a:pt x="0" y="79"/>
                  </a:lnTo>
                  <a:lnTo>
                    <a:pt x="0" y="79"/>
                  </a:lnTo>
                  <a:lnTo>
                    <a:pt x="0" y="79"/>
                  </a:lnTo>
                  <a:lnTo>
                    <a:pt x="0" y="79"/>
                  </a:lnTo>
                  <a:lnTo>
                    <a:pt x="2" y="79"/>
                  </a:lnTo>
                  <a:lnTo>
                    <a:pt x="2" y="79"/>
                  </a:lnTo>
                  <a:lnTo>
                    <a:pt x="2" y="79"/>
                  </a:lnTo>
                  <a:lnTo>
                    <a:pt x="4" y="81"/>
                  </a:lnTo>
                  <a:lnTo>
                    <a:pt x="4" y="81"/>
                  </a:lnTo>
                  <a:lnTo>
                    <a:pt x="4" y="81"/>
                  </a:lnTo>
                  <a:lnTo>
                    <a:pt x="6" y="83"/>
                  </a:lnTo>
                  <a:lnTo>
                    <a:pt x="6" y="83"/>
                  </a:lnTo>
                  <a:lnTo>
                    <a:pt x="8" y="83"/>
                  </a:lnTo>
                  <a:lnTo>
                    <a:pt x="8" y="85"/>
                  </a:lnTo>
                  <a:lnTo>
                    <a:pt x="8" y="85"/>
                  </a:lnTo>
                  <a:lnTo>
                    <a:pt x="10" y="87"/>
                  </a:lnTo>
                  <a:lnTo>
                    <a:pt x="10" y="87"/>
                  </a:lnTo>
                  <a:lnTo>
                    <a:pt x="12" y="89"/>
                  </a:lnTo>
                  <a:lnTo>
                    <a:pt x="12" y="89"/>
                  </a:lnTo>
                  <a:lnTo>
                    <a:pt x="12" y="91"/>
                  </a:lnTo>
                  <a:lnTo>
                    <a:pt x="13" y="91"/>
                  </a:lnTo>
                  <a:lnTo>
                    <a:pt x="13" y="92"/>
                  </a:lnTo>
                  <a:lnTo>
                    <a:pt x="15" y="94"/>
                  </a:lnTo>
                  <a:lnTo>
                    <a:pt x="15" y="94"/>
                  </a:lnTo>
                  <a:lnTo>
                    <a:pt x="15" y="96"/>
                  </a:lnTo>
                  <a:lnTo>
                    <a:pt x="17" y="98"/>
                  </a:lnTo>
                  <a:lnTo>
                    <a:pt x="17" y="98"/>
                  </a:lnTo>
                  <a:lnTo>
                    <a:pt x="17" y="100"/>
                  </a:lnTo>
                  <a:lnTo>
                    <a:pt x="19" y="102"/>
                  </a:lnTo>
                  <a:lnTo>
                    <a:pt x="19" y="102"/>
                  </a:lnTo>
                  <a:lnTo>
                    <a:pt x="19" y="104"/>
                  </a:lnTo>
                  <a:lnTo>
                    <a:pt x="19" y="105"/>
                  </a:lnTo>
                  <a:lnTo>
                    <a:pt x="21" y="105"/>
                  </a:lnTo>
                  <a:lnTo>
                    <a:pt x="21" y="107"/>
                  </a:lnTo>
                  <a:lnTo>
                    <a:pt x="21" y="107"/>
                  </a:lnTo>
                  <a:lnTo>
                    <a:pt x="21" y="109"/>
                  </a:lnTo>
                  <a:lnTo>
                    <a:pt x="21" y="111"/>
                  </a:lnTo>
                  <a:lnTo>
                    <a:pt x="21" y="111"/>
                  </a:lnTo>
                  <a:lnTo>
                    <a:pt x="21" y="113"/>
                  </a:lnTo>
                  <a:lnTo>
                    <a:pt x="21" y="113"/>
                  </a:lnTo>
                  <a:lnTo>
                    <a:pt x="21" y="113"/>
                  </a:lnTo>
                  <a:lnTo>
                    <a:pt x="21" y="115"/>
                  </a:lnTo>
                  <a:lnTo>
                    <a:pt x="21" y="115"/>
                  </a:lnTo>
                  <a:lnTo>
                    <a:pt x="21" y="117"/>
                  </a:lnTo>
                  <a:lnTo>
                    <a:pt x="21" y="117"/>
                  </a:lnTo>
                  <a:lnTo>
                    <a:pt x="21" y="117"/>
                  </a:lnTo>
                  <a:lnTo>
                    <a:pt x="21" y="117"/>
                  </a:lnTo>
                  <a:lnTo>
                    <a:pt x="21" y="117"/>
                  </a:lnTo>
                  <a:lnTo>
                    <a:pt x="21" y="118"/>
                  </a:lnTo>
                  <a:lnTo>
                    <a:pt x="168" y="3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164"/>
            <p:cNvSpPr>
              <a:spLocks/>
            </p:cNvSpPr>
            <p:nvPr/>
          </p:nvSpPr>
          <p:spPr bwMode="auto">
            <a:xfrm>
              <a:off x="3638550" y="4121150"/>
              <a:ext cx="342900" cy="395288"/>
            </a:xfrm>
            <a:custGeom>
              <a:avLst/>
              <a:gdLst/>
              <a:ahLst/>
              <a:cxnLst>
                <a:cxn ang="0">
                  <a:pos x="0" y="222"/>
                </a:cxn>
                <a:cxn ang="0">
                  <a:pos x="0" y="222"/>
                </a:cxn>
                <a:cxn ang="0">
                  <a:pos x="0" y="223"/>
                </a:cxn>
                <a:cxn ang="0">
                  <a:pos x="0" y="225"/>
                </a:cxn>
                <a:cxn ang="0">
                  <a:pos x="0" y="227"/>
                </a:cxn>
                <a:cxn ang="0">
                  <a:pos x="0" y="229"/>
                </a:cxn>
                <a:cxn ang="0">
                  <a:pos x="2" y="231"/>
                </a:cxn>
                <a:cxn ang="0">
                  <a:pos x="2" y="233"/>
                </a:cxn>
                <a:cxn ang="0">
                  <a:pos x="4" y="235"/>
                </a:cxn>
                <a:cxn ang="0">
                  <a:pos x="6" y="236"/>
                </a:cxn>
                <a:cxn ang="0">
                  <a:pos x="8" y="238"/>
                </a:cxn>
                <a:cxn ang="0">
                  <a:pos x="10" y="240"/>
                </a:cxn>
                <a:cxn ang="0">
                  <a:pos x="12" y="242"/>
                </a:cxn>
                <a:cxn ang="0">
                  <a:pos x="13" y="244"/>
                </a:cxn>
                <a:cxn ang="0">
                  <a:pos x="15" y="246"/>
                </a:cxn>
                <a:cxn ang="0">
                  <a:pos x="19" y="248"/>
                </a:cxn>
                <a:cxn ang="0">
                  <a:pos x="21" y="248"/>
                </a:cxn>
                <a:cxn ang="0">
                  <a:pos x="23" y="249"/>
                </a:cxn>
                <a:cxn ang="0">
                  <a:pos x="25" y="249"/>
                </a:cxn>
                <a:cxn ang="0">
                  <a:pos x="26" y="249"/>
                </a:cxn>
                <a:cxn ang="0">
                  <a:pos x="28" y="249"/>
                </a:cxn>
                <a:cxn ang="0">
                  <a:pos x="30" y="249"/>
                </a:cxn>
                <a:cxn ang="0">
                  <a:pos x="32" y="249"/>
                </a:cxn>
                <a:cxn ang="0">
                  <a:pos x="34" y="249"/>
                </a:cxn>
                <a:cxn ang="0">
                  <a:pos x="34" y="248"/>
                </a:cxn>
                <a:cxn ang="0">
                  <a:pos x="216" y="28"/>
                </a:cxn>
                <a:cxn ang="0">
                  <a:pos x="214" y="30"/>
                </a:cxn>
                <a:cxn ang="0">
                  <a:pos x="213" y="30"/>
                </a:cxn>
                <a:cxn ang="0">
                  <a:pos x="213" y="30"/>
                </a:cxn>
                <a:cxn ang="0">
                  <a:pos x="211" y="30"/>
                </a:cxn>
                <a:cxn ang="0">
                  <a:pos x="209" y="30"/>
                </a:cxn>
                <a:cxn ang="0">
                  <a:pos x="207" y="30"/>
                </a:cxn>
                <a:cxn ang="0">
                  <a:pos x="203" y="28"/>
                </a:cxn>
                <a:cxn ang="0">
                  <a:pos x="201" y="28"/>
                </a:cxn>
                <a:cxn ang="0">
                  <a:pos x="199" y="26"/>
                </a:cxn>
                <a:cxn ang="0">
                  <a:pos x="198" y="25"/>
                </a:cxn>
                <a:cxn ang="0">
                  <a:pos x="194" y="23"/>
                </a:cxn>
                <a:cxn ang="0">
                  <a:pos x="192" y="21"/>
                </a:cxn>
                <a:cxn ang="0">
                  <a:pos x="190" y="19"/>
                </a:cxn>
                <a:cxn ang="0">
                  <a:pos x="188" y="17"/>
                </a:cxn>
                <a:cxn ang="0">
                  <a:pos x="186" y="15"/>
                </a:cxn>
                <a:cxn ang="0">
                  <a:pos x="185" y="13"/>
                </a:cxn>
                <a:cxn ang="0">
                  <a:pos x="185" y="12"/>
                </a:cxn>
                <a:cxn ang="0">
                  <a:pos x="183" y="10"/>
                </a:cxn>
                <a:cxn ang="0">
                  <a:pos x="183" y="8"/>
                </a:cxn>
                <a:cxn ang="0">
                  <a:pos x="183" y="6"/>
                </a:cxn>
                <a:cxn ang="0">
                  <a:pos x="181" y="4"/>
                </a:cxn>
                <a:cxn ang="0">
                  <a:pos x="181" y="2"/>
                </a:cxn>
                <a:cxn ang="0">
                  <a:pos x="183" y="2"/>
                </a:cxn>
                <a:cxn ang="0">
                  <a:pos x="183" y="0"/>
                </a:cxn>
              </a:cxnLst>
              <a:rect l="0" t="0" r="r" b="b"/>
              <a:pathLst>
                <a:path w="216" h="249">
                  <a:moveTo>
                    <a:pt x="0" y="220"/>
                  </a:moveTo>
                  <a:lnTo>
                    <a:pt x="0" y="222"/>
                  </a:lnTo>
                  <a:lnTo>
                    <a:pt x="0" y="222"/>
                  </a:lnTo>
                  <a:lnTo>
                    <a:pt x="0" y="222"/>
                  </a:lnTo>
                  <a:lnTo>
                    <a:pt x="0" y="223"/>
                  </a:lnTo>
                  <a:lnTo>
                    <a:pt x="0" y="223"/>
                  </a:lnTo>
                  <a:lnTo>
                    <a:pt x="0" y="225"/>
                  </a:lnTo>
                  <a:lnTo>
                    <a:pt x="0" y="225"/>
                  </a:lnTo>
                  <a:lnTo>
                    <a:pt x="0" y="227"/>
                  </a:lnTo>
                  <a:lnTo>
                    <a:pt x="0" y="227"/>
                  </a:lnTo>
                  <a:lnTo>
                    <a:pt x="0" y="229"/>
                  </a:lnTo>
                  <a:lnTo>
                    <a:pt x="0" y="229"/>
                  </a:lnTo>
                  <a:lnTo>
                    <a:pt x="0" y="231"/>
                  </a:lnTo>
                  <a:lnTo>
                    <a:pt x="2" y="231"/>
                  </a:lnTo>
                  <a:lnTo>
                    <a:pt x="2" y="233"/>
                  </a:lnTo>
                  <a:lnTo>
                    <a:pt x="2" y="233"/>
                  </a:lnTo>
                  <a:lnTo>
                    <a:pt x="4" y="235"/>
                  </a:lnTo>
                  <a:lnTo>
                    <a:pt x="4" y="235"/>
                  </a:lnTo>
                  <a:lnTo>
                    <a:pt x="4" y="236"/>
                  </a:lnTo>
                  <a:lnTo>
                    <a:pt x="6" y="236"/>
                  </a:lnTo>
                  <a:lnTo>
                    <a:pt x="6" y="238"/>
                  </a:lnTo>
                  <a:lnTo>
                    <a:pt x="8" y="238"/>
                  </a:lnTo>
                  <a:lnTo>
                    <a:pt x="8" y="240"/>
                  </a:lnTo>
                  <a:lnTo>
                    <a:pt x="10" y="240"/>
                  </a:lnTo>
                  <a:lnTo>
                    <a:pt x="10" y="242"/>
                  </a:lnTo>
                  <a:lnTo>
                    <a:pt x="12" y="242"/>
                  </a:lnTo>
                  <a:lnTo>
                    <a:pt x="13" y="244"/>
                  </a:lnTo>
                  <a:lnTo>
                    <a:pt x="13" y="244"/>
                  </a:lnTo>
                  <a:lnTo>
                    <a:pt x="15" y="246"/>
                  </a:lnTo>
                  <a:lnTo>
                    <a:pt x="15" y="246"/>
                  </a:lnTo>
                  <a:lnTo>
                    <a:pt x="17" y="246"/>
                  </a:lnTo>
                  <a:lnTo>
                    <a:pt x="19" y="248"/>
                  </a:lnTo>
                  <a:lnTo>
                    <a:pt x="19" y="248"/>
                  </a:lnTo>
                  <a:lnTo>
                    <a:pt x="21" y="248"/>
                  </a:lnTo>
                  <a:lnTo>
                    <a:pt x="21" y="249"/>
                  </a:lnTo>
                  <a:lnTo>
                    <a:pt x="23" y="249"/>
                  </a:lnTo>
                  <a:lnTo>
                    <a:pt x="25" y="249"/>
                  </a:lnTo>
                  <a:lnTo>
                    <a:pt x="25" y="249"/>
                  </a:lnTo>
                  <a:lnTo>
                    <a:pt x="26" y="249"/>
                  </a:lnTo>
                  <a:lnTo>
                    <a:pt x="26" y="249"/>
                  </a:lnTo>
                  <a:lnTo>
                    <a:pt x="28" y="249"/>
                  </a:lnTo>
                  <a:lnTo>
                    <a:pt x="28" y="249"/>
                  </a:lnTo>
                  <a:lnTo>
                    <a:pt x="30" y="249"/>
                  </a:lnTo>
                  <a:lnTo>
                    <a:pt x="30" y="249"/>
                  </a:lnTo>
                  <a:lnTo>
                    <a:pt x="32" y="249"/>
                  </a:lnTo>
                  <a:lnTo>
                    <a:pt x="32" y="249"/>
                  </a:lnTo>
                  <a:lnTo>
                    <a:pt x="32" y="249"/>
                  </a:lnTo>
                  <a:lnTo>
                    <a:pt x="34" y="249"/>
                  </a:lnTo>
                  <a:lnTo>
                    <a:pt x="34" y="248"/>
                  </a:lnTo>
                  <a:lnTo>
                    <a:pt x="34" y="248"/>
                  </a:lnTo>
                  <a:lnTo>
                    <a:pt x="216" y="28"/>
                  </a:lnTo>
                  <a:lnTo>
                    <a:pt x="216" y="28"/>
                  </a:lnTo>
                  <a:lnTo>
                    <a:pt x="214" y="28"/>
                  </a:lnTo>
                  <a:lnTo>
                    <a:pt x="214" y="30"/>
                  </a:lnTo>
                  <a:lnTo>
                    <a:pt x="214" y="30"/>
                  </a:lnTo>
                  <a:lnTo>
                    <a:pt x="213" y="30"/>
                  </a:lnTo>
                  <a:lnTo>
                    <a:pt x="213" y="30"/>
                  </a:lnTo>
                  <a:lnTo>
                    <a:pt x="213" y="30"/>
                  </a:lnTo>
                  <a:lnTo>
                    <a:pt x="211" y="30"/>
                  </a:lnTo>
                  <a:lnTo>
                    <a:pt x="211" y="30"/>
                  </a:lnTo>
                  <a:lnTo>
                    <a:pt x="209" y="30"/>
                  </a:lnTo>
                  <a:lnTo>
                    <a:pt x="209" y="30"/>
                  </a:lnTo>
                  <a:lnTo>
                    <a:pt x="207" y="30"/>
                  </a:lnTo>
                  <a:lnTo>
                    <a:pt x="207" y="30"/>
                  </a:lnTo>
                  <a:lnTo>
                    <a:pt x="205" y="28"/>
                  </a:lnTo>
                  <a:lnTo>
                    <a:pt x="203" y="28"/>
                  </a:lnTo>
                  <a:lnTo>
                    <a:pt x="203" y="28"/>
                  </a:lnTo>
                  <a:lnTo>
                    <a:pt x="201" y="28"/>
                  </a:lnTo>
                  <a:lnTo>
                    <a:pt x="201" y="26"/>
                  </a:lnTo>
                  <a:lnTo>
                    <a:pt x="199" y="26"/>
                  </a:lnTo>
                  <a:lnTo>
                    <a:pt x="198" y="26"/>
                  </a:lnTo>
                  <a:lnTo>
                    <a:pt x="198" y="25"/>
                  </a:lnTo>
                  <a:lnTo>
                    <a:pt x="196" y="25"/>
                  </a:lnTo>
                  <a:lnTo>
                    <a:pt x="194" y="23"/>
                  </a:lnTo>
                  <a:lnTo>
                    <a:pt x="194" y="23"/>
                  </a:lnTo>
                  <a:lnTo>
                    <a:pt x="192" y="21"/>
                  </a:lnTo>
                  <a:lnTo>
                    <a:pt x="192" y="21"/>
                  </a:lnTo>
                  <a:lnTo>
                    <a:pt x="190" y="19"/>
                  </a:lnTo>
                  <a:lnTo>
                    <a:pt x="190" y="19"/>
                  </a:lnTo>
                  <a:lnTo>
                    <a:pt x="188" y="17"/>
                  </a:lnTo>
                  <a:lnTo>
                    <a:pt x="188" y="17"/>
                  </a:lnTo>
                  <a:lnTo>
                    <a:pt x="186" y="15"/>
                  </a:lnTo>
                  <a:lnTo>
                    <a:pt x="186" y="15"/>
                  </a:lnTo>
                  <a:lnTo>
                    <a:pt x="185" y="13"/>
                  </a:lnTo>
                  <a:lnTo>
                    <a:pt x="185" y="13"/>
                  </a:lnTo>
                  <a:lnTo>
                    <a:pt x="185" y="12"/>
                  </a:lnTo>
                  <a:lnTo>
                    <a:pt x="183" y="12"/>
                  </a:lnTo>
                  <a:lnTo>
                    <a:pt x="183" y="10"/>
                  </a:lnTo>
                  <a:lnTo>
                    <a:pt x="183" y="10"/>
                  </a:lnTo>
                  <a:lnTo>
                    <a:pt x="183" y="8"/>
                  </a:lnTo>
                  <a:lnTo>
                    <a:pt x="183" y="8"/>
                  </a:lnTo>
                  <a:lnTo>
                    <a:pt x="183" y="6"/>
                  </a:lnTo>
                  <a:lnTo>
                    <a:pt x="181" y="6"/>
                  </a:lnTo>
                  <a:lnTo>
                    <a:pt x="181" y="4"/>
                  </a:lnTo>
                  <a:lnTo>
                    <a:pt x="181" y="4"/>
                  </a:lnTo>
                  <a:lnTo>
                    <a:pt x="181" y="2"/>
                  </a:lnTo>
                  <a:lnTo>
                    <a:pt x="183" y="2"/>
                  </a:lnTo>
                  <a:lnTo>
                    <a:pt x="183" y="2"/>
                  </a:lnTo>
                  <a:lnTo>
                    <a:pt x="183" y="0"/>
                  </a:lnTo>
                  <a:lnTo>
                    <a:pt x="183" y="0"/>
                  </a:lnTo>
                  <a:lnTo>
                    <a:pt x="0" y="22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Oval 165"/>
            <p:cNvSpPr>
              <a:spLocks noChangeArrowheads="1"/>
            </p:cNvSpPr>
            <p:nvPr/>
          </p:nvSpPr>
          <p:spPr bwMode="auto">
            <a:xfrm>
              <a:off x="5199063" y="4006850"/>
              <a:ext cx="233363" cy="23336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166"/>
            <p:cNvSpPr>
              <a:spLocks/>
            </p:cNvSpPr>
            <p:nvPr/>
          </p:nvSpPr>
          <p:spPr bwMode="auto">
            <a:xfrm>
              <a:off x="5199063" y="4010025"/>
              <a:ext cx="130175" cy="127000"/>
            </a:xfrm>
            <a:custGeom>
              <a:avLst/>
              <a:gdLst/>
              <a:ahLst/>
              <a:cxnLst>
                <a:cxn ang="0">
                  <a:pos x="46" y="76"/>
                </a:cxn>
                <a:cxn ang="0">
                  <a:pos x="48" y="76"/>
                </a:cxn>
                <a:cxn ang="0">
                  <a:pos x="50" y="78"/>
                </a:cxn>
                <a:cxn ang="0">
                  <a:pos x="52" y="80"/>
                </a:cxn>
                <a:cxn ang="0">
                  <a:pos x="56" y="80"/>
                </a:cxn>
                <a:cxn ang="0">
                  <a:pos x="57" y="80"/>
                </a:cxn>
                <a:cxn ang="0">
                  <a:pos x="61" y="80"/>
                </a:cxn>
                <a:cxn ang="0">
                  <a:pos x="63" y="80"/>
                </a:cxn>
                <a:cxn ang="0">
                  <a:pos x="67" y="78"/>
                </a:cxn>
                <a:cxn ang="0">
                  <a:pos x="69" y="78"/>
                </a:cxn>
                <a:cxn ang="0">
                  <a:pos x="70" y="76"/>
                </a:cxn>
                <a:cxn ang="0">
                  <a:pos x="72" y="74"/>
                </a:cxn>
                <a:cxn ang="0">
                  <a:pos x="74" y="72"/>
                </a:cxn>
                <a:cxn ang="0">
                  <a:pos x="76" y="70"/>
                </a:cxn>
                <a:cxn ang="0">
                  <a:pos x="78" y="69"/>
                </a:cxn>
                <a:cxn ang="0">
                  <a:pos x="80" y="65"/>
                </a:cxn>
                <a:cxn ang="0">
                  <a:pos x="80" y="63"/>
                </a:cxn>
                <a:cxn ang="0">
                  <a:pos x="80" y="59"/>
                </a:cxn>
                <a:cxn ang="0">
                  <a:pos x="82" y="57"/>
                </a:cxn>
                <a:cxn ang="0">
                  <a:pos x="80" y="56"/>
                </a:cxn>
                <a:cxn ang="0">
                  <a:pos x="80" y="52"/>
                </a:cxn>
                <a:cxn ang="0">
                  <a:pos x="80" y="50"/>
                </a:cxn>
                <a:cxn ang="0">
                  <a:pos x="78" y="48"/>
                </a:cxn>
                <a:cxn ang="0">
                  <a:pos x="76" y="44"/>
                </a:cxn>
                <a:cxn ang="0">
                  <a:pos x="74" y="43"/>
                </a:cxn>
                <a:cxn ang="0">
                  <a:pos x="31" y="2"/>
                </a:cxn>
                <a:cxn ang="0">
                  <a:pos x="33" y="4"/>
                </a:cxn>
                <a:cxn ang="0">
                  <a:pos x="33" y="5"/>
                </a:cxn>
                <a:cxn ang="0">
                  <a:pos x="35" y="7"/>
                </a:cxn>
                <a:cxn ang="0">
                  <a:pos x="35" y="11"/>
                </a:cxn>
                <a:cxn ang="0">
                  <a:pos x="37" y="13"/>
                </a:cxn>
                <a:cxn ang="0">
                  <a:pos x="37" y="17"/>
                </a:cxn>
                <a:cxn ang="0">
                  <a:pos x="37" y="18"/>
                </a:cxn>
                <a:cxn ang="0">
                  <a:pos x="35" y="22"/>
                </a:cxn>
                <a:cxn ang="0">
                  <a:pos x="35" y="24"/>
                </a:cxn>
                <a:cxn ang="0">
                  <a:pos x="33" y="26"/>
                </a:cxn>
                <a:cxn ang="0">
                  <a:pos x="31" y="30"/>
                </a:cxn>
                <a:cxn ang="0">
                  <a:pos x="29" y="31"/>
                </a:cxn>
                <a:cxn ang="0">
                  <a:pos x="28" y="33"/>
                </a:cxn>
                <a:cxn ang="0">
                  <a:pos x="26" y="35"/>
                </a:cxn>
                <a:cxn ang="0">
                  <a:pos x="22" y="35"/>
                </a:cxn>
                <a:cxn ang="0">
                  <a:pos x="20" y="37"/>
                </a:cxn>
                <a:cxn ang="0">
                  <a:pos x="16" y="37"/>
                </a:cxn>
                <a:cxn ang="0">
                  <a:pos x="15" y="37"/>
                </a:cxn>
                <a:cxn ang="0">
                  <a:pos x="11" y="37"/>
                </a:cxn>
                <a:cxn ang="0">
                  <a:pos x="9" y="37"/>
                </a:cxn>
                <a:cxn ang="0">
                  <a:pos x="7" y="37"/>
                </a:cxn>
                <a:cxn ang="0">
                  <a:pos x="3" y="35"/>
                </a:cxn>
                <a:cxn ang="0">
                  <a:pos x="2" y="33"/>
                </a:cxn>
                <a:cxn ang="0">
                  <a:pos x="0" y="31"/>
                </a:cxn>
              </a:cxnLst>
              <a:rect l="0" t="0" r="r" b="b"/>
              <a:pathLst>
                <a:path w="82" h="80">
                  <a:moveTo>
                    <a:pt x="44" y="74"/>
                  </a:moveTo>
                  <a:lnTo>
                    <a:pt x="46" y="76"/>
                  </a:lnTo>
                  <a:lnTo>
                    <a:pt x="46" y="76"/>
                  </a:lnTo>
                  <a:lnTo>
                    <a:pt x="48" y="76"/>
                  </a:lnTo>
                  <a:lnTo>
                    <a:pt x="48" y="78"/>
                  </a:lnTo>
                  <a:lnTo>
                    <a:pt x="50" y="78"/>
                  </a:lnTo>
                  <a:lnTo>
                    <a:pt x="52" y="78"/>
                  </a:lnTo>
                  <a:lnTo>
                    <a:pt x="52" y="80"/>
                  </a:lnTo>
                  <a:lnTo>
                    <a:pt x="54" y="80"/>
                  </a:lnTo>
                  <a:lnTo>
                    <a:pt x="56" y="80"/>
                  </a:lnTo>
                  <a:lnTo>
                    <a:pt x="57" y="80"/>
                  </a:lnTo>
                  <a:lnTo>
                    <a:pt x="57" y="80"/>
                  </a:lnTo>
                  <a:lnTo>
                    <a:pt x="59" y="80"/>
                  </a:lnTo>
                  <a:lnTo>
                    <a:pt x="61" y="80"/>
                  </a:lnTo>
                  <a:lnTo>
                    <a:pt x="61" y="80"/>
                  </a:lnTo>
                  <a:lnTo>
                    <a:pt x="63" y="80"/>
                  </a:lnTo>
                  <a:lnTo>
                    <a:pt x="65" y="80"/>
                  </a:lnTo>
                  <a:lnTo>
                    <a:pt x="67" y="78"/>
                  </a:lnTo>
                  <a:lnTo>
                    <a:pt x="67" y="78"/>
                  </a:lnTo>
                  <a:lnTo>
                    <a:pt x="69" y="78"/>
                  </a:lnTo>
                  <a:lnTo>
                    <a:pt x="70" y="76"/>
                  </a:lnTo>
                  <a:lnTo>
                    <a:pt x="70" y="76"/>
                  </a:lnTo>
                  <a:lnTo>
                    <a:pt x="72" y="76"/>
                  </a:lnTo>
                  <a:lnTo>
                    <a:pt x="72" y="74"/>
                  </a:lnTo>
                  <a:lnTo>
                    <a:pt x="74" y="74"/>
                  </a:lnTo>
                  <a:lnTo>
                    <a:pt x="74" y="72"/>
                  </a:lnTo>
                  <a:lnTo>
                    <a:pt x="76" y="70"/>
                  </a:lnTo>
                  <a:lnTo>
                    <a:pt x="76" y="70"/>
                  </a:lnTo>
                  <a:lnTo>
                    <a:pt x="78" y="69"/>
                  </a:lnTo>
                  <a:lnTo>
                    <a:pt x="78" y="69"/>
                  </a:lnTo>
                  <a:lnTo>
                    <a:pt x="78" y="67"/>
                  </a:lnTo>
                  <a:lnTo>
                    <a:pt x="80" y="65"/>
                  </a:lnTo>
                  <a:lnTo>
                    <a:pt x="80" y="65"/>
                  </a:lnTo>
                  <a:lnTo>
                    <a:pt x="80" y="63"/>
                  </a:lnTo>
                  <a:lnTo>
                    <a:pt x="80" y="61"/>
                  </a:lnTo>
                  <a:lnTo>
                    <a:pt x="80" y="59"/>
                  </a:lnTo>
                  <a:lnTo>
                    <a:pt x="82" y="59"/>
                  </a:lnTo>
                  <a:lnTo>
                    <a:pt x="82" y="57"/>
                  </a:lnTo>
                  <a:lnTo>
                    <a:pt x="80" y="56"/>
                  </a:lnTo>
                  <a:lnTo>
                    <a:pt x="80" y="56"/>
                  </a:lnTo>
                  <a:lnTo>
                    <a:pt x="80" y="54"/>
                  </a:lnTo>
                  <a:lnTo>
                    <a:pt x="80" y="52"/>
                  </a:lnTo>
                  <a:lnTo>
                    <a:pt x="80" y="50"/>
                  </a:lnTo>
                  <a:lnTo>
                    <a:pt x="80" y="50"/>
                  </a:lnTo>
                  <a:lnTo>
                    <a:pt x="78" y="48"/>
                  </a:lnTo>
                  <a:lnTo>
                    <a:pt x="78" y="48"/>
                  </a:lnTo>
                  <a:lnTo>
                    <a:pt x="78" y="46"/>
                  </a:lnTo>
                  <a:lnTo>
                    <a:pt x="76" y="44"/>
                  </a:lnTo>
                  <a:lnTo>
                    <a:pt x="76" y="44"/>
                  </a:lnTo>
                  <a:lnTo>
                    <a:pt x="74" y="43"/>
                  </a:lnTo>
                  <a:lnTo>
                    <a:pt x="29" y="0"/>
                  </a:lnTo>
                  <a:lnTo>
                    <a:pt x="31" y="2"/>
                  </a:lnTo>
                  <a:lnTo>
                    <a:pt x="31" y="2"/>
                  </a:lnTo>
                  <a:lnTo>
                    <a:pt x="33" y="4"/>
                  </a:lnTo>
                  <a:lnTo>
                    <a:pt x="33" y="5"/>
                  </a:lnTo>
                  <a:lnTo>
                    <a:pt x="33" y="5"/>
                  </a:lnTo>
                  <a:lnTo>
                    <a:pt x="35" y="7"/>
                  </a:lnTo>
                  <a:lnTo>
                    <a:pt x="35" y="7"/>
                  </a:lnTo>
                  <a:lnTo>
                    <a:pt x="35" y="9"/>
                  </a:lnTo>
                  <a:lnTo>
                    <a:pt x="35" y="11"/>
                  </a:lnTo>
                  <a:lnTo>
                    <a:pt x="37" y="13"/>
                  </a:lnTo>
                  <a:lnTo>
                    <a:pt x="37" y="13"/>
                  </a:lnTo>
                  <a:lnTo>
                    <a:pt x="37" y="15"/>
                  </a:lnTo>
                  <a:lnTo>
                    <a:pt x="37" y="17"/>
                  </a:lnTo>
                  <a:lnTo>
                    <a:pt x="37" y="18"/>
                  </a:lnTo>
                  <a:lnTo>
                    <a:pt x="37" y="18"/>
                  </a:lnTo>
                  <a:lnTo>
                    <a:pt x="35" y="20"/>
                  </a:lnTo>
                  <a:lnTo>
                    <a:pt x="35" y="22"/>
                  </a:lnTo>
                  <a:lnTo>
                    <a:pt x="35" y="22"/>
                  </a:lnTo>
                  <a:lnTo>
                    <a:pt x="35" y="24"/>
                  </a:lnTo>
                  <a:lnTo>
                    <a:pt x="33" y="26"/>
                  </a:lnTo>
                  <a:lnTo>
                    <a:pt x="33" y="26"/>
                  </a:lnTo>
                  <a:lnTo>
                    <a:pt x="33" y="28"/>
                  </a:lnTo>
                  <a:lnTo>
                    <a:pt x="31" y="30"/>
                  </a:lnTo>
                  <a:lnTo>
                    <a:pt x="31" y="30"/>
                  </a:lnTo>
                  <a:lnTo>
                    <a:pt x="29" y="31"/>
                  </a:lnTo>
                  <a:lnTo>
                    <a:pt x="28" y="31"/>
                  </a:lnTo>
                  <a:lnTo>
                    <a:pt x="28" y="33"/>
                  </a:lnTo>
                  <a:lnTo>
                    <a:pt x="26" y="33"/>
                  </a:lnTo>
                  <a:lnTo>
                    <a:pt x="26" y="35"/>
                  </a:lnTo>
                  <a:lnTo>
                    <a:pt x="24" y="35"/>
                  </a:lnTo>
                  <a:lnTo>
                    <a:pt x="22" y="35"/>
                  </a:lnTo>
                  <a:lnTo>
                    <a:pt x="22" y="37"/>
                  </a:lnTo>
                  <a:lnTo>
                    <a:pt x="20" y="37"/>
                  </a:lnTo>
                  <a:lnTo>
                    <a:pt x="18" y="37"/>
                  </a:lnTo>
                  <a:lnTo>
                    <a:pt x="16" y="37"/>
                  </a:lnTo>
                  <a:lnTo>
                    <a:pt x="16" y="37"/>
                  </a:lnTo>
                  <a:lnTo>
                    <a:pt x="15" y="37"/>
                  </a:lnTo>
                  <a:lnTo>
                    <a:pt x="13" y="37"/>
                  </a:lnTo>
                  <a:lnTo>
                    <a:pt x="11" y="37"/>
                  </a:lnTo>
                  <a:lnTo>
                    <a:pt x="11" y="37"/>
                  </a:lnTo>
                  <a:lnTo>
                    <a:pt x="9" y="37"/>
                  </a:lnTo>
                  <a:lnTo>
                    <a:pt x="7" y="37"/>
                  </a:lnTo>
                  <a:lnTo>
                    <a:pt x="7" y="37"/>
                  </a:lnTo>
                  <a:lnTo>
                    <a:pt x="5" y="35"/>
                  </a:lnTo>
                  <a:lnTo>
                    <a:pt x="3" y="35"/>
                  </a:lnTo>
                  <a:lnTo>
                    <a:pt x="3" y="35"/>
                  </a:lnTo>
                  <a:lnTo>
                    <a:pt x="2" y="33"/>
                  </a:lnTo>
                  <a:lnTo>
                    <a:pt x="2" y="33"/>
                  </a:lnTo>
                  <a:lnTo>
                    <a:pt x="0" y="31"/>
                  </a:lnTo>
                  <a:lnTo>
                    <a:pt x="44" y="7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Oval 167"/>
            <p:cNvSpPr>
              <a:spLocks noChangeArrowheads="1"/>
            </p:cNvSpPr>
            <p:nvPr/>
          </p:nvSpPr>
          <p:spPr bwMode="auto">
            <a:xfrm>
              <a:off x="3802063" y="3302000"/>
              <a:ext cx="196850" cy="196850"/>
            </a:xfrm>
            <a:prstGeom prst="ellipse">
              <a:avLst/>
            </a:prstGeom>
            <a:solidFill>
              <a:srgbClr val="FF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168"/>
            <p:cNvSpPr>
              <a:spLocks/>
            </p:cNvSpPr>
            <p:nvPr/>
          </p:nvSpPr>
          <p:spPr bwMode="auto">
            <a:xfrm>
              <a:off x="3890963" y="3470275"/>
              <a:ext cx="158750" cy="385763"/>
            </a:xfrm>
            <a:custGeom>
              <a:avLst/>
              <a:gdLst/>
              <a:ahLst/>
              <a:cxnLst>
                <a:cxn ang="0">
                  <a:pos x="42" y="3"/>
                </a:cxn>
                <a:cxn ang="0">
                  <a:pos x="40" y="3"/>
                </a:cxn>
                <a:cxn ang="0">
                  <a:pos x="40" y="2"/>
                </a:cxn>
                <a:cxn ang="0">
                  <a:pos x="39" y="2"/>
                </a:cxn>
                <a:cxn ang="0">
                  <a:pos x="37" y="0"/>
                </a:cxn>
                <a:cxn ang="0">
                  <a:pos x="35" y="0"/>
                </a:cxn>
                <a:cxn ang="0">
                  <a:pos x="33" y="0"/>
                </a:cxn>
                <a:cxn ang="0">
                  <a:pos x="31" y="0"/>
                </a:cxn>
                <a:cxn ang="0">
                  <a:pos x="29" y="0"/>
                </a:cxn>
                <a:cxn ang="0">
                  <a:pos x="26" y="0"/>
                </a:cxn>
                <a:cxn ang="0">
                  <a:pos x="24" y="0"/>
                </a:cxn>
                <a:cxn ang="0">
                  <a:pos x="20" y="2"/>
                </a:cxn>
                <a:cxn ang="0">
                  <a:pos x="18" y="2"/>
                </a:cxn>
                <a:cxn ang="0">
                  <a:pos x="16" y="2"/>
                </a:cxn>
                <a:cxn ang="0">
                  <a:pos x="13" y="3"/>
                </a:cxn>
                <a:cxn ang="0">
                  <a:pos x="11" y="3"/>
                </a:cxn>
                <a:cxn ang="0">
                  <a:pos x="9" y="5"/>
                </a:cxn>
                <a:cxn ang="0">
                  <a:pos x="7" y="7"/>
                </a:cxn>
                <a:cxn ang="0">
                  <a:pos x="5" y="7"/>
                </a:cxn>
                <a:cxn ang="0">
                  <a:pos x="3" y="9"/>
                </a:cxn>
                <a:cxn ang="0">
                  <a:pos x="1" y="11"/>
                </a:cxn>
                <a:cxn ang="0">
                  <a:pos x="1" y="11"/>
                </a:cxn>
                <a:cxn ang="0">
                  <a:pos x="0" y="13"/>
                </a:cxn>
                <a:cxn ang="0">
                  <a:pos x="0" y="15"/>
                </a:cxn>
                <a:cxn ang="0">
                  <a:pos x="0" y="15"/>
                </a:cxn>
                <a:cxn ang="0">
                  <a:pos x="59" y="241"/>
                </a:cxn>
                <a:cxn ang="0">
                  <a:pos x="59" y="241"/>
                </a:cxn>
                <a:cxn ang="0">
                  <a:pos x="59" y="239"/>
                </a:cxn>
                <a:cxn ang="0">
                  <a:pos x="61" y="239"/>
                </a:cxn>
                <a:cxn ang="0">
                  <a:pos x="61" y="238"/>
                </a:cxn>
                <a:cxn ang="0">
                  <a:pos x="63" y="236"/>
                </a:cxn>
                <a:cxn ang="0">
                  <a:pos x="65" y="236"/>
                </a:cxn>
                <a:cxn ang="0">
                  <a:pos x="67" y="234"/>
                </a:cxn>
                <a:cxn ang="0">
                  <a:pos x="68" y="232"/>
                </a:cxn>
                <a:cxn ang="0">
                  <a:pos x="70" y="232"/>
                </a:cxn>
                <a:cxn ang="0">
                  <a:pos x="74" y="230"/>
                </a:cxn>
                <a:cxn ang="0">
                  <a:pos x="76" y="230"/>
                </a:cxn>
                <a:cxn ang="0">
                  <a:pos x="78" y="228"/>
                </a:cxn>
                <a:cxn ang="0">
                  <a:pos x="81" y="228"/>
                </a:cxn>
                <a:cxn ang="0">
                  <a:pos x="83" y="228"/>
                </a:cxn>
                <a:cxn ang="0">
                  <a:pos x="87" y="228"/>
                </a:cxn>
                <a:cxn ang="0">
                  <a:pos x="89" y="228"/>
                </a:cxn>
                <a:cxn ang="0">
                  <a:pos x="91" y="228"/>
                </a:cxn>
                <a:cxn ang="0">
                  <a:pos x="94" y="228"/>
                </a:cxn>
                <a:cxn ang="0">
                  <a:pos x="96" y="228"/>
                </a:cxn>
                <a:cxn ang="0">
                  <a:pos x="98" y="228"/>
                </a:cxn>
                <a:cxn ang="0">
                  <a:pos x="98" y="228"/>
                </a:cxn>
                <a:cxn ang="0">
                  <a:pos x="100" y="230"/>
                </a:cxn>
                <a:cxn ang="0">
                  <a:pos x="100" y="230"/>
                </a:cxn>
                <a:cxn ang="0">
                  <a:pos x="100" y="232"/>
                </a:cxn>
              </a:cxnLst>
              <a:rect l="0" t="0" r="r" b="b"/>
              <a:pathLst>
                <a:path w="100" h="243">
                  <a:moveTo>
                    <a:pt x="42" y="3"/>
                  </a:moveTo>
                  <a:lnTo>
                    <a:pt x="42" y="3"/>
                  </a:lnTo>
                  <a:lnTo>
                    <a:pt x="40" y="3"/>
                  </a:lnTo>
                  <a:lnTo>
                    <a:pt x="40" y="3"/>
                  </a:lnTo>
                  <a:lnTo>
                    <a:pt x="40" y="2"/>
                  </a:lnTo>
                  <a:lnTo>
                    <a:pt x="40" y="2"/>
                  </a:lnTo>
                  <a:lnTo>
                    <a:pt x="39" y="2"/>
                  </a:lnTo>
                  <a:lnTo>
                    <a:pt x="39" y="2"/>
                  </a:lnTo>
                  <a:lnTo>
                    <a:pt x="39" y="2"/>
                  </a:lnTo>
                  <a:lnTo>
                    <a:pt x="37" y="0"/>
                  </a:lnTo>
                  <a:lnTo>
                    <a:pt x="37" y="0"/>
                  </a:lnTo>
                  <a:lnTo>
                    <a:pt x="35" y="0"/>
                  </a:lnTo>
                  <a:lnTo>
                    <a:pt x="35" y="0"/>
                  </a:lnTo>
                  <a:lnTo>
                    <a:pt x="33" y="0"/>
                  </a:lnTo>
                  <a:lnTo>
                    <a:pt x="33" y="0"/>
                  </a:lnTo>
                  <a:lnTo>
                    <a:pt x="31" y="0"/>
                  </a:lnTo>
                  <a:lnTo>
                    <a:pt x="29" y="0"/>
                  </a:lnTo>
                  <a:lnTo>
                    <a:pt x="29" y="0"/>
                  </a:lnTo>
                  <a:lnTo>
                    <a:pt x="27" y="0"/>
                  </a:lnTo>
                  <a:lnTo>
                    <a:pt x="26" y="0"/>
                  </a:lnTo>
                  <a:lnTo>
                    <a:pt x="26" y="0"/>
                  </a:lnTo>
                  <a:lnTo>
                    <a:pt x="24" y="0"/>
                  </a:lnTo>
                  <a:lnTo>
                    <a:pt x="22" y="0"/>
                  </a:lnTo>
                  <a:lnTo>
                    <a:pt x="20" y="2"/>
                  </a:lnTo>
                  <a:lnTo>
                    <a:pt x="20" y="2"/>
                  </a:lnTo>
                  <a:lnTo>
                    <a:pt x="18" y="2"/>
                  </a:lnTo>
                  <a:lnTo>
                    <a:pt x="16" y="2"/>
                  </a:lnTo>
                  <a:lnTo>
                    <a:pt x="16" y="2"/>
                  </a:lnTo>
                  <a:lnTo>
                    <a:pt x="14" y="3"/>
                  </a:lnTo>
                  <a:lnTo>
                    <a:pt x="13" y="3"/>
                  </a:lnTo>
                  <a:lnTo>
                    <a:pt x="13" y="3"/>
                  </a:lnTo>
                  <a:lnTo>
                    <a:pt x="11" y="3"/>
                  </a:lnTo>
                  <a:lnTo>
                    <a:pt x="9" y="5"/>
                  </a:lnTo>
                  <a:lnTo>
                    <a:pt x="9" y="5"/>
                  </a:lnTo>
                  <a:lnTo>
                    <a:pt x="7" y="5"/>
                  </a:lnTo>
                  <a:lnTo>
                    <a:pt x="7" y="7"/>
                  </a:lnTo>
                  <a:lnTo>
                    <a:pt x="5" y="7"/>
                  </a:lnTo>
                  <a:lnTo>
                    <a:pt x="5" y="7"/>
                  </a:lnTo>
                  <a:lnTo>
                    <a:pt x="3" y="9"/>
                  </a:lnTo>
                  <a:lnTo>
                    <a:pt x="3" y="9"/>
                  </a:lnTo>
                  <a:lnTo>
                    <a:pt x="3" y="9"/>
                  </a:lnTo>
                  <a:lnTo>
                    <a:pt x="1" y="11"/>
                  </a:lnTo>
                  <a:lnTo>
                    <a:pt x="1" y="11"/>
                  </a:lnTo>
                  <a:lnTo>
                    <a:pt x="1" y="11"/>
                  </a:lnTo>
                  <a:lnTo>
                    <a:pt x="1" y="13"/>
                  </a:lnTo>
                  <a:lnTo>
                    <a:pt x="0" y="13"/>
                  </a:lnTo>
                  <a:lnTo>
                    <a:pt x="0" y="13"/>
                  </a:lnTo>
                  <a:lnTo>
                    <a:pt x="0" y="15"/>
                  </a:lnTo>
                  <a:lnTo>
                    <a:pt x="0" y="15"/>
                  </a:lnTo>
                  <a:lnTo>
                    <a:pt x="0" y="15"/>
                  </a:lnTo>
                  <a:lnTo>
                    <a:pt x="59" y="243"/>
                  </a:lnTo>
                  <a:lnTo>
                    <a:pt x="59" y="241"/>
                  </a:lnTo>
                  <a:lnTo>
                    <a:pt x="59" y="241"/>
                  </a:lnTo>
                  <a:lnTo>
                    <a:pt x="59" y="241"/>
                  </a:lnTo>
                  <a:lnTo>
                    <a:pt x="59" y="239"/>
                  </a:lnTo>
                  <a:lnTo>
                    <a:pt x="59" y="239"/>
                  </a:lnTo>
                  <a:lnTo>
                    <a:pt x="59" y="239"/>
                  </a:lnTo>
                  <a:lnTo>
                    <a:pt x="61" y="239"/>
                  </a:lnTo>
                  <a:lnTo>
                    <a:pt x="61" y="238"/>
                  </a:lnTo>
                  <a:lnTo>
                    <a:pt x="61" y="238"/>
                  </a:lnTo>
                  <a:lnTo>
                    <a:pt x="61" y="238"/>
                  </a:lnTo>
                  <a:lnTo>
                    <a:pt x="63" y="236"/>
                  </a:lnTo>
                  <a:lnTo>
                    <a:pt x="63" y="236"/>
                  </a:lnTo>
                  <a:lnTo>
                    <a:pt x="65" y="236"/>
                  </a:lnTo>
                  <a:lnTo>
                    <a:pt x="65" y="234"/>
                  </a:lnTo>
                  <a:lnTo>
                    <a:pt x="67" y="234"/>
                  </a:lnTo>
                  <a:lnTo>
                    <a:pt x="67" y="234"/>
                  </a:lnTo>
                  <a:lnTo>
                    <a:pt x="68" y="232"/>
                  </a:lnTo>
                  <a:lnTo>
                    <a:pt x="70" y="232"/>
                  </a:lnTo>
                  <a:lnTo>
                    <a:pt x="70" y="232"/>
                  </a:lnTo>
                  <a:lnTo>
                    <a:pt x="72" y="232"/>
                  </a:lnTo>
                  <a:lnTo>
                    <a:pt x="74" y="230"/>
                  </a:lnTo>
                  <a:lnTo>
                    <a:pt x="74" y="230"/>
                  </a:lnTo>
                  <a:lnTo>
                    <a:pt x="76" y="230"/>
                  </a:lnTo>
                  <a:lnTo>
                    <a:pt x="78" y="230"/>
                  </a:lnTo>
                  <a:lnTo>
                    <a:pt x="78" y="228"/>
                  </a:lnTo>
                  <a:lnTo>
                    <a:pt x="80" y="228"/>
                  </a:lnTo>
                  <a:lnTo>
                    <a:pt x="81" y="228"/>
                  </a:lnTo>
                  <a:lnTo>
                    <a:pt x="83" y="228"/>
                  </a:lnTo>
                  <a:lnTo>
                    <a:pt x="83" y="228"/>
                  </a:lnTo>
                  <a:lnTo>
                    <a:pt x="85" y="228"/>
                  </a:lnTo>
                  <a:lnTo>
                    <a:pt x="87" y="228"/>
                  </a:lnTo>
                  <a:lnTo>
                    <a:pt x="87" y="228"/>
                  </a:lnTo>
                  <a:lnTo>
                    <a:pt x="89" y="228"/>
                  </a:lnTo>
                  <a:lnTo>
                    <a:pt x="91" y="228"/>
                  </a:lnTo>
                  <a:lnTo>
                    <a:pt x="91" y="228"/>
                  </a:lnTo>
                  <a:lnTo>
                    <a:pt x="93" y="228"/>
                  </a:lnTo>
                  <a:lnTo>
                    <a:pt x="94" y="228"/>
                  </a:lnTo>
                  <a:lnTo>
                    <a:pt x="94" y="228"/>
                  </a:lnTo>
                  <a:lnTo>
                    <a:pt x="96" y="228"/>
                  </a:lnTo>
                  <a:lnTo>
                    <a:pt x="96" y="228"/>
                  </a:lnTo>
                  <a:lnTo>
                    <a:pt x="98" y="228"/>
                  </a:lnTo>
                  <a:lnTo>
                    <a:pt x="98" y="228"/>
                  </a:lnTo>
                  <a:lnTo>
                    <a:pt x="98" y="228"/>
                  </a:lnTo>
                  <a:lnTo>
                    <a:pt x="100" y="230"/>
                  </a:lnTo>
                  <a:lnTo>
                    <a:pt x="100" y="230"/>
                  </a:lnTo>
                  <a:lnTo>
                    <a:pt x="100" y="230"/>
                  </a:lnTo>
                  <a:lnTo>
                    <a:pt x="100" y="230"/>
                  </a:lnTo>
                  <a:lnTo>
                    <a:pt x="100" y="232"/>
                  </a:lnTo>
                  <a:lnTo>
                    <a:pt x="100" y="232"/>
                  </a:lnTo>
                  <a:lnTo>
                    <a:pt x="42"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Oval 169"/>
            <p:cNvSpPr>
              <a:spLocks noChangeArrowheads="1"/>
            </p:cNvSpPr>
            <p:nvPr/>
          </p:nvSpPr>
          <p:spPr bwMode="auto">
            <a:xfrm>
              <a:off x="3081338" y="4667250"/>
              <a:ext cx="233363" cy="23336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170"/>
            <p:cNvSpPr>
              <a:spLocks/>
            </p:cNvSpPr>
            <p:nvPr/>
          </p:nvSpPr>
          <p:spPr bwMode="auto">
            <a:xfrm>
              <a:off x="2974975" y="4664075"/>
              <a:ext cx="200025" cy="133350"/>
            </a:xfrm>
            <a:custGeom>
              <a:avLst/>
              <a:gdLst/>
              <a:ahLst/>
              <a:cxnLst>
                <a:cxn ang="0">
                  <a:pos x="100" y="82"/>
                </a:cxn>
                <a:cxn ang="0">
                  <a:pos x="102" y="84"/>
                </a:cxn>
                <a:cxn ang="0">
                  <a:pos x="106" y="84"/>
                </a:cxn>
                <a:cxn ang="0">
                  <a:pos x="108" y="84"/>
                </a:cxn>
                <a:cxn ang="0">
                  <a:pos x="110" y="82"/>
                </a:cxn>
                <a:cxn ang="0">
                  <a:pos x="113" y="82"/>
                </a:cxn>
                <a:cxn ang="0">
                  <a:pos x="115" y="80"/>
                </a:cxn>
                <a:cxn ang="0">
                  <a:pos x="117" y="80"/>
                </a:cxn>
                <a:cxn ang="0">
                  <a:pos x="119" y="78"/>
                </a:cxn>
                <a:cxn ang="0">
                  <a:pos x="121" y="76"/>
                </a:cxn>
                <a:cxn ang="0">
                  <a:pos x="123" y="73"/>
                </a:cxn>
                <a:cxn ang="0">
                  <a:pos x="124" y="71"/>
                </a:cxn>
                <a:cxn ang="0">
                  <a:pos x="126" y="69"/>
                </a:cxn>
                <a:cxn ang="0">
                  <a:pos x="126" y="65"/>
                </a:cxn>
                <a:cxn ang="0">
                  <a:pos x="126" y="63"/>
                </a:cxn>
                <a:cxn ang="0">
                  <a:pos x="126" y="60"/>
                </a:cxn>
                <a:cxn ang="0">
                  <a:pos x="126" y="58"/>
                </a:cxn>
                <a:cxn ang="0">
                  <a:pos x="126" y="54"/>
                </a:cxn>
                <a:cxn ang="0">
                  <a:pos x="126" y="52"/>
                </a:cxn>
                <a:cxn ang="0">
                  <a:pos x="124" y="50"/>
                </a:cxn>
                <a:cxn ang="0">
                  <a:pos x="124" y="49"/>
                </a:cxn>
                <a:cxn ang="0">
                  <a:pos x="123" y="47"/>
                </a:cxn>
                <a:cxn ang="0">
                  <a:pos x="121" y="45"/>
                </a:cxn>
                <a:cxn ang="0">
                  <a:pos x="119" y="43"/>
                </a:cxn>
                <a:cxn ang="0">
                  <a:pos x="117" y="41"/>
                </a:cxn>
                <a:cxn ang="0">
                  <a:pos x="18" y="0"/>
                </a:cxn>
                <a:cxn ang="0">
                  <a:pos x="20" y="2"/>
                </a:cxn>
                <a:cxn ang="0">
                  <a:pos x="22" y="2"/>
                </a:cxn>
                <a:cxn ang="0">
                  <a:pos x="24" y="4"/>
                </a:cxn>
                <a:cxn ang="0">
                  <a:pos x="26" y="6"/>
                </a:cxn>
                <a:cxn ang="0">
                  <a:pos x="26" y="10"/>
                </a:cxn>
                <a:cxn ang="0">
                  <a:pos x="28" y="11"/>
                </a:cxn>
                <a:cxn ang="0">
                  <a:pos x="28" y="13"/>
                </a:cxn>
                <a:cxn ang="0">
                  <a:pos x="28" y="17"/>
                </a:cxn>
                <a:cxn ang="0">
                  <a:pos x="28" y="19"/>
                </a:cxn>
                <a:cxn ang="0">
                  <a:pos x="28" y="23"/>
                </a:cxn>
                <a:cxn ang="0">
                  <a:pos x="26" y="24"/>
                </a:cxn>
                <a:cxn ang="0">
                  <a:pos x="26" y="28"/>
                </a:cxn>
                <a:cxn ang="0">
                  <a:pos x="24" y="30"/>
                </a:cxn>
                <a:cxn ang="0">
                  <a:pos x="22" y="32"/>
                </a:cxn>
                <a:cxn ang="0">
                  <a:pos x="20" y="36"/>
                </a:cxn>
                <a:cxn ang="0">
                  <a:pos x="18" y="37"/>
                </a:cxn>
                <a:cxn ang="0">
                  <a:pos x="17" y="39"/>
                </a:cxn>
                <a:cxn ang="0">
                  <a:pos x="15" y="39"/>
                </a:cxn>
                <a:cxn ang="0">
                  <a:pos x="11" y="41"/>
                </a:cxn>
                <a:cxn ang="0">
                  <a:pos x="9" y="41"/>
                </a:cxn>
                <a:cxn ang="0">
                  <a:pos x="7" y="41"/>
                </a:cxn>
                <a:cxn ang="0">
                  <a:pos x="4" y="41"/>
                </a:cxn>
                <a:cxn ang="0">
                  <a:pos x="2" y="41"/>
                </a:cxn>
                <a:cxn ang="0">
                  <a:pos x="0" y="41"/>
                </a:cxn>
              </a:cxnLst>
              <a:rect l="0" t="0" r="r" b="b"/>
              <a:pathLst>
                <a:path w="126" h="84">
                  <a:moveTo>
                    <a:pt x="100" y="82"/>
                  </a:moveTo>
                  <a:lnTo>
                    <a:pt x="100" y="82"/>
                  </a:lnTo>
                  <a:lnTo>
                    <a:pt x="102" y="82"/>
                  </a:lnTo>
                  <a:lnTo>
                    <a:pt x="102" y="84"/>
                  </a:lnTo>
                  <a:lnTo>
                    <a:pt x="104" y="84"/>
                  </a:lnTo>
                  <a:lnTo>
                    <a:pt x="106" y="84"/>
                  </a:lnTo>
                  <a:lnTo>
                    <a:pt x="106" y="84"/>
                  </a:lnTo>
                  <a:lnTo>
                    <a:pt x="108" y="84"/>
                  </a:lnTo>
                  <a:lnTo>
                    <a:pt x="110" y="84"/>
                  </a:lnTo>
                  <a:lnTo>
                    <a:pt x="110" y="82"/>
                  </a:lnTo>
                  <a:lnTo>
                    <a:pt x="111" y="82"/>
                  </a:lnTo>
                  <a:lnTo>
                    <a:pt x="113" y="82"/>
                  </a:lnTo>
                  <a:lnTo>
                    <a:pt x="113" y="82"/>
                  </a:lnTo>
                  <a:lnTo>
                    <a:pt x="115" y="80"/>
                  </a:lnTo>
                  <a:lnTo>
                    <a:pt x="115" y="80"/>
                  </a:lnTo>
                  <a:lnTo>
                    <a:pt x="117" y="80"/>
                  </a:lnTo>
                  <a:lnTo>
                    <a:pt x="119" y="78"/>
                  </a:lnTo>
                  <a:lnTo>
                    <a:pt x="119" y="78"/>
                  </a:lnTo>
                  <a:lnTo>
                    <a:pt x="121" y="76"/>
                  </a:lnTo>
                  <a:lnTo>
                    <a:pt x="121" y="76"/>
                  </a:lnTo>
                  <a:lnTo>
                    <a:pt x="123" y="75"/>
                  </a:lnTo>
                  <a:lnTo>
                    <a:pt x="123" y="73"/>
                  </a:lnTo>
                  <a:lnTo>
                    <a:pt x="124" y="73"/>
                  </a:lnTo>
                  <a:lnTo>
                    <a:pt x="124" y="71"/>
                  </a:lnTo>
                  <a:lnTo>
                    <a:pt x="124" y="69"/>
                  </a:lnTo>
                  <a:lnTo>
                    <a:pt x="126" y="69"/>
                  </a:lnTo>
                  <a:lnTo>
                    <a:pt x="126" y="67"/>
                  </a:lnTo>
                  <a:lnTo>
                    <a:pt x="126" y="65"/>
                  </a:lnTo>
                  <a:lnTo>
                    <a:pt x="126" y="65"/>
                  </a:lnTo>
                  <a:lnTo>
                    <a:pt x="126" y="63"/>
                  </a:lnTo>
                  <a:lnTo>
                    <a:pt x="126" y="62"/>
                  </a:lnTo>
                  <a:lnTo>
                    <a:pt x="126" y="60"/>
                  </a:lnTo>
                  <a:lnTo>
                    <a:pt x="126" y="60"/>
                  </a:lnTo>
                  <a:lnTo>
                    <a:pt x="126" y="58"/>
                  </a:lnTo>
                  <a:lnTo>
                    <a:pt x="126" y="56"/>
                  </a:lnTo>
                  <a:lnTo>
                    <a:pt x="126" y="54"/>
                  </a:lnTo>
                  <a:lnTo>
                    <a:pt x="126" y="54"/>
                  </a:lnTo>
                  <a:lnTo>
                    <a:pt x="126" y="52"/>
                  </a:lnTo>
                  <a:lnTo>
                    <a:pt x="126" y="50"/>
                  </a:lnTo>
                  <a:lnTo>
                    <a:pt x="124" y="50"/>
                  </a:lnTo>
                  <a:lnTo>
                    <a:pt x="124" y="49"/>
                  </a:lnTo>
                  <a:lnTo>
                    <a:pt x="124" y="49"/>
                  </a:lnTo>
                  <a:lnTo>
                    <a:pt x="123" y="47"/>
                  </a:lnTo>
                  <a:lnTo>
                    <a:pt x="123" y="47"/>
                  </a:lnTo>
                  <a:lnTo>
                    <a:pt x="121" y="45"/>
                  </a:lnTo>
                  <a:lnTo>
                    <a:pt x="121" y="45"/>
                  </a:lnTo>
                  <a:lnTo>
                    <a:pt x="119" y="43"/>
                  </a:lnTo>
                  <a:lnTo>
                    <a:pt x="119" y="43"/>
                  </a:lnTo>
                  <a:lnTo>
                    <a:pt x="117" y="43"/>
                  </a:lnTo>
                  <a:lnTo>
                    <a:pt x="117" y="41"/>
                  </a:lnTo>
                  <a:lnTo>
                    <a:pt x="17" y="0"/>
                  </a:lnTo>
                  <a:lnTo>
                    <a:pt x="18" y="0"/>
                  </a:lnTo>
                  <a:lnTo>
                    <a:pt x="18" y="0"/>
                  </a:lnTo>
                  <a:lnTo>
                    <a:pt x="20" y="2"/>
                  </a:lnTo>
                  <a:lnTo>
                    <a:pt x="22" y="2"/>
                  </a:lnTo>
                  <a:lnTo>
                    <a:pt x="22" y="2"/>
                  </a:lnTo>
                  <a:lnTo>
                    <a:pt x="22" y="4"/>
                  </a:lnTo>
                  <a:lnTo>
                    <a:pt x="24" y="4"/>
                  </a:lnTo>
                  <a:lnTo>
                    <a:pt x="24" y="6"/>
                  </a:lnTo>
                  <a:lnTo>
                    <a:pt x="26" y="6"/>
                  </a:lnTo>
                  <a:lnTo>
                    <a:pt x="26" y="8"/>
                  </a:lnTo>
                  <a:lnTo>
                    <a:pt x="26" y="10"/>
                  </a:lnTo>
                  <a:lnTo>
                    <a:pt x="26" y="10"/>
                  </a:lnTo>
                  <a:lnTo>
                    <a:pt x="28" y="11"/>
                  </a:lnTo>
                  <a:lnTo>
                    <a:pt x="28" y="13"/>
                  </a:lnTo>
                  <a:lnTo>
                    <a:pt x="28" y="13"/>
                  </a:lnTo>
                  <a:lnTo>
                    <a:pt x="28" y="15"/>
                  </a:lnTo>
                  <a:lnTo>
                    <a:pt x="28" y="17"/>
                  </a:lnTo>
                  <a:lnTo>
                    <a:pt x="28" y="19"/>
                  </a:lnTo>
                  <a:lnTo>
                    <a:pt x="28" y="19"/>
                  </a:lnTo>
                  <a:lnTo>
                    <a:pt x="28" y="21"/>
                  </a:lnTo>
                  <a:lnTo>
                    <a:pt x="28" y="23"/>
                  </a:lnTo>
                  <a:lnTo>
                    <a:pt x="28" y="24"/>
                  </a:lnTo>
                  <a:lnTo>
                    <a:pt x="26" y="24"/>
                  </a:lnTo>
                  <a:lnTo>
                    <a:pt x="26" y="26"/>
                  </a:lnTo>
                  <a:lnTo>
                    <a:pt x="26" y="28"/>
                  </a:lnTo>
                  <a:lnTo>
                    <a:pt x="24" y="30"/>
                  </a:lnTo>
                  <a:lnTo>
                    <a:pt x="24" y="30"/>
                  </a:lnTo>
                  <a:lnTo>
                    <a:pt x="24" y="32"/>
                  </a:lnTo>
                  <a:lnTo>
                    <a:pt x="22" y="32"/>
                  </a:lnTo>
                  <a:lnTo>
                    <a:pt x="22" y="34"/>
                  </a:lnTo>
                  <a:lnTo>
                    <a:pt x="20" y="36"/>
                  </a:lnTo>
                  <a:lnTo>
                    <a:pt x="20" y="36"/>
                  </a:lnTo>
                  <a:lnTo>
                    <a:pt x="18" y="37"/>
                  </a:lnTo>
                  <a:lnTo>
                    <a:pt x="18" y="37"/>
                  </a:lnTo>
                  <a:lnTo>
                    <a:pt x="17" y="39"/>
                  </a:lnTo>
                  <a:lnTo>
                    <a:pt x="15" y="39"/>
                  </a:lnTo>
                  <a:lnTo>
                    <a:pt x="15" y="39"/>
                  </a:lnTo>
                  <a:lnTo>
                    <a:pt x="13" y="39"/>
                  </a:lnTo>
                  <a:lnTo>
                    <a:pt x="11" y="41"/>
                  </a:lnTo>
                  <a:lnTo>
                    <a:pt x="11" y="41"/>
                  </a:lnTo>
                  <a:lnTo>
                    <a:pt x="9" y="41"/>
                  </a:lnTo>
                  <a:lnTo>
                    <a:pt x="7" y="41"/>
                  </a:lnTo>
                  <a:lnTo>
                    <a:pt x="7" y="41"/>
                  </a:lnTo>
                  <a:lnTo>
                    <a:pt x="5" y="41"/>
                  </a:lnTo>
                  <a:lnTo>
                    <a:pt x="4" y="41"/>
                  </a:lnTo>
                  <a:lnTo>
                    <a:pt x="4" y="41"/>
                  </a:lnTo>
                  <a:lnTo>
                    <a:pt x="2" y="41"/>
                  </a:lnTo>
                  <a:lnTo>
                    <a:pt x="2" y="41"/>
                  </a:lnTo>
                  <a:lnTo>
                    <a:pt x="0" y="41"/>
                  </a:lnTo>
                  <a:lnTo>
                    <a:pt x="100" y="8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Oval 171"/>
            <p:cNvSpPr>
              <a:spLocks noChangeArrowheads="1"/>
            </p:cNvSpPr>
            <p:nvPr/>
          </p:nvSpPr>
          <p:spPr bwMode="auto">
            <a:xfrm>
              <a:off x="6111875" y="3876675"/>
              <a:ext cx="238125" cy="23971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172"/>
            <p:cNvSpPr>
              <a:spLocks/>
            </p:cNvSpPr>
            <p:nvPr/>
          </p:nvSpPr>
          <p:spPr bwMode="auto">
            <a:xfrm>
              <a:off x="6149975" y="3897313"/>
              <a:ext cx="103188" cy="112713"/>
            </a:xfrm>
            <a:custGeom>
              <a:avLst/>
              <a:gdLst/>
              <a:ahLst/>
              <a:cxnLst>
                <a:cxn ang="0">
                  <a:pos x="24" y="62"/>
                </a:cxn>
                <a:cxn ang="0">
                  <a:pos x="26" y="65"/>
                </a:cxn>
                <a:cxn ang="0">
                  <a:pos x="30" y="67"/>
                </a:cxn>
                <a:cxn ang="0">
                  <a:pos x="31" y="67"/>
                </a:cxn>
                <a:cxn ang="0">
                  <a:pos x="33" y="69"/>
                </a:cxn>
                <a:cxn ang="0">
                  <a:pos x="35" y="71"/>
                </a:cxn>
                <a:cxn ang="0">
                  <a:pos x="39" y="71"/>
                </a:cxn>
                <a:cxn ang="0">
                  <a:pos x="41" y="71"/>
                </a:cxn>
                <a:cxn ang="0">
                  <a:pos x="44" y="71"/>
                </a:cxn>
                <a:cxn ang="0">
                  <a:pos x="46" y="71"/>
                </a:cxn>
                <a:cxn ang="0">
                  <a:pos x="50" y="69"/>
                </a:cxn>
                <a:cxn ang="0">
                  <a:pos x="52" y="69"/>
                </a:cxn>
                <a:cxn ang="0">
                  <a:pos x="56" y="67"/>
                </a:cxn>
                <a:cxn ang="0">
                  <a:pos x="57" y="65"/>
                </a:cxn>
                <a:cxn ang="0">
                  <a:pos x="59" y="63"/>
                </a:cxn>
                <a:cxn ang="0">
                  <a:pos x="61" y="62"/>
                </a:cxn>
                <a:cxn ang="0">
                  <a:pos x="63" y="60"/>
                </a:cxn>
                <a:cxn ang="0">
                  <a:pos x="63" y="56"/>
                </a:cxn>
                <a:cxn ang="0">
                  <a:pos x="65" y="54"/>
                </a:cxn>
                <a:cxn ang="0">
                  <a:pos x="65" y="50"/>
                </a:cxn>
                <a:cxn ang="0">
                  <a:pos x="65" y="48"/>
                </a:cxn>
                <a:cxn ang="0">
                  <a:pos x="65" y="45"/>
                </a:cxn>
                <a:cxn ang="0">
                  <a:pos x="63" y="43"/>
                </a:cxn>
                <a:cxn ang="0">
                  <a:pos x="63" y="41"/>
                </a:cxn>
                <a:cxn ang="0">
                  <a:pos x="61" y="37"/>
                </a:cxn>
                <a:cxn ang="0">
                  <a:pos x="39" y="0"/>
                </a:cxn>
                <a:cxn ang="0">
                  <a:pos x="39" y="4"/>
                </a:cxn>
                <a:cxn ang="0">
                  <a:pos x="41" y="6"/>
                </a:cxn>
                <a:cxn ang="0">
                  <a:pos x="41" y="9"/>
                </a:cxn>
                <a:cxn ang="0">
                  <a:pos x="41" y="11"/>
                </a:cxn>
                <a:cxn ang="0">
                  <a:pos x="41" y="15"/>
                </a:cxn>
                <a:cxn ang="0">
                  <a:pos x="41" y="17"/>
                </a:cxn>
                <a:cxn ang="0">
                  <a:pos x="39" y="21"/>
                </a:cxn>
                <a:cxn ang="0">
                  <a:pos x="37" y="22"/>
                </a:cxn>
                <a:cxn ang="0">
                  <a:pos x="37" y="24"/>
                </a:cxn>
                <a:cxn ang="0">
                  <a:pos x="35" y="26"/>
                </a:cxn>
                <a:cxn ang="0">
                  <a:pos x="31" y="28"/>
                </a:cxn>
                <a:cxn ang="0">
                  <a:pos x="30" y="30"/>
                </a:cxn>
                <a:cxn ang="0">
                  <a:pos x="28" y="32"/>
                </a:cxn>
                <a:cxn ang="0">
                  <a:pos x="24" y="32"/>
                </a:cxn>
                <a:cxn ang="0">
                  <a:pos x="22" y="34"/>
                </a:cxn>
                <a:cxn ang="0">
                  <a:pos x="18" y="34"/>
                </a:cxn>
                <a:cxn ang="0">
                  <a:pos x="17" y="34"/>
                </a:cxn>
                <a:cxn ang="0">
                  <a:pos x="13" y="34"/>
                </a:cxn>
                <a:cxn ang="0">
                  <a:pos x="11" y="32"/>
                </a:cxn>
                <a:cxn ang="0">
                  <a:pos x="7" y="32"/>
                </a:cxn>
                <a:cxn ang="0">
                  <a:pos x="5" y="30"/>
                </a:cxn>
                <a:cxn ang="0">
                  <a:pos x="3" y="28"/>
                </a:cxn>
                <a:cxn ang="0">
                  <a:pos x="2" y="26"/>
                </a:cxn>
                <a:cxn ang="0">
                  <a:pos x="0" y="24"/>
                </a:cxn>
              </a:cxnLst>
              <a:rect l="0" t="0" r="r" b="b"/>
              <a:pathLst>
                <a:path w="65" h="71">
                  <a:moveTo>
                    <a:pt x="24" y="62"/>
                  </a:moveTo>
                  <a:lnTo>
                    <a:pt x="24" y="62"/>
                  </a:lnTo>
                  <a:lnTo>
                    <a:pt x="26" y="63"/>
                  </a:lnTo>
                  <a:lnTo>
                    <a:pt x="26" y="65"/>
                  </a:lnTo>
                  <a:lnTo>
                    <a:pt x="28" y="65"/>
                  </a:lnTo>
                  <a:lnTo>
                    <a:pt x="30" y="67"/>
                  </a:lnTo>
                  <a:lnTo>
                    <a:pt x="30" y="67"/>
                  </a:lnTo>
                  <a:lnTo>
                    <a:pt x="31" y="67"/>
                  </a:lnTo>
                  <a:lnTo>
                    <a:pt x="31" y="69"/>
                  </a:lnTo>
                  <a:lnTo>
                    <a:pt x="33" y="69"/>
                  </a:lnTo>
                  <a:lnTo>
                    <a:pt x="35" y="69"/>
                  </a:lnTo>
                  <a:lnTo>
                    <a:pt x="35" y="71"/>
                  </a:lnTo>
                  <a:lnTo>
                    <a:pt x="37" y="71"/>
                  </a:lnTo>
                  <a:lnTo>
                    <a:pt x="39" y="71"/>
                  </a:lnTo>
                  <a:lnTo>
                    <a:pt x="41" y="71"/>
                  </a:lnTo>
                  <a:lnTo>
                    <a:pt x="41" y="71"/>
                  </a:lnTo>
                  <a:lnTo>
                    <a:pt x="43" y="71"/>
                  </a:lnTo>
                  <a:lnTo>
                    <a:pt x="44" y="71"/>
                  </a:lnTo>
                  <a:lnTo>
                    <a:pt x="46" y="71"/>
                  </a:lnTo>
                  <a:lnTo>
                    <a:pt x="46" y="71"/>
                  </a:lnTo>
                  <a:lnTo>
                    <a:pt x="48" y="71"/>
                  </a:lnTo>
                  <a:lnTo>
                    <a:pt x="50" y="69"/>
                  </a:lnTo>
                  <a:lnTo>
                    <a:pt x="52" y="69"/>
                  </a:lnTo>
                  <a:lnTo>
                    <a:pt x="52" y="69"/>
                  </a:lnTo>
                  <a:lnTo>
                    <a:pt x="54" y="67"/>
                  </a:lnTo>
                  <a:lnTo>
                    <a:pt x="56" y="67"/>
                  </a:lnTo>
                  <a:lnTo>
                    <a:pt x="56" y="67"/>
                  </a:lnTo>
                  <a:lnTo>
                    <a:pt x="57" y="65"/>
                  </a:lnTo>
                  <a:lnTo>
                    <a:pt x="57" y="65"/>
                  </a:lnTo>
                  <a:lnTo>
                    <a:pt x="59" y="63"/>
                  </a:lnTo>
                  <a:lnTo>
                    <a:pt x="59" y="62"/>
                  </a:lnTo>
                  <a:lnTo>
                    <a:pt x="61" y="62"/>
                  </a:lnTo>
                  <a:lnTo>
                    <a:pt x="61" y="60"/>
                  </a:lnTo>
                  <a:lnTo>
                    <a:pt x="63" y="60"/>
                  </a:lnTo>
                  <a:lnTo>
                    <a:pt x="63" y="58"/>
                  </a:lnTo>
                  <a:lnTo>
                    <a:pt x="63" y="56"/>
                  </a:lnTo>
                  <a:lnTo>
                    <a:pt x="63" y="54"/>
                  </a:lnTo>
                  <a:lnTo>
                    <a:pt x="65" y="54"/>
                  </a:lnTo>
                  <a:lnTo>
                    <a:pt x="65" y="52"/>
                  </a:lnTo>
                  <a:lnTo>
                    <a:pt x="65" y="50"/>
                  </a:lnTo>
                  <a:lnTo>
                    <a:pt x="65" y="50"/>
                  </a:lnTo>
                  <a:lnTo>
                    <a:pt x="65" y="48"/>
                  </a:lnTo>
                  <a:lnTo>
                    <a:pt x="65" y="47"/>
                  </a:lnTo>
                  <a:lnTo>
                    <a:pt x="65" y="45"/>
                  </a:lnTo>
                  <a:lnTo>
                    <a:pt x="65" y="45"/>
                  </a:lnTo>
                  <a:lnTo>
                    <a:pt x="63" y="43"/>
                  </a:lnTo>
                  <a:lnTo>
                    <a:pt x="63" y="41"/>
                  </a:lnTo>
                  <a:lnTo>
                    <a:pt x="63" y="41"/>
                  </a:lnTo>
                  <a:lnTo>
                    <a:pt x="63" y="39"/>
                  </a:lnTo>
                  <a:lnTo>
                    <a:pt x="61" y="37"/>
                  </a:lnTo>
                  <a:lnTo>
                    <a:pt x="37" y="0"/>
                  </a:lnTo>
                  <a:lnTo>
                    <a:pt x="39" y="0"/>
                  </a:lnTo>
                  <a:lnTo>
                    <a:pt x="39" y="2"/>
                  </a:lnTo>
                  <a:lnTo>
                    <a:pt x="39" y="4"/>
                  </a:lnTo>
                  <a:lnTo>
                    <a:pt x="41" y="6"/>
                  </a:lnTo>
                  <a:lnTo>
                    <a:pt x="41" y="6"/>
                  </a:lnTo>
                  <a:lnTo>
                    <a:pt x="41" y="8"/>
                  </a:lnTo>
                  <a:lnTo>
                    <a:pt x="41" y="9"/>
                  </a:lnTo>
                  <a:lnTo>
                    <a:pt x="41" y="9"/>
                  </a:lnTo>
                  <a:lnTo>
                    <a:pt x="41" y="11"/>
                  </a:lnTo>
                  <a:lnTo>
                    <a:pt x="41" y="13"/>
                  </a:lnTo>
                  <a:lnTo>
                    <a:pt x="41" y="15"/>
                  </a:lnTo>
                  <a:lnTo>
                    <a:pt x="41" y="15"/>
                  </a:lnTo>
                  <a:lnTo>
                    <a:pt x="41" y="17"/>
                  </a:lnTo>
                  <a:lnTo>
                    <a:pt x="39" y="19"/>
                  </a:lnTo>
                  <a:lnTo>
                    <a:pt x="39" y="21"/>
                  </a:lnTo>
                  <a:lnTo>
                    <a:pt x="39" y="21"/>
                  </a:lnTo>
                  <a:lnTo>
                    <a:pt x="37" y="22"/>
                  </a:lnTo>
                  <a:lnTo>
                    <a:pt x="37" y="24"/>
                  </a:lnTo>
                  <a:lnTo>
                    <a:pt x="37" y="24"/>
                  </a:lnTo>
                  <a:lnTo>
                    <a:pt x="35" y="26"/>
                  </a:lnTo>
                  <a:lnTo>
                    <a:pt x="35" y="26"/>
                  </a:lnTo>
                  <a:lnTo>
                    <a:pt x="33" y="28"/>
                  </a:lnTo>
                  <a:lnTo>
                    <a:pt x="31" y="28"/>
                  </a:lnTo>
                  <a:lnTo>
                    <a:pt x="31" y="30"/>
                  </a:lnTo>
                  <a:lnTo>
                    <a:pt x="30" y="30"/>
                  </a:lnTo>
                  <a:lnTo>
                    <a:pt x="28" y="32"/>
                  </a:lnTo>
                  <a:lnTo>
                    <a:pt x="28" y="32"/>
                  </a:lnTo>
                  <a:lnTo>
                    <a:pt x="26" y="32"/>
                  </a:lnTo>
                  <a:lnTo>
                    <a:pt x="24" y="32"/>
                  </a:lnTo>
                  <a:lnTo>
                    <a:pt x="24" y="34"/>
                  </a:lnTo>
                  <a:lnTo>
                    <a:pt x="22" y="34"/>
                  </a:lnTo>
                  <a:lnTo>
                    <a:pt x="20" y="34"/>
                  </a:lnTo>
                  <a:lnTo>
                    <a:pt x="18" y="34"/>
                  </a:lnTo>
                  <a:lnTo>
                    <a:pt x="17" y="34"/>
                  </a:lnTo>
                  <a:lnTo>
                    <a:pt x="17" y="34"/>
                  </a:lnTo>
                  <a:lnTo>
                    <a:pt x="15" y="34"/>
                  </a:lnTo>
                  <a:lnTo>
                    <a:pt x="13" y="34"/>
                  </a:lnTo>
                  <a:lnTo>
                    <a:pt x="11" y="32"/>
                  </a:lnTo>
                  <a:lnTo>
                    <a:pt x="11" y="32"/>
                  </a:lnTo>
                  <a:lnTo>
                    <a:pt x="9" y="32"/>
                  </a:lnTo>
                  <a:lnTo>
                    <a:pt x="7" y="32"/>
                  </a:lnTo>
                  <a:lnTo>
                    <a:pt x="7" y="30"/>
                  </a:lnTo>
                  <a:lnTo>
                    <a:pt x="5" y="30"/>
                  </a:lnTo>
                  <a:lnTo>
                    <a:pt x="3" y="28"/>
                  </a:lnTo>
                  <a:lnTo>
                    <a:pt x="3" y="28"/>
                  </a:lnTo>
                  <a:lnTo>
                    <a:pt x="2" y="26"/>
                  </a:lnTo>
                  <a:lnTo>
                    <a:pt x="2" y="26"/>
                  </a:lnTo>
                  <a:lnTo>
                    <a:pt x="0" y="24"/>
                  </a:lnTo>
                  <a:lnTo>
                    <a:pt x="0" y="24"/>
                  </a:lnTo>
                  <a:lnTo>
                    <a:pt x="24" y="6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Oval 173"/>
            <p:cNvSpPr>
              <a:spLocks noChangeArrowheads="1"/>
            </p:cNvSpPr>
            <p:nvPr/>
          </p:nvSpPr>
          <p:spPr bwMode="auto">
            <a:xfrm>
              <a:off x="4165600" y="1882775"/>
              <a:ext cx="238125" cy="23971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174"/>
            <p:cNvSpPr>
              <a:spLocks/>
            </p:cNvSpPr>
            <p:nvPr/>
          </p:nvSpPr>
          <p:spPr bwMode="auto">
            <a:xfrm>
              <a:off x="4341813" y="2051050"/>
              <a:ext cx="311150" cy="295275"/>
            </a:xfrm>
            <a:custGeom>
              <a:avLst/>
              <a:gdLst/>
              <a:ahLst/>
              <a:cxnLst>
                <a:cxn ang="0">
                  <a:pos x="30" y="0"/>
                </a:cxn>
                <a:cxn ang="0">
                  <a:pos x="30" y="0"/>
                </a:cxn>
                <a:cxn ang="0">
                  <a:pos x="28" y="0"/>
                </a:cxn>
                <a:cxn ang="0">
                  <a:pos x="28" y="0"/>
                </a:cxn>
                <a:cxn ang="0">
                  <a:pos x="26" y="2"/>
                </a:cxn>
                <a:cxn ang="0">
                  <a:pos x="24" y="2"/>
                </a:cxn>
                <a:cxn ang="0">
                  <a:pos x="23" y="4"/>
                </a:cxn>
                <a:cxn ang="0">
                  <a:pos x="21" y="6"/>
                </a:cxn>
                <a:cxn ang="0">
                  <a:pos x="19" y="6"/>
                </a:cxn>
                <a:cxn ang="0">
                  <a:pos x="17" y="7"/>
                </a:cxn>
                <a:cxn ang="0">
                  <a:pos x="15" y="9"/>
                </a:cxn>
                <a:cxn ang="0">
                  <a:pos x="13" y="11"/>
                </a:cxn>
                <a:cxn ang="0">
                  <a:pos x="11" y="13"/>
                </a:cxn>
                <a:cxn ang="0">
                  <a:pos x="10" y="17"/>
                </a:cxn>
                <a:cxn ang="0">
                  <a:pos x="8" y="19"/>
                </a:cxn>
                <a:cxn ang="0">
                  <a:pos x="6" y="20"/>
                </a:cxn>
                <a:cxn ang="0">
                  <a:pos x="6" y="22"/>
                </a:cxn>
                <a:cxn ang="0">
                  <a:pos x="4" y="24"/>
                </a:cxn>
                <a:cxn ang="0">
                  <a:pos x="2" y="26"/>
                </a:cxn>
                <a:cxn ang="0">
                  <a:pos x="2" y="28"/>
                </a:cxn>
                <a:cxn ang="0">
                  <a:pos x="0" y="30"/>
                </a:cxn>
                <a:cxn ang="0">
                  <a:pos x="0" y="30"/>
                </a:cxn>
                <a:cxn ang="0">
                  <a:pos x="0" y="32"/>
                </a:cxn>
                <a:cxn ang="0">
                  <a:pos x="0" y="32"/>
                </a:cxn>
                <a:cxn ang="0">
                  <a:pos x="0" y="33"/>
                </a:cxn>
                <a:cxn ang="0">
                  <a:pos x="166" y="186"/>
                </a:cxn>
                <a:cxn ang="0">
                  <a:pos x="166" y="186"/>
                </a:cxn>
                <a:cxn ang="0">
                  <a:pos x="166" y="184"/>
                </a:cxn>
                <a:cxn ang="0">
                  <a:pos x="166" y="184"/>
                </a:cxn>
                <a:cxn ang="0">
                  <a:pos x="166" y="182"/>
                </a:cxn>
                <a:cxn ang="0">
                  <a:pos x="168" y="180"/>
                </a:cxn>
                <a:cxn ang="0">
                  <a:pos x="168" y="178"/>
                </a:cxn>
                <a:cxn ang="0">
                  <a:pos x="170" y="177"/>
                </a:cxn>
                <a:cxn ang="0">
                  <a:pos x="170" y="175"/>
                </a:cxn>
                <a:cxn ang="0">
                  <a:pos x="171" y="173"/>
                </a:cxn>
                <a:cxn ang="0">
                  <a:pos x="173" y="171"/>
                </a:cxn>
                <a:cxn ang="0">
                  <a:pos x="175" y="169"/>
                </a:cxn>
                <a:cxn ang="0">
                  <a:pos x="177" y="165"/>
                </a:cxn>
                <a:cxn ang="0">
                  <a:pos x="179" y="164"/>
                </a:cxn>
                <a:cxn ang="0">
                  <a:pos x="181" y="162"/>
                </a:cxn>
                <a:cxn ang="0">
                  <a:pos x="183" y="160"/>
                </a:cxn>
                <a:cxn ang="0">
                  <a:pos x="184" y="160"/>
                </a:cxn>
                <a:cxn ang="0">
                  <a:pos x="186" y="158"/>
                </a:cxn>
                <a:cxn ang="0">
                  <a:pos x="188" y="156"/>
                </a:cxn>
                <a:cxn ang="0">
                  <a:pos x="190" y="156"/>
                </a:cxn>
                <a:cxn ang="0">
                  <a:pos x="192" y="154"/>
                </a:cxn>
                <a:cxn ang="0">
                  <a:pos x="194" y="154"/>
                </a:cxn>
                <a:cxn ang="0">
                  <a:pos x="194" y="154"/>
                </a:cxn>
                <a:cxn ang="0">
                  <a:pos x="196" y="154"/>
                </a:cxn>
                <a:cxn ang="0">
                  <a:pos x="196" y="154"/>
                </a:cxn>
              </a:cxnLst>
              <a:rect l="0" t="0" r="r" b="b"/>
              <a:pathLst>
                <a:path w="196" h="186">
                  <a:moveTo>
                    <a:pt x="30" y="0"/>
                  </a:moveTo>
                  <a:lnTo>
                    <a:pt x="30" y="0"/>
                  </a:lnTo>
                  <a:lnTo>
                    <a:pt x="30" y="0"/>
                  </a:lnTo>
                  <a:lnTo>
                    <a:pt x="30" y="0"/>
                  </a:lnTo>
                  <a:lnTo>
                    <a:pt x="30" y="0"/>
                  </a:lnTo>
                  <a:lnTo>
                    <a:pt x="28" y="0"/>
                  </a:lnTo>
                  <a:lnTo>
                    <a:pt x="28" y="0"/>
                  </a:lnTo>
                  <a:lnTo>
                    <a:pt x="28" y="0"/>
                  </a:lnTo>
                  <a:lnTo>
                    <a:pt x="26" y="2"/>
                  </a:lnTo>
                  <a:lnTo>
                    <a:pt x="26" y="2"/>
                  </a:lnTo>
                  <a:lnTo>
                    <a:pt x="26" y="2"/>
                  </a:lnTo>
                  <a:lnTo>
                    <a:pt x="24" y="2"/>
                  </a:lnTo>
                  <a:lnTo>
                    <a:pt x="24" y="4"/>
                  </a:lnTo>
                  <a:lnTo>
                    <a:pt x="23" y="4"/>
                  </a:lnTo>
                  <a:lnTo>
                    <a:pt x="23" y="4"/>
                  </a:lnTo>
                  <a:lnTo>
                    <a:pt x="21" y="6"/>
                  </a:lnTo>
                  <a:lnTo>
                    <a:pt x="21" y="6"/>
                  </a:lnTo>
                  <a:lnTo>
                    <a:pt x="19" y="6"/>
                  </a:lnTo>
                  <a:lnTo>
                    <a:pt x="19" y="7"/>
                  </a:lnTo>
                  <a:lnTo>
                    <a:pt x="17" y="7"/>
                  </a:lnTo>
                  <a:lnTo>
                    <a:pt x="17" y="9"/>
                  </a:lnTo>
                  <a:lnTo>
                    <a:pt x="15" y="9"/>
                  </a:lnTo>
                  <a:lnTo>
                    <a:pt x="15" y="11"/>
                  </a:lnTo>
                  <a:lnTo>
                    <a:pt x="13" y="11"/>
                  </a:lnTo>
                  <a:lnTo>
                    <a:pt x="13" y="13"/>
                  </a:lnTo>
                  <a:lnTo>
                    <a:pt x="11" y="13"/>
                  </a:lnTo>
                  <a:lnTo>
                    <a:pt x="11" y="15"/>
                  </a:lnTo>
                  <a:lnTo>
                    <a:pt x="10" y="17"/>
                  </a:lnTo>
                  <a:lnTo>
                    <a:pt x="10" y="17"/>
                  </a:lnTo>
                  <a:lnTo>
                    <a:pt x="8" y="19"/>
                  </a:lnTo>
                  <a:lnTo>
                    <a:pt x="8" y="19"/>
                  </a:lnTo>
                  <a:lnTo>
                    <a:pt x="6" y="20"/>
                  </a:lnTo>
                  <a:lnTo>
                    <a:pt x="6" y="20"/>
                  </a:lnTo>
                  <a:lnTo>
                    <a:pt x="6" y="22"/>
                  </a:lnTo>
                  <a:lnTo>
                    <a:pt x="4" y="22"/>
                  </a:lnTo>
                  <a:lnTo>
                    <a:pt x="4" y="24"/>
                  </a:lnTo>
                  <a:lnTo>
                    <a:pt x="4" y="24"/>
                  </a:lnTo>
                  <a:lnTo>
                    <a:pt x="2" y="26"/>
                  </a:lnTo>
                  <a:lnTo>
                    <a:pt x="2" y="26"/>
                  </a:lnTo>
                  <a:lnTo>
                    <a:pt x="2" y="28"/>
                  </a:lnTo>
                  <a:lnTo>
                    <a:pt x="2" y="28"/>
                  </a:lnTo>
                  <a:lnTo>
                    <a:pt x="0" y="30"/>
                  </a:lnTo>
                  <a:lnTo>
                    <a:pt x="0" y="30"/>
                  </a:lnTo>
                  <a:lnTo>
                    <a:pt x="0" y="30"/>
                  </a:lnTo>
                  <a:lnTo>
                    <a:pt x="0" y="32"/>
                  </a:lnTo>
                  <a:lnTo>
                    <a:pt x="0" y="32"/>
                  </a:lnTo>
                  <a:lnTo>
                    <a:pt x="0" y="32"/>
                  </a:lnTo>
                  <a:lnTo>
                    <a:pt x="0" y="32"/>
                  </a:lnTo>
                  <a:lnTo>
                    <a:pt x="0" y="33"/>
                  </a:lnTo>
                  <a:lnTo>
                    <a:pt x="0" y="33"/>
                  </a:lnTo>
                  <a:lnTo>
                    <a:pt x="166" y="186"/>
                  </a:lnTo>
                  <a:lnTo>
                    <a:pt x="166" y="186"/>
                  </a:lnTo>
                  <a:lnTo>
                    <a:pt x="166" y="186"/>
                  </a:lnTo>
                  <a:lnTo>
                    <a:pt x="166" y="186"/>
                  </a:lnTo>
                  <a:lnTo>
                    <a:pt x="166" y="184"/>
                  </a:lnTo>
                  <a:lnTo>
                    <a:pt x="166" y="184"/>
                  </a:lnTo>
                  <a:lnTo>
                    <a:pt x="166" y="184"/>
                  </a:lnTo>
                  <a:lnTo>
                    <a:pt x="166" y="184"/>
                  </a:lnTo>
                  <a:lnTo>
                    <a:pt x="166" y="182"/>
                  </a:lnTo>
                  <a:lnTo>
                    <a:pt x="166" y="182"/>
                  </a:lnTo>
                  <a:lnTo>
                    <a:pt x="166" y="180"/>
                  </a:lnTo>
                  <a:lnTo>
                    <a:pt x="168" y="180"/>
                  </a:lnTo>
                  <a:lnTo>
                    <a:pt x="168" y="180"/>
                  </a:lnTo>
                  <a:lnTo>
                    <a:pt x="168" y="178"/>
                  </a:lnTo>
                  <a:lnTo>
                    <a:pt x="168" y="178"/>
                  </a:lnTo>
                  <a:lnTo>
                    <a:pt x="170" y="177"/>
                  </a:lnTo>
                  <a:lnTo>
                    <a:pt x="170" y="177"/>
                  </a:lnTo>
                  <a:lnTo>
                    <a:pt x="170" y="175"/>
                  </a:lnTo>
                  <a:lnTo>
                    <a:pt x="171" y="173"/>
                  </a:lnTo>
                  <a:lnTo>
                    <a:pt x="171" y="173"/>
                  </a:lnTo>
                  <a:lnTo>
                    <a:pt x="173" y="171"/>
                  </a:lnTo>
                  <a:lnTo>
                    <a:pt x="173" y="171"/>
                  </a:lnTo>
                  <a:lnTo>
                    <a:pt x="175" y="169"/>
                  </a:lnTo>
                  <a:lnTo>
                    <a:pt x="175" y="169"/>
                  </a:lnTo>
                  <a:lnTo>
                    <a:pt x="177" y="167"/>
                  </a:lnTo>
                  <a:lnTo>
                    <a:pt x="177" y="165"/>
                  </a:lnTo>
                  <a:lnTo>
                    <a:pt x="179" y="165"/>
                  </a:lnTo>
                  <a:lnTo>
                    <a:pt x="179" y="164"/>
                  </a:lnTo>
                  <a:lnTo>
                    <a:pt x="181" y="164"/>
                  </a:lnTo>
                  <a:lnTo>
                    <a:pt x="181" y="162"/>
                  </a:lnTo>
                  <a:lnTo>
                    <a:pt x="183" y="162"/>
                  </a:lnTo>
                  <a:lnTo>
                    <a:pt x="183" y="160"/>
                  </a:lnTo>
                  <a:lnTo>
                    <a:pt x="184" y="160"/>
                  </a:lnTo>
                  <a:lnTo>
                    <a:pt x="184" y="160"/>
                  </a:lnTo>
                  <a:lnTo>
                    <a:pt x="186" y="158"/>
                  </a:lnTo>
                  <a:lnTo>
                    <a:pt x="186" y="158"/>
                  </a:lnTo>
                  <a:lnTo>
                    <a:pt x="188" y="156"/>
                  </a:lnTo>
                  <a:lnTo>
                    <a:pt x="188" y="156"/>
                  </a:lnTo>
                  <a:lnTo>
                    <a:pt x="190" y="156"/>
                  </a:lnTo>
                  <a:lnTo>
                    <a:pt x="190" y="156"/>
                  </a:lnTo>
                  <a:lnTo>
                    <a:pt x="192" y="154"/>
                  </a:lnTo>
                  <a:lnTo>
                    <a:pt x="192" y="154"/>
                  </a:lnTo>
                  <a:lnTo>
                    <a:pt x="192" y="154"/>
                  </a:lnTo>
                  <a:lnTo>
                    <a:pt x="194" y="154"/>
                  </a:lnTo>
                  <a:lnTo>
                    <a:pt x="194" y="154"/>
                  </a:lnTo>
                  <a:lnTo>
                    <a:pt x="194" y="154"/>
                  </a:lnTo>
                  <a:lnTo>
                    <a:pt x="194" y="154"/>
                  </a:lnTo>
                  <a:lnTo>
                    <a:pt x="196" y="154"/>
                  </a:lnTo>
                  <a:lnTo>
                    <a:pt x="196" y="154"/>
                  </a:lnTo>
                  <a:lnTo>
                    <a:pt x="196" y="154"/>
                  </a:lnTo>
                  <a:lnTo>
                    <a:pt x="30"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Oval 175"/>
            <p:cNvSpPr>
              <a:spLocks noChangeArrowheads="1"/>
            </p:cNvSpPr>
            <p:nvPr/>
          </p:nvSpPr>
          <p:spPr bwMode="auto">
            <a:xfrm>
              <a:off x="3870325" y="3824288"/>
              <a:ext cx="381000" cy="379413"/>
            </a:xfrm>
            <a:prstGeom prst="ellipse">
              <a:avLst/>
            </a:prstGeom>
            <a:solidFill>
              <a:srgbClr val="FF00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176"/>
            <p:cNvSpPr>
              <a:spLocks/>
            </p:cNvSpPr>
            <p:nvPr/>
          </p:nvSpPr>
          <p:spPr bwMode="auto">
            <a:xfrm>
              <a:off x="4203700" y="3983038"/>
              <a:ext cx="419100" cy="74613"/>
            </a:xfrm>
            <a:custGeom>
              <a:avLst/>
              <a:gdLst/>
              <a:ahLst/>
              <a:cxnLst>
                <a:cxn ang="0">
                  <a:pos x="11" y="0"/>
                </a:cxn>
                <a:cxn ang="0">
                  <a:pos x="9" y="0"/>
                </a:cxn>
                <a:cxn ang="0">
                  <a:pos x="7" y="0"/>
                </a:cxn>
                <a:cxn ang="0">
                  <a:pos x="7" y="2"/>
                </a:cxn>
                <a:cxn ang="0">
                  <a:pos x="5" y="4"/>
                </a:cxn>
                <a:cxn ang="0">
                  <a:pos x="3" y="4"/>
                </a:cxn>
                <a:cxn ang="0">
                  <a:pos x="3" y="8"/>
                </a:cxn>
                <a:cxn ang="0">
                  <a:pos x="2" y="9"/>
                </a:cxn>
                <a:cxn ang="0">
                  <a:pos x="2" y="11"/>
                </a:cxn>
                <a:cxn ang="0">
                  <a:pos x="2" y="13"/>
                </a:cxn>
                <a:cxn ang="0">
                  <a:pos x="0" y="17"/>
                </a:cxn>
                <a:cxn ang="0">
                  <a:pos x="0" y="19"/>
                </a:cxn>
                <a:cxn ang="0">
                  <a:pos x="0" y="22"/>
                </a:cxn>
                <a:cxn ang="0">
                  <a:pos x="0" y="24"/>
                </a:cxn>
                <a:cxn ang="0">
                  <a:pos x="0" y="28"/>
                </a:cxn>
                <a:cxn ang="0">
                  <a:pos x="2" y="30"/>
                </a:cxn>
                <a:cxn ang="0">
                  <a:pos x="2" y="34"/>
                </a:cxn>
                <a:cxn ang="0">
                  <a:pos x="2" y="35"/>
                </a:cxn>
                <a:cxn ang="0">
                  <a:pos x="3" y="37"/>
                </a:cxn>
                <a:cxn ang="0">
                  <a:pos x="5" y="39"/>
                </a:cxn>
                <a:cxn ang="0">
                  <a:pos x="5" y="41"/>
                </a:cxn>
                <a:cxn ang="0">
                  <a:pos x="7" y="41"/>
                </a:cxn>
                <a:cxn ang="0">
                  <a:pos x="9" y="43"/>
                </a:cxn>
                <a:cxn ang="0">
                  <a:pos x="9" y="43"/>
                </a:cxn>
                <a:cxn ang="0">
                  <a:pos x="11" y="43"/>
                </a:cxn>
                <a:cxn ang="0">
                  <a:pos x="262" y="47"/>
                </a:cxn>
                <a:cxn ang="0">
                  <a:pos x="260" y="47"/>
                </a:cxn>
                <a:cxn ang="0">
                  <a:pos x="260" y="45"/>
                </a:cxn>
                <a:cxn ang="0">
                  <a:pos x="258" y="45"/>
                </a:cxn>
                <a:cxn ang="0">
                  <a:pos x="257" y="43"/>
                </a:cxn>
                <a:cxn ang="0">
                  <a:pos x="257" y="41"/>
                </a:cxn>
                <a:cxn ang="0">
                  <a:pos x="255" y="39"/>
                </a:cxn>
                <a:cxn ang="0">
                  <a:pos x="255" y="37"/>
                </a:cxn>
                <a:cxn ang="0">
                  <a:pos x="253" y="34"/>
                </a:cxn>
                <a:cxn ang="0">
                  <a:pos x="253" y="32"/>
                </a:cxn>
                <a:cxn ang="0">
                  <a:pos x="253" y="30"/>
                </a:cxn>
                <a:cxn ang="0">
                  <a:pos x="253" y="26"/>
                </a:cxn>
                <a:cxn ang="0">
                  <a:pos x="253" y="24"/>
                </a:cxn>
                <a:cxn ang="0">
                  <a:pos x="253" y="21"/>
                </a:cxn>
                <a:cxn ang="0">
                  <a:pos x="253" y="19"/>
                </a:cxn>
                <a:cxn ang="0">
                  <a:pos x="253" y="15"/>
                </a:cxn>
                <a:cxn ang="0">
                  <a:pos x="255" y="13"/>
                </a:cxn>
                <a:cxn ang="0">
                  <a:pos x="255" y="9"/>
                </a:cxn>
                <a:cxn ang="0">
                  <a:pos x="257" y="8"/>
                </a:cxn>
                <a:cxn ang="0">
                  <a:pos x="257" y="6"/>
                </a:cxn>
                <a:cxn ang="0">
                  <a:pos x="258" y="4"/>
                </a:cxn>
                <a:cxn ang="0">
                  <a:pos x="260" y="4"/>
                </a:cxn>
                <a:cxn ang="0">
                  <a:pos x="260" y="2"/>
                </a:cxn>
                <a:cxn ang="0">
                  <a:pos x="262" y="2"/>
                </a:cxn>
                <a:cxn ang="0">
                  <a:pos x="264" y="2"/>
                </a:cxn>
              </a:cxnLst>
              <a:rect l="0" t="0" r="r" b="b"/>
              <a:pathLst>
                <a:path w="264" h="47">
                  <a:moveTo>
                    <a:pt x="11" y="0"/>
                  </a:moveTo>
                  <a:lnTo>
                    <a:pt x="11" y="0"/>
                  </a:lnTo>
                  <a:lnTo>
                    <a:pt x="11" y="0"/>
                  </a:lnTo>
                  <a:lnTo>
                    <a:pt x="9" y="0"/>
                  </a:lnTo>
                  <a:lnTo>
                    <a:pt x="9" y="0"/>
                  </a:lnTo>
                  <a:lnTo>
                    <a:pt x="7" y="0"/>
                  </a:lnTo>
                  <a:lnTo>
                    <a:pt x="7" y="2"/>
                  </a:lnTo>
                  <a:lnTo>
                    <a:pt x="7" y="2"/>
                  </a:lnTo>
                  <a:lnTo>
                    <a:pt x="5" y="2"/>
                  </a:lnTo>
                  <a:lnTo>
                    <a:pt x="5" y="4"/>
                  </a:lnTo>
                  <a:lnTo>
                    <a:pt x="5" y="4"/>
                  </a:lnTo>
                  <a:lnTo>
                    <a:pt x="3" y="4"/>
                  </a:lnTo>
                  <a:lnTo>
                    <a:pt x="3" y="6"/>
                  </a:lnTo>
                  <a:lnTo>
                    <a:pt x="3" y="8"/>
                  </a:lnTo>
                  <a:lnTo>
                    <a:pt x="3" y="8"/>
                  </a:lnTo>
                  <a:lnTo>
                    <a:pt x="2" y="9"/>
                  </a:lnTo>
                  <a:lnTo>
                    <a:pt x="2" y="9"/>
                  </a:lnTo>
                  <a:lnTo>
                    <a:pt x="2" y="11"/>
                  </a:lnTo>
                  <a:lnTo>
                    <a:pt x="2" y="13"/>
                  </a:lnTo>
                  <a:lnTo>
                    <a:pt x="2" y="13"/>
                  </a:lnTo>
                  <a:lnTo>
                    <a:pt x="0" y="15"/>
                  </a:lnTo>
                  <a:lnTo>
                    <a:pt x="0" y="17"/>
                  </a:lnTo>
                  <a:lnTo>
                    <a:pt x="0" y="19"/>
                  </a:lnTo>
                  <a:lnTo>
                    <a:pt x="0" y="19"/>
                  </a:lnTo>
                  <a:lnTo>
                    <a:pt x="0" y="21"/>
                  </a:lnTo>
                  <a:lnTo>
                    <a:pt x="0" y="22"/>
                  </a:lnTo>
                  <a:lnTo>
                    <a:pt x="0" y="24"/>
                  </a:lnTo>
                  <a:lnTo>
                    <a:pt x="0" y="24"/>
                  </a:lnTo>
                  <a:lnTo>
                    <a:pt x="0" y="26"/>
                  </a:lnTo>
                  <a:lnTo>
                    <a:pt x="0" y="28"/>
                  </a:lnTo>
                  <a:lnTo>
                    <a:pt x="2" y="30"/>
                  </a:lnTo>
                  <a:lnTo>
                    <a:pt x="2" y="30"/>
                  </a:lnTo>
                  <a:lnTo>
                    <a:pt x="2" y="32"/>
                  </a:lnTo>
                  <a:lnTo>
                    <a:pt x="2" y="34"/>
                  </a:lnTo>
                  <a:lnTo>
                    <a:pt x="2" y="34"/>
                  </a:lnTo>
                  <a:lnTo>
                    <a:pt x="2" y="35"/>
                  </a:lnTo>
                  <a:lnTo>
                    <a:pt x="3" y="35"/>
                  </a:lnTo>
                  <a:lnTo>
                    <a:pt x="3" y="37"/>
                  </a:lnTo>
                  <a:lnTo>
                    <a:pt x="3" y="37"/>
                  </a:lnTo>
                  <a:lnTo>
                    <a:pt x="5" y="39"/>
                  </a:lnTo>
                  <a:lnTo>
                    <a:pt x="5" y="39"/>
                  </a:lnTo>
                  <a:lnTo>
                    <a:pt x="5" y="41"/>
                  </a:lnTo>
                  <a:lnTo>
                    <a:pt x="7" y="41"/>
                  </a:lnTo>
                  <a:lnTo>
                    <a:pt x="7" y="41"/>
                  </a:lnTo>
                  <a:lnTo>
                    <a:pt x="7" y="43"/>
                  </a:lnTo>
                  <a:lnTo>
                    <a:pt x="9" y="43"/>
                  </a:lnTo>
                  <a:lnTo>
                    <a:pt x="9" y="43"/>
                  </a:lnTo>
                  <a:lnTo>
                    <a:pt x="9" y="43"/>
                  </a:lnTo>
                  <a:lnTo>
                    <a:pt x="11" y="43"/>
                  </a:lnTo>
                  <a:lnTo>
                    <a:pt x="11" y="43"/>
                  </a:lnTo>
                  <a:lnTo>
                    <a:pt x="264" y="47"/>
                  </a:lnTo>
                  <a:lnTo>
                    <a:pt x="262" y="47"/>
                  </a:lnTo>
                  <a:lnTo>
                    <a:pt x="262" y="47"/>
                  </a:lnTo>
                  <a:lnTo>
                    <a:pt x="260" y="47"/>
                  </a:lnTo>
                  <a:lnTo>
                    <a:pt x="260" y="47"/>
                  </a:lnTo>
                  <a:lnTo>
                    <a:pt x="260" y="45"/>
                  </a:lnTo>
                  <a:lnTo>
                    <a:pt x="258" y="45"/>
                  </a:lnTo>
                  <a:lnTo>
                    <a:pt x="258" y="45"/>
                  </a:lnTo>
                  <a:lnTo>
                    <a:pt x="258" y="43"/>
                  </a:lnTo>
                  <a:lnTo>
                    <a:pt x="257" y="43"/>
                  </a:lnTo>
                  <a:lnTo>
                    <a:pt x="257" y="43"/>
                  </a:lnTo>
                  <a:lnTo>
                    <a:pt x="257" y="41"/>
                  </a:lnTo>
                  <a:lnTo>
                    <a:pt x="257" y="41"/>
                  </a:lnTo>
                  <a:lnTo>
                    <a:pt x="255" y="39"/>
                  </a:lnTo>
                  <a:lnTo>
                    <a:pt x="255" y="37"/>
                  </a:lnTo>
                  <a:lnTo>
                    <a:pt x="255" y="37"/>
                  </a:lnTo>
                  <a:lnTo>
                    <a:pt x="255" y="35"/>
                  </a:lnTo>
                  <a:lnTo>
                    <a:pt x="253" y="34"/>
                  </a:lnTo>
                  <a:lnTo>
                    <a:pt x="253" y="34"/>
                  </a:lnTo>
                  <a:lnTo>
                    <a:pt x="253" y="32"/>
                  </a:lnTo>
                  <a:lnTo>
                    <a:pt x="253" y="30"/>
                  </a:lnTo>
                  <a:lnTo>
                    <a:pt x="253" y="30"/>
                  </a:lnTo>
                  <a:lnTo>
                    <a:pt x="253" y="28"/>
                  </a:lnTo>
                  <a:lnTo>
                    <a:pt x="253" y="26"/>
                  </a:lnTo>
                  <a:lnTo>
                    <a:pt x="253" y="24"/>
                  </a:lnTo>
                  <a:lnTo>
                    <a:pt x="253" y="24"/>
                  </a:lnTo>
                  <a:lnTo>
                    <a:pt x="253" y="22"/>
                  </a:lnTo>
                  <a:lnTo>
                    <a:pt x="253" y="21"/>
                  </a:lnTo>
                  <a:lnTo>
                    <a:pt x="253" y="19"/>
                  </a:lnTo>
                  <a:lnTo>
                    <a:pt x="253" y="19"/>
                  </a:lnTo>
                  <a:lnTo>
                    <a:pt x="253" y="17"/>
                  </a:lnTo>
                  <a:lnTo>
                    <a:pt x="253" y="15"/>
                  </a:lnTo>
                  <a:lnTo>
                    <a:pt x="255" y="13"/>
                  </a:lnTo>
                  <a:lnTo>
                    <a:pt x="255" y="13"/>
                  </a:lnTo>
                  <a:lnTo>
                    <a:pt x="255" y="11"/>
                  </a:lnTo>
                  <a:lnTo>
                    <a:pt x="255" y="9"/>
                  </a:lnTo>
                  <a:lnTo>
                    <a:pt x="255" y="9"/>
                  </a:lnTo>
                  <a:lnTo>
                    <a:pt x="257" y="8"/>
                  </a:lnTo>
                  <a:lnTo>
                    <a:pt x="257" y="8"/>
                  </a:lnTo>
                  <a:lnTo>
                    <a:pt x="257" y="6"/>
                  </a:lnTo>
                  <a:lnTo>
                    <a:pt x="258" y="6"/>
                  </a:lnTo>
                  <a:lnTo>
                    <a:pt x="258" y="4"/>
                  </a:lnTo>
                  <a:lnTo>
                    <a:pt x="258" y="4"/>
                  </a:lnTo>
                  <a:lnTo>
                    <a:pt x="260" y="4"/>
                  </a:lnTo>
                  <a:lnTo>
                    <a:pt x="260" y="4"/>
                  </a:lnTo>
                  <a:lnTo>
                    <a:pt x="260" y="2"/>
                  </a:lnTo>
                  <a:lnTo>
                    <a:pt x="262" y="2"/>
                  </a:lnTo>
                  <a:lnTo>
                    <a:pt x="262" y="2"/>
                  </a:lnTo>
                  <a:lnTo>
                    <a:pt x="262" y="2"/>
                  </a:lnTo>
                  <a:lnTo>
                    <a:pt x="264" y="2"/>
                  </a:lnTo>
                  <a:lnTo>
                    <a:pt x="1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177"/>
            <p:cNvSpPr>
              <a:spLocks/>
            </p:cNvSpPr>
            <p:nvPr/>
          </p:nvSpPr>
          <p:spPr bwMode="auto">
            <a:xfrm>
              <a:off x="3665538" y="4003675"/>
              <a:ext cx="312738" cy="123825"/>
            </a:xfrm>
            <a:custGeom>
              <a:avLst/>
              <a:gdLst/>
              <a:ahLst/>
              <a:cxnLst>
                <a:cxn ang="0">
                  <a:pos x="184" y="43"/>
                </a:cxn>
                <a:cxn ang="0">
                  <a:pos x="186" y="41"/>
                </a:cxn>
                <a:cxn ang="0">
                  <a:pos x="190" y="41"/>
                </a:cxn>
                <a:cxn ang="0">
                  <a:pos x="192" y="39"/>
                </a:cxn>
                <a:cxn ang="0">
                  <a:pos x="192" y="37"/>
                </a:cxn>
                <a:cxn ang="0">
                  <a:pos x="194" y="35"/>
                </a:cxn>
                <a:cxn ang="0">
                  <a:pos x="196" y="34"/>
                </a:cxn>
                <a:cxn ang="0">
                  <a:pos x="196" y="30"/>
                </a:cxn>
                <a:cxn ang="0">
                  <a:pos x="197" y="28"/>
                </a:cxn>
                <a:cxn ang="0">
                  <a:pos x="197" y="26"/>
                </a:cxn>
                <a:cxn ang="0">
                  <a:pos x="197" y="22"/>
                </a:cxn>
                <a:cxn ang="0">
                  <a:pos x="197" y="21"/>
                </a:cxn>
                <a:cxn ang="0">
                  <a:pos x="197" y="17"/>
                </a:cxn>
                <a:cxn ang="0">
                  <a:pos x="196" y="15"/>
                </a:cxn>
                <a:cxn ang="0">
                  <a:pos x="196" y="11"/>
                </a:cxn>
                <a:cxn ang="0">
                  <a:pos x="194" y="9"/>
                </a:cxn>
                <a:cxn ang="0">
                  <a:pos x="192" y="8"/>
                </a:cxn>
                <a:cxn ang="0">
                  <a:pos x="190" y="6"/>
                </a:cxn>
                <a:cxn ang="0">
                  <a:pos x="188" y="4"/>
                </a:cxn>
                <a:cxn ang="0">
                  <a:pos x="186" y="2"/>
                </a:cxn>
                <a:cxn ang="0">
                  <a:pos x="184" y="0"/>
                </a:cxn>
                <a:cxn ang="0">
                  <a:pos x="182" y="0"/>
                </a:cxn>
                <a:cxn ang="0">
                  <a:pos x="181" y="0"/>
                </a:cxn>
                <a:cxn ang="0">
                  <a:pos x="177" y="0"/>
                </a:cxn>
                <a:cxn ang="0">
                  <a:pos x="175" y="0"/>
                </a:cxn>
                <a:cxn ang="0">
                  <a:pos x="2" y="34"/>
                </a:cxn>
                <a:cxn ang="0">
                  <a:pos x="4" y="34"/>
                </a:cxn>
                <a:cxn ang="0">
                  <a:pos x="6" y="34"/>
                </a:cxn>
                <a:cxn ang="0">
                  <a:pos x="8" y="34"/>
                </a:cxn>
                <a:cxn ang="0">
                  <a:pos x="11" y="35"/>
                </a:cxn>
                <a:cxn ang="0">
                  <a:pos x="13" y="37"/>
                </a:cxn>
                <a:cxn ang="0">
                  <a:pos x="15" y="37"/>
                </a:cxn>
                <a:cxn ang="0">
                  <a:pos x="17" y="41"/>
                </a:cxn>
                <a:cxn ang="0">
                  <a:pos x="19" y="43"/>
                </a:cxn>
                <a:cxn ang="0">
                  <a:pos x="19" y="45"/>
                </a:cxn>
                <a:cxn ang="0">
                  <a:pos x="21" y="47"/>
                </a:cxn>
                <a:cxn ang="0">
                  <a:pos x="21" y="50"/>
                </a:cxn>
                <a:cxn ang="0">
                  <a:pos x="22" y="52"/>
                </a:cxn>
                <a:cxn ang="0">
                  <a:pos x="22" y="56"/>
                </a:cxn>
                <a:cxn ang="0">
                  <a:pos x="22" y="58"/>
                </a:cxn>
                <a:cxn ang="0">
                  <a:pos x="22" y="61"/>
                </a:cxn>
                <a:cxn ang="0">
                  <a:pos x="22" y="63"/>
                </a:cxn>
                <a:cxn ang="0">
                  <a:pos x="21" y="67"/>
                </a:cxn>
                <a:cxn ang="0">
                  <a:pos x="21" y="69"/>
                </a:cxn>
                <a:cxn ang="0">
                  <a:pos x="19" y="71"/>
                </a:cxn>
                <a:cxn ang="0">
                  <a:pos x="17" y="73"/>
                </a:cxn>
                <a:cxn ang="0">
                  <a:pos x="15" y="74"/>
                </a:cxn>
                <a:cxn ang="0">
                  <a:pos x="13" y="76"/>
                </a:cxn>
                <a:cxn ang="0">
                  <a:pos x="11" y="76"/>
                </a:cxn>
                <a:cxn ang="0">
                  <a:pos x="9" y="78"/>
                </a:cxn>
              </a:cxnLst>
              <a:rect l="0" t="0" r="r" b="b"/>
              <a:pathLst>
                <a:path w="197" h="78">
                  <a:moveTo>
                    <a:pt x="184" y="43"/>
                  </a:moveTo>
                  <a:lnTo>
                    <a:pt x="184" y="43"/>
                  </a:lnTo>
                  <a:lnTo>
                    <a:pt x="186" y="43"/>
                  </a:lnTo>
                  <a:lnTo>
                    <a:pt x="186" y="41"/>
                  </a:lnTo>
                  <a:lnTo>
                    <a:pt x="188" y="41"/>
                  </a:lnTo>
                  <a:lnTo>
                    <a:pt x="190" y="41"/>
                  </a:lnTo>
                  <a:lnTo>
                    <a:pt x="190" y="39"/>
                  </a:lnTo>
                  <a:lnTo>
                    <a:pt x="192" y="39"/>
                  </a:lnTo>
                  <a:lnTo>
                    <a:pt x="192" y="39"/>
                  </a:lnTo>
                  <a:lnTo>
                    <a:pt x="192" y="37"/>
                  </a:lnTo>
                  <a:lnTo>
                    <a:pt x="194" y="37"/>
                  </a:lnTo>
                  <a:lnTo>
                    <a:pt x="194" y="35"/>
                  </a:lnTo>
                  <a:lnTo>
                    <a:pt x="196" y="34"/>
                  </a:lnTo>
                  <a:lnTo>
                    <a:pt x="196" y="34"/>
                  </a:lnTo>
                  <a:lnTo>
                    <a:pt x="196" y="32"/>
                  </a:lnTo>
                  <a:lnTo>
                    <a:pt x="196" y="30"/>
                  </a:lnTo>
                  <a:lnTo>
                    <a:pt x="197" y="30"/>
                  </a:lnTo>
                  <a:lnTo>
                    <a:pt x="197" y="28"/>
                  </a:lnTo>
                  <a:lnTo>
                    <a:pt x="197" y="26"/>
                  </a:lnTo>
                  <a:lnTo>
                    <a:pt x="197" y="26"/>
                  </a:lnTo>
                  <a:lnTo>
                    <a:pt x="197" y="24"/>
                  </a:lnTo>
                  <a:lnTo>
                    <a:pt x="197" y="22"/>
                  </a:lnTo>
                  <a:lnTo>
                    <a:pt x="197" y="21"/>
                  </a:lnTo>
                  <a:lnTo>
                    <a:pt x="197" y="21"/>
                  </a:lnTo>
                  <a:lnTo>
                    <a:pt x="197" y="19"/>
                  </a:lnTo>
                  <a:lnTo>
                    <a:pt x="197" y="17"/>
                  </a:lnTo>
                  <a:lnTo>
                    <a:pt x="196" y="15"/>
                  </a:lnTo>
                  <a:lnTo>
                    <a:pt x="196" y="15"/>
                  </a:lnTo>
                  <a:lnTo>
                    <a:pt x="196" y="13"/>
                  </a:lnTo>
                  <a:lnTo>
                    <a:pt x="196" y="11"/>
                  </a:lnTo>
                  <a:lnTo>
                    <a:pt x="194" y="11"/>
                  </a:lnTo>
                  <a:lnTo>
                    <a:pt x="194" y="9"/>
                  </a:lnTo>
                  <a:lnTo>
                    <a:pt x="194" y="8"/>
                  </a:lnTo>
                  <a:lnTo>
                    <a:pt x="192" y="8"/>
                  </a:lnTo>
                  <a:lnTo>
                    <a:pt x="192" y="6"/>
                  </a:lnTo>
                  <a:lnTo>
                    <a:pt x="190" y="6"/>
                  </a:lnTo>
                  <a:lnTo>
                    <a:pt x="190" y="4"/>
                  </a:lnTo>
                  <a:lnTo>
                    <a:pt x="188" y="4"/>
                  </a:lnTo>
                  <a:lnTo>
                    <a:pt x="188" y="2"/>
                  </a:lnTo>
                  <a:lnTo>
                    <a:pt x="186" y="2"/>
                  </a:lnTo>
                  <a:lnTo>
                    <a:pt x="186" y="2"/>
                  </a:lnTo>
                  <a:lnTo>
                    <a:pt x="184" y="0"/>
                  </a:lnTo>
                  <a:lnTo>
                    <a:pt x="182" y="0"/>
                  </a:lnTo>
                  <a:lnTo>
                    <a:pt x="182" y="0"/>
                  </a:lnTo>
                  <a:lnTo>
                    <a:pt x="181" y="0"/>
                  </a:lnTo>
                  <a:lnTo>
                    <a:pt x="181" y="0"/>
                  </a:lnTo>
                  <a:lnTo>
                    <a:pt x="179" y="0"/>
                  </a:lnTo>
                  <a:lnTo>
                    <a:pt x="177" y="0"/>
                  </a:lnTo>
                  <a:lnTo>
                    <a:pt x="177" y="0"/>
                  </a:lnTo>
                  <a:lnTo>
                    <a:pt x="175" y="0"/>
                  </a:lnTo>
                  <a:lnTo>
                    <a:pt x="0" y="34"/>
                  </a:lnTo>
                  <a:lnTo>
                    <a:pt x="2" y="34"/>
                  </a:lnTo>
                  <a:lnTo>
                    <a:pt x="2" y="34"/>
                  </a:lnTo>
                  <a:lnTo>
                    <a:pt x="4" y="34"/>
                  </a:lnTo>
                  <a:lnTo>
                    <a:pt x="4" y="34"/>
                  </a:lnTo>
                  <a:lnTo>
                    <a:pt x="6" y="34"/>
                  </a:lnTo>
                  <a:lnTo>
                    <a:pt x="8" y="34"/>
                  </a:lnTo>
                  <a:lnTo>
                    <a:pt x="8" y="34"/>
                  </a:lnTo>
                  <a:lnTo>
                    <a:pt x="9" y="35"/>
                  </a:lnTo>
                  <a:lnTo>
                    <a:pt x="11" y="35"/>
                  </a:lnTo>
                  <a:lnTo>
                    <a:pt x="11" y="35"/>
                  </a:lnTo>
                  <a:lnTo>
                    <a:pt x="13" y="37"/>
                  </a:lnTo>
                  <a:lnTo>
                    <a:pt x="13" y="37"/>
                  </a:lnTo>
                  <a:lnTo>
                    <a:pt x="15" y="37"/>
                  </a:lnTo>
                  <a:lnTo>
                    <a:pt x="15" y="39"/>
                  </a:lnTo>
                  <a:lnTo>
                    <a:pt x="17" y="41"/>
                  </a:lnTo>
                  <a:lnTo>
                    <a:pt x="17" y="41"/>
                  </a:lnTo>
                  <a:lnTo>
                    <a:pt x="19" y="43"/>
                  </a:lnTo>
                  <a:lnTo>
                    <a:pt x="19" y="43"/>
                  </a:lnTo>
                  <a:lnTo>
                    <a:pt x="19" y="45"/>
                  </a:lnTo>
                  <a:lnTo>
                    <a:pt x="21" y="47"/>
                  </a:lnTo>
                  <a:lnTo>
                    <a:pt x="21" y="47"/>
                  </a:lnTo>
                  <a:lnTo>
                    <a:pt x="21" y="48"/>
                  </a:lnTo>
                  <a:lnTo>
                    <a:pt x="21" y="50"/>
                  </a:lnTo>
                  <a:lnTo>
                    <a:pt x="22" y="52"/>
                  </a:lnTo>
                  <a:lnTo>
                    <a:pt x="22" y="52"/>
                  </a:lnTo>
                  <a:lnTo>
                    <a:pt x="22" y="54"/>
                  </a:lnTo>
                  <a:lnTo>
                    <a:pt x="22" y="56"/>
                  </a:lnTo>
                  <a:lnTo>
                    <a:pt x="22" y="58"/>
                  </a:lnTo>
                  <a:lnTo>
                    <a:pt x="22" y="58"/>
                  </a:lnTo>
                  <a:lnTo>
                    <a:pt x="22" y="60"/>
                  </a:lnTo>
                  <a:lnTo>
                    <a:pt x="22" y="61"/>
                  </a:lnTo>
                  <a:lnTo>
                    <a:pt x="22" y="63"/>
                  </a:lnTo>
                  <a:lnTo>
                    <a:pt x="22" y="63"/>
                  </a:lnTo>
                  <a:lnTo>
                    <a:pt x="21" y="65"/>
                  </a:lnTo>
                  <a:lnTo>
                    <a:pt x="21" y="67"/>
                  </a:lnTo>
                  <a:lnTo>
                    <a:pt x="21" y="69"/>
                  </a:lnTo>
                  <a:lnTo>
                    <a:pt x="21" y="69"/>
                  </a:lnTo>
                  <a:lnTo>
                    <a:pt x="19" y="71"/>
                  </a:lnTo>
                  <a:lnTo>
                    <a:pt x="19" y="71"/>
                  </a:lnTo>
                  <a:lnTo>
                    <a:pt x="17" y="73"/>
                  </a:lnTo>
                  <a:lnTo>
                    <a:pt x="17" y="73"/>
                  </a:lnTo>
                  <a:lnTo>
                    <a:pt x="17" y="74"/>
                  </a:lnTo>
                  <a:lnTo>
                    <a:pt x="15" y="74"/>
                  </a:lnTo>
                  <a:lnTo>
                    <a:pt x="15" y="76"/>
                  </a:lnTo>
                  <a:lnTo>
                    <a:pt x="13" y="76"/>
                  </a:lnTo>
                  <a:lnTo>
                    <a:pt x="11" y="76"/>
                  </a:lnTo>
                  <a:lnTo>
                    <a:pt x="11" y="76"/>
                  </a:lnTo>
                  <a:lnTo>
                    <a:pt x="9" y="78"/>
                  </a:lnTo>
                  <a:lnTo>
                    <a:pt x="9" y="78"/>
                  </a:lnTo>
                  <a:lnTo>
                    <a:pt x="184" y="4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Oval 178"/>
            <p:cNvSpPr>
              <a:spLocks noChangeArrowheads="1"/>
            </p:cNvSpPr>
            <p:nvPr/>
          </p:nvSpPr>
          <p:spPr bwMode="auto">
            <a:xfrm>
              <a:off x="4587875" y="2274888"/>
              <a:ext cx="238125" cy="23971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Oval 179"/>
            <p:cNvSpPr>
              <a:spLocks noChangeArrowheads="1"/>
            </p:cNvSpPr>
            <p:nvPr/>
          </p:nvSpPr>
          <p:spPr bwMode="auto">
            <a:xfrm>
              <a:off x="5076825" y="3890963"/>
              <a:ext cx="239713" cy="23971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Freeform 180"/>
            <p:cNvSpPr>
              <a:spLocks/>
            </p:cNvSpPr>
            <p:nvPr/>
          </p:nvSpPr>
          <p:spPr bwMode="auto">
            <a:xfrm>
              <a:off x="5260975" y="3894138"/>
              <a:ext cx="285750" cy="130175"/>
            </a:xfrm>
            <a:custGeom>
              <a:avLst/>
              <a:gdLst/>
              <a:ahLst/>
              <a:cxnLst>
                <a:cxn ang="0">
                  <a:pos x="9" y="39"/>
                </a:cxn>
                <a:cxn ang="0">
                  <a:pos x="7" y="39"/>
                </a:cxn>
                <a:cxn ang="0">
                  <a:pos x="5" y="41"/>
                </a:cxn>
                <a:cxn ang="0">
                  <a:pos x="4" y="43"/>
                </a:cxn>
                <a:cxn ang="0">
                  <a:pos x="4" y="45"/>
                </a:cxn>
                <a:cxn ang="0">
                  <a:pos x="2" y="47"/>
                </a:cxn>
                <a:cxn ang="0">
                  <a:pos x="2" y="49"/>
                </a:cxn>
                <a:cxn ang="0">
                  <a:pos x="0" y="50"/>
                </a:cxn>
                <a:cxn ang="0">
                  <a:pos x="0" y="54"/>
                </a:cxn>
                <a:cxn ang="0">
                  <a:pos x="0" y="56"/>
                </a:cxn>
                <a:cxn ang="0">
                  <a:pos x="0" y="60"/>
                </a:cxn>
                <a:cxn ang="0">
                  <a:pos x="0" y="62"/>
                </a:cxn>
                <a:cxn ang="0">
                  <a:pos x="2" y="65"/>
                </a:cxn>
                <a:cxn ang="0">
                  <a:pos x="2" y="67"/>
                </a:cxn>
                <a:cxn ang="0">
                  <a:pos x="4" y="71"/>
                </a:cxn>
                <a:cxn ang="0">
                  <a:pos x="5" y="73"/>
                </a:cxn>
                <a:cxn ang="0">
                  <a:pos x="5" y="75"/>
                </a:cxn>
                <a:cxn ang="0">
                  <a:pos x="7" y="77"/>
                </a:cxn>
                <a:cxn ang="0">
                  <a:pos x="9" y="78"/>
                </a:cxn>
                <a:cxn ang="0">
                  <a:pos x="11" y="80"/>
                </a:cxn>
                <a:cxn ang="0">
                  <a:pos x="13" y="82"/>
                </a:cxn>
                <a:cxn ang="0">
                  <a:pos x="15" y="82"/>
                </a:cxn>
                <a:cxn ang="0">
                  <a:pos x="17" y="82"/>
                </a:cxn>
                <a:cxn ang="0">
                  <a:pos x="18" y="82"/>
                </a:cxn>
                <a:cxn ang="0">
                  <a:pos x="20" y="82"/>
                </a:cxn>
                <a:cxn ang="0">
                  <a:pos x="178" y="45"/>
                </a:cxn>
                <a:cxn ang="0">
                  <a:pos x="177" y="45"/>
                </a:cxn>
                <a:cxn ang="0">
                  <a:pos x="175" y="45"/>
                </a:cxn>
                <a:cxn ang="0">
                  <a:pos x="173" y="43"/>
                </a:cxn>
                <a:cxn ang="0">
                  <a:pos x="171" y="43"/>
                </a:cxn>
                <a:cxn ang="0">
                  <a:pos x="169" y="41"/>
                </a:cxn>
                <a:cxn ang="0">
                  <a:pos x="169" y="39"/>
                </a:cxn>
                <a:cxn ang="0">
                  <a:pos x="167" y="37"/>
                </a:cxn>
                <a:cxn ang="0">
                  <a:pos x="165" y="36"/>
                </a:cxn>
                <a:cxn ang="0">
                  <a:pos x="164" y="34"/>
                </a:cxn>
                <a:cxn ang="0">
                  <a:pos x="162" y="30"/>
                </a:cxn>
                <a:cxn ang="0">
                  <a:pos x="162" y="28"/>
                </a:cxn>
                <a:cxn ang="0">
                  <a:pos x="162" y="24"/>
                </a:cxn>
                <a:cxn ang="0">
                  <a:pos x="160" y="23"/>
                </a:cxn>
                <a:cxn ang="0">
                  <a:pos x="160" y="19"/>
                </a:cxn>
                <a:cxn ang="0">
                  <a:pos x="160" y="17"/>
                </a:cxn>
                <a:cxn ang="0">
                  <a:pos x="160" y="13"/>
                </a:cxn>
                <a:cxn ang="0">
                  <a:pos x="160" y="11"/>
                </a:cxn>
                <a:cxn ang="0">
                  <a:pos x="162" y="10"/>
                </a:cxn>
                <a:cxn ang="0">
                  <a:pos x="162" y="8"/>
                </a:cxn>
                <a:cxn ang="0">
                  <a:pos x="164" y="6"/>
                </a:cxn>
                <a:cxn ang="0">
                  <a:pos x="165" y="4"/>
                </a:cxn>
                <a:cxn ang="0">
                  <a:pos x="165" y="2"/>
                </a:cxn>
                <a:cxn ang="0">
                  <a:pos x="167" y="2"/>
                </a:cxn>
                <a:cxn ang="0">
                  <a:pos x="169" y="0"/>
                </a:cxn>
              </a:cxnLst>
              <a:rect l="0" t="0" r="r" b="b"/>
              <a:pathLst>
                <a:path w="180" h="82">
                  <a:moveTo>
                    <a:pt x="9" y="39"/>
                  </a:moveTo>
                  <a:lnTo>
                    <a:pt x="9" y="39"/>
                  </a:lnTo>
                  <a:lnTo>
                    <a:pt x="7" y="39"/>
                  </a:lnTo>
                  <a:lnTo>
                    <a:pt x="7" y="39"/>
                  </a:lnTo>
                  <a:lnTo>
                    <a:pt x="5" y="41"/>
                  </a:lnTo>
                  <a:lnTo>
                    <a:pt x="5" y="41"/>
                  </a:lnTo>
                  <a:lnTo>
                    <a:pt x="5" y="41"/>
                  </a:lnTo>
                  <a:lnTo>
                    <a:pt x="4" y="43"/>
                  </a:lnTo>
                  <a:lnTo>
                    <a:pt x="4" y="43"/>
                  </a:lnTo>
                  <a:lnTo>
                    <a:pt x="4" y="45"/>
                  </a:lnTo>
                  <a:lnTo>
                    <a:pt x="2" y="45"/>
                  </a:lnTo>
                  <a:lnTo>
                    <a:pt x="2" y="47"/>
                  </a:lnTo>
                  <a:lnTo>
                    <a:pt x="2" y="47"/>
                  </a:lnTo>
                  <a:lnTo>
                    <a:pt x="2" y="49"/>
                  </a:lnTo>
                  <a:lnTo>
                    <a:pt x="2" y="50"/>
                  </a:lnTo>
                  <a:lnTo>
                    <a:pt x="0" y="50"/>
                  </a:lnTo>
                  <a:lnTo>
                    <a:pt x="0" y="52"/>
                  </a:lnTo>
                  <a:lnTo>
                    <a:pt x="0" y="54"/>
                  </a:lnTo>
                  <a:lnTo>
                    <a:pt x="0" y="54"/>
                  </a:lnTo>
                  <a:lnTo>
                    <a:pt x="0" y="56"/>
                  </a:lnTo>
                  <a:lnTo>
                    <a:pt x="0" y="58"/>
                  </a:lnTo>
                  <a:lnTo>
                    <a:pt x="0" y="60"/>
                  </a:lnTo>
                  <a:lnTo>
                    <a:pt x="0" y="60"/>
                  </a:lnTo>
                  <a:lnTo>
                    <a:pt x="0" y="62"/>
                  </a:lnTo>
                  <a:lnTo>
                    <a:pt x="2" y="64"/>
                  </a:lnTo>
                  <a:lnTo>
                    <a:pt x="2" y="65"/>
                  </a:lnTo>
                  <a:lnTo>
                    <a:pt x="2" y="65"/>
                  </a:lnTo>
                  <a:lnTo>
                    <a:pt x="2" y="67"/>
                  </a:lnTo>
                  <a:lnTo>
                    <a:pt x="4" y="69"/>
                  </a:lnTo>
                  <a:lnTo>
                    <a:pt x="4" y="71"/>
                  </a:lnTo>
                  <a:lnTo>
                    <a:pt x="4" y="71"/>
                  </a:lnTo>
                  <a:lnTo>
                    <a:pt x="5" y="73"/>
                  </a:lnTo>
                  <a:lnTo>
                    <a:pt x="5" y="75"/>
                  </a:lnTo>
                  <a:lnTo>
                    <a:pt x="5" y="75"/>
                  </a:lnTo>
                  <a:lnTo>
                    <a:pt x="7" y="77"/>
                  </a:lnTo>
                  <a:lnTo>
                    <a:pt x="7" y="77"/>
                  </a:lnTo>
                  <a:lnTo>
                    <a:pt x="9" y="78"/>
                  </a:lnTo>
                  <a:lnTo>
                    <a:pt x="9" y="78"/>
                  </a:lnTo>
                  <a:lnTo>
                    <a:pt x="9" y="80"/>
                  </a:lnTo>
                  <a:lnTo>
                    <a:pt x="11" y="80"/>
                  </a:lnTo>
                  <a:lnTo>
                    <a:pt x="11" y="80"/>
                  </a:lnTo>
                  <a:lnTo>
                    <a:pt x="13" y="82"/>
                  </a:lnTo>
                  <a:lnTo>
                    <a:pt x="13" y="82"/>
                  </a:lnTo>
                  <a:lnTo>
                    <a:pt x="15" y="82"/>
                  </a:lnTo>
                  <a:lnTo>
                    <a:pt x="15" y="82"/>
                  </a:lnTo>
                  <a:lnTo>
                    <a:pt x="17" y="82"/>
                  </a:lnTo>
                  <a:lnTo>
                    <a:pt x="17" y="82"/>
                  </a:lnTo>
                  <a:lnTo>
                    <a:pt x="18" y="82"/>
                  </a:lnTo>
                  <a:lnTo>
                    <a:pt x="18" y="82"/>
                  </a:lnTo>
                  <a:lnTo>
                    <a:pt x="20" y="82"/>
                  </a:lnTo>
                  <a:lnTo>
                    <a:pt x="180" y="45"/>
                  </a:lnTo>
                  <a:lnTo>
                    <a:pt x="178" y="45"/>
                  </a:lnTo>
                  <a:lnTo>
                    <a:pt x="178" y="45"/>
                  </a:lnTo>
                  <a:lnTo>
                    <a:pt x="177" y="45"/>
                  </a:lnTo>
                  <a:lnTo>
                    <a:pt x="177" y="45"/>
                  </a:lnTo>
                  <a:lnTo>
                    <a:pt x="175" y="45"/>
                  </a:lnTo>
                  <a:lnTo>
                    <a:pt x="175" y="45"/>
                  </a:lnTo>
                  <a:lnTo>
                    <a:pt x="173" y="43"/>
                  </a:lnTo>
                  <a:lnTo>
                    <a:pt x="173" y="43"/>
                  </a:lnTo>
                  <a:lnTo>
                    <a:pt x="171" y="43"/>
                  </a:lnTo>
                  <a:lnTo>
                    <a:pt x="171" y="43"/>
                  </a:lnTo>
                  <a:lnTo>
                    <a:pt x="169" y="41"/>
                  </a:lnTo>
                  <a:lnTo>
                    <a:pt x="169" y="41"/>
                  </a:lnTo>
                  <a:lnTo>
                    <a:pt x="169" y="39"/>
                  </a:lnTo>
                  <a:lnTo>
                    <a:pt x="167" y="39"/>
                  </a:lnTo>
                  <a:lnTo>
                    <a:pt x="167" y="37"/>
                  </a:lnTo>
                  <a:lnTo>
                    <a:pt x="165" y="37"/>
                  </a:lnTo>
                  <a:lnTo>
                    <a:pt x="165" y="36"/>
                  </a:lnTo>
                  <a:lnTo>
                    <a:pt x="164" y="34"/>
                  </a:lnTo>
                  <a:lnTo>
                    <a:pt x="164" y="34"/>
                  </a:lnTo>
                  <a:lnTo>
                    <a:pt x="164" y="32"/>
                  </a:lnTo>
                  <a:lnTo>
                    <a:pt x="162" y="30"/>
                  </a:lnTo>
                  <a:lnTo>
                    <a:pt x="162" y="30"/>
                  </a:lnTo>
                  <a:lnTo>
                    <a:pt x="162" y="28"/>
                  </a:lnTo>
                  <a:lnTo>
                    <a:pt x="162" y="26"/>
                  </a:lnTo>
                  <a:lnTo>
                    <a:pt x="162" y="24"/>
                  </a:lnTo>
                  <a:lnTo>
                    <a:pt x="160" y="24"/>
                  </a:lnTo>
                  <a:lnTo>
                    <a:pt x="160" y="23"/>
                  </a:lnTo>
                  <a:lnTo>
                    <a:pt x="160" y="21"/>
                  </a:lnTo>
                  <a:lnTo>
                    <a:pt x="160" y="19"/>
                  </a:lnTo>
                  <a:lnTo>
                    <a:pt x="160" y="19"/>
                  </a:lnTo>
                  <a:lnTo>
                    <a:pt x="160" y="17"/>
                  </a:lnTo>
                  <a:lnTo>
                    <a:pt x="160" y="15"/>
                  </a:lnTo>
                  <a:lnTo>
                    <a:pt x="160" y="13"/>
                  </a:lnTo>
                  <a:lnTo>
                    <a:pt x="160" y="13"/>
                  </a:lnTo>
                  <a:lnTo>
                    <a:pt x="160" y="11"/>
                  </a:lnTo>
                  <a:lnTo>
                    <a:pt x="162" y="10"/>
                  </a:lnTo>
                  <a:lnTo>
                    <a:pt x="162" y="10"/>
                  </a:lnTo>
                  <a:lnTo>
                    <a:pt x="162" y="8"/>
                  </a:lnTo>
                  <a:lnTo>
                    <a:pt x="162" y="8"/>
                  </a:lnTo>
                  <a:lnTo>
                    <a:pt x="164" y="6"/>
                  </a:lnTo>
                  <a:lnTo>
                    <a:pt x="164" y="6"/>
                  </a:lnTo>
                  <a:lnTo>
                    <a:pt x="164" y="4"/>
                  </a:lnTo>
                  <a:lnTo>
                    <a:pt x="165" y="4"/>
                  </a:lnTo>
                  <a:lnTo>
                    <a:pt x="165" y="2"/>
                  </a:lnTo>
                  <a:lnTo>
                    <a:pt x="165" y="2"/>
                  </a:lnTo>
                  <a:lnTo>
                    <a:pt x="167" y="2"/>
                  </a:lnTo>
                  <a:lnTo>
                    <a:pt x="167" y="2"/>
                  </a:lnTo>
                  <a:lnTo>
                    <a:pt x="169" y="0"/>
                  </a:lnTo>
                  <a:lnTo>
                    <a:pt x="169" y="0"/>
                  </a:lnTo>
                  <a:lnTo>
                    <a:pt x="9" y="3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Freeform 181"/>
            <p:cNvSpPr>
              <a:spLocks/>
            </p:cNvSpPr>
            <p:nvPr/>
          </p:nvSpPr>
          <p:spPr bwMode="auto">
            <a:xfrm>
              <a:off x="4800600" y="3979863"/>
              <a:ext cx="300038" cy="77788"/>
            </a:xfrm>
            <a:custGeom>
              <a:avLst/>
              <a:gdLst/>
              <a:ahLst/>
              <a:cxnLst>
                <a:cxn ang="0">
                  <a:pos x="184" y="43"/>
                </a:cxn>
                <a:cxn ang="0">
                  <a:pos x="184" y="43"/>
                </a:cxn>
                <a:cxn ang="0">
                  <a:pos x="186" y="43"/>
                </a:cxn>
                <a:cxn ang="0">
                  <a:pos x="186" y="41"/>
                </a:cxn>
                <a:cxn ang="0">
                  <a:pos x="187" y="39"/>
                </a:cxn>
                <a:cxn ang="0">
                  <a:pos x="187" y="37"/>
                </a:cxn>
                <a:cxn ang="0">
                  <a:pos x="187" y="36"/>
                </a:cxn>
                <a:cxn ang="0">
                  <a:pos x="189" y="34"/>
                </a:cxn>
                <a:cxn ang="0">
                  <a:pos x="189" y="32"/>
                </a:cxn>
                <a:cxn ang="0">
                  <a:pos x="189" y="28"/>
                </a:cxn>
                <a:cxn ang="0">
                  <a:pos x="189" y="26"/>
                </a:cxn>
                <a:cxn ang="0">
                  <a:pos x="189" y="23"/>
                </a:cxn>
                <a:cxn ang="0">
                  <a:pos x="189" y="21"/>
                </a:cxn>
                <a:cxn ang="0">
                  <a:pos x="189" y="17"/>
                </a:cxn>
                <a:cxn ang="0">
                  <a:pos x="189" y="15"/>
                </a:cxn>
                <a:cxn ang="0">
                  <a:pos x="189" y="13"/>
                </a:cxn>
                <a:cxn ang="0">
                  <a:pos x="189" y="10"/>
                </a:cxn>
                <a:cxn ang="0">
                  <a:pos x="187" y="8"/>
                </a:cxn>
                <a:cxn ang="0">
                  <a:pos x="187" y="6"/>
                </a:cxn>
                <a:cxn ang="0">
                  <a:pos x="186" y="4"/>
                </a:cxn>
                <a:cxn ang="0">
                  <a:pos x="186" y="2"/>
                </a:cxn>
                <a:cxn ang="0">
                  <a:pos x="184" y="0"/>
                </a:cxn>
                <a:cxn ang="0">
                  <a:pos x="184" y="0"/>
                </a:cxn>
                <a:cxn ang="0">
                  <a:pos x="182" y="0"/>
                </a:cxn>
                <a:cxn ang="0">
                  <a:pos x="182" y="0"/>
                </a:cxn>
                <a:cxn ang="0">
                  <a:pos x="0" y="4"/>
                </a:cxn>
                <a:cxn ang="0">
                  <a:pos x="0" y="4"/>
                </a:cxn>
                <a:cxn ang="0">
                  <a:pos x="1" y="4"/>
                </a:cxn>
                <a:cxn ang="0">
                  <a:pos x="1" y="6"/>
                </a:cxn>
                <a:cxn ang="0">
                  <a:pos x="3" y="6"/>
                </a:cxn>
                <a:cxn ang="0">
                  <a:pos x="3" y="8"/>
                </a:cxn>
                <a:cxn ang="0">
                  <a:pos x="5" y="10"/>
                </a:cxn>
                <a:cxn ang="0">
                  <a:pos x="5" y="13"/>
                </a:cxn>
                <a:cxn ang="0">
                  <a:pos x="5" y="15"/>
                </a:cxn>
                <a:cxn ang="0">
                  <a:pos x="7" y="17"/>
                </a:cxn>
                <a:cxn ang="0">
                  <a:pos x="7" y="21"/>
                </a:cxn>
                <a:cxn ang="0">
                  <a:pos x="7" y="23"/>
                </a:cxn>
                <a:cxn ang="0">
                  <a:pos x="7" y="26"/>
                </a:cxn>
                <a:cxn ang="0">
                  <a:pos x="7" y="28"/>
                </a:cxn>
                <a:cxn ang="0">
                  <a:pos x="7" y="32"/>
                </a:cxn>
                <a:cxn ang="0">
                  <a:pos x="7" y="34"/>
                </a:cxn>
                <a:cxn ang="0">
                  <a:pos x="5" y="37"/>
                </a:cxn>
                <a:cxn ang="0">
                  <a:pos x="5" y="39"/>
                </a:cxn>
                <a:cxn ang="0">
                  <a:pos x="5" y="41"/>
                </a:cxn>
                <a:cxn ang="0">
                  <a:pos x="3" y="43"/>
                </a:cxn>
                <a:cxn ang="0">
                  <a:pos x="3" y="45"/>
                </a:cxn>
                <a:cxn ang="0">
                  <a:pos x="3" y="47"/>
                </a:cxn>
                <a:cxn ang="0">
                  <a:pos x="1" y="47"/>
                </a:cxn>
                <a:cxn ang="0">
                  <a:pos x="1" y="49"/>
                </a:cxn>
                <a:cxn ang="0">
                  <a:pos x="0" y="49"/>
                </a:cxn>
              </a:cxnLst>
              <a:rect l="0" t="0" r="r" b="b"/>
              <a:pathLst>
                <a:path w="189" h="49">
                  <a:moveTo>
                    <a:pt x="182" y="43"/>
                  </a:moveTo>
                  <a:lnTo>
                    <a:pt x="184" y="43"/>
                  </a:lnTo>
                  <a:lnTo>
                    <a:pt x="184" y="43"/>
                  </a:lnTo>
                  <a:lnTo>
                    <a:pt x="184" y="43"/>
                  </a:lnTo>
                  <a:lnTo>
                    <a:pt x="184" y="43"/>
                  </a:lnTo>
                  <a:lnTo>
                    <a:pt x="186" y="43"/>
                  </a:lnTo>
                  <a:lnTo>
                    <a:pt x="186" y="41"/>
                  </a:lnTo>
                  <a:lnTo>
                    <a:pt x="186" y="41"/>
                  </a:lnTo>
                  <a:lnTo>
                    <a:pt x="186" y="41"/>
                  </a:lnTo>
                  <a:lnTo>
                    <a:pt x="187" y="39"/>
                  </a:lnTo>
                  <a:lnTo>
                    <a:pt x="187" y="39"/>
                  </a:lnTo>
                  <a:lnTo>
                    <a:pt x="187" y="37"/>
                  </a:lnTo>
                  <a:lnTo>
                    <a:pt x="187" y="37"/>
                  </a:lnTo>
                  <a:lnTo>
                    <a:pt x="187" y="36"/>
                  </a:lnTo>
                  <a:lnTo>
                    <a:pt x="189" y="36"/>
                  </a:lnTo>
                  <a:lnTo>
                    <a:pt x="189" y="34"/>
                  </a:lnTo>
                  <a:lnTo>
                    <a:pt x="189" y="34"/>
                  </a:lnTo>
                  <a:lnTo>
                    <a:pt x="189" y="32"/>
                  </a:lnTo>
                  <a:lnTo>
                    <a:pt x="189" y="30"/>
                  </a:lnTo>
                  <a:lnTo>
                    <a:pt x="189" y="28"/>
                  </a:lnTo>
                  <a:lnTo>
                    <a:pt x="189" y="28"/>
                  </a:lnTo>
                  <a:lnTo>
                    <a:pt x="189" y="26"/>
                  </a:lnTo>
                  <a:lnTo>
                    <a:pt x="189" y="24"/>
                  </a:lnTo>
                  <a:lnTo>
                    <a:pt x="189" y="23"/>
                  </a:lnTo>
                  <a:lnTo>
                    <a:pt x="189" y="23"/>
                  </a:lnTo>
                  <a:lnTo>
                    <a:pt x="189" y="21"/>
                  </a:lnTo>
                  <a:lnTo>
                    <a:pt x="189" y="19"/>
                  </a:lnTo>
                  <a:lnTo>
                    <a:pt x="189" y="17"/>
                  </a:lnTo>
                  <a:lnTo>
                    <a:pt x="189" y="17"/>
                  </a:lnTo>
                  <a:lnTo>
                    <a:pt x="189" y="15"/>
                  </a:lnTo>
                  <a:lnTo>
                    <a:pt x="189" y="13"/>
                  </a:lnTo>
                  <a:lnTo>
                    <a:pt x="189" y="13"/>
                  </a:lnTo>
                  <a:lnTo>
                    <a:pt x="189" y="11"/>
                  </a:lnTo>
                  <a:lnTo>
                    <a:pt x="189" y="10"/>
                  </a:lnTo>
                  <a:lnTo>
                    <a:pt x="187" y="10"/>
                  </a:lnTo>
                  <a:lnTo>
                    <a:pt x="187" y="8"/>
                  </a:lnTo>
                  <a:lnTo>
                    <a:pt x="187" y="6"/>
                  </a:lnTo>
                  <a:lnTo>
                    <a:pt x="187" y="6"/>
                  </a:lnTo>
                  <a:lnTo>
                    <a:pt x="187" y="4"/>
                  </a:lnTo>
                  <a:lnTo>
                    <a:pt x="186" y="4"/>
                  </a:lnTo>
                  <a:lnTo>
                    <a:pt x="186" y="2"/>
                  </a:lnTo>
                  <a:lnTo>
                    <a:pt x="186" y="2"/>
                  </a:lnTo>
                  <a:lnTo>
                    <a:pt x="186" y="2"/>
                  </a:lnTo>
                  <a:lnTo>
                    <a:pt x="184" y="0"/>
                  </a:lnTo>
                  <a:lnTo>
                    <a:pt x="184" y="0"/>
                  </a:lnTo>
                  <a:lnTo>
                    <a:pt x="184" y="0"/>
                  </a:lnTo>
                  <a:lnTo>
                    <a:pt x="184" y="0"/>
                  </a:lnTo>
                  <a:lnTo>
                    <a:pt x="182" y="0"/>
                  </a:lnTo>
                  <a:lnTo>
                    <a:pt x="182" y="0"/>
                  </a:lnTo>
                  <a:lnTo>
                    <a:pt x="182" y="0"/>
                  </a:lnTo>
                  <a:lnTo>
                    <a:pt x="0" y="4"/>
                  </a:lnTo>
                  <a:lnTo>
                    <a:pt x="0" y="4"/>
                  </a:lnTo>
                  <a:lnTo>
                    <a:pt x="0" y="4"/>
                  </a:lnTo>
                  <a:lnTo>
                    <a:pt x="0" y="4"/>
                  </a:lnTo>
                  <a:lnTo>
                    <a:pt x="1" y="4"/>
                  </a:lnTo>
                  <a:lnTo>
                    <a:pt x="1" y="4"/>
                  </a:lnTo>
                  <a:lnTo>
                    <a:pt x="1" y="4"/>
                  </a:lnTo>
                  <a:lnTo>
                    <a:pt x="1" y="6"/>
                  </a:lnTo>
                  <a:lnTo>
                    <a:pt x="3" y="6"/>
                  </a:lnTo>
                  <a:lnTo>
                    <a:pt x="3" y="6"/>
                  </a:lnTo>
                  <a:lnTo>
                    <a:pt x="3" y="8"/>
                  </a:lnTo>
                  <a:lnTo>
                    <a:pt x="3" y="8"/>
                  </a:lnTo>
                  <a:lnTo>
                    <a:pt x="3" y="10"/>
                  </a:lnTo>
                  <a:lnTo>
                    <a:pt x="5" y="10"/>
                  </a:lnTo>
                  <a:lnTo>
                    <a:pt x="5" y="11"/>
                  </a:lnTo>
                  <a:lnTo>
                    <a:pt x="5" y="13"/>
                  </a:lnTo>
                  <a:lnTo>
                    <a:pt x="5" y="13"/>
                  </a:lnTo>
                  <a:lnTo>
                    <a:pt x="5" y="15"/>
                  </a:lnTo>
                  <a:lnTo>
                    <a:pt x="5" y="17"/>
                  </a:lnTo>
                  <a:lnTo>
                    <a:pt x="7" y="17"/>
                  </a:lnTo>
                  <a:lnTo>
                    <a:pt x="7" y="19"/>
                  </a:lnTo>
                  <a:lnTo>
                    <a:pt x="7" y="21"/>
                  </a:lnTo>
                  <a:lnTo>
                    <a:pt x="7" y="23"/>
                  </a:lnTo>
                  <a:lnTo>
                    <a:pt x="7" y="23"/>
                  </a:lnTo>
                  <a:lnTo>
                    <a:pt x="7" y="24"/>
                  </a:lnTo>
                  <a:lnTo>
                    <a:pt x="7" y="26"/>
                  </a:lnTo>
                  <a:lnTo>
                    <a:pt x="7" y="28"/>
                  </a:lnTo>
                  <a:lnTo>
                    <a:pt x="7" y="28"/>
                  </a:lnTo>
                  <a:lnTo>
                    <a:pt x="7" y="30"/>
                  </a:lnTo>
                  <a:lnTo>
                    <a:pt x="7" y="32"/>
                  </a:lnTo>
                  <a:lnTo>
                    <a:pt x="7" y="34"/>
                  </a:lnTo>
                  <a:lnTo>
                    <a:pt x="7" y="34"/>
                  </a:lnTo>
                  <a:lnTo>
                    <a:pt x="7" y="36"/>
                  </a:lnTo>
                  <a:lnTo>
                    <a:pt x="5" y="37"/>
                  </a:lnTo>
                  <a:lnTo>
                    <a:pt x="5" y="37"/>
                  </a:lnTo>
                  <a:lnTo>
                    <a:pt x="5" y="39"/>
                  </a:lnTo>
                  <a:lnTo>
                    <a:pt x="5" y="41"/>
                  </a:lnTo>
                  <a:lnTo>
                    <a:pt x="5" y="41"/>
                  </a:lnTo>
                  <a:lnTo>
                    <a:pt x="5" y="43"/>
                  </a:lnTo>
                  <a:lnTo>
                    <a:pt x="3" y="43"/>
                  </a:lnTo>
                  <a:lnTo>
                    <a:pt x="3" y="45"/>
                  </a:lnTo>
                  <a:lnTo>
                    <a:pt x="3" y="45"/>
                  </a:lnTo>
                  <a:lnTo>
                    <a:pt x="3" y="45"/>
                  </a:lnTo>
                  <a:lnTo>
                    <a:pt x="3" y="47"/>
                  </a:lnTo>
                  <a:lnTo>
                    <a:pt x="1" y="47"/>
                  </a:lnTo>
                  <a:lnTo>
                    <a:pt x="1" y="47"/>
                  </a:lnTo>
                  <a:lnTo>
                    <a:pt x="1" y="47"/>
                  </a:lnTo>
                  <a:lnTo>
                    <a:pt x="1" y="49"/>
                  </a:lnTo>
                  <a:lnTo>
                    <a:pt x="0" y="49"/>
                  </a:lnTo>
                  <a:lnTo>
                    <a:pt x="0" y="49"/>
                  </a:lnTo>
                  <a:lnTo>
                    <a:pt x="182" y="4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Oval 182"/>
            <p:cNvSpPr>
              <a:spLocks noChangeArrowheads="1"/>
            </p:cNvSpPr>
            <p:nvPr/>
          </p:nvSpPr>
          <p:spPr bwMode="auto">
            <a:xfrm>
              <a:off x="2809875" y="4546600"/>
              <a:ext cx="244475" cy="244475"/>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Freeform 183"/>
            <p:cNvSpPr>
              <a:spLocks/>
            </p:cNvSpPr>
            <p:nvPr/>
          </p:nvSpPr>
          <p:spPr bwMode="auto">
            <a:xfrm>
              <a:off x="2516188" y="4694238"/>
              <a:ext cx="331788" cy="217488"/>
            </a:xfrm>
            <a:custGeom>
              <a:avLst/>
              <a:gdLst/>
              <a:ahLst/>
              <a:cxnLst>
                <a:cxn ang="0">
                  <a:pos x="207" y="39"/>
                </a:cxn>
                <a:cxn ang="0">
                  <a:pos x="209" y="39"/>
                </a:cxn>
                <a:cxn ang="0">
                  <a:pos x="209" y="39"/>
                </a:cxn>
                <a:cxn ang="0">
                  <a:pos x="207" y="37"/>
                </a:cxn>
                <a:cxn ang="0">
                  <a:pos x="207" y="35"/>
                </a:cxn>
                <a:cxn ang="0">
                  <a:pos x="207" y="33"/>
                </a:cxn>
                <a:cxn ang="0">
                  <a:pos x="205" y="31"/>
                </a:cxn>
                <a:cxn ang="0">
                  <a:pos x="205" y="30"/>
                </a:cxn>
                <a:cxn ang="0">
                  <a:pos x="205" y="28"/>
                </a:cxn>
                <a:cxn ang="0">
                  <a:pos x="203" y="26"/>
                </a:cxn>
                <a:cxn ang="0">
                  <a:pos x="201" y="24"/>
                </a:cxn>
                <a:cxn ang="0">
                  <a:pos x="201" y="20"/>
                </a:cxn>
                <a:cxn ang="0">
                  <a:pos x="200" y="18"/>
                </a:cxn>
                <a:cxn ang="0">
                  <a:pos x="198" y="15"/>
                </a:cxn>
                <a:cxn ang="0">
                  <a:pos x="196" y="13"/>
                </a:cxn>
                <a:cxn ang="0">
                  <a:pos x="196" y="11"/>
                </a:cxn>
                <a:cxn ang="0">
                  <a:pos x="194" y="9"/>
                </a:cxn>
                <a:cxn ang="0">
                  <a:pos x="192" y="7"/>
                </a:cxn>
                <a:cxn ang="0">
                  <a:pos x="192" y="5"/>
                </a:cxn>
                <a:cxn ang="0">
                  <a:pos x="190" y="4"/>
                </a:cxn>
                <a:cxn ang="0">
                  <a:pos x="190" y="2"/>
                </a:cxn>
                <a:cxn ang="0">
                  <a:pos x="188" y="2"/>
                </a:cxn>
                <a:cxn ang="0">
                  <a:pos x="188" y="0"/>
                </a:cxn>
                <a:cxn ang="0">
                  <a:pos x="187" y="0"/>
                </a:cxn>
                <a:cxn ang="0">
                  <a:pos x="187" y="0"/>
                </a:cxn>
                <a:cxn ang="0">
                  <a:pos x="0" y="98"/>
                </a:cxn>
                <a:cxn ang="0">
                  <a:pos x="0" y="98"/>
                </a:cxn>
                <a:cxn ang="0">
                  <a:pos x="2" y="98"/>
                </a:cxn>
                <a:cxn ang="0">
                  <a:pos x="2" y="100"/>
                </a:cxn>
                <a:cxn ang="0">
                  <a:pos x="2" y="100"/>
                </a:cxn>
                <a:cxn ang="0">
                  <a:pos x="4" y="102"/>
                </a:cxn>
                <a:cxn ang="0">
                  <a:pos x="6" y="104"/>
                </a:cxn>
                <a:cxn ang="0">
                  <a:pos x="6" y="106"/>
                </a:cxn>
                <a:cxn ang="0">
                  <a:pos x="8" y="108"/>
                </a:cxn>
                <a:cxn ang="0">
                  <a:pos x="10" y="110"/>
                </a:cxn>
                <a:cxn ang="0">
                  <a:pos x="10" y="113"/>
                </a:cxn>
                <a:cxn ang="0">
                  <a:pos x="12" y="115"/>
                </a:cxn>
                <a:cxn ang="0">
                  <a:pos x="13" y="117"/>
                </a:cxn>
                <a:cxn ang="0">
                  <a:pos x="13" y="121"/>
                </a:cxn>
                <a:cxn ang="0">
                  <a:pos x="15" y="123"/>
                </a:cxn>
                <a:cxn ang="0">
                  <a:pos x="17" y="124"/>
                </a:cxn>
                <a:cxn ang="0">
                  <a:pos x="17" y="128"/>
                </a:cxn>
                <a:cxn ang="0">
                  <a:pos x="19" y="130"/>
                </a:cxn>
                <a:cxn ang="0">
                  <a:pos x="19" y="132"/>
                </a:cxn>
                <a:cxn ang="0">
                  <a:pos x="21" y="134"/>
                </a:cxn>
                <a:cxn ang="0">
                  <a:pos x="21" y="136"/>
                </a:cxn>
                <a:cxn ang="0">
                  <a:pos x="21" y="136"/>
                </a:cxn>
                <a:cxn ang="0">
                  <a:pos x="21" y="137"/>
                </a:cxn>
                <a:cxn ang="0">
                  <a:pos x="21" y="137"/>
                </a:cxn>
                <a:cxn ang="0">
                  <a:pos x="21" y="137"/>
                </a:cxn>
              </a:cxnLst>
              <a:rect l="0" t="0" r="r" b="b"/>
              <a:pathLst>
                <a:path w="209" h="137">
                  <a:moveTo>
                    <a:pt x="207" y="39"/>
                  </a:moveTo>
                  <a:lnTo>
                    <a:pt x="207" y="39"/>
                  </a:lnTo>
                  <a:lnTo>
                    <a:pt x="209" y="39"/>
                  </a:lnTo>
                  <a:lnTo>
                    <a:pt x="209" y="39"/>
                  </a:lnTo>
                  <a:lnTo>
                    <a:pt x="209" y="39"/>
                  </a:lnTo>
                  <a:lnTo>
                    <a:pt x="209" y="39"/>
                  </a:lnTo>
                  <a:lnTo>
                    <a:pt x="207" y="37"/>
                  </a:lnTo>
                  <a:lnTo>
                    <a:pt x="207" y="37"/>
                  </a:lnTo>
                  <a:lnTo>
                    <a:pt x="207" y="37"/>
                  </a:lnTo>
                  <a:lnTo>
                    <a:pt x="207" y="35"/>
                  </a:lnTo>
                  <a:lnTo>
                    <a:pt x="207" y="35"/>
                  </a:lnTo>
                  <a:lnTo>
                    <a:pt x="207" y="33"/>
                  </a:lnTo>
                  <a:lnTo>
                    <a:pt x="207" y="33"/>
                  </a:lnTo>
                  <a:lnTo>
                    <a:pt x="205" y="31"/>
                  </a:lnTo>
                  <a:lnTo>
                    <a:pt x="205" y="31"/>
                  </a:lnTo>
                  <a:lnTo>
                    <a:pt x="205" y="30"/>
                  </a:lnTo>
                  <a:lnTo>
                    <a:pt x="205" y="30"/>
                  </a:lnTo>
                  <a:lnTo>
                    <a:pt x="205" y="28"/>
                  </a:lnTo>
                  <a:lnTo>
                    <a:pt x="203" y="28"/>
                  </a:lnTo>
                  <a:lnTo>
                    <a:pt x="203" y="26"/>
                  </a:lnTo>
                  <a:lnTo>
                    <a:pt x="203" y="24"/>
                  </a:lnTo>
                  <a:lnTo>
                    <a:pt x="201" y="24"/>
                  </a:lnTo>
                  <a:lnTo>
                    <a:pt x="201" y="22"/>
                  </a:lnTo>
                  <a:lnTo>
                    <a:pt x="201" y="20"/>
                  </a:lnTo>
                  <a:lnTo>
                    <a:pt x="200" y="18"/>
                  </a:lnTo>
                  <a:lnTo>
                    <a:pt x="200" y="18"/>
                  </a:lnTo>
                  <a:lnTo>
                    <a:pt x="200" y="17"/>
                  </a:lnTo>
                  <a:lnTo>
                    <a:pt x="198" y="15"/>
                  </a:lnTo>
                  <a:lnTo>
                    <a:pt x="198" y="15"/>
                  </a:lnTo>
                  <a:lnTo>
                    <a:pt x="196" y="13"/>
                  </a:lnTo>
                  <a:lnTo>
                    <a:pt x="196" y="13"/>
                  </a:lnTo>
                  <a:lnTo>
                    <a:pt x="196" y="11"/>
                  </a:lnTo>
                  <a:lnTo>
                    <a:pt x="194" y="9"/>
                  </a:lnTo>
                  <a:lnTo>
                    <a:pt x="194" y="9"/>
                  </a:lnTo>
                  <a:lnTo>
                    <a:pt x="194" y="7"/>
                  </a:lnTo>
                  <a:lnTo>
                    <a:pt x="192" y="7"/>
                  </a:lnTo>
                  <a:lnTo>
                    <a:pt x="192" y="5"/>
                  </a:lnTo>
                  <a:lnTo>
                    <a:pt x="192" y="5"/>
                  </a:lnTo>
                  <a:lnTo>
                    <a:pt x="190" y="4"/>
                  </a:lnTo>
                  <a:lnTo>
                    <a:pt x="190" y="4"/>
                  </a:lnTo>
                  <a:lnTo>
                    <a:pt x="190" y="4"/>
                  </a:lnTo>
                  <a:lnTo>
                    <a:pt x="190" y="2"/>
                  </a:lnTo>
                  <a:lnTo>
                    <a:pt x="188" y="2"/>
                  </a:lnTo>
                  <a:lnTo>
                    <a:pt x="188" y="2"/>
                  </a:lnTo>
                  <a:lnTo>
                    <a:pt x="188" y="0"/>
                  </a:lnTo>
                  <a:lnTo>
                    <a:pt x="188" y="0"/>
                  </a:lnTo>
                  <a:lnTo>
                    <a:pt x="188" y="0"/>
                  </a:lnTo>
                  <a:lnTo>
                    <a:pt x="187" y="0"/>
                  </a:lnTo>
                  <a:lnTo>
                    <a:pt x="187" y="0"/>
                  </a:lnTo>
                  <a:lnTo>
                    <a:pt x="187" y="0"/>
                  </a:lnTo>
                  <a:lnTo>
                    <a:pt x="0" y="98"/>
                  </a:lnTo>
                  <a:lnTo>
                    <a:pt x="0" y="98"/>
                  </a:lnTo>
                  <a:lnTo>
                    <a:pt x="0" y="98"/>
                  </a:lnTo>
                  <a:lnTo>
                    <a:pt x="0" y="98"/>
                  </a:lnTo>
                  <a:lnTo>
                    <a:pt x="0" y="98"/>
                  </a:lnTo>
                  <a:lnTo>
                    <a:pt x="2" y="98"/>
                  </a:lnTo>
                  <a:lnTo>
                    <a:pt x="2" y="98"/>
                  </a:lnTo>
                  <a:lnTo>
                    <a:pt x="2" y="100"/>
                  </a:lnTo>
                  <a:lnTo>
                    <a:pt x="2" y="100"/>
                  </a:lnTo>
                  <a:lnTo>
                    <a:pt x="2" y="100"/>
                  </a:lnTo>
                  <a:lnTo>
                    <a:pt x="4" y="102"/>
                  </a:lnTo>
                  <a:lnTo>
                    <a:pt x="4" y="102"/>
                  </a:lnTo>
                  <a:lnTo>
                    <a:pt x="4" y="104"/>
                  </a:lnTo>
                  <a:lnTo>
                    <a:pt x="6" y="104"/>
                  </a:lnTo>
                  <a:lnTo>
                    <a:pt x="6" y="106"/>
                  </a:lnTo>
                  <a:lnTo>
                    <a:pt x="6" y="106"/>
                  </a:lnTo>
                  <a:lnTo>
                    <a:pt x="8" y="108"/>
                  </a:lnTo>
                  <a:lnTo>
                    <a:pt x="8" y="108"/>
                  </a:lnTo>
                  <a:lnTo>
                    <a:pt x="8" y="110"/>
                  </a:lnTo>
                  <a:lnTo>
                    <a:pt x="10" y="110"/>
                  </a:lnTo>
                  <a:lnTo>
                    <a:pt x="10" y="111"/>
                  </a:lnTo>
                  <a:lnTo>
                    <a:pt x="10" y="113"/>
                  </a:lnTo>
                  <a:lnTo>
                    <a:pt x="12" y="113"/>
                  </a:lnTo>
                  <a:lnTo>
                    <a:pt x="12" y="115"/>
                  </a:lnTo>
                  <a:lnTo>
                    <a:pt x="12" y="117"/>
                  </a:lnTo>
                  <a:lnTo>
                    <a:pt x="13" y="117"/>
                  </a:lnTo>
                  <a:lnTo>
                    <a:pt x="13" y="119"/>
                  </a:lnTo>
                  <a:lnTo>
                    <a:pt x="13" y="121"/>
                  </a:lnTo>
                  <a:lnTo>
                    <a:pt x="15" y="121"/>
                  </a:lnTo>
                  <a:lnTo>
                    <a:pt x="15" y="123"/>
                  </a:lnTo>
                  <a:lnTo>
                    <a:pt x="15" y="124"/>
                  </a:lnTo>
                  <a:lnTo>
                    <a:pt x="17" y="124"/>
                  </a:lnTo>
                  <a:lnTo>
                    <a:pt x="17" y="126"/>
                  </a:lnTo>
                  <a:lnTo>
                    <a:pt x="17" y="128"/>
                  </a:lnTo>
                  <a:lnTo>
                    <a:pt x="19" y="128"/>
                  </a:lnTo>
                  <a:lnTo>
                    <a:pt x="19" y="130"/>
                  </a:lnTo>
                  <a:lnTo>
                    <a:pt x="19" y="130"/>
                  </a:lnTo>
                  <a:lnTo>
                    <a:pt x="19" y="132"/>
                  </a:lnTo>
                  <a:lnTo>
                    <a:pt x="19" y="132"/>
                  </a:lnTo>
                  <a:lnTo>
                    <a:pt x="21" y="134"/>
                  </a:lnTo>
                  <a:lnTo>
                    <a:pt x="21" y="134"/>
                  </a:lnTo>
                  <a:lnTo>
                    <a:pt x="21" y="136"/>
                  </a:lnTo>
                  <a:lnTo>
                    <a:pt x="21" y="136"/>
                  </a:lnTo>
                  <a:lnTo>
                    <a:pt x="21" y="136"/>
                  </a:lnTo>
                  <a:lnTo>
                    <a:pt x="21" y="137"/>
                  </a:lnTo>
                  <a:lnTo>
                    <a:pt x="21" y="137"/>
                  </a:lnTo>
                  <a:lnTo>
                    <a:pt x="21" y="137"/>
                  </a:lnTo>
                  <a:lnTo>
                    <a:pt x="21" y="137"/>
                  </a:lnTo>
                  <a:lnTo>
                    <a:pt x="21" y="137"/>
                  </a:lnTo>
                  <a:lnTo>
                    <a:pt x="21" y="137"/>
                  </a:lnTo>
                  <a:lnTo>
                    <a:pt x="207" y="3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Freeform 184"/>
            <p:cNvSpPr>
              <a:spLocks/>
            </p:cNvSpPr>
            <p:nvPr/>
          </p:nvSpPr>
          <p:spPr bwMode="auto">
            <a:xfrm>
              <a:off x="2940050" y="4389438"/>
              <a:ext cx="182563" cy="242888"/>
            </a:xfrm>
            <a:custGeom>
              <a:avLst/>
              <a:gdLst/>
              <a:ahLst/>
              <a:cxnLst>
                <a:cxn ang="0">
                  <a:pos x="1" y="123"/>
                </a:cxn>
                <a:cxn ang="0">
                  <a:pos x="1" y="125"/>
                </a:cxn>
                <a:cxn ang="0">
                  <a:pos x="0" y="127"/>
                </a:cxn>
                <a:cxn ang="0">
                  <a:pos x="0" y="131"/>
                </a:cxn>
                <a:cxn ang="0">
                  <a:pos x="0" y="132"/>
                </a:cxn>
                <a:cxn ang="0">
                  <a:pos x="1" y="134"/>
                </a:cxn>
                <a:cxn ang="0">
                  <a:pos x="1" y="136"/>
                </a:cxn>
                <a:cxn ang="0">
                  <a:pos x="3" y="140"/>
                </a:cxn>
                <a:cxn ang="0">
                  <a:pos x="5" y="142"/>
                </a:cxn>
                <a:cxn ang="0">
                  <a:pos x="7" y="144"/>
                </a:cxn>
                <a:cxn ang="0">
                  <a:pos x="9" y="145"/>
                </a:cxn>
                <a:cxn ang="0">
                  <a:pos x="11" y="147"/>
                </a:cxn>
                <a:cxn ang="0">
                  <a:pos x="13" y="149"/>
                </a:cxn>
                <a:cxn ang="0">
                  <a:pos x="16" y="149"/>
                </a:cxn>
                <a:cxn ang="0">
                  <a:pos x="18" y="151"/>
                </a:cxn>
                <a:cxn ang="0">
                  <a:pos x="22" y="151"/>
                </a:cxn>
                <a:cxn ang="0">
                  <a:pos x="24" y="153"/>
                </a:cxn>
                <a:cxn ang="0">
                  <a:pos x="27" y="153"/>
                </a:cxn>
                <a:cxn ang="0">
                  <a:pos x="29" y="153"/>
                </a:cxn>
                <a:cxn ang="0">
                  <a:pos x="31" y="151"/>
                </a:cxn>
                <a:cxn ang="0">
                  <a:pos x="33" y="151"/>
                </a:cxn>
                <a:cxn ang="0">
                  <a:pos x="37" y="149"/>
                </a:cxn>
                <a:cxn ang="0">
                  <a:pos x="39" y="149"/>
                </a:cxn>
                <a:cxn ang="0">
                  <a:pos x="39" y="147"/>
                </a:cxn>
                <a:cxn ang="0">
                  <a:pos x="40" y="145"/>
                </a:cxn>
                <a:cxn ang="0">
                  <a:pos x="113" y="23"/>
                </a:cxn>
                <a:cxn ang="0">
                  <a:pos x="113" y="25"/>
                </a:cxn>
                <a:cxn ang="0">
                  <a:pos x="111" y="27"/>
                </a:cxn>
                <a:cxn ang="0">
                  <a:pos x="109" y="28"/>
                </a:cxn>
                <a:cxn ang="0">
                  <a:pos x="106" y="28"/>
                </a:cxn>
                <a:cxn ang="0">
                  <a:pos x="104" y="28"/>
                </a:cxn>
                <a:cxn ang="0">
                  <a:pos x="102" y="28"/>
                </a:cxn>
                <a:cxn ang="0">
                  <a:pos x="98" y="28"/>
                </a:cxn>
                <a:cxn ang="0">
                  <a:pos x="96" y="28"/>
                </a:cxn>
                <a:cxn ang="0">
                  <a:pos x="94" y="28"/>
                </a:cxn>
                <a:cxn ang="0">
                  <a:pos x="91" y="27"/>
                </a:cxn>
                <a:cxn ang="0">
                  <a:pos x="89" y="27"/>
                </a:cxn>
                <a:cxn ang="0">
                  <a:pos x="85" y="25"/>
                </a:cxn>
                <a:cxn ang="0">
                  <a:pos x="83" y="23"/>
                </a:cxn>
                <a:cxn ang="0">
                  <a:pos x="81" y="21"/>
                </a:cxn>
                <a:cxn ang="0">
                  <a:pos x="80" y="19"/>
                </a:cxn>
                <a:cxn ang="0">
                  <a:pos x="78" y="17"/>
                </a:cxn>
                <a:cxn ang="0">
                  <a:pos x="76" y="15"/>
                </a:cxn>
                <a:cxn ang="0">
                  <a:pos x="74" y="12"/>
                </a:cxn>
                <a:cxn ang="0">
                  <a:pos x="74" y="10"/>
                </a:cxn>
                <a:cxn ang="0">
                  <a:pos x="74" y="8"/>
                </a:cxn>
                <a:cxn ang="0">
                  <a:pos x="74" y="6"/>
                </a:cxn>
                <a:cxn ang="0">
                  <a:pos x="74" y="4"/>
                </a:cxn>
                <a:cxn ang="0">
                  <a:pos x="74" y="2"/>
                </a:cxn>
                <a:cxn ang="0">
                  <a:pos x="76" y="0"/>
                </a:cxn>
              </a:cxnLst>
              <a:rect l="0" t="0" r="r" b="b"/>
              <a:pathLst>
                <a:path w="115" h="153">
                  <a:moveTo>
                    <a:pt x="1" y="123"/>
                  </a:moveTo>
                  <a:lnTo>
                    <a:pt x="1" y="123"/>
                  </a:lnTo>
                  <a:lnTo>
                    <a:pt x="1" y="125"/>
                  </a:lnTo>
                  <a:lnTo>
                    <a:pt x="1" y="125"/>
                  </a:lnTo>
                  <a:lnTo>
                    <a:pt x="0" y="127"/>
                  </a:lnTo>
                  <a:lnTo>
                    <a:pt x="0" y="127"/>
                  </a:lnTo>
                  <a:lnTo>
                    <a:pt x="0" y="129"/>
                  </a:lnTo>
                  <a:lnTo>
                    <a:pt x="0" y="131"/>
                  </a:lnTo>
                  <a:lnTo>
                    <a:pt x="0" y="131"/>
                  </a:lnTo>
                  <a:lnTo>
                    <a:pt x="0" y="132"/>
                  </a:lnTo>
                  <a:lnTo>
                    <a:pt x="1" y="134"/>
                  </a:lnTo>
                  <a:lnTo>
                    <a:pt x="1" y="134"/>
                  </a:lnTo>
                  <a:lnTo>
                    <a:pt x="1" y="136"/>
                  </a:lnTo>
                  <a:lnTo>
                    <a:pt x="1" y="136"/>
                  </a:lnTo>
                  <a:lnTo>
                    <a:pt x="3" y="138"/>
                  </a:lnTo>
                  <a:lnTo>
                    <a:pt x="3" y="140"/>
                  </a:lnTo>
                  <a:lnTo>
                    <a:pt x="3" y="140"/>
                  </a:lnTo>
                  <a:lnTo>
                    <a:pt x="5" y="142"/>
                  </a:lnTo>
                  <a:lnTo>
                    <a:pt x="5" y="142"/>
                  </a:lnTo>
                  <a:lnTo>
                    <a:pt x="7" y="144"/>
                  </a:lnTo>
                  <a:lnTo>
                    <a:pt x="7" y="144"/>
                  </a:lnTo>
                  <a:lnTo>
                    <a:pt x="9" y="145"/>
                  </a:lnTo>
                  <a:lnTo>
                    <a:pt x="11" y="145"/>
                  </a:lnTo>
                  <a:lnTo>
                    <a:pt x="11" y="147"/>
                  </a:lnTo>
                  <a:lnTo>
                    <a:pt x="13" y="147"/>
                  </a:lnTo>
                  <a:lnTo>
                    <a:pt x="13" y="149"/>
                  </a:lnTo>
                  <a:lnTo>
                    <a:pt x="14" y="149"/>
                  </a:lnTo>
                  <a:lnTo>
                    <a:pt x="16" y="149"/>
                  </a:lnTo>
                  <a:lnTo>
                    <a:pt x="18" y="151"/>
                  </a:lnTo>
                  <a:lnTo>
                    <a:pt x="18" y="151"/>
                  </a:lnTo>
                  <a:lnTo>
                    <a:pt x="20" y="151"/>
                  </a:lnTo>
                  <a:lnTo>
                    <a:pt x="22" y="151"/>
                  </a:lnTo>
                  <a:lnTo>
                    <a:pt x="22" y="151"/>
                  </a:lnTo>
                  <a:lnTo>
                    <a:pt x="24" y="153"/>
                  </a:lnTo>
                  <a:lnTo>
                    <a:pt x="26" y="153"/>
                  </a:lnTo>
                  <a:lnTo>
                    <a:pt x="27" y="153"/>
                  </a:lnTo>
                  <a:lnTo>
                    <a:pt x="27" y="153"/>
                  </a:lnTo>
                  <a:lnTo>
                    <a:pt x="29" y="153"/>
                  </a:lnTo>
                  <a:lnTo>
                    <a:pt x="31" y="151"/>
                  </a:lnTo>
                  <a:lnTo>
                    <a:pt x="31" y="151"/>
                  </a:lnTo>
                  <a:lnTo>
                    <a:pt x="33" y="151"/>
                  </a:lnTo>
                  <a:lnTo>
                    <a:pt x="33" y="151"/>
                  </a:lnTo>
                  <a:lnTo>
                    <a:pt x="35" y="151"/>
                  </a:lnTo>
                  <a:lnTo>
                    <a:pt x="37" y="149"/>
                  </a:lnTo>
                  <a:lnTo>
                    <a:pt x="37" y="149"/>
                  </a:lnTo>
                  <a:lnTo>
                    <a:pt x="39" y="149"/>
                  </a:lnTo>
                  <a:lnTo>
                    <a:pt x="39" y="147"/>
                  </a:lnTo>
                  <a:lnTo>
                    <a:pt x="39" y="147"/>
                  </a:lnTo>
                  <a:lnTo>
                    <a:pt x="40" y="147"/>
                  </a:lnTo>
                  <a:lnTo>
                    <a:pt x="40" y="145"/>
                  </a:lnTo>
                  <a:lnTo>
                    <a:pt x="115" y="23"/>
                  </a:lnTo>
                  <a:lnTo>
                    <a:pt x="113" y="23"/>
                  </a:lnTo>
                  <a:lnTo>
                    <a:pt x="113" y="25"/>
                  </a:lnTo>
                  <a:lnTo>
                    <a:pt x="113" y="25"/>
                  </a:lnTo>
                  <a:lnTo>
                    <a:pt x="111" y="27"/>
                  </a:lnTo>
                  <a:lnTo>
                    <a:pt x="111" y="27"/>
                  </a:lnTo>
                  <a:lnTo>
                    <a:pt x="109" y="27"/>
                  </a:lnTo>
                  <a:lnTo>
                    <a:pt x="109" y="28"/>
                  </a:lnTo>
                  <a:lnTo>
                    <a:pt x="107" y="28"/>
                  </a:lnTo>
                  <a:lnTo>
                    <a:pt x="106" y="28"/>
                  </a:lnTo>
                  <a:lnTo>
                    <a:pt x="106" y="28"/>
                  </a:lnTo>
                  <a:lnTo>
                    <a:pt x="104" y="28"/>
                  </a:lnTo>
                  <a:lnTo>
                    <a:pt x="104" y="28"/>
                  </a:lnTo>
                  <a:lnTo>
                    <a:pt x="102" y="28"/>
                  </a:lnTo>
                  <a:lnTo>
                    <a:pt x="100" y="30"/>
                  </a:lnTo>
                  <a:lnTo>
                    <a:pt x="98" y="28"/>
                  </a:lnTo>
                  <a:lnTo>
                    <a:pt x="98" y="28"/>
                  </a:lnTo>
                  <a:lnTo>
                    <a:pt x="96" y="28"/>
                  </a:lnTo>
                  <a:lnTo>
                    <a:pt x="94" y="28"/>
                  </a:lnTo>
                  <a:lnTo>
                    <a:pt x="94" y="28"/>
                  </a:lnTo>
                  <a:lnTo>
                    <a:pt x="93" y="28"/>
                  </a:lnTo>
                  <a:lnTo>
                    <a:pt x="91" y="27"/>
                  </a:lnTo>
                  <a:lnTo>
                    <a:pt x="89" y="27"/>
                  </a:lnTo>
                  <a:lnTo>
                    <a:pt x="89" y="27"/>
                  </a:lnTo>
                  <a:lnTo>
                    <a:pt x="87" y="25"/>
                  </a:lnTo>
                  <a:lnTo>
                    <a:pt x="85" y="25"/>
                  </a:lnTo>
                  <a:lnTo>
                    <a:pt x="85" y="25"/>
                  </a:lnTo>
                  <a:lnTo>
                    <a:pt x="83" y="23"/>
                  </a:lnTo>
                  <a:lnTo>
                    <a:pt x="81" y="23"/>
                  </a:lnTo>
                  <a:lnTo>
                    <a:pt x="81" y="21"/>
                  </a:lnTo>
                  <a:lnTo>
                    <a:pt x="80" y="21"/>
                  </a:lnTo>
                  <a:lnTo>
                    <a:pt x="80" y="19"/>
                  </a:lnTo>
                  <a:lnTo>
                    <a:pt x="78" y="19"/>
                  </a:lnTo>
                  <a:lnTo>
                    <a:pt x="78" y="17"/>
                  </a:lnTo>
                  <a:lnTo>
                    <a:pt x="76" y="15"/>
                  </a:lnTo>
                  <a:lnTo>
                    <a:pt x="76" y="15"/>
                  </a:lnTo>
                  <a:lnTo>
                    <a:pt x="76" y="14"/>
                  </a:lnTo>
                  <a:lnTo>
                    <a:pt x="74" y="12"/>
                  </a:lnTo>
                  <a:lnTo>
                    <a:pt x="74" y="12"/>
                  </a:lnTo>
                  <a:lnTo>
                    <a:pt x="74" y="10"/>
                  </a:lnTo>
                  <a:lnTo>
                    <a:pt x="74" y="10"/>
                  </a:lnTo>
                  <a:lnTo>
                    <a:pt x="74" y="8"/>
                  </a:lnTo>
                  <a:lnTo>
                    <a:pt x="74" y="6"/>
                  </a:lnTo>
                  <a:lnTo>
                    <a:pt x="74" y="6"/>
                  </a:lnTo>
                  <a:lnTo>
                    <a:pt x="74" y="4"/>
                  </a:lnTo>
                  <a:lnTo>
                    <a:pt x="74" y="4"/>
                  </a:lnTo>
                  <a:lnTo>
                    <a:pt x="74" y="2"/>
                  </a:lnTo>
                  <a:lnTo>
                    <a:pt x="74" y="2"/>
                  </a:lnTo>
                  <a:lnTo>
                    <a:pt x="74" y="0"/>
                  </a:lnTo>
                  <a:lnTo>
                    <a:pt x="76" y="0"/>
                  </a:lnTo>
                  <a:lnTo>
                    <a:pt x="1" y="12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Oval 185"/>
            <p:cNvSpPr>
              <a:spLocks noChangeArrowheads="1"/>
            </p:cNvSpPr>
            <p:nvPr/>
          </p:nvSpPr>
          <p:spPr bwMode="auto">
            <a:xfrm>
              <a:off x="2305050" y="4811713"/>
              <a:ext cx="244475" cy="244475"/>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Freeform 186"/>
            <p:cNvSpPr>
              <a:spLocks/>
            </p:cNvSpPr>
            <p:nvPr/>
          </p:nvSpPr>
          <p:spPr bwMode="auto">
            <a:xfrm>
              <a:off x="2151063" y="4829175"/>
              <a:ext cx="236538" cy="123825"/>
            </a:xfrm>
            <a:custGeom>
              <a:avLst/>
              <a:gdLst/>
              <a:ahLst/>
              <a:cxnLst>
                <a:cxn ang="0">
                  <a:pos x="124" y="78"/>
                </a:cxn>
                <a:cxn ang="0">
                  <a:pos x="128" y="78"/>
                </a:cxn>
                <a:cxn ang="0">
                  <a:pos x="130" y="78"/>
                </a:cxn>
                <a:cxn ang="0">
                  <a:pos x="132" y="77"/>
                </a:cxn>
                <a:cxn ang="0">
                  <a:pos x="134" y="77"/>
                </a:cxn>
                <a:cxn ang="0">
                  <a:pos x="137" y="75"/>
                </a:cxn>
                <a:cxn ang="0">
                  <a:pos x="139" y="75"/>
                </a:cxn>
                <a:cxn ang="0">
                  <a:pos x="141" y="73"/>
                </a:cxn>
                <a:cxn ang="0">
                  <a:pos x="143" y="69"/>
                </a:cxn>
                <a:cxn ang="0">
                  <a:pos x="145" y="67"/>
                </a:cxn>
                <a:cxn ang="0">
                  <a:pos x="145" y="65"/>
                </a:cxn>
                <a:cxn ang="0">
                  <a:pos x="147" y="62"/>
                </a:cxn>
                <a:cxn ang="0">
                  <a:pos x="147" y="60"/>
                </a:cxn>
                <a:cxn ang="0">
                  <a:pos x="149" y="56"/>
                </a:cxn>
                <a:cxn ang="0">
                  <a:pos x="149" y="54"/>
                </a:cxn>
                <a:cxn ang="0">
                  <a:pos x="149" y="51"/>
                </a:cxn>
                <a:cxn ang="0">
                  <a:pos x="149" y="49"/>
                </a:cxn>
                <a:cxn ang="0">
                  <a:pos x="147" y="45"/>
                </a:cxn>
                <a:cxn ang="0">
                  <a:pos x="147" y="43"/>
                </a:cxn>
                <a:cxn ang="0">
                  <a:pos x="145" y="41"/>
                </a:cxn>
                <a:cxn ang="0">
                  <a:pos x="143" y="39"/>
                </a:cxn>
                <a:cxn ang="0">
                  <a:pos x="143" y="38"/>
                </a:cxn>
                <a:cxn ang="0">
                  <a:pos x="141" y="36"/>
                </a:cxn>
                <a:cxn ang="0">
                  <a:pos x="139" y="34"/>
                </a:cxn>
                <a:cxn ang="0">
                  <a:pos x="136" y="34"/>
                </a:cxn>
                <a:cxn ang="0">
                  <a:pos x="15" y="0"/>
                </a:cxn>
                <a:cxn ang="0">
                  <a:pos x="17" y="2"/>
                </a:cxn>
                <a:cxn ang="0">
                  <a:pos x="18" y="4"/>
                </a:cxn>
                <a:cxn ang="0">
                  <a:pos x="20" y="4"/>
                </a:cxn>
                <a:cxn ang="0">
                  <a:pos x="20" y="8"/>
                </a:cxn>
                <a:cxn ang="0">
                  <a:pos x="22" y="10"/>
                </a:cxn>
                <a:cxn ang="0">
                  <a:pos x="24" y="12"/>
                </a:cxn>
                <a:cxn ang="0">
                  <a:pos x="24" y="13"/>
                </a:cxn>
                <a:cxn ang="0">
                  <a:pos x="24" y="17"/>
                </a:cxn>
                <a:cxn ang="0">
                  <a:pos x="24" y="19"/>
                </a:cxn>
                <a:cxn ang="0">
                  <a:pos x="24" y="23"/>
                </a:cxn>
                <a:cxn ang="0">
                  <a:pos x="24" y="26"/>
                </a:cxn>
                <a:cxn ang="0">
                  <a:pos x="24" y="28"/>
                </a:cxn>
                <a:cxn ang="0">
                  <a:pos x="22" y="32"/>
                </a:cxn>
                <a:cxn ang="0">
                  <a:pos x="22" y="34"/>
                </a:cxn>
                <a:cxn ang="0">
                  <a:pos x="20" y="36"/>
                </a:cxn>
                <a:cxn ang="0">
                  <a:pos x="18" y="39"/>
                </a:cxn>
                <a:cxn ang="0">
                  <a:pos x="17" y="41"/>
                </a:cxn>
                <a:cxn ang="0">
                  <a:pos x="15" y="43"/>
                </a:cxn>
                <a:cxn ang="0">
                  <a:pos x="11" y="43"/>
                </a:cxn>
                <a:cxn ang="0">
                  <a:pos x="9" y="45"/>
                </a:cxn>
                <a:cxn ang="0">
                  <a:pos x="7" y="45"/>
                </a:cxn>
                <a:cxn ang="0">
                  <a:pos x="5" y="47"/>
                </a:cxn>
                <a:cxn ang="0">
                  <a:pos x="4" y="45"/>
                </a:cxn>
                <a:cxn ang="0">
                  <a:pos x="0" y="45"/>
                </a:cxn>
              </a:cxnLst>
              <a:rect l="0" t="0" r="r" b="b"/>
              <a:pathLst>
                <a:path w="149" h="78">
                  <a:moveTo>
                    <a:pt x="124" y="78"/>
                  </a:moveTo>
                  <a:lnTo>
                    <a:pt x="124" y="78"/>
                  </a:lnTo>
                  <a:lnTo>
                    <a:pt x="126" y="78"/>
                  </a:lnTo>
                  <a:lnTo>
                    <a:pt x="128" y="78"/>
                  </a:lnTo>
                  <a:lnTo>
                    <a:pt x="128" y="78"/>
                  </a:lnTo>
                  <a:lnTo>
                    <a:pt x="130" y="78"/>
                  </a:lnTo>
                  <a:lnTo>
                    <a:pt x="132" y="78"/>
                  </a:lnTo>
                  <a:lnTo>
                    <a:pt x="132" y="77"/>
                  </a:lnTo>
                  <a:lnTo>
                    <a:pt x="134" y="77"/>
                  </a:lnTo>
                  <a:lnTo>
                    <a:pt x="134" y="77"/>
                  </a:lnTo>
                  <a:lnTo>
                    <a:pt x="136" y="77"/>
                  </a:lnTo>
                  <a:lnTo>
                    <a:pt x="137" y="75"/>
                  </a:lnTo>
                  <a:lnTo>
                    <a:pt x="137" y="75"/>
                  </a:lnTo>
                  <a:lnTo>
                    <a:pt x="139" y="75"/>
                  </a:lnTo>
                  <a:lnTo>
                    <a:pt x="139" y="73"/>
                  </a:lnTo>
                  <a:lnTo>
                    <a:pt x="141" y="73"/>
                  </a:lnTo>
                  <a:lnTo>
                    <a:pt x="141" y="71"/>
                  </a:lnTo>
                  <a:lnTo>
                    <a:pt x="143" y="69"/>
                  </a:lnTo>
                  <a:lnTo>
                    <a:pt x="143" y="69"/>
                  </a:lnTo>
                  <a:lnTo>
                    <a:pt x="145" y="67"/>
                  </a:lnTo>
                  <a:lnTo>
                    <a:pt x="145" y="65"/>
                  </a:lnTo>
                  <a:lnTo>
                    <a:pt x="145" y="65"/>
                  </a:lnTo>
                  <a:lnTo>
                    <a:pt x="147" y="64"/>
                  </a:lnTo>
                  <a:lnTo>
                    <a:pt x="147" y="62"/>
                  </a:lnTo>
                  <a:lnTo>
                    <a:pt x="147" y="62"/>
                  </a:lnTo>
                  <a:lnTo>
                    <a:pt x="147" y="60"/>
                  </a:lnTo>
                  <a:lnTo>
                    <a:pt x="149" y="58"/>
                  </a:lnTo>
                  <a:lnTo>
                    <a:pt x="149" y="56"/>
                  </a:lnTo>
                  <a:lnTo>
                    <a:pt x="149" y="56"/>
                  </a:lnTo>
                  <a:lnTo>
                    <a:pt x="149" y="54"/>
                  </a:lnTo>
                  <a:lnTo>
                    <a:pt x="149" y="52"/>
                  </a:lnTo>
                  <a:lnTo>
                    <a:pt x="149" y="51"/>
                  </a:lnTo>
                  <a:lnTo>
                    <a:pt x="149" y="49"/>
                  </a:lnTo>
                  <a:lnTo>
                    <a:pt x="149" y="49"/>
                  </a:lnTo>
                  <a:lnTo>
                    <a:pt x="149" y="47"/>
                  </a:lnTo>
                  <a:lnTo>
                    <a:pt x="147" y="45"/>
                  </a:lnTo>
                  <a:lnTo>
                    <a:pt x="147" y="45"/>
                  </a:lnTo>
                  <a:lnTo>
                    <a:pt x="147" y="43"/>
                  </a:lnTo>
                  <a:lnTo>
                    <a:pt x="147" y="41"/>
                  </a:lnTo>
                  <a:lnTo>
                    <a:pt x="145" y="41"/>
                  </a:lnTo>
                  <a:lnTo>
                    <a:pt x="145" y="39"/>
                  </a:lnTo>
                  <a:lnTo>
                    <a:pt x="143" y="39"/>
                  </a:lnTo>
                  <a:lnTo>
                    <a:pt x="143" y="38"/>
                  </a:lnTo>
                  <a:lnTo>
                    <a:pt x="143" y="38"/>
                  </a:lnTo>
                  <a:lnTo>
                    <a:pt x="141" y="36"/>
                  </a:lnTo>
                  <a:lnTo>
                    <a:pt x="141" y="36"/>
                  </a:lnTo>
                  <a:lnTo>
                    <a:pt x="139" y="36"/>
                  </a:lnTo>
                  <a:lnTo>
                    <a:pt x="139" y="34"/>
                  </a:lnTo>
                  <a:lnTo>
                    <a:pt x="137" y="34"/>
                  </a:lnTo>
                  <a:lnTo>
                    <a:pt x="136" y="34"/>
                  </a:lnTo>
                  <a:lnTo>
                    <a:pt x="13" y="0"/>
                  </a:lnTo>
                  <a:lnTo>
                    <a:pt x="15" y="0"/>
                  </a:lnTo>
                  <a:lnTo>
                    <a:pt x="15" y="2"/>
                  </a:lnTo>
                  <a:lnTo>
                    <a:pt x="17" y="2"/>
                  </a:lnTo>
                  <a:lnTo>
                    <a:pt x="17" y="2"/>
                  </a:lnTo>
                  <a:lnTo>
                    <a:pt x="18" y="4"/>
                  </a:lnTo>
                  <a:lnTo>
                    <a:pt x="18" y="4"/>
                  </a:lnTo>
                  <a:lnTo>
                    <a:pt x="20" y="4"/>
                  </a:lnTo>
                  <a:lnTo>
                    <a:pt x="20" y="6"/>
                  </a:lnTo>
                  <a:lnTo>
                    <a:pt x="20" y="8"/>
                  </a:lnTo>
                  <a:lnTo>
                    <a:pt x="22" y="8"/>
                  </a:lnTo>
                  <a:lnTo>
                    <a:pt x="22" y="10"/>
                  </a:lnTo>
                  <a:lnTo>
                    <a:pt x="22" y="10"/>
                  </a:lnTo>
                  <a:lnTo>
                    <a:pt x="24" y="12"/>
                  </a:lnTo>
                  <a:lnTo>
                    <a:pt x="24" y="13"/>
                  </a:lnTo>
                  <a:lnTo>
                    <a:pt x="24" y="13"/>
                  </a:lnTo>
                  <a:lnTo>
                    <a:pt x="24" y="15"/>
                  </a:lnTo>
                  <a:lnTo>
                    <a:pt x="24" y="17"/>
                  </a:lnTo>
                  <a:lnTo>
                    <a:pt x="24" y="19"/>
                  </a:lnTo>
                  <a:lnTo>
                    <a:pt x="24" y="19"/>
                  </a:lnTo>
                  <a:lnTo>
                    <a:pt x="24" y="21"/>
                  </a:lnTo>
                  <a:lnTo>
                    <a:pt x="24" y="23"/>
                  </a:lnTo>
                  <a:lnTo>
                    <a:pt x="24" y="25"/>
                  </a:lnTo>
                  <a:lnTo>
                    <a:pt x="24" y="26"/>
                  </a:lnTo>
                  <a:lnTo>
                    <a:pt x="24" y="26"/>
                  </a:lnTo>
                  <a:lnTo>
                    <a:pt x="24" y="28"/>
                  </a:lnTo>
                  <a:lnTo>
                    <a:pt x="24" y="30"/>
                  </a:lnTo>
                  <a:lnTo>
                    <a:pt x="22" y="32"/>
                  </a:lnTo>
                  <a:lnTo>
                    <a:pt x="22" y="32"/>
                  </a:lnTo>
                  <a:lnTo>
                    <a:pt x="22" y="34"/>
                  </a:lnTo>
                  <a:lnTo>
                    <a:pt x="20" y="36"/>
                  </a:lnTo>
                  <a:lnTo>
                    <a:pt x="20" y="36"/>
                  </a:lnTo>
                  <a:lnTo>
                    <a:pt x="18" y="38"/>
                  </a:lnTo>
                  <a:lnTo>
                    <a:pt x="18" y="39"/>
                  </a:lnTo>
                  <a:lnTo>
                    <a:pt x="17" y="39"/>
                  </a:lnTo>
                  <a:lnTo>
                    <a:pt x="17" y="41"/>
                  </a:lnTo>
                  <a:lnTo>
                    <a:pt x="15" y="41"/>
                  </a:lnTo>
                  <a:lnTo>
                    <a:pt x="15" y="43"/>
                  </a:lnTo>
                  <a:lnTo>
                    <a:pt x="13" y="43"/>
                  </a:lnTo>
                  <a:lnTo>
                    <a:pt x="11" y="43"/>
                  </a:lnTo>
                  <a:lnTo>
                    <a:pt x="11" y="45"/>
                  </a:lnTo>
                  <a:lnTo>
                    <a:pt x="9" y="45"/>
                  </a:lnTo>
                  <a:lnTo>
                    <a:pt x="9" y="45"/>
                  </a:lnTo>
                  <a:lnTo>
                    <a:pt x="7" y="45"/>
                  </a:lnTo>
                  <a:lnTo>
                    <a:pt x="5" y="45"/>
                  </a:lnTo>
                  <a:lnTo>
                    <a:pt x="5" y="47"/>
                  </a:lnTo>
                  <a:lnTo>
                    <a:pt x="4" y="47"/>
                  </a:lnTo>
                  <a:lnTo>
                    <a:pt x="4" y="45"/>
                  </a:lnTo>
                  <a:lnTo>
                    <a:pt x="2" y="45"/>
                  </a:lnTo>
                  <a:lnTo>
                    <a:pt x="0" y="45"/>
                  </a:lnTo>
                  <a:lnTo>
                    <a:pt x="124" y="7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Oval 187"/>
            <p:cNvSpPr>
              <a:spLocks noChangeArrowheads="1"/>
            </p:cNvSpPr>
            <p:nvPr/>
          </p:nvSpPr>
          <p:spPr bwMode="auto">
            <a:xfrm>
              <a:off x="6040438" y="3770313"/>
              <a:ext cx="244475" cy="246063"/>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Freeform 188"/>
            <p:cNvSpPr>
              <a:spLocks/>
            </p:cNvSpPr>
            <p:nvPr/>
          </p:nvSpPr>
          <p:spPr bwMode="auto">
            <a:xfrm>
              <a:off x="5738813" y="3859213"/>
              <a:ext cx="331788" cy="82550"/>
            </a:xfrm>
            <a:custGeom>
              <a:avLst/>
              <a:gdLst/>
              <a:ahLst/>
              <a:cxnLst>
                <a:cxn ang="0">
                  <a:pos x="201" y="46"/>
                </a:cxn>
                <a:cxn ang="0">
                  <a:pos x="203" y="45"/>
                </a:cxn>
                <a:cxn ang="0">
                  <a:pos x="203" y="45"/>
                </a:cxn>
                <a:cxn ang="0">
                  <a:pos x="205" y="43"/>
                </a:cxn>
                <a:cxn ang="0">
                  <a:pos x="205" y="43"/>
                </a:cxn>
                <a:cxn ang="0">
                  <a:pos x="207" y="41"/>
                </a:cxn>
                <a:cxn ang="0">
                  <a:pos x="207" y="39"/>
                </a:cxn>
                <a:cxn ang="0">
                  <a:pos x="207" y="35"/>
                </a:cxn>
                <a:cxn ang="0">
                  <a:pos x="209" y="33"/>
                </a:cxn>
                <a:cxn ang="0">
                  <a:pos x="209" y="32"/>
                </a:cxn>
                <a:cxn ang="0">
                  <a:pos x="209" y="28"/>
                </a:cxn>
                <a:cxn ang="0">
                  <a:pos x="209" y="26"/>
                </a:cxn>
                <a:cxn ang="0">
                  <a:pos x="209" y="22"/>
                </a:cxn>
                <a:cxn ang="0">
                  <a:pos x="209" y="20"/>
                </a:cxn>
                <a:cxn ang="0">
                  <a:pos x="209" y="17"/>
                </a:cxn>
                <a:cxn ang="0">
                  <a:pos x="207" y="15"/>
                </a:cxn>
                <a:cxn ang="0">
                  <a:pos x="207" y="11"/>
                </a:cxn>
                <a:cxn ang="0">
                  <a:pos x="207" y="9"/>
                </a:cxn>
                <a:cxn ang="0">
                  <a:pos x="205" y="7"/>
                </a:cxn>
                <a:cxn ang="0">
                  <a:pos x="205" y="6"/>
                </a:cxn>
                <a:cxn ang="0">
                  <a:pos x="203" y="4"/>
                </a:cxn>
                <a:cxn ang="0">
                  <a:pos x="203" y="2"/>
                </a:cxn>
                <a:cxn ang="0">
                  <a:pos x="201" y="2"/>
                </a:cxn>
                <a:cxn ang="0">
                  <a:pos x="201" y="2"/>
                </a:cxn>
                <a:cxn ang="0">
                  <a:pos x="199" y="0"/>
                </a:cxn>
                <a:cxn ang="0">
                  <a:pos x="0" y="6"/>
                </a:cxn>
                <a:cxn ang="0">
                  <a:pos x="2" y="7"/>
                </a:cxn>
                <a:cxn ang="0">
                  <a:pos x="2" y="7"/>
                </a:cxn>
                <a:cxn ang="0">
                  <a:pos x="4" y="9"/>
                </a:cxn>
                <a:cxn ang="0">
                  <a:pos x="4" y="9"/>
                </a:cxn>
                <a:cxn ang="0">
                  <a:pos x="6" y="11"/>
                </a:cxn>
                <a:cxn ang="0">
                  <a:pos x="6" y="13"/>
                </a:cxn>
                <a:cxn ang="0">
                  <a:pos x="8" y="17"/>
                </a:cxn>
                <a:cxn ang="0">
                  <a:pos x="8" y="19"/>
                </a:cxn>
                <a:cxn ang="0">
                  <a:pos x="8" y="20"/>
                </a:cxn>
                <a:cxn ang="0">
                  <a:pos x="8" y="24"/>
                </a:cxn>
                <a:cxn ang="0">
                  <a:pos x="9" y="26"/>
                </a:cxn>
                <a:cxn ang="0">
                  <a:pos x="9" y="30"/>
                </a:cxn>
                <a:cxn ang="0">
                  <a:pos x="9" y="32"/>
                </a:cxn>
                <a:cxn ang="0">
                  <a:pos x="9" y="35"/>
                </a:cxn>
                <a:cxn ang="0">
                  <a:pos x="8" y="37"/>
                </a:cxn>
                <a:cxn ang="0">
                  <a:pos x="8" y="41"/>
                </a:cxn>
                <a:cxn ang="0">
                  <a:pos x="8" y="43"/>
                </a:cxn>
                <a:cxn ang="0">
                  <a:pos x="8" y="45"/>
                </a:cxn>
                <a:cxn ang="0">
                  <a:pos x="6" y="46"/>
                </a:cxn>
                <a:cxn ang="0">
                  <a:pos x="6" y="48"/>
                </a:cxn>
                <a:cxn ang="0">
                  <a:pos x="4" y="50"/>
                </a:cxn>
                <a:cxn ang="0">
                  <a:pos x="4" y="50"/>
                </a:cxn>
                <a:cxn ang="0">
                  <a:pos x="2" y="52"/>
                </a:cxn>
                <a:cxn ang="0">
                  <a:pos x="2" y="52"/>
                </a:cxn>
              </a:cxnLst>
              <a:rect l="0" t="0" r="r" b="b"/>
              <a:pathLst>
                <a:path w="209" h="52">
                  <a:moveTo>
                    <a:pt x="201" y="46"/>
                  </a:moveTo>
                  <a:lnTo>
                    <a:pt x="201" y="46"/>
                  </a:lnTo>
                  <a:lnTo>
                    <a:pt x="201" y="46"/>
                  </a:lnTo>
                  <a:lnTo>
                    <a:pt x="203" y="45"/>
                  </a:lnTo>
                  <a:lnTo>
                    <a:pt x="203" y="45"/>
                  </a:lnTo>
                  <a:lnTo>
                    <a:pt x="203" y="45"/>
                  </a:lnTo>
                  <a:lnTo>
                    <a:pt x="203" y="45"/>
                  </a:lnTo>
                  <a:lnTo>
                    <a:pt x="205" y="43"/>
                  </a:lnTo>
                  <a:lnTo>
                    <a:pt x="205" y="43"/>
                  </a:lnTo>
                  <a:lnTo>
                    <a:pt x="205" y="43"/>
                  </a:lnTo>
                  <a:lnTo>
                    <a:pt x="205" y="41"/>
                  </a:lnTo>
                  <a:lnTo>
                    <a:pt x="207" y="41"/>
                  </a:lnTo>
                  <a:lnTo>
                    <a:pt x="207" y="39"/>
                  </a:lnTo>
                  <a:lnTo>
                    <a:pt x="207" y="39"/>
                  </a:lnTo>
                  <a:lnTo>
                    <a:pt x="207" y="37"/>
                  </a:lnTo>
                  <a:lnTo>
                    <a:pt x="207" y="35"/>
                  </a:lnTo>
                  <a:lnTo>
                    <a:pt x="207" y="35"/>
                  </a:lnTo>
                  <a:lnTo>
                    <a:pt x="209" y="33"/>
                  </a:lnTo>
                  <a:lnTo>
                    <a:pt x="209" y="32"/>
                  </a:lnTo>
                  <a:lnTo>
                    <a:pt x="209" y="32"/>
                  </a:lnTo>
                  <a:lnTo>
                    <a:pt x="209" y="30"/>
                  </a:lnTo>
                  <a:lnTo>
                    <a:pt x="209" y="28"/>
                  </a:lnTo>
                  <a:lnTo>
                    <a:pt x="209" y="26"/>
                  </a:lnTo>
                  <a:lnTo>
                    <a:pt x="209" y="26"/>
                  </a:lnTo>
                  <a:lnTo>
                    <a:pt x="209" y="24"/>
                  </a:lnTo>
                  <a:lnTo>
                    <a:pt x="209" y="22"/>
                  </a:lnTo>
                  <a:lnTo>
                    <a:pt x="209" y="20"/>
                  </a:lnTo>
                  <a:lnTo>
                    <a:pt x="209" y="20"/>
                  </a:lnTo>
                  <a:lnTo>
                    <a:pt x="209" y="19"/>
                  </a:lnTo>
                  <a:lnTo>
                    <a:pt x="209" y="17"/>
                  </a:lnTo>
                  <a:lnTo>
                    <a:pt x="209" y="15"/>
                  </a:lnTo>
                  <a:lnTo>
                    <a:pt x="207" y="15"/>
                  </a:lnTo>
                  <a:lnTo>
                    <a:pt x="207" y="13"/>
                  </a:lnTo>
                  <a:lnTo>
                    <a:pt x="207" y="11"/>
                  </a:lnTo>
                  <a:lnTo>
                    <a:pt x="207" y="11"/>
                  </a:lnTo>
                  <a:lnTo>
                    <a:pt x="207" y="9"/>
                  </a:lnTo>
                  <a:lnTo>
                    <a:pt x="205" y="7"/>
                  </a:lnTo>
                  <a:lnTo>
                    <a:pt x="205" y="7"/>
                  </a:lnTo>
                  <a:lnTo>
                    <a:pt x="205" y="6"/>
                  </a:lnTo>
                  <a:lnTo>
                    <a:pt x="205" y="6"/>
                  </a:lnTo>
                  <a:lnTo>
                    <a:pt x="205" y="4"/>
                  </a:lnTo>
                  <a:lnTo>
                    <a:pt x="203" y="4"/>
                  </a:lnTo>
                  <a:lnTo>
                    <a:pt x="203" y="4"/>
                  </a:lnTo>
                  <a:lnTo>
                    <a:pt x="203" y="2"/>
                  </a:lnTo>
                  <a:lnTo>
                    <a:pt x="201" y="2"/>
                  </a:lnTo>
                  <a:lnTo>
                    <a:pt x="201" y="2"/>
                  </a:lnTo>
                  <a:lnTo>
                    <a:pt x="201" y="2"/>
                  </a:lnTo>
                  <a:lnTo>
                    <a:pt x="201" y="2"/>
                  </a:lnTo>
                  <a:lnTo>
                    <a:pt x="199" y="0"/>
                  </a:lnTo>
                  <a:lnTo>
                    <a:pt x="199" y="0"/>
                  </a:lnTo>
                  <a:lnTo>
                    <a:pt x="0" y="6"/>
                  </a:lnTo>
                  <a:lnTo>
                    <a:pt x="0" y="6"/>
                  </a:lnTo>
                  <a:lnTo>
                    <a:pt x="0" y="7"/>
                  </a:lnTo>
                  <a:lnTo>
                    <a:pt x="2" y="7"/>
                  </a:lnTo>
                  <a:lnTo>
                    <a:pt x="2" y="7"/>
                  </a:lnTo>
                  <a:lnTo>
                    <a:pt x="2" y="7"/>
                  </a:lnTo>
                  <a:lnTo>
                    <a:pt x="4" y="7"/>
                  </a:lnTo>
                  <a:lnTo>
                    <a:pt x="4" y="9"/>
                  </a:lnTo>
                  <a:lnTo>
                    <a:pt x="4" y="9"/>
                  </a:lnTo>
                  <a:lnTo>
                    <a:pt x="4" y="9"/>
                  </a:lnTo>
                  <a:lnTo>
                    <a:pt x="6" y="11"/>
                  </a:lnTo>
                  <a:lnTo>
                    <a:pt x="6" y="11"/>
                  </a:lnTo>
                  <a:lnTo>
                    <a:pt x="6" y="13"/>
                  </a:lnTo>
                  <a:lnTo>
                    <a:pt x="6" y="13"/>
                  </a:lnTo>
                  <a:lnTo>
                    <a:pt x="6" y="15"/>
                  </a:lnTo>
                  <a:lnTo>
                    <a:pt x="8" y="17"/>
                  </a:lnTo>
                  <a:lnTo>
                    <a:pt x="8" y="17"/>
                  </a:lnTo>
                  <a:lnTo>
                    <a:pt x="8" y="19"/>
                  </a:lnTo>
                  <a:lnTo>
                    <a:pt x="8" y="20"/>
                  </a:lnTo>
                  <a:lnTo>
                    <a:pt x="8" y="20"/>
                  </a:lnTo>
                  <a:lnTo>
                    <a:pt x="8" y="22"/>
                  </a:lnTo>
                  <a:lnTo>
                    <a:pt x="8" y="24"/>
                  </a:lnTo>
                  <a:lnTo>
                    <a:pt x="9" y="26"/>
                  </a:lnTo>
                  <a:lnTo>
                    <a:pt x="9" y="26"/>
                  </a:lnTo>
                  <a:lnTo>
                    <a:pt x="9" y="28"/>
                  </a:lnTo>
                  <a:lnTo>
                    <a:pt x="9" y="30"/>
                  </a:lnTo>
                  <a:lnTo>
                    <a:pt x="9" y="32"/>
                  </a:lnTo>
                  <a:lnTo>
                    <a:pt x="9" y="32"/>
                  </a:lnTo>
                  <a:lnTo>
                    <a:pt x="9" y="33"/>
                  </a:lnTo>
                  <a:lnTo>
                    <a:pt x="9" y="35"/>
                  </a:lnTo>
                  <a:lnTo>
                    <a:pt x="9" y="37"/>
                  </a:lnTo>
                  <a:lnTo>
                    <a:pt x="8" y="37"/>
                  </a:lnTo>
                  <a:lnTo>
                    <a:pt x="8" y="39"/>
                  </a:lnTo>
                  <a:lnTo>
                    <a:pt x="8" y="41"/>
                  </a:lnTo>
                  <a:lnTo>
                    <a:pt x="8" y="43"/>
                  </a:lnTo>
                  <a:lnTo>
                    <a:pt x="8" y="43"/>
                  </a:lnTo>
                  <a:lnTo>
                    <a:pt x="8" y="45"/>
                  </a:lnTo>
                  <a:lnTo>
                    <a:pt x="8" y="45"/>
                  </a:lnTo>
                  <a:lnTo>
                    <a:pt x="6" y="46"/>
                  </a:lnTo>
                  <a:lnTo>
                    <a:pt x="6" y="46"/>
                  </a:lnTo>
                  <a:lnTo>
                    <a:pt x="6" y="48"/>
                  </a:lnTo>
                  <a:lnTo>
                    <a:pt x="6" y="48"/>
                  </a:lnTo>
                  <a:lnTo>
                    <a:pt x="4" y="50"/>
                  </a:lnTo>
                  <a:lnTo>
                    <a:pt x="4" y="50"/>
                  </a:lnTo>
                  <a:lnTo>
                    <a:pt x="4" y="50"/>
                  </a:lnTo>
                  <a:lnTo>
                    <a:pt x="4" y="50"/>
                  </a:lnTo>
                  <a:lnTo>
                    <a:pt x="2" y="52"/>
                  </a:lnTo>
                  <a:lnTo>
                    <a:pt x="2" y="52"/>
                  </a:lnTo>
                  <a:lnTo>
                    <a:pt x="2" y="52"/>
                  </a:lnTo>
                  <a:lnTo>
                    <a:pt x="2" y="52"/>
                  </a:lnTo>
                  <a:lnTo>
                    <a:pt x="201" y="4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Oval 189"/>
            <p:cNvSpPr>
              <a:spLocks noChangeArrowheads="1"/>
            </p:cNvSpPr>
            <p:nvPr/>
          </p:nvSpPr>
          <p:spPr bwMode="auto">
            <a:xfrm>
              <a:off x="4602163" y="3914775"/>
              <a:ext cx="209550" cy="209550"/>
            </a:xfrm>
            <a:prstGeom prst="ellipse">
              <a:avLst/>
            </a:prstGeom>
            <a:solidFill>
              <a:srgbClr val="FF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Oval 190"/>
            <p:cNvSpPr>
              <a:spLocks noChangeArrowheads="1"/>
            </p:cNvSpPr>
            <p:nvPr/>
          </p:nvSpPr>
          <p:spPr bwMode="auto">
            <a:xfrm>
              <a:off x="5505450" y="3786188"/>
              <a:ext cx="246063" cy="244475"/>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Oval 191"/>
            <p:cNvSpPr>
              <a:spLocks noChangeArrowheads="1"/>
            </p:cNvSpPr>
            <p:nvPr/>
          </p:nvSpPr>
          <p:spPr bwMode="auto">
            <a:xfrm>
              <a:off x="3506788" y="3997325"/>
              <a:ext cx="209550" cy="209550"/>
            </a:xfrm>
            <a:prstGeom prst="ellipse">
              <a:avLst/>
            </a:prstGeom>
            <a:solidFill>
              <a:srgbClr val="FF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192"/>
            <p:cNvSpPr>
              <a:spLocks/>
            </p:cNvSpPr>
            <p:nvPr/>
          </p:nvSpPr>
          <p:spPr bwMode="auto">
            <a:xfrm>
              <a:off x="3225800" y="4113213"/>
              <a:ext cx="312738" cy="203200"/>
            </a:xfrm>
            <a:custGeom>
              <a:avLst/>
              <a:gdLst/>
              <a:ahLst/>
              <a:cxnLst>
                <a:cxn ang="0">
                  <a:pos x="197" y="41"/>
                </a:cxn>
                <a:cxn ang="0">
                  <a:pos x="197" y="41"/>
                </a:cxn>
                <a:cxn ang="0">
                  <a:pos x="197" y="41"/>
                </a:cxn>
                <a:cxn ang="0">
                  <a:pos x="197" y="39"/>
                </a:cxn>
                <a:cxn ang="0">
                  <a:pos x="197" y="37"/>
                </a:cxn>
                <a:cxn ang="0">
                  <a:pos x="197" y="35"/>
                </a:cxn>
                <a:cxn ang="0">
                  <a:pos x="195" y="33"/>
                </a:cxn>
                <a:cxn ang="0">
                  <a:pos x="195" y="31"/>
                </a:cxn>
                <a:cxn ang="0">
                  <a:pos x="193" y="30"/>
                </a:cxn>
                <a:cxn ang="0">
                  <a:pos x="193" y="28"/>
                </a:cxn>
                <a:cxn ang="0">
                  <a:pos x="192" y="24"/>
                </a:cxn>
                <a:cxn ang="0">
                  <a:pos x="190" y="22"/>
                </a:cxn>
                <a:cxn ang="0">
                  <a:pos x="190" y="20"/>
                </a:cxn>
                <a:cxn ang="0">
                  <a:pos x="188" y="17"/>
                </a:cxn>
                <a:cxn ang="0">
                  <a:pos x="186" y="15"/>
                </a:cxn>
                <a:cxn ang="0">
                  <a:pos x="186" y="11"/>
                </a:cxn>
                <a:cxn ang="0">
                  <a:pos x="184" y="9"/>
                </a:cxn>
                <a:cxn ang="0">
                  <a:pos x="182" y="7"/>
                </a:cxn>
                <a:cxn ang="0">
                  <a:pos x="182" y="5"/>
                </a:cxn>
                <a:cxn ang="0">
                  <a:pos x="180" y="4"/>
                </a:cxn>
                <a:cxn ang="0">
                  <a:pos x="180" y="4"/>
                </a:cxn>
                <a:cxn ang="0">
                  <a:pos x="179" y="2"/>
                </a:cxn>
                <a:cxn ang="0">
                  <a:pos x="179" y="2"/>
                </a:cxn>
                <a:cxn ang="0">
                  <a:pos x="179" y="0"/>
                </a:cxn>
                <a:cxn ang="0">
                  <a:pos x="177" y="0"/>
                </a:cxn>
                <a:cxn ang="0">
                  <a:pos x="0" y="87"/>
                </a:cxn>
                <a:cxn ang="0">
                  <a:pos x="0" y="87"/>
                </a:cxn>
                <a:cxn ang="0">
                  <a:pos x="0" y="87"/>
                </a:cxn>
                <a:cxn ang="0">
                  <a:pos x="0" y="89"/>
                </a:cxn>
                <a:cxn ang="0">
                  <a:pos x="2" y="89"/>
                </a:cxn>
                <a:cxn ang="0">
                  <a:pos x="2" y="91"/>
                </a:cxn>
                <a:cxn ang="0">
                  <a:pos x="4" y="93"/>
                </a:cxn>
                <a:cxn ang="0">
                  <a:pos x="6" y="95"/>
                </a:cxn>
                <a:cxn ang="0">
                  <a:pos x="6" y="96"/>
                </a:cxn>
                <a:cxn ang="0">
                  <a:pos x="7" y="100"/>
                </a:cxn>
                <a:cxn ang="0">
                  <a:pos x="9" y="102"/>
                </a:cxn>
                <a:cxn ang="0">
                  <a:pos x="9" y="104"/>
                </a:cxn>
                <a:cxn ang="0">
                  <a:pos x="11" y="108"/>
                </a:cxn>
                <a:cxn ang="0">
                  <a:pos x="13" y="109"/>
                </a:cxn>
                <a:cxn ang="0">
                  <a:pos x="13" y="113"/>
                </a:cxn>
                <a:cxn ang="0">
                  <a:pos x="15" y="115"/>
                </a:cxn>
                <a:cxn ang="0">
                  <a:pos x="15" y="117"/>
                </a:cxn>
                <a:cxn ang="0">
                  <a:pos x="17" y="119"/>
                </a:cxn>
                <a:cxn ang="0">
                  <a:pos x="17" y="121"/>
                </a:cxn>
                <a:cxn ang="0">
                  <a:pos x="19" y="122"/>
                </a:cxn>
                <a:cxn ang="0">
                  <a:pos x="19" y="124"/>
                </a:cxn>
                <a:cxn ang="0">
                  <a:pos x="19" y="126"/>
                </a:cxn>
                <a:cxn ang="0">
                  <a:pos x="19" y="126"/>
                </a:cxn>
                <a:cxn ang="0">
                  <a:pos x="19" y="128"/>
                </a:cxn>
                <a:cxn ang="0">
                  <a:pos x="19" y="128"/>
                </a:cxn>
              </a:cxnLst>
              <a:rect l="0" t="0" r="r" b="b"/>
              <a:pathLst>
                <a:path w="197" h="128">
                  <a:moveTo>
                    <a:pt x="197" y="41"/>
                  </a:moveTo>
                  <a:lnTo>
                    <a:pt x="197" y="41"/>
                  </a:lnTo>
                  <a:lnTo>
                    <a:pt x="197" y="41"/>
                  </a:lnTo>
                  <a:lnTo>
                    <a:pt x="197" y="41"/>
                  </a:lnTo>
                  <a:lnTo>
                    <a:pt x="197" y="41"/>
                  </a:lnTo>
                  <a:lnTo>
                    <a:pt x="197" y="41"/>
                  </a:lnTo>
                  <a:lnTo>
                    <a:pt x="197" y="39"/>
                  </a:lnTo>
                  <a:lnTo>
                    <a:pt x="197" y="39"/>
                  </a:lnTo>
                  <a:lnTo>
                    <a:pt x="197" y="39"/>
                  </a:lnTo>
                  <a:lnTo>
                    <a:pt x="197" y="37"/>
                  </a:lnTo>
                  <a:lnTo>
                    <a:pt x="197" y="37"/>
                  </a:lnTo>
                  <a:lnTo>
                    <a:pt x="197" y="35"/>
                  </a:lnTo>
                  <a:lnTo>
                    <a:pt x="195" y="35"/>
                  </a:lnTo>
                  <a:lnTo>
                    <a:pt x="195" y="33"/>
                  </a:lnTo>
                  <a:lnTo>
                    <a:pt x="195" y="33"/>
                  </a:lnTo>
                  <a:lnTo>
                    <a:pt x="195" y="31"/>
                  </a:lnTo>
                  <a:lnTo>
                    <a:pt x="195" y="31"/>
                  </a:lnTo>
                  <a:lnTo>
                    <a:pt x="193" y="30"/>
                  </a:lnTo>
                  <a:lnTo>
                    <a:pt x="193" y="28"/>
                  </a:lnTo>
                  <a:lnTo>
                    <a:pt x="193" y="28"/>
                  </a:lnTo>
                  <a:lnTo>
                    <a:pt x="192" y="26"/>
                  </a:lnTo>
                  <a:lnTo>
                    <a:pt x="192" y="24"/>
                  </a:lnTo>
                  <a:lnTo>
                    <a:pt x="192" y="24"/>
                  </a:lnTo>
                  <a:lnTo>
                    <a:pt x="190" y="22"/>
                  </a:lnTo>
                  <a:lnTo>
                    <a:pt x="190" y="20"/>
                  </a:lnTo>
                  <a:lnTo>
                    <a:pt x="190" y="20"/>
                  </a:lnTo>
                  <a:lnTo>
                    <a:pt x="188" y="18"/>
                  </a:lnTo>
                  <a:lnTo>
                    <a:pt x="188" y="17"/>
                  </a:lnTo>
                  <a:lnTo>
                    <a:pt x="188" y="15"/>
                  </a:lnTo>
                  <a:lnTo>
                    <a:pt x="186" y="15"/>
                  </a:lnTo>
                  <a:lnTo>
                    <a:pt x="186" y="13"/>
                  </a:lnTo>
                  <a:lnTo>
                    <a:pt x="186" y="11"/>
                  </a:lnTo>
                  <a:lnTo>
                    <a:pt x="184" y="11"/>
                  </a:lnTo>
                  <a:lnTo>
                    <a:pt x="184" y="9"/>
                  </a:lnTo>
                  <a:lnTo>
                    <a:pt x="184" y="9"/>
                  </a:lnTo>
                  <a:lnTo>
                    <a:pt x="182" y="7"/>
                  </a:lnTo>
                  <a:lnTo>
                    <a:pt x="182" y="7"/>
                  </a:lnTo>
                  <a:lnTo>
                    <a:pt x="182" y="5"/>
                  </a:lnTo>
                  <a:lnTo>
                    <a:pt x="180" y="5"/>
                  </a:lnTo>
                  <a:lnTo>
                    <a:pt x="180" y="4"/>
                  </a:lnTo>
                  <a:lnTo>
                    <a:pt x="180" y="4"/>
                  </a:lnTo>
                  <a:lnTo>
                    <a:pt x="180" y="4"/>
                  </a:lnTo>
                  <a:lnTo>
                    <a:pt x="179" y="2"/>
                  </a:lnTo>
                  <a:lnTo>
                    <a:pt x="179" y="2"/>
                  </a:lnTo>
                  <a:lnTo>
                    <a:pt x="179" y="2"/>
                  </a:lnTo>
                  <a:lnTo>
                    <a:pt x="179" y="2"/>
                  </a:lnTo>
                  <a:lnTo>
                    <a:pt x="179" y="2"/>
                  </a:lnTo>
                  <a:lnTo>
                    <a:pt x="179" y="0"/>
                  </a:lnTo>
                  <a:lnTo>
                    <a:pt x="179" y="0"/>
                  </a:lnTo>
                  <a:lnTo>
                    <a:pt x="177" y="0"/>
                  </a:lnTo>
                  <a:lnTo>
                    <a:pt x="0" y="87"/>
                  </a:lnTo>
                  <a:lnTo>
                    <a:pt x="0" y="87"/>
                  </a:lnTo>
                  <a:lnTo>
                    <a:pt x="0" y="87"/>
                  </a:lnTo>
                  <a:lnTo>
                    <a:pt x="0" y="87"/>
                  </a:lnTo>
                  <a:lnTo>
                    <a:pt x="0" y="87"/>
                  </a:lnTo>
                  <a:lnTo>
                    <a:pt x="0" y="87"/>
                  </a:lnTo>
                  <a:lnTo>
                    <a:pt x="0" y="87"/>
                  </a:lnTo>
                  <a:lnTo>
                    <a:pt x="0" y="89"/>
                  </a:lnTo>
                  <a:lnTo>
                    <a:pt x="2" y="89"/>
                  </a:lnTo>
                  <a:lnTo>
                    <a:pt x="2" y="89"/>
                  </a:lnTo>
                  <a:lnTo>
                    <a:pt x="2" y="91"/>
                  </a:lnTo>
                  <a:lnTo>
                    <a:pt x="2" y="91"/>
                  </a:lnTo>
                  <a:lnTo>
                    <a:pt x="4" y="93"/>
                  </a:lnTo>
                  <a:lnTo>
                    <a:pt x="4" y="93"/>
                  </a:lnTo>
                  <a:lnTo>
                    <a:pt x="4" y="95"/>
                  </a:lnTo>
                  <a:lnTo>
                    <a:pt x="6" y="95"/>
                  </a:lnTo>
                  <a:lnTo>
                    <a:pt x="6" y="96"/>
                  </a:lnTo>
                  <a:lnTo>
                    <a:pt x="6" y="96"/>
                  </a:lnTo>
                  <a:lnTo>
                    <a:pt x="7" y="98"/>
                  </a:lnTo>
                  <a:lnTo>
                    <a:pt x="7" y="100"/>
                  </a:lnTo>
                  <a:lnTo>
                    <a:pt x="7" y="100"/>
                  </a:lnTo>
                  <a:lnTo>
                    <a:pt x="9" y="102"/>
                  </a:lnTo>
                  <a:lnTo>
                    <a:pt x="9" y="104"/>
                  </a:lnTo>
                  <a:lnTo>
                    <a:pt x="9" y="104"/>
                  </a:lnTo>
                  <a:lnTo>
                    <a:pt x="11" y="106"/>
                  </a:lnTo>
                  <a:lnTo>
                    <a:pt x="11" y="108"/>
                  </a:lnTo>
                  <a:lnTo>
                    <a:pt x="11" y="108"/>
                  </a:lnTo>
                  <a:lnTo>
                    <a:pt x="13" y="109"/>
                  </a:lnTo>
                  <a:lnTo>
                    <a:pt x="13" y="111"/>
                  </a:lnTo>
                  <a:lnTo>
                    <a:pt x="13" y="113"/>
                  </a:lnTo>
                  <a:lnTo>
                    <a:pt x="15" y="113"/>
                  </a:lnTo>
                  <a:lnTo>
                    <a:pt x="15" y="115"/>
                  </a:lnTo>
                  <a:lnTo>
                    <a:pt x="15" y="117"/>
                  </a:lnTo>
                  <a:lnTo>
                    <a:pt x="15" y="117"/>
                  </a:lnTo>
                  <a:lnTo>
                    <a:pt x="17" y="119"/>
                  </a:lnTo>
                  <a:lnTo>
                    <a:pt x="17" y="119"/>
                  </a:lnTo>
                  <a:lnTo>
                    <a:pt x="17" y="121"/>
                  </a:lnTo>
                  <a:lnTo>
                    <a:pt x="17" y="121"/>
                  </a:lnTo>
                  <a:lnTo>
                    <a:pt x="19" y="122"/>
                  </a:lnTo>
                  <a:lnTo>
                    <a:pt x="19" y="122"/>
                  </a:lnTo>
                  <a:lnTo>
                    <a:pt x="19" y="124"/>
                  </a:lnTo>
                  <a:lnTo>
                    <a:pt x="19" y="124"/>
                  </a:lnTo>
                  <a:lnTo>
                    <a:pt x="19" y="126"/>
                  </a:lnTo>
                  <a:lnTo>
                    <a:pt x="19" y="126"/>
                  </a:lnTo>
                  <a:lnTo>
                    <a:pt x="19" y="126"/>
                  </a:lnTo>
                  <a:lnTo>
                    <a:pt x="19" y="126"/>
                  </a:lnTo>
                  <a:lnTo>
                    <a:pt x="19" y="128"/>
                  </a:lnTo>
                  <a:lnTo>
                    <a:pt x="19" y="128"/>
                  </a:lnTo>
                  <a:lnTo>
                    <a:pt x="19" y="128"/>
                  </a:lnTo>
                  <a:lnTo>
                    <a:pt x="19" y="128"/>
                  </a:lnTo>
                  <a:lnTo>
                    <a:pt x="197" y="4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Oval 193"/>
            <p:cNvSpPr>
              <a:spLocks noChangeArrowheads="1"/>
            </p:cNvSpPr>
            <p:nvPr/>
          </p:nvSpPr>
          <p:spPr bwMode="auto">
            <a:xfrm>
              <a:off x="3006725" y="4206875"/>
              <a:ext cx="250825" cy="250825"/>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194"/>
            <p:cNvSpPr>
              <a:spLocks/>
            </p:cNvSpPr>
            <p:nvPr/>
          </p:nvSpPr>
          <p:spPr bwMode="auto">
            <a:xfrm>
              <a:off x="2871788" y="4210050"/>
              <a:ext cx="227013" cy="138113"/>
            </a:xfrm>
            <a:custGeom>
              <a:avLst/>
              <a:gdLst/>
              <a:ahLst/>
              <a:cxnLst>
                <a:cxn ang="0">
                  <a:pos x="117" y="86"/>
                </a:cxn>
                <a:cxn ang="0">
                  <a:pos x="119" y="87"/>
                </a:cxn>
                <a:cxn ang="0">
                  <a:pos x="123" y="87"/>
                </a:cxn>
                <a:cxn ang="0">
                  <a:pos x="124" y="86"/>
                </a:cxn>
                <a:cxn ang="0">
                  <a:pos x="126" y="86"/>
                </a:cxn>
                <a:cxn ang="0">
                  <a:pos x="130" y="86"/>
                </a:cxn>
                <a:cxn ang="0">
                  <a:pos x="132" y="84"/>
                </a:cxn>
                <a:cxn ang="0">
                  <a:pos x="134" y="82"/>
                </a:cxn>
                <a:cxn ang="0">
                  <a:pos x="136" y="80"/>
                </a:cxn>
                <a:cxn ang="0">
                  <a:pos x="137" y="78"/>
                </a:cxn>
                <a:cxn ang="0">
                  <a:pos x="139" y="74"/>
                </a:cxn>
                <a:cxn ang="0">
                  <a:pos x="141" y="73"/>
                </a:cxn>
                <a:cxn ang="0">
                  <a:pos x="141" y="69"/>
                </a:cxn>
                <a:cxn ang="0">
                  <a:pos x="143" y="67"/>
                </a:cxn>
                <a:cxn ang="0">
                  <a:pos x="143" y="63"/>
                </a:cxn>
                <a:cxn ang="0">
                  <a:pos x="143" y="61"/>
                </a:cxn>
                <a:cxn ang="0">
                  <a:pos x="143" y="58"/>
                </a:cxn>
                <a:cxn ang="0">
                  <a:pos x="143" y="56"/>
                </a:cxn>
                <a:cxn ang="0">
                  <a:pos x="141" y="52"/>
                </a:cxn>
                <a:cxn ang="0">
                  <a:pos x="141" y="50"/>
                </a:cxn>
                <a:cxn ang="0">
                  <a:pos x="139" y="48"/>
                </a:cxn>
                <a:cxn ang="0">
                  <a:pos x="137" y="47"/>
                </a:cxn>
                <a:cxn ang="0">
                  <a:pos x="136" y="45"/>
                </a:cxn>
                <a:cxn ang="0">
                  <a:pos x="134" y="43"/>
                </a:cxn>
                <a:cxn ang="0">
                  <a:pos x="132" y="43"/>
                </a:cxn>
                <a:cxn ang="0">
                  <a:pos x="16" y="2"/>
                </a:cxn>
                <a:cxn ang="0">
                  <a:pos x="18" y="2"/>
                </a:cxn>
                <a:cxn ang="0">
                  <a:pos x="20" y="4"/>
                </a:cxn>
                <a:cxn ang="0">
                  <a:pos x="22" y="6"/>
                </a:cxn>
                <a:cxn ang="0">
                  <a:pos x="24" y="8"/>
                </a:cxn>
                <a:cxn ang="0">
                  <a:pos x="26" y="9"/>
                </a:cxn>
                <a:cxn ang="0">
                  <a:pos x="26" y="13"/>
                </a:cxn>
                <a:cxn ang="0">
                  <a:pos x="28" y="15"/>
                </a:cxn>
                <a:cxn ang="0">
                  <a:pos x="28" y="19"/>
                </a:cxn>
                <a:cxn ang="0">
                  <a:pos x="28" y="21"/>
                </a:cxn>
                <a:cxn ang="0">
                  <a:pos x="28" y="24"/>
                </a:cxn>
                <a:cxn ang="0">
                  <a:pos x="26" y="26"/>
                </a:cxn>
                <a:cxn ang="0">
                  <a:pos x="26" y="30"/>
                </a:cxn>
                <a:cxn ang="0">
                  <a:pos x="24" y="32"/>
                </a:cxn>
                <a:cxn ang="0">
                  <a:pos x="22" y="35"/>
                </a:cxn>
                <a:cxn ang="0">
                  <a:pos x="20" y="37"/>
                </a:cxn>
                <a:cxn ang="0">
                  <a:pos x="18" y="39"/>
                </a:cxn>
                <a:cxn ang="0">
                  <a:pos x="16" y="41"/>
                </a:cxn>
                <a:cxn ang="0">
                  <a:pos x="15" y="43"/>
                </a:cxn>
                <a:cxn ang="0">
                  <a:pos x="13" y="45"/>
                </a:cxn>
                <a:cxn ang="0">
                  <a:pos x="9" y="45"/>
                </a:cxn>
                <a:cxn ang="0">
                  <a:pos x="7" y="47"/>
                </a:cxn>
                <a:cxn ang="0">
                  <a:pos x="5" y="47"/>
                </a:cxn>
                <a:cxn ang="0">
                  <a:pos x="2" y="45"/>
                </a:cxn>
                <a:cxn ang="0">
                  <a:pos x="0" y="45"/>
                </a:cxn>
              </a:cxnLst>
              <a:rect l="0" t="0" r="r" b="b"/>
              <a:pathLst>
                <a:path w="143" h="87">
                  <a:moveTo>
                    <a:pt x="117" y="86"/>
                  </a:moveTo>
                  <a:lnTo>
                    <a:pt x="117" y="86"/>
                  </a:lnTo>
                  <a:lnTo>
                    <a:pt x="119" y="86"/>
                  </a:lnTo>
                  <a:lnTo>
                    <a:pt x="119" y="87"/>
                  </a:lnTo>
                  <a:lnTo>
                    <a:pt x="121" y="87"/>
                  </a:lnTo>
                  <a:lnTo>
                    <a:pt x="123" y="87"/>
                  </a:lnTo>
                  <a:lnTo>
                    <a:pt x="123" y="87"/>
                  </a:lnTo>
                  <a:lnTo>
                    <a:pt x="124" y="86"/>
                  </a:lnTo>
                  <a:lnTo>
                    <a:pt x="126" y="86"/>
                  </a:lnTo>
                  <a:lnTo>
                    <a:pt x="126" y="86"/>
                  </a:lnTo>
                  <a:lnTo>
                    <a:pt x="128" y="86"/>
                  </a:lnTo>
                  <a:lnTo>
                    <a:pt x="130" y="86"/>
                  </a:lnTo>
                  <a:lnTo>
                    <a:pt x="130" y="84"/>
                  </a:lnTo>
                  <a:lnTo>
                    <a:pt x="132" y="84"/>
                  </a:lnTo>
                  <a:lnTo>
                    <a:pt x="134" y="82"/>
                  </a:lnTo>
                  <a:lnTo>
                    <a:pt x="134" y="82"/>
                  </a:lnTo>
                  <a:lnTo>
                    <a:pt x="136" y="80"/>
                  </a:lnTo>
                  <a:lnTo>
                    <a:pt x="136" y="80"/>
                  </a:lnTo>
                  <a:lnTo>
                    <a:pt x="137" y="78"/>
                  </a:lnTo>
                  <a:lnTo>
                    <a:pt x="137" y="78"/>
                  </a:lnTo>
                  <a:lnTo>
                    <a:pt x="139" y="76"/>
                  </a:lnTo>
                  <a:lnTo>
                    <a:pt x="139" y="74"/>
                  </a:lnTo>
                  <a:lnTo>
                    <a:pt x="139" y="74"/>
                  </a:lnTo>
                  <a:lnTo>
                    <a:pt x="141" y="73"/>
                  </a:lnTo>
                  <a:lnTo>
                    <a:pt x="141" y="71"/>
                  </a:lnTo>
                  <a:lnTo>
                    <a:pt x="141" y="69"/>
                  </a:lnTo>
                  <a:lnTo>
                    <a:pt x="143" y="69"/>
                  </a:lnTo>
                  <a:lnTo>
                    <a:pt x="143" y="67"/>
                  </a:lnTo>
                  <a:lnTo>
                    <a:pt x="143" y="65"/>
                  </a:lnTo>
                  <a:lnTo>
                    <a:pt x="143" y="63"/>
                  </a:lnTo>
                  <a:lnTo>
                    <a:pt x="143" y="63"/>
                  </a:lnTo>
                  <a:lnTo>
                    <a:pt x="143" y="61"/>
                  </a:lnTo>
                  <a:lnTo>
                    <a:pt x="143" y="60"/>
                  </a:lnTo>
                  <a:lnTo>
                    <a:pt x="143" y="58"/>
                  </a:lnTo>
                  <a:lnTo>
                    <a:pt x="143" y="58"/>
                  </a:lnTo>
                  <a:lnTo>
                    <a:pt x="143" y="56"/>
                  </a:lnTo>
                  <a:lnTo>
                    <a:pt x="143" y="54"/>
                  </a:lnTo>
                  <a:lnTo>
                    <a:pt x="141" y="52"/>
                  </a:lnTo>
                  <a:lnTo>
                    <a:pt x="141" y="52"/>
                  </a:lnTo>
                  <a:lnTo>
                    <a:pt x="141" y="50"/>
                  </a:lnTo>
                  <a:lnTo>
                    <a:pt x="139" y="50"/>
                  </a:lnTo>
                  <a:lnTo>
                    <a:pt x="139" y="48"/>
                  </a:lnTo>
                  <a:lnTo>
                    <a:pt x="139" y="47"/>
                  </a:lnTo>
                  <a:lnTo>
                    <a:pt x="137" y="47"/>
                  </a:lnTo>
                  <a:lnTo>
                    <a:pt x="137" y="45"/>
                  </a:lnTo>
                  <a:lnTo>
                    <a:pt x="136" y="45"/>
                  </a:lnTo>
                  <a:lnTo>
                    <a:pt x="136" y="45"/>
                  </a:lnTo>
                  <a:lnTo>
                    <a:pt x="134" y="43"/>
                  </a:lnTo>
                  <a:lnTo>
                    <a:pt x="134" y="43"/>
                  </a:lnTo>
                  <a:lnTo>
                    <a:pt x="132" y="43"/>
                  </a:lnTo>
                  <a:lnTo>
                    <a:pt x="16" y="0"/>
                  </a:lnTo>
                  <a:lnTo>
                    <a:pt x="16" y="2"/>
                  </a:lnTo>
                  <a:lnTo>
                    <a:pt x="18" y="2"/>
                  </a:lnTo>
                  <a:lnTo>
                    <a:pt x="18" y="2"/>
                  </a:lnTo>
                  <a:lnTo>
                    <a:pt x="20" y="4"/>
                  </a:lnTo>
                  <a:lnTo>
                    <a:pt x="20" y="4"/>
                  </a:lnTo>
                  <a:lnTo>
                    <a:pt x="22" y="4"/>
                  </a:lnTo>
                  <a:lnTo>
                    <a:pt x="22" y="6"/>
                  </a:lnTo>
                  <a:lnTo>
                    <a:pt x="24" y="8"/>
                  </a:lnTo>
                  <a:lnTo>
                    <a:pt x="24" y="8"/>
                  </a:lnTo>
                  <a:lnTo>
                    <a:pt x="24" y="9"/>
                  </a:lnTo>
                  <a:lnTo>
                    <a:pt x="26" y="9"/>
                  </a:lnTo>
                  <a:lnTo>
                    <a:pt x="26" y="11"/>
                  </a:lnTo>
                  <a:lnTo>
                    <a:pt x="26" y="13"/>
                  </a:lnTo>
                  <a:lnTo>
                    <a:pt x="26" y="13"/>
                  </a:lnTo>
                  <a:lnTo>
                    <a:pt x="28" y="15"/>
                  </a:lnTo>
                  <a:lnTo>
                    <a:pt x="28" y="17"/>
                  </a:lnTo>
                  <a:lnTo>
                    <a:pt x="28" y="19"/>
                  </a:lnTo>
                  <a:lnTo>
                    <a:pt x="28" y="21"/>
                  </a:lnTo>
                  <a:lnTo>
                    <a:pt x="28" y="21"/>
                  </a:lnTo>
                  <a:lnTo>
                    <a:pt x="28" y="22"/>
                  </a:lnTo>
                  <a:lnTo>
                    <a:pt x="28" y="24"/>
                  </a:lnTo>
                  <a:lnTo>
                    <a:pt x="26" y="26"/>
                  </a:lnTo>
                  <a:lnTo>
                    <a:pt x="26" y="26"/>
                  </a:lnTo>
                  <a:lnTo>
                    <a:pt x="26" y="28"/>
                  </a:lnTo>
                  <a:lnTo>
                    <a:pt x="26" y="30"/>
                  </a:lnTo>
                  <a:lnTo>
                    <a:pt x="24" y="32"/>
                  </a:lnTo>
                  <a:lnTo>
                    <a:pt x="24" y="32"/>
                  </a:lnTo>
                  <a:lnTo>
                    <a:pt x="24" y="34"/>
                  </a:lnTo>
                  <a:lnTo>
                    <a:pt x="22" y="35"/>
                  </a:lnTo>
                  <a:lnTo>
                    <a:pt x="22" y="37"/>
                  </a:lnTo>
                  <a:lnTo>
                    <a:pt x="20" y="37"/>
                  </a:lnTo>
                  <a:lnTo>
                    <a:pt x="20" y="39"/>
                  </a:lnTo>
                  <a:lnTo>
                    <a:pt x="18" y="39"/>
                  </a:lnTo>
                  <a:lnTo>
                    <a:pt x="18" y="41"/>
                  </a:lnTo>
                  <a:lnTo>
                    <a:pt x="16" y="41"/>
                  </a:lnTo>
                  <a:lnTo>
                    <a:pt x="15" y="43"/>
                  </a:lnTo>
                  <a:lnTo>
                    <a:pt x="15" y="43"/>
                  </a:lnTo>
                  <a:lnTo>
                    <a:pt x="13" y="43"/>
                  </a:lnTo>
                  <a:lnTo>
                    <a:pt x="13" y="45"/>
                  </a:lnTo>
                  <a:lnTo>
                    <a:pt x="11" y="45"/>
                  </a:lnTo>
                  <a:lnTo>
                    <a:pt x="9" y="45"/>
                  </a:lnTo>
                  <a:lnTo>
                    <a:pt x="9" y="45"/>
                  </a:lnTo>
                  <a:lnTo>
                    <a:pt x="7" y="47"/>
                  </a:lnTo>
                  <a:lnTo>
                    <a:pt x="5" y="47"/>
                  </a:lnTo>
                  <a:lnTo>
                    <a:pt x="5" y="47"/>
                  </a:lnTo>
                  <a:lnTo>
                    <a:pt x="3" y="47"/>
                  </a:lnTo>
                  <a:lnTo>
                    <a:pt x="2" y="45"/>
                  </a:lnTo>
                  <a:lnTo>
                    <a:pt x="2" y="45"/>
                  </a:lnTo>
                  <a:lnTo>
                    <a:pt x="0" y="45"/>
                  </a:lnTo>
                  <a:lnTo>
                    <a:pt x="117" y="8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Oval 195"/>
            <p:cNvSpPr>
              <a:spLocks noChangeArrowheads="1"/>
            </p:cNvSpPr>
            <p:nvPr/>
          </p:nvSpPr>
          <p:spPr bwMode="auto">
            <a:xfrm>
              <a:off x="1955800" y="4718050"/>
              <a:ext cx="257175" cy="255588"/>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Freeform 196"/>
            <p:cNvSpPr>
              <a:spLocks/>
            </p:cNvSpPr>
            <p:nvPr/>
          </p:nvSpPr>
          <p:spPr bwMode="auto">
            <a:xfrm>
              <a:off x="2089150" y="4552950"/>
              <a:ext cx="173038" cy="250825"/>
            </a:xfrm>
            <a:custGeom>
              <a:avLst/>
              <a:gdLst/>
              <a:ahLst/>
              <a:cxnLst>
                <a:cxn ang="0">
                  <a:pos x="0" y="130"/>
                </a:cxn>
                <a:cxn ang="0">
                  <a:pos x="0" y="132"/>
                </a:cxn>
                <a:cxn ang="0">
                  <a:pos x="0" y="133"/>
                </a:cxn>
                <a:cxn ang="0">
                  <a:pos x="0" y="137"/>
                </a:cxn>
                <a:cxn ang="0">
                  <a:pos x="0" y="139"/>
                </a:cxn>
                <a:cxn ang="0">
                  <a:pos x="0" y="141"/>
                </a:cxn>
                <a:cxn ang="0">
                  <a:pos x="2" y="145"/>
                </a:cxn>
                <a:cxn ang="0">
                  <a:pos x="3" y="146"/>
                </a:cxn>
                <a:cxn ang="0">
                  <a:pos x="5" y="148"/>
                </a:cxn>
                <a:cxn ang="0">
                  <a:pos x="7" y="150"/>
                </a:cxn>
                <a:cxn ang="0">
                  <a:pos x="9" y="152"/>
                </a:cxn>
                <a:cxn ang="0">
                  <a:pos x="11" y="154"/>
                </a:cxn>
                <a:cxn ang="0">
                  <a:pos x="15" y="156"/>
                </a:cxn>
                <a:cxn ang="0">
                  <a:pos x="16" y="156"/>
                </a:cxn>
                <a:cxn ang="0">
                  <a:pos x="20" y="158"/>
                </a:cxn>
                <a:cxn ang="0">
                  <a:pos x="22" y="158"/>
                </a:cxn>
                <a:cxn ang="0">
                  <a:pos x="26" y="158"/>
                </a:cxn>
                <a:cxn ang="0">
                  <a:pos x="28" y="158"/>
                </a:cxn>
                <a:cxn ang="0">
                  <a:pos x="31" y="158"/>
                </a:cxn>
                <a:cxn ang="0">
                  <a:pos x="33" y="158"/>
                </a:cxn>
                <a:cxn ang="0">
                  <a:pos x="37" y="156"/>
                </a:cxn>
                <a:cxn ang="0">
                  <a:pos x="39" y="156"/>
                </a:cxn>
                <a:cxn ang="0">
                  <a:pos x="41" y="154"/>
                </a:cxn>
                <a:cxn ang="0">
                  <a:pos x="41" y="152"/>
                </a:cxn>
                <a:cxn ang="0">
                  <a:pos x="43" y="150"/>
                </a:cxn>
                <a:cxn ang="0">
                  <a:pos x="109" y="22"/>
                </a:cxn>
                <a:cxn ang="0">
                  <a:pos x="108" y="24"/>
                </a:cxn>
                <a:cxn ang="0">
                  <a:pos x="106" y="26"/>
                </a:cxn>
                <a:cxn ang="0">
                  <a:pos x="104" y="26"/>
                </a:cxn>
                <a:cxn ang="0">
                  <a:pos x="102" y="28"/>
                </a:cxn>
                <a:cxn ang="0">
                  <a:pos x="100" y="28"/>
                </a:cxn>
                <a:cxn ang="0">
                  <a:pos x="96" y="29"/>
                </a:cxn>
                <a:cxn ang="0">
                  <a:pos x="95" y="29"/>
                </a:cxn>
                <a:cxn ang="0">
                  <a:pos x="91" y="29"/>
                </a:cxn>
                <a:cxn ang="0">
                  <a:pos x="89" y="28"/>
                </a:cxn>
                <a:cxn ang="0">
                  <a:pos x="85" y="28"/>
                </a:cxn>
                <a:cxn ang="0">
                  <a:pos x="83" y="26"/>
                </a:cxn>
                <a:cxn ang="0">
                  <a:pos x="80" y="26"/>
                </a:cxn>
                <a:cxn ang="0">
                  <a:pos x="78" y="24"/>
                </a:cxn>
                <a:cxn ang="0">
                  <a:pos x="76" y="22"/>
                </a:cxn>
                <a:cxn ang="0">
                  <a:pos x="72" y="20"/>
                </a:cxn>
                <a:cxn ang="0">
                  <a:pos x="70" y="18"/>
                </a:cxn>
                <a:cxn ang="0">
                  <a:pos x="69" y="16"/>
                </a:cxn>
                <a:cxn ang="0">
                  <a:pos x="69" y="13"/>
                </a:cxn>
                <a:cxn ang="0">
                  <a:pos x="67" y="11"/>
                </a:cxn>
                <a:cxn ang="0">
                  <a:pos x="67" y="9"/>
                </a:cxn>
                <a:cxn ang="0">
                  <a:pos x="67" y="5"/>
                </a:cxn>
                <a:cxn ang="0">
                  <a:pos x="67" y="3"/>
                </a:cxn>
                <a:cxn ang="0">
                  <a:pos x="67" y="2"/>
                </a:cxn>
                <a:cxn ang="0">
                  <a:pos x="69" y="0"/>
                </a:cxn>
              </a:cxnLst>
              <a:rect l="0" t="0" r="r" b="b"/>
              <a:pathLst>
                <a:path w="109" h="158">
                  <a:moveTo>
                    <a:pt x="2" y="130"/>
                  </a:moveTo>
                  <a:lnTo>
                    <a:pt x="0" y="130"/>
                  </a:lnTo>
                  <a:lnTo>
                    <a:pt x="0" y="132"/>
                  </a:lnTo>
                  <a:lnTo>
                    <a:pt x="0" y="132"/>
                  </a:lnTo>
                  <a:lnTo>
                    <a:pt x="0" y="133"/>
                  </a:lnTo>
                  <a:lnTo>
                    <a:pt x="0" y="133"/>
                  </a:lnTo>
                  <a:lnTo>
                    <a:pt x="0" y="135"/>
                  </a:lnTo>
                  <a:lnTo>
                    <a:pt x="0" y="137"/>
                  </a:lnTo>
                  <a:lnTo>
                    <a:pt x="0" y="137"/>
                  </a:lnTo>
                  <a:lnTo>
                    <a:pt x="0" y="139"/>
                  </a:lnTo>
                  <a:lnTo>
                    <a:pt x="0" y="141"/>
                  </a:lnTo>
                  <a:lnTo>
                    <a:pt x="0" y="141"/>
                  </a:lnTo>
                  <a:lnTo>
                    <a:pt x="2" y="143"/>
                  </a:lnTo>
                  <a:lnTo>
                    <a:pt x="2" y="145"/>
                  </a:lnTo>
                  <a:lnTo>
                    <a:pt x="2" y="145"/>
                  </a:lnTo>
                  <a:lnTo>
                    <a:pt x="3" y="146"/>
                  </a:lnTo>
                  <a:lnTo>
                    <a:pt x="3" y="146"/>
                  </a:lnTo>
                  <a:lnTo>
                    <a:pt x="5" y="148"/>
                  </a:lnTo>
                  <a:lnTo>
                    <a:pt x="5" y="150"/>
                  </a:lnTo>
                  <a:lnTo>
                    <a:pt x="7" y="150"/>
                  </a:lnTo>
                  <a:lnTo>
                    <a:pt x="7" y="152"/>
                  </a:lnTo>
                  <a:lnTo>
                    <a:pt x="9" y="152"/>
                  </a:lnTo>
                  <a:lnTo>
                    <a:pt x="11" y="154"/>
                  </a:lnTo>
                  <a:lnTo>
                    <a:pt x="11" y="154"/>
                  </a:lnTo>
                  <a:lnTo>
                    <a:pt x="13" y="154"/>
                  </a:lnTo>
                  <a:lnTo>
                    <a:pt x="15" y="156"/>
                  </a:lnTo>
                  <a:lnTo>
                    <a:pt x="16" y="156"/>
                  </a:lnTo>
                  <a:lnTo>
                    <a:pt x="16" y="156"/>
                  </a:lnTo>
                  <a:lnTo>
                    <a:pt x="18" y="158"/>
                  </a:lnTo>
                  <a:lnTo>
                    <a:pt x="20" y="158"/>
                  </a:lnTo>
                  <a:lnTo>
                    <a:pt x="22" y="158"/>
                  </a:lnTo>
                  <a:lnTo>
                    <a:pt x="22" y="158"/>
                  </a:lnTo>
                  <a:lnTo>
                    <a:pt x="24" y="158"/>
                  </a:lnTo>
                  <a:lnTo>
                    <a:pt x="26" y="158"/>
                  </a:lnTo>
                  <a:lnTo>
                    <a:pt x="28" y="158"/>
                  </a:lnTo>
                  <a:lnTo>
                    <a:pt x="28" y="158"/>
                  </a:lnTo>
                  <a:lnTo>
                    <a:pt x="29" y="158"/>
                  </a:lnTo>
                  <a:lnTo>
                    <a:pt x="31" y="158"/>
                  </a:lnTo>
                  <a:lnTo>
                    <a:pt x="33" y="158"/>
                  </a:lnTo>
                  <a:lnTo>
                    <a:pt x="33" y="158"/>
                  </a:lnTo>
                  <a:lnTo>
                    <a:pt x="35" y="156"/>
                  </a:lnTo>
                  <a:lnTo>
                    <a:pt x="37" y="156"/>
                  </a:lnTo>
                  <a:lnTo>
                    <a:pt x="37" y="156"/>
                  </a:lnTo>
                  <a:lnTo>
                    <a:pt x="39" y="156"/>
                  </a:lnTo>
                  <a:lnTo>
                    <a:pt x="39" y="154"/>
                  </a:lnTo>
                  <a:lnTo>
                    <a:pt x="41" y="154"/>
                  </a:lnTo>
                  <a:lnTo>
                    <a:pt x="41" y="152"/>
                  </a:lnTo>
                  <a:lnTo>
                    <a:pt x="41" y="152"/>
                  </a:lnTo>
                  <a:lnTo>
                    <a:pt x="43" y="150"/>
                  </a:lnTo>
                  <a:lnTo>
                    <a:pt x="43" y="150"/>
                  </a:lnTo>
                  <a:lnTo>
                    <a:pt x="109" y="20"/>
                  </a:lnTo>
                  <a:lnTo>
                    <a:pt x="109" y="22"/>
                  </a:lnTo>
                  <a:lnTo>
                    <a:pt x="109" y="22"/>
                  </a:lnTo>
                  <a:lnTo>
                    <a:pt x="108" y="24"/>
                  </a:lnTo>
                  <a:lnTo>
                    <a:pt x="108" y="24"/>
                  </a:lnTo>
                  <a:lnTo>
                    <a:pt x="106" y="26"/>
                  </a:lnTo>
                  <a:lnTo>
                    <a:pt x="106" y="26"/>
                  </a:lnTo>
                  <a:lnTo>
                    <a:pt x="104" y="26"/>
                  </a:lnTo>
                  <a:lnTo>
                    <a:pt x="104" y="28"/>
                  </a:lnTo>
                  <a:lnTo>
                    <a:pt x="102" y="28"/>
                  </a:lnTo>
                  <a:lnTo>
                    <a:pt x="100" y="28"/>
                  </a:lnTo>
                  <a:lnTo>
                    <a:pt x="100" y="28"/>
                  </a:lnTo>
                  <a:lnTo>
                    <a:pt x="98" y="29"/>
                  </a:lnTo>
                  <a:lnTo>
                    <a:pt x="96" y="29"/>
                  </a:lnTo>
                  <a:lnTo>
                    <a:pt x="96" y="29"/>
                  </a:lnTo>
                  <a:lnTo>
                    <a:pt x="95" y="29"/>
                  </a:lnTo>
                  <a:lnTo>
                    <a:pt x="93" y="29"/>
                  </a:lnTo>
                  <a:lnTo>
                    <a:pt x="91" y="29"/>
                  </a:lnTo>
                  <a:lnTo>
                    <a:pt x="91" y="29"/>
                  </a:lnTo>
                  <a:lnTo>
                    <a:pt x="89" y="28"/>
                  </a:lnTo>
                  <a:lnTo>
                    <a:pt x="87" y="28"/>
                  </a:lnTo>
                  <a:lnTo>
                    <a:pt x="85" y="28"/>
                  </a:lnTo>
                  <a:lnTo>
                    <a:pt x="83" y="28"/>
                  </a:lnTo>
                  <a:lnTo>
                    <a:pt x="83" y="26"/>
                  </a:lnTo>
                  <a:lnTo>
                    <a:pt x="82" y="26"/>
                  </a:lnTo>
                  <a:lnTo>
                    <a:pt x="80" y="26"/>
                  </a:lnTo>
                  <a:lnTo>
                    <a:pt x="80" y="24"/>
                  </a:lnTo>
                  <a:lnTo>
                    <a:pt x="78" y="24"/>
                  </a:lnTo>
                  <a:lnTo>
                    <a:pt x="76" y="22"/>
                  </a:lnTo>
                  <a:lnTo>
                    <a:pt x="76" y="22"/>
                  </a:lnTo>
                  <a:lnTo>
                    <a:pt x="74" y="20"/>
                  </a:lnTo>
                  <a:lnTo>
                    <a:pt x="72" y="20"/>
                  </a:lnTo>
                  <a:lnTo>
                    <a:pt x="72" y="18"/>
                  </a:lnTo>
                  <a:lnTo>
                    <a:pt x="70" y="18"/>
                  </a:lnTo>
                  <a:lnTo>
                    <a:pt x="70" y="16"/>
                  </a:lnTo>
                  <a:lnTo>
                    <a:pt x="69" y="16"/>
                  </a:lnTo>
                  <a:lnTo>
                    <a:pt x="69" y="15"/>
                  </a:lnTo>
                  <a:lnTo>
                    <a:pt x="69" y="13"/>
                  </a:lnTo>
                  <a:lnTo>
                    <a:pt x="67" y="13"/>
                  </a:lnTo>
                  <a:lnTo>
                    <a:pt x="67" y="11"/>
                  </a:lnTo>
                  <a:lnTo>
                    <a:pt x="67" y="9"/>
                  </a:lnTo>
                  <a:lnTo>
                    <a:pt x="67" y="9"/>
                  </a:lnTo>
                  <a:lnTo>
                    <a:pt x="67" y="7"/>
                  </a:lnTo>
                  <a:lnTo>
                    <a:pt x="67" y="5"/>
                  </a:lnTo>
                  <a:lnTo>
                    <a:pt x="67" y="5"/>
                  </a:lnTo>
                  <a:lnTo>
                    <a:pt x="67" y="3"/>
                  </a:lnTo>
                  <a:lnTo>
                    <a:pt x="67" y="3"/>
                  </a:lnTo>
                  <a:lnTo>
                    <a:pt x="67" y="2"/>
                  </a:lnTo>
                  <a:lnTo>
                    <a:pt x="67" y="0"/>
                  </a:lnTo>
                  <a:lnTo>
                    <a:pt x="69" y="0"/>
                  </a:lnTo>
                  <a:lnTo>
                    <a:pt x="2" y="13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Oval 197"/>
            <p:cNvSpPr>
              <a:spLocks noChangeArrowheads="1"/>
            </p:cNvSpPr>
            <p:nvPr/>
          </p:nvSpPr>
          <p:spPr bwMode="auto">
            <a:xfrm>
              <a:off x="2686050" y="4092575"/>
              <a:ext cx="255588" cy="255588"/>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Freeform 198"/>
            <p:cNvSpPr>
              <a:spLocks/>
            </p:cNvSpPr>
            <p:nvPr/>
          </p:nvSpPr>
          <p:spPr bwMode="auto">
            <a:xfrm>
              <a:off x="2363788" y="4243388"/>
              <a:ext cx="360363" cy="230188"/>
            </a:xfrm>
            <a:custGeom>
              <a:avLst/>
              <a:gdLst/>
              <a:ahLst/>
              <a:cxnLst>
                <a:cxn ang="0">
                  <a:pos x="227" y="42"/>
                </a:cxn>
                <a:cxn ang="0">
                  <a:pos x="227" y="42"/>
                </a:cxn>
                <a:cxn ang="0">
                  <a:pos x="227" y="40"/>
                </a:cxn>
                <a:cxn ang="0">
                  <a:pos x="225" y="40"/>
                </a:cxn>
                <a:cxn ang="0">
                  <a:pos x="225" y="39"/>
                </a:cxn>
                <a:cxn ang="0">
                  <a:pos x="225" y="37"/>
                </a:cxn>
                <a:cxn ang="0">
                  <a:pos x="225" y="35"/>
                </a:cxn>
                <a:cxn ang="0">
                  <a:pos x="223" y="33"/>
                </a:cxn>
                <a:cxn ang="0">
                  <a:pos x="221" y="29"/>
                </a:cxn>
                <a:cxn ang="0">
                  <a:pos x="221" y="27"/>
                </a:cxn>
                <a:cxn ang="0">
                  <a:pos x="219" y="26"/>
                </a:cxn>
                <a:cxn ang="0">
                  <a:pos x="219" y="22"/>
                </a:cxn>
                <a:cxn ang="0">
                  <a:pos x="217" y="20"/>
                </a:cxn>
                <a:cxn ang="0">
                  <a:pos x="216" y="16"/>
                </a:cxn>
                <a:cxn ang="0">
                  <a:pos x="214" y="14"/>
                </a:cxn>
                <a:cxn ang="0">
                  <a:pos x="214" y="11"/>
                </a:cxn>
                <a:cxn ang="0">
                  <a:pos x="212" y="9"/>
                </a:cxn>
                <a:cxn ang="0">
                  <a:pos x="210" y="7"/>
                </a:cxn>
                <a:cxn ang="0">
                  <a:pos x="210" y="5"/>
                </a:cxn>
                <a:cxn ang="0">
                  <a:pos x="208" y="3"/>
                </a:cxn>
                <a:cxn ang="0">
                  <a:pos x="208" y="1"/>
                </a:cxn>
                <a:cxn ang="0">
                  <a:pos x="206" y="1"/>
                </a:cxn>
                <a:cxn ang="0">
                  <a:pos x="206" y="0"/>
                </a:cxn>
                <a:cxn ang="0">
                  <a:pos x="204" y="0"/>
                </a:cxn>
                <a:cxn ang="0">
                  <a:pos x="204" y="0"/>
                </a:cxn>
                <a:cxn ang="0">
                  <a:pos x="0" y="102"/>
                </a:cxn>
                <a:cxn ang="0">
                  <a:pos x="0" y="102"/>
                </a:cxn>
                <a:cxn ang="0">
                  <a:pos x="2" y="102"/>
                </a:cxn>
                <a:cxn ang="0">
                  <a:pos x="2" y="104"/>
                </a:cxn>
                <a:cxn ang="0">
                  <a:pos x="3" y="106"/>
                </a:cxn>
                <a:cxn ang="0">
                  <a:pos x="3" y="106"/>
                </a:cxn>
                <a:cxn ang="0">
                  <a:pos x="5" y="107"/>
                </a:cxn>
                <a:cxn ang="0">
                  <a:pos x="5" y="109"/>
                </a:cxn>
                <a:cxn ang="0">
                  <a:pos x="7" y="113"/>
                </a:cxn>
                <a:cxn ang="0">
                  <a:pos x="9" y="115"/>
                </a:cxn>
                <a:cxn ang="0">
                  <a:pos x="9" y="117"/>
                </a:cxn>
                <a:cxn ang="0">
                  <a:pos x="11" y="120"/>
                </a:cxn>
                <a:cxn ang="0">
                  <a:pos x="13" y="122"/>
                </a:cxn>
                <a:cxn ang="0">
                  <a:pos x="15" y="126"/>
                </a:cxn>
                <a:cxn ang="0">
                  <a:pos x="15" y="128"/>
                </a:cxn>
                <a:cxn ang="0">
                  <a:pos x="16" y="132"/>
                </a:cxn>
                <a:cxn ang="0">
                  <a:pos x="18" y="133"/>
                </a:cxn>
                <a:cxn ang="0">
                  <a:pos x="18" y="135"/>
                </a:cxn>
                <a:cxn ang="0">
                  <a:pos x="20" y="137"/>
                </a:cxn>
                <a:cxn ang="0">
                  <a:pos x="20" y="139"/>
                </a:cxn>
                <a:cxn ang="0">
                  <a:pos x="20" y="141"/>
                </a:cxn>
                <a:cxn ang="0">
                  <a:pos x="20" y="143"/>
                </a:cxn>
                <a:cxn ang="0">
                  <a:pos x="22" y="143"/>
                </a:cxn>
                <a:cxn ang="0">
                  <a:pos x="22" y="145"/>
                </a:cxn>
                <a:cxn ang="0">
                  <a:pos x="22" y="145"/>
                </a:cxn>
              </a:cxnLst>
              <a:rect l="0" t="0" r="r" b="b"/>
              <a:pathLst>
                <a:path w="227" h="145">
                  <a:moveTo>
                    <a:pt x="227" y="42"/>
                  </a:moveTo>
                  <a:lnTo>
                    <a:pt x="227" y="42"/>
                  </a:lnTo>
                  <a:lnTo>
                    <a:pt x="227" y="42"/>
                  </a:lnTo>
                  <a:lnTo>
                    <a:pt x="227" y="42"/>
                  </a:lnTo>
                  <a:lnTo>
                    <a:pt x="227" y="40"/>
                  </a:lnTo>
                  <a:lnTo>
                    <a:pt x="227" y="40"/>
                  </a:lnTo>
                  <a:lnTo>
                    <a:pt x="227" y="40"/>
                  </a:lnTo>
                  <a:lnTo>
                    <a:pt x="225" y="40"/>
                  </a:lnTo>
                  <a:lnTo>
                    <a:pt x="225" y="39"/>
                  </a:lnTo>
                  <a:lnTo>
                    <a:pt x="225" y="39"/>
                  </a:lnTo>
                  <a:lnTo>
                    <a:pt x="225" y="37"/>
                  </a:lnTo>
                  <a:lnTo>
                    <a:pt x="225" y="37"/>
                  </a:lnTo>
                  <a:lnTo>
                    <a:pt x="225" y="35"/>
                  </a:lnTo>
                  <a:lnTo>
                    <a:pt x="225" y="35"/>
                  </a:lnTo>
                  <a:lnTo>
                    <a:pt x="223" y="33"/>
                  </a:lnTo>
                  <a:lnTo>
                    <a:pt x="223" y="33"/>
                  </a:lnTo>
                  <a:lnTo>
                    <a:pt x="223" y="31"/>
                  </a:lnTo>
                  <a:lnTo>
                    <a:pt x="221" y="29"/>
                  </a:lnTo>
                  <a:lnTo>
                    <a:pt x="221" y="29"/>
                  </a:lnTo>
                  <a:lnTo>
                    <a:pt x="221" y="27"/>
                  </a:lnTo>
                  <a:lnTo>
                    <a:pt x="221" y="26"/>
                  </a:lnTo>
                  <a:lnTo>
                    <a:pt x="219" y="26"/>
                  </a:lnTo>
                  <a:lnTo>
                    <a:pt x="219" y="24"/>
                  </a:lnTo>
                  <a:lnTo>
                    <a:pt x="219" y="22"/>
                  </a:lnTo>
                  <a:lnTo>
                    <a:pt x="217" y="20"/>
                  </a:lnTo>
                  <a:lnTo>
                    <a:pt x="217" y="20"/>
                  </a:lnTo>
                  <a:lnTo>
                    <a:pt x="216" y="18"/>
                  </a:lnTo>
                  <a:lnTo>
                    <a:pt x="216" y="16"/>
                  </a:lnTo>
                  <a:lnTo>
                    <a:pt x="216" y="14"/>
                  </a:lnTo>
                  <a:lnTo>
                    <a:pt x="214" y="14"/>
                  </a:lnTo>
                  <a:lnTo>
                    <a:pt x="214" y="13"/>
                  </a:lnTo>
                  <a:lnTo>
                    <a:pt x="214" y="11"/>
                  </a:lnTo>
                  <a:lnTo>
                    <a:pt x="212" y="11"/>
                  </a:lnTo>
                  <a:lnTo>
                    <a:pt x="212" y="9"/>
                  </a:lnTo>
                  <a:lnTo>
                    <a:pt x="212" y="9"/>
                  </a:lnTo>
                  <a:lnTo>
                    <a:pt x="210" y="7"/>
                  </a:lnTo>
                  <a:lnTo>
                    <a:pt x="210" y="5"/>
                  </a:lnTo>
                  <a:lnTo>
                    <a:pt x="210" y="5"/>
                  </a:lnTo>
                  <a:lnTo>
                    <a:pt x="208" y="3"/>
                  </a:lnTo>
                  <a:lnTo>
                    <a:pt x="208" y="3"/>
                  </a:lnTo>
                  <a:lnTo>
                    <a:pt x="208" y="3"/>
                  </a:lnTo>
                  <a:lnTo>
                    <a:pt x="208" y="1"/>
                  </a:lnTo>
                  <a:lnTo>
                    <a:pt x="206" y="1"/>
                  </a:lnTo>
                  <a:lnTo>
                    <a:pt x="206" y="1"/>
                  </a:lnTo>
                  <a:lnTo>
                    <a:pt x="206" y="1"/>
                  </a:lnTo>
                  <a:lnTo>
                    <a:pt x="206" y="0"/>
                  </a:lnTo>
                  <a:lnTo>
                    <a:pt x="206" y="0"/>
                  </a:lnTo>
                  <a:lnTo>
                    <a:pt x="204" y="0"/>
                  </a:lnTo>
                  <a:lnTo>
                    <a:pt x="204" y="0"/>
                  </a:lnTo>
                  <a:lnTo>
                    <a:pt x="204" y="0"/>
                  </a:lnTo>
                  <a:lnTo>
                    <a:pt x="0" y="102"/>
                  </a:lnTo>
                  <a:lnTo>
                    <a:pt x="0" y="102"/>
                  </a:lnTo>
                  <a:lnTo>
                    <a:pt x="0" y="102"/>
                  </a:lnTo>
                  <a:lnTo>
                    <a:pt x="0" y="102"/>
                  </a:lnTo>
                  <a:lnTo>
                    <a:pt x="2" y="102"/>
                  </a:lnTo>
                  <a:lnTo>
                    <a:pt x="2" y="102"/>
                  </a:lnTo>
                  <a:lnTo>
                    <a:pt x="2" y="104"/>
                  </a:lnTo>
                  <a:lnTo>
                    <a:pt x="2" y="104"/>
                  </a:lnTo>
                  <a:lnTo>
                    <a:pt x="2" y="104"/>
                  </a:lnTo>
                  <a:lnTo>
                    <a:pt x="3" y="106"/>
                  </a:lnTo>
                  <a:lnTo>
                    <a:pt x="3" y="106"/>
                  </a:lnTo>
                  <a:lnTo>
                    <a:pt x="3" y="106"/>
                  </a:lnTo>
                  <a:lnTo>
                    <a:pt x="3" y="107"/>
                  </a:lnTo>
                  <a:lnTo>
                    <a:pt x="5" y="107"/>
                  </a:lnTo>
                  <a:lnTo>
                    <a:pt x="5" y="109"/>
                  </a:lnTo>
                  <a:lnTo>
                    <a:pt x="5" y="109"/>
                  </a:lnTo>
                  <a:lnTo>
                    <a:pt x="7" y="111"/>
                  </a:lnTo>
                  <a:lnTo>
                    <a:pt x="7" y="113"/>
                  </a:lnTo>
                  <a:lnTo>
                    <a:pt x="7" y="113"/>
                  </a:lnTo>
                  <a:lnTo>
                    <a:pt x="9" y="115"/>
                  </a:lnTo>
                  <a:lnTo>
                    <a:pt x="9" y="117"/>
                  </a:lnTo>
                  <a:lnTo>
                    <a:pt x="9" y="117"/>
                  </a:lnTo>
                  <a:lnTo>
                    <a:pt x="11" y="119"/>
                  </a:lnTo>
                  <a:lnTo>
                    <a:pt x="11" y="120"/>
                  </a:lnTo>
                  <a:lnTo>
                    <a:pt x="13" y="122"/>
                  </a:lnTo>
                  <a:lnTo>
                    <a:pt x="13" y="122"/>
                  </a:lnTo>
                  <a:lnTo>
                    <a:pt x="13" y="124"/>
                  </a:lnTo>
                  <a:lnTo>
                    <a:pt x="15" y="126"/>
                  </a:lnTo>
                  <a:lnTo>
                    <a:pt x="15" y="128"/>
                  </a:lnTo>
                  <a:lnTo>
                    <a:pt x="15" y="128"/>
                  </a:lnTo>
                  <a:lnTo>
                    <a:pt x="16" y="130"/>
                  </a:lnTo>
                  <a:lnTo>
                    <a:pt x="16" y="132"/>
                  </a:lnTo>
                  <a:lnTo>
                    <a:pt x="16" y="132"/>
                  </a:lnTo>
                  <a:lnTo>
                    <a:pt x="18" y="133"/>
                  </a:lnTo>
                  <a:lnTo>
                    <a:pt x="18" y="135"/>
                  </a:lnTo>
                  <a:lnTo>
                    <a:pt x="18" y="135"/>
                  </a:lnTo>
                  <a:lnTo>
                    <a:pt x="18" y="137"/>
                  </a:lnTo>
                  <a:lnTo>
                    <a:pt x="20" y="137"/>
                  </a:lnTo>
                  <a:lnTo>
                    <a:pt x="20" y="139"/>
                  </a:lnTo>
                  <a:lnTo>
                    <a:pt x="20" y="139"/>
                  </a:lnTo>
                  <a:lnTo>
                    <a:pt x="20" y="141"/>
                  </a:lnTo>
                  <a:lnTo>
                    <a:pt x="20" y="141"/>
                  </a:lnTo>
                  <a:lnTo>
                    <a:pt x="20" y="141"/>
                  </a:lnTo>
                  <a:lnTo>
                    <a:pt x="20" y="143"/>
                  </a:lnTo>
                  <a:lnTo>
                    <a:pt x="22" y="143"/>
                  </a:lnTo>
                  <a:lnTo>
                    <a:pt x="22" y="143"/>
                  </a:lnTo>
                  <a:lnTo>
                    <a:pt x="22" y="145"/>
                  </a:lnTo>
                  <a:lnTo>
                    <a:pt x="22" y="145"/>
                  </a:lnTo>
                  <a:lnTo>
                    <a:pt x="22" y="145"/>
                  </a:lnTo>
                  <a:lnTo>
                    <a:pt x="22" y="145"/>
                  </a:lnTo>
                  <a:lnTo>
                    <a:pt x="227"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Oval 199"/>
            <p:cNvSpPr>
              <a:spLocks noChangeArrowheads="1"/>
            </p:cNvSpPr>
            <p:nvPr/>
          </p:nvSpPr>
          <p:spPr bwMode="auto">
            <a:xfrm>
              <a:off x="2135188" y="4360863"/>
              <a:ext cx="263525" cy="261938"/>
            </a:xfrm>
            <a:prstGeom prst="ellipse">
              <a:avLst/>
            </a:prstGeom>
            <a:solidFill>
              <a:srgbClr val="00000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05" name="Rectangle 5">
            <a:extLst>
              <a:ext uri="{FF2B5EF4-FFF2-40B4-BE49-F238E27FC236}">
                <a16:creationId xmlns:a16="http://schemas.microsoft.com/office/drawing/2014/main" id="{AB52EA71-321A-4505-BB6D-42283ED13CBE}"/>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7511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7"/>
          <p:cNvSpPr txBox="1">
            <a:spLocks noChangeArrowheads="1"/>
          </p:cNvSpPr>
          <p:nvPr/>
        </p:nvSpPr>
        <p:spPr bwMode="auto">
          <a:xfrm>
            <a:off x="0" y="0"/>
            <a:ext cx="9144000" cy="523220"/>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7850" eaLnBrk="0" hangingPunct="0">
              <a:spcBef>
                <a:spcPct val="0"/>
              </a:spcBef>
              <a:defRPr>
                <a:solidFill>
                  <a:schemeClr val="tx1"/>
                </a:solidFill>
                <a:latin typeface="Arial" pitchFamily="34" charset="0"/>
              </a:defRPr>
            </a:lvl1pPr>
            <a:lvl2pPr marL="1657350" indent="-285750" defTabSz="4387850" eaLnBrk="0" hangingPunct="0">
              <a:spcBef>
                <a:spcPct val="0"/>
              </a:spcBef>
              <a:defRPr>
                <a:solidFill>
                  <a:schemeClr val="tx1"/>
                </a:solidFill>
                <a:latin typeface="Arial" pitchFamily="34" charset="0"/>
              </a:defRPr>
            </a:lvl2pPr>
            <a:lvl3pPr marL="2038350" indent="-228600" defTabSz="4387850" eaLnBrk="0" hangingPunct="0">
              <a:spcBef>
                <a:spcPct val="0"/>
              </a:spcBef>
              <a:defRPr>
                <a:solidFill>
                  <a:schemeClr val="tx1"/>
                </a:solidFill>
                <a:latin typeface="Arial" pitchFamily="34" charset="0"/>
              </a:defRPr>
            </a:lvl3pPr>
            <a:lvl4pPr marL="2446338" indent="-228600" defTabSz="4387850" eaLnBrk="0" hangingPunct="0">
              <a:spcBef>
                <a:spcPct val="0"/>
              </a:spcBef>
              <a:defRPr>
                <a:solidFill>
                  <a:schemeClr val="tx1"/>
                </a:solidFill>
                <a:latin typeface="Arial" pitchFamily="34" charset="0"/>
              </a:defRPr>
            </a:lvl4pPr>
            <a:lvl5pPr marL="2854325" indent="-228600" defTabSz="4387850" eaLnBrk="0" hangingPunct="0">
              <a:spcBef>
                <a:spcPct val="0"/>
              </a:spcBef>
              <a:defRPr>
                <a:solidFill>
                  <a:schemeClr val="tx1"/>
                </a:solidFill>
                <a:latin typeface="Arial" pitchFamily="34" charset="0"/>
              </a:defRPr>
            </a:lvl5pPr>
            <a:lvl6pPr marL="3311525" indent="-228600" defTabSz="4387850" eaLnBrk="0" fontAlgn="base" hangingPunct="0">
              <a:spcBef>
                <a:spcPct val="0"/>
              </a:spcBef>
              <a:spcAft>
                <a:spcPct val="0"/>
              </a:spcAft>
              <a:defRPr>
                <a:solidFill>
                  <a:schemeClr val="tx1"/>
                </a:solidFill>
                <a:latin typeface="Arial" pitchFamily="34" charset="0"/>
              </a:defRPr>
            </a:lvl6pPr>
            <a:lvl7pPr marL="3768725" indent="-228600" defTabSz="4387850" eaLnBrk="0" fontAlgn="base" hangingPunct="0">
              <a:spcBef>
                <a:spcPct val="0"/>
              </a:spcBef>
              <a:spcAft>
                <a:spcPct val="0"/>
              </a:spcAft>
              <a:defRPr>
                <a:solidFill>
                  <a:schemeClr val="tx1"/>
                </a:solidFill>
                <a:latin typeface="Arial" pitchFamily="34" charset="0"/>
              </a:defRPr>
            </a:lvl7pPr>
            <a:lvl8pPr marL="4225925" indent="-228600" defTabSz="4387850" eaLnBrk="0" fontAlgn="base" hangingPunct="0">
              <a:spcBef>
                <a:spcPct val="0"/>
              </a:spcBef>
              <a:spcAft>
                <a:spcPct val="0"/>
              </a:spcAft>
              <a:defRPr>
                <a:solidFill>
                  <a:schemeClr val="tx1"/>
                </a:solidFill>
                <a:latin typeface="Arial" pitchFamily="34" charset="0"/>
              </a:defRPr>
            </a:lvl8pPr>
            <a:lvl9pPr marL="4683125" indent="-228600" defTabSz="4387850" eaLnBrk="0" fontAlgn="base" hangingPunct="0">
              <a:spcBef>
                <a:spcPct val="0"/>
              </a:spcBef>
              <a:spcAft>
                <a:spcPct val="0"/>
              </a:spcAft>
              <a:defRPr>
                <a:solidFill>
                  <a:schemeClr val="tx1"/>
                </a:solidFill>
                <a:latin typeface="Arial" pitchFamily="34" charset="0"/>
              </a:defRPr>
            </a:lvl9pPr>
          </a:lstStyle>
          <a:p>
            <a:pPr algn="ctr" eaLnBrk="1" hangingPunct="1"/>
            <a:r>
              <a:rPr lang="en-US" sz="2800" dirty="0">
                <a:solidFill>
                  <a:schemeClr val="bg1"/>
                </a:solidFill>
              </a:rPr>
              <a:t>Detecting small isotropic exchange interactions by EPR</a:t>
            </a:r>
            <a:endParaRPr lang="en-US" sz="2600" dirty="0">
              <a:solidFill>
                <a:srgbClr val="FFFFFF"/>
              </a:solidFill>
              <a:latin typeface="Calibri" pitchFamily="34" charset="0"/>
            </a:endParaRPr>
          </a:p>
        </p:txBody>
      </p:sp>
      <p:grpSp>
        <p:nvGrpSpPr>
          <p:cNvPr id="160" name="Group 159"/>
          <p:cNvGrpSpPr>
            <a:grpSpLocks noChangeAspect="1"/>
          </p:cNvGrpSpPr>
          <p:nvPr/>
        </p:nvGrpSpPr>
        <p:grpSpPr>
          <a:xfrm>
            <a:off x="304800" y="1143000"/>
            <a:ext cx="2998901" cy="2743200"/>
            <a:chOff x="1181100" y="1176338"/>
            <a:chExt cx="5753100" cy="5262563"/>
          </a:xfrm>
        </p:grpSpPr>
        <p:sp>
          <p:nvSpPr>
            <p:cNvPr id="10" name="Oval 6"/>
            <p:cNvSpPr>
              <a:spLocks noChangeArrowheads="1"/>
            </p:cNvSpPr>
            <p:nvPr/>
          </p:nvSpPr>
          <p:spPr bwMode="auto">
            <a:xfrm>
              <a:off x="3076575" y="4938713"/>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3119438" y="4919663"/>
              <a:ext cx="157163" cy="114300"/>
            </a:xfrm>
            <a:custGeom>
              <a:avLst/>
              <a:gdLst>
                <a:gd name="T0" fmla="*/ 12 w 99"/>
                <a:gd name="T1" fmla="*/ 27 h 72"/>
                <a:gd name="T2" fmla="*/ 9 w 99"/>
                <a:gd name="T3" fmla="*/ 27 h 72"/>
                <a:gd name="T4" fmla="*/ 6 w 99"/>
                <a:gd name="T5" fmla="*/ 30 h 72"/>
                <a:gd name="T6" fmla="*/ 6 w 99"/>
                <a:gd name="T7" fmla="*/ 30 h 72"/>
                <a:gd name="T8" fmla="*/ 3 w 99"/>
                <a:gd name="T9" fmla="*/ 33 h 72"/>
                <a:gd name="T10" fmla="*/ 0 w 99"/>
                <a:gd name="T11" fmla="*/ 36 h 72"/>
                <a:gd name="T12" fmla="*/ 0 w 99"/>
                <a:gd name="T13" fmla="*/ 39 h 72"/>
                <a:gd name="T14" fmla="*/ 0 w 99"/>
                <a:gd name="T15" fmla="*/ 42 h 72"/>
                <a:gd name="T16" fmla="*/ 0 w 99"/>
                <a:gd name="T17" fmla="*/ 45 h 72"/>
                <a:gd name="T18" fmla="*/ 0 w 99"/>
                <a:gd name="T19" fmla="*/ 48 h 72"/>
                <a:gd name="T20" fmla="*/ 0 w 99"/>
                <a:gd name="T21" fmla="*/ 51 h 72"/>
                <a:gd name="T22" fmla="*/ 0 w 99"/>
                <a:gd name="T23" fmla="*/ 54 h 72"/>
                <a:gd name="T24" fmla="*/ 0 w 99"/>
                <a:gd name="T25" fmla="*/ 57 h 72"/>
                <a:gd name="T26" fmla="*/ 3 w 99"/>
                <a:gd name="T27" fmla="*/ 60 h 72"/>
                <a:gd name="T28" fmla="*/ 3 w 99"/>
                <a:gd name="T29" fmla="*/ 63 h 72"/>
                <a:gd name="T30" fmla="*/ 6 w 99"/>
                <a:gd name="T31" fmla="*/ 66 h 72"/>
                <a:gd name="T32" fmla="*/ 9 w 99"/>
                <a:gd name="T33" fmla="*/ 66 h 72"/>
                <a:gd name="T34" fmla="*/ 9 w 99"/>
                <a:gd name="T35" fmla="*/ 69 h 72"/>
                <a:gd name="T36" fmla="*/ 12 w 99"/>
                <a:gd name="T37" fmla="*/ 69 h 72"/>
                <a:gd name="T38" fmla="*/ 15 w 99"/>
                <a:gd name="T39" fmla="*/ 72 h 72"/>
                <a:gd name="T40" fmla="*/ 18 w 99"/>
                <a:gd name="T41" fmla="*/ 72 h 72"/>
                <a:gd name="T42" fmla="*/ 21 w 99"/>
                <a:gd name="T43" fmla="*/ 72 h 72"/>
                <a:gd name="T44" fmla="*/ 24 w 99"/>
                <a:gd name="T45" fmla="*/ 72 h 72"/>
                <a:gd name="T46" fmla="*/ 27 w 99"/>
                <a:gd name="T47" fmla="*/ 72 h 72"/>
                <a:gd name="T48" fmla="*/ 30 w 99"/>
                <a:gd name="T49" fmla="*/ 72 h 72"/>
                <a:gd name="T50" fmla="*/ 96 w 99"/>
                <a:gd name="T51" fmla="*/ 48 h 72"/>
                <a:gd name="T52" fmla="*/ 93 w 99"/>
                <a:gd name="T53" fmla="*/ 48 h 72"/>
                <a:gd name="T54" fmla="*/ 90 w 99"/>
                <a:gd name="T55" fmla="*/ 48 h 72"/>
                <a:gd name="T56" fmla="*/ 87 w 99"/>
                <a:gd name="T57" fmla="*/ 48 h 72"/>
                <a:gd name="T58" fmla="*/ 84 w 99"/>
                <a:gd name="T59" fmla="*/ 48 h 72"/>
                <a:gd name="T60" fmla="*/ 81 w 99"/>
                <a:gd name="T61" fmla="*/ 45 h 72"/>
                <a:gd name="T62" fmla="*/ 78 w 99"/>
                <a:gd name="T63" fmla="*/ 45 h 72"/>
                <a:gd name="T64" fmla="*/ 75 w 99"/>
                <a:gd name="T65" fmla="*/ 42 h 72"/>
                <a:gd name="T66" fmla="*/ 75 w 99"/>
                <a:gd name="T67" fmla="*/ 42 h 72"/>
                <a:gd name="T68" fmla="*/ 72 w 99"/>
                <a:gd name="T69" fmla="*/ 39 h 72"/>
                <a:gd name="T70" fmla="*/ 69 w 99"/>
                <a:gd name="T71" fmla="*/ 36 h 72"/>
                <a:gd name="T72" fmla="*/ 69 w 99"/>
                <a:gd name="T73" fmla="*/ 33 h 72"/>
                <a:gd name="T74" fmla="*/ 66 w 99"/>
                <a:gd name="T75" fmla="*/ 30 h 72"/>
                <a:gd name="T76" fmla="*/ 66 w 99"/>
                <a:gd name="T77" fmla="*/ 27 h 72"/>
                <a:gd name="T78" fmla="*/ 66 w 99"/>
                <a:gd name="T79" fmla="*/ 24 h 72"/>
                <a:gd name="T80" fmla="*/ 66 w 99"/>
                <a:gd name="T81" fmla="*/ 21 h 72"/>
                <a:gd name="T82" fmla="*/ 66 w 99"/>
                <a:gd name="T83" fmla="*/ 18 h 72"/>
                <a:gd name="T84" fmla="*/ 66 w 99"/>
                <a:gd name="T85" fmla="*/ 15 h 72"/>
                <a:gd name="T86" fmla="*/ 69 w 99"/>
                <a:gd name="T87" fmla="*/ 12 h 72"/>
                <a:gd name="T88" fmla="*/ 69 w 99"/>
                <a:gd name="T89" fmla="*/ 9 h 72"/>
                <a:gd name="T90" fmla="*/ 72 w 99"/>
                <a:gd name="T91" fmla="*/ 6 h 72"/>
                <a:gd name="T92" fmla="*/ 72 w 99"/>
                <a:gd name="T93" fmla="*/ 6 h 72"/>
                <a:gd name="T94" fmla="*/ 75 w 99"/>
                <a:gd name="T95" fmla="*/ 3 h 72"/>
                <a:gd name="T96" fmla="*/ 78 w 99"/>
                <a:gd name="T97" fmla="*/ 0 h 72"/>
                <a:gd name="T98" fmla="*/ 81 w 99"/>
                <a:gd name="T9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72">
                  <a:moveTo>
                    <a:pt x="12" y="27"/>
                  </a:moveTo>
                  <a:lnTo>
                    <a:pt x="12" y="27"/>
                  </a:lnTo>
                  <a:lnTo>
                    <a:pt x="12" y="27"/>
                  </a:lnTo>
                  <a:lnTo>
                    <a:pt x="9" y="27"/>
                  </a:lnTo>
                  <a:lnTo>
                    <a:pt x="9" y="27"/>
                  </a:lnTo>
                  <a:lnTo>
                    <a:pt x="6" y="30"/>
                  </a:lnTo>
                  <a:lnTo>
                    <a:pt x="6" y="30"/>
                  </a:lnTo>
                  <a:lnTo>
                    <a:pt x="6" y="30"/>
                  </a:lnTo>
                  <a:lnTo>
                    <a:pt x="3" y="33"/>
                  </a:lnTo>
                  <a:lnTo>
                    <a:pt x="3" y="33"/>
                  </a:lnTo>
                  <a:lnTo>
                    <a:pt x="3" y="36"/>
                  </a:lnTo>
                  <a:lnTo>
                    <a:pt x="0" y="36"/>
                  </a:lnTo>
                  <a:lnTo>
                    <a:pt x="0" y="39"/>
                  </a:lnTo>
                  <a:lnTo>
                    <a:pt x="0" y="39"/>
                  </a:lnTo>
                  <a:lnTo>
                    <a:pt x="0" y="39"/>
                  </a:lnTo>
                  <a:lnTo>
                    <a:pt x="0" y="42"/>
                  </a:lnTo>
                  <a:lnTo>
                    <a:pt x="0" y="42"/>
                  </a:lnTo>
                  <a:lnTo>
                    <a:pt x="0" y="45"/>
                  </a:lnTo>
                  <a:lnTo>
                    <a:pt x="0" y="45"/>
                  </a:lnTo>
                  <a:lnTo>
                    <a:pt x="0" y="48"/>
                  </a:lnTo>
                  <a:lnTo>
                    <a:pt x="0" y="51"/>
                  </a:lnTo>
                  <a:lnTo>
                    <a:pt x="0" y="51"/>
                  </a:lnTo>
                  <a:lnTo>
                    <a:pt x="0" y="54"/>
                  </a:lnTo>
                  <a:lnTo>
                    <a:pt x="0" y="54"/>
                  </a:lnTo>
                  <a:lnTo>
                    <a:pt x="0" y="57"/>
                  </a:lnTo>
                  <a:lnTo>
                    <a:pt x="0" y="57"/>
                  </a:lnTo>
                  <a:lnTo>
                    <a:pt x="0" y="60"/>
                  </a:lnTo>
                  <a:lnTo>
                    <a:pt x="3" y="60"/>
                  </a:lnTo>
                  <a:lnTo>
                    <a:pt x="3" y="60"/>
                  </a:lnTo>
                  <a:lnTo>
                    <a:pt x="3" y="63"/>
                  </a:lnTo>
                  <a:lnTo>
                    <a:pt x="6" y="63"/>
                  </a:lnTo>
                  <a:lnTo>
                    <a:pt x="6" y="66"/>
                  </a:lnTo>
                  <a:lnTo>
                    <a:pt x="6" y="66"/>
                  </a:lnTo>
                  <a:lnTo>
                    <a:pt x="9" y="66"/>
                  </a:lnTo>
                  <a:lnTo>
                    <a:pt x="9" y="69"/>
                  </a:lnTo>
                  <a:lnTo>
                    <a:pt x="9" y="69"/>
                  </a:lnTo>
                  <a:lnTo>
                    <a:pt x="12" y="69"/>
                  </a:lnTo>
                  <a:lnTo>
                    <a:pt x="12" y="69"/>
                  </a:lnTo>
                  <a:lnTo>
                    <a:pt x="15" y="72"/>
                  </a:lnTo>
                  <a:lnTo>
                    <a:pt x="15" y="72"/>
                  </a:lnTo>
                  <a:lnTo>
                    <a:pt x="18" y="72"/>
                  </a:lnTo>
                  <a:lnTo>
                    <a:pt x="18" y="72"/>
                  </a:lnTo>
                  <a:lnTo>
                    <a:pt x="21" y="72"/>
                  </a:lnTo>
                  <a:lnTo>
                    <a:pt x="21" y="72"/>
                  </a:lnTo>
                  <a:lnTo>
                    <a:pt x="24" y="72"/>
                  </a:lnTo>
                  <a:lnTo>
                    <a:pt x="24" y="72"/>
                  </a:lnTo>
                  <a:lnTo>
                    <a:pt x="27" y="72"/>
                  </a:lnTo>
                  <a:lnTo>
                    <a:pt x="27" y="72"/>
                  </a:lnTo>
                  <a:lnTo>
                    <a:pt x="30" y="72"/>
                  </a:lnTo>
                  <a:lnTo>
                    <a:pt x="30" y="72"/>
                  </a:lnTo>
                  <a:lnTo>
                    <a:pt x="99" y="45"/>
                  </a:lnTo>
                  <a:lnTo>
                    <a:pt x="96" y="48"/>
                  </a:lnTo>
                  <a:lnTo>
                    <a:pt x="96" y="48"/>
                  </a:lnTo>
                  <a:lnTo>
                    <a:pt x="93" y="48"/>
                  </a:lnTo>
                  <a:lnTo>
                    <a:pt x="93" y="48"/>
                  </a:lnTo>
                  <a:lnTo>
                    <a:pt x="90" y="48"/>
                  </a:lnTo>
                  <a:lnTo>
                    <a:pt x="90" y="48"/>
                  </a:lnTo>
                  <a:lnTo>
                    <a:pt x="87" y="48"/>
                  </a:lnTo>
                  <a:lnTo>
                    <a:pt x="87" y="48"/>
                  </a:lnTo>
                  <a:lnTo>
                    <a:pt x="84" y="48"/>
                  </a:lnTo>
                  <a:lnTo>
                    <a:pt x="84" y="48"/>
                  </a:lnTo>
                  <a:lnTo>
                    <a:pt x="81" y="45"/>
                  </a:lnTo>
                  <a:lnTo>
                    <a:pt x="81" y="45"/>
                  </a:lnTo>
                  <a:lnTo>
                    <a:pt x="78" y="45"/>
                  </a:lnTo>
                  <a:lnTo>
                    <a:pt x="78" y="45"/>
                  </a:lnTo>
                  <a:lnTo>
                    <a:pt x="75" y="42"/>
                  </a:lnTo>
                  <a:lnTo>
                    <a:pt x="75" y="42"/>
                  </a:lnTo>
                  <a:lnTo>
                    <a:pt x="75" y="42"/>
                  </a:lnTo>
                  <a:lnTo>
                    <a:pt x="72" y="39"/>
                  </a:lnTo>
                  <a:lnTo>
                    <a:pt x="72" y="39"/>
                  </a:lnTo>
                  <a:lnTo>
                    <a:pt x="72" y="39"/>
                  </a:lnTo>
                  <a:lnTo>
                    <a:pt x="69" y="36"/>
                  </a:lnTo>
                  <a:lnTo>
                    <a:pt x="69" y="36"/>
                  </a:lnTo>
                  <a:lnTo>
                    <a:pt x="69" y="33"/>
                  </a:lnTo>
                  <a:lnTo>
                    <a:pt x="69" y="33"/>
                  </a:lnTo>
                  <a:lnTo>
                    <a:pt x="66" y="30"/>
                  </a:lnTo>
                  <a:lnTo>
                    <a:pt x="66" y="30"/>
                  </a:lnTo>
                  <a:lnTo>
                    <a:pt x="66" y="27"/>
                  </a:lnTo>
                  <a:lnTo>
                    <a:pt x="66" y="27"/>
                  </a:lnTo>
                  <a:lnTo>
                    <a:pt x="66" y="24"/>
                  </a:lnTo>
                  <a:lnTo>
                    <a:pt x="66" y="24"/>
                  </a:lnTo>
                  <a:lnTo>
                    <a:pt x="66" y="21"/>
                  </a:lnTo>
                  <a:lnTo>
                    <a:pt x="66" y="21"/>
                  </a:lnTo>
                  <a:lnTo>
                    <a:pt x="66" y="18"/>
                  </a:lnTo>
                  <a:lnTo>
                    <a:pt x="66" y="18"/>
                  </a:lnTo>
                  <a:lnTo>
                    <a:pt x="66" y="15"/>
                  </a:lnTo>
                  <a:lnTo>
                    <a:pt x="66" y="15"/>
                  </a:lnTo>
                  <a:lnTo>
                    <a:pt x="69" y="12"/>
                  </a:lnTo>
                  <a:lnTo>
                    <a:pt x="69" y="12"/>
                  </a:lnTo>
                  <a:lnTo>
                    <a:pt x="69" y="9"/>
                  </a:lnTo>
                  <a:lnTo>
                    <a:pt x="69" y="9"/>
                  </a:lnTo>
                  <a:lnTo>
                    <a:pt x="72" y="6"/>
                  </a:lnTo>
                  <a:lnTo>
                    <a:pt x="72" y="6"/>
                  </a:lnTo>
                  <a:lnTo>
                    <a:pt x="72" y="6"/>
                  </a:lnTo>
                  <a:lnTo>
                    <a:pt x="75" y="3"/>
                  </a:lnTo>
                  <a:lnTo>
                    <a:pt x="75" y="3"/>
                  </a:lnTo>
                  <a:lnTo>
                    <a:pt x="78" y="3"/>
                  </a:lnTo>
                  <a:lnTo>
                    <a:pt x="78" y="0"/>
                  </a:lnTo>
                  <a:lnTo>
                    <a:pt x="78" y="0"/>
                  </a:lnTo>
                  <a:lnTo>
                    <a:pt x="81" y="0"/>
                  </a:lnTo>
                  <a:lnTo>
                    <a:pt x="12" y="2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8"/>
            <p:cNvSpPr>
              <a:spLocks noChangeArrowheads="1"/>
            </p:cNvSpPr>
            <p:nvPr/>
          </p:nvSpPr>
          <p:spPr bwMode="auto">
            <a:xfrm>
              <a:off x="2540000" y="6064250"/>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2578100" y="6073775"/>
              <a:ext cx="142875" cy="90488"/>
            </a:xfrm>
            <a:custGeom>
              <a:avLst/>
              <a:gdLst>
                <a:gd name="T0" fmla="*/ 21 w 90"/>
                <a:gd name="T1" fmla="*/ 6 h 57"/>
                <a:gd name="T2" fmla="*/ 18 w 90"/>
                <a:gd name="T3" fmla="*/ 6 h 57"/>
                <a:gd name="T4" fmla="*/ 15 w 90"/>
                <a:gd name="T5" fmla="*/ 9 h 57"/>
                <a:gd name="T6" fmla="*/ 12 w 90"/>
                <a:gd name="T7" fmla="*/ 9 h 57"/>
                <a:gd name="T8" fmla="*/ 9 w 90"/>
                <a:gd name="T9" fmla="*/ 12 h 57"/>
                <a:gd name="T10" fmla="*/ 9 w 90"/>
                <a:gd name="T11" fmla="*/ 12 h 57"/>
                <a:gd name="T12" fmla="*/ 6 w 90"/>
                <a:gd name="T13" fmla="*/ 15 h 57"/>
                <a:gd name="T14" fmla="*/ 3 w 90"/>
                <a:gd name="T15" fmla="*/ 18 h 57"/>
                <a:gd name="T16" fmla="*/ 3 w 90"/>
                <a:gd name="T17" fmla="*/ 21 h 57"/>
                <a:gd name="T18" fmla="*/ 3 w 90"/>
                <a:gd name="T19" fmla="*/ 24 h 57"/>
                <a:gd name="T20" fmla="*/ 0 w 90"/>
                <a:gd name="T21" fmla="*/ 27 h 57"/>
                <a:gd name="T22" fmla="*/ 0 w 90"/>
                <a:gd name="T23" fmla="*/ 30 h 57"/>
                <a:gd name="T24" fmla="*/ 0 w 90"/>
                <a:gd name="T25" fmla="*/ 33 h 57"/>
                <a:gd name="T26" fmla="*/ 0 w 90"/>
                <a:gd name="T27" fmla="*/ 36 h 57"/>
                <a:gd name="T28" fmla="*/ 3 w 90"/>
                <a:gd name="T29" fmla="*/ 39 h 57"/>
                <a:gd name="T30" fmla="*/ 3 w 90"/>
                <a:gd name="T31" fmla="*/ 42 h 57"/>
                <a:gd name="T32" fmla="*/ 6 w 90"/>
                <a:gd name="T33" fmla="*/ 45 h 57"/>
                <a:gd name="T34" fmla="*/ 6 w 90"/>
                <a:gd name="T35" fmla="*/ 48 h 57"/>
                <a:gd name="T36" fmla="*/ 9 w 90"/>
                <a:gd name="T37" fmla="*/ 51 h 57"/>
                <a:gd name="T38" fmla="*/ 12 w 90"/>
                <a:gd name="T39" fmla="*/ 51 h 57"/>
                <a:gd name="T40" fmla="*/ 15 w 90"/>
                <a:gd name="T41" fmla="*/ 54 h 57"/>
                <a:gd name="T42" fmla="*/ 18 w 90"/>
                <a:gd name="T43" fmla="*/ 54 h 57"/>
                <a:gd name="T44" fmla="*/ 21 w 90"/>
                <a:gd name="T45" fmla="*/ 54 h 57"/>
                <a:gd name="T46" fmla="*/ 24 w 90"/>
                <a:gd name="T47" fmla="*/ 57 h 57"/>
                <a:gd name="T48" fmla="*/ 27 w 90"/>
                <a:gd name="T49" fmla="*/ 57 h 57"/>
                <a:gd name="T50" fmla="*/ 90 w 90"/>
                <a:gd name="T51" fmla="*/ 51 h 57"/>
                <a:gd name="T52" fmla="*/ 87 w 90"/>
                <a:gd name="T53" fmla="*/ 51 h 57"/>
                <a:gd name="T54" fmla="*/ 84 w 90"/>
                <a:gd name="T55" fmla="*/ 51 h 57"/>
                <a:gd name="T56" fmla="*/ 81 w 90"/>
                <a:gd name="T57" fmla="*/ 48 h 57"/>
                <a:gd name="T58" fmla="*/ 78 w 90"/>
                <a:gd name="T59" fmla="*/ 48 h 57"/>
                <a:gd name="T60" fmla="*/ 75 w 90"/>
                <a:gd name="T61" fmla="*/ 45 h 57"/>
                <a:gd name="T62" fmla="*/ 72 w 90"/>
                <a:gd name="T63" fmla="*/ 45 h 57"/>
                <a:gd name="T64" fmla="*/ 72 w 90"/>
                <a:gd name="T65" fmla="*/ 42 h 57"/>
                <a:gd name="T66" fmla="*/ 69 w 90"/>
                <a:gd name="T67" fmla="*/ 39 h 57"/>
                <a:gd name="T68" fmla="*/ 66 w 90"/>
                <a:gd name="T69" fmla="*/ 36 h 57"/>
                <a:gd name="T70" fmla="*/ 66 w 90"/>
                <a:gd name="T71" fmla="*/ 33 h 57"/>
                <a:gd name="T72" fmla="*/ 66 w 90"/>
                <a:gd name="T73" fmla="*/ 30 h 57"/>
                <a:gd name="T74" fmla="*/ 66 w 90"/>
                <a:gd name="T75" fmla="*/ 27 h 57"/>
                <a:gd name="T76" fmla="*/ 66 w 90"/>
                <a:gd name="T77" fmla="*/ 24 h 57"/>
                <a:gd name="T78" fmla="*/ 66 w 90"/>
                <a:gd name="T79" fmla="*/ 21 h 57"/>
                <a:gd name="T80" fmla="*/ 66 w 90"/>
                <a:gd name="T81" fmla="*/ 18 h 57"/>
                <a:gd name="T82" fmla="*/ 69 w 90"/>
                <a:gd name="T83" fmla="*/ 15 h 57"/>
                <a:gd name="T84" fmla="*/ 69 w 90"/>
                <a:gd name="T85" fmla="*/ 12 h 57"/>
                <a:gd name="T86" fmla="*/ 72 w 90"/>
                <a:gd name="T87" fmla="*/ 9 h 57"/>
                <a:gd name="T88" fmla="*/ 72 w 90"/>
                <a:gd name="T89" fmla="*/ 6 h 57"/>
                <a:gd name="T90" fmla="*/ 75 w 90"/>
                <a:gd name="T91" fmla="*/ 6 h 57"/>
                <a:gd name="T92" fmla="*/ 78 w 90"/>
                <a:gd name="T93" fmla="*/ 3 h 57"/>
                <a:gd name="T94" fmla="*/ 81 w 90"/>
                <a:gd name="T95" fmla="*/ 3 h 57"/>
                <a:gd name="T96" fmla="*/ 84 w 90"/>
                <a:gd name="T97" fmla="*/ 0 h 57"/>
                <a:gd name="T98" fmla="*/ 87 w 90"/>
                <a:gd name="T9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57">
                  <a:moveTo>
                    <a:pt x="21" y="6"/>
                  </a:moveTo>
                  <a:lnTo>
                    <a:pt x="21" y="6"/>
                  </a:lnTo>
                  <a:lnTo>
                    <a:pt x="18" y="6"/>
                  </a:lnTo>
                  <a:lnTo>
                    <a:pt x="18" y="6"/>
                  </a:lnTo>
                  <a:lnTo>
                    <a:pt x="18" y="9"/>
                  </a:lnTo>
                  <a:lnTo>
                    <a:pt x="15" y="9"/>
                  </a:lnTo>
                  <a:lnTo>
                    <a:pt x="15" y="9"/>
                  </a:lnTo>
                  <a:lnTo>
                    <a:pt x="12" y="9"/>
                  </a:lnTo>
                  <a:lnTo>
                    <a:pt x="12" y="9"/>
                  </a:lnTo>
                  <a:lnTo>
                    <a:pt x="9" y="12"/>
                  </a:lnTo>
                  <a:lnTo>
                    <a:pt x="9" y="12"/>
                  </a:lnTo>
                  <a:lnTo>
                    <a:pt x="9" y="12"/>
                  </a:lnTo>
                  <a:lnTo>
                    <a:pt x="6" y="15"/>
                  </a:lnTo>
                  <a:lnTo>
                    <a:pt x="6" y="15"/>
                  </a:lnTo>
                  <a:lnTo>
                    <a:pt x="6" y="18"/>
                  </a:lnTo>
                  <a:lnTo>
                    <a:pt x="3" y="18"/>
                  </a:lnTo>
                  <a:lnTo>
                    <a:pt x="3" y="21"/>
                  </a:lnTo>
                  <a:lnTo>
                    <a:pt x="3" y="21"/>
                  </a:lnTo>
                  <a:lnTo>
                    <a:pt x="3" y="24"/>
                  </a:lnTo>
                  <a:lnTo>
                    <a:pt x="3" y="24"/>
                  </a:lnTo>
                  <a:lnTo>
                    <a:pt x="0" y="27"/>
                  </a:lnTo>
                  <a:lnTo>
                    <a:pt x="0" y="27"/>
                  </a:lnTo>
                  <a:lnTo>
                    <a:pt x="0" y="30"/>
                  </a:lnTo>
                  <a:lnTo>
                    <a:pt x="0" y="30"/>
                  </a:lnTo>
                  <a:lnTo>
                    <a:pt x="0" y="33"/>
                  </a:lnTo>
                  <a:lnTo>
                    <a:pt x="0" y="33"/>
                  </a:lnTo>
                  <a:lnTo>
                    <a:pt x="0" y="36"/>
                  </a:lnTo>
                  <a:lnTo>
                    <a:pt x="0" y="36"/>
                  </a:lnTo>
                  <a:lnTo>
                    <a:pt x="3" y="39"/>
                  </a:lnTo>
                  <a:lnTo>
                    <a:pt x="3" y="39"/>
                  </a:lnTo>
                  <a:lnTo>
                    <a:pt x="3" y="42"/>
                  </a:lnTo>
                  <a:lnTo>
                    <a:pt x="3" y="42"/>
                  </a:lnTo>
                  <a:lnTo>
                    <a:pt x="3" y="45"/>
                  </a:lnTo>
                  <a:lnTo>
                    <a:pt x="6" y="45"/>
                  </a:lnTo>
                  <a:lnTo>
                    <a:pt x="6" y="48"/>
                  </a:lnTo>
                  <a:lnTo>
                    <a:pt x="6" y="48"/>
                  </a:lnTo>
                  <a:lnTo>
                    <a:pt x="9" y="48"/>
                  </a:lnTo>
                  <a:lnTo>
                    <a:pt x="9" y="51"/>
                  </a:lnTo>
                  <a:lnTo>
                    <a:pt x="9" y="51"/>
                  </a:lnTo>
                  <a:lnTo>
                    <a:pt x="12" y="51"/>
                  </a:lnTo>
                  <a:lnTo>
                    <a:pt x="12" y="54"/>
                  </a:lnTo>
                  <a:lnTo>
                    <a:pt x="15" y="54"/>
                  </a:lnTo>
                  <a:lnTo>
                    <a:pt x="15" y="54"/>
                  </a:lnTo>
                  <a:lnTo>
                    <a:pt x="18" y="54"/>
                  </a:lnTo>
                  <a:lnTo>
                    <a:pt x="18" y="54"/>
                  </a:lnTo>
                  <a:lnTo>
                    <a:pt x="21" y="54"/>
                  </a:lnTo>
                  <a:lnTo>
                    <a:pt x="21" y="57"/>
                  </a:lnTo>
                  <a:lnTo>
                    <a:pt x="24" y="57"/>
                  </a:lnTo>
                  <a:lnTo>
                    <a:pt x="24" y="57"/>
                  </a:lnTo>
                  <a:lnTo>
                    <a:pt x="27" y="57"/>
                  </a:lnTo>
                  <a:lnTo>
                    <a:pt x="90" y="51"/>
                  </a:lnTo>
                  <a:lnTo>
                    <a:pt x="90" y="51"/>
                  </a:lnTo>
                  <a:lnTo>
                    <a:pt x="87" y="51"/>
                  </a:lnTo>
                  <a:lnTo>
                    <a:pt x="87" y="51"/>
                  </a:lnTo>
                  <a:lnTo>
                    <a:pt x="84" y="51"/>
                  </a:lnTo>
                  <a:lnTo>
                    <a:pt x="84" y="51"/>
                  </a:lnTo>
                  <a:lnTo>
                    <a:pt x="81" y="51"/>
                  </a:lnTo>
                  <a:lnTo>
                    <a:pt x="81" y="48"/>
                  </a:lnTo>
                  <a:lnTo>
                    <a:pt x="78" y="48"/>
                  </a:lnTo>
                  <a:lnTo>
                    <a:pt x="78" y="48"/>
                  </a:lnTo>
                  <a:lnTo>
                    <a:pt x="75" y="48"/>
                  </a:lnTo>
                  <a:lnTo>
                    <a:pt x="75" y="45"/>
                  </a:lnTo>
                  <a:lnTo>
                    <a:pt x="75" y="45"/>
                  </a:lnTo>
                  <a:lnTo>
                    <a:pt x="72" y="45"/>
                  </a:lnTo>
                  <a:lnTo>
                    <a:pt x="72" y="42"/>
                  </a:lnTo>
                  <a:lnTo>
                    <a:pt x="72" y="42"/>
                  </a:lnTo>
                  <a:lnTo>
                    <a:pt x="69" y="42"/>
                  </a:lnTo>
                  <a:lnTo>
                    <a:pt x="69" y="39"/>
                  </a:lnTo>
                  <a:lnTo>
                    <a:pt x="69" y="39"/>
                  </a:lnTo>
                  <a:lnTo>
                    <a:pt x="66" y="36"/>
                  </a:lnTo>
                  <a:lnTo>
                    <a:pt x="66" y="36"/>
                  </a:lnTo>
                  <a:lnTo>
                    <a:pt x="66" y="33"/>
                  </a:lnTo>
                  <a:lnTo>
                    <a:pt x="66" y="33"/>
                  </a:lnTo>
                  <a:lnTo>
                    <a:pt x="66" y="30"/>
                  </a:lnTo>
                  <a:lnTo>
                    <a:pt x="66" y="30"/>
                  </a:lnTo>
                  <a:lnTo>
                    <a:pt x="66" y="27"/>
                  </a:lnTo>
                  <a:lnTo>
                    <a:pt x="66" y="24"/>
                  </a:lnTo>
                  <a:lnTo>
                    <a:pt x="66" y="24"/>
                  </a:lnTo>
                  <a:lnTo>
                    <a:pt x="66" y="21"/>
                  </a:lnTo>
                  <a:lnTo>
                    <a:pt x="66" y="21"/>
                  </a:lnTo>
                  <a:lnTo>
                    <a:pt x="66" y="18"/>
                  </a:lnTo>
                  <a:lnTo>
                    <a:pt x="66" y="18"/>
                  </a:lnTo>
                  <a:lnTo>
                    <a:pt x="66" y="15"/>
                  </a:lnTo>
                  <a:lnTo>
                    <a:pt x="69" y="15"/>
                  </a:lnTo>
                  <a:lnTo>
                    <a:pt x="69" y="12"/>
                  </a:lnTo>
                  <a:lnTo>
                    <a:pt x="69" y="12"/>
                  </a:lnTo>
                  <a:lnTo>
                    <a:pt x="69" y="12"/>
                  </a:lnTo>
                  <a:lnTo>
                    <a:pt x="72" y="9"/>
                  </a:lnTo>
                  <a:lnTo>
                    <a:pt x="72" y="9"/>
                  </a:lnTo>
                  <a:lnTo>
                    <a:pt x="72" y="6"/>
                  </a:lnTo>
                  <a:lnTo>
                    <a:pt x="75" y="6"/>
                  </a:lnTo>
                  <a:lnTo>
                    <a:pt x="75" y="6"/>
                  </a:lnTo>
                  <a:lnTo>
                    <a:pt x="78" y="3"/>
                  </a:lnTo>
                  <a:lnTo>
                    <a:pt x="78" y="3"/>
                  </a:lnTo>
                  <a:lnTo>
                    <a:pt x="81" y="3"/>
                  </a:lnTo>
                  <a:lnTo>
                    <a:pt x="81" y="3"/>
                  </a:lnTo>
                  <a:lnTo>
                    <a:pt x="84" y="3"/>
                  </a:lnTo>
                  <a:lnTo>
                    <a:pt x="84" y="0"/>
                  </a:lnTo>
                  <a:lnTo>
                    <a:pt x="87" y="0"/>
                  </a:lnTo>
                  <a:lnTo>
                    <a:pt x="87" y="0"/>
                  </a:lnTo>
                  <a:lnTo>
                    <a:pt x="21" y="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0"/>
            <p:cNvSpPr>
              <a:spLocks noChangeArrowheads="1"/>
            </p:cNvSpPr>
            <p:nvPr/>
          </p:nvSpPr>
          <p:spPr bwMode="auto">
            <a:xfrm>
              <a:off x="6018213" y="2757488"/>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5899150" y="2795588"/>
              <a:ext cx="200025" cy="171450"/>
            </a:xfrm>
            <a:custGeom>
              <a:avLst/>
              <a:gdLst>
                <a:gd name="T0" fmla="*/ 120 w 126"/>
                <a:gd name="T1" fmla="*/ 42 h 108"/>
                <a:gd name="T2" fmla="*/ 120 w 126"/>
                <a:gd name="T3" fmla="*/ 42 h 108"/>
                <a:gd name="T4" fmla="*/ 123 w 126"/>
                <a:gd name="T5" fmla="*/ 39 h 108"/>
                <a:gd name="T6" fmla="*/ 123 w 126"/>
                <a:gd name="T7" fmla="*/ 36 h 108"/>
                <a:gd name="T8" fmla="*/ 126 w 126"/>
                <a:gd name="T9" fmla="*/ 33 h 108"/>
                <a:gd name="T10" fmla="*/ 126 w 126"/>
                <a:gd name="T11" fmla="*/ 30 h 108"/>
                <a:gd name="T12" fmla="*/ 126 w 126"/>
                <a:gd name="T13" fmla="*/ 27 h 108"/>
                <a:gd name="T14" fmla="*/ 126 w 126"/>
                <a:gd name="T15" fmla="*/ 24 h 108"/>
                <a:gd name="T16" fmla="*/ 126 w 126"/>
                <a:gd name="T17" fmla="*/ 21 h 108"/>
                <a:gd name="T18" fmla="*/ 123 w 126"/>
                <a:gd name="T19" fmla="*/ 18 h 108"/>
                <a:gd name="T20" fmla="*/ 123 w 126"/>
                <a:gd name="T21" fmla="*/ 15 h 108"/>
                <a:gd name="T22" fmla="*/ 123 w 126"/>
                <a:gd name="T23" fmla="*/ 12 h 108"/>
                <a:gd name="T24" fmla="*/ 120 w 126"/>
                <a:gd name="T25" fmla="*/ 9 h 108"/>
                <a:gd name="T26" fmla="*/ 117 w 126"/>
                <a:gd name="T27" fmla="*/ 9 h 108"/>
                <a:gd name="T28" fmla="*/ 117 w 126"/>
                <a:gd name="T29" fmla="*/ 6 h 108"/>
                <a:gd name="T30" fmla="*/ 114 w 126"/>
                <a:gd name="T31" fmla="*/ 3 h 108"/>
                <a:gd name="T32" fmla="*/ 111 w 126"/>
                <a:gd name="T33" fmla="*/ 3 h 108"/>
                <a:gd name="T34" fmla="*/ 108 w 126"/>
                <a:gd name="T35" fmla="*/ 0 h 108"/>
                <a:gd name="T36" fmla="*/ 105 w 126"/>
                <a:gd name="T37" fmla="*/ 0 h 108"/>
                <a:gd name="T38" fmla="*/ 102 w 126"/>
                <a:gd name="T39" fmla="*/ 0 h 108"/>
                <a:gd name="T40" fmla="*/ 99 w 126"/>
                <a:gd name="T41" fmla="*/ 0 h 108"/>
                <a:gd name="T42" fmla="*/ 96 w 126"/>
                <a:gd name="T43" fmla="*/ 0 h 108"/>
                <a:gd name="T44" fmla="*/ 93 w 126"/>
                <a:gd name="T45" fmla="*/ 0 h 108"/>
                <a:gd name="T46" fmla="*/ 90 w 126"/>
                <a:gd name="T47" fmla="*/ 3 h 108"/>
                <a:gd name="T48" fmla="*/ 87 w 126"/>
                <a:gd name="T49" fmla="*/ 3 h 108"/>
                <a:gd name="T50" fmla="*/ 0 w 126"/>
                <a:gd name="T51" fmla="*/ 66 h 108"/>
                <a:gd name="T52" fmla="*/ 3 w 126"/>
                <a:gd name="T53" fmla="*/ 66 h 108"/>
                <a:gd name="T54" fmla="*/ 6 w 126"/>
                <a:gd name="T55" fmla="*/ 66 h 108"/>
                <a:gd name="T56" fmla="*/ 9 w 126"/>
                <a:gd name="T57" fmla="*/ 63 h 108"/>
                <a:gd name="T58" fmla="*/ 12 w 126"/>
                <a:gd name="T59" fmla="*/ 63 h 108"/>
                <a:gd name="T60" fmla="*/ 15 w 126"/>
                <a:gd name="T61" fmla="*/ 63 h 108"/>
                <a:gd name="T62" fmla="*/ 18 w 126"/>
                <a:gd name="T63" fmla="*/ 66 h 108"/>
                <a:gd name="T64" fmla="*/ 21 w 126"/>
                <a:gd name="T65" fmla="*/ 66 h 108"/>
                <a:gd name="T66" fmla="*/ 24 w 126"/>
                <a:gd name="T67" fmla="*/ 66 h 108"/>
                <a:gd name="T68" fmla="*/ 27 w 126"/>
                <a:gd name="T69" fmla="*/ 69 h 108"/>
                <a:gd name="T70" fmla="*/ 27 w 126"/>
                <a:gd name="T71" fmla="*/ 72 h 108"/>
                <a:gd name="T72" fmla="*/ 30 w 126"/>
                <a:gd name="T73" fmla="*/ 72 h 108"/>
                <a:gd name="T74" fmla="*/ 33 w 126"/>
                <a:gd name="T75" fmla="*/ 75 h 108"/>
                <a:gd name="T76" fmla="*/ 33 w 126"/>
                <a:gd name="T77" fmla="*/ 78 h 108"/>
                <a:gd name="T78" fmla="*/ 36 w 126"/>
                <a:gd name="T79" fmla="*/ 81 h 108"/>
                <a:gd name="T80" fmla="*/ 36 w 126"/>
                <a:gd name="T81" fmla="*/ 84 h 108"/>
                <a:gd name="T82" fmla="*/ 36 w 126"/>
                <a:gd name="T83" fmla="*/ 87 h 108"/>
                <a:gd name="T84" fmla="*/ 36 w 126"/>
                <a:gd name="T85" fmla="*/ 90 h 108"/>
                <a:gd name="T86" fmla="*/ 36 w 126"/>
                <a:gd name="T87" fmla="*/ 93 h 108"/>
                <a:gd name="T88" fmla="*/ 36 w 126"/>
                <a:gd name="T89" fmla="*/ 96 h 108"/>
                <a:gd name="T90" fmla="*/ 36 w 126"/>
                <a:gd name="T91" fmla="*/ 99 h 108"/>
                <a:gd name="T92" fmla="*/ 36 w 126"/>
                <a:gd name="T93" fmla="*/ 102 h 108"/>
                <a:gd name="T94" fmla="*/ 33 w 126"/>
                <a:gd name="T95" fmla="*/ 105 h 108"/>
                <a:gd name="T96" fmla="*/ 30 w 126"/>
                <a:gd name="T97" fmla="*/ 108 h 108"/>
                <a:gd name="T98" fmla="*/ 30 w 126"/>
                <a:gd name="T9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08">
                  <a:moveTo>
                    <a:pt x="117" y="45"/>
                  </a:moveTo>
                  <a:lnTo>
                    <a:pt x="120" y="42"/>
                  </a:lnTo>
                  <a:lnTo>
                    <a:pt x="120" y="42"/>
                  </a:lnTo>
                  <a:lnTo>
                    <a:pt x="120" y="42"/>
                  </a:lnTo>
                  <a:lnTo>
                    <a:pt x="123" y="39"/>
                  </a:lnTo>
                  <a:lnTo>
                    <a:pt x="123" y="39"/>
                  </a:lnTo>
                  <a:lnTo>
                    <a:pt x="123" y="36"/>
                  </a:lnTo>
                  <a:lnTo>
                    <a:pt x="123" y="36"/>
                  </a:lnTo>
                  <a:lnTo>
                    <a:pt x="123" y="36"/>
                  </a:lnTo>
                  <a:lnTo>
                    <a:pt x="126" y="33"/>
                  </a:lnTo>
                  <a:lnTo>
                    <a:pt x="126" y="33"/>
                  </a:lnTo>
                  <a:lnTo>
                    <a:pt x="126" y="30"/>
                  </a:lnTo>
                  <a:lnTo>
                    <a:pt x="126" y="30"/>
                  </a:lnTo>
                  <a:lnTo>
                    <a:pt x="126" y="27"/>
                  </a:lnTo>
                  <a:lnTo>
                    <a:pt x="126" y="27"/>
                  </a:lnTo>
                  <a:lnTo>
                    <a:pt x="126" y="24"/>
                  </a:lnTo>
                  <a:lnTo>
                    <a:pt x="126" y="24"/>
                  </a:lnTo>
                  <a:lnTo>
                    <a:pt x="126" y="21"/>
                  </a:lnTo>
                  <a:lnTo>
                    <a:pt x="126" y="21"/>
                  </a:lnTo>
                  <a:lnTo>
                    <a:pt x="123" y="18"/>
                  </a:lnTo>
                  <a:lnTo>
                    <a:pt x="123" y="18"/>
                  </a:lnTo>
                  <a:lnTo>
                    <a:pt x="123" y="15"/>
                  </a:lnTo>
                  <a:lnTo>
                    <a:pt x="123" y="15"/>
                  </a:lnTo>
                  <a:lnTo>
                    <a:pt x="123" y="12"/>
                  </a:lnTo>
                  <a:lnTo>
                    <a:pt x="120" y="12"/>
                  </a:lnTo>
                  <a:lnTo>
                    <a:pt x="120" y="9"/>
                  </a:lnTo>
                  <a:lnTo>
                    <a:pt x="120" y="9"/>
                  </a:lnTo>
                  <a:lnTo>
                    <a:pt x="117" y="9"/>
                  </a:lnTo>
                  <a:lnTo>
                    <a:pt x="117" y="6"/>
                  </a:lnTo>
                  <a:lnTo>
                    <a:pt x="117" y="6"/>
                  </a:lnTo>
                  <a:lnTo>
                    <a:pt x="114" y="6"/>
                  </a:lnTo>
                  <a:lnTo>
                    <a:pt x="114" y="3"/>
                  </a:lnTo>
                  <a:lnTo>
                    <a:pt x="111" y="3"/>
                  </a:lnTo>
                  <a:lnTo>
                    <a:pt x="111" y="3"/>
                  </a:lnTo>
                  <a:lnTo>
                    <a:pt x="108" y="3"/>
                  </a:lnTo>
                  <a:lnTo>
                    <a:pt x="108" y="0"/>
                  </a:lnTo>
                  <a:lnTo>
                    <a:pt x="105" y="0"/>
                  </a:lnTo>
                  <a:lnTo>
                    <a:pt x="105" y="0"/>
                  </a:lnTo>
                  <a:lnTo>
                    <a:pt x="102" y="0"/>
                  </a:lnTo>
                  <a:lnTo>
                    <a:pt x="102" y="0"/>
                  </a:lnTo>
                  <a:lnTo>
                    <a:pt x="99" y="0"/>
                  </a:lnTo>
                  <a:lnTo>
                    <a:pt x="99" y="0"/>
                  </a:lnTo>
                  <a:lnTo>
                    <a:pt x="96" y="0"/>
                  </a:lnTo>
                  <a:lnTo>
                    <a:pt x="96" y="0"/>
                  </a:lnTo>
                  <a:lnTo>
                    <a:pt x="96" y="0"/>
                  </a:lnTo>
                  <a:lnTo>
                    <a:pt x="93" y="0"/>
                  </a:lnTo>
                  <a:lnTo>
                    <a:pt x="93" y="3"/>
                  </a:lnTo>
                  <a:lnTo>
                    <a:pt x="90" y="3"/>
                  </a:lnTo>
                  <a:lnTo>
                    <a:pt x="90" y="3"/>
                  </a:lnTo>
                  <a:lnTo>
                    <a:pt x="87" y="3"/>
                  </a:lnTo>
                  <a:lnTo>
                    <a:pt x="0" y="69"/>
                  </a:lnTo>
                  <a:lnTo>
                    <a:pt x="0" y="66"/>
                  </a:lnTo>
                  <a:lnTo>
                    <a:pt x="3" y="66"/>
                  </a:lnTo>
                  <a:lnTo>
                    <a:pt x="3" y="66"/>
                  </a:lnTo>
                  <a:lnTo>
                    <a:pt x="3" y="66"/>
                  </a:lnTo>
                  <a:lnTo>
                    <a:pt x="6" y="66"/>
                  </a:lnTo>
                  <a:lnTo>
                    <a:pt x="6" y="63"/>
                  </a:lnTo>
                  <a:lnTo>
                    <a:pt x="9" y="63"/>
                  </a:lnTo>
                  <a:lnTo>
                    <a:pt x="9" y="63"/>
                  </a:lnTo>
                  <a:lnTo>
                    <a:pt x="12" y="63"/>
                  </a:lnTo>
                  <a:lnTo>
                    <a:pt x="12" y="63"/>
                  </a:lnTo>
                  <a:lnTo>
                    <a:pt x="15" y="63"/>
                  </a:lnTo>
                  <a:lnTo>
                    <a:pt x="15" y="66"/>
                  </a:lnTo>
                  <a:lnTo>
                    <a:pt x="18" y="66"/>
                  </a:lnTo>
                  <a:lnTo>
                    <a:pt x="18" y="66"/>
                  </a:lnTo>
                  <a:lnTo>
                    <a:pt x="21" y="66"/>
                  </a:lnTo>
                  <a:lnTo>
                    <a:pt x="21" y="66"/>
                  </a:lnTo>
                  <a:lnTo>
                    <a:pt x="24" y="66"/>
                  </a:lnTo>
                  <a:lnTo>
                    <a:pt x="24" y="69"/>
                  </a:lnTo>
                  <a:lnTo>
                    <a:pt x="27" y="69"/>
                  </a:lnTo>
                  <a:lnTo>
                    <a:pt x="27" y="69"/>
                  </a:lnTo>
                  <a:lnTo>
                    <a:pt x="27" y="72"/>
                  </a:lnTo>
                  <a:lnTo>
                    <a:pt x="30" y="72"/>
                  </a:lnTo>
                  <a:lnTo>
                    <a:pt x="30" y="72"/>
                  </a:lnTo>
                  <a:lnTo>
                    <a:pt x="30" y="75"/>
                  </a:lnTo>
                  <a:lnTo>
                    <a:pt x="33" y="75"/>
                  </a:lnTo>
                  <a:lnTo>
                    <a:pt x="33" y="78"/>
                  </a:lnTo>
                  <a:lnTo>
                    <a:pt x="33" y="78"/>
                  </a:lnTo>
                  <a:lnTo>
                    <a:pt x="36" y="81"/>
                  </a:lnTo>
                  <a:lnTo>
                    <a:pt x="36" y="81"/>
                  </a:lnTo>
                  <a:lnTo>
                    <a:pt x="36" y="84"/>
                  </a:lnTo>
                  <a:lnTo>
                    <a:pt x="36" y="84"/>
                  </a:lnTo>
                  <a:lnTo>
                    <a:pt x="36" y="87"/>
                  </a:lnTo>
                  <a:lnTo>
                    <a:pt x="36" y="87"/>
                  </a:lnTo>
                  <a:lnTo>
                    <a:pt x="36" y="90"/>
                  </a:lnTo>
                  <a:lnTo>
                    <a:pt x="36" y="90"/>
                  </a:lnTo>
                  <a:lnTo>
                    <a:pt x="36" y="93"/>
                  </a:lnTo>
                  <a:lnTo>
                    <a:pt x="36" y="93"/>
                  </a:lnTo>
                  <a:lnTo>
                    <a:pt x="36" y="96"/>
                  </a:lnTo>
                  <a:lnTo>
                    <a:pt x="36" y="96"/>
                  </a:lnTo>
                  <a:lnTo>
                    <a:pt x="36" y="99"/>
                  </a:lnTo>
                  <a:lnTo>
                    <a:pt x="36" y="99"/>
                  </a:lnTo>
                  <a:lnTo>
                    <a:pt x="36" y="102"/>
                  </a:lnTo>
                  <a:lnTo>
                    <a:pt x="36" y="102"/>
                  </a:lnTo>
                  <a:lnTo>
                    <a:pt x="33" y="102"/>
                  </a:lnTo>
                  <a:lnTo>
                    <a:pt x="33" y="105"/>
                  </a:lnTo>
                  <a:lnTo>
                    <a:pt x="33" y="105"/>
                  </a:lnTo>
                  <a:lnTo>
                    <a:pt x="30" y="108"/>
                  </a:lnTo>
                  <a:lnTo>
                    <a:pt x="30" y="108"/>
                  </a:lnTo>
                  <a:lnTo>
                    <a:pt x="30" y="108"/>
                  </a:lnTo>
                  <a:lnTo>
                    <a:pt x="117"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2"/>
            <p:cNvSpPr>
              <a:spLocks noChangeArrowheads="1"/>
            </p:cNvSpPr>
            <p:nvPr/>
          </p:nvSpPr>
          <p:spPr bwMode="auto">
            <a:xfrm>
              <a:off x="1855788" y="4976813"/>
              <a:ext cx="119063"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1893888" y="4962525"/>
              <a:ext cx="146050" cy="114300"/>
            </a:xfrm>
            <a:custGeom>
              <a:avLst/>
              <a:gdLst>
                <a:gd name="T0" fmla="*/ 12 w 92"/>
                <a:gd name="T1" fmla="*/ 24 h 72"/>
                <a:gd name="T2" fmla="*/ 9 w 92"/>
                <a:gd name="T3" fmla="*/ 24 h 72"/>
                <a:gd name="T4" fmla="*/ 6 w 92"/>
                <a:gd name="T5" fmla="*/ 27 h 72"/>
                <a:gd name="T6" fmla="*/ 6 w 92"/>
                <a:gd name="T7" fmla="*/ 30 h 72"/>
                <a:gd name="T8" fmla="*/ 3 w 92"/>
                <a:gd name="T9" fmla="*/ 33 h 72"/>
                <a:gd name="T10" fmla="*/ 3 w 92"/>
                <a:gd name="T11" fmla="*/ 33 h 72"/>
                <a:gd name="T12" fmla="*/ 0 w 92"/>
                <a:gd name="T13" fmla="*/ 36 h 72"/>
                <a:gd name="T14" fmla="*/ 0 w 92"/>
                <a:gd name="T15" fmla="*/ 39 h 72"/>
                <a:gd name="T16" fmla="*/ 0 w 92"/>
                <a:gd name="T17" fmla="*/ 42 h 72"/>
                <a:gd name="T18" fmla="*/ 0 w 92"/>
                <a:gd name="T19" fmla="*/ 48 h 72"/>
                <a:gd name="T20" fmla="*/ 0 w 92"/>
                <a:gd name="T21" fmla="*/ 51 h 72"/>
                <a:gd name="T22" fmla="*/ 0 w 92"/>
                <a:gd name="T23" fmla="*/ 54 h 72"/>
                <a:gd name="T24" fmla="*/ 0 w 92"/>
                <a:gd name="T25" fmla="*/ 57 h 72"/>
                <a:gd name="T26" fmla="*/ 3 w 92"/>
                <a:gd name="T27" fmla="*/ 60 h 72"/>
                <a:gd name="T28" fmla="*/ 3 w 92"/>
                <a:gd name="T29" fmla="*/ 60 h 72"/>
                <a:gd name="T30" fmla="*/ 6 w 92"/>
                <a:gd name="T31" fmla="*/ 63 h 72"/>
                <a:gd name="T32" fmla="*/ 9 w 92"/>
                <a:gd name="T33" fmla="*/ 66 h 72"/>
                <a:gd name="T34" fmla="*/ 12 w 92"/>
                <a:gd name="T35" fmla="*/ 69 h 72"/>
                <a:gd name="T36" fmla="*/ 15 w 92"/>
                <a:gd name="T37" fmla="*/ 69 h 72"/>
                <a:gd name="T38" fmla="*/ 18 w 92"/>
                <a:gd name="T39" fmla="*/ 69 h 72"/>
                <a:gd name="T40" fmla="*/ 21 w 92"/>
                <a:gd name="T41" fmla="*/ 72 h 72"/>
                <a:gd name="T42" fmla="*/ 24 w 92"/>
                <a:gd name="T43" fmla="*/ 72 h 72"/>
                <a:gd name="T44" fmla="*/ 27 w 92"/>
                <a:gd name="T45" fmla="*/ 72 h 72"/>
                <a:gd name="T46" fmla="*/ 30 w 92"/>
                <a:gd name="T47" fmla="*/ 69 h 72"/>
                <a:gd name="T48" fmla="*/ 33 w 92"/>
                <a:gd name="T49" fmla="*/ 69 h 72"/>
                <a:gd name="T50" fmla="*/ 92 w 92"/>
                <a:gd name="T51" fmla="*/ 45 h 72"/>
                <a:gd name="T52" fmla="*/ 90 w 92"/>
                <a:gd name="T53" fmla="*/ 48 h 72"/>
                <a:gd name="T54" fmla="*/ 87 w 92"/>
                <a:gd name="T55" fmla="*/ 48 h 72"/>
                <a:gd name="T56" fmla="*/ 84 w 92"/>
                <a:gd name="T57" fmla="*/ 48 h 72"/>
                <a:gd name="T58" fmla="*/ 81 w 92"/>
                <a:gd name="T59" fmla="*/ 48 h 72"/>
                <a:gd name="T60" fmla="*/ 78 w 92"/>
                <a:gd name="T61" fmla="*/ 45 h 72"/>
                <a:gd name="T62" fmla="*/ 75 w 92"/>
                <a:gd name="T63" fmla="*/ 45 h 72"/>
                <a:gd name="T64" fmla="*/ 72 w 92"/>
                <a:gd name="T65" fmla="*/ 42 h 72"/>
                <a:gd name="T66" fmla="*/ 69 w 92"/>
                <a:gd name="T67" fmla="*/ 42 h 72"/>
                <a:gd name="T68" fmla="*/ 66 w 92"/>
                <a:gd name="T69" fmla="*/ 39 h 72"/>
                <a:gd name="T70" fmla="*/ 63 w 92"/>
                <a:gd name="T71" fmla="*/ 36 h 72"/>
                <a:gd name="T72" fmla="*/ 63 w 92"/>
                <a:gd name="T73" fmla="*/ 33 h 72"/>
                <a:gd name="T74" fmla="*/ 60 w 92"/>
                <a:gd name="T75" fmla="*/ 30 h 72"/>
                <a:gd name="T76" fmla="*/ 60 w 92"/>
                <a:gd name="T77" fmla="*/ 27 h 72"/>
                <a:gd name="T78" fmla="*/ 60 w 92"/>
                <a:gd name="T79" fmla="*/ 24 h 72"/>
                <a:gd name="T80" fmla="*/ 60 w 92"/>
                <a:gd name="T81" fmla="*/ 21 h 72"/>
                <a:gd name="T82" fmla="*/ 60 w 92"/>
                <a:gd name="T83" fmla="*/ 18 h 72"/>
                <a:gd name="T84" fmla="*/ 60 w 92"/>
                <a:gd name="T85" fmla="*/ 15 h 72"/>
                <a:gd name="T86" fmla="*/ 63 w 92"/>
                <a:gd name="T87" fmla="*/ 12 h 72"/>
                <a:gd name="T88" fmla="*/ 63 w 92"/>
                <a:gd name="T89" fmla="*/ 9 h 72"/>
                <a:gd name="T90" fmla="*/ 66 w 92"/>
                <a:gd name="T91" fmla="*/ 6 h 72"/>
                <a:gd name="T92" fmla="*/ 66 w 92"/>
                <a:gd name="T93" fmla="*/ 3 h 72"/>
                <a:gd name="T94" fmla="*/ 69 w 92"/>
                <a:gd name="T95" fmla="*/ 3 h 72"/>
                <a:gd name="T96" fmla="*/ 72 w 92"/>
                <a:gd name="T97" fmla="*/ 0 h 72"/>
                <a:gd name="T98" fmla="*/ 75 w 92"/>
                <a:gd name="T9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72">
                  <a:moveTo>
                    <a:pt x="15" y="24"/>
                  </a:moveTo>
                  <a:lnTo>
                    <a:pt x="12" y="24"/>
                  </a:lnTo>
                  <a:lnTo>
                    <a:pt x="12" y="24"/>
                  </a:lnTo>
                  <a:lnTo>
                    <a:pt x="9" y="24"/>
                  </a:lnTo>
                  <a:lnTo>
                    <a:pt x="9" y="27"/>
                  </a:lnTo>
                  <a:lnTo>
                    <a:pt x="6" y="27"/>
                  </a:lnTo>
                  <a:lnTo>
                    <a:pt x="6" y="27"/>
                  </a:lnTo>
                  <a:lnTo>
                    <a:pt x="6" y="30"/>
                  </a:lnTo>
                  <a:lnTo>
                    <a:pt x="3" y="30"/>
                  </a:lnTo>
                  <a:lnTo>
                    <a:pt x="3" y="33"/>
                  </a:lnTo>
                  <a:lnTo>
                    <a:pt x="3" y="33"/>
                  </a:lnTo>
                  <a:lnTo>
                    <a:pt x="3" y="33"/>
                  </a:lnTo>
                  <a:lnTo>
                    <a:pt x="0" y="36"/>
                  </a:lnTo>
                  <a:lnTo>
                    <a:pt x="0" y="36"/>
                  </a:lnTo>
                  <a:lnTo>
                    <a:pt x="0" y="39"/>
                  </a:lnTo>
                  <a:lnTo>
                    <a:pt x="0" y="39"/>
                  </a:lnTo>
                  <a:lnTo>
                    <a:pt x="0" y="42"/>
                  </a:lnTo>
                  <a:lnTo>
                    <a:pt x="0" y="42"/>
                  </a:lnTo>
                  <a:lnTo>
                    <a:pt x="0" y="45"/>
                  </a:lnTo>
                  <a:lnTo>
                    <a:pt x="0" y="48"/>
                  </a:lnTo>
                  <a:lnTo>
                    <a:pt x="0" y="48"/>
                  </a:lnTo>
                  <a:lnTo>
                    <a:pt x="0" y="51"/>
                  </a:lnTo>
                  <a:lnTo>
                    <a:pt x="0" y="51"/>
                  </a:lnTo>
                  <a:lnTo>
                    <a:pt x="0" y="54"/>
                  </a:lnTo>
                  <a:lnTo>
                    <a:pt x="0" y="54"/>
                  </a:lnTo>
                  <a:lnTo>
                    <a:pt x="0" y="57"/>
                  </a:lnTo>
                  <a:lnTo>
                    <a:pt x="3" y="57"/>
                  </a:lnTo>
                  <a:lnTo>
                    <a:pt x="3" y="60"/>
                  </a:lnTo>
                  <a:lnTo>
                    <a:pt x="3" y="60"/>
                  </a:lnTo>
                  <a:lnTo>
                    <a:pt x="3" y="60"/>
                  </a:lnTo>
                  <a:lnTo>
                    <a:pt x="6" y="63"/>
                  </a:lnTo>
                  <a:lnTo>
                    <a:pt x="6" y="63"/>
                  </a:lnTo>
                  <a:lnTo>
                    <a:pt x="6" y="66"/>
                  </a:lnTo>
                  <a:lnTo>
                    <a:pt x="9" y="66"/>
                  </a:lnTo>
                  <a:lnTo>
                    <a:pt x="9" y="66"/>
                  </a:lnTo>
                  <a:lnTo>
                    <a:pt x="12" y="69"/>
                  </a:lnTo>
                  <a:lnTo>
                    <a:pt x="12" y="69"/>
                  </a:lnTo>
                  <a:lnTo>
                    <a:pt x="15" y="69"/>
                  </a:lnTo>
                  <a:lnTo>
                    <a:pt x="15" y="69"/>
                  </a:lnTo>
                  <a:lnTo>
                    <a:pt x="18" y="69"/>
                  </a:lnTo>
                  <a:lnTo>
                    <a:pt x="18" y="69"/>
                  </a:lnTo>
                  <a:lnTo>
                    <a:pt x="21" y="72"/>
                  </a:lnTo>
                  <a:lnTo>
                    <a:pt x="21" y="72"/>
                  </a:lnTo>
                  <a:lnTo>
                    <a:pt x="24" y="72"/>
                  </a:lnTo>
                  <a:lnTo>
                    <a:pt x="24" y="72"/>
                  </a:lnTo>
                  <a:lnTo>
                    <a:pt x="27" y="72"/>
                  </a:lnTo>
                  <a:lnTo>
                    <a:pt x="27" y="72"/>
                  </a:lnTo>
                  <a:lnTo>
                    <a:pt x="30" y="69"/>
                  </a:lnTo>
                  <a:lnTo>
                    <a:pt x="30" y="69"/>
                  </a:lnTo>
                  <a:lnTo>
                    <a:pt x="33" y="69"/>
                  </a:lnTo>
                  <a:lnTo>
                    <a:pt x="92" y="45"/>
                  </a:lnTo>
                  <a:lnTo>
                    <a:pt x="92" y="45"/>
                  </a:lnTo>
                  <a:lnTo>
                    <a:pt x="90" y="48"/>
                  </a:lnTo>
                  <a:lnTo>
                    <a:pt x="90" y="48"/>
                  </a:lnTo>
                  <a:lnTo>
                    <a:pt x="87" y="48"/>
                  </a:lnTo>
                  <a:lnTo>
                    <a:pt x="87" y="48"/>
                  </a:lnTo>
                  <a:lnTo>
                    <a:pt x="84" y="48"/>
                  </a:lnTo>
                  <a:lnTo>
                    <a:pt x="84" y="48"/>
                  </a:lnTo>
                  <a:lnTo>
                    <a:pt x="81" y="48"/>
                  </a:lnTo>
                  <a:lnTo>
                    <a:pt x="81" y="48"/>
                  </a:lnTo>
                  <a:lnTo>
                    <a:pt x="78" y="45"/>
                  </a:lnTo>
                  <a:lnTo>
                    <a:pt x="78" y="45"/>
                  </a:lnTo>
                  <a:lnTo>
                    <a:pt x="75" y="45"/>
                  </a:lnTo>
                  <a:lnTo>
                    <a:pt x="75" y="45"/>
                  </a:lnTo>
                  <a:lnTo>
                    <a:pt x="72" y="45"/>
                  </a:lnTo>
                  <a:lnTo>
                    <a:pt x="72" y="42"/>
                  </a:lnTo>
                  <a:lnTo>
                    <a:pt x="69" y="42"/>
                  </a:lnTo>
                  <a:lnTo>
                    <a:pt x="69" y="42"/>
                  </a:lnTo>
                  <a:lnTo>
                    <a:pt x="66" y="39"/>
                  </a:lnTo>
                  <a:lnTo>
                    <a:pt x="66" y="39"/>
                  </a:lnTo>
                  <a:lnTo>
                    <a:pt x="66" y="36"/>
                  </a:lnTo>
                  <a:lnTo>
                    <a:pt x="63" y="36"/>
                  </a:lnTo>
                  <a:lnTo>
                    <a:pt x="63" y="36"/>
                  </a:lnTo>
                  <a:lnTo>
                    <a:pt x="63" y="33"/>
                  </a:lnTo>
                  <a:lnTo>
                    <a:pt x="63" y="33"/>
                  </a:lnTo>
                  <a:lnTo>
                    <a:pt x="60" y="30"/>
                  </a:lnTo>
                  <a:lnTo>
                    <a:pt x="60" y="30"/>
                  </a:lnTo>
                  <a:lnTo>
                    <a:pt x="60" y="27"/>
                  </a:lnTo>
                  <a:lnTo>
                    <a:pt x="60" y="27"/>
                  </a:lnTo>
                  <a:lnTo>
                    <a:pt x="60" y="24"/>
                  </a:lnTo>
                  <a:lnTo>
                    <a:pt x="60" y="21"/>
                  </a:lnTo>
                  <a:lnTo>
                    <a:pt x="60" y="21"/>
                  </a:lnTo>
                  <a:lnTo>
                    <a:pt x="60" y="18"/>
                  </a:lnTo>
                  <a:lnTo>
                    <a:pt x="60" y="18"/>
                  </a:lnTo>
                  <a:lnTo>
                    <a:pt x="60" y="15"/>
                  </a:lnTo>
                  <a:lnTo>
                    <a:pt x="60" y="15"/>
                  </a:lnTo>
                  <a:lnTo>
                    <a:pt x="60" y="12"/>
                  </a:lnTo>
                  <a:lnTo>
                    <a:pt x="63" y="12"/>
                  </a:lnTo>
                  <a:lnTo>
                    <a:pt x="63" y="9"/>
                  </a:lnTo>
                  <a:lnTo>
                    <a:pt x="63" y="9"/>
                  </a:lnTo>
                  <a:lnTo>
                    <a:pt x="63" y="6"/>
                  </a:lnTo>
                  <a:lnTo>
                    <a:pt x="66" y="6"/>
                  </a:lnTo>
                  <a:lnTo>
                    <a:pt x="66" y="6"/>
                  </a:lnTo>
                  <a:lnTo>
                    <a:pt x="66" y="3"/>
                  </a:lnTo>
                  <a:lnTo>
                    <a:pt x="69" y="3"/>
                  </a:lnTo>
                  <a:lnTo>
                    <a:pt x="69" y="3"/>
                  </a:lnTo>
                  <a:lnTo>
                    <a:pt x="72" y="0"/>
                  </a:lnTo>
                  <a:lnTo>
                    <a:pt x="72" y="0"/>
                  </a:lnTo>
                  <a:lnTo>
                    <a:pt x="72" y="0"/>
                  </a:lnTo>
                  <a:lnTo>
                    <a:pt x="75" y="0"/>
                  </a:lnTo>
                  <a:lnTo>
                    <a:pt x="15" y="2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4"/>
            <p:cNvSpPr>
              <a:spLocks noChangeArrowheads="1"/>
            </p:cNvSpPr>
            <p:nvPr/>
          </p:nvSpPr>
          <p:spPr bwMode="auto">
            <a:xfrm>
              <a:off x="5310188" y="3636963"/>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5272088" y="3503613"/>
              <a:ext cx="128588" cy="195263"/>
            </a:xfrm>
            <a:custGeom>
              <a:avLst/>
              <a:gdLst>
                <a:gd name="T0" fmla="*/ 33 w 81"/>
                <a:gd name="T1" fmla="*/ 114 h 123"/>
                <a:gd name="T2" fmla="*/ 36 w 81"/>
                <a:gd name="T3" fmla="*/ 117 h 123"/>
                <a:gd name="T4" fmla="*/ 36 w 81"/>
                <a:gd name="T5" fmla="*/ 117 h 123"/>
                <a:gd name="T6" fmla="*/ 39 w 81"/>
                <a:gd name="T7" fmla="*/ 120 h 123"/>
                <a:gd name="T8" fmla="*/ 42 w 81"/>
                <a:gd name="T9" fmla="*/ 120 h 123"/>
                <a:gd name="T10" fmla="*/ 42 w 81"/>
                <a:gd name="T11" fmla="*/ 123 h 123"/>
                <a:gd name="T12" fmla="*/ 45 w 81"/>
                <a:gd name="T13" fmla="*/ 123 h 123"/>
                <a:gd name="T14" fmla="*/ 48 w 81"/>
                <a:gd name="T15" fmla="*/ 123 h 123"/>
                <a:gd name="T16" fmla="*/ 51 w 81"/>
                <a:gd name="T17" fmla="*/ 123 h 123"/>
                <a:gd name="T18" fmla="*/ 54 w 81"/>
                <a:gd name="T19" fmla="*/ 123 h 123"/>
                <a:gd name="T20" fmla="*/ 57 w 81"/>
                <a:gd name="T21" fmla="*/ 123 h 123"/>
                <a:gd name="T22" fmla="*/ 60 w 81"/>
                <a:gd name="T23" fmla="*/ 123 h 123"/>
                <a:gd name="T24" fmla="*/ 63 w 81"/>
                <a:gd name="T25" fmla="*/ 123 h 123"/>
                <a:gd name="T26" fmla="*/ 66 w 81"/>
                <a:gd name="T27" fmla="*/ 120 h 123"/>
                <a:gd name="T28" fmla="*/ 69 w 81"/>
                <a:gd name="T29" fmla="*/ 120 h 123"/>
                <a:gd name="T30" fmla="*/ 72 w 81"/>
                <a:gd name="T31" fmla="*/ 117 h 123"/>
                <a:gd name="T32" fmla="*/ 75 w 81"/>
                <a:gd name="T33" fmla="*/ 114 h 123"/>
                <a:gd name="T34" fmla="*/ 78 w 81"/>
                <a:gd name="T35" fmla="*/ 114 h 123"/>
                <a:gd name="T36" fmla="*/ 78 w 81"/>
                <a:gd name="T37" fmla="*/ 111 h 123"/>
                <a:gd name="T38" fmla="*/ 81 w 81"/>
                <a:gd name="T39" fmla="*/ 108 h 123"/>
                <a:gd name="T40" fmla="*/ 81 w 81"/>
                <a:gd name="T41" fmla="*/ 105 h 123"/>
                <a:gd name="T42" fmla="*/ 81 w 81"/>
                <a:gd name="T43" fmla="*/ 105 h 123"/>
                <a:gd name="T44" fmla="*/ 81 w 81"/>
                <a:gd name="T45" fmla="*/ 102 h 123"/>
                <a:gd name="T46" fmla="*/ 81 w 81"/>
                <a:gd name="T47" fmla="*/ 99 h 123"/>
                <a:gd name="T48" fmla="*/ 81 w 81"/>
                <a:gd name="T49" fmla="*/ 96 h 123"/>
                <a:gd name="T50" fmla="*/ 48 w 81"/>
                <a:gd name="T51" fmla="*/ 0 h 123"/>
                <a:gd name="T52" fmla="*/ 48 w 81"/>
                <a:gd name="T53" fmla="*/ 3 h 123"/>
                <a:gd name="T54" fmla="*/ 48 w 81"/>
                <a:gd name="T55" fmla="*/ 6 h 123"/>
                <a:gd name="T56" fmla="*/ 45 w 81"/>
                <a:gd name="T57" fmla="*/ 6 h 123"/>
                <a:gd name="T58" fmla="*/ 45 w 81"/>
                <a:gd name="T59" fmla="*/ 9 h 123"/>
                <a:gd name="T60" fmla="*/ 45 w 81"/>
                <a:gd name="T61" fmla="*/ 12 h 123"/>
                <a:gd name="T62" fmla="*/ 42 w 81"/>
                <a:gd name="T63" fmla="*/ 15 h 123"/>
                <a:gd name="T64" fmla="*/ 42 w 81"/>
                <a:gd name="T65" fmla="*/ 18 h 123"/>
                <a:gd name="T66" fmla="*/ 39 w 81"/>
                <a:gd name="T67" fmla="*/ 18 h 123"/>
                <a:gd name="T68" fmla="*/ 36 w 81"/>
                <a:gd name="T69" fmla="*/ 21 h 123"/>
                <a:gd name="T70" fmla="*/ 33 w 81"/>
                <a:gd name="T71" fmla="*/ 21 h 123"/>
                <a:gd name="T72" fmla="*/ 30 w 81"/>
                <a:gd name="T73" fmla="*/ 24 h 123"/>
                <a:gd name="T74" fmla="*/ 27 w 81"/>
                <a:gd name="T75" fmla="*/ 24 h 123"/>
                <a:gd name="T76" fmla="*/ 24 w 81"/>
                <a:gd name="T77" fmla="*/ 27 h 123"/>
                <a:gd name="T78" fmla="*/ 21 w 81"/>
                <a:gd name="T79" fmla="*/ 27 h 123"/>
                <a:gd name="T80" fmla="*/ 18 w 81"/>
                <a:gd name="T81" fmla="*/ 27 h 123"/>
                <a:gd name="T82" fmla="*/ 15 w 81"/>
                <a:gd name="T83" fmla="*/ 27 h 123"/>
                <a:gd name="T84" fmla="*/ 12 w 81"/>
                <a:gd name="T85" fmla="*/ 27 h 123"/>
                <a:gd name="T86" fmla="*/ 9 w 81"/>
                <a:gd name="T87" fmla="*/ 24 h 123"/>
                <a:gd name="T88" fmla="*/ 6 w 81"/>
                <a:gd name="T89" fmla="*/ 24 h 123"/>
                <a:gd name="T90" fmla="*/ 6 w 81"/>
                <a:gd name="T91" fmla="*/ 24 h 123"/>
                <a:gd name="T92" fmla="*/ 3 w 81"/>
                <a:gd name="T93" fmla="*/ 21 h 123"/>
                <a:gd name="T94" fmla="*/ 0 w 81"/>
                <a:gd name="T95" fmla="*/ 21 h 123"/>
                <a:gd name="T96" fmla="*/ 0 w 81"/>
                <a:gd name="T97" fmla="*/ 18 h 123"/>
                <a:gd name="T98" fmla="*/ 0 w 81"/>
                <a:gd name="T99"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123">
                  <a:moveTo>
                    <a:pt x="33" y="114"/>
                  </a:moveTo>
                  <a:lnTo>
                    <a:pt x="33" y="114"/>
                  </a:lnTo>
                  <a:lnTo>
                    <a:pt x="36" y="114"/>
                  </a:lnTo>
                  <a:lnTo>
                    <a:pt x="36" y="117"/>
                  </a:lnTo>
                  <a:lnTo>
                    <a:pt x="36" y="117"/>
                  </a:lnTo>
                  <a:lnTo>
                    <a:pt x="36" y="117"/>
                  </a:lnTo>
                  <a:lnTo>
                    <a:pt x="39" y="120"/>
                  </a:lnTo>
                  <a:lnTo>
                    <a:pt x="39" y="120"/>
                  </a:lnTo>
                  <a:lnTo>
                    <a:pt x="39" y="120"/>
                  </a:lnTo>
                  <a:lnTo>
                    <a:pt x="42" y="120"/>
                  </a:lnTo>
                  <a:lnTo>
                    <a:pt x="42" y="123"/>
                  </a:lnTo>
                  <a:lnTo>
                    <a:pt x="42" y="123"/>
                  </a:lnTo>
                  <a:lnTo>
                    <a:pt x="45" y="123"/>
                  </a:lnTo>
                  <a:lnTo>
                    <a:pt x="45" y="123"/>
                  </a:lnTo>
                  <a:lnTo>
                    <a:pt x="48" y="123"/>
                  </a:lnTo>
                  <a:lnTo>
                    <a:pt x="48" y="123"/>
                  </a:lnTo>
                  <a:lnTo>
                    <a:pt x="51" y="123"/>
                  </a:lnTo>
                  <a:lnTo>
                    <a:pt x="51" y="123"/>
                  </a:lnTo>
                  <a:lnTo>
                    <a:pt x="54" y="123"/>
                  </a:lnTo>
                  <a:lnTo>
                    <a:pt x="54" y="123"/>
                  </a:lnTo>
                  <a:lnTo>
                    <a:pt x="57" y="123"/>
                  </a:lnTo>
                  <a:lnTo>
                    <a:pt x="57" y="123"/>
                  </a:lnTo>
                  <a:lnTo>
                    <a:pt x="60" y="123"/>
                  </a:lnTo>
                  <a:lnTo>
                    <a:pt x="60" y="123"/>
                  </a:lnTo>
                  <a:lnTo>
                    <a:pt x="63" y="123"/>
                  </a:lnTo>
                  <a:lnTo>
                    <a:pt x="63" y="123"/>
                  </a:lnTo>
                  <a:lnTo>
                    <a:pt x="66" y="120"/>
                  </a:lnTo>
                  <a:lnTo>
                    <a:pt x="66" y="120"/>
                  </a:lnTo>
                  <a:lnTo>
                    <a:pt x="69" y="120"/>
                  </a:lnTo>
                  <a:lnTo>
                    <a:pt x="69" y="120"/>
                  </a:lnTo>
                  <a:lnTo>
                    <a:pt x="72" y="117"/>
                  </a:lnTo>
                  <a:lnTo>
                    <a:pt x="72" y="117"/>
                  </a:lnTo>
                  <a:lnTo>
                    <a:pt x="72" y="117"/>
                  </a:lnTo>
                  <a:lnTo>
                    <a:pt x="75" y="114"/>
                  </a:lnTo>
                  <a:lnTo>
                    <a:pt x="75" y="114"/>
                  </a:lnTo>
                  <a:lnTo>
                    <a:pt x="78" y="114"/>
                  </a:lnTo>
                  <a:lnTo>
                    <a:pt x="78" y="111"/>
                  </a:lnTo>
                  <a:lnTo>
                    <a:pt x="78" y="111"/>
                  </a:lnTo>
                  <a:lnTo>
                    <a:pt x="78" y="111"/>
                  </a:lnTo>
                  <a:lnTo>
                    <a:pt x="81" y="108"/>
                  </a:lnTo>
                  <a:lnTo>
                    <a:pt x="81" y="108"/>
                  </a:lnTo>
                  <a:lnTo>
                    <a:pt x="81" y="105"/>
                  </a:lnTo>
                  <a:lnTo>
                    <a:pt x="81" y="105"/>
                  </a:lnTo>
                  <a:lnTo>
                    <a:pt x="81" y="105"/>
                  </a:lnTo>
                  <a:lnTo>
                    <a:pt x="81" y="102"/>
                  </a:lnTo>
                  <a:lnTo>
                    <a:pt x="81" y="102"/>
                  </a:lnTo>
                  <a:lnTo>
                    <a:pt x="81" y="99"/>
                  </a:lnTo>
                  <a:lnTo>
                    <a:pt x="81" y="99"/>
                  </a:lnTo>
                  <a:lnTo>
                    <a:pt x="81" y="99"/>
                  </a:lnTo>
                  <a:lnTo>
                    <a:pt x="81" y="96"/>
                  </a:lnTo>
                  <a:lnTo>
                    <a:pt x="45" y="0"/>
                  </a:lnTo>
                  <a:lnTo>
                    <a:pt x="48" y="0"/>
                  </a:lnTo>
                  <a:lnTo>
                    <a:pt x="48" y="0"/>
                  </a:lnTo>
                  <a:lnTo>
                    <a:pt x="48" y="3"/>
                  </a:lnTo>
                  <a:lnTo>
                    <a:pt x="48" y="3"/>
                  </a:lnTo>
                  <a:lnTo>
                    <a:pt x="48" y="6"/>
                  </a:lnTo>
                  <a:lnTo>
                    <a:pt x="48" y="6"/>
                  </a:lnTo>
                  <a:lnTo>
                    <a:pt x="45" y="6"/>
                  </a:lnTo>
                  <a:lnTo>
                    <a:pt x="45" y="9"/>
                  </a:lnTo>
                  <a:lnTo>
                    <a:pt x="45" y="9"/>
                  </a:lnTo>
                  <a:lnTo>
                    <a:pt x="45" y="12"/>
                  </a:lnTo>
                  <a:lnTo>
                    <a:pt x="45" y="12"/>
                  </a:lnTo>
                  <a:lnTo>
                    <a:pt x="45" y="12"/>
                  </a:lnTo>
                  <a:lnTo>
                    <a:pt x="42" y="15"/>
                  </a:lnTo>
                  <a:lnTo>
                    <a:pt x="42" y="15"/>
                  </a:lnTo>
                  <a:lnTo>
                    <a:pt x="42" y="18"/>
                  </a:lnTo>
                  <a:lnTo>
                    <a:pt x="39" y="18"/>
                  </a:lnTo>
                  <a:lnTo>
                    <a:pt x="39" y="18"/>
                  </a:lnTo>
                  <a:lnTo>
                    <a:pt x="39" y="21"/>
                  </a:lnTo>
                  <a:lnTo>
                    <a:pt x="36" y="21"/>
                  </a:lnTo>
                  <a:lnTo>
                    <a:pt x="36" y="21"/>
                  </a:lnTo>
                  <a:lnTo>
                    <a:pt x="33" y="21"/>
                  </a:lnTo>
                  <a:lnTo>
                    <a:pt x="33" y="24"/>
                  </a:lnTo>
                  <a:lnTo>
                    <a:pt x="30" y="24"/>
                  </a:lnTo>
                  <a:lnTo>
                    <a:pt x="30" y="24"/>
                  </a:lnTo>
                  <a:lnTo>
                    <a:pt x="27" y="24"/>
                  </a:lnTo>
                  <a:lnTo>
                    <a:pt x="27" y="24"/>
                  </a:lnTo>
                  <a:lnTo>
                    <a:pt x="24" y="27"/>
                  </a:lnTo>
                  <a:lnTo>
                    <a:pt x="24" y="27"/>
                  </a:lnTo>
                  <a:lnTo>
                    <a:pt x="21" y="27"/>
                  </a:lnTo>
                  <a:lnTo>
                    <a:pt x="21" y="27"/>
                  </a:lnTo>
                  <a:lnTo>
                    <a:pt x="18" y="27"/>
                  </a:lnTo>
                  <a:lnTo>
                    <a:pt x="18" y="27"/>
                  </a:lnTo>
                  <a:lnTo>
                    <a:pt x="15" y="27"/>
                  </a:lnTo>
                  <a:lnTo>
                    <a:pt x="15" y="27"/>
                  </a:lnTo>
                  <a:lnTo>
                    <a:pt x="12" y="27"/>
                  </a:lnTo>
                  <a:lnTo>
                    <a:pt x="12" y="27"/>
                  </a:lnTo>
                  <a:lnTo>
                    <a:pt x="9" y="24"/>
                  </a:lnTo>
                  <a:lnTo>
                    <a:pt x="9" y="24"/>
                  </a:lnTo>
                  <a:lnTo>
                    <a:pt x="6" y="24"/>
                  </a:lnTo>
                  <a:lnTo>
                    <a:pt x="6" y="24"/>
                  </a:lnTo>
                  <a:lnTo>
                    <a:pt x="6" y="24"/>
                  </a:lnTo>
                  <a:lnTo>
                    <a:pt x="3" y="21"/>
                  </a:lnTo>
                  <a:lnTo>
                    <a:pt x="3" y="21"/>
                  </a:lnTo>
                  <a:lnTo>
                    <a:pt x="3" y="21"/>
                  </a:lnTo>
                  <a:lnTo>
                    <a:pt x="0" y="21"/>
                  </a:lnTo>
                  <a:lnTo>
                    <a:pt x="0" y="18"/>
                  </a:lnTo>
                  <a:lnTo>
                    <a:pt x="0" y="18"/>
                  </a:lnTo>
                  <a:lnTo>
                    <a:pt x="0" y="18"/>
                  </a:lnTo>
                  <a:lnTo>
                    <a:pt x="0" y="15"/>
                  </a:lnTo>
                  <a:lnTo>
                    <a:pt x="33" y="11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16"/>
            <p:cNvSpPr>
              <a:spLocks noChangeArrowheads="1"/>
            </p:cNvSpPr>
            <p:nvPr/>
          </p:nvSpPr>
          <p:spPr bwMode="auto">
            <a:xfrm>
              <a:off x="3162300" y="4795838"/>
              <a:ext cx="279400" cy="28098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2862263" y="4967288"/>
              <a:ext cx="390525" cy="322263"/>
            </a:xfrm>
            <a:custGeom>
              <a:avLst/>
              <a:gdLst>
                <a:gd name="T0" fmla="*/ 243 w 246"/>
                <a:gd name="T1" fmla="*/ 42 h 203"/>
                <a:gd name="T2" fmla="*/ 243 w 246"/>
                <a:gd name="T3" fmla="*/ 42 h 203"/>
                <a:gd name="T4" fmla="*/ 246 w 246"/>
                <a:gd name="T5" fmla="*/ 39 h 203"/>
                <a:gd name="T6" fmla="*/ 246 w 246"/>
                <a:gd name="T7" fmla="*/ 36 h 203"/>
                <a:gd name="T8" fmla="*/ 246 w 246"/>
                <a:gd name="T9" fmla="*/ 36 h 203"/>
                <a:gd name="T10" fmla="*/ 246 w 246"/>
                <a:gd name="T11" fmla="*/ 33 h 203"/>
                <a:gd name="T12" fmla="*/ 246 w 246"/>
                <a:gd name="T13" fmla="*/ 30 h 203"/>
                <a:gd name="T14" fmla="*/ 246 w 246"/>
                <a:gd name="T15" fmla="*/ 27 h 203"/>
                <a:gd name="T16" fmla="*/ 243 w 246"/>
                <a:gd name="T17" fmla="*/ 24 h 203"/>
                <a:gd name="T18" fmla="*/ 243 w 246"/>
                <a:gd name="T19" fmla="*/ 21 h 203"/>
                <a:gd name="T20" fmla="*/ 243 w 246"/>
                <a:gd name="T21" fmla="*/ 18 h 203"/>
                <a:gd name="T22" fmla="*/ 240 w 246"/>
                <a:gd name="T23" fmla="*/ 15 h 203"/>
                <a:gd name="T24" fmla="*/ 237 w 246"/>
                <a:gd name="T25" fmla="*/ 12 h 203"/>
                <a:gd name="T26" fmla="*/ 237 w 246"/>
                <a:gd name="T27" fmla="*/ 12 h 203"/>
                <a:gd name="T28" fmla="*/ 234 w 246"/>
                <a:gd name="T29" fmla="*/ 9 h 203"/>
                <a:gd name="T30" fmla="*/ 231 w 246"/>
                <a:gd name="T31" fmla="*/ 6 h 203"/>
                <a:gd name="T32" fmla="*/ 228 w 246"/>
                <a:gd name="T33" fmla="*/ 6 h 203"/>
                <a:gd name="T34" fmla="*/ 228 w 246"/>
                <a:gd name="T35" fmla="*/ 3 h 203"/>
                <a:gd name="T36" fmla="*/ 225 w 246"/>
                <a:gd name="T37" fmla="*/ 3 h 203"/>
                <a:gd name="T38" fmla="*/ 222 w 246"/>
                <a:gd name="T39" fmla="*/ 3 h 203"/>
                <a:gd name="T40" fmla="*/ 219 w 246"/>
                <a:gd name="T41" fmla="*/ 0 h 203"/>
                <a:gd name="T42" fmla="*/ 216 w 246"/>
                <a:gd name="T43" fmla="*/ 0 h 203"/>
                <a:gd name="T44" fmla="*/ 216 w 246"/>
                <a:gd name="T45" fmla="*/ 3 h 203"/>
                <a:gd name="T46" fmla="*/ 213 w 246"/>
                <a:gd name="T47" fmla="*/ 3 h 203"/>
                <a:gd name="T48" fmla="*/ 210 w 246"/>
                <a:gd name="T49" fmla="*/ 3 h 203"/>
                <a:gd name="T50" fmla="*/ 3 w 246"/>
                <a:gd name="T51" fmla="*/ 164 h 203"/>
                <a:gd name="T52" fmla="*/ 3 w 246"/>
                <a:gd name="T53" fmla="*/ 161 h 203"/>
                <a:gd name="T54" fmla="*/ 6 w 246"/>
                <a:gd name="T55" fmla="*/ 161 h 203"/>
                <a:gd name="T56" fmla="*/ 9 w 246"/>
                <a:gd name="T57" fmla="*/ 161 h 203"/>
                <a:gd name="T58" fmla="*/ 9 w 246"/>
                <a:gd name="T59" fmla="*/ 161 h 203"/>
                <a:gd name="T60" fmla="*/ 12 w 246"/>
                <a:gd name="T61" fmla="*/ 161 h 203"/>
                <a:gd name="T62" fmla="*/ 15 w 246"/>
                <a:gd name="T63" fmla="*/ 164 h 203"/>
                <a:gd name="T64" fmla="*/ 18 w 246"/>
                <a:gd name="T65" fmla="*/ 164 h 203"/>
                <a:gd name="T66" fmla="*/ 21 w 246"/>
                <a:gd name="T67" fmla="*/ 167 h 203"/>
                <a:gd name="T68" fmla="*/ 24 w 246"/>
                <a:gd name="T69" fmla="*/ 167 h 203"/>
                <a:gd name="T70" fmla="*/ 24 w 246"/>
                <a:gd name="T71" fmla="*/ 170 h 203"/>
                <a:gd name="T72" fmla="*/ 27 w 246"/>
                <a:gd name="T73" fmla="*/ 173 h 203"/>
                <a:gd name="T74" fmla="*/ 30 w 246"/>
                <a:gd name="T75" fmla="*/ 176 h 203"/>
                <a:gd name="T76" fmla="*/ 30 w 246"/>
                <a:gd name="T77" fmla="*/ 179 h 203"/>
                <a:gd name="T78" fmla="*/ 33 w 246"/>
                <a:gd name="T79" fmla="*/ 179 h 203"/>
                <a:gd name="T80" fmla="*/ 33 w 246"/>
                <a:gd name="T81" fmla="*/ 182 h 203"/>
                <a:gd name="T82" fmla="*/ 36 w 246"/>
                <a:gd name="T83" fmla="*/ 185 h 203"/>
                <a:gd name="T84" fmla="*/ 36 w 246"/>
                <a:gd name="T85" fmla="*/ 188 h 203"/>
                <a:gd name="T86" fmla="*/ 36 w 246"/>
                <a:gd name="T87" fmla="*/ 191 h 203"/>
                <a:gd name="T88" fmla="*/ 36 w 246"/>
                <a:gd name="T89" fmla="*/ 194 h 203"/>
                <a:gd name="T90" fmla="*/ 36 w 246"/>
                <a:gd name="T91" fmla="*/ 197 h 203"/>
                <a:gd name="T92" fmla="*/ 36 w 246"/>
                <a:gd name="T93" fmla="*/ 200 h 203"/>
                <a:gd name="T94" fmla="*/ 33 w 246"/>
                <a:gd name="T95" fmla="*/ 200 h 203"/>
                <a:gd name="T96" fmla="*/ 33 w 246"/>
                <a:gd name="T97" fmla="*/ 203 h 203"/>
                <a:gd name="T98" fmla="*/ 33 w 246"/>
                <a:gd name="T9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203">
                  <a:moveTo>
                    <a:pt x="243" y="42"/>
                  </a:moveTo>
                  <a:lnTo>
                    <a:pt x="243" y="42"/>
                  </a:lnTo>
                  <a:lnTo>
                    <a:pt x="243" y="42"/>
                  </a:lnTo>
                  <a:lnTo>
                    <a:pt x="243" y="42"/>
                  </a:lnTo>
                  <a:lnTo>
                    <a:pt x="243" y="39"/>
                  </a:lnTo>
                  <a:lnTo>
                    <a:pt x="246" y="39"/>
                  </a:lnTo>
                  <a:lnTo>
                    <a:pt x="246" y="39"/>
                  </a:lnTo>
                  <a:lnTo>
                    <a:pt x="246" y="36"/>
                  </a:lnTo>
                  <a:lnTo>
                    <a:pt x="246" y="36"/>
                  </a:lnTo>
                  <a:lnTo>
                    <a:pt x="246" y="36"/>
                  </a:lnTo>
                  <a:lnTo>
                    <a:pt x="246" y="33"/>
                  </a:lnTo>
                  <a:lnTo>
                    <a:pt x="246" y="33"/>
                  </a:lnTo>
                  <a:lnTo>
                    <a:pt x="246" y="30"/>
                  </a:lnTo>
                  <a:lnTo>
                    <a:pt x="246" y="30"/>
                  </a:lnTo>
                  <a:lnTo>
                    <a:pt x="246" y="27"/>
                  </a:lnTo>
                  <a:lnTo>
                    <a:pt x="246" y="27"/>
                  </a:lnTo>
                  <a:lnTo>
                    <a:pt x="246" y="24"/>
                  </a:lnTo>
                  <a:lnTo>
                    <a:pt x="243" y="24"/>
                  </a:lnTo>
                  <a:lnTo>
                    <a:pt x="243" y="24"/>
                  </a:lnTo>
                  <a:lnTo>
                    <a:pt x="243" y="21"/>
                  </a:lnTo>
                  <a:lnTo>
                    <a:pt x="243" y="21"/>
                  </a:lnTo>
                  <a:lnTo>
                    <a:pt x="243" y="18"/>
                  </a:lnTo>
                  <a:lnTo>
                    <a:pt x="240" y="18"/>
                  </a:lnTo>
                  <a:lnTo>
                    <a:pt x="240" y="15"/>
                  </a:lnTo>
                  <a:lnTo>
                    <a:pt x="240" y="15"/>
                  </a:lnTo>
                  <a:lnTo>
                    <a:pt x="237" y="12"/>
                  </a:lnTo>
                  <a:lnTo>
                    <a:pt x="237" y="12"/>
                  </a:lnTo>
                  <a:lnTo>
                    <a:pt x="237" y="12"/>
                  </a:lnTo>
                  <a:lnTo>
                    <a:pt x="234" y="9"/>
                  </a:lnTo>
                  <a:lnTo>
                    <a:pt x="234" y="9"/>
                  </a:lnTo>
                  <a:lnTo>
                    <a:pt x="234" y="9"/>
                  </a:lnTo>
                  <a:lnTo>
                    <a:pt x="231" y="6"/>
                  </a:lnTo>
                  <a:lnTo>
                    <a:pt x="231" y="6"/>
                  </a:lnTo>
                  <a:lnTo>
                    <a:pt x="228" y="6"/>
                  </a:lnTo>
                  <a:lnTo>
                    <a:pt x="228" y="3"/>
                  </a:lnTo>
                  <a:lnTo>
                    <a:pt x="228" y="3"/>
                  </a:lnTo>
                  <a:lnTo>
                    <a:pt x="225" y="3"/>
                  </a:lnTo>
                  <a:lnTo>
                    <a:pt x="225" y="3"/>
                  </a:lnTo>
                  <a:lnTo>
                    <a:pt x="222" y="3"/>
                  </a:lnTo>
                  <a:lnTo>
                    <a:pt x="222" y="3"/>
                  </a:lnTo>
                  <a:lnTo>
                    <a:pt x="219" y="3"/>
                  </a:lnTo>
                  <a:lnTo>
                    <a:pt x="219" y="0"/>
                  </a:lnTo>
                  <a:lnTo>
                    <a:pt x="219" y="0"/>
                  </a:lnTo>
                  <a:lnTo>
                    <a:pt x="216" y="0"/>
                  </a:lnTo>
                  <a:lnTo>
                    <a:pt x="216" y="3"/>
                  </a:lnTo>
                  <a:lnTo>
                    <a:pt x="216" y="3"/>
                  </a:lnTo>
                  <a:lnTo>
                    <a:pt x="213" y="3"/>
                  </a:lnTo>
                  <a:lnTo>
                    <a:pt x="213" y="3"/>
                  </a:lnTo>
                  <a:lnTo>
                    <a:pt x="213" y="3"/>
                  </a:lnTo>
                  <a:lnTo>
                    <a:pt x="210" y="3"/>
                  </a:lnTo>
                  <a:lnTo>
                    <a:pt x="0" y="164"/>
                  </a:lnTo>
                  <a:lnTo>
                    <a:pt x="3" y="164"/>
                  </a:lnTo>
                  <a:lnTo>
                    <a:pt x="3" y="164"/>
                  </a:lnTo>
                  <a:lnTo>
                    <a:pt x="3" y="161"/>
                  </a:lnTo>
                  <a:lnTo>
                    <a:pt x="6" y="161"/>
                  </a:lnTo>
                  <a:lnTo>
                    <a:pt x="6" y="161"/>
                  </a:lnTo>
                  <a:lnTo>
                    <a:pt x="6" y="161"/>
                  </a:lnTo>
                  <a:lnTo>
                    <a:pt x="9" y="161"/>
                  </a:lnTo>
                  <a:lnTo>
                    <a:pt x="9" y="161"/>
                  </a:lnTo>
                  <a:lnTo>
                    <a:pt x="9" y="161"/>
                  </a:lnTo>
                  <a:lnTo>
                    <a:pt x="12" y="161"/>
                  </a:lnTo>
                  <a:lnTo>
                    <a:pt x="12" y="161"/>
                  </a:lnTo>
                  <a:lnTo>
                    <a:pt x="15" y="164"/>
                  </a:lnTo>
                  <a:lnTo>
                    <a:pt x="15" y="164"/>
                  </a:lnTo>
                  <a:lnTo>
                    <a:pt x="15" y="164"/>
                  </a:lnTo>
                  <a:lnTo>
                    <a:pt x="18" y="164"/>
                  </a:lnTo>
                  <a:lnTo>
                    <a:pt x="18" y="164"/>
                  </a:lnTo>
                  <a:lnTo>
                    <a:pt x="21" y="167"/>
                  </a:lnTo>
                  <a:lnTo>
                    <a:pt x="21" y="167"/>
                  </a:lnTo>
                  <a:lnTo>
                    <a:pt x="24" y="167"/>
                  </a:lnTo>
                  <a:lnTo>
                    <a:pt x="24" y="170"/>
                  </a:lnTo>
                  <a:lnTo>
                    <a:pt x="24" y="170"/>
                  </a:lnTo>
                  <a:lnTo>
                    <a:pt x="27" y="170"/>
                  </a:lnTo>
                  <a:lnTo>
                    <a:pt x="27" y="173"/>
                  </a:lnTo>
                  <a:lnTo>
                    <a:pt x="27" y="173"/>
                  </a:lnTo>
                  <a:lnTo>
                    <a:pt x="30" y="176"/>
                  </a:lnTo>
                  <a:lnTo>
                    <a:pt x="30" y="176"/>
                  </a:lnTo>
                  <a:lnTo>
                    <a:pt x="30" y="179"/>
                  </a:lnTo>
                  <a:lnTo>
                    <a:pt x="33" y="179"/>
                  </a:lnTo>
                  <a:lnTo>
                    <a:pt x="33" y="179"/>
                  </a:lnTo>
                  <a:lnTo>
                    <a:pt x="33" y="182"/>
                  </a:lnTo>
                  <a:lnTo>
                    <a:pt x="33" y="182"/>
                  </a:lnTo>
                  <a:lnTo>
                    <a:pt x="33" y="185"/>
                  </a:lnTo>
                  <a:lnTo>
                    <a:pt x="36" y="185"/>
                  </a:lnTo>
                  <a:lnTo>
                    <a:pt x="36" y="188"/>
                  </a:lnTo>
                  <a:lnTo>
                    <a:pt x="36" y="188"/>
                  </a:lnTo>
                  <a:lnTo>
                    <a:pt x="36" y="191"/>
                  </a:lnTo>
                  <a:lnTo>
                    <a:pt x="36" y="191"/>
                  </a:lnTo>
                  <a:lnTo>
                    <a:pt x="36" y="194"/>
                  </a:lnTo>
                  <a:lnTo>
                    <a:pt x="36" y="194"/>
                  </a:lnTo>
                  <a:lnTo>
                    <a:pt x="36" y="194"/>
                  </a:lnTo>
                  <a:lnTo>
                    <a:pt x="36" y="197"/>
                  </a:lnTo>
                  <a:lnTo>
                    <a:pt x="36" y="197"/>
                  </a:lnTo>
                  <a:lnTo>
                    <a:pt x="36" y="200"/>
                  </a:lnTo>
                  <a:lnTo>
                    <a:pt x="36" y="200"/>
                  </a:lnTo>
                  <a:lnTo>
                    <a:pt x="33" y="200"/>
                  </a:lnTo>
                  <a:lnTo>
                    <a:pt x="33" y="203"/>
                  </a:lnTo>
                  <a:lnTo>
                    <a:pt x="33" y="203"/>
                  </a:lnTo>
                  <a:lnTo>
                    <a:pt x="33" y="203"/>
                  </a:lnTo>
                  <a:lnTo>
                    <a:pt x="33" y="203"/>
                  </a:lnTo>
                  <a:lnTo>
                    <a:pt x="243"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3413125" y="4953000"/>
              <a:ext cx="338138" cy="198438"/>
            </a:xfrm>
            <a:custGeom>
              <a:avLst/>
              <a:gdLst>
                <a:gd name="T0" fmla="*/ 18 w 213"/>
                <a:gd name="T1" fmla="*/ 0 h 125"/>
                <a:gd name="T2" fmla="*/ 18 w 213"/>
                <a:gd name="T3" fmla="*/ 3 h 125"/>
                <a:gd name="T4" fmla="*/ 18 w 213"/>
                <a:gd name="T5" fmla="*/ 3 h 125"/>
                <a:gd name="T6" fmla="*/ 18 w 213"/>
                <a:gd name="T7" fmla="*/ 3 h 125"/>
                <a:gd name="T8" fmla="*/ 18 w 213"/>
                <a:gd name="T9" fmla="*/ 6 h 125"/>
                <a:gd name="T10" fmla="*/ 15 w 213"/>
                <a:gd name="T11" fmla="*/ 6 h 125"/>
                <a:gd name="T12" fmla="*/ 15 w 213"/>
                <a:gd name="T13" fmla="*/ 9 h 125"/>
                <a:gd name="T14" fmla="*/ 15 w 213"/>
                <a:gd name="T15" fmla="*/ 9 h 125"/>
                <a:gd name="T16" fmla="*/ 12 w 213"/>
                <a:gd name="T17" fmla="*/ 12 h 125"/>
                <a:gd name="T18" fmla="*/ 12 w 213"/>
                <a:gd name="T19" fmla="*/ 15 h 125"/>
                <a:gd name="T20" fmla="*/ 9 w 213"/>
                <a:gd name="T21" fmla="*/ 18 h 125"/>
                <a:gd name="T22" fmla="*/ 9 w 213"/>
                <a:gd name="T23" fmla="*/ 21 h 125"/>
                <a:gd name="T24" fmla="*/ 9 w 213"/>
                <a:gd name="T25" fmla="*/ 24 h 125"/>
                <a:gd name="T26" fmla="*/ 6 w 213"/>
                <a:gd name="T27" fmla="*/ 27 h 125"/>
                <a:gd name="T28" fmla="*/ 6 w 213"/>
                <a:gd name="T29" fmla="*/ 30 h 125"/>
                <a:gd name="T30" fmla="*/ 3 w 213"/>
                <a:gd name="T31" fmla="*/ 33 h 125"/>
                <a:gd name="T32" fmla="*/ 3 w 213"/>
                <a:gd name="T33" fmla="*/ 36 h 125"/>
                <a:gd name="T34" fmla="*/ 3 w 213"/>
                <a:gd name="T35" fmla="*/ 39 h 125"/>
                <a:gd name="T36" fmla="*/ 3 w 213"/>
                <a:gd name="T37" fmla="*/ 39 h 125"/>
                <a:gd name="T38" fmla="*/ 0 w 213"/>
                <a:gd name="T39" fmla="*/ 42 h 125"/>
                <a:gd name="T40" fmla="*/ 0 w 213"/>
                <a:gd name="T41" fmla="*/ 45 h 125"/>
                <a:gd name="T42" fmla="*/ 0 w 213"/>
                <a:gd name="T43" fmla="*/ 45 h 125"/>
                <a:gd name="T44" fmla="*/ 0 w 213"/>
                <a:gd name="T45" fmla="*/ 45 h 125"/>
                <a:gd name="T46" fmla="*/ 0 w 213"/>
                <a:gd name="T47" fmla="*/ 48 h 125"/>
                <a:gd name="T48" fmla="*/ 0 w 213"/>
                <a:gd name="T49" fmla="*/ 48 h 125"/>
                <a:gd name="T50" fmla="*/ 195 w 213"/>
                <a:gd name="T51" fmla="*/ 125 h 125"/>
                <a:gd name="T52" fmla="*/ 195 w 213"/>
                <a:gd name="T53" fmla="*/ 125 h 125"/>
                <a:gd name="T54" fmla="*/ 195 w 213"/>
                <a:gd name="T55" fmla="*/ 125 h 125"/>
                <a:gd name="T56" fmla="*/ 195 w 213"/>
                <a:gd name="T57" fmla="*/ 125 h 125"/>
                <a:gd name="T58" fmla="*/ 195 w 213"/>
                <a:gd name="T59" fmla="*/ 122 h 125"/>
                <a:gd name="T60" fmla="*/ 195 w 213"/>
                <a:gd name="T61" fmla="*/ 119 h 125"/>
                <a:gd name="T62" fmla="*/ 198 w 213"/>
                <a:gd name="T63" fmla="*/ 119 h 125"/>
                <a:gd name="T64" fmla="*/ 198 w 213"/>
                <a:gd name="T65" fmla="*/ 116 h 125"/>
                <a:gd name="T66" fmla="*/ 198 w 213"/>
                <a:gd name="T67" fmla="*/ 113 h 125"/>
                <a:gd name="T68" fmla="*/ 201 w 213"/>
                <a:gd name="T69" fmla="*/ 110 h 125"/>
                <a:gd name="T70" fmla="*/ 201 w 213"/>
                <a:gd name="T71" fmla="*/ 107 h 125"/>
                <a:gd name="T72" fmla="*/ 201 w 213"/>
                <a:gd name="T73" fmla="*/ 104 h 125"/>
                <a:gd name="T74" fmla="*/ 204 w 213"/>
                <a:gd name="T75" fmla="*/ 101 h 125"/>
                <a:gd name="T76" fmla="*/ 204 w 213"/>
                <a:gd name="T77" fmla="*/ 98 h 125"/>
                <a:gd name="T78" fmla="*/ 207 w 213"/>
                <a:gd name="T79" fmla="*/ 95 h 125"/>
                <a:gd name="T80" fmla="*/ 207 w 213"/>
                <a:gd name="T81" fmla="*/ 92 h 125"/>
                <a:gd name="T82" fmla="*/ 207 w 213"/>
                <a:gd name="T83" fmla="*/ 92 h 125"/>
                <a:gd name="T84" fmla="*/ 210 w 213"/>
                <a:gd name="T85" fmla="*/ 89 h 125"/>
                <a:gd name="T86" fmla="*/ 210 w 213"/>
                <a:gd name="T87" fmla="*/ 86 h 125"/>
                <a:gd name="T88" fmla="*/ 210 w 213"/>
                <a:gd name="T89" fmla="*/ 83 h 125"/>
                <a:gd name="T90" fmla="*/ 213 w 213"/>
                <a:gd name="T91" fmla="*/ 83 h 125"/>
                <a:gd name="T92" fmla="*/ 213 w 213"/>
                <a:gd name="T93" fmla="*/ 83 h 125"/>
                <a:gd name="T94" fmla="*/ 213 w 213"/>
                <a:gd name="T95" fmla="*/ 80 h 125"/>
                <a:gd name="T96" fmla="*/ 213 w 213"/>
                <a:gd name="T97" fmla="*/ 80 h 125"/>
                <a:gd name="T98" fmla="*/ 213 w 213"/>
                <a:gd name="T99" fmla="*/ 8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 h="125">
                  <a:moveTo>
                    <a:pt x="18" y="0"/>
                  </a:moveTo>
                  <a:lnTo>
                    <a:pt x="18" y="0"/>
                  </a:lnTo>
                  <a:lnTo>
                    <a:pt x="18" y="0"/>
                  </a:lnTo>
                  <a:lnTo>
                    <a:pt x="18" y="3"/>
                  </a:lnTo>
                  <a:lnTo>
                    <a:pt x="18" y="3"/>
                  </a:lnTo>
                  <a:lnTo>
                    <a:pt x="18" y="3"/>
                  </a:lnTo>
                  <a:lnTo>
                    <a:pt x="18" y="3"/>
                  </a:lnTo>
                  <a:lnTo>
                    <a:pt x="18" y="3"/>
                  </a:lnTo>
                  <a:lnTo>
                    <a:pt x="18" y="3"/>
                  </a:lnTo>
                  <a:lnTo>
                    <a:pt x="18" y="6"/>
                  </a:lnTo>
                  <a:lnTo>
                    <a:pt x="15" y="6"/>
                  </a:lnTo>
                  <a:lnTo>
                    <a:pt x="15" y="6"/>
                  </a:lnTo>
                  <a:lnTo>
                    <a:pt x="15" y="6"/>
                  </a:lnTo>
                  <a:lnTo>
                    <a:pt x="15" y="9"/>
                  </a:lnTo>
                  <a:lnTo>
                    <a:pt x="15" y="9"/>
                  </a:lnTo>
                  <a:lnTo>
                    <a:pt x="15" y="9"/>
                  </a:lnTo>
                  <a:lnTo>
                    <a:pt x="12" y="12"/>
                  </a:lnTo>
                  <a:lnTo>
                    <a:pt x="12" y="12"/>
                  </a:lnTo>
                  <a:lnTo>
                    <a:pt x="12" y="15"/>
                  </a:lnTo>
                  <a:lnTo>
                    <a:pt x="12" y="15"/>
                  </a:lnTo>
                  <a:lnTo>
                    <a:pt x="12" y="18"/>
                  </a:lnTo>
                  <a:lnTo>
                    <a:pt x="9" y="18"/>
                  </a:lnTo>
                  <a:lnTo>
                    <a:pt x="9" y="21"/>
                  </a:lnTo>
                  <a:lnTo>
                    <a:pt x="9" y="21"/>
                  </a:lnTo>
                  <a:lnTo>
                    <a:pt x="9" y="24"/>
                  </a:lnTo>
                  <a:lnTo>
                    <a:pt x="9" y="24"/>
                  </a:lnTo>
                  <a:lnTo>
                    <a:pt x="6" y="27"/>
                  </a:lnTo>
                  <a:lnTo>
                    <a:pt x="6" y="27"/>
                  </a:lnTo>
                  <a:lnTo>
                    <a:pt x="6" y="30"/>
                  </a:lnTo>
                  <a:lnTo>
                    <a:pt x="6" y="30"/>
                  </a:lnTo>
                  <a:lnTo>
                    <a:pt x="6" y="30"/>
                  </a:lnTo>
                  <a:lnTo>
                    <a:pt x="3" y="33"/>
                  </a:lnTo>
                  <a:lnTo>
                    <a:pt x="3" y="33"/>
                  </a:lnTo>
                  <a:lnTo>
                    <a:pt x="3" y="36"/>
                  </a:lnTo>
                  <a:lnTo>
                    <a:pt x="3" y="36"/>
                  </a:lnTo>
                  <a:lnTo>
                    <a:pt x="3" y="39"/>
                  </a:lnTo>
                  <a:lnTo>
                    <a:pt x="3" y="39"/>
                  </a:lnTo>
                  <a:lnTo>
                    <a:pt x="3" y="39"/>
                  </a:lnTo>
                  <a:lnTo>
                    <a:pt x="3" y="42"/>
                  </a:lnTo>
                  <a:lnTo>
                    <a:pt x="0" y="42"/>
                  </a:lnTo>
                  <a:lnTo>
                    <a:pt x="0" y="42"/>
                  </a:lnTo>
                  <a:lnTo>
                    <a:pt x="0" y="45"/>
                  </a:lnTo>
                  <a:lnTo>
                    <a:pt x="0" y="45"/>
                  </a:lnTo>
                  <a:lnTo>
                    <a:pt x="0" y="45"/>
                  </a:lnTo>
                  <a:lnTo>
                    <a:pt x="0" y="45"/>
                  </a:lnTo>
                  <a:lnTo>
                    <a:pt x="0" y="45"/>
                  </a:lnTo>
                  <a:lnTo>
                    <a:pt x="0" y="48"/>
                  </a:lnTo>
                  <a:lnTo>
                    <a:pt x="0" y="48"/>
                  </a:lnTo>
                  <a:lnTo>
                    <a:pt x="0" y="48"/>
                  </a:lnTo>
                  <a:lnTo>
                    <a:pt x="0" y="48"/>
                  </a:lnTo>
                  <a:lnTo>
                    <a:pt x="195" y="125"/>
                  </a:lnTo>
                  <a:lnTo>
                    <a:pt x="195" y="125"/>
                  </a:lnTo>
                  <a:lnTo>
                    <a:pt x="195" y="125"/>
                  </a:lnTo>
                  <a:lnTo>
                    <a:pt x="195" y="125"/>
                  </a:lnTo>
                  <a:lnTo>
                    <a:pt x="195" y="125"/>
                  </a:lnTo>
                  <a:lnTo>
                    <a:pt x="195" y="125"/>
                  </a:lnTo>
                  <a:lnTo>
                    <a:pt x="195" y="125"/>
                  </a:lnTo>
                  <a:lnTo>
                    <a:pt x="195" y="125"/>
                  </a:lnTo>
                  <a:lnTo>
                    <a:pt x="195" y="122"/>
                  </a:lnTo>
                  <a:lnTo>
                    <a:pt x="195" y="122"/>
                  </a:lnTo>
                  <a:lnTo>
                    <a:pt x="195" y="122"/>
                  </a:lnTo>
                  <a:lnTo>
                    <a:pt x="195" y="119"/>
                  </a:lnTo>
                  <a:lnTo>
                    <a:pt x="198" y="119"/>
                  </a:lnTo>
                  <a:lnTo>
                    <a:pt x="198" y="119"/>
                  </a:lnTo>
                  <a:lnTo>
                    <a:pt x="198" y="116"/>
                  </a:lnTo>
                  <a:lnTo>
                    <a:pt x="198" y="116"/>
                  </a:lnTo>
                  <a:lnTo>
                    <a:pt x="198" y="116"/>
                  </a:lnTo>
                  <a:lnTo>
                    <a:pt x="198" y="113"/>
                  </a:lnTo>
                  <a:lnTo>
                    <a:pt x="198" y="113"/>
                  </a:lnTo>
                  <a:lnTo>
                    <a:pt x="201" y="110"/>
                  </a:lnTo>
                  <a:lnTo>
                    <a:pt x="201" y="110"/>
                  </a:lnTo>
                  <a:lnTo>
                    <a:pt x="201" y="107"/>
                  </a:lnTo>
                  <a:lnTo>
                    <a:pt x="201" y="107"/>
                  </a:lnTo>
                  <a:lnTo>
                    <a:pt x="201" y="104"/>
                  </a:lnTo>
                  <a:lnTo>
                    <a:pt x="204" y="104"/>
                  </a:lnTo>
                  <a:lnTo>
                    <a:pt x="204" y="101"/>
                  </a:lnTo>
                  <a:lnTo>
                    <a:pt x="204" y="101"/>
                  </a:lnTo>
                  <a:lnTo>
                    <a:pt x="204" y="98"/>
                  </a:lnTo>
                  <a:lnTo>
                    <a:pt x="204" y="98"/>
                  </a:lnTo>
                  <a:lnTo>
                    <a:pt x="207" y="95"/>
                  </a:lnTo>
                  <a:lnTo>
                    <a:pt x="207" y="95"/>
                  </a:lnTo>
                  <a:lnTo>
                    <a:pt x="207" y="92"/>
                  </a:lnTo>
                  <a:lnTo>
                    <a:pt x="207" y="92"/>
                  </a:lnTo>
                  <a:lnTo>
                    <a:pt x="207" y="92"/>
                  </a:lnTo>
                  <a:lnTo>
                    <a:pt x="210" y="89"/>
                  </a:lnTo>
                  <a:lnTo>
                    <a:pt x="210" y="89"/>
                  </a:lnTo>
                  <a:lnTo>
                    <a:pt x="210" y="86"/>
                  </a:lnTo>
                  <a:lnTo>
                    <a:pt x="210" y="86"/>
                  </a:lnTo>
                  <a:lnTo>
                    <a:pt x="210" y="86"/>
                  </a:lnTo>
                  <a:lnTo>
                    <a:pt x="210" y="83"/>
                  </a:lnTo>
                  <a:lnTo>
                    <a:pt x="210" y="83"/>
                  </a:lnTo>
                  <a:lnTo>
                    <a:pt x="213" y="83"/>
                  </a:lnTo>
                  <a:lnTo>
                    <a:pt x="213" y="83"/>
                  </a:lnTo>
                  <a:lnTo>
                    <a:pt x="213" y="83"/>
                  </a:lnTo>
                  <a:lnTo>
                    <a:pt x="213" y="80"/>
                  </a:lnTo>
                  <a:lnTo>
                    <a:pt x="213" y="80"/>
                  </a:lnTo>
                  <a:lnTo>
                    <a:pt x="213" y="80"/>
                  </a:lnTo>
                  <a:lnTo>
                    <a:pt x="213" y="80"/>
                  </a:lnTo>
                  <a:lnTo>
                    <a:pt x="213" y="80"/>
                  </a:lnTo>
                  <a:lnTo>
                    <a:pt x="213" y="80"/>
                  </a:lnTo>
                  <a:lnTo>
                    <a:pt x="1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3267075" y="4476750"/>
              <a:ext cx="85725" cy="338138"/>
            </a:xfrm>
            <a:custGeom>
              <a:avLst/>
              <a:gdLst>
                <a:gd name="T0" fmla="*/ 0 w 54"/>
                <a:gd name="T1" fmla="*/ 207 h 213"/>
                <a:gd name="T2" fmla="*/ 3 w 54"/>
                <a:gd name="T3" fmla="*/ 210 h 213"/>
                <a:gd name="T4" fmla="*/ 3 w 54"/>
                <a:gd name="T5" fmla="*/ 210 h 213"/>
                <a:gd name="T6" fmla="*/ 3 w 54"/>
                <a:gd name="T7" fmla="*/ 210 h 213"/>
                <a:gd name="T8" fmla="*/ 6 w 54"/>
                <a:gd name="T9" fmla="*/ 210 h 213"/>
                <a:gd name="T10" fmla="*/ 6 w 54"/>
                <a:gd name="T11" fmla="*/ 210 h 213"/>
                <a:gd name="T12" fmla="*/ 9 w 54"/>
                <a:gd name="T13" fmla="*/ 213 h 213"/>
                <a:gd name="T14" fmla="*/ 12 w 54"/>
                <a:gd name="T15" fmla="*/ 213 h 213"/>
                <a:gd name="T16" fmla="*/ 15 w 54"/>
                <a:gd name="T17" fmla="*/ 213 h 213"/>
                <a:gd name="T18" fmla="*/ 18 w 54"/>
                <a:gd name="T19" fmla="*/ 213 h 213"/>
                <a:gd name="T20" fmla="*/ 21 w 54"/>
                <a:gd name="T21" fmla="*/ 213 h 213"/>
                <a:gd name="T22" fmla="*/ 24 w 54"/>
                <a:gd name="T23" fmla="*/ 213 h 213"/>
                <a:gd name="T24" fmla="*/ 27 w 54"/>
                <a:gd name="T25" fmla="*/ 213 h 213"/>
                <a:gd name="T26" fmla="*/ 30 w 54"/>
                <a:gd name="T27" fmla="*/ 213 h 213"/>
                <a:gd name="T28" fmla="*/ 33 w 54"/>
                <a:gd name="T29" fmla="*/ 213 h 213"/>
                <a:gd name="T30" fmla="*/ 36 w 54"/>
                <a:gd name="T31" fmla="*/ 213 h 213"/>
                <a:gd name="T32" fmla="*/ 39 w 54"/>
                <a:gd name="T33" fmla="*/ 213 h 213"/>
                <a:gd name="T34" fmla="*/ 42 w 54"/>
                <a:gd name="T35" fmla="*/ 213 h 213"/>
                <a:gd name="T36" fmla="*/ 45 w 54"/>
                <a:gd name="T37" fmla="*/ 213 h 213"/>
                <a:gd name="T38" fmla="*/ 45 w 54"/>
                <a:gd name="T39" fmla="*/ 213 h 213"/>
                <a:gd name="T40" fmla="*/ 48 w 54"/>
                <a:gd name="T41" fmla="*/ 210 h 213"/>
                <a:gd name="T42" fmla="*/ 48 w 54"/>
                <a:gd name="T43" fmla="*/ 210 h 213"/>
                <a:gd name="T44" fmla="*/ 51 w 54"/>
                <a:gd name="T45" fmla="*/ 210 h 213"/>
                <a:gd name="T46" fmla="*/ 51 w 54"/>
                <a:gd name="T47" fmla="*/ 210 h 213"/>
                <a:gd name="T48" fmla="*/ 51 w 54"/>
                <a:gd name="T49" fmla="*/ 210 h 213"/>
                <a:gd name="T50" fmla="*/ 54 w 54"/>
                <a:gd name="T51" fmla="*/ 3 h 213"/>
                <a:gd name="T52" fmla="*/ 54 w 54"/>
                <a:gd name="T53" fmla="*/ 3 h 213"/>
                <a:gd name="T54" fmla="*/ 54 w 54"/>
                <a:gd name="T55" fmla="*/ 3 h 213"/>
                <a:gd name="T56" fmla="*/ 54 w 54"/>
                <a:gd name="T57" fmla="*/ 3 h 213"/>
                <a:gd name="T58" fmla="*/ 51 w 54"/>
                <a:gd name="T59" fmla="*/ 6 h 213"/>
                <a:gd name="T60" fmla="*/ 48 w 54"/>
                <a:gd name="T61" fmla="*/ 6 h 213"/>
                <a:gd name="T62" fmla="*/ 48 w 54"/>
                <a:gd name="T63" fmla="*/ 6 h 213"/>
                <a:gd name="T64" fmla="*/ 45 w 54"/>
                <a:gd name="T65" fmla="*/ 6 h 213"/>
                <a:gd name="T66" fmla="*/ 42 w 54"/>
                <a:gd name="T67" fmla="*/ 6 h 213"/>
                <a:gd name="T68" fmla="*/ 39 w 54"/>
                <a:gd name="T69" fmla="*/ 6 h 213"/>
                <a:gd name="T70" fmla="*/ 36 w 54"/>
                <a:gd name="T71" fmla="*/ 6 h 213"/>
                <a:gd name="T72" fmla="*/ 33 w 54"/>
                <a:gd name="T73" fmla="*/ 6 h 213"/>
                <a:gd name="T74" fmla="*/ 30 w 54"/>
                <a:gd name="T75" fmla="*/ 6 h 213"/>
                <a:gd name="T76" fmla="*/ 27 w 54"/>
                <a:gd name="T77" fmla="*/ 6 h 213"/>
                <a:gd name="T78" fmla="*/ 24 w 54"/>
                <a:gd name="T79" fmla="*/ 6 h 213"/>
                <a:gd name="T80" fmla="*/ 21 w 54"/>
                <a:gd name="T81" fmla="*/ 6 h 213"/>
                <a:gd name="T82" fmla="*/ 18 w 54"/>
                <a:gd name="T83" fmla="*/ 6 h 213"/>
                <a:gd name="T84" fmla="*/ 15 w 54"/>
                <a:gd name="T85" fmla="*/ 6 h 213"/>
                <a:gd name="T86" fmla="*/ 12 w 54"/>
                <a:gd name="T87" fmla="*/ 6 h 213"/>
                <a:gd name="T88" fmla="*/ 9 w 54"/>
                <a:gd name="T89" fmla="*/ 3 h 213"/>
                <a:gd name="T90" fmla="*/ 9 w 54"/>
                <a:gd name="T91" fmla="*/ 3 h 213"/>
                <a:gd name="T92" fmla="*/ 6 w 54"/>
                <a:gd name="T93" fmla="*/ 3 h 213"/>
                <a:gd name="T94" fmla="*/ 6 w 54"/>
                <a:gd name="T95" fmla="*/ 3 h 213"/>
                <a:gd name="T96" fmla="*/ 6 w 54"/>
                <a:gd name="T97" fmla="*/ 3 h 213"/>
                <a:gd name="T98" fmla="*/ 6 w 54"/>
                <a:gd name="T9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213">
                  <a:moveTo>
                    <a:pt x="0" y="207"/>
                  </a:moveTo>
                  <a:lnTo>
                    <a:pt x="0" y="207"/>
                  </a:lnTo>
                  <a:lnTo>
                    <a:pt x="0" y="207"/>
                  </a:lnTo>
                  <a:lnTo>
                    <a:pt x="3" y="210"/>
                  </a:lnTo>
                  <a:lnTo>
                    <a:pt x="3" y="210"/>
                  </a:lnTo>
                  <a:lnTo>
                    <a:pt x="3" y="210"/>
                  </a:lnTo>
                  <a:lnTo>
                    <a:pt x="3" y="210"/>
                  </a:lnTo>
                  <a:lnTo>
                    <a:pt x="3" y="210"/>
                  </a:lnTo>
                  <a:lnTo>
                    <a:pt x="3" y="210"/>
                  </a:lnTo>
                  <a:lnTo>
                    <a:pt x="6" y="210"/>
                  </a:lnTo>
                  <a:lnTo>
                    <a:pt x="6" y="210"/>
                  </a:lnTo>
                  <a:lnTo>
                    <a:pt x="6" y="210"/>
                  </a:lnTo>
                  <a:lnTo>
                    <a:pt x="9" y="213"/>
                  </a:lnTo>
                  <a:lnTo>
                    <a:pt x="9" y="213"/>
                  </a:lnTo>
                  <a:lnTo>
                    <a:pt x="9" y="213"/>
                  </a:lnTo>
                  <a:lnTo>
                    <a:pt x="12" y="213"/>
                  </a:lnTo>
                  <a:lnTo>
                    <a:pt x="12" y="213"/>
                  </a:lnTo>
                  <a:lnTo>
                    <a:pt x="15" y="213"/>
                  </a:lnTo>
                  <a:lnTo>
                    <a:pt x="15" y="213"/>
                  </a:lnTo>
                  <a:lnTo>
                    <a:pt x="18" y="213"/>
                  </a:lnTo>
                  <a:lnTo>
                    <a:pt x="18" y="213"/>
                  </a:lnTo>
                  <a:lnTo>
                    <a:pt x="21" y="213"/>
                  </a:lnTo>
                  <a:lnTo>
                    <a:pt x="21" y="213"/>
                  </a:lnTo>
                  <a:lnTo>
                    <a:pt x="24" y="213"/>
                  </a:lnTo>
                  <a:lnTo>
                    <a:pt x="24" y="213"/>
                  </a:lnTo>
                  <a:lnTo>
                    <a:pt x="27" y="213"/>
                  </a:lnTo>
                  <a:lnTo>
                    <a:pt x="27" y="213"/>
                  </a:lnTo>
                  <a:lnTo>
                    <a:pt x="30" y="213"/>
                  </a:lnTo>
                  <a:lnTo>
                    <a:pt x="30" y="213"/>
                  </a:lnTo>
                  <a:lnTo>
                    <a:pt x="33" y="213"/>
                  </a:lnTo>
                  <a:lnTo>
                    <a:pt x="33" y="213"/>
                  </a:lnTo>
                  <a:lnTo>
                    <a:pt x="36" y="213"/>
                  </a:lnTo>
                  <a:lnTo>
                    <a:pt x="36" y="213"/>
                  </a:lnTo>
                  <a:lnTo>
                    <a:pt x="39" y="213"/>
                  </a:lnTo>
                  <a:lnTo>
                    <a:pt x="39" y="213"/>
                  </a:lnTo>
                  <a:lnTo>
                    <a:pt x="42" y="213"/>
                  </a:lnTo>
                  <a:lnTo>
                    <a:pt x="42" y="213"/>
                  </a:lnTo>
                  <a:lnTo>
                    <a:pt x="45" y="213"/>
                  </a:lnTo>
                  <a:lnTo>
                    <a:pt x="45" y="213"/>
                  </a:lnTo>
                  <a:lnTo>
                    <a:pt x="45" y="213"/>
                  </a:lnTo>
                  <a:lnTo>
                    <a:pt x="48" y="213"/>
                  </a:lnTo>
                  <a:lnTo>
                    <a:pt x="48" y="210"/>
                  </a:lnTo>
                  <a:lnTo>
                    <a:pt x="48" y="210"/>
                  </a:lnTo>
                  <a:lnTo>
                    <a:pt x="48" y="210"/>
                  </a:lnTo>
                  <a:lnTo>
                    <a:pt x="48" y="210"/>
                  </a:lnTo>
                  <a:lnTo>
                    <a:pt x="51" y="210"/>
                  </a:lnTo>
                  <a:lnTo>
                    <a:pt x="51" y="210"/>
                  </a:lnTo>
                  <a:lnTo>
                    <a:pt x="51" y="210"/>
                  </a:lnTo>
                  <a:lnTo>
                    <a:pt x="51" y="210"/>
                  </a:lnTo>
                  <a:lnTo>
                    <a:pt x="51" y="210"/>
                  </a:lnTo>
                  <a:lnTo>
                    <a:pt x="54" y="3"/>
                  </a:lnTo>
                  <a:lnTo>
                    <a:pt x="54" y="3"/>
                  </a:lnTo>
                  <a:lnTo>
                    <a:pt x="54" y="3"/>
                  </a:lnTo>
                  <a:lnTo>
                    <a:pt x="54" y="3"/>
                  </a:lnTo>
                  <a:lnTo>
                    <a:pt x="54" y="3"/>
                  </a:lnTo>
                  <a:lnTo>
                    <a:pt x="54" y="3"/>
                  </a:lnTo>
                  <a:lnTo>
                    <a:pt x="54" y="3"/>
                  </a:lnTo>
                  <a:lnTo>
                    <a:pt x="54" y="3"/>
                  </a:lnTo>
                  <a:lnTo>
                    <a:pt x="51" y="6"/>
                  </a:lnTo>
                  <a:lnTo>
                    <a:pt x="51" y="6"/>
                  </a:lnTo>
                  <a:lnTo>
                    <a:pt x="51" y="6"/>
                  </a:lnTo>
                  <a:lnTo>
                    <a:pt x="48" y="6"/>
                  </a:lnTo>
                  <a:lnTo>
                    <a:pt x="48" y="6"/>
                  </a:lnTo>
                  <a:lnTo>
                    <a:pt x="48" y="6"/>
                  </a:lnTo>
                  <a:lnTo>
                    <a:pt x="45" y="6"/>
                  </a:lnTo>
                  <a:lnTo>
                    <a:pt x="45" y="6"/>
                  </a:lnTo>
                  <a:lnTo>
                    <a:pt x="42" y="6"/>
                  </a:lnTo>
                  <a:lnTo>
                    <a:pt x="42" y="6"/>
                  </a:lnTo>
                  <a:lnTo>
                    <a:pt x="39" y="6"/>
                  </a:lnTo>
                  <a:lnTo>
                    <a:pt x="39" y="6"/>
                  </a:lnTo>
                  <a:lnTo>
                    <a:pt x="36" y="6"/>
                  </a:lnTo>
                  <a:lnTo>
                    <a:pt x="36" y="6"/>
                  </a:lnTo>
                  <a:lnTo>
                    <a:pt x="33" y="6"/>
                  </a:lnTo>
                  <a:lnTo>
                    <a:pt x="33" y="6"/>
                  </a:lnTo>
                  <a:lnTo>
                    <a:pt x="30" y="6"/>
                  </a:lnTo>
                  <a:lnTo>
                    <a:pt x="30" y="6"/>
                  </a:lnTo>
                  <a:lnTo>
                    <a:pt x="27" y="6"/>
                  </a:lnTo>
                  <a:lnTo>
                    <a:pt x="27" y="6"/>
                  </a:lnTo>
                  <a:lnTo>
                    <a:pt x="24" y="6"/>
                  </a:lnTo>
                  <a:lnTo>
                    <a:pt x="24" y="6"/>
                  </a:lnTo>
                  <a:lnTo>
                    <a:pt x="21" y="6"/>
                  </a:lnTo>
                  <a:lnTo>
                    <a:pt x="21" y="6"/>
                  </a:lnTo>
                  <a:lnTo>
                    <a:pt x="18" y="6"/>
                  </a:lnTo>
                  <a:lnTo>
                    <a:pt x="18" y="6"/>
                  </a:lnTo>
                  <a:lnTo>
                    <a:pt x="15" y="6"/>
                  </a:lnTo>
                  <a:lnTo>
                    <a:pt x="15" y="6"/>
                  </a:lnTo>
                  <a:lnTo>
                    <a:pt x="15" y="6"/>
                  </a:lnTo>
                  <a:lnTo>
                    <a:pt x="12" y="6"/>
                  </a:lnTo>
                  <a:lnTo>
                    <a:pt x="12" y="3"/>
                  </a:lnTo>
                  <a:lnTo>
                    <a:pt x="9" y="3"/>
                  </a:lnTo>
                  <a:lnTo>
                    <a:pt x="9" y="3"/>
                  </a:lnTo>
                  <a:lnTo>
                    <a:pt x="9" y="3"/>
                  </a:lnTo>
                  <a:lnTo>
                    <a:pt x="9" y="3"/>
                  </a:lnTo>
                  <a:lnTo>
                    <a:pt x="6" y="3"/>
                  </a:lnTo>
                  <a:lnTo>
                    <a:pt x="6" y="3"/>
                  </a:lnTo>
                  <a:lnTo>
                    <a:pt x="6" y="3"/>
                  </a:lnTo>
                  <a:lnTo>
                    <a:pt x="6" y="3"/>
                  </a:lnTo>
                  <a:lnTo>
                    <a:pt x="6" y="3"/>
                  </a:lnTo>
                  <a:lnTo>
                    <a:pt x="6" y="0"/>
                  </a:lnTo>
                  <a:lnTo>
                    <a:pt x="6" y="0"/>
                  </a:lnTo>
                  <a:lnTo>
                    <a:pt x="0" y="20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0"/>
            <p:cNvSpPr>
              <a:spLocks noChangeArrowheads="1"/>
            </p:cNvSpPr>
            <p:nvPr/>
          </p:nvSpPr>
          <p:spPr bwMode="auto">
            <a:xfrm>
              <a:off x="3717925" y="5072063"/>
              <a:ext cx="119063"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1"/>
            <p:cNvSpPr>
              <a:spLocks noChangeArrowheads="1"/>
            </p:cNvSpPr>
            <p:nvPr/>
          </p:nvSpPr>
          <p:spPr bwMode="auto">
            <a:xfrm>
              <a:off x="3252788" y="4378325"/>
              <a:ext cx="119063"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2"/>
            <p:cNvSpPr>
              <a:spLocks noChangeArrowheads="1"/>
            </p:cNvSpPr>
            <p:nvPr/>
          </p:nvSpPr>
          <p:spPr bwMode="auto">
            <a:xfrm>
              <a:off x="5157788" y="3317875"/>
              <a:ext cx="242888" cy="242888"/>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4914900" y="3451225"/>
              <a:ext cx="357188" cy="361950"/>
            </a:xfrm>
            <a:custGeom>
              <a:avLst/>
              <a:gdLst>
                <a:gd name="T0" fmla="*/ 222 w 225"/>
                <a:gd name="T1" fmla="*/ 39 h 228"/>
                <a:gd name="T2" fmla="*/ 222 w 225"/>
                <a:gd name="T3" fmla="*/ 36 h 228"/>
                <a:gd name="T4" fmla="*/ 225 w 225"/>
                <a:gd name="T5" fmla="*/ 36 h 228"/>
                <a:gd name="T6" fmla="*/ 225 w 225"/>
                <a:gd name="T7" fmla="*/ 33 h 228"/>
                <a:gd name="T8" fmla="*/ 225 w 225"/>
                <a:gd name="T9" fmla="*/ 30 h 228"/>
                <a:gd name="T10" fmla="*/ 225 w 225"/>
                <a:gd name="T11" fmla="*/ 27 h 228"/>
                <a:gd name="T12" fmla="*/ 225 w 225"/>
                <a:gd name="T13" fmla="*/ 24 h 228"/>
                <a:gd name="T14" fmla="*/ 225 w 225"/>
                <a:gd name="T15" fmla="*/ 21 h 228"/>
                <a:gd name="T16" fmla="*/ 225 w 225"/>
                <a:gd name="T17" fmla="*/ 18 h 228"/>
                <a:gd name="T18" fmla="*/ 222 w 225"/>
                <a:gd name="T19" fmla="*/ 15 h 228"/>
                <a:gd name="T20" fmla="*/ 222 w 225"/>
                <a:gd name="T21" fmla="*/ 12 h 228"/>
                <a:gd name="T22" fmla="*/ 219 w 225"/>
                <a:gd name="T23" fmla="*/ 9 h 228"/>
                <a:gd name="T24" fmla="*/ 216 w 225"/>
                <a:gd name="T25" fmla="*/ 9 h 228"/>
                <a:gd name="T26" fmla="*/ 213 w 225"/>
                <a:gd name="T27" fmla="*/ 6 h 228"/>
                <a:gd name="T28" fmla="*/ 213 w 225"/>
                <a:gd name="T29" fmla="*/ 3 h 228"/>
                <a:gd name="T30" fmla="*/ 210 w 225"/>
                <a:gd name="T31" fmla="*/ 3 h 228"/>
                <a:gd name="T32" fmla="*/ 207 w 225"/>
                <a:gd name="T33" fmla="*/ 0 h 228"/>
                <a:gd name="T34" fmla="*/ 204 w 225"/>
                <a:gd name="T35" fmla="*/ 0 h 228"/>
                <a:gd name="T36" fmla="*/ 201 w 225"/>
                <a:gd name="T37" fmla="*/ 0 h 228"/>
                <a:gd name="T38" fmla="*/ 198 w 225"/>
                <a:gd name="T39" fmla="*/ 0 h 228"/>
                <a:gd name="T40" fmla="*/ 195 w 225"/>
                <a:gd name="T41" fmla="*/ 0 h 228"/>
                <a:gd name="T42" fmla="*/ 192 w 225"/>
                <a:gd name="T43" fmla="*/ 0 h 228"/>
                <a:gd name="T44" fmla="*/ 189 w 225"/>
                <a:gd name="T45" fmla="*/ 3 h 228"/>
                <a:gd name="T46" fmla="*/ 186 w 225"/>
                <a:gd name="T47" fmla="*/ 3 h 228"/>
                <a:gd name="T48" fmla="*/ 186 w 225"/>
                <a:gd name="T49" fmla="*/ 6 h 228"/>
                <a:gd name="T50" fmla="*/ 0 w 225"/>
                <a:gd name="T51" fmla="*/ 189 h 228"/>
                <a:gd name="T52" fmla="*/ 3 w 225"/>
                <a:gd name="T53" fmla="*/ 189 h 228"/>
                <a:gd name="T54" fmla="*/ 6 w 225"/>
                <a:gd name="T55" fmla="*/ 186 h 228"/>
                <a:gd name="T56" fmla="*/ 6 w 225"/>
                <a:gd name="T57" fmla="*/ 186 h 228"/>
                <a:gd name="T58" fmla="*/ 9 w 225"/>
                <a:gd name="T59" fmla="*/ 186 h 228"/>
                <a:gd name="T60" fmla="*/ 12 w 225"/>
                <a:gd name="T61" fmla="*/ 186 h 228"/>
                <a:gd name="T62" fmla="*/ 15 w 225"/>
                <a:gd name="T63" fmla="*/ 186 h 228"/>
                <a:gd name="T64" fmla="*/ 18 w 225"/>
                <a:gd name="T65" fmla="*/ 186 h 228"/>
                <a:gd name="T66" fmla="*/ 21 w 225"/>
                <a:gd name="T67" fmla="*/ 186 h 228"/>
                <a:gd name="T68" fmla="*/ 24 w 225"/>
                <a:gd name="T69" fmla="*/ 189 h 228"/>
                <a:gd name="T70" fmla="*/ 27 w 225"/>
                <a:gd name="T71" fmla="*/ 189 h 228"/>
                <a:gd name="T72" fmla="*/ 30 w 225"/>
                <a:gd name="T73" fmla="*/ 192 h 228"/>
                <a:gd name="T74" fmla="*/ 33 w 225"/>
                <a:gd name="T75" fmla="*/ 195 h 228"/>
                <a:gd name="T76" fmla="*/ 36 w 225"/>
                <a:gd name="T77" fmla="*/ 198 h 228"/>
                <a:gd name="T78" fmla="*/ 36 w 225"/>
                <a:gd name="T79" fmla="*/ 201 h 228"/>
                <a:gd name="T80" fmla="*/ 39 w 225"/>
                <a:gd name="T81" fmla="*/ 204 h 228"/>
                <a:gd name="T82" fmla="*/ 39 w 225"/>
                <a:gd name="T83" fmla="*/ 207 h 228"/>
                <a:gd name="T84" fmla="*/ 39 w 225"/>
                <a:gd name="T85" fmla="*/ 210 h 228"/>
                <a:gd name="T86" fmla="*/ 42 w 225"/>
                <a:gd name="T87" fmla="*/ 213 h 228"/>
                <a:gd name="T88" fmla="*/ 42 w 225"/>
                <a:gd name="T89" fmla="*/ 216 h 228"/>
                <a:gd name="T90" fmla="*/ 39 w 225"/>
                <a:gd name="T91" fmla="*/ 216 h 228"/>
                <a:gd name="T92" fmla="*/ 39 w 225"/>
                <a:gd name="T93" fmla="*/ 219 h 228"/>
                <a:gd name="T94" fmla="*/ 39 w 225"/>
                <a:gd name="T95" fmla="*/ 222 h 228"/>
                <a:gd name="T96" fmla="*/ 36 w 225"/>
                <a:gd name="T97" fmla="*/ 225 h 228"/>
                <a:gd name="T98" fmla="*/ 36 w 225"/>
                <a:gd name="T9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5" h="228">
                  <a:moveTo>
                    <a:pt x="219" y="42"/>
                  </a:moveTo>
                  <a:lnTo>
                    <a:pt x="222" y="39"/>
                  </a:lnTo>
                  <a:lnTo>
                    <a:pt x="222" y="39"/>
                  </a:lnTo>
                  <a:lnTo>
                    <a:pt x="222" y="36"/>
                  </a:lnTo>
                  <a:lnTo>
                    <a:pt x="225" y="36"/>
                  </a:lnTo>
                  <a:lnTo>
                    <a:pt x="225" y="36"/>
                  </a:lnTo>
                  <a:lnTo>
                    <a:pt x="225" y="33"/>
                  </a:lnTo>
                  <a:lnTo>
                    <a:pt x="225" y="33"/>
                  </a:lnTo>
                  <a:lnTo>
                    <a:pt x="225" y="30"/>
                  </a:lnTo>
                  <a:lnTo>
                    <a:pt x="225" y="30"/>
                  </a:lnTo>
                  <a:lnTo>
                    <a:pt x="225" y="27"/>
                  </a:lnTo>
                  <a:lnTo>
                    <a:pt x="225" y="27"/>
                  </a:lnTo>
                  <a:lnTo>
                    <a:pt x="225" y="24"/>
                  </a:lnTo>
                  <a:lnTo>
                    <a:pt x="225" y="24"/>
                  </a:lnTo>
                  <a:lnTo>
                    <a:pt x="225" y="21"/>
                  </a:lnTo>
                  <a:lnTo>
                    <a:pt x="225" y="21"/>
                  </a:lnTo>
                  <a:lnTo>
                    <a:pt x="225" y="18"/>
                  </a:lnTo>
                  <a:lnTo>
                    <a:pt x="225" y="18"/>
                  </a:lnTo>
                  <a:lnTo>
                    <a:pt x="222" y="18"/>
                  </a:lnTo>
                  <a:lnTo>
                    <a:pt x="222" y="15"/>
                  </a:lnTo>
                  <a:lnTo>
                    <a:pt x="222" y="15"/>
                  </a:lnTo>
                  <a:lnTo>
                    <a:pt x="222" y="12"/>
                  </a:lnTo>
                  <a:lnTo>
                    <a:pt x="219" y="12"/>
                  </a:lnTo>
                  <a:lnTo>
                    <a:pt x="219" y="9"/>
                  </a:lnTo>
                  <a:lnTo>
                    <a:pt x="219" y="9"/>
                  </a:lnTo>
                  <a:lnTo>
                    <a:pt x="216" y="9"/>
                  </a:lnTo>
                  <a:lnTo>
                    <a:pt x="216" y="6"/>
                  </a:lnTo>
                  <a:lnTo>
                    <a:pt x="213" y="6"/>
                  </a:lnTo>
                  <a:lnTo>
                    <a:pt x="213" y="6"/>
                  </a:lnTo>
                  <a:lnTo>
                    <a:pt x="213" y="3"/>
                  </a:lnTo>
                  <a:lnTo>
                    <a:pt x="210" y="3"/>
                  </a:lnTo>
                  <a:lnTo>
                    <a:pt x="210" y="3"/>
                  </a:lnTo>
                  <a:lnTo>
                    <a:pt x="207" y="3"/>
                  </a:lnTo>
                  <a:lnTo>
                    <a:pt x="207" y="0"/>
                  </a:lnTo>
                  <a:lnTo>
                    <a:pt x="204" y="0"/>
                  </a:lnTo>
                  <a:lnTo>
                    <a:pt x="204" y="0"/>
                  </a:lnTo>
                  <a:lnTo>
                    <a:pt x="201" y="0"/>
                  </a:lnTo>
                  <a:lnTo>
                    <a:pt x="201" y="0"/>
                  </a:lnTo>
                  <a:lnTo>
                    <a:pt x="198" y="0"/>
                  </a:lnTo>
                  <a:lnTo>
                    <a:pt x="198" y="0"/>
                  </a:lnTo>
                  <a:lnTo>
                    <a:pt x="195" y="0"/>
                  </a:lnTo>
                  <a:lnTo>
                    <a:pt x="195" y="0"/>
                  </a:lnTo>
                  <a:lnTo>
                    <a:pt x="192" y="0"/>
                  </a:lnTo>
                  <a:lnTo>
                    <a:pt x="192" y="0"/>
                  </a:lnTo>
                  <a:lnTo>
                    <a:pt x="189" y="0"/>
                  </a:lnTo>
                  <a:lnTo>
                    <a:pt x="189" y="3"/>
                  </a:lnTo>
                  <a:lnTo>
                    <a:pt x="189" y="3"/>
                  </a:lnTo>
                  <a:lnTo>
                    <a:pt x="186" y="3"/>
                  </a:lnTo>
                  <a:lnTo>
                    <a:pt x="186" y="3"/>
                  </a:lnTo>
                  <a:lnTo>
                    <a:pt x="186" y="6"/>
                  </a:lnTo>
                  <a:lnTo>
                    <a:pt x="0" y="192"/>
                  </a:lnTo>
                  <a:lnTo>
                    <a:pt x="0" y="189"/>
                  </a:lnTo>
                  <a:lnTo>
                    <a:pt x="0" y="189"/>
                  </a:lnTo>
                  <a:lnTo>
                    <a:pt x="3" y="189"/>
                  </a:lnTo>
                  <a:lnTo>
                    <a:pt x="3" y="189"/>
                  </a:lnTo>
                  <a:lnTo>
                    <a:pt x="6" y="186"/>
                  </a:lnTo>
                  <a:lnTo>
                    <a:pt x="6" y="186"/>
                  </a:lnTo>
                  <a:lnTo>
                    <a:pt x="6" y="186"/>
                  </a:lnTo>
                  <a:lnTo>
                    <a:pt x="9" y="186"/>
                  </a:lnTo>
                  <a:lnTo>
                    <a:pt x="9" y="186"/>
                  </a:lnTo>
                  <a:lnTo>
                    <a:pt x="12" y="186"/>
                  </a:lnTo>
                  <a:lnTo>
                    <a:pt x="12" y="186"/>
                  </a:lnTo>
                  <a:lnTo>
                    <a:pt x="15" y="186"/>
                  </a:lnTo>
                  <a:lnTo>
                    <a:pt x="15" y="186"/>
                  </a:lnTo>
                  <a:lnTo>
                    <a:pt x="18" y="186"/>
                  </a:lnTo>
                  <a:lnTo>
                    <a:pt x="18" y="186"/>
                  </a:lnTo>
                  <a:lnTo>
                    <a:pt x="21" y="186"/>
                  </a:lnTo>
                  <a:lnTo>
                    <a:pt x="21" y="186"/>
                  </a:lnTo>
                  <a:lnTo>
                    <a:pt x="24" y="189"/>
                  </a:lnTo>
                  <a:lnTo>
                    <a:pt x="24" y="189"/>
                  </a:lnTo>
                  <a:lnTo>
                    <a:pt x="27" y="189"/>
                  </a:lnTo>
                  <a:lnTo>
                    <a:pt x="27" y="189"/>
                  </a:lnTo>
                  <a:lnTo>
                    <a:pt x="30" y="192"/>
                  </a:lnTo>
                  <a:lnTo>
                    <a:pt x="30" y="192"/>
                  </a:lnTo>
                  <a:lnTo>
                    <a:pt x="33" y="192"/>
                  </a:lnTo>
                  <a:lnTo>
                    <a:pt x="33" y="195"/>
                  </a:lnTo>
                  <a:lnTo>
                    <a:pt x="33" y="195"/>
                  </a:lnTo>
                  <a:lnTo>
                    <a:pt x="36" y="198"/>
                  </a:lnTo>
                  <a:lnTo>
                    <a:pt x="36" y="198"/>
                  </a:lnTo>
                  <a:lnTo>
                    <a:pt x="36" y="201"/>
                  </a:lnTo>
                  <a:lnTo>
                    <a:pt x="39" y="201"/>
                  </a:lnTo>
                  <a:lnTo>
                    <a:pt x="39" y="204"/>
                  </a:lnTo>
                  <a:lnTo>
                    <a:pt x="39" y="204"/>
                  </a:lnTo>
                  <a:lnTo>
                    <a:pt x="39" y="207"/>
                  </a:lnTo>
                  <a:lnTo>
                    <a:pt x="39" y="207"/>
                  </a:lnTo>
                  <a:lnTo>
                    <a:pt x="39" y="210"/>
                  </a:lnTo>
                  <a:lnTo>
                    <a:pt x="42" y="210"/>
                  </a:lnTo>
                  <a:lnTo>
                    <a:pt x="42" y="213"/>
                  </a:lnTo>
                  <a:lnTo>
                    <a:pt x="42" y="213"/>
                  </a:lnTo>
                  <a:lnTo>
                    <a:pt x="42" y="216"/>
                  </a:lnTo>
                  <a:lnTo>
                    <a:pt x="42" y="216"/>
                  </a:lnTo>
                  <a:lnTo>
                    <a:pt x="39" y="216"/>
                  </a:lnTo>
                  <a:lnTo>
                    <a:pt x="39" y="219"/>
                  </a:lnTo>
                  <a:lnTo>
                    <a:pt x="39" y="219"/>
                  </a:lnTo>
                  <a:lnTo>
                    <a:pt x="39" y="222"/>
                  </a:lnTo>
                  <a:lnTo>
                    <a:pt x="39" y="222"/>
                  </a:lnTo>
                  <a:lnTo>
                    <a:pt x="39" y="225"/>
                  </a:lnTo>
                  <a:lnTo>
                    <a:pt x="36" y="225"/>
                  </a:lnTo>
                  <a:lnTo>
                    <a:pt x="36" y="225"/>
                  </a:lnTo>
                  <a:lnTo>
                    <a:pt x="36" y="228"/>
                  </a:lnTo>
                  <a:lnTo>
                    <a:pt x="219"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5343525" y="3028950"/>
              <a:ext cx="441325" cy="374650"/>
            </a:xfrm>
            <a:custGeom>
              <a:avLst/>
              <a:gdLst>
                <a:gd name="T0" fmla="*/ 0 w 278"/>
                <a:gd name="T1" fmla="*/ 197 h 236"/>
                <a:gd name="T2" fmla="*/ 0 w 278"/>
                <a:gd name="T3" fmla="*/ 197 h 236"/>
                <a:gd name="T4" fmla="*/ 0 w 278"/>
                <a:gd name="T5" fmla="*/ 197 h 236"/>
                <a:gd name="T6" fmla="*/ 0 w 278"/>
                <a:gd name="T7" fmla="*/ 200 h 236"/>
                <a:gd name="T8" fmla="*/ 3 w 278"/>
                <a:gd name="T9" fmla="*/ 200 h 236"/>
                <a:gd name="T10" fmla="*/ 3 w 278"/>
                <a:gd name="T11" fmla="*/ 203 h 236"/>
                <a:gd name="T12" fmla="*/ 3 w 278"/>
                <a:gd name="T13" fmla="*/ 206 h 236"/>
                <a:gd name="T14" fmla="*/ 6 w 278"/>
                <a:gd name="T15" fmla="*/ 206 h 236"/>
                <a:gd name="T16" fmla="*/ 6 w 278"/>
                <a:gd name="T17" fmla="*/ 209 h 236"/>
                <a:gd name="T18" fmla="*/ 9 w 278"/>
                <a:gd name="T19" fmla="*/ 212 h 236"/>
                <a:gd name="T20" fmla="*/ 9 w 278"/>
                <a:gd name="T21" fmla="*/ 215 h 236"/>
                <a:gd name="T22" fmla="*/ 12 w 278"/>
                <a:gd name="T23" fmla="*/ 218 h 236"/>
                <a:gd name="T24" fmla="*/ 12 w 278"/>
                <a:gd name="T25" fmla="*/ 218 h 236"/>
                <a:gd name="T26" fmla="*/ 15 w 278"/>
                <a:gd name="T27" fmla="*/ 221 h 236"/>
                <a:gd name="T28" fmla="*/ 18 w 278"/>
                <a:gd name="T29" fmla="*/ 224 h 236"/>
                <a:gd name="T30" fmla="*/ 21 w 278"/>
                <a:gd name="T31" fmla="*/ 227 h 236"/>
                <a:gd name="T32" fmla="*/ 21 w 278"/>
                <a:gd name="T33" fmla="*/ 230 h 236"/>
                <a:gd name="T34" fmla="*/ 24 w 278"/>
                <a:gd name="T35" fmla="*/ 230 h 236"/>
                <a:gd name="T36" fmla="*/ 24 w 278"/>
                <a:gd name="T37" fmla="*/ 233 h 236"/>
                <a:gd name="T38" fmla="*/ 27 w 278"/>
                <a:gd name="T39" fmla="*/ 233 h 236"/>
                <a:gd name="T40" fmla="*/ 30 w 278"/>
                <a:gd name="T41" fmla="*/ 233 h 236"/>
                <a:gd name="T42" fmla="*/ 30 w 278"/>
                <a:gd name="T43" fmla="*/ 236 h 236"/>
                <a:gd name="T44" fmla="*/ 30 w 278"/>
                <a:gd name="T45" fmla="*/ 236 h 236"/>
                <a:gd name="T46" fmla="*/ 33 w 278"/>
                <a:gd name="T47" fmla="*/ 236 h 236"/>
                <a:gd name="T48" fmla="*/ 33 w 278"/>
                <a:gd name="T49" fmla="*/ 236 h 236"/>
                <a:gd name="T50" fmla="*/ 278 w 278"/>
                <a:gd name="T51" fmla="*/ 42 h 236"/>
                <a:gd name="T52" fmla="*/ 275 w 278"/>
                <a:gd name="T53" fmla="*/ 42 h 236"/>
                <a:gd name="T54" fmla="*/ 275 w 278"/>
                <a:gd name="T55" fmla="*/ 39 h 236"/>
                <a:gd name="T56" fmla="*/ 275 w 278"/>
                <a:gd name="T57" fmla="*/ 39 h 236"/>
                <a:gd name="T58" fmla="*/ 272 w 278"/>
                <a:gd name="T59" fmla="*/ 39 h 236"/>
                <a:gd name="T60" fmla="*/ 272 w 278"/>
                <a:gd name="T61" fmla="*/ 39 h 236"/>
                <a:gd name="T62" fmla="*/ 269 w 278"/>
                <a:gd name="T63" fmla="*/ 36 h 236"/>
                <a:gd name="T64" fmla="*/ 266 w 278"/>
                <a:gd name="T65" fmla="*/ 36 h 236"/>
                <a:gd name="T66" fmla="*/ 266 w 278"/>
                <a:gd name="T67" fmla="*/ 33 h 236"/>
                <a:gd name="T68" fmla="*/ 263 w 278"/>
                <a:gd name="T69" fmla="*/ 30 h 236"/>
                <a:gd name="T70" fmla="*/ 260 w 278"/>
                <a:gd name="T71" fmla="*/ 27 h 236"/>
                <a:gd name="T72" fmla="*/ 260 w 278"/>
                <a:gd name="T73" fmla="*/ 27 h 236"/>
                <a:gd name="T74" fmla="*/ 257 w 278"/>
                <a:gd name="T75" fmla="*/ 24 h 236"/>
                <a:gd name="T76" fmla="*/ 254 w 278"/>
                <a:gd name="T77" fmla="*/ 21 h 236"/>
                <a:gd name="T78" fmla="*/ 254 w 278"/>
                <a:gd name="T79" fmla="*/ 18 h 236"/>
                <a:gd name="T80" fmla="*/ 251 w 278"/>
                <a:gd name="T81" fmla="*/ 15 h 236"/>
                <a:gd name="T82" fmla="*/ 251 w 278"/>
                <a:gd name="T83" fmla="*/ 12 h 236"/>
                <a:gd name="T84" fmla="*/ 248 w 278"/>
                <a:gd name="T85" fmla="*/ 12 h 236"/>
                <a:gd name="T86" fmla="*/ 248 w 278"/>
                <a:gd name="T87" fmla="*/ 9 h 236"/>
                <a:gd name="T88" fmla="*/ 245 w 278"/>
                <a:gd name="T89" fmla="*/ 6 h 236"/>
                <a:gd name="T90" fmla="*/ 245 w 278"/>
                <a:gd name="T91" fmla="*/ 6 h 236"/>
                <a:gd name="T92" fmla="*/ 245 w 278"/>
                <a:gd name="T93" fmla="*/ 3 h 236"/>
                <a:gd name="T94" fmla="*/ 245 w 278"/>
                <a:gd name="T95" fmla="*/ 3 h 236"/>
                <a:gd name="T96" fmla="*/ 245 w 278"/>
                <a:gd name="T97" fmla="*/ 3 h 236"/>
                <a:gd name="T98" fmla="*/ 245 w 278"/>
                <a:gd name="T9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8" h="236">
                  <a:moveTo>
                    <a:pt x="0" y="197"/>
                  </a:moveTo>
                  <a:lnTo>
                    <a:pt x="0" y="197"/>
                  </a:lnTo>
                  <a:lnTo>
                    <a:pt x="0" y="197"/>
                  </a:lnTo>
                  <a:lnTo>
                    <a:pt x="0" y="197"/>
                  </a:lnTo>
                  <a:lnTo>
                    <a:pt x="0" y="197"/>
                  </a:lnTo>
                  <a:lnTo>
                    <a:pt x="0" y="197"/>
                  </a:lnTo>
                  <a:lnTo>
                    <a:pt x="0" y="200"/>
                  </a:lnTo>
                  <a:lnTo>
                    <a:pt x="0" y="200"/>
                  </a:lnTo>
                  <a:lnTo>
                    <a:pt x="0" y="200"/>
                  </a:lnTo>
                  <a:lnTo>
                    <a:pt x="3" y="200"/>
                  </a:lnTo>
                  <a:lnTo>
                    <a:pt x="3" y="203"/>
                  </a:lnTo>
                  <a:lnTo>
                    <a:pt x="3" y="203"/>
                  </a:lnTo>
                  <a:lnTo>
                    <a:pt x="3" y="203"/>
                  </a:lnTo>
                  <a:lnTo>
                    <a:pt x="3" y="206"/>
                  </a:lnTo>
                  <a:lnTo>
                    <a:pt x="3" y="206"/>
                  </a:lnTo>
                  <a:lnTo>
                    <a:pt x="6" y="206"/>
                  </a:lnTo>
                  <a:lnTo>
                    <a:pt x="6" y="209"/>
                  </a:lnTo>
                  <a:lnTo>
                    <a:pt x="6" y="209"/>
                  </a:lnTo>
                  <a:lnTo>
                    <a:pt x="6" y="212"/>
                  </a:lnTo>
                  <a:lnTo>
                    <a:pt x="9" y="212"/>
                  </a:lnTo>
                  <a:lnTo>
                    <a:pt x="9" y="212"/>
                  </a:lnTo>
                  <a:lnTo>
                    <a:pt x="9" y="215"/>
                  </a:lnTo>
                  <a:lnTo>
                    <a:pt x="12" y="215"/>
                  </a:lnTo>
                  <a:lnTo>
                    <a:pt x="12" y="218"/>
                  </a:lnTo>
                  <a:lnTo>
                    <a:pt x="12" y="218"/>
                  </a:lnTo>
                  <a:lnTo>
                    <a:pt x="12" y="218"/>
                  </a:lnTo>
                  <a:lnTo>
                    <a:pt x="15" y="221"/>
                  </a:lnTo>
                  <a:lnTo>
                    <a:pt x="15" y="221"/>
                  </a:lnTo>
                  <a:lnTo>
                    <a:pt x="18" y="224"/>
                  </a:lnTo>
                  <a:lnTo>
                    <a:pt x="18" y="224"/>
                  </a:lnTo>
                  <a:lnTo>
                    <a:pt x="18" y="224"/>
                  </a:lnTo>
                  <a:lnTo>
                    <a:pt x="21" y="227"/>
                  </a:lnTo>
                  <a:lnTo>
                    <a:pt x="21" y="227"/>
                  </a:lnTo>
                  <a:lnTo>
                    <a:pt x="21" y="230"/>
                  </a:lnTo>
                  <a:lnTo>
                    <a:pt x="24" y="230"/>
                  </a:lnTo>
                  <a:lnTo>
                    <a:pt x="24" y="230"/>
                  </a:lnTo>
                  <a:lnTo>
                    <a:pt x="24" y="230"/>
                  </a:lnTo>
                  <a:lnTo>
                    <a:pt x="24" y="233"/>
                  </a:lnTo>
                  <a:lnTo>
                    <a:pt x="27" y="233"/>
                  </a:lnTo>
                  <a:lnTo>
                    <a:pt x="27" y="233"/>
                  </a:lnTo>
                  <a:lnTo>
                    <a:pt x="27" y="233"/>
                  </a:lnTo>
                  <a:lnTo>
                    <a:pt x="30" y="233"/>
                  </a:lnTo>
                  <a:lnTo>
                    <a:pt x="30" y="236"/>
                  </a:lnTo>
                  <a:lnTo>
                    <a:pt x="30" y="236"/>
                  </a:lnTo>
                  <a:lnTo>
                    <a:pt x="30" y="236"/>
                  </a:lnTo>
                  <a:lnTo>
                    <a:pt x="30" y="236"/>
                  </a:lnTo>
                  <a:lnTo>
                    <a:pt x="33" y="236"/>
                  </a:lnTo>
                  <a:lnTo>
                    <a:pt x="33" y="236"/>
                  </a:lnTo>
                  <a:lnTo>
                    <a:pt x="33" y="236"/>
                  </a:lnTo>
                  <a:lnTo>
                    <a:pt x="33" y="236"/>
                  </a:lnTo>
                  <a:lnTo>
                    <a:pt x="278" y="42"/>
                  </a:lnTo>
                  <a:lnTo>
                    <a:pt x="278" y="42"/>
                  </a:lnTo>
                  <a:lnTo>
                    <a:pt x="275" y="42"/>
                  </a:lnTo>
                  <a:lnTo>
                    <a:pt x="275" y="42"/>
                  </a:lnTo>
                  <a:lnTo>
                    <a:pt x="275" y="42"/>
                  </a:lnTo>
                  <a:lnTo>
                    <a:pt x="275" y="39"/>
                  </a:lnTo>
                  <a:lnTo>
                    <a:pt x="275" y="39"/>
                  </a:lnTo>
                  <a:lnTo>
                    <a:pt x="275" y="39"/>
                  </a:lnTo>
                  <a:lnTo>
                    <a:pt x="272" y="39"/>
                  </a:lnTo>
                  <a:lnTo>
                    <a:pt x="272" y="39"/>
                  </a:lnTo>
                  <a:lnTo>
                    <a:pt x="272" y="39"/>
                  </a:lnTo>
                  <a:lnTo>
                    <a:pt x="272" y="39"/>
                  </a:lnTo>
                  <a:lnTo>
                    <a:pt x="269" y="36"/>
                  </a:lnTo>
                  <a:lnTo>
                    <a:pt x="269" y="36"/>
                  </a:lnTo>
                  <a:lnTo>
                    <a:pt x="269" y="36"/>
                  </a:lnTo>
                  <a:lnTo>
                    <a:pt x="266" y="36"/>
                  </a:lnTo>
                  <a:lnTo>
                    <a:pt x="266" y="33"/>
                  </a:lnTo>
                  <a:lnTo>
                    <a:pt x="266" y="33"/>
                  </a:lnTo>
                  <a:lnTo>
                    <a:pt x="263" y="33"/>
                  </a:lnTo>
                  <a:lnTo>
                    <a:pt x="263" y="30"/>
                  </a:lnTo>
                  <a:lnTo>
                    <a:pt x="263" y="30"/>
                  </a:lnTo>
                  <a:lnTo>
                    <a:pt x="260" y="27"/>
                  </a:lnTo>
                  <a:lnTo>
                    <a:pt x="260" y="27"/>
                  </a:lnTo>
                  <a:lnTo>
                    <a:pt x="260" y="27"/>
                  </a:lnTo>
                  <a:lnTo>
                    <a:pt x="257" y="24"/>
                  </a:lnTo>
                  <a:lnTo>
                    <a:pt x="257" y="24"/>
                  </a:lnTo>
                  <a:lnTo>
                    <a:pt x="257" y="21"/>
                  </a:lnTo>
                  <a:lnTo>
                    <a:pt x="254" y="21"/>
                  </a:lnTo>
                  <a:lnTo>
                    <a:pt x="254" y="18"/>
                  </a:lnTo>
                  <a:lnTo>
                    <a:pt x="254" y="18"/>
                  </a:lnTo>
                  <a:lnTo>
                    <a:pt x="251" y="18"/>
                  </a:lnTo>
                  <a:lnTo>
                    <a:pt x="251" y="15"/>
                  </a:lnTo>
                  <a:lnTo>
                    <a:pt x="251" y="15"/>
                  </a:lnTo>
                  <a:lnTo>
                    <a:pt x="251" y="12"/>
                  </a:lnTo>
                  <a:lnTo>
                    <a:pt x="248" y="12"/>
                  </a:lnTo>
                  <a:lnTo>
                    <a:pt x="248" y="12"/>
                  </a:lnTo>
                  <a:lnTo>
                    <a:pt x="248" y="9"/>
                  </a:lnTo>
                  <a:lnTo>
                    <a:pt x="248" y="9"/>
                  </a:lnTo>
                  <a:lnTo>
                    <a:pt x="248" y="9"/>
                  </a:lnTo>
                  <a:lnTo>
                    <a:pt x="245" y="6"/>
                  </a:lnTo>
                  <a:lnTo>
                    <a:pt x="245" y="6"/>
                  </a:lnTo>
                  <a:lnTo>
                    <a:pt x="245" y="6"/>
                  </a:lnTo>
                  <a:lnTo>
                    <a:pt x="245" y="3"/>
                  </a:lnTo>
                  <a:lnTo>
                    <a:pt x="245" y="3"/>
                  </a:lnTo>
                  <a:lnTo>
                    <a:pt x="245" y="3"/>
                  </a:lnTo>
                  <a:lnTo>
                    <a:pt x="245" y="3"/>
                  </a:lnTo>
                  <a:lnTo>
                    <a:pt x="245" y="3"/>
                  </a:lnTo>
                  <a:lnTo>
                    <a:pt x="245" y="3"/>
                  </a:lnTo>
                  <a:lnTo>
                    <a:pt x="245" y="0"/>
                  </a:lnTo>
                  <a:lnTo>
                    <a:pt x="245" y="0"/>
                  </a:lnTo>
                  <a:lnTo>
                    <a:pt x="0" y="19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5"/>
            <p:cNvSpPr>
              <a:spLocks noChangeArrowheads="1"/>
            </p:cNvSpPr>
            <p:nvPr/>
          </p:nvSpPr>
          <p:spPr bwMode="auto">
            <a:xfrm>
              <a:off x="2616200" y="5964238"/>
              <a:ext cx="288925" cy="2905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2728913" y="5456238"/>
              <a:ext cx="104775" cy="536575"/>
            </a:xfrm>
            <a:custGeom>
              <a:avLst/>
              <a:gdLst>
                <a:gd name="T0" fmla="*/ 0 w 66"/>
                <a:gd name="T1" fmla="*/ 329 h 338"/>
                <a:gd name="T2" fmla="*/ 0 w 66"/>
                <a:gd name="T3" fmla="*/ 329 h 338"/>
                <a:gd name="T4" fmla="*/ 0 w 66"/>
                <a:gd name="T5" fmla="*/ 332 h 338"/>
                <a:gd name="T6" fmla="*/ 0 w 66"/>
                <a:gd name="T7" fmla="*/ 332 h 338"/>
                <a:gd name="T8" fmla="*/ 3 w 66"/>
                <a:gd name="T9" fmla="*/ 332 h 338"/>
                <a:gd name="T10" fmla="*/ 6 w 66"/>
                <a:gd name="T11" fmla="*/ 335 h 338"/>
                <a:gd name="T12" fmla="*/ 6 w 66"/>
                <a:gd name="T13" fmla="*/ 335 h 338"/>
                <a:gd name="T14" fmla="*/ 9 w 66"/>
                <a:gd name="T15" fmla="*/ 335 h 338"/>
                <a:gd name="T16" fmla="*/ 12 w 66"/>
                <a:gd name="T17" fmla="*/ 335 h 338"/>
                <a:gd name="T18" fmla="*/ 15 w 66"/>
                <a:gd name="T19" fmla="*/ 338 h 338"/>
                <a:gd name="T20" fmla="*/ 18 w 66"/>
                <a:gd name="T21" fmla="*/ 338 h 338"/>
                <a:gd name="T22" fmla="*/ 21 w 66"/>
                <a:gd name="T23" fmla="*/ 338 h 338"/>
                <a:gd name="T24" fmla="*/ 24 w 66"/>
                <a:gd name="T25" fmla="*/ 338 h 338"/>
                <a:gd name="T26" fmla="*/ 27 w 66"/>
                <a:gd name="T27" fmla="*/ 338 h 338"/>
                <a:gd name="T28" fmla="*/ 30 w 66"/>
                <a:gd name="T29" fmla="*/ 338 h 338"/>
                <a:gd name="T30" fmla="*/ 33 w 66"/>
                <a:gd name="T31" fmla="*/ 338 h 338"/>
                <a:gd name="T32" fmla="*/ 36 w 66"/>
                <a:gd name="T33" fmla="*/ 338 h 338"/>
                <a:gd name="T34" fmla="*/ 39 w 66"/>
                <a:gd name="T35" fmla="*/ 338 h 338"/>
                <a:gd name="T36" fmla="*/ 42 w 66"/>
                <a:gd name="T37" fmla="*/ 335 h 338"/>
                <a:gd name="T38" fmla="*/ 45 w 66"/>
                <a:gd name="T39" fmla="*/ 335 h 338"/>
                <a:gd name="T40" fmla="*/ 45 w 66"/>
                <a:gd name="T41" fmla="*/ 335 h 338"/>
                <a:gd name="T42" fmla="*/ 48 w 66"/>
                <a:gd name="T43" fmla="*/ 335 h 338"/>
                <a:gd name="T44" fmla="*/ 48 w 66"/>
                <a:gd name="T45" fmla="*/ 332 h 338"/>
                <a:gd name="T46" fmla="*/ 48 w 66"/>
                <a:gd name="T47" fmla="*/ 332 h 338"/>
                <a:gd name="T48" fmla="*/ 48 w 66"/>
                <a:gd name="T49" fmla="*/ 332 h 338"/>
                <a:gd name="T50" fmla="*/ 66 w 66"/>
                <a:gd name="T51" fmla="*/ 3 h 338"/>
                <a:gd name="T52" fmla="*/ 66 w 66"/>
                <a:gd name="T53" fmla="*/ 6 h 338"/>
                <a:gd name="T54" fmla="*/ 66 w 66"/>
                <a:gd name="T55" fmla="*/ 6 h 338"/>
                <a:gd name="T56" fmla="*/ 63 w 66"/>
                <a:gd name="T57" fmla="*/ 6 h 338"/>
                <a:gd name="T58" fmla="*/ 63 w 66"/>
                <a:gd name="T59" fmla="*/ 6 h 338"/>
                <a:gd name="T60" fmla="*/ 60 w 66"/>
                <a:gd name="T61" fmla="*/ 9 h 338"/>
                <a:gd name="T62" fmla="*/ 57 w 66"/>
                <a:gd name="T63" fmla="*/ 9 h 338"/>
                <a:gd name="T64" fmla="*/ 54 w 66"/>
                <a:gd name="T65" fmla="*/ 9 h 338"/>
                <a:gd name="T66" fmla="*/ 54 w 66"/>
                <a:gd name="T67" fmla="*/ 9 h 338"/>
                <a:gd name="T68" fmla="*/ 51 w 66"/>
                <a:gd name="T69" fmla="*/ 9 h 338"/>
                <a:gd name="T70" fmla="*/ 45 w 66"/>
                <a:gd name="T71" fmla="*/ 9 h 338"/>
                <a:gd name="T72" fmla="*/ 42 w 66"/>
                <a:gd name="T73" fmla="*/ 9 h 338"/>
                <a:gd name="T74" fmla="*/ 39 w 66"/>
                <a:gd name="T75" fmla="*/ 9 h 338"/>
                <a:gd name="T76" fmla="*/ 36 w 66"/>
                <a:gd name="T77" fmla="*/ 9 h 338"/>
                <a:gd name="T78" fmla="*/ 33 w 66"/>
                <a:gd name="T79" fmla="*/ 9 h 338"/>
                <a:gd name="T80" fmla="*/ 30 w 66"/>
                <a:gd name="T81" fmla="*/ 9 h 338"/>
                <a:gd name="T82" fmla="*/ 27 w 66"/>
                <a:gd name="T83" fmla="*/ 9 h 338"/>
                <a:gd name="T84" fmla="*/ 24 w 66"/>
                <a:gd name="T85" fmla="*/ 6 h 338"/>
                <a:gd name="T86" fmla="*/ 24 w 66"/>
                <a:gd name="T87" fmla="*/ 6 h 338"/>
                <a:gd name="T88" fmla="*/ 21 w 66"/>
                <a:gd name="T89" fmla="*/ 6 h 338"/>
                <a:gd name="T90" fmla="*/ 18 w 66"/>
                <a:gd name="T91" fmla="*/ 6 h 338"/>
                <a:gd name="T92" fmla="*/ 18 w 66"/>
                <a:gd name="T93" fmla="*/ 3 h 338"/>
                <a:gd name="T94" fmla="*/ 18 w 66"/>
                <a:gd name="T95" fmla="*/ 3 h 338"/>
                <a:gd name="T96" fmla="*/ 15 w 66"/>
                <a:gd name="T97" fmla="*/ 3 h 338"/>
                <a:gd name="T98" fmla="*/ 15 w 66"/>
                <a:gd name="T99"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338">
                  <a:moveTo>
                    <a:pt x="0" y="329"/>
                  </a:moveTo>
                  <a:lnTo>
                    <a:pt x="0" y="329"/>
                  </a:lnTo>
                  <a:lnTo>
                    <a:pt x="0" y="329"/>
                  </a:lnTo>
                  <a:lnTo>
                    <a:pt x="0" y="329"/>
                  </a:lnTo>
                  <a:lnTo>
                    <a:pt x="0" y="332"/>
                  </a:lnTo>
                  <a:lnTo>
                    <a:pt x="0" y="332"/>
                  </a:lnTo>
                  <a:lnTo>
                    <a:pt x="0" y="332"/>
                  </a:lnTo>
                  <a:lnTo>
                    <a:pt x="0" y="332"/>
                  </a:lnTo>
                  <a:lnTo>
                    <a:pt x="3" y="332"/>
                  </a:lnTo>
                  <a:lnTo>
                    <a:pt x="3" y="332"/>
                  </a:lnTo>
                  <a:lnTo>
                    <a:pt x="3" y="335"/>
                  </a:lnTo>
                  <a:lnTo>
                    <a:pt x="6" y="335"/>
                  </a:lnTo>
                  <a:lnTo>
                    <a:pt x="6" y="335"/>
                  </a:lnTo>
                  <a:lnTo>
                    <a:pt x="6" y="335"/>
                  </a:lnTo>
                  <a:lnTo>
                    <a:pt x="9" y="335"/>
                  </a:lnTo>
                  <a:lnTo>
                    <a:pt x="9" y="335"/>
                  </a:lnTo>
                  <a:lnTo>
                    <a:pt x="12" y="335"/>
                  </a:lnTo>
                  <a:lnTo>
                    <a:pt x="12" y="335"/>
                  </a:lnTo>
                  <a:lnTo>
                    <a:pt x="15" y="338"/>
                  </a:lnTo>
                  <a:lnTo>
                    <a:pt x="15" y="338"/>
                  </a:lnTo>
                  <a:lnTo>
                    <a:pt x="18" y="338"/>
                  </a:lnTo>
                  <a:lnTo>
                    <a:pt x="18" y="338"/>
                  </a:lnTo>
                  <a:lnTo>
                    <a:pt x="21" y="338"/>
                  </a:lnTo>
                  <a:lnTo>
                    <a:pt x="21" y="338"/>
                  </a:lnTo>
                  <a:lnTo>
                    <a:pt x="24" y="338"/>
                  </a:lnTo>
                  <a:lnTo>
                    <a:pt x="24" y="338"/>
                  </a:lnTo>
                  <a:lnTo>
                    <a:pt x="27" y="338"/>
                  </a:lnTo>
                  <a:lnTo>
                    <a:pt x="27" y="338"/>
                  </a:lnTo>
                  <a:lnTo>
                    <a:pt x="30" y="338"/>
                  </a:lnTo>
                  <a:lnTo>
                    <a:pt x="30" y="338"/>
                  </a:lnTo>
                  <a:lnTo>
                    <a:pt x="33" y="338"/>
                  </a:lnTo>
                  <a:lnTo>
                    <a:pt x="33" y="338"/>
                  </a:lnTo>
                  <a:lnTo>
                    <a:pt x="36" y="338"/>
                  </a:lnTo>
                  <a:lnTo>
                    <a:pt x="36" y="338"/>
                  </a:lnTo>
                  <a:lnTo>
                    <a:pt x="39" y="338"/>
                  </a:lnTo>
                  <a:lnTo>
                    <a:pt x="39" y="338"/>
                  </a:lnTo>
                  <a:lnTo>
                    <a:pt x="42" y="338"/>
                  </a:lnTo>
                  <a:lnTo>
                    <a:pt x="42" y="335"/>
                  </a:lnTo>
                  <a:lnTo>
                    <a:pt x="42" y="335"/>
                  </a:lnTo>
                  <a:lnTo>
                    <a:pt x="45" y="335"/>
                  </a:lnTo>
                  <a:lnTo>
                    <a:pt x="45" y="335"/>
                  </a:lnTo>
                  <a:lnTo>
                    <a:pt x="45" y="335"/>
                  </a:lnTo>
                  <a:lnTo>
                    <a:pt x="48" y="335"/>
                  </a:lnTo>
                  <a:lnTo>
                    <a:pt x="48" y="335"/>
                  </a:lnTo>
                  <a:lnTo>
                    <a:pt x="48" y="335"/>
                  </a:lnTo>
                  <a:lnTo>
                    <a:pt x="48" y="332"/>
                  </a:lnTo>
                  <a:lnTo>
                    <a:pt x="48" y="332"/>
                  </a:lnTo>
                  <a:lnTo>
                    <a:pt x="48" y="332"/>
                  </a:lnTo>
                  <a:lnTo>
                    <a:pt x="48" y="332"/>
                  </a:lnTo>
                  <a:lnTo>
                    <a:pt x="48" y="332"/>
                  </a:lnTo>
                  <a:lnTo>
                    <a:pt x="66" y="3"/>
                  </a:lnTo>
                  <a:lnTo>
                    <a:pt x="66" y="3"/>
                  </a:lnTo>
                  <a:lnTo>
                    <a:pt x="66" y="3"/>
                  </a:lnTo>
                  <a:lnTo>
                    <a:pt x="66" y="6"/>
                  </a:lnTo>
                  <a:lnTo>
                    <a:pt x="66" y="6"/>
                  </a:lnTo>
                  <a:lnTo>
                    <a:pt x="66" y="6"/>
                  </a:lnTo>
                  <a:lnTo>
                    <a:pt x="66" y="6"/>
                  </a:lnTo>
                  <a:lnTo>
                    <a:pt x="63" y="6"/>
                  </a:lnTo>
                  <a:lnTo>
                    <a:pt x="63" y="6"/>
                  </a:lnTo>
                  <a:lnTo>
                    <a:pt x="63" y="6"/>
                  </a:lnTo>
                  <a:lnTo>
                    <a:pt x="60" y="6"/>
                  </a:lnTo>
                  <a:lnTo>
                    <a:pt x="60" y="9"/>
                  </a:lnTo>
                  <a:lnTo>
                    <a:pt x="60" y="9"/>
                  </a:lnTo>
                  <a:lnTo>
                    <a:pt x="57" y="9"/>
                  </a:lnTo>
                  <a:lnTo>
                    <a:pt x="57" y="9"/>
                  </a:lnTo>
                  <a:lnTo>
                    <a:pt x="54" y="9"/>
                  </a:lnTo>
                  <a:lnTo>
                    <a:pt x="54" y="9"/>
                  </a:lnTo>
                  <a:lnTo>
                    <a:pt x="54" y="9"/>
                  </a:lnTo>
                  <a:lnTo>
                    <a:pt x="51" y="9"/>
                  </a:lnTo>
                  <a:lnTo>
                    <a:pt x="51" y="9"/>
                  </a:lnTo>
                  <a:lnTo>
                    <a:pt x="48" y="9"/>
                  </a:lnTo>
                  <a:lnTo>
                    <a:pt x="45" y="9"/>
                  </a:lnTo>
                  <a:lnTo>
                    <a:pt x="45" y="9"/>
                  </a:lnTo>
                  <a:lnTo>
                    <a:pt x="42" y="9"/>
                  </a:lnTo>
                  <a:lnTo>
                    <a:pt x="42" y="9"/>
                  </a:lnTo>
                  <a:lnTo>
                    <a:pt x="39" y="9"/>
                  </a:lnTo>
                  <a:lnTo>
                    <a:pt x="39" y="9"/>
                  </a:lnTo>
                  <a:lnTo>
                    <a:pt x="36" y="9"/>
                  </a:lnTo>
                  <a:lnTo>
                    <a:pt x="36" y="9"/>
                  </a:lnTo>
                  <a:lnTo>
                    <a:pt x="33" y="9"/>
                  </a:lnTo>
                  <a:lnTo>
                    <a:pt x="33" y="9"/>
                  </a:lnTo>
                  <a:lnTo>
                    <a:pt x="30" y="9"/>
                  </a:lnTo>
                  <a:lnTo>
                    <a:pt x="30" y="9"/>
                  </a:lnTo>
                  <a:lnTo>
                    <a:pt x="27" y="9"/>
                  </a:lnTo>
                  <a:lnTo>
                    <a:pt x="27" y="6"/>
                  </a:lnTo>
                  <a:lnTo>
                    <a:pt x="24" y="6"/>
                  </a:lnTo>
                  <a:lnTo>
                    <a:pt x="24" y="6"/>
                  </a:lnTo>
                  <a:lnTo>
                    <a:pt x="24" y="6"/>
                  </a:lnTo>
                  <a:lnTo>
                    <a:pt x="21" y="6"/>
                  </a:lnTo>
                  <a:lnTo>
                    <a:pt x="21" y="6"/>
                  </a:lnTo>
                  <a:lnTo>
                    <a:pt x="21" y="6"/>
                  </a:lnTo>
                  <a:lnTo>
                    <a:pt x="18" y="6"/>
                  </a:lnTo>
                  <a:lnTo>
                    <a:pt x="18" y="3"/>
                  </a:lnTo>
                  <a:lnTo>
                    <a:pt x="18" y="3"/>
                  </a:lnTo>
                  <a:lnTo>
                    <a:pt x="18" y="3"/>
                  </a:lnTo>
                  <a:lnTo>
                    <a:pt x="18" y="3"/>
                  </a:lnTo>
                  <a:lnTo>
                    <a:pt x="15" y="3"/>
                  </a:lnTo>
                  <a:lnTo>
                    <a:pt x="15" y="3"/>
                  </a:lnTo>
                  <a:lnTo>
                    <a:pt x="15" y="0"/>
                  </a:lnTo>
                  <a:lnTo>
                    <a:pt x="15" y="0"/>
                  </a:lnTo>
                  <a:lnTo>
                    <a:pt x="0" y="32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2425700" y="6149975"/>
              <a:ext cx="276225" cy="241300"/>
            </a:xfrm>
            <a:custGeom>
              <a:avLst/>
              <a:gdLst>
                <a:gd name="T0" fmla="*/ 171 w 174"/>
                <a:gd name="T1" fmla="*/ 39 h 152"/>
                <a:gd name="T2" fmla="*/ 174 w 174"/>
                <a:gd name="T3" fmla="*/ 39 h 152"/>
                <a:gd name="T4" fmla="*/ 174 w 174"/>
                <a:gd name="T5" fmla="*/ 36 h 152"/>
                <a:gd name="T6" fmla="*/ 174 w 174"/>
                <a:gd name="T7" fmla="*/ 36 h 152"/>
                <a:gd name="T8" fmla="*/ 174 w 174"/>
                <a:gd name="T9" fmla="*/ 33 h 152"/>
                <a:gd name="T10" fmla="*/ 174 w 174"/>
                <a:gd name="T11" fmla="*/ 30 h 152"/>
                <a:gd name="T12" fmla="*/ 174 w 174"/>
                <a:gd name="T13" fmla="*/ 27 h 152"/>
                <a:gd name="T14" fmla="*/ 174 w 174"/>
                <a:gd name="T15" fmla="*/ 24 h 152"/>
                <a:gd name="T16" fmla="*/ 174 w 174"/>
                <a:gd name="T17" fmla="*/ 21 h 152"/>
                <a:gd name="T18" fmla="*/ 171 w 174"/>
                <a:gd name="T19" fmla="*/ 18 h 152"/>
                <a:gd name="T20" fmla="*/ 171 w 174"/>
                <a:gd name="T21" fmla="*/ 15 h 152"/>
                <a:gd name="T22" fmla="*/ 168 w 174"/>
                <a:gd name="T23" fmla="*/ 15 h 152"/>
                <a:gd name="T24" fmla="*/ 168 w 174"/>
                <a:gd name="T25" fmla="*/ 12 h 152"/>
                <a:gd name="T26" fmla="*/ 165 w 174"/>
                <a:gd name="T27" fmla="*/ 9 h 152"/>
                <a:gd name="T28" fmla="*/ 162 w 174"/>
                <a:gd name="T29" fmla="*/ 6 h 152"/>
                <a:gd name="T30" fmla="*/ 159 w 174"/>
                <a:gd name="T31" fmla="*/ 3 h 152"/>
                <a:gd name="T32" fmla="*/ 156 w 174"/>
                <a:gd name="T33" fmla="*/ 3 h 152"/>
                <a:gd name="T34" fmla="*/ 156 w 174"/>
                <a:gd name="T35" fmla="*/ 0 h 152"/>
                <a:gd name="T36" fmla="*/ 153 w 174"/>
                <a:gd name="T37" fmla="*/ 0 h 152"/>
                <a:gd name="T38" fmla="*/ 150 w 174"/>
                <a:gd name="T39" fmla="*/ 0 h 152"/>
                <a:gd name="T40" fmla="*/ 147 w 174"/>
                <a:gd name="T41" fmla="*/ 0 h 152"/>
                <a:gd name="T42" fmla="*/ 144 w 174"/>
                <a:gd name="T43" fmla="*/ 0 h 152"/>
                <a:gd name="T44" fmla="*/ 144 w 174"/>
                <a:gd name="T45" fmla="*/ 0 h 152"/>
                <a:gd name="T46" fmla="*/ 141 w 174"/>
                <a:gd name="T47" fmla="*/ 0 h 152"/>
                <a:gd name="T48" fmla="*/ 141 w 174"/>
                <a:gd name="T49" fmla="*/ 0 h 152"/>
                <a:gd name="T50" fmla="*/ 0 w 174"/>
                <a:gd name="T51" fmla="*/ 110 h 152"/>
                <a:gd name="T52" fmla="*/ 3 w 174"/>
                <a:gd name="T53" fmla="*/ 110 h 152"/>
                <a:gd name="T54" fmla="*/ 3 w 174"/>
                <a:gd name="T55" fmla="*/ 110 h 152"/>
                <a:gd name="T56" fmla="*/ 6 w 174"/>
                <a:gd name="T57" fmla="*/ 110 h 152"/>
                <a:gd name="T58" fmla="*/ 9 w 174"/>
                <a:gd name="T59" fmla="*/ 110 h 152"/>
                <a:gd name="T60" fmla="*/ 9 w 174"/>
                <a:gd name="T61" fmla="*/ 110 h 152"/>
                <a:gd name="T62" fmla="*/ 12 w 174"/>
                <a:gd name="T63" fmla="*/ 113 h 152"/>
                <a:gd name="T64" fmla="*/ 15 w 174"/>
                <a:gd name="T65" fmla="*/ 113 h 152"/>
                <a:gd name="T66" fmla="*/ 18 w 174"/>
                <a:gd name="T67" fmla="*/ 113 h 152"/>
                <a:gd name="T68" fmla="*/ 21 w 174"/>
                <a:gd name="T69" fmla="*/ 116 h 152"/>
                <a:gd name="T70" fmla="*/ 21 w 174"/>
                <a:gd name="T71" fmla="*/ 119 h 152"/>
                <a:gd name="T72" fmla="*/ 24 w 174"/>
                <a:gd name="T73" fmla="*/ 122 h 152"/>
                <a:gd name="T74" fmla="*/ 27 w 174"/>
                <a:gd name="T75" fmla="*/ 122 h 152"/>
                <a:gd name="T76" fmla="*/ 30 w 174"/>
                <a:gd name="T77" fmla="*/ 125 h 152"/>
                <a:gd name="T78" fmla="*/ 30 w 174"/>
                <a:gd name="T79" fmla="*/ 128 h 152"/>
                <a:gd name="T80" fmla="*/ 33 w 174"/>
                <a:gd name="T81" fmla="*/ 131 h 152"/>
                <a:gd name="T82" fmla="*/ 33 w 174"/>
                <a:gd name="T83" fmla="*/ 134 h 152"/>
                <a:gd name="T84" fmla="*/ 33 w 174"/>
                <a:gd name="T85" fmla="*/ 137 h 152"/>
                <a:gd name="T86" fmla="*/ 33 w 174"/>
                <a:gd name="T87" fmla="*/ 140 h 152"/>
                <a:gd name="T88" fmla="*/ 33 w 174"/>
                <a:gd name="T89" fmla="*/ 143 h 152"/>
                <a:gd name="T90" fmla="*/ 33 w 174"/>
                <a:gd name="T91" fmla="*/ 146 h 152"/>
                <a:gd name="T92" fmla="*/ 33 w 174"/>
                <a:gd name="T93" fmla="*/ 146 h 152"/>
                <a:gd name="T94" fmla="*/ 33 w 174"/>
                <a:gd name="T95" fmla="*/ 149 h 152"/>
                <a:gd name="T96" fmla="*/ 33 w 174"/>
                <a:gd name="T97" fmla="*/ 149 h 152"/>
                <a:gd name="T98" fmla="*/ 30 w 174"/>
                <a:gd name="T9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152">
                  <a:moveTo>
                    <a:pt x="171" y="42"/>
                  </a:moveTo>
                  <a:lnTo>
                    <a:pt x="171" y="39"/>
                  </a:lnTo>
                  <a:lnTo>
                    <a:pt x="174" y="39"/>
                  </a:lnTo>
                  <a:lnTo>
                    <a:pt x="174" y="39"/>
                  </a:lnTo>
                  <a:lnTo>
                    <a:pt x="174" y="39"/>
                  </a:lnTo>
                  <a:lnTo>
                    <a:pt x="174" y="36"/>
                  </a:lnTo>
                  <a:lnTo>
                    <a:pt x="174" y="36"/>
                  </a:lnTo>
                  <a:lnTo>
                    <a:pt x="174" y="36"/>
                  </a:lnTo>
                  <a:lnTo>
                    <a:pt x="174" y="33"/>
                  </a:lnTo>
                  <a:lnTo>
                    <a:pt x="174" y="33"/>
                  </a:lnTo>
                  <a:lnTo>
                    <a:pt x="174" y="30"/>
                  </a:lnTo>
                  <a:lnTo>
                    <a:pt x="174" y="30"/>
                  </a:lnTo>
                  <a:lnTo>
                    <a:pt x="174" y="30"/>
                  </a:lnTo>
                  <a:lnTo>
                    <a:pt x="174" y="27"/>
                  </a:lnTo>
                  <a:lnTo>
                    <a:pt x="174" y="27"/>
                  </a:lnTo>
                  <a:lnTo>
                    <a:pt x="174" y="24"/>
                  </a:lnTo>
                  <a:lnTo>
                    <a:pt x="174" y="24"/>
                  </a:lnTo>
                  <a:lnTo>
                    <a:pt x="174" y="21"/>
                  </a:lnTo>
                  <a:lnTo>
                    <a:pt x="171" y="21"/>
                  </a:lnTo>
                  <a:lnTo>
                    <a:pt x="171" y="18"/>
                  </a:lnTo>
                  <a:lnTo>
                    <a:pt x="171" y="18"/>
                  </a:lnTo>
                  <a:lnTo>
                    <a:pt x="171" y="15"/>
                  </a:lnTo>
                  <a:lnTo>
                    <a:pt x="168" y="15"/>
                  </a:lnTo>
                  <a:lnTo>
                    <a:pt x="168" y="15"/>
                  </a:lnTo>
                  <a:lnTo>
                    <a:pt x="168" y="12"/>
                  </a:lnTo>
                  <a:lnTo>
                    <a:pt x="168" y="12"/>
                  </a:lnTo>
                  <a:lnTo>
                    <a:pt x="165" y="9"/>
                  </a:lnTo>
                  <a:lnTo>
                    <a:pt x="165" y="9"/>
                  </a:lnTo>
                  <a:lnTo>
                    <a:pt x="162" y="9"/>
                  </a:lnTo>
                  <a:lnTo>
                    <a:pt x="162" y="6"/>
                  </a:lnTo>
                  <a:lnTo>
                    <a:pt x="162" y="6"/>
                  </a:lnTo>
                  <a:lnTo>
                    <a:pt x="159" y="3"/>
                  </a:lnTo>
                  <a:lnTo>
                    <a:pt x="159" y="3"/>
                  </a:lnTo>
                  <a:lnTo>
                    <a:pt x="156" y="3"/>
                  </a:lnTo>
                  <a:lnTo>
                    <a:pt x="156" y="3"/>
                  </a:lnTo>
                  <a:lnTo>
                    <a:pt x="156" y="0"/>
                  </a:lnTo>
                  <a:lnTo>
                    <a:pt x="153" y="0"/>
                  </a:lnTo>
                  <a:lnTo>
                    <a:pt x="153" y="0"/>
                  </a:lnTo>
                  <a:lnTo>
                    <a:pt x="150" y="0"/>
                  </a:lnTo>
                  <a:lnTo>
                    <a:pt x="150" y="0"/>
                  </a:lnTo>
                  <a:lnTo>
                    <a:pt x="150" y="0"/>
                  </a:lnTo>
                  <a:lnTo>
                    <a:pt x="147" y="0"/>
                  </a:lnTo>
                  <a:lnTo>
                    <a:pt x="147" y="0"/>
                  </a:lnTo>
                  <a:lnTo>
                    <a:pt x="144" y="0"/>
                  </a:lnTo>
                  <a:lnTo>
                    <a:pt x="144" y="0"/>
                  </a:lnTo>
                  <a:lnTo>
                    <a:pt x="144" y="0"/>
                  </a:lnTo>
                  <a:lnTo>
                    <a:pt x="144" y="0"/>
                  </a:lnTo>
                  <a:lnTo>
                    <a:pt x="141" y="0"/>
                  </a:lnTo>
                  <a:lnTo>
                    <a:pt x="141" y="0"/>
                  </a:lnTo>
                  <a:lnTo>
                    <a:pt x="141" y="0"/>
                  </a:lnTo>
                  <a:lnTo>
                    <a:pt x="0" y="113"/>
                  </a:lnTo>
                  <a:lnTo>
                    <a:pt x="0" y="110"/>
                  </a:lnTo>
                  <a:lnTo>
                    <a:pt x="0" y="110"/>
                  </a:lnTo>
                  <a:lnTo>
                    <a:pt x="3" y="110"/>
                  </a:lnTo>
                  <a:lnTo>
                    <a:pt x="3" y="110"/>
                  </a:lnTo>
                  <a:lnTo>
                    <a:pt x="3" y="110"/>
                  </a:lnTo>
                  <a:lnTo>
                    <a:pt x="6" y="110"/>
                  </a:lnTo>
                  <a:lnTo>
                    <a:pt x="6" y="110"/>
                  </a:lnTo>
                  <a:lnTo>
                    <a:pt x="6" y="110"/>
                  </a:lnTo>
                  <a:lnTo>
                    <a:pt x="9" y="110"/>
                  </a:lnTo>
                  <a:lnTo>
                    <a:pt x="9" y="110"/>
                  </a:lnTo>
                  <a:lnTo>
                    <a:pt x="9" y="110"/>
                  </a:lnTo>
                  <a:lnTo>
                    <a:pt x="12" y="110"/>
                  </a:lnTo>
                  <a:lnTo>
                    <a:pt x="12" y="113"/>
                  </a:lnTo>
                  <a:lnTo>
                    <a:pt x="15" y="113"/>
                  </a:lnTo>
                  <a:lnTo>
                    <a:pt x="15" y="113"/>
                  </a:lnTo>
                  <a:lnTo>
                    <a:pt x="15" y="113"/>
                  </a:lnTo>
                  <a:lnTo>
                    <a:pt x="18" y="113"/>
                  </a:lnTo>
                  <a:lnTo>
                    <a:pt x="18" y="116"/>
                  </a:lnTo>
                  <a:lnTo>
                    <a:pt x="21" y="116"/>
                  </a:lnTo>
                  <a:lnTo>
                    <a:pt x="21" y="116"/>
                  </a:lnTo>
                  <a:lnTo>
                    <a:pt x="21" y="119"/>
                  </a:lnTo>
                  <a:lnTo>
                    <a:pt x="24" y="119"/>
                  </a:lnTo>
                  <a:lnTo>
                    <a:pt x="24" y="122"/>
                  </a:lnTo>
                  <a:lnTo>
                    <a:pt x="27" y="122"/>
                  </a:lnTo>
                  <a:lnTo>
                    <a:pt x="27" y="122"/>
                  </a:lnTo>
                  <a:lnTo>
                    <a:pt x="27" y="125"/>
                  </a:lnTo>
                  <a:lnTo>
                    <a:pt x="30" y="125"/>
                  </a:lnTo>
                  <a:lnTo>
                    <a:pt x="30" y="128"/>
                  </a:lnTo>
                  <a:lnTo>
                    <a:pt x="30" y="128"/>
                  </a:lnTo>
                  <a:lnTo>
                    <a:pt x="30" y="131"/>
                  </a:lnTo>
                  <a:lnTo>
                    <a:pt x="33" y="131"/>
                  </a:lnTo>
                  <a:lnTo>
                    <a:pt x="33" y="134"/>
                  </a:lnTo>
                  <a:lnTo>
                    <a:pt x="33" y="134"/>
                  </a:lnTo>
                  <a:lnTo>
                    <a:pt x="33" y="137"/>
                  </a:lnTo>
                  <a:lnTo>
                    <a:pt x="33" y="137"/>
                  </a:lnTo>
                  <a:lnTo>
                    <a:pt x="33" y="140"/>
                  </a:lnTo>
                  <a:lnTo>
                    <a:pt x="33" y="140"/>
                  </a:lnTo>
                  <a:lnTo>
                    <a:pt x="33" y="140"/>
                  </a:lnTo>
                  <a:lnTo>
                    <a:pt x="33" y="143"/>
                  </a:lnTo>
                  <a:lnTo>
                    <a:pt x="33" y="143"/>
                  </a:lnTo>
                  <a:lnTo>
                    <a:pt x="33" y="146"/>
                  </a:lnTo>
                  <a:lnTo>
                    <a:pt x="33" y="146"/>
                  </a:lnTo>
                  <a:lnTo>
                    <a:pt x="33" y="146"/>
                  </a:lnTo>
                  <a:lnTo>
                    <a:pt x="33" y="149"/>
                  </a:lnTo>
                  <a:lnTo>
                    <a:pt x="33" y="149"/>
                  </a:lnTo>
                  <a:lnTo>
                    <a:pt x="33" y="149"/>
                  </a:lnTo>
                  <a:lnTo>
                    <a:pt x="33" y="149"/>
                  </a:lnTo>
                  <a:lnTo>
                    <a:pt x="33" y="152"/>
                  </a:lnTo>
                  <a:lnTo>
                    <a:pt x="30" y="152"/>
                  </a:lnTo>
                  <a:lnTo>
                    <a:pt x="171"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2867025" y="6130925"/>
              <a:ext cx="342900" cy="212725"/>
            </a:xfrm>
            <a:custGeom>
              <a:avLst/>
              <a:gdLst>
                <a:gd name="T0" fmla="*/ 21 w 216"/>
                <a:gd name="T1" fmla="*/ 0 h 134"/>
                <a:gd name="T2" fmla="*/ 21 w 216"/>
                <a:gd name="T3" fmla="*/ 0 h 134"/>
                <a:gd name="T4" fmla="*/ 21 w 216"/>
                <a:gd name="T5" fmla="*/ 3 h 134"/>
                <a:gd name="T6" fmla="*/ 21 w 216"/>
                <a:gd name="T7" fmla="*/ 3 h 134"/>
                <a:gd name="T8" fmla="*/ 21 w 216"/>
                <a:gd name="T9" fmla="*/ 3 h 134"/>
                <a:gd name="T10" fmla="*/ 18 w 216"/>
                <a:gd name="T11" fmla="*/ 6 h 134"/>
                <a:gd name="T12" fmla="*/ 18 w 216"/>
                <a:gd name="T13" fmla="*/ 9 h 134"/>
                <a:gd name="T14" fmla="*/ 18 w 216"/>
                <a:gd name="T15" fmla="*/ 9 h 134"/>
                <a:gd name="T16" fmla="*/ 15 w 216"/>
                <a:gd name="T17" fmla="*/ 12 h 134"/>
                <a:gd name="T18" fmla="*/ 15 w 216"/>
                <a:gd name="T19" fmla="*/ 15 h 134"/>
                <a:gd name="T20" fmla="*/ 12 w 216"/>
                <a:gd name="T21" fmla="*/ 18 h 134"/>
                <a:gd name="T22" fmla="*/ 12 w 216"/>
                <a:gd name="T23" fmla="*/ 21 h 134"/>
                <a:gd name="T24" fmla="*/ 9 w 216"/>
                <a:gd name="T25" fmla="*/ 24 h 134"/>
                <a:gd name="T26" fmla="*/ 9 w 216"/>
                <a:gd name="T27" fmla="*/ 27 h 134"/>
                <a:gd name="T28" fmla="*/ 9 w 216"/>
                <a:gd name="T29" fmla="*/ 30 h 134"/>
                <a:gd name="T30" fmla="*/ 6 w 216"/>
                <a:gd name="T31" fmla="*/ 33 h 134"/>
                <a:gd name="T32" fmla="*/ 6 w 216"/>
                <a:gd name="T33" fmla="*/ 36 h 134"/>
                <a:gd name="T34" fmla="*/ 3 w 216"/>
                <a:gd name="T35" fmla="*/ 39 h 134"/>
                <a:gd name="T36" fmla="*/ 3 w 216"/>
                <a:gd name="T37" fmla="*/ 39 h 134"/>
                <a:gd name="T38" fmla="*/ 3 w 216"/>
                <a:gd name="T39" fmla="*/ 42 h 134"/>
                <a:gd name="T40" fmla="*/ 3 w 216"/>
                <a:gd name="T41" fmla="*/ 45 h 134"/>
                <a:gd name="T42" fmla="*/ 3 w 216"/>
                <a:gd name="T43" fmla="*/ 45 h 134"/>
                <a:gd name="T44" fmla="*/ 0 w 216"/>
                <a:gd name="T45" fmla="*/ 45 h 134"/>
                <a:gd name="T46" fmla="*/ 0 w 216"/>
                <a:gd name="T47" fmla="*/ 48 h 134"/>
                <a:gd name="T48" fmla="*/ 0 w 216"/>
                <a:gd name="T49" fmla="*/ 48 h 134"/>
                <a:gd name="T50" fmla="*/ 195 w 216"/>
                <a:gd name="T51" fmla="*/ 134 h 134"/>
                <a:gd name="T52" fmla="*/ 195 w 216"/>
                <a:gd name="T53" fmla="*/ 134 h 134"/>
                <a:gd name="T54" fmla="*/ 195 w 216"/>
                <a:gd name="T55" fmla="*/ 134 h 134"/>
                <a:gd name="T56" fmla="*/ 198 w 216"/>
                <a:gd name="T57" fmla="*/ 134 h 134"/>
                <a:gd name="T58" fmla="*/ 198 w 216"/>
                <a:gd name="T59" fmla="*/ 131 h 134"/>
                <a:gd name="T60" fmla="*/ 198 w 216"/>
                <a:gd name="T61" fmla="*/ 131 h 134"/>
                <a:gd name="T62" fmla="*/ 198 w 216"/>
                <a:gd name="T63" fmla="*/ 128 h 134"/>
                <a:gd name="T64" fmla="*/ 201 w 216"/>
                <a:gd name="T65" fmla="*/ 125 h 134"/>
                <a:gd name="T66" fmla="*/ 201 w 216"/>
                <a:gd name="T67" fmla="*/ 122 h 134"/>
                <a:gd name="T68" fmla="*/ 201 w 216"/>
                <a:gd name="T69" fmla="*/ 119 h 134"/>
                <a:gd name="T70" fmla="*/ 204 w 216"/>
                <a:gd name="T71" fmla="*/ 116 h 134"/>
                <a:gd name="T72" fmla="*/ 204 w 216"/>
                <a:gd name="T73" fmla="*/ 113 h 134"/>
                <a:gd name="T74" fmla="*/ 207 w 216"/>
                <a:gd name="T75" fmla="*/ 110 h 134"/>
                <a:gd name="T76" fmla="*/ 207 w 216"/>
                <a:gd name="T77" fmla="*/ 108 h 134"/>
                <a:gd name="T78" fmla="*/ 207 w 216"/>
                <a:gd name="T79" fmla="*/ 105 h 134"/>
                <a:gd name="T80" fmla="*/ 210 w 216"/>
                <a:gd name="T81" fmla="*/ 105 h 134"/>
                <a:gd name="T82" fmla="*/ 210 w 216"/>
                <a:gd name="T83" fmla="*/ 102 h 134"/>
                <a:gd name="T84" fmla="*/ 213 w 216"/>
                <a:gd name="T85" fmla="*/ 99 h 134"/>
                <a:gd name="T86" fmla="*/ 213 w 216"/>
                <a:gd name="T87" fmla="*/ 96 h 134"/>
                <a:gd name="T88" fmla="*/ 213 w 216"/>
                <a:gd name="T89" fmla="*/ 96 h 134"/>
                <a:gd name="T90" fmla="*/ 216 w 216"/>
                <a:gd name="T91" fmla="*/ 93 h 134"/>
                <a:gd name="T92" fmla="*/ 216 w 216"/>
                <a:gd name="T93" fmla="*/ 93 h 134"/>
                <a:gd name="T94" fmla="*/ 216 w 216"/>
                <a:gd name="T95" fmla="*/ 90 h 134"/>
                <a:gd name="T96" fmla="*/ 216 w 216"/>
                <a:gd name="T97" fmla="*/ 90 h 134"/>
                <a:gd name="T98" fmla="*/ 216 w 216"/>
                <a:gd name="T99" fmla="*/ 9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134">
                  <a:moveTo>
                    <a:pt x="21" y="0"/>
                  </a:moveTo>
                  <a:lnTo>
                    <a:pt x="21" y="0"/>
                  </a:lnTo>
                  <a:lnTo>
                    <a:pt x="21" y="0"/>
                  </a:lnTo>
                  <a:lnTo>
                    <a:pt x="21" y="0"/>
                  </a:lnTo>
                  <a:lnTo>
                    <a:pt x="21" y="3"/>
                  </a:lnTo>
                  <a:lnTo>
                    <a:pt x="21" y="3"/>
                  </a:lnTo>
                  <a:lnTo>
                    <a:pt x="21" y="3"/>
                  </a:lnTo>
                  <a:lnTo>
                    <a:pt x="21" y="3"/>
                  </a:lnTo>
                  <a:lnTo>
                    <a:pt x="21" y="3"/>
                  </a:lnTo>
                  <a:lnTo>
                    <a:pt x="21" y="3"/>
                  </a:lnTo>
                  <a:lnTo>
                    <a:pt x="21" y="6"/>
                  </a:lnTo>
                  <a:lnTo>
                    <a:pt x="18" y="6"/>
                  </a:lnTo>
                  <a:lnTo>
                    <a:pt x="18" y="6"/>
                  </a:lnTo>
                  <a:lnTo>
                    <a:pt x="18" y="9"/>
                  </a:lnTo>
                  <a:lnTo>
                    <a:pt x="18" y="9"/>
                  </a:lnTo>
                  <a:lnTo>
                    <a:pt x="18" y="9"/>
                  </a:lnTo>
                  <a:lnTo>
                    <a:pt x="15" y="12"/>
                  </a:lnTo>
                  <a:lnTo>
                    <a:pt x="15" y="12"/>
                  </a:lnTo>
                  <a:lnTo>
                    <a:pt x="15" y="15"/>
                  </a:lnTo>
                  <a:lnTo>
                    <a:pt x="15" y="15"/>
                  </a:lnTo>
                  <a:lnTo>
                    <a:pt x="15" y="18"/>
                  </a:lnTo>
                  <a:lnTo>
                    <a:pt x="12" y="18"/>
                  </a:lnTo>
                  <a:lnTo>
                    <a:pt x="12" y="21"/>
                  </a:lnTo>
                  <a:lnTo>
                    <a:pt x="12" y="21"/>
                  </a:lnTo>
                  <a:lnTo>
                    <a:pt x="12" y="24"/>
                  </a:lnTo>
                  <a:lnTo>
                    <a:pt x="9" y="24"/>
                  </a:lnTo>
                  <a:lnTo>
                    <a:pt x="9" y="27"/>
                  </a:lnTo>
                  <a:lnTo>
                    <a:pt x="9" y="27"/>
                  </a:lnTo>
                  <a:lnTo>
                    <a:pt x="9" y="30"/>
                  </a:lnTo>
                  <a:lnTo>
                    <a:pt x="9" y="30"/>
                  </a:lnTo>
                  <a:lnTo>
                    <a:pt x="6" y="30"/>
                  </a:lnTo>
                  <a:lnTo>
                    <a:pt x="6" y="33"/>
                  </a:lnTo>
                  <a:lnTo>
                    <a:pt x="6" y="33"/>
                  </a:lnTo>
                  <a:lnTo>
                    <a:pt x="6" y="36"/>
                  </a:lnTo>
                  <a:lnTo>
                    <a:pt x="6" y="36"/>
                  </a:lnTo>
                  <a:lnTo>
                    <a:pt x="3" y="39"/>
                  </a:lnTo>
                  <a:lnTo>
                    <a:pt x="3" y="39"/>
                  </a:lnTo>
                  <a:lnTo>
                    <a:pt x="3" y="39"/>
                  </a:lnTo>
                  <a:lnTo>
                    <a:pt x="3" y="42"/>
                  </a:lnTo>
                  <a:lnTo>
                    <a:pt x="3" y="42"/>
                  </a:lnTo>
                  <a:lnTo>
                    <a:pt x="3" y="42"/>
                  </a:lnTo>
                  <a:lnTo>
                    <a:pt x="3" y="45"/>
                  </a:lnTo>
                  <a:lnTo>
                    <a:pt x="3" y="45"/>
                  </a:lnTo>
                  <a:lnTo>
                    <a:pt x="3" y="45"/>
                  </a:lnTo>
                  <a:lnTo>
                    <a:pt x="0" y="45"/>
                  </a:lnTo>
                  <a:lnTo>
                    <a:pt x="0" y="45"/>
                  </a:lnTo>
                  <a:lnTo>
                    <a:pt x="0" y="48"/>
                  </a:lnTo>
                  <a:lnTo>
                    <a:pt x="0" y="48"/>
                  </a:lnTo>
                  <a:lnTo>
                    <a:pt x="0" y="48"/>
                  </a:lnTo>
                  <a:lnTo>
                    <a:pt x="0" y="48"/>
                  </a:lnTo>
                  <a:lnTo>
                    <a:pt x="195" y="134"/>
                  </a:lnTo>
                  <a:lnTo>
                    <a:pt x="195" y="134"/>
                  </a:lnTo>
                  <a:lnTo>
                    <a:pt x="195" y="134"/>
                  </a:lnTo>
                  <a:lnTo>
                    <a:pt x="195" y="134"/>
                  </a:lnTo>
                  <a:lnTo>
                    <a:pt x="195" y="134"/>
                  </a:lnTo>
                  <a:lnTo>
                    <a:pt x="195" y="134"/>
                  </a:lnTo>
                  <a:lnTo>
                    <a:pt x="195" y="134"/>
                  </a:lnTo>
                  <a:lnTo>
                    <a:pt x="198" y="134"/>
                  </a:lnTo>
                  <a:lnTo>
                    <a:pt x="198" y="131"/>
                  </a:lnTo>
                  <a:lnTo>
                    <a:pt x="198" y="131"/>
                  </a:lnTo>
                  <a:lnTo>
                    <a:pt x="198" y="131"/>
                  </a:lnTo>
                  <a:lnTo>
                    <a:pt x="198" y="131"/>
                  </a:lnTo>
                  <a:lnTo>
                    <a:pt x="198" y="128"/>
                  </a:lnTo>
                  <a:lnTo>
                    <a:pt x="198" y="128"/>
                  </a:lnTo>
                  <a:lnTo>
                    <a:pt x="198" y="125"/>
                  </a:lnTo>
                  <a:lnTo>
                    <a:pt x="201" y="125"/>
                  </a:lnTo>
                  <a:lnTo>
                    <a:pt x="201" y="125"/>
                  </a:lnTo>
                  <a:lnTo>
                    <a:pt x="201" y="122"/>
                  </a:lnTo>
                  <a:lnTo>
                    <a:pt x="201" y="122"/>
                  </a:lnTo>
                  <a:lnTo>
                    <a:pt x="201" y="119"/>
                  </a:lnTo>
                  <a:lnTo>
                    <a:pt x="201" y="119"/>
                  </a:lnTo>
                  <a:lnTo>
                    <a:pt x="204" y="116"/>
                  </a:lnTo>
                  <a:lnTo>
                    <a:pt x="204" y="116"/>
                  </a:lnTo>
                  <a:lnTo>
                    <a:pt x="204" y="113"/>
                  </a:lnTo>
                  <a:lnTo>
                    <a:pt x="204" y="113"/>
                  </a:lnTo>
                  <a:lnTo>
                    <a:pt x="207" y="110"/>
                  </a:lnTo>
                  <a:lnTo>
                    <a:pt x="207" y="110"/>
                  </a:lnTo>
                  <a:lnTo>
                    <a:pt x="207" y="108"/>
                  </a:lnTo>
                  <a:lnTo>
                    <a:pt x="207" y="108"/>
                  </a:lnTo>
                  <a:lnTo>
                    <a:pt x="207" y="105"/>
                  </a:lnTo>
                  <a:lnTo>
                    <a:pt x="210" y="105"/>
                  </a:lnTo>
                  <a:lnTo>
                    <a:pt x="210" y="105"/>
                  </a:lnTo>
                  <a:lnTo>
                    <a:pt x="210" y="102"/>
                  </a:lnTo>
                  <a:lnTo>
                    <a:pt x="210" y="102"/>
                  </a:lnTo>
                  <a:lnTo>
                    <a:pt x="213" y="99"/>
                  </a:lnTo>
                  <a:lnTo>
                    <a:pt x="213" y="99"/>
                  </a:lnTo>
                  <a:lnTo>
                    <a:pt x="213" y="96"/>
                  </a:lnTo>
                  <a:lnTo>
                    <a:pt x="213" y="96"/>
                  </a:lnTo>
                  <a:lnTo>
                    <a:pt x="213" y="96"/>
                  </a:lnTo>
                  <a:lnTo>
                    <a:pt x="213" y="96"/>
                  </a:lnTo>
                  <a:lnTo>
                    <a:pt x="216" y="93"/>
                  </a:lnTo>
                  <a:lnTo>
                    <a:pt x="216" y="93"/>
                  </a:lnTo>
                  <a:lnTo>
                    <a:pt x="216" y="93"/>
                  </a:lnTo>
                  <a:lnTo>
                    <a:pt x="216" y="93"/>
                  </a:lnTo>
                  <a:lnTo>
                    <a:pt x="216" y="90"/>
                  </a:lnTo>
                  <a:lnTo>
                    <a:pt x="216" y="90"/>
                  </a:lnTo>
                  <a:lnTo>
                    <a:pt x="216" y="90"/>
                  </a:lnTo>
                  <a:lnTo>
                    <a:pt x="216" y="90"/>
                  </a:lnTo>
                  <a:lnTo>
                    <a:pt x="216" y="90"/>
                  </a:lnTo>
                  <a:lnTo>
                    <a:pt x="216" y="90"/>
                  </a:lnTo>
                  <a:lnTo>
                    <a:pt x="2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29"/>
            <p:cNvSpPr>
              <a:spLocks noChangeArrowheads="1"/>
            </p:cNvSpPr>
            <p:nvPr/>
          </p:nvSpPr>
          <p:spPr bwMode="auto">
            <a:xfrm>
              <a:off x="4094163" y="2592388"/>
              <a:ext cx="117475"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3979863" y="2620963"/>
              <a:ext cx="193675" cy="112713"/>
            </a:xfrm>
            <a:custGeom>
              <a:avLst/>
              <a:gdLst>
                <a:gd name="T0" fmla="*/ 107 w 122"/>
                <a:gd name="T1" fmla="*/ 47 h 71"/>
                <a:gd name="T2" fmla="*/ 110 w 122"/>
                <a:gd name="T3" fmla="*/ 47 h 71"/>
                <a:gd name="T4" fmla="*/ 113 w 122"/>
                <a:gd name="T5" fmla="*/ 44 h 71"/>
                <a:gd name="T6" fmla="*/ 113 w 122"/>
                <a:gd name="T7" fmla="*/ 41 h 71"/>
                <a:gd name="T8" fmla="*/ 116 w 122"/>
                <a:gd name="T9" fmla="*/ 41 h 71"/>
                <a:gd name="T10" fmla="*/ 119 w 122"/>
                <a:gd name="T11" fmla="*/ 38 h 71"/>
                <a:gd name="T12" fmla="*/ 119 w 122"/>
                <a:gd name="T13" fmla="*/ 35 h 71"/>
                <a:gd name="T14" fmla="*/ 122 w 122"/>
                <a:gd name="T15" fmla="*/ 32 h 71"/>
                <a:gd name="T16" fmla="*/ 122 w 122"/>
                <a:gd name="T17" fmla="*/ 29 h 71"/>
                <a:gd name="T18" fmla="*/ 122 w 122"/>
                <a:gd name="T19" fmla="*/ 26 h 71"/>
                <a:gd name="T20" fmla="*/ 122 w 122"/>
                <a:gd name="T21" fmla="*/ 23 h 71"/>
                <a:gd name="T22" fmla="*/ 122 w 122"/>
                <a:gd name="T23" fmla="*/ 20 h 71"/>
                <a:gd name="T24" fmla="*/ 122 w 122"/>
                <a:gd name="T25" fmla="*/ 17 h 71"/>
                <a:gd name="T26" fmla="*/ 119 w 122"/>
                <a:gd name="T27" fmla="*/ 14 h 71"/>
                <a:gd name="T28" fmla="*/ 119 w 122"/>
                <a:gd name="T29" fmla="*/ 11 h 71"/>
                <a:gd name="T30" fmla="*/ 116 w 122"/>
                <a:gd name="T31" fmla="*/ 8 h 71"/>
                <a:gd name="T32" fmla="*/ 116 w 122"/>
                <a:gd name="T33" fmla="*/ 5 h 71"/>
                <a:gd name="T34" fmla="*/ 113 w 122"/>
                <a:gd name="T35" fmla="*/ 2 h 71"/>
                <a:gd name="T36" fmla="*/ 110 w 122"/>
                <a:gd name="T37" fmla="*/ 2 h 71"/>
                <a:gd name="T38" fmla="*/ 107 w 122"/>
                <a:gd name="T39" fmla="*/ 0 h 71"/>
                <a:gd name="T40" fmla="*/ 104 w 122"/>
                <a:gd name="T41" fmla="*/ 0 h 71"/>
                <a:gd name="T42" fmla="*/ 101 w 122"/>
                <a:gd name="T43" fmla="*/ 0 h 71"/>
                <a:gd name="T44" fmla="*/ 98 w 122"/>
                <a:gd name="T45" fmla="*/ 0 h 71"/>
                <a:gd name="T46" fmla="*/ 95 w 122"/>
                <a:gd name="T47" fmla="*/ 0 h 71"/>
                <a:gd name="T48" fmla="*/ 92 w 122"/>
                <a:gd name="T49" fmla="*/ 0 h 71"/>
                <a:gd name="T50" fmla="*/ 0 w 122"/>
                <a:gd name="T51" fmla="*/ 23 h 71"/>
                <a:gd name="T52" fmla="*/ 3 w 122"/>
                <a:gd name="T53" fmla="*/ 23 h 71"/>
                <a:gd name="T54" fmla="*/ 6 w 122"/>
                <a:gd name="T55" fmla="*/ 23 h 71"/>
                <a:gd name="T56" fmla="*/ 9 w 122"/>
                <a:gd name="T57" fmla="*/ 23 h 71"/>
                <a:gd name="T58" fmla="*/ 12 w 122"/>
                <a:gd name="T59" fmla="*/ 23 h 71"/>
                <a:gd name="T60" fmla="*/ 15 w 122"/>
                <a:gd name="T61" fmla="*/ 26 h 71"/>
                <a:gd name="T62" fmla="*/ 18 w 122"/>
                <a:gd name="T63" fmla="*/ 26 h 71"/>
                <a:gd name="T64" fmla="*/ 21 w 122"/>
                <a:gd name="T65" fmla="*/ 29 h 71"/>
                <a:gd name="T66" fmla="*/ 21 w 122"/>
                <a:gd name="T67" fmla="*/ 32 h 71"/>
                <a:gd name="T68" fmla="*/ 24 w 122"/>
                <a:gd name="T69" fmla="*/ 32 h 71"/>
                <a:gd name="T70" fmla="*/ 24 w 122"/>
                <a:gd name="T71" fmla="*/ 35 h 71"/>
                <a:gd name="T72" fmla="*/ 27 w 122"/>
                <a:gd name="T73" fmla="*/ 38 h 71"/>
                <a:gd name="T74" fmla="*/ 27 w 122"/>
                <a:gd name="T75" fmla="*/ 41 h 71"/>
                <a:gd name="T76" fmla="*/ 27 w 122"/>
                <a:gd name="T77" fmla="*/ 44 h 71"/>
                <a:gd name="T78" fmla="*/ 27 w 122"/>
                <a:gd name="T79" fmla="*/ 50 h 71"/>
                <a:gd name="T80" fmla="*/ 27 w 122"/>
                <a:gd name="T81" fmla="*/ 53 h 71"/>
                <a:gd name="T82" fmla="*/ 27 w 122"/>
                <a:gd name="T83" fmla="*/ 56 h 71"/>
                <a:gd name="T84" fmla="*/ 27 w 122"/>
                <a:gd name="T85" fmla="*/ 59 h 71"/>
                <a:gd name="T86" fmla="*/ 24 w 122"/>
                <a:gd name="T87" fmla="*/ 62 h 71"/>
                <a:gd name="T88" fmla="*/ 24 w 122"/>
                <a:gd name="T89" fmla="*/ 62 h 71"/>
                <a:gd name="T90" fmla="*/ 21 w 122"/>
                <a:gd name="T91" fmla="*/ 65 h 71"/>
                <a:gd name="T92" fmla="*/ 18 w 122"/>
                <a:gd name="T93" fmla="*/ 68 h 71"/>
                <a:gd name="T94" fmla="*/ 18 w 122"/>
                <a:gd name="T95" fmla="*/ 68 h 71"/>
                <a:gd name="T96" fmla="*/ 15 w 122"/>
                <a:gd name="T97" fmla="*/ 71 h 71"/>
                <a:gd name="T98" fmla="*/ 12 w 122"/>
                <a:gd name="T9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71">
                  <a:moveTo>
                    <a:pt x="107" y="47"/>
                  </a:moveTo>
                  <a:lnTo>
                    <a:pt x="107" y="47"/>
                  </a:lnTo>
                  <a:lnTo>
                    <a:pt x="107" y="47"/>
                  </a:lnTo>
                  <a:lnTo>
                    <a:pt x="110" y="47"/>
                  </a:lnTo>
                  <a:lnTo>
                    <a:pt x="110" y="44"/>
                  </a:lnTo>
                  <a:lnTo>
                    <a:pt x="113" y="44"/>
                  </a:lnTo>
                  <a:lnTo>
                    <a:pt x="113" y="44"/>
                  </a:lnTo>
                  <a:lnTo>
                    <a:pt x="113" y="41"/>
                  </a:lnTo>
                  <a:lnTo>
                    <a:pt x="116" y="41"/>
                  </a:lnTo>
                  <a:lnTo>
                    <a:pt x="116" y="41"/>
                  </a:lnTo>
                  <a:lnTo>
                    <a:pt x="116" y="38"/>
                  </a:lnTo>
                  <a:lnTo>
                    <a:pt x="119" y="38"/>
                  </a:lnTo>
                  <a:lnTo>
                    <a:pt x="119" y="35"/>
                  </a:lnTo>
                  <a:lnTo>
                    <a:pt x="119" y="35"/>
                  </a:lnTo>
                  <a:lnTo>
                    <a:pt x="119" y="35"/>
                  </a:lnTo>
                  <a:lnTo>
                    <a:pt x="122" y="32"/>
                  </a:lnTo>
                  <a:lnTo>
                    <a:pt x="122" y="32"/>
                  </a:lnTo>
                  <a:lnTo>
                    <a:pt x="122" y="29"/>
                  </a:lnTo>
                  <a:lnTo>
                    <a:pt x="122" y="26"/>
                  </a:lnTo>
                  <a:lnTo>
                    <a:pt x="122" y="26"/>
                  </a:lnTo>
                  <a:lnTo>
                    <a:pt x="122" y="23"/>
                  </a:lnTo>
                  <a:lnTo>
                    <a:pt x="122" y="23"/>
                  </a:lnTo>
                  <a:lnTo>
                    <a:pt x="122" y="20"/>
                  </a:lnTo>
                  <a:lnTo>
                    <a:pt x="122" y="20"/>
                  </a:lnTo>
                  <a:lnTo>
                    <a:pt x="122" y="17"/>
                  </a:lnTo>
                  <a:lnTo>
                    <a:pt x="122" y="17"/>
                  </a:lnTo>
                  <a:lnTo>
                    <a:pt x="119" y="14"/>
                  </a:lnTo>
                  <a:lnTo>
                    <a:pt x="119" y="14"/>
                  </a:lnTo>
                  <a:lnTo>
                    <a:pt x="119" y="11"/>
                  </a:lnTo>
                  <a:lnTo>
                    <a:pt x="119" y="11"/>
                  </a:lnTo>
                  <a:lnTo>
                    <a:pt x="119" y="8"/>
                  </a:lnTo>
                  <a:lnTo>
                    <a:pt x="116" y="8"/>
                  </a:lnTo>
                  <a:lnTo>
                    <a:pt x="116" y="5"/>
                  </a:lnTo>
                  <a:lnTo>
                    <a:pt x="116" y="5"/>
                  </a:lnTo>
                  <a:lnTo>
                    <a:pt x="113" y="5"/>
                  </a:lnTo>
                  <a:lnTo>
                    <a:pt x="113" y="2"/>
                  </a:lnTo>
                  <a:lnTo>
                    <a:pt x="110" y="2"/>
                  </a:lnTo>
                  <a:lnTo>
                    <a:pt x="110" y="2"/>
                  </a:lnTo>
                  <a:lnTo>
                    <a:pt x="110" y="2"/>
                  </a:lnTo>
                  <a:lnTo>
                    <a:pt x="107" y="0"/>
                  </a:lnTo>
                  <a:lnTo>
                    <a:pt x="107" y="0"/>
                  </a:lnTo>
                  <a:lnTo>
                    <a:pt x="104" y="0"/>
                  </a:lnTo>
                  <a:lnTo>
                    <a:pt x="104" y="0"/>
                  </a:lnTo>
                  <a:lnTo>
                    <a:pt x="101" y="0"/>
                  </a:lnTo>
                  <a:lnTo>
                    <a:pt x="101" y="0"/>
                  </a:lnTo>
                  <a:lnTo>
                    <a:pt x="98" y="0"/>
                  </a:lnTo>
                  <a:lnTo>
                    <a:pt x="98" y="0"/>
                  </a:lnTo>
                  <a:lnTo>
                    <a:pt x="95" y="0"/>
                  </a:lnTo>
                  <a:lnTo>
                    <a:pt x="95" y="0"/>
                  </a:lnTo>
                  <a:lnTo>
                    <a:pt x="92" y="0"/>
                  </a:lnTo>
                  <a:lnTo>
                    <a:pt x="0" y="23"/>
                  </a:lnTo>
                  <a:lnTo>
                    <a:pt x="0" y="23"/>
                  </a:lnTo>
                  <a:lnTo>
                    <a:pt x="3" y="23"/>
                  </a:lnTo>
                  <a:lnTo>
                    <a:pt x="3" y="23"/>
                  </a:lnTo>
                  <a:lnTo>
                    <a:pt x="6" y="23"/>
                  </a:lnTo>
                  <a:lnTo>
                    <a:pt x="6" y="23"/>
                  </a:lnTo>
                  <a:lnTo>
                    <a:pt x="9" y="23"/>
                  </a:lnTo>
                  <a:lnTo>
                    <a:pt x="9" y="23"/>
                  </a:lnTo>
                  <a:lnTo>
                    <a:pt x="12" y="23"/>
                  </a:lnTo>
                  <a:lnTo>
                    <a:pt x="12" y="23"/>
                  </a:lnTo>
                  <a:lnTo>
                    <a:pt x="12" y="23"/>
                  </a:lnTo>
                  <a:lnTo>
                    <a:pt x="15" y="26"/>
                  </a:lnTo>
                  <a:lnTo>
                    <a:pt x="15" y="26"/>
                  </a:lnTo>
                  <a:lnTo>
                    <a:pt x="18" y="26"/>
                  </a:lnTo>
                  <a:lnTo>
                    <a:pt x="18" y="26"/>
                  </a:lnTo>
                  <a:lnTo>
                    <a:pt x="21" y="29"/>
                  </a:lnTo>
                  <a:lnTo>
                    <a:pt x="21" y="29"/>
                  </a:lnTo>
                  <a:lnTo>
                    <a:pt x="21" y="32"/>
                  </a:lnTo>
                  <a:lnTo>
                    <a:pt x="24" y="32"/>
                  </a:lnTo>
                  <a:lnTo>
                    <a:pt x="24" y="32"/>
                  </a:lnTo>
                  <a:lnTo>
                    <a:pt x="24" y="35"/>
                  </a:lnTo>
                  <a:lnTo>
                    <a:pt x="24" y="35"/>
                  </a:lnTo>
                  <a:lnTo>
                    <a:pt x="27" y="38"/>
                  </a:lnTo>
                  <a:lnTo>
                    <a:pt x="27" y="38"/>
                  </a:lnTo>
                  <a:lnTo>
                    <a:pt x="27" y="41"/>
                  </a:lnTo>
                  <a:lnTo>
                    <a:pt x="27" y="41"/>
                  </a:lnTo>
                  <a:lnTo>
                    <a:pt x="27" y="44"/>
                  </a:lnTo>
                  <a:lnTo>
                    <a:pt x="27" y="44"/>
                  </a:lnTo>
                  <a:lnTo>
                    <a:pt x="27" y="47"/>
                  </a:lnTo>
                  <a:lnTo>
                    <a:pt x="27" y="50"/>
                  </a:lnTo>
                  <a:lnTo>
                    <a:pt x="27" y="50"/>
                  </a:lnTo>
                  <a:lnTo>
                    <a:pt x="27" y="53"/>
                  </a:lnTo>
                  <a:lnTo>
                    <a:pt x="27" y="53"/>
                  </a:lnTo>
                  <a:lnTo>
                    <a:pt x="27" y="56"/>
                  </a:lnTo>
                  <a:lnTo>
                    <a:pt x="27" y="56"/>
                  </a:lnTo>
                  <a:lnTo>
                    <a:pt x="27" y="59"/>
                  </a:lnTo>
                  <a:lnTo>
                    <a:pt x="27" y="59"/>
                  </a:lnTo>
                  <a:lnTo>
                    <a:pt x="24" y="62"/>
                  </a:lnTo>
                  <a:lnTo>
                    <a:pt x="24" y="62"/>
                  </a:lnTo>
                  <a:lnTo>
                    <a:pt x="24" y="62"/>
                  </a:lnTo>
                  <a:lnTo>
                    <a:pt x="24" y="65"/>
                  </a:lnTo>
                  <a:lnTo>
                    <a:pt x="21" y="65"/>
                  </a:lnTo>
                  <a:lnTo>
                    <a:pt x="21" y="68"/>
                  </a:lnTo>
                  <a:lnTo>
                    <a:pt x="18" y="68"/>
                  </a:lnTo>
                  <a:lnTo>
                    <a:pt x="18" y="68"/>
                  </a:lnTo>
                  <a:lnTo>
                    <a:pt x="18" y="68"/>
                  </a:lnTo>
                  <a:lnTo>
                    <a:pt x="15" y="71"/>
                  </a:lnTo>
                  <a:lnTo>
                    <a:pt x="15" y="71"/>
                  </a:lnTo>
                  <a:lnTo>
                    <a:pt x="12" y="71"/>
                  </a:lnTo>
                  <a:lnTo>
                    <a:pt x="12" y="71"/>
                  </a:lnTo>
                  <a:lnTo>
                    <a:pt x="107" y="4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31"/>
            <p:cNvSpPr>
              <a:spLocks noChangeArrowheads="1"/>
            </p:cNvSpPr>
            <p:nvPr/>
          </p:nvSpPr>
          <p:spPr bwMode="auto">
            <a:xfrm>
              <a:off x="3171825" y="6269038"/>
              <a:ext cx="119063"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32"/>
            <p:cNvSpPr>
              <a:spLocks noChangeArrowheads="1"/>
            </p:cNvSpPr>
            <p:nvPr/>
          </p:nvSpPr>
          <p:spPr bwMode="auto">
            <a:xfrm>
              <a:off x="6626225" y="5289550"/>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6545263" y="5313363"/>
              <a:ext cx="166688" cy="100013"/>
            </a:xfrm>
            <a:custGeom>
              <a:avLst/>
              <a:gdLst>
                <a:gd name="T0" fmla="*/ 87 w 105"/>
                <a:gd name="T1" fmla="*/ 51 h 63"/>
                <a:gd name="T2" fmla="*/ 90 w 105"/>
                <a:gd name="T3" fmla="*/ 48 h 63"/>
                <a:gd name="T4" fmla="*/ 93 w 105"/>
                <a:gd name="T5" fmla="*/ 48 h 63"/>
                <a:gd name="T6" fmla="*/ 93 w 105"/>
                <a:gd name="T7" fmla="*/ 45 h 63"/>
                <a:gd name="T8" fmla="*/ 96 w 105"/>
                <a:gd name="T9" fmla="*/ 45 h 63"/>
                <a:gd name="T10" fmla="*/ 99 w 105"/>
                <a:gd name="T11" fmla="*/ 42 h 63"/>
                <a:gd name="T12" fmla="*/ 99 w 105"/>
                <a:gd name="T13" fmla="*/ 39 h 63"/>
                <a:gd name="T14" fmla="*/ 102 w 105"/>
                <a:gd name="T15" fmla="*/ 36 h 63"/>
                <a:gd name="T16" fmla="*/ 102 w 105"/>
                <a:gd name="T17" fmla="*/ 33 h 63"/>
                <a:gd name="T18" fmla="*/ 102 w 105"/>
                <a:gd name="T19" fmla="*/ 30 h 63"/>
                <a:gd name="T20" fmla="*/ 105 w 105"/>
                <a:gd name="T21" fmla="*/ 27 h 63"/>
                <a:gd name="T22" fmla="*/ 105 w 105"/>
                <a:gd name="T23" fmla="*/ 24 h 63"/>
                <a:gd name="T24" fmla="*/ 102 w 105"/>
                <a:gd name="T25" fmla="*/ 21 h 63"/>
                <a:gd name="T26" fmla="*/ 102 w 105"/>
                <a:gd name="T27" fmla="*/ 18 h 63"/>
                <a:gd name="T28" fmla="*/ 102 w 105"/>
                <a:gd name="T29" fmla="*/ 15 h 63"/>
                <a:gd name="T30" fmla="*/ 99 w 105"/>
                <a:gd name="T31" fmla="*/ 12 h 63"/>
                <a:gd name="T32" fmla="*/ 99 w 105"/>
                <a:gd name="T33" fmla="*/ 9 h 63"/>
                <a:gd name="T34" fmla="*/ 96 w 105"/>
                <a:gd name="T35" fmla="*/ 6 h 63"/>
                <a:gd name="T36" fmla="*/ 93 w 105"/>
                <a:gd name="T37" fmla="*/ 3 h 63"/>
                <a:gd name="T38" fmla="*/ 90 w 105"/>
                <a:gd name="T39" fmla="*/ 3 h 63"/>
                <a:gd name="T40" fmla="*/ 87 w 105"/>
                <a:gd name="T41" fmla="*/ 0 h 63"/>
                <a:gd name="T42" fmla="*/ 84 w 105"/>
                <a:gd name="T43" fmla="*/ 0 h 63"/>
                <a:gd name="T44" fmla="*/ 81 w 105"/>
                <a:gd name="T45" fmla="*/ 0 h 63"/>
                <a:gd name="T46" fmla="*/ 78 w 105"/>
                <a:gd name="T47" fmla="*/ 0 h 63"/>
                <a:gd name="T48" fmla="*/ 75 w 105"/>
                <a:gd name="T49" fmla="*/ 0 h 63"/>
                <a:gd name="T50" fmla="*/ 3 w 105"/>
                <a:gd name="T51" fmla="*/ 12 h 63"/>
                <a:gd name="T52" fmla="*/ 6 w 105"/>
                <a:gd name="T53" fmla="*/ 12 h 63"/>
                <a:gd name="T54" fmla="*/ 9 w 105"/>
                <a:gd name="T55" fmla="*/ 12 h 63"/>
                <a:gd name="T56" fmla="*/ 12 w 105"/>
                <a:gd name="T57" fmla="*/ 12 h 63"/>
                <a:gd name="T58" fmla="*/ 15 w 105"/>
                <a:gd name="T59" fmla="*/ 15 h 63"/>
                <a:gd name="T60" fmla="*/ 18 w 105"/>
                <a:gd name="T61" fmla="*/ 15 h 63"/>
                <a:gd name="T62" fmla="*/ 21 w 105"/>
                <a:gd name="T63" fmla="*/ 18 h 63"/>
                <a:gd name="T64" fmla="*/ 24 w 105"/>
                <a:gd name="T65" fmla="*/ 21 h 63"/>
                <a:gd name="T66" fmla="*/ 24 w 105"/>
                <a:gd name="T67" fmla="*/ 21 h 63"/>
                <a:gd name="T68" fmla="*/ 27 w 105"/>
                <a:gd name="T69" fmla="*/ 24 h 63"/>
                <a:gd name="T70" fmla="*/ 27 w 105"/>
                <a:gd name="T71" fmla="*/ 27 h 63"/>
                <a:gd name="T72" fmla="*/ 30 w 105"/>
                <a:gd name="T73" fmla="*/ 30 h 63"/>
                <a:gd name="T74" fmla="*/ 30 w 105"/>
                <a:gd name="T75" fmla="*/ 36 h 63"/>
                <a:gd name="T76" fmla="*/ 30 w 105"/>
                <a:gd name="T77" fmla="*/ 39 h 63"/>
                <a:gd name="T78" fmla="*/ 30 w 105"/>
                <a:gd name="T79" fmla="*/ 42 h 63"/>
                <a:gd name="T80" fmla="*/ 30 w 105"/>
                <a:gd name="T81" fmla="*/ 45 h 63"/>
                <a:gd name="T82" fmla="*/ 27 w 105"/>
                <a:gd name="T83" fmla="*/ 48 h 63"/>
                <a:gd name="T84" fmla="*/ 27 w 105"/>
                <a:gd name="T85" fmla="*/ 51 h 63"/>
                <a:gd name="T86" fmla="*/ 27 w 105"/>
                <a:gd name="T87" fmla="*/ 54 h 63"/>
                <a:gd name="T88" fmla="*/ 24 w 105"/>
                <a:gd name="T89" fmla="*/ 57 h 63"/>
                <a:gd name="T90" fmla="*/ 21 w 105"/>
                <a:gd name="T91" fmla="*/ 57 h 63"/>
                <a:gd name="T92" fmla="*/ 18 w 105"/>
                <a:gd name="T93" fmla="*/ 60 h 63"/>
                <a:gd name="T94" fmla="*/ 15 w 105"/>
                <a:gd name="T95" fmla="*/ 60 h 63"/>
                <a:gd name="T96" fmla="*/ 12 w 105"/>
                <a:gd name="T97" fmla="*/ 63 h 63"/>
                <a:gd name="T98" fmla="*/ 9 w 105"/>
                <a:gd name="T9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63">
                  <a:moveTo>
                    <a:pt x="84" y="51"/>
                  </a:moveTo>
                  <a:lnTo>
                    <a:pt x="87" y="51"/>
                  </a:lnTo>
                  <a:lnTo>
                    <a:pt x="87" y="48"/>
                  </a:lnTo>
                  <a:lnTo>
                    <a:pt x="90" y="48"/>
                  </a:lnTo>
                  <a:lnTo>
                    <a:pt x="90" y="48"/>
                  </a:lnTo>
                  <a:lnTo>
                    <a:pt x="93" y="48"/>
                  </a:lnTo>
                  <a:lnTo>
                    <a:pt x="93" y="48"/>
                  </a:lnTo>
                  <a:lnTo>
                    <a:pt x="93" y="45"/>
                  </a:lnTo>
                  <a:lnTo>
                    <a:pt x="96" y="45"/>
                  </a:lnTo>
                  <a:lnTo>
                    <a:pt x="96" y="45"/>
                  </a:lnTo>
                  <a:lnTo>
                    <a:pt x="99" y="42"/>
                  </a:lnTo>
                  <a:lnTo>
                    <a:pt x="99" y="42"/>
                  </a:lnTo>
                  <a:lnTo>
                    <a:pt x="99" y="39"/>
                  </a:lnTo>
                  <a:lnTo>
                    <a:pt x="99" y="39"/>
                  </a:lnTo>
                  <a:lnTo>
                    <a:pt x="102" y="36"/>
                  </a:lnTo>
                  <a:lnTo>
                    <a:pt x="102" y="36"/>
                  </a:lnTo>
                  <a:lnTo>
                    <a:pt x="102" y="33"/>
                  </a:lnTo>
                  <a:lnTo>
                    <a:pt x="102" y="33"/>
                  </a:lnTo>
                  <a:lnTo>
                    <a:pt x="102" y="30"/>
                  </a:lnTo>
                  <a:lnTo>
                    <a:pt x="102" y="30"/>
                  </a:lnTo>
                  <a:lnTo>
                    <a:pt x="105" y="27"/>
                  </a:lnTo>
                  <a:lnTo>
                    <a:pt x="105" y="27"/>
                  </a:lnTo>
                  <a:lnTo>
                    <a:pt x="105" y="24"/>
                  </a:lnTo>
                  <a:lnTo>
                    <a:pt x="105" y="24"/>
                  </a:lnTo>
                  <a:lnTo>
                    <a:pt x="102" y="21"/>
                  </a:lnTo>
                  <a:lnTo>
                    <a:pt x="102" y="21"/>
                  </a:lnTo>
                  <a:lnTo>
                    <a:pt x="102" y="18"/>
                  </a:lnTo>
                  <a:lnTo>
                    <a:pt x="102" y="18"/>
                  </a:lnTo>
                  <a:lnTo>
                    <a:pt x="102" y="15"/>
                  </a:lnTo>
                  <a:lnTo>
                    <a:pt x="102" y="15"/>
                  </a:lnTo>
                  <a:lnTo>
                    <a:pt x="99" y="12"/>
                  </a:lnTo>
                  <a:lnTo>
                    <a:pt x="99" y="12"/>
                  </a:lnTo>
                  <a:lnTo>
                    <a:pt x="99" y="9"/>
                  </a:lnTo>
                  <a:lnTo>
                    <a:pt x="99" y="9"/>
                  </a:lnTo>
                  <a:lnTo>
                    <a:pt x="96" y="6"/>
                  </a:lnTo>
                  <a:lnTo>
                    <a:pt x="96" y="6"/>
                  </a:lnTo>
                  <a:lnTo>
                    <a:pt x="93" y="6"/>
                  </a:lnTo>
                  <a:lnTo>
                    <a:pt x="93" y="3"/>
                  </a:lnTo>
                  <a:lnTo>
                    <a:pt x="93" y="3"/>
                  </a:lnTo>
                  <a:lnTo>
                    <a:pt x="90" y="3"/>
                  </a:lnTo>
                  <a:lnTo>
                    <a:pt x="90" y="3"/>
                  </a:lnTo>
                  <a:lnTo>
                    <a:pt x="87" y="0"/>
                  </a:lnTo>
                  <a:lnTo>
                    <a:pt x="87" y="0"/>
                  </a:lnTo>
                  <a:lnTo>
                    <a:pt x="84" y="0"/>
                  </a:lnTo>
                  <a:lnTo>
                    <a:pt x="84" y="0"/>
                  </a:lnTo>
                  <a:lnTo>
                    <a:pt x="81" y="0"/>
                  </a:lnTo>
                  <a:lnTo>
                    <a:pt x="81" y="0"/>
                  </a:lnTo>
                  <a:lnTo>
                    <a:pt x="78" y="0"/>
                  </a:lnTo>
                  <a:lnTo>
                    <a:pt x="78" y="0"/>
                  </a:lnTo>
                  <a:lnTo>
                    <a:pt x="75" y="0"/>
                  </a:lnTo>
                  <a:lnTo>
                    <a:pt x="0" y="12"/>
                  </a:lnTo>
                  <a:lnTo>
                    <a:pt x="3" y="12"/>
                  </a:lnTo>
                  <a:lnTo>
                    <a:pt x="3" y="12"/>
                  </a:lnTo>
                  <a:lnTo>
                    <a:pt x="6" y="12"/>
                  </a:lnTo>
                  <a:lnTo>
                    <a:pt x="6" y="12"/>
                  </a:lnTo>
                  <a:lnTo>
                    <a:pt x="9" y="12"/>
                  </a:lnTo>
                  <a:lnTo>
                    <a:pt x="9" y="12"/>
                  </a:lnTo>
                  <a:lnTo>
                    <a:pt x="12" y="12"/>
                  </a:lnTo>
                  <a:lnTo>
                    <a:pt x="12" y="15"/>
                  </a:lnTo>
                  <a:lnTo>
                    <a:pt x="15" y="15"/>
                  </a:lnTo>
                  <a:lnTo>
                    <a:pt x="15" y="15"/>
                  </a:lnTo>
                  <a:lnTo>
                    <a:pt x="18" y="15"/>
                  </a:lnTo>
                  <a:lnTo>
                    <a:pt x="18" y="18"/>
                  </a:lnTo>
                  <a:lnTo>
                    <a:pt x="21" y="18"/>
                  </a:lnTo>
                  <a:lnTo>
                    <a:pt x="21" y="18"/>
                  </a:lnTo>
                  <a:lnTo>
                    <a:pt x="24" y="21"/>
                  </a:lnTo>
                  <a:lnTo>
                    <a:pt x="24" y="21"/>
                  </a:lnTo>
                  <a:lnTo>
                    <a:pt x="24" y="21"/>
                  </a:lnTo>
                  <a:lnTo>
                    <a:pt x="27" y="24"/>
                  </a:lnTo>
                  <a:lnTo>
                    <a:pt x="27" y="24"/>
                  </a:lnTo>
                  <a:lnTo>
                    <a:pt x="27" y="27"/>
                  </a:lnTo>
                  <a:lnTo>
                    <a:pt x="27" y="27"/>
                  </a:lnTo>
                  <a:lnTo>
                    <a:pt x="27" y="30"/>
                  </a:lnTo>
                  <a:lnTo>
                    <a:pt x="30" y="30"/>
                  </a:lnTo>
                  <a:lnTo>
                    <a:pt x="30" y="33"/>
                  </a:lnTo>
                  <a:lnTo>
                    <a:pt x="30" y="36"/>
                  </a:lnTo>
                  <a:lnTo>
                    <a:pt x="30" y="36"/>
                  </a:lnTo>
                  <a:lnTo>
                    <a:pt x="30" y="39"/>
                  </a:lnTo>
                  <a:lnTo>
                    <a:pt x="30" y="39"/>
                  </a:lnTo>
                  <a:lnTo>
                    <a:pt x="30" y="42"/>
                  </a:lnTo>
                  <a:lnTo>
                    <a:pt x="30" y="42"/>
                  </a:lnTo>
                  <a:lnTo>
                    <a:pt x="30" y="45"/>
                  </a:lnTo>
                  <a:lnTo>
                    <a:pt x="30" y="45"/>
                  </a:lnTo>
                  <a:lnTo>
                    <a:pt x="27" y="48"/>
                  </a:lnTo>
                  <a:lnTo>
                    <a:pt x="27" y="48"/>
                  </a:lnTo>
                  <a:lnTo>
                    <a:pt x="27" y="51"/>
                  </a:lnTo>
                  <a:lnTo>
                    <a:pt x="27" y="51"/>
                  </a:lnTo>
                  <a:lnTo>
                    <a:pt x="27" y="54"/>
                  </a:lnTo>
                  <a:lnTo>
                    <a:pt x="24" y="54"/>
                  </a:lnTo>
                  <a:lnTo>
                    <a:pt x="24" y="57"/>
                  </a:lnTo>
                  <a:lnTo>
                    <a:pt x="24" y="57"/>
                  </a:lnTo>
                  <a:lnTo>
                    <a:pt x="21" y="57"/>
                  </a:lnTo>
                  <a:lnTo>
                    <a:pt x="21" y="60"/>
                  </a:lnTo>
                  <a:lnTo>
                    <a:pt x="18" y="60"/>
                  </a:lnTo>
                  <a:lnTo>
                    <a:pt x="18" y="60"/>
                  </a:lnTo>
                  <a:lnTo>
                    <a:pt x="15" y="60"/>
                  </a:lnTo>
                  <a:lnTo>
                    <a:pt x="15" y="63"/>
                  </a:lnTo>
                  <a:lnTo>
                    <a:pt x="12" y="63"/>
                  </a:lnTo>
                  <a:lnTo>
                    <a:pt x="12" y="63"/>
                  </a:lnTo>
                  <a:lnTo>
                    <a:pt x="9" y="63"/>
                  </a:lnTo>
                  <a:lnTo>
                    <a:pt x="84" y="5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34"/>
            <p:cNvSpPr>
              <a:spLocks noChangeArrowheads="1"/>
            </p:cNvSpPr>
            <p:nvPr/>
          </p:nvSpPr>
          <p:spPr bwMode="auto">
            <a:xfrm>
              <a:off x="5718175" y="2828925"/>
              <a:ext cx="290513" cy="2905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p:cNvSpPr>
            <p:nvPr/>
          </p:nvSpPr>
          <p:spPr bwMode="auto">
            <a:xfrm>
              <a:off x="5575300" y="2425700"/>
              <a:ext cx="276225" cy="469900"/>
            </a:xfrm>
            <a:custGeom>
              <a:avLst/>
              <a:gdLst>
                <a:gd name="T0" fmla="*/ 126 w 174"/>
                <a:gd name="T1" fmla="*/ 290 h 296"/>
                <a:gd name="T2" fmla="*/ 129 w 174"/>
                <a:gd name="T3" fmla="*/ 293 h 296"/>
                <a:gd name="T4" fmla="*/ 129 w 174"/>
                <a:gd name="T5" fmla="*/ 293 h 296"/>
                <a:gd name="T6" fmla="*/ 132 w 174"/>
                <a:gd name="T7" fmla="*/ 293 h 296"/>
                <a:gd name="T8" fmla="*/ 135 w 174"/>
                <a:gd name="T9" fmla="*/ 293 h 296"/>
                <a:gd name="T10" fmla="*/ 135 w 174"/>
                <a:gd name="T11" fmla="*/ 296 h 296"/>
                <a:gd name="T12" fmla="*/ 138 w 174"/>
                <a:gd name="T13" fmla="*/ 296 h 296"/>
                <a:gd name="T14" fmla="*/ 141 w 174"/>
                <a:gd name="T15" fmla="*/ 296 h 296"/>
                <a:gd name="T16" fmla="*/ 144 w 174"/>
                <a:gd name="T17" fmla="*/ 293 h 296"/>
                <a:gd name="T18" fmla="*/ 147 w 174"/>
                <a:gd name="T19" fmla="*/ 293 h 296"/>
                <a:gd name="T20" fmla="*/ 150 w 174"/>
                <a:gd name="T21" fmla="*/ 293 h 296"/>
                <a:gd name="T22" fmla="*/ 153 w 174"/>
                <a:gd name="T23" fmla="*/ 290 h 296"/>
                <a:gd name="T24" fmla="*/ 156 w 174"/>
                <a:gd name="T25" fmla="*/ 290 h 296"/>
                <a:gd name="T26" fmla="*/ 159 w 174"/>
                <a:gd name="T27" fmla="*/ 287 h 296"/>
                <a:gd name="T28" fmla="*/ 162 w 174"/>
                <a:gd name="T29" fmla="*/ 287 h 296"/>
                <a:gd name="T30" fmla="*/ 165 w 174"/>
                <a:gd name="T31" fmla="*/ 284 h 296"/>
                <a:gd name="T32" fmla="*/ 168 w 174"/>
                <a:gd name="T33" fmla="*/ 284 h 296"/>
                <a:gd name="T34" fmla="*/ 168 w 174"/>
                <a:gd name="T35" fmla="*/ 281 h 296"/>
                <a:gd name="T36" fmla="*/ 171 w 174"/>
                <a:gd name="T37" fmla="*/ 278 h 296"/>
                <a:gd name="T38" fmla="*/ 171 w 174"/>
                <a:gd name="T39" fmla="*/ 278 h 296"/>
                <a:gd name="T40" fmla="*/ 174 w 174"/>
                <a:gd name="T41" fmla="*/ 275 h 296"/>
                <a:gd name="T42" fmla="*/ 174 w 174"/>
                <a:gd name="T43" fmla="*/ 272 h 296"/>
                <a:gd name="T44" fmla="*/ 174 w 174"/>
                <a:gd name="T45" fmla="*/ 272 h 296"/>
                <a:gd name="T46" fmla="*/ 174 w 174"/>
                <a:gd name="T47" fmla="*/ 269 h 296"/>
                <a:gd name="T48" fmla="*/ 174 w 174"/>
                <a:gd name="T49" fmla="*/ 269 h 296"/>
                <a:gd name="T50" fmla="*/ 48 w 174"/>
                <a:gd name="T51" fmla="*/ 3 h 296"/>
                <a:gd name="T52" fmla="*/ 48 w 174"/>
                <a:gd name="T53" fmla="*/ 3 h 296"/>
                <a:gd name="T54" fmla="*/ 48 w 174"/>
                <a:gd name="T55" fmla="*/ 6 h 296"/>
                <a:gd name="T56" fmla="*/ 48 w 174"/>
                <a:gd name="T57" fmla="*/ 6 h 296"/>
                <a:gd name="T58" fmla="*/ 45 w 174"/>
                <a:gd name="T59" fmla="*/ 9 h 296"/>
                <a:gd name="T60" fmla="*/ 45 w 174"/>
                <a:gd name="T61" fmla="*/ 12 h 296"/>
                <a:gd name="T62" fmla="*/ 42 w 174"/>
                <a:gd name="T63" fmla="*/ 12 h 296"/>
                <a:gd name="T64" fmla="*/ 42 w 174"/>
                <a:gd name="T65" fmla="*/ 15 h 296"/>
                <a:gd name="T66" fmla="*/ 39 w 174"/>
                <a:gd name="T67" fmla="*/ 18 h 296"/>
                <a:gd name="T68" fmla="*/ 36 w 174"/>
                <a:gd name="T69" fmla="*/ 18 h 296"/>
                <a:gd name="T70" fmla="*/ 33 w 174"/>
                <a:gd name="T71" fmla="*/ 21 h 296"/>
                <a:gd name="T72" fmla="*/ 30 w 174"/>
                <a:gd name="T73" fmla="*/ 21 h 296"/>
                <a:gd name="T74" fmla="*/ 27 w 174"/>
                <a:gd name="T75" fmla="*/ 24 h 296"/>
                <a:gd name="T76" fmla="*/ 24 w 174"/>
                <a:gd name="T77" fmla="*/ 24 h 296"/>
                <a:gd name="T78" fmla="*/ 21 w 174"/>
                <a:gd name="T79" fmla="*/ 27 h 296"/>
                <a:gd name="T80" fmla="*/ 18 w 174"/>
                <a:gd name="T81" fmla="*/ 27 h 296"/>
                <a:gd name="T82" fmla="*/ 15 w 174"/>
                <a:gd name="T83" fmla="*/ 27 h 296"/>
                <a:gd name="T84" fmla="*/ 12 w 174"/>
                <a:gd name="T85" fmla="*/ 27 h 296"/>
                <a:gd name="T86" fmla="*/ 9 w 174"/>
                <a:gd name="T87" fmla="*/ 27 h 296"/>
                <a:gd name="T88" fmla="*/ 9 w 174"/>
                <a:gd name="T89" fmla="*/ 27 h 296"/>
                <a:gd name="T90" fmla="*/ 6 w 174"/>
                <a:gd name="T91" fmla="*/ 27 h 296"/>
                <a:gd name="T92" fmla="*/ 3 w 174"/>
                <a:gd name="T93" fmla="*/ 27 h 296"/>
                <a:gd name="T94" fmla="*/ 3 w 174"/>
                <a:gd name="T95" fmla="*/ 27 h 296"/>
                <a:gd name="T96" fmla="*/ 0 w 174"/>
                <a:gd name="T97" fmla="*/ 24 h 296"/>
                <a:gd name="T98" fmla="*/ 0 w 174"/>
                <a:gd name="T99" fmla="*/ 2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296">
                  <a:moveTo>
                    <a:pt x="126" y="290"/>
                  </a:moveTo>
                  <a:lnTo>
                    <a:pt x="126" y="290"/>
                  </a:lnTo>
                  <a:lnTo>
                    <a:pt x="129" y="290"/>
                  </a:lnTo>
                  <a:lnTo>
                    <a:pt x="129" y="293"/>
                  </a:lnTo>
                  <a:lnTo>
                    <a:pt x="129" y="293"/>
                  </a:lnTo>
                  <a:lnTo>
                    <a:pt x="129" y="293"/>
                  </a:lnTo>
                  <a:lnTo>
                    <a:pt x="132" y="293"/>
                  </a:lnTo>
                  <a:lnTo>
                    <a:pt x="132" y="293"/>
                  </a:lnTo>
                  <a:lnTo>
                    <a:pt x="132" y="293"/>
                  </a:lnTo>
                  <a:lnTo>
                    <a:pt x="135" y="293"/>
                  </a:lnTo>
                  <a:lnTo>
                    <a:pt x="135" y="296"/>
                  </a:lnTo>
                  <a:lnTo>
                    <a:pt x="135" y="296"/>
                  </a:lnTo>
                  <a:lnTo>
                    <a:pt x="138" y="296"/>
                  </a:lnTo>
                  <a:lnTo>
                    <a:pt x="138" y="296"/>
                  </a:lnTo>
                  <a:lnTo>
                    <a:pt x="141" y="296"/>
                  </a:lnTo>
                  <a:lnTo>
                    <a:pt x="141" y="296"/>
                  </a:lnTo>
                  <a:lnTo>
                    <a:pt x="144" y="293"/>
                  </a:lnTo>
                  <a:lnTo>
                    <a:pt x="144" y="293"/>
                  </a:lnTo>
                  <a:lnTo>
                    <a:pt x="147" y="293"/>
                  </a:lnTo>
                  <a:lnTo>
                    <a:pt x="147" y="293"/>
                  </a:lnTo>
                  <a:lnTo>
                    <a:pt x="150" y="293"/>
                  </a:lnTo>
                  <a:lnTo>
                    <a:pt x="150" y="293"/>
                  </a:lnTo>
                  <a:lnTo>
                    <a:pt x="153" y="293"/>
                  </a:lnTo>
                  <a:lnTo>
                    <a:pt x="153" y="290"/>
                  </a:lnTo>
                  <a:lnTo>
                    <a:pt x="156" y="290"/>
                  </a:lnTo>
                  <a:lnTo>
                    <a:pt x="156" y="290"/>
                  </a:lnTo>
                  <a:lnTo>
                    <a:pt x="159" y="290"/>
                  </a:lnTo>
                  <a:lnTo>
                    <a:pt x="159" y="287"/>
                  </a:lnTo>
                  <a:lnTo>
                    <a:pt x="159" y="287"/>
                  </a:lnTo>
                  <a:lnTo>
                    <a:pt x="162" y="287"/>
                  </a:lnTo>
                  <a:lnTo>
                    <a:pt x="162" y="287"/>
                  </a:lnTo>
                  <a:lnTo>
                    <a:pt x="165" y="284"/>
                  </a:lnTo>
                  <a:lnTo>
                    <a:pt x="165" y="284"/>
                  </a:lnTo>
                  <a:lnTo>
                    <a:pt x="168" y="284"/>
                  </a:lnTo>
                  <a:lnTo>
                    <a:pt x="168" y="281"/>
                  </a:lnTo>
                  <a:lnTo>
                    <a:pt x="168" y="281"/>
                  </a:lnTo>
                  <a:lnTo>
                    <a:pt x="168" y="281"/>
                  </a:lnTo>
                  <a:lnTo>
                    <a:pt x="171" y="278"/>
                  </a:lnTo>
                  <a:lnTo>
                    <a:pt x="171" y="278"/>
                  </a:lnTo>
                  <a:lnTo>
                    <a:pt x="171" y="278"/>
                  </a:lnTo>
                  <a:lnTo>
                    <a:pt x="171" y="275"/>
                  </a:lnTo>
                  <a:lnTo>
                    <a:pt x="174" y="275"/>
                  </a:lnTo>
                  <a:lnTo>
                    <a:pt x="174" y="275"/>
                  </a:lnTo>
                  <a:lnTo>
                    <a:pt x="174" y="272"/>
                  </a:lnTo>
                  <a:lnTo>
                    <a:pt x="174" y="272"/>
                  </a:lnTo>
                  <a:lnTo>
                    <a:pt x="174" y="272"/>
                  </a:lnTo>
                  <a:lnTo>
                    <a:pt x="174" y="269"/>
                  </a:lnTo>
                  <a:lnTo>
                    <a:pt x="174" y="269"/>
                  </a:lnTo>
                  <a:lnTo>
                    <a:pt x="174" y="269"/>
                  </a:lnTo>
                  <a:lnTo>
                    <a:pt x="174" y="269"/>
                  </a:lnTo>
                  <a:lnTo>
                    <a:pt x="48" y="0"/>
                  </a:lnTo>
                  <a:lnTo>
                    <a:pt x="48" y="3"/>
                  </a:lnTo>
                  <a:lnTo>
                    <a:pt x="48" y="3"/>
                  </a:lnTo>
                  <a:lnTo>
                    <a:pt x="48" y="3"/>
                  </a:lnTo>
                  <a:lnTo>
                    <a:pt x="48" y="3"/>
                  </a:lnTo>
                  <a:lnTo>
                    <a:pt x="48" y="6"/>
                  </a:lnTo>
                  <a:lnTo>
                    <a:pt x="48" y="6"/>
                  </a:lnTo>
                  <a:lnTo>
                    <a:pt x="48" y="6"/>
                  </a:lnTo>
                  <a:lnTo>
                    <a:pt x="45" y="9"/>
                  </a:lnTo>
                  <a:lnTo>
                    <a:pt x="45" y="9"/>
                  </a:lnTo>
                  <a:lnTo>
                    <a:pt x="45" y="9"/>
                  </a:lnTo>
                  <a:lnTo>
                    <a:pt x="45" y="12"/>
                  </a:lnTo>
                  <a:lnTo>
                    <a:pt x="45" y="12"/>
                  </a:lnTo>
                  <a:lnTo>
                    <a:pt x="42" y="12"/>
                  </a:lnTo>
                  <a:lnTo>
                    <a:pt x="42" y="15"/>
                  </a:lnTo>
                  <a:lnTo>
                    <a:pt x="42" y="15"/>
                  </a:lnTo>
                  <a:lnTo>
                    <a:pt x="39" y="15"/>
                  </a:lnTo>
                  <a:lnTo>
                    <a:pt x="39" y="18"/>
                  </a:lnTo>
                  <a:lnTo>
                    <a:pt x="39" y="18"/>
                  </a:lnTo>
                  <a:lnTo>
                    <a:pt x="36" y="18"/>
                  </a:lnTo>
                  <a:lnTo>
                    <a:pt x="36" y="21"/>
                  </a:lnTo>
                  <a:lnTo>
                    <a:pt x="33" y="21"/>
                  </a:lnTo>
                  <a:lnTo>
                    <a:pt x="33" y="21"/>
                  </a:lnTo>
                  <a:lnTo>
                    <a:pt x="30" y="21"/>
                  </a:lnTo>
                  <a:lnTo>
                    <a:pt x="30" y="24"/>
                  </a:lnTo>
                  <a:lnTo>
                    <a:pt x="27" y="24"/>
                  </a:lnTo>
                  <a:lnTo>
                    <a:pt x="27" y="24"/>
                  </a:lnTo>
                  <a:lnTo>
                    <a:pt x="24" y="24"/>
                  </a:lnTo>
                  <a:lnTo>
                    <a:pt x="24" y="24"/>
                  </a:lnTo>
                  <a:lnTo>
                    <a:pt x="21" y="27"/>
                  </a:lnTo>
                  <a:lnTo>
                    <a:pt x="21" y="27"/>
                  </a:lnTo>
                  <a:lnTo>
                    <a:pt x="18" y="27"/>
                  </a:lnTo>
                  <a:lnTo>
                    <a:pt x="18" y="27"/>
                  </a:lnTo>
                  <a:lnTo>
                    <a:pt x="15" y="27"/>
                  </a:lnTo>
                  <a:lnTo>
                    <a:pt x="15" y="27"/>
                  </a:lnTo>
                  <a:lnTo>
                    <a:pt x="12" y="27"/>
                  </a:lnTo>
                  <a:lnTo>
                    <a:pt x="12" y="27"/>
                  </a:lnTo>
                  <a:lnTo>
                    <a:pt x="9" y="27"/>
                  </a:lnTo>
                  <a:lnTo>
                    <a:pt x="9" y="27"/>
                  </a:lnTo>
                  <a:lnTo>
                    <a:pt x="9" y="27"/>
                  </a:lnTo>
                  <a:lnTo>
                    <a:pt x="6" y="27"/>
                  </a:lnTo>
                  <a:lnTo>
                    <a:pt x="6" y="27"/>
                  </a:lnTo>
                  <a:lnTo>
                    <a:pt x="6" y="27"/>
                  </a:lnTo>
                  <a:lnTo>
                    <a:pt x="3" y="27"/>
                  </a:lnTo>
                  <a:lnTo>
                    <a:pt x="3" y="27"/>
                  </a:lnTo>
                  <a:lnTo>
                    <a:pt x="3" y="27"/>
                  </a:lnTo>
                  <a:lnTo>
                    <a:pt x="3" y="24"/>
                  </a:lnTo>
                  <a:lnTo>
                    <a:pt x="0" y="24"/>
                  </a:lnTo>
                  <a:lnTo>
                    <a:pt x="0" y="24"/>
                  </a:lnTo>
                  <a:lnTo>
                    <a:pt x="0" y="24"/>
                  </a:lnTo>
                  <a:lnTo>
                    <a:pt x="126" y="29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p:cNvSpPr>
            <p:nvPr/>
          </p:nvSpPr>
          <p:spPr bwMode="auto">
            <a:xfrm>
              <a:off x="5932488" y="3005138"/>
              <a:ext cx="298450" cy="231775"/>
            </a:xfrm>
            <a:custGeom>
              <a:avLst/>
              <a:gdLst>
                <a:gd name="T0" fmla="*/ 33 w 188"/>
                <a:gd name="T1" fmla="*/ 0 h 146"/>
                <a:gd name="T2" fmla="*/ 30 w 188"/>
                <a:gd name="T3" fmla="*/ 0 h 146"/>
                <a:gd name="T4" fmla="*/ 27 w 188"/>
                <a:gd name="T5" fmla="*/ 0 h 146"/>
                <a:gd name="T6" fmla="*/ 27 w 188"/>
                <a:gd name="T7" fmla="*/ 0 h 146"/>
                <a:gd name="T8" fmla="*/ 24 w 188"/>
                <a:gd name="T9" fmla="*/ 0 h 146"/>
                <a:gd name="T10" fmla="*/ 21 w 188"/>
                <a:gd name="T11" fmla="*/ 3 h 146"/>
                <a:gd name="T12" fmla="*/ 18 w 188"/>
                <a:gd name="T13" fmla="*/ 3 h 146"/>
                <a:gd name="T14" fmla="*/ 18 w 188"/>
                <a:gd name="T15" fmla="*/ 6 h 146"/>
                <a:gd name="T16" fmla="*/ 15 w 188"/>
                <a:gd name="T17" fmla="*/ 6 h 146"/>
                <a:gd name="T18" fmla="*/ 12 w 188"/>
                <a:gd name="T19" fmla="*/ 9 h 146"/>
                <a:gd name="T20" fmla="*/ 9 w 188"/>
                <a:gd name="T21" fmla="*/ 12 h 146"/>
                <a:gd name="T22" fmla="*/ 9 w 188"/>
                <a:gd name="T23" fmla="*/ 12 h 146"/>
                <a:gd name="T24" fmla="*/ 6 w 188"/>
                <a:gd name="T25" fmla="*/ 15 h 146"/>
                <a:gd name="T26" fmla="*/ 6 w 188"/>
                <a:gd name="T27" fmla="*/ 18 h 146"/>
                <a:gd name="T28" fmla="*/ 3 w 188"/>
                <a:gd name="T29" fmla="*/ 21 h 146"/>
                <a:gd name="T30" fmla="*/ 3 w 188"/>
                <a:gd name="T31" fmla="*/ 24 h 146"/>
                <a:gd name="T32" fmla="*/ 0 w 188"/>
                <a:gd name="T33" fmla="*/ 27 h 146"/>
                <a:gd name="T34" fmla="*/ 0 w 188"/>
                <a:gd name="T35" fmla="*/ 30 h 146"/>
                <a:gd name="T36" fmla="*/ 0 w 188"/>
                <a:gd name="T37" fmla="*/ 33 h 146"/>
                <a:gd name="T38" fmla="*/ 0 w 188"/>
                <a:gd name="T39" fmla="*/ 36 h 146"/>
                <a:gd name="T40" fmla="*/ 0 w 188"/>
                <a:gd name="T41" fmla="*/ 39 h 146"/>
                <a:gd name="T42" fmla="*/ 0 w 188"/>
                <a:gd name="T43" fmla="*/ 39 h 146"/>
                <a:gd name="T44" fmla="*/ 3 w 188"/>
                <a:gd name="T45" fmla="*/ 42 h 146"/>
                <a:gd name="T46" fmla="*/ 3 w 188"/>
                <a:gd name="T47" fmla="*/ 42 h 146"/>
                <a:gd name="T48" fmla="*/ 3 w 188"/>
                <a:gd name="T49" fmla="*/ 45 h 146"/>
                <a:gd name="T50" fmla="*/ 158 w 188"/>
                <a:gd name="T51" fmla="*/ 146 h 146"/>
                <a:gd name="T52" fmla="*/ 155 w 188"/>
                <a:gd name="T53" fmla="*/ 144 h 146"/>
                <a:gd name="T54" fmla="*/ 155 w 188"/>
                <a:gd name="T55" fmla="*/ 144 h 146"/>
                <a:gd name="T56" fmla="*/ 155 w 188"/>
                <a:gd name="T57" fmla="*/ 141 h 146"/>
                <a:gd name="T58" fmla="*/ 155 w 188"/>
                <a:gd name="T59" fmla="*/ 138 h 146"/>
                <a:gd name="T60" fmla="*/ 155 w 188"/>
                <a:gd name="T61" fmla="*/ 138 h 146"/>
                <a:gd name="T62" fmla="*/ 155 w 188"/>
                <a:gd name="T63" fmla="*/ 135 h 146"/>
                <a:gd name="T64" fmla="*/ 155 w 188"/>
                <a:gd name="T65" fmla="*/ 132 h 146"/>
                <a:gd name="T66" fmla="*/ 155 w 188"/>
                <a:gd name="T67" fmla="*/ 129 h 146"/>
                <a:gd name="T68" fmla="*/ 158 w 188"/>
                <a:gd name="T69" fmla="*/ 126 h 146"/>
                <a:gd name="T70" fmla="*/ 158 w 188"/>
                <a:gd name="T71" fmla="*/ 123 h 146"/>
                <a:gd name="T72" fmla="*/ 161 w 188"/>
                <a:gd name="T73" fmla="*/ 120 h 146"/>
                <a:gd name="T74" fmla="*/ 161 w 188"/>
                <a:gd name="T75" fmla="*/ 117 h 146"/>
                <a:gd name="T76" fmla="*/ 164 w 188"/>
                <a:gd name="T77" fmla="*/ 114 h 146"/>
                <a:gd name="T78" fmla="*/ 167 w 188"/>
                <a:gd name="T79" fmla="*/ 111 h 146"/>
                <a:gd name="T80" fmla="*/ 167 w 188"/>
                <a:gd name="T81" fmla="*/ 111 h 146"/>
                <a:gd name="T82" fmla="*/ 170 w 188"/>
                <a:gd name="T83" fmla="*/ 108 h 146"/>
                <a:gd name="T84" fmla="*/ 173 w 188"/>
                <a:gd name="T85" fmla="*/ 108 h 146"/>
                <a:gd name="T86" fmla="*/ 176 w 188"/>
                <a:gd name="T87" fmla="*/ 105 h 146"/>
                <a:gd name="T88" fmla="*/ 176 w 188"/>
                <a:gd name="T89" fmla="*/ 105 h 146"/>
                <a:gd name="T90" fmla="*/ 179 w 188"/>
                <a:gd name="T91" fmla="*/ 102 h 146"/>
                <a:gd name="T92" fmla="*/ 182 w 188"/>
                <a:gd name="T93" fmla="*/ 102 h 146"/>
                <a:gd name="T94" fmla="*/ 182 w 188"/>
                <a:gd name="T95" fmla="*/ 102 h 146"/>
                <a:gd name="T96" fmla="*/ 185 w 188"/>
                <a:gd name="T97" fmla="*/ 105 h 146"/>
                <a:gd name="T98" fmla="*/ 188 w 188"/>
                <a:gd name="T99" fmla="*/ 10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46">
                  <a:moveTo>
                    <a:pt x="33" y="3"/>
                  </a:moveTo>
                  <a:lnTo>
                    <a:pt x="33" y="0"/>
                  </a:lnTo>
                  <a:lnTo>
                    <a:pt x="30" y="0"/>
                  </a:lnTo>
                  <a:lnTo>
                    <a:pt x="30" y="0"/>
                  </a:lnTo>
                  <a:lnTo>
                    <a:pt x="30" y="0"/>
                  </a:lnTo>
                  <a:lnTo>
                    <a:pt x="27" y="0"/>
                  </a:lnTo>
                  <a:lnTo>
                    <a:pt x="27" y="0"/>
                  </a:lnTo>
                  <a:lnTo>
                    <a:pt x="27" y="0"/>
                  </a:lnTo>
                  <a:lnTo>
                    <a:pt x="24" y="0"/>
                  </a:lnTo>
                  <a:lnTo>
                    <a:pt x="24" y="0"/>
                  </a:lnTo>
                  <a:lnTo>
                    <a:pt x="24" y="0"/>
                  </a:lnTo>
                  <a:lnTo>
                    <a:pt x="21" y="3"/>
                  </a:lnTo>
                  <a:lnTo>
                    <a:pt x="21" y="3"/>
                  </a:lnTo>
                  <a:lnTo>
                    <a:pt x="18" y="3"/>
                  </a:lnTo>
                  <a:lnTo>
                    <a:pt x="18" y="3"/>
                  </a:lnTo>
                  <a:lnTo>
                    <a:pt x="18" y="6"/>
                  </a:lnTo>
                  <a:lnTo>
                    <a:pt x="15" y="6"/>
                  </a:lnTo>
                  <a:lnTo>
                    <a:pt x="15" y="6"/>
                  </a:lnTo>
                  <a:lnTo>
                    <a:pt x="15" y="6"/>
                  </a:lnTo>
                  <a:lnTo>
                    <a:pt x="12" y="9"/>
                  </a:lnTo>
                  <a:lnTo>
                    <a:pt x="12" y="9"/>
                  </a:lnTo>
                  <a:lnTo>
                    <a:pt x="9" y="12"/>
                  </a:lnTo>
                  <a:lnTo>
                    <a:pt x="9" y="12"/>
                  </a:lnTo>
                  <a:lnTo>
                    <a:pt x="9" y="12"/>
                  </a:lnTo>
                  <a:lnTo>
                    <a:pt x="6" y="15"/>
                  </a:lnTo>
                  <a:lnTo>
                    <a:pt x="6" y="15"/>
                  </a:lnTo>
                  <a:lnTo>
                    <a:pt x="6" y="18"/>
                  </a:lnTo>
                  <a:lnTo>
                    <a:pt x="6" y="18"/>
                  </a:lnTo>
                  <a:lnTo>
                    <a:pt x="3" y="21"/>
                  </a:lnTo>
                  <a:lnTo>
                    <a:pt x="3" y="21"/>
                  </a:lnTo>
                  <a:lnTo>
                    <a:pt x="3" y="24"/>
                  </a:lnTo>
                  <a:lnTo>
                    <a:pt x="3" y="24"/>
                  </a:lnTo>
                  <a:lnTo>
                    <a:pt x="3" y="27"/>
                  </a:lnTo>
                  <a:lnTo>
                    <a:pt x="0" y="27"/>
                  </a:lnTo>
                  <a:lnTo>
                    <a:pt x="0" y="30"/>
                  </a:lnTo>
                  <a:lnTo>
                    <a:pt x="0" y="30"/>
                  </a:lnTo>
                  <a:lnTo>
                    <a:pt x="0" y="30"/>
                  </a:lnTo>
                  <a:lnTo>
                    <a:pt x="0" y="33"/>
                  </a:lnTo>
                  <a:lnTo>
                    <a:pt x="0" y="33"/>
                  </a:lnTo>
                  <a:lnTo>
                    <a:pt x="0" y="36"/>
                  </a:lnTo>
                  <a:lnTo>
                    <a:pt x="0" y="36"/>
                  </a:lnTo>
                  <a:lnTo>
                    <a:pt x="0" y="39"/>
                  </a:lnTo>
                  <a:lnTo>
                    <a:pt x="0" y="39"/>
                  </a:lnTo>
                  <a:lnTo>
                    <a:pt x="0" y="39"/>
                  </a:lnTo>
                  <a:lnTo>
                    <a:pt x="0" y="39"/>
                  </a:lnTo>
                  <a:lnTo>
                    <a:pt x="3" y="42"/>
                  </a:lnTo>
                  <a:lnTo>
                    <a:pt x="3" y="42"/>
                  </a:lnTo>
                  <a:lnTo>
                    <a:pt x="3" y="42"/>
                  </a:lnTo>
                  <a:lnTo>
                    <a:pt x="3" y="42"/>
                  </a:lnTo>
                  <a:lnTo>
                    <a:pt x="3" y="45"/>
                  </a:lnTo>
                  <a:lnTo>
                    <a:pt x="158" y="146"/>
                  </a:lnTo>
                  <a:lnTo>
                    <a:pt x="158" y="146"/>
                  </a:lnTo>
                  <a:lnTo>
                    <a:pt x="158" y="146"/>
                  </a:lnTo>
                  <a:lnTo>
                    <a:pt x="155" y="144"/>
                  </a:lnTo>
                  <a:lnTo>
                    <a:pt x="155" y="144"/>
                  </a:lnTo>
                  <a:lnTo>
                    <a:pt x="155" y="144"/>
                  </a:lnTo>
                  <a:lnTo>
                    <a:pt x="155" y="144"/>
                  </a:lnTo>
                  <a:lnTo>
                    <a:pt x="155" y="141"/>
                  </a:lnTo>
                  <a:lnTo>
                    <a:pt x="155" y="141"/>
                  </a:lnTo>
                  <a:lnTo>
                    <a:pt x="155" y="138"/>
                  </a:lnTo>
                  <a:lnTo>
                    <a:pt x="155" y="138"/>
                  </a:lnTo>
                  <a:lnTo>
                    <a:pt x="155" y="138"/>
                  </a:lnTo>
                  <a:lnTo>
                    <a:pt x="155" y="135"/>
                  </a:lnTo>
                  <a:lnTo>
                    <a:pt x="155" y="135"/>
                  </a:lnTo>
                  <a:lnTo>
                    <a:pt x="155" y="132"/>
                  </a:lnTo>
                  <a:lnTo>
                    <a:pt x="155" y="132"/>
                  </a:lnTo>
                  <a:lnTo>
                    <a:pt x="155" y="129"/>
                  </a:lnTo>
                  <a:lnTo>
                    <a:pt x="155" y="129"/>
                  </a:lnTo>
                  <a:lnTo>
                    <a:pt x="155" y="126"/>
                  </a:lnTo>
                  <a:lnTo>
                    <a:pt x="158" y="126"/>
                  </a:lnTo>
                  <a:lnTo>
                    <a:pt x="158" y="126"/>
                  </a:lnTo>
                  <a:lnTo>
                    <a:pt x="158" y="123"/>
                  </a:lnTo>
                  <a:lnTo>
                    <a:pt x="158" y="123"/>
                  </a:lnTo>
                  <a:lnTo>
                    <a:pt x="161" y="120"/>
                  </a:lnTo>
                  <a:lnTo>
                    <a:pt x="161" y="120"/>
                  </a:lnTo>
                  <a:lnTo>
                    <a:pt x="161" y="117"/>
                  </a:lnTo>
                  <a:lnTo>
                    <a:pt x="164" y="117"/>
                  </a:lnTo>
                  <a:lnTo>
                    <a:pt x="164" y="114"/>
                  </a:lnTo>
                  <a:lnTo>
                    <a:pt x="164" y="114"/>
                  </a:lnTo>
                  <a:lnTo>
                    <a:pt x="167" y="111"/>
                  </a:lnTo>
                  <a:lnTo>
                    <a:pt x="167" y="111"/>
                  </a:lnTo>
                  <a:lnTo>
                    <a:pt x="167" y="111"/>
                  </a:lnTo>
                  <a:lnTo>
                    <a:pt x="170" y="108"/>
                  </a:lnTo>
                  <a:lnTo>
                    <a:pt x="170" y="108"/>
                  </a:lnTo>
                  <a:lnTo>
                    <a:pt x="170" y="108"/>
                  </a:lnTo>
                  <a:lnTo>
                    <a:pt x="173" y="108"/>
                  </a:lnTo>
                  <a:lnTo>
                    <a:pt x="173" y="105"/>
                  </a:lnTo>
                  <a:lnTo>
                    <a:pt x="176" y="105"/>
                  </a:lnTo>
                  <a:lnTo>
                    <a:pt x="176" y="105"/>
                  </a:lnTo>
                  <a:lnTo>
                    <a:pt x="176" y="105"/>
                  </a:lnTo>
                  <a:lnTo>
                    <a:pt x="179" y="105"/>
                  </a:lnTo>
                  <a:lnTo>
                    <a:pt x="179" y="102"/>
                  </a:lnTo>
                  <a:lnTo>
                    <a:pt x="179" y="102"/>
                  </a:lnTo>
                  <a:lnTo>
                    <a:pt x="182" y="102"/>
                  </a:lnTo>
                  <a:lnTo>
                    <a:pt x="182" y="102"/>
                  </a:lnTo>
                  <a:lnTo>
                    <a:pt x="182" y="102"/>
                  </a:lnTo>
                  <a:lnTo>
                    <a:pt x="185" y="102"/>
                  </a:lnTo>
                  <a:lnTo>
                    <a:pt x="185" y="105"/>
                  </a:lnTo>
                  <a:lnTo>
                    <a:pt x="185" y="105"/>
                  </a:lnTo>
                  <a:lnTo>
                    <a:pt x="188" y="105"/>
                  </a:lnTo>
                  <a:lnTo>
                    <a:pt x="33"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37"/>
            <p:cNvSpPr>
              <a:spLocks noChangeArrowheads="1"/>
            </p:cNvSpPr>
            <p:nvPr/>
          </p:nvSpPr>
          <p:spPr bwMode="auto">
            <a:xfrm>
              <a:off x="1917700" y="4833938"/>
              <a:ext cx="288925" cy="2889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p:cNvSpPr>
            <p:nvPr/>
          </p:nvSpPr>
          <p:spPr bwMode="auto">
            <a:xfrm>
              <a:off x="2173288" y="5005388"/>
              <a:ext cx="519113" cy="298450"/>
            </a:xfrm>
            <a:custGeom>
              <a:avLst/>
              <a:gdLst>
                <a:gd name="T0" fmla="*/ 21 w 327"/>
                <a:gd name="T1" fmla="*/ 0 h 188"/>
                <a:gd name="T2" fmla="*/ 21 w 327"/>
                <a:gd name="T3" fmla="*/ 0 h 188"/>
                <a:gd name="T4" fmla="*/ 21 w 327"/>
                <a:gd name="T5" fmla="*/ 0 h 188"/>
                <a:gd name="T6" fmla="*/ 21 w 327"/>
                <a:gd name="T7" fmla="*/ 0 h 188"/>
                <a:gd name="T8" fmla="*/ 18 w 327"/>
                <a:gd name="T9" fmla="*/ 3 h 188"/>
                <a:gd name="T10" fmla="*/ 18 w 327"/>
                <a:gd name="T11" fmla="*/ 3 h 188"/>
                <a:gd name="T12" fmla="*/ 15 w 327"/>
                <a:gd name="T13" fmla="*/ 6 h 188"/>
                <a:gd name="T14" fmla="*/ 15 w 327"/>
                <a:gd name="T15" fmla="*/ 9 h 188"/>
                <a:gd name="T16" fmla="*/ 15 w 327"/>
                <a:gd name="T17" fmla="*/ 9 h 188"/>
                <a:gd name="T18" fmla="*/ 12 w 327"/>
                <a:gd name="T19" fmla="*/ 12 h 188"/>
                <a:gd name="T20" fmla="*/ 12 w 327"/>
                <a:gd name="T21" fmla="*/ 15 h 188"/>
                <a:gd name="T22" fmla="*/ 9 w 327"/>
                <a:gd name="T23" fmla="*/ 18 h 188"/>
                <a:gd name="T24" fmla="*/ 9 w 327"/>
                <a:gd name="T25" fmla="*/ 21 h 188"/>
                <a:gd name="T26" fmla="*/ 6 w 327"/>
                <a:gd name="T27" fmla="*/ 24 h 188"/>
                <a:gd name="T28" fmla="*/ 6 w 327"/>
                <a:gd name="T29" fmla="*/ 27 h 188"/>
                <a:gd name="T30" fmla="*/ 3 w 327"/>
                <a:gd name="T31" fmla="*/ 30 h 188"/>
                <a:gd name="T32" fmla="*/ 3 w 327"/>
                <a:gd name="T33" fmla="*/ 33 h 188"/>
                <a:gd name="T34" fmla="*/ 3 w 327"/>
                <a:gd name="T35" fmla="*/ 36 h 188"/>
                <a:gd name="T36" fmla="*/ 0 w 327"/>
                <a:gd name="T37" fmla="*/ 39 h 188"/>
                <a:gd name="T38" fmla="*/ 0 w 327"/>
                <a:gd name="T39" fmla="*/ 39 h 188"/>
                <a:gd name="T40" fmla="*/ 0 w 327"/>
                <a:gd name="T41" fmla="*/ 42 h 188"/>
                <a:gd name="T42" fmla="*/ 0 w 327"/>
                <a:gd name="T43" fmla="*/ 42 h 188"/>
                <a:gd name="T44" fmla="*/ 0 w 327"/>
                <a:gd name="T45" fmla="*/ 45 h 188"/>
                <a:gd name="T46" fmla="*/ 0 w 327"/>
                <a:gd name="T47" fmla="*/ 45 h 188"/>
                <a:gd name="T48" fmla="*/ 0 w 327"/>
                <a:gd name="T49" fmla="*/ 45 h 188"/>
                <a:gd name="T50" fmla="*/ 306 w 327"/>
                <a:gd name="T51" fmla="*/ 188 h 188"/>
                <a:gd name="T52" fmla="*/ 306 w 327"/>
                <a:gd name="T53" fmla="*/ 188 h 188"/>
                <a:gd name="T54" fmla="*/ 306 w 327"/>
                <a:gd name="T55" fmla="*/ 188 h 188"/>
                <a:gd name="T56" fmla="*/ 306 w 327"/>
                <a:gd name="T57" fmla="*/ 185 h 188"/>
                <a:gd name="T58" fmla="*/ 306 w 327"/>
                <a:gd name="T59" fmla="*/ 185 h 188"/>
                <a:gd name="T60" fmla="*/ 309 w 327"/>
                <a:gd name="T61" fmla="*/ 182 h 188"/>
                <a:gd name="T62" fmla="*/ 309 w 327"/>
                <a:gd name="T63" fmla="*/ 179 h 188"/>
                <a:gd name="T64" fmla="*/ 309 w 327"/>
                <a:gd name="T65" fmla="*/ 176 h 188"/>
                <a:gd name="T66" fmla="*/ 309 w 327"/>
                <a:gd name="T67" fmla="*/ 176 h 188"/>
                <a:gd name="T68" fmla="*/ 312 w 327"/>
                <a:gd name="T69" fmla="*/ 173 h 188"/>
                <a:gd name="T70" fmla="*/ 312 w 327"/>
                <a:gd name="T71" fmla="*/ 170 h 188"/>
                <a:gd name="T72" fmla="*/ 315 w 327"/>
                <a:gd name="T73" fmla="*/ 167 h 188"/>
                <a:gd name="T74" fmla="*/ 315 w 327"/>
                <a:gd name="T75" fmla="*/ 164 h 188"/>
                <a:gd name="T76" fmla="*/ 318 w 327"/>
                <a:gd name="T77" fmla="*/ 161 h 188"/>
                <a:gd name="T78" fmla="*/ 318 w 327"/>
                <a:gd name="T79" fmla="*/ 158 h 188"/>
                <a:gd name="T80" fmla="*/ 321 w 327"/>
                <a:gd name="T81" fmla="*/ 155 h 188"/>
                <a:gd name="T82" fmla="*/ 321 w 327"/>
                <a:gd name="T83" fmla="*/ 152 h 188"/>
                <a:gd name="T84" fmla="*/ 324 w 327"/>
                <a:gd name="T85" fmla="*/ 149 h 188"/>
                <a:gd name="T86" fmla="*/ 324 w 327"/>
                <a:gd name="T87" fmla="*/ 149 h 188"/>
                <a:gd name="T88" fmla="*/ 324 w 327"/>
                <a:gd name="T89" fmla="*/ 146 h 188"/>
                <a:gd name="T90" fmla="*/ 327 w 327"/>
                <a:gd name="T91" fmla="*/ 143 h 188"/>
                <a:gd name="T92" fmla="*/ 327 w 327"/>
                <a:gd name="T93" fmla="*/ 143 h 188"/>
                <a:gd name="T94" fmla="*/ 327 w 327"/>
                <a:gd name="T95" fmla="*/ 143 h 188"/>
                <a:gd name="T96" fmla="*/ 327 w 327"/>
                <a:gd name="T97" fmla="*/ 143 h 188"/>
                <a:gd name="T98" fmla="*/ 327 w 327"/>
                <a:gd name="T99" fmla="*/ 14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 h="188">
                  <a:moveTo>
                    <a:pt x="21" y="0"/>
                  </a:moveTo>
                  <a:lnTo>
                    <a:pt x="21" y="0"/>
                  </a:lnTo>
                  <a:lnTo>
                    <a:pt x="21" y="0"/>
                  </a:lnTo>
                  <a:lnTo>
                    <a:pt x="21" y="0"/>
                  </a:lnTo>
                  <a:lnTo>
                    <a:pt x="21" y="0"/>
                  </a:lnTo>
                  <a:lnTo>
                    <a:pt x="21" y="0"/>
                  </a:lnTo>
                  <a:lnTo>
                    <a:pt x="21" y="0"/>
                  </a:lnTo>
                  <a:lnTo>
                    <a:pt x="21" y="0"/>
                  </a:lnTo>
                  <a:lnTo>
                    <a:pt x="18" y="3"/>
                  </a:lnTo>
                  <a:lnTo>
                    <a:pt x="18" y="3"/>
                  </a:lnTo>
                  <a:lnTo>
                    <a:pt x="18" y="3"/>
                  </a:lnTo>
                  <a:lnTo>
                    <a:pt x="18" y="3"/>
                  </a:lnTo>
                  <a:lnTo>
                    <a:pt x="18" y="6"/>
                  </a:lnTo>
                  <a:lnTo>
                    <a:pt x="15" y="6"/>
                  </a:lnTo>
                  <a:lnTo>
                    <a:pt x="15" y="6"/>
                  </a:lnTo>
                  <a:lnTo>
                    <a:pt x="15" y="9"/>
                  </a:lnTo>
                  <a:lnTo>
                    <a:pt x="15" y="9"/>
                  </a:lnTo>
                  <a:lnTo>
                    <a:pt x="15" y="9"/>
                  </a:lnTo>
                  <a:lnTo>
                    <a:pt x="12" y="12"/>
                  </a:lnTo>
                  <a:lnTo>
                    <a:pt x="12" y="12"/>
                  </a:lnTo>
                  <a:lnTo>
                    <a:pt x="12" y="15"/>
                  </a:lnTo>
                  <a:lnTo>
                    <a:pt x="12" y="15"/>
                  </a:lnTo>
                  <a:lnTo>
                    <a:pt x="9" y="18"/>
                  </a:lnTo>
                  <a:lnTo>
                    <a:pt x="9" y="18"/>
                  </a:lnTo>
                  <a:lnTo>
                    <a:pt x="9" y="21"/>
                  </a:lnTo>
                  <a:lnTo>
                    <a:pt x="9" y="21"/>
                  </a:lnTo>
                  <a:lnTo>
                    <a:pt x="6" y="24"/>
                  </a:lnTo>
                  <a:lnTo>
                    <a:pt x="6" y="24"/>
                  </a:lnTo>
                  <a:lnTo>
                    <a:pt x="6" y="27"/>
                  </a:lnTo>
                  <a:lnTo>
                    <a:pt x="6" y="27"/>
                  </a:lnTo>
                  <a:lnTo>
                    <a:pt x="6" y="30"/>
                  </a:lnTo>
                  <a:lnTo>
                    <a:pt x="3" y="30"/>
                  </a:lnTo>
                  <a:lnTo>
                    <a:pt x="3" y="33"/>
                  </a:lnTo>
                  <a:lnTo>
                    <a:pt x="3" y="33"/>
                  </a:lnTo>
                  <a:lnTo>
                    <a:pt x="3" y="33"/>
                  </a:lnTo>
                  <a:lnTo>
                    <a:pt x="3" y="36"/>
                  </a:lnTo>
                  <a:lnTo>
                    <a:pt x="3" y="36"/>
                  </a:lnTo>
                  <a:lnTo>
                    <a:pt x="0" y="39"/>
                  </a:lnTo>
                  <a:lnTo>
                    <a:pt x="0" y="39"/>
                  </a:lnTo>
                  <a:lnTo>
                    <a:pt x="0" y="39"/>
                  </a:lnTo>
                  <a:lnTo>
                    <a:pt x="0" y="42"/>
                  </a:lnTo>
                  <a:lnTo>
                    <a:pt x="0" y="42"/>
                  </a:lnTo>
                  <a:lnTo>
                    <a:pt x="0" y="42"/>
                  </a:lnTo>
                  <a:lnTo>
                    <a:pt x="0" y="42"/>
                  </a:lnTo>
                  <a:lnTo>
                    <a:pt x="0" y="45"/>
                  </a:lnTo>
                  <a:lnTo>
                    <a:pt x="0" y="45"/>
                  </a:lnTo>
                  <a:lnTo>
                    <a:pt x="0" y="45"/>
                  </a:lnTo>
                  <a:lnTo>
                    <a:pt x="0" y="45"/>
                  </a:lnTo>
                  <a:lnTo>
                    <a:pt x="0" y="45"/>
                  </a:lnTo>
                  <a:lnTo>
                    <a:pt x="0" y="45"/>
                  </a:lnTo>
                  <a:lnTo>
                    <a:pt x="306" y="188"/>
                  </a:lnTo>
                  <a:lnTo>
                    <a:pt x="306" y="188"/>
                  </a:lnTo>
                  <a:lnTo>
                    <a:pt x="306" y="188"/>
                  </a:lnTo>
                  <a:lnTo>
                    <a:pt x="306" y="188"/>
                  </a:lnTo>
                  <a:lnTo>
                    <a:pt x="306" y="188"/>
                  </a:lnTo>
                  <a:lnTo>
                    <a:pt x="306" y="188"/>
                  </a:lnTo>
                  <a:lnTo>
                    <a:pt x="306" y="185"/>
                  </a:lnTo>
                  <a:lnTo>
                    <a:pt x="306" y="185"/>
                  </a:lnTo>
                  <a:lnTo>
                    <a:pt x="306" y="185"/>
                  </a:lnTo>
                  <a:lnTo>
                    <a:pt x="306" y="185"/>
                  </a:lnTo>
                  <a:lnTo>
                    <a:pt x="306" y="182"/>
                  </a:lnTo>
                  <a:lnTo>
                    <a:pt x="309" y="182"/>
                  </a:lnTo>
                  <a:lnTo>
                    <a:pt x="309" y="182"/>
                  </a:lnTo>
                  <a:lnTo>
                    <a:pt x="309" y="179"/>
                  </a:lnTo>
                  <a:lnTo>
                    <a:pt x="309" y="179"/>
                  </a:lnTo>
                  <a:lnTo>
                    <a:pt x="309" y="176"/>
                  </a:lnTo>
                  <a:lnTo>
                    <a:pt x="309" y="176"/>
                  </a:lnTo>
                  <a:lnTo>
                    <a:pt x="309" y="176"/>
                  </a:lnTo>
                  <a:lnTo>
                    <a:pt x="312" y="173"/>
                  </a:lnTo>
                  <a:lnTo>
                    <a:pt x="312" y="173"/>
                  </a:lnTo>
                  <a:lnTo>
                    <a:pt x="312" y="170"/>
                  </a:lnTo>
                  <a:lnTo>
                    <a:pt x="312" y="170"/>
                  </a:lnTo>
                  <a:lnTo>
                    <a:pt x="315" y="167"/>
                  </a:lnTo>
                  <a:lnTo>
                    <a:pt x="315" y="167"/>
                  </a:lnTo>
                  <a:lnTo>
                    <a:pt x="315" y="164"/>
                  </a:lnTo>
                  <a:lnTo>
                    <a:pt x="315" y="164"/>
                  </a:lnTo>
                  <a:lnTo>
                    <a:pt x="315" y="161"/>
                  </a:lnTo>
                  <a:lnTo>
                    <a:pt x="318" y="161"/>
                  </a:lnTo>
                  <a:lnTo>
                    <a:pt x="318" y="158"/>
                  </a:lnTo>
                  <a:lnTo>
                    <a:pt x="318" y="158"/>
                  </a:lnTo>
                  <a:lnTo>
                    <a:pt x="318" y="155"/>
                  </a:lnTo>
                  <a:lnTo>
                    <a:pt x="321" y="155"/>
                  </a:lnTo>
                  <a:lnTo>
                    <a:pt x="321" y="152"/>
                  </a:lnTo>
                  <a:lnTo>
                    <a:pt x="321" y="152"/>
                  </a:lnTo>
                  <a:lnTo>
                    <a:pt x="321" y="152"/>
                  </a:lnTo>
                  <a:lnTo>
                    <a:pt x="324" y="149"/>
                  </a:lnTo>
                  <a:lnTo>
                    <a:pt x="324" y="149"/>
                  </a:lnTo>
                  <a:lnTo>
                    <a:pt x="324" y="149"/>
                  </a:lnTo>
                  <a:lnTo>
                    <a:pt x="324" y="146"/>
                  </a:lnTo>
                  <a:lnTo>
                    <a:pt x="324" y="146"/>
                  </a:lnTo>
                  <a:lnTo>
                    <a:pt x="324" y="146"/>
                  </a:lnTo>
                  <a:lnTo>
                    <a:pt x="327" y="143"/>
                  </a:lnTo>
                  <a:lnTo>
                    <a:pt x="327" y="143"/>
                  </a:lnTo>
                  <a:lnTo>
                    <a:pt x="327" y="143"/>
                  </a:lnTo>
                  <a:lnTo>
                    <a:pt x="327" y="143"/>
                  </a:lnTo>
                  <a:lnTo>
                    <a:pt x="327" y="143"/>
                  </a:lnTo>
                  <a:lnTo>
                    <a:pt x="327" y="143"/>
                  </a:lnTo>
                  <a:lnTo>
                    <a:pt x="327" y="143"/>
                  </a:lnTo>
                  <a:lnTo>
                    <a:pt x="327" y="143"/>
                  </a:lnTo>
                  <a:lnTo>
                    <a:pt x="327" y="143"/>
                  </a:lnTo>
                  <a:lnTo>
                    <a:pt x="2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9"/>
            <p:cNvSpPr>
              <a:spLocks/>
            </p:cNvSpPr>
            <p:nvPr/>
          </p:nvSpPr>
          <p:spPr bwMode="auto">
            <a:xfrm>
              <a:off x="2036763" y="4510088"/>
              <a:ext cx="98425" cy="342900"/>
            </a:xfrm>
            <a:custGeom>
              <a:avLst/>
              <a:gdLst>
                <a:gd name="T0" fmla="*/ 0 w 62"/>
                <a:gd name="T1" fmla="*/ 210 h 216"/>
                <a:gd name="T2" fmla="*/ 0 w 62"/>
                <a:gd name="T3" fmla="*/ 213 h 216"/>
                <a:gd name="T4" fmla="*/ 0 w 62"/>
                <a:gd name="T5" fmla="*/ 213 h 216"/>
                <a:gd name="T6" fmla="*/ 2 w 62"/>
                <a:gd name="T7" fmla="*/ 213 h 216"/>
                <a:gd name="T8" fmla="*/ 2 w 62"/>
                <a:gd name="T9" fmla="*/ 213 h 216"/>
                <a:gd name="T10" fmla="*/ 5 w 62"/>
                <a:gd name="T11" fmla="*/ 213 h 216"/>
                <a:gd name="T12" fmla="*/ 5 w 62"/>
                <a:gd name="T13" fmla="*/ 216 h 216"/>
                <a:gd name="T14" fmla="*/ 8 w 62"/>
                <a:gd name="T15" fmla="*/ 216 h 216"/>
                <a:gd name="T16" fmla="*/ 11 w 62"/>
                <a:gd name="T17" fmla="*/ 216 h 216"/>
                <a:gd name="T18" fmla="*/ 14 w 62"/>
                <a:gd name="T19" fmla="*/ 216 h 216"/>
                <a:gd name="T20" fmla="*/ 17 w 62"/>
                <a:gd name="T21" fmla="*/ 216 h 216"/>
                <a:gd name="T22" fmla="*/ 20 w 62"/>
                <a:gd name="T23" fmla="*/ 216 h 216"/>
                <a:gd name="T24" fmla="*/ 23 w 62"/>
                <a:gd name="T25" fmla="*/ 216 h 216"/>
                <a:gd name="T26" fmla="*/ 26 w 62"/>
                <a:gd name="T27" fmla="*/ 216 h 216"/>
                <a:gd name="T28" fmla="*/ 32 w 62"/>
                <a:gd name="T29" fmla="*/ 216 h 216"/>
                <a:gd name="T30" fmla="*/ 35 w 62"/>
                <a:gd name="T31" fmla="*/ 216 h 216"/>
                <a:gd name="T32" fmla="*/ 38 w 62"/>
                <a:gd name="T33" fmla="*/ 216 h 216"/>
                <a:gd name="T34" fmla="*/ 38 w 62"/>
                <a:gd name="T35" fmla="*/ 216 h 216"/>
                <a:gd name="T36" fmla="*/ 41 w 62"/>
                <a:gd name="T37" fmla="*/ 216 h 216"/>
                <a:gd name="T38" fmla="*/ 44 w 62"/>
                <a:gd name="T39" fmla="*/ 216 h 216"/>
                <a:gd name="T40" fmla="*/ 47 w 62"/>
                <a:gd name="T41" fmla="*/ 216 h 216"/>
                <a:gd name="T42" fmla="*/ 47 w 62"/>
                <a:gd name="T43" fmla="*/ 216 h 216"/>
                <a:gd name="T44" fmla="*/ 47 w 62"/>
                <a:gd name="T45" fmla="*/ 216 h 216"/>
                <a:gd name="T46" fmla="*/ 50 w 62"/>
                <a:gd name="T47" fmla="*/ 213 h 216"/>
                <a:gd name="T48" fmla="*/ 50 w 62"/>
                <a:gd name="T49" fmla="*/ 213 h 216"/>
                <a:gd name="T50" fmla="*/ 62 w 62"/>
                <a:gd name="T51" fmla="*/ 3 h 216"/>
                <a:gd name="T52" fmla="*/ 62 w 62"/>
                <a:gd name="T53" fmla="*/ 3 h 216"/>
                <a:gd name="T54" fmla="*/ 62 w 62"/>
                <a:gd name="T55" fmla="*/ 3 h 216"/>
                <a:gd name="T56" fmla="*/ 59 w 62"/>
                <a:gd name="T57" fmla="*/ 3 h 216"/>
                <a:gd name="T58" fmla="*/ 59 w 62"/>
                <a:gd name="T59" fmla="*/ 6 h 216"/>
                <a:gd name="T60" fmla="*/ 56 w 62"/>
                <a:gd name="T61" fmla="*/ 6 h 216"/>
                <a:gd name="T62" fmla="*/ 53 w 62"/>
                <a:gd name="T63" fmla="*/ 6 h 216"/>
                <a:gd name="T64" fmla="*/ 50 w 62"/>
                <a:gd name="T65" fmla="*/ 6 h 216"/>
                <a:gd name="T66" fmla="*/ 47 w 62"/>
                <a:gd name="T67" fmla="*/ 6 h 216"/>
                <a:gd name="T68" fmla="*/ 44 w 62"/>
                <a:gd name="T69" fmla="*/ 6 h 216"/>
                <a:gd name="T70" fmla="*/ 41 w 62"/>
                <a:gd name="T71" fmla="*/ 6 h 216"/>
                <a:gd name="T72" fmla="*/ 38 w 62"/>
                <a:gd name="T73" fmla="*/ 6 h 216"/>
                <a:gd name="T74" fmla="*/ 35 w 62"/>
                <a:gd name="T75" fmla="*/ 6 h 216"/>
                <a:gd name="T76" fmla="*/ 32 w 62"/>
                <a:gd name="T77" fmla="*/ 6 h 216"/>
                <a:gd name="T78" fmla="*/ 29 w 62"/>
                <a:gd name="T79" fmla="*/ 6 h 216"/>
                <a:gd name="T80" fmla="*/ 26 w 62"/>
                <a:gd name="T81" fmla="*/ 6 h 216"/>
                <a:gd name="T82" fmla="*/ 23 w 62"/>
                <a:gd name="T83" fmla="*/ 3 h 216"/>
                <a:gd name="T84" fmla="*/ 20 w 62"/>
                <a:gd name="T85" fmla="*/ 3 h 216"/>
                <a:gd name="T86" fmla="*/ 17 w 62"/>
                <a:gd name="T87" fmla="*/ 3 h 216"/>
                <a:gd name="T88" fmla="*/ 17 w 62"/>
                <a:gd name="T89" fmla="*/ 3 h 216"/>
                <a:gd name="T90" fmla="*/ 14 w 62"/>
                <a:gd name="T91" fmla="*/ 3 h 216"/>
                <a:gd name="T92" fmla="*/ 14 w 62"/>
                <a:gd name="T93" fmla="*/ 0 h 216"/>
                <a:gd name="T94" fmla="*/ 11 w 62"/>
                <a:gd name="T95" fmla="*/ 0 h 216"/>
                <a:gd name="T96" fmla="*/ 11 w 62"/>
                <a:gd name="T97" fmla="*/ 0 h 216"/>
                <a:gd name="T98" fmla="*/ 11 w 62"/>
                <a:gd name="T9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216">
                  <a:moveTo>
                    <a:pt x="0" y="210"/>
                  </a:moveTo>
                  <a:lnTo>
                    <a:pt x="0" y="210"/>
                  </a:lnTo>
                  <a:lnTo>
                    <a:pt x="0" y="210"/>
                  </a:lnTo>
                  <a:lnTo>
                    <a:pt x="0" y="213"/>
                  </a:lnTo>
                  <a:lnTo>
                    <a:pt x="0" y="213"/>
                  </a:lnTo>
                  <a:lnTo>
                    <a:pt x="0" y="213"/>
                  </a:lnTo>
                  <a:lnTo>
                    <a:pt x="0" y="213"/>
                  </a:lnTo>
                  <a:lnTo>
                    <a:pt x="2" y="213"/>
                  </a:lnTo>
                  <a:lnTo>
                    <a:pt x="2" y="213"/>
                  </a:lnTo>
                  <a:lnTo>
                    <a:pt x="2" y="213"/>
                  </a:lnTo>
                  <a:lnTo>
                    <a:pt x="2" y="213"/>
                  </a:lnTo>
                  <a:lnTo>
                    <a:pt x="5" y="213"/>
                  </a:lnTo>
                  <a:lnTo>
                    <a:pt x="5" y="216"/>
                  </a:lnTo>
                  <a:lnTo>
                    <a:pt x="5" y="216"/>
                  </a:lnTo>
                  <a:lnTo>
                    <a:pt x="8" y="216"/>
                  </a:lnTo>
                  <a:lnTo>
                    <a:pt x="8" y="216"/>
                  </a:lnTo>
                  <a:lnTo>
                    <a:pt x="11" y="216"/>
                  </a:lnTo>
                  <a:lnTo>
                    <a:pt x="11" y="216"/>
                  </a:lnTo>
                  <a:lnTo>
                    <a:pt x="14" y="216"/>
                  </a:lnTo>
                  <a:lnTo>
                    <a:pt x="14" y="216"/>
                  </a:lnTo>
                  <a:lnTo>
                    <a:pt x="17" y="216"/>
                  </a:lnTo>
                  <a:lnTo>
                    <a:pt x="17" y="216"/>
                  </a:lnTo>
                  <a:lnTo>
                    <a:pt x="20" y="216"/>
                  </a:lnTo>
                  <a:lnTo>
                    <a:pt x="20" y="216"/>
                  </a:lnTo>
                  <a:lnTo>
                    <a:pt x="23" y="216"/>
                  </a:lnTo>
                  <a:lnTo>
                    <a:pt x="23" y="216"/>
                  </a:lnTo>
                  <a:lnTo>
                    <a:pt x="26" y="216"/>
                  </a:lnTo>
                  <a:lnTo>
                    <a:pt x="26" y="216"/>
                  </a:lnTo>
                  <a:lnTo>
                    <a:pt x="29" y="216"/>
                  </a:lnTo>
                  <a:lnTo>
                    <a:pt x="32" y="216"/>
                  </a:lnTo>
                  <a:lnTo>
                    <a:pt x="32" y="216"/>
                  </a:lnTo>
                  <a:lnTo>
                    <a:pt x="35" y="216"/>
                  </a:lnTo>
                  <a:lnTo>
                    <a:pt x="35" y="216"/>
                  </a:lnTo>
                  <a:lnTo>
                    <a:pt x="38" y="216"/>
                  </a:lnTo>
                  <a:lnTo>
                    <a:pt x="38" y="216"/>
                  </a:lnTo>
                  <a:lnTo>
                    <a:pt x="38" y="216"/>
                  </a:lnTo>
                  <a:lnTo>
                    <a:pt x="41" y="216"/>
                  </a:lnTo>
                  <a:lnTo>
                    <a:pt x="41" y="216"/>
                  </a:lnTo>
                  <a:lnTo>
                    <a:pt x="44" y="216"/>
                  </a:lnTo>
                  <a:lnTo>
                    <a:pt x="44" y="216"/>
                  </a:lnTo>
                  <a:lnTo>
                    <a:pt x="44" y="216"/>
                  </a:lnTo>
                  <a:lnTo>
                    <a:pt x="47" y="216"/>
                  </a:lnTo>
                  <a:lnTo>
                    <a:pt x="47" y="216"/>
                  </a:lnTo>
                  <a:lnTo>
                    <a:pt x="47" y="216"/>
                  </a:lnTo>
                  <a:lnTo>
                    <a:pt x="47" y="216"/>
                  </a:lnTo>
                  <a:lnTo>
                    <a:pt x="47" y="216"/>
                  </a:lnTo>
                  <a:lnTo>
                    <a:pt x="47" y="213"/>
                  </a:lnTo>
                  <a:lnTo>
                    <a:pt x="50" y="213"/>
                  </a:lnTo>
                  <a:lnTo>
                    <a:pt x="50" y="213"/>
                  </a:lnTo>
                  <a:lnTo>
                    <a:pt x="50" y="213"/>
                  </a:lnTo>
                  <a:lnTo>
                    <a:pt x="62" y="3"/>
                  </a:lnTo>
                  <a:lnTo>
                    <a:pt x="62" y="3"/>
                  </a:lnTo>
                  <a:lnTo>
                    <a:pt x="62" y="3"/>
                  </a:lnTo>
                  <a:lnTo>
                    <a:pt x="62" y="3"/>
                  </a:lnTo>
                  <a:lnTo>
                    <a:pt x="62" y="3"/>
                  </a:lnTo>
                  <a:lnTo>
                    <a:pt x="62" y="3"/>
                  </a:lnTo>
                  <a:lnTo>
                    <a:pt x="59" y="3"/>
                  </a:lnTo>
                  <a:lnTo>
                    <a:pt x="59" y="3"/>
                  </a:lnTo>
                  <a:lnTo>
                    <a:pt x="59" y="6"/>
                  </a:lnTo>
                  <a:lnTo>
                    <a:pt x="59" y="6"/>
                  </a:lnTo>
                  <a:lnTo>
                    <a:pt x="56" y="6"/>
                  </a:lnTo>
                  <a:lnTo>
                    <a:pt x="56" y="6"/>
                  </a:lnTo>
                  <a:lnTo>
                    <a:pt x="56" y="6"/>
                  </a:lnTo>
                  <a:lnTo>
                    <a:pt x="53" y="6"/>
                  </a:lnTo>
                  <a:lnTo>
                    <a:pt x="53" y="6"/>
                  </a:lnTo>
                  <a:lnTo>
                    <a:pt x="50" y="6"/>
                  </a:lnTo>
                  <a:lnTo>
                    <a:pt x="50" y="6"/>
                  </a:lnTo>
                  <a:lnTo>
                    <a:pt x="47" y="6"/>
                  </a:lnTo>
                  <a:lnTo>
                    <a:pt x="47" y="6"/>
                  </a:lnTo>
                  <a:lnTo>
                    <a:pt x="44" y="6"/>
                  </a:lnTo>
                  <a:lnTo>
                    <a:pt x="44" y="6"/>
                  </a:lnTo>
                  <a:lnTo>
                    <a:pt x="41" y="6"/>
                  </a:lnTo>
                  <a:lnTo>
                    <a:pt x="41" y="6"/>
                  </a:lnTo>
                  <a:lnTo>
                    <a:pt x="38" y="6"/>
                  </a:lnTo>
                  <a:lnTo>
                    <a:pt x="38" y="6"/>
                  </a:lnTo>
                  <a:lnTo>
                    <a:pt x="35" y="6"/>
                  </a:lnTo>
                  <a:lnTo>
                    <a:pt x="35" y="6"/>
                  </a:lnTo>
                  <a:lnTo>
                    <a:pt x="32" y="6"/>
                  </a:lnTo>
                  <a:lnTo>
                    <a:pt x="32" y="6"/>
                  </a:lnTo>
                  <a:lnTo>
                    <a:pt x="29" y="6"/>
                  </a:lnTo>
                  <a:lnTo>
                    <a:pt x="26" y="6"/>
                  </a:lnTo>
                  <a:lnTo>
                    <a:pt x="26" y="6"/>
                  </a:lnTo>
                  <a:lnTo>
                    <a:pt x="23" y="6"/>
                  </a:lnTo>
                  <a:lnTo>
                    <a:pt x="23" y="3"/>
                  </a:lnTo>
                  <a:lnTo>
                    <a:pt x="23" y="3"/>
                  </a:lnTo>
                  <a:lnTo>
                    <a:pt x="20" y="3"/>
                  </a:lnTo>
                  <a:lnTo>
                    <a:pt x="20" y="3"/>
                  </a:lnTo>
                  <a:lnTo>
                    <a:pt x="17" y="3"/>
                  </a:lnTo>
                  <a:lnTo>
                    <a:pt x="17" y="3"/>
                  </a:lnTo>
                  <a:lnTo>
                    <a:pt x="17" y="3"/>
                  </a:lnTo>
                  <a:lnTo>
                    <a:pt x="14" y="3"/>
                  </a:lnTo>
                  <a:lnTo>
                    <a:pt x="14" y="3"/>
                  </a:lnTo>
                  <a:lnTo>
                    <a:pt x="14" y="3"/>
                  </a:lnTo>
                  <a:lnTo>
                    <a:pt x="14" y="0"/>
                  </a:lnTo>
                  <a:lnTo>
                    <a:pt x="11" y="0"/>
                  </a:lnTo>
                  <a:lnTo>
                    <a:pt x="11" y="0"/>
                  </a:lnTo>
                  <a:lnTo>
                    <a:pt x="11" y="0"/>
                  </a:lnTo>
                  <a:lnTo>
                    <a:pt x="11" y="0"/>
                  </a:lnTo>
                  <a:lnTo>
                    <a:pt x="11" y="0"/>
                  </a:lnTo>
                  <a:lnTo>
                    <a:pt x="11" y="0"/>
                  </a:lnTo>
                  <a:lnTo>
                    <a:pt x="0" y="21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0"/>
            <p:cNvSpPr>
              <a:spLocks/>
            </p:cNvSpPr>
            <p:nvPr/>
          </p:nvSpPr>
          <p:spPr bwMode="auto">
            <a:xfrm>
              <a:off x="1717675" y="5005388"/>
              <a:ext cx="285750" cy="222250"/>
            </a:xfrm>
            <a:custGeom>
              <a:avLst/>
              <a:gdLst>
                <a:gd name="T0" fmla="*/ 177 w 180"/>
                <a:gd name="T1" fmla="*/ 45 h 140"/>
                <a:gd name="T2" fmla="*/ 177 w 180"/>
                <a:gd name="T3" fmla="*/ 42 h 140"/>
                <a:gd name="T4" fmla="*/ 180 w 180"/>
                <a:gd name="T5" fmla="*/ 42 h 140"/>
                <a:gd name="T6" fmla="*/ 180 w 180"/>
                <a:gd name="T7" fmla="*/ 39 h 140"/>
                <a:gd name="T8" fmla="*/ 180 w 180"/>
                <a:gd name="T9" fmla="*/ 36 h 140"/>
                <a:gd name="T10" fmla="*/ 180 w 180"/>
                <a:gd name="T11" fmla="*/ 33 h 140"/>
                <a:gd name="T12" fmla="*/ 180 w 180"/>
                <a:gd name="T13" fmla="*/ 33 h 140"/>
                <a:gd name="T14" fmla="*/ 180 w 180"/>
                <a:gd name="T15" fmla="*/ 30 h 140"/>
                <a:gd name="T16" fmla="*/ 180 w 180"/>
                <a:gd name="T17" fmla="*/ 27 h 140"/>
                <a:gd name="T18" fmla="*/ 180 w 180"/>
                <a:gd name="T19" fmla="*/ 24 h 140"/>
                <a:gd name="T20" fmla="*/ 177 w 180"/>
                <a:gd name="T21" fmla="*/ 21 h 140"/>
                <a:gd name="T22" fmla="*/ 177 w 180"/>
                <a:gd name="T23" fmla="*/ 18 h 140"/>
                <a:gd name="T24" fmla="*/ 174 w 180"/>
                <a:gd name="T25" fmla="*/ 15 h 140"/>
                <a:gd name="T26" fmla="*/ 171 w 180"/>
                <a:gd name="T27" fmla="*/ 12 h 140"/>
                <a:gd name="T28" fmla="*/ 171 w 180"/>
                <a:gd name="T29" fmla="*/ 9 h 140"/>
                <a:gd name="T30" fmla="*/ 168 w 180"/>
                <a:gd name="T31" fmla="*/ 6 h 140"/>
                <a:gd name="T32" fmla="*/ 165 w 180"/>
                <a:gd name="T33" fmla="*/ 6 h 140"/>
                <a:gd name="T34" fmla="*/ 162 w 180"/>
                <a:gd name="T35" fmla="*/ 3 h 140"/>
                <a:gd name="T36" fmla="*/ 162 w 180"/>
                <a:gd name="T37" fmla="*/ 3 h 140"/>
                <a:gd name="T38" fmla="*/ 159 w 180"/>
                <a:gd name="T39" fmla="*/ 3 h 140"/>
                <a:gd name="T40" fmla="*/ 156 w 180"/>
                <a:gd name="T41" fmla="*/ 0 h 140"/>
                <a:gd name="T42" fmla="*/ 153 w 180"/>
                <a:gd name="T43" fmla="*/ 0 h 140"/>
                <a:gd name="T44" fmla="*/ 153 w 180"/>
                <a:gd name="T45" fmla="*/ 0 h 140"/>
                <a:gd name="T46" fmla="*/ 150 w 180"/>
                <a:gd name="T47" fmla="*/ 3 h 140"/>
                <a:gd name="T48" fmla="*/ 147 w 180"/>
                <a:gd name="T49" fmla="*/ 3 h 140"/>
                <a:gd name="T50" fmla="*/ 3 w 180"/>
                <a:gd name="T51" fmla="*/ 98 h 140"/>
                <a:gd name="T52" fmla="*/ 3 w 180"/>
                <a:gd name="T53" fmla="*/ 95 h 140"/>
                <a:gd name="T54" fmla="*/ 6 w 180"/>
                <a:gd name="T55" fmla="*/ 95 h 140"/>
                <a:gd name="T56" fmla="*/ 9 w 180"/>
                <a:gd name="T57" fmla="*/ 95 h 140"/>
                <a:gd name="T58" fmla="*/ 9 w 180"/>
                <a:gd name="T59" fmla="*/ 95 h 140"/>
                <a:gd name="T60" fmla="*/ 12 w 180"/>
                <a:gd name="T61" fmla="*/ 98 h 140"/>
                <a:gd name="T62" fmla="*/ 15 w 180"/>
                <a:gd name="T63" fmla="*/ 98 h 140"/>
                <a:gd name="T64" fmla="*/ 18 w 180"/>
                <a:gd name="T65" fmla="*/ 101 h 140"/>
                <a:gd name="T66" fmla="*/ 21 w 180"/>
                <a:gd name="T67" fmla="*/ 101 h 140"/>
                <a:gd name="T68" fmla="*/ 21 w 180"/>
                <a:gd name="T69" fmla="*/ 104 h 140"/>
                <a:gd name="T70" fmla="*/ 24 w 180"/>
                <a:gd name="T71" fmla="*/ 107 h 140"/>
                <a:gd name="T72" fmla="*/ 27 w 180"/>
                <a:gd name="T73" fmla="*/ 107 h 140"/>
                <a:gd name="T74" fmla="*/ 27 w 180"/>
                <a:gd name="T75" fmla="*/ 110 h 140"/>
                <a:gd name="T76" fmla="*/ 30 w 180"/>
                <a:gd name="T77" fmla="*/ 113 h 140"/>
                <a:gd name="T78" fmla="*/ 30 w 180"/>
                <a:gd name="T79" fmla="*/ 116 h 140"/>
                <a:gd name="T80" fmla="*/ 33 w 180"/>
                <a:gd name="T81" fmla="*/ 119 h 140"/>
                <a:gd name="T82" fmla="*/ 33 w 180"/>
                <a:gd name="T83" fmla="*/ 122 h 140"/>
                <a:gd name="T84" fmla="*/ 33 w 180"/>
                <a:gd name="T85" fmla="*/ 125 h 140"/>
                <a:gd name="T86" fmla="*/ 33 w 180"/>
                <a:gd name="T87" fmla="*/ 128 h 140"/>
                <a:gd name="T88" fmla="*/ 33 w 180"/>
                <a:gd name="T89" fmla="*/ 131 h 140"/>
                <a:gd name="T90" fmla="*/ 33 w 180"/>
                <a:gd name="T91" fmla="*/ 134 h 140"/>
                <a:gd name="T92" fmla="*/ 33 w 180"/>
                <a:gd name="T93" fmla="*/ 137 h 140"/>
                <a:gd name="T94" fmla="*/ 33 w 180"/>
                <a:gd name="T95" fmla="*/ 137 h 140"/>
                <a:gd name="T96" fmla="*/ 30 w 180"/>
                <a:gd name="T97" fmla="*/ 140 h 140"/>
                <a:gd name="T98" fmla="*/ 30 w 180"/>
                <a:gd name="T9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40">
                  <a:moveTo>
                    <a:pt x="177" y="45"/>
                  </a:moveTo>
                  <a:lnTo>
                    <a:pt x="177" y="45"/>
                  </a:lnTo>
                  <a:lnTo>
                    <a:pt x="177" y="45"/>
                  </a:lnTo>
                  <a:lnTo>
                    <a:pt x="177" y="42"/>
                  </a:lnTo>
                  <a:lnTo>
                    <a:pt x="180" y="42"/>
                  </a:lnTo>
                  <a:lnTo>
                    <a:pt x="180" y="42"/>
                  </a:lnTo>
                  <a:lnTo>
                    <a:pt x="180" y="39"/>
                  </a:lnTo>
                  <a:lnTo>
                    <a:pt x="180" y="39"/>
                  </a:lnTo>
                  <a:lnTo>
                    <a:pt x="180" y="39"/>
                  </a:lnTo>
                  <a:lnTo>
                    <a:pt x="180" y="36"/>
                  </a:lnTo>
                  <a:lnTo>
                    <a:pt x="180" y="36"/>
                  </a:lnTo>
                  <a:lnTo>
                    <a:pt x="180" y="33"/>
                  </a:lnTo>
                  <a:lnTo>
                    <a:pt x="180" y="33"/>
                  </a:lnTo>
                  <a:lnTo>
                    <a:pt x="180" y="33"/>
                  </a:lnTo>
                  <a:lnTo>
                    <a:pt x="180" y="30"/>
                  </a:lnTo>
                  <a:lnTo>
                    <a:pt x="180" y="30"/>
                  </a:lnTo>
                  <a:lnTo>
                    <a:pt x="180" y="27"/>
                  </a:lnTo>
                  <a:lnTo>
                    <a:pt x="180" y="27"/>
                  </a:lnTo>
                  <a:lnTo>
                    <a:pt x="180" y="24"/>
                  </a:lnTo>
                  <a:lnTo>
                    <a:pt x="180" y="24"/>
                  </a:lnTo>
                  <a:lnTo>
                    <a:pt x="177" y="21"/>
                  </a:lnTo>
                  <a:lnTo>
                    <a:pt x="177" y="21"/>
                  </a:lnTo>
                  <a:lnTo>
                    <a:pt x="177" y="18"/>
                  </a:lnTo>
                  <a:lnTo>
                    <a:pt x="177" y="18"/>
                  </a:lnTo>
                  <a:lnTo>
                    <a:pt x="174" y="15"/>
                  </a:lnTo>
                  <a:lnTo>
                    <a:pt x="174" y="15"/>
                  </a:lnTo>
                  <a:lnTo>
                    <a:pt x="174" y="12"/>
                  </a:lnTo>
                  <a:lnTo>
                    <a:pt x="171" y="12"/>
                  </a:lnTo>
                  <a:lnTo>
                    <a:pt x="171" y="12"/>
                  </a:lnTo>
                  <a:lnTo>
                    <a:pt x="171" y="9"/>
                  </a:lnTo>
                  <a:lnTo>
                    <a:pt x="168" y="9"/>
                  </a:lnTo>
                  <a:lnTo>
                    <a:pt x="168" y="6"/>
                  </a:lnTo>
                  <a:lnTo>
                    <a:pt x="168" y="6"/>
                  </a:lnTo>
                  <a:lnTo>
                    <a:pt x="165" y="6"/>
                  </a:lnTo>
                  <a:lnTo>
                    <a:pt x="165" y="6"/>
                  </a:lnTo>
                  <a:lnTo>
                    <a:pt x="162" y="3"/>
                  </a:lnTo>
                  <a:lnTo>
                    <a:pt x="162" y="3"/>
                  </a:lnTo>
                  <a:lnTo>
                    <a:pt x="162" y="3"/>
                  </a:lnTo>
                  <a:lnTo>
                    <a:pt x="159" y="3"/>
                  </a:lnTo>
                  <a:lnTo>
                    <a:pt x="159" y="3"/>
                  </a:lnTo>
                  <a:lnTo>
                    <a:pt x="156" y="0"/>
                  </a:lnTo>
                  <a:lnTo>
                    <a:pt x="156" y="0"/>
                  </a:lnTo>
                  <a:lnTo>
                    <a:pt x="156" y="0"/>
                  </a:lnTo>
                  <a:lnTo>
                    <a:pt x="153" y="0"/>
                  </a:lnTo>
                  <a:lnTo>
                    <a:pt x="153" y="0"/>
                  </a:lnTo>
                  <a:lnTo>
                    <a:pt x="153" y="0"/>
                  </a:lnTo>
                  <a:lnTo>
                    <a:pt x="150" y="0"/>
                  </a:lnTo>
                  <a:lnTo>
                    <a:pt x="150" y="3"/>
                  </a:lnTo>
                  <a:lnTo>
                    <a:pt x="150" y="3"/>
                  </a:lnTo>
                  <a:lnTo>
                    <a:pt x="147" y="3"/>
                  </a:lnTo>
                  <a:lnTo>
                    <a:pt x="0" y="98"/>
                  </a:lnTo>
                  <a:lnTo>
                    <a:pt x="3" y="98"/>
                  </a:lnTo>
                  <a:lnTo>
                    <a:pt x="3" y="95"/>
                  </a:lnTo>
                  <a:lnTo>
                    <a:pt x="3" y="95"/>
                  </a:lnTo>
                  <a:lnTo>
                    <a:pt x="6" y="95"/>
                  </a:lnTo>
                  <a:lnTo>
                    <a:pt x="6" y="95"/>
                  </a:lnTo>
                  <a:lnTo>
                    <a:pt x="6" y="95"/>
                  </a:lnTo>
                  <a:lnTo>
                    <a:pt x="9" y="95"/>
                  </a:lnTo>
                  <a:lnTo>
                    <a:pt x="9" y="95"/>
                  </a:lnTo>
                  <a:lnTo>
                    <a:pt x="9" y="95"/>
                  </a:lnTo>
                  <a:lnTo>
                    <a:pt x="12" y="98"/>
                  </a:lnTo>
                  <a:lnTo>
                    <a:pt x="12" y="98"/>
                  </a:lnTo>
                  <a:lnTo>
                    <a:pt x="15" y="98"/>
                  </a:lnTo>
                  <a:lnTo>
                    <a:pt x="15" y="98"/>
                  </a:lnTo>
                  <a:lnTo>
                    <a:pt x="15" y="98"/>
                  </a:lnTo>
                  <a:lnTo>
                    <a:pt x="18" y="101"/>
                  </a:lnTo>
                  <a:lnTo>
                    <a:pt x="18" y="101"/>
                  </a:lnTo>
                  <a:lnTo>
                    <a:pt x="21" y="101"/>
                  </a:lnTo>
                  <a:lnTo>
                    <a:pt x="21" y="101"/>
                  </a:lnTo>
                  <a:lnTo>
                    <a:pt x="21" y="104"/>
                  </a:lnTo>
                  <a:lnTo>
                    <a:pt x="24" y="104"/>
                  </a:lnTo>
                  <a:lnTo>
                    <a:pt x="24" y="107"/>
                  </a:lnTo>
                  <a:lnTo>
                    <a:pt x="24" y="107"/>
                  </a:lnTo>
                  <a:lnTo>
                    <a:pt x="27" y="107"/>
                  </a:lnTo>
                  <a:lnTo>
                    <a:pt x="27" y="110"/>
                  </a:lnTo>
                  <a:lnTo>
                    <a:pt x="27" y="110"/>
                  </a:lnTo>
                  <a:lnTo>
                    <a:pt x="30" y="113"/>
                  </a:lnTo>
                  <a:lnTo>
                    <a:pt x="30" y="113"/>
                  </a:lnTo>
                  <a:lnTo>
                    <a:pt x="30" y="116"/>
                  </a:lnTo>
                  <a:lnTo>
                    <a:pt x="30" y="116"/>
                  </a:lnTo>
                  <a:lnTo>
                    <a:pt x="33" y="119"/>
                  </a:lnTo>
                  <a:lnTo>
                    <a:pt x="33" y="119"/>
                  </a:lnTo>
                  <a:lnTo>
                    <a:pt x="33" y="122"/>
                  </a:lnTo>
                  <a:lnTo>
                    <a:pt x="33" y="122"/>
                  </a:lnTo>
                  <a:lnTo>
                    <a:pt x="33" y="125"/>
                  </a:lnTo>
                  <a:lnTo>
                    <a:pt x="33" y="125"/>
                  </a:lnTo>
                  <a:lnTo>
                    <a:pt x="33" y="128"/>
                  </a:lnTo>
                  <a:lnTo>
                    <a:pt x="33" y="128"/>
                  </a:lnTo>
                  <a:lnTo>
                    <a:pt x="33" y="131"/>
                  </a:lnTo>
                  <a:lnTo>
                    <a:pt x="33" y="131"/>
                  </a:lnTo>
                  <a:lnTo>
                    <a:pt x="33" y="131"/>
                  </a:lnTo>
                  <a:lnTo>
                    <a:pt x="33" y="134"/>
                  </a:lnTo>
                  <a:lnTo>
                    <a:pt x="33" y="134"/>
                  </a:lnTo>
                  <a:lnTo>
                    <a:pt x="33" y="137"/>
                  </a:lnTo>
                  <a:lnTo>
                    <a:pt x="33" y="137"/>
                  </a:lnTo>
                  <a:lnTo>
                    <a:pt x="33" y="137"/>
                  </a:lnTo>
                  <a:lnTo>
                    <a:pt x="30" y="137"/>
                  </a:lnTo>
                  <a:lnTo>
                    <a:pt x="30" y="140"/>
                  </a:lnTo>
                  <a:lnTo>
                    <a:pt x="30" y="140"/>
                  </a:lnTo>
                  <a:lnTo>
                    <a:pt x="30" y="140"/>
                  </a:lnTo>
                  <a:lnTo>
                    <a:pt x="177"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41"/>
            <p:cNvSpPr>
              <a:spLocks noChangeArrowheads="1"/>
            </p:cNvSpPr>
            <p:nvPr/>
          </p:nvSpPr>
          <p:spPr bwMode="auto">
            <a:xfrm>
              <a:off x="5195888" y="1998663"/>
              <a:ext cx="119063"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auto">
            <a:xfrm>
              <a:off x="5248275" y="2044700"/>
              <a:ext cx="260350" cy="247650"/>
            </a:xfrm>
            <a:custGeom>
              <a:avLst/>
              <a:gdLst>
                <a:gd name="T0" fmla="*/ 39 w 164"/>
                <a:gd name="T1" fmla="*/ 3 h 156"/>
                <a:gd name="T2" fmla="*/ 36 w 164"/>
                <a:gd name="T3" fmla="*/ 0 h 156"/>
                <a:gd name="T4" fmla="*/ 36 w 164"/>
                <a:gd name="T5" fmla="*/ 0 h 156"/>
                <a:gd name="T6" fmla="*/ 33 w 164"/>
                <a:gd name="T7" fmla="*/ 0 h 156"/>
                <a:gd name="T8" fmla="*/ 30 w 164"/>
                <a:gd name="T9" fmla="*/ 0 h 156"/>
                <a:gd name="T10" fmla="*/ 27 w 164"/>
                <a:gd name="T11" fmla="*/ 0 h 156"/>
                <a:gd name="T12" fmla="*/ 24 w 164"/>
                <a:gd name="T13" fmla="*/ 0 h 156"/>
                <a:gd name="T14" fmla="*/ 21 w 164"/>
                <a:gd name="T15" fmla="*/ 3 h 156"/>
                <a:gd name="T16" fmla="*/ 21 w 164"/>
                <a:gd name="T17" fmla="*/ 3 h 156"/>
                <a:gd name="T18" fmla="*/ 18 w 164"/>
                <a:gd name="T19" fmla="*/ 6 h 156"/>
                <a:gd name="T20" fmla="*/ 15 w 164"/>
                <a:gd name="T21" fmla="*/ 6 h 156"/>
                <a:gd name="T22" fmla="*/ 12 w 164"/>
                <a:gd name="T23" fmla="*/ 9 h 156"/>
                <a:gd name="T24" fmla="*/ 9 w 164"/>
                <a:gd name="T25" fmla="*/ 12 h 156"/>
                <a:gd name="T26" fmla="*/ 9 w 164"/>
                <a:gd name="T27" fmla="*/ 15 h 156"/>
                <a:gd name="T28" fmla="*/ 6 w 164"/>
                <a:gd name="T29" fmla="*/ 18 h 156"/>
                <a:gd name="T30" fmla="*/ 3 w 164"/>
                <a:gd name="T31" fmla="*/ 18 h 156"/>
                <a:gd name="T32" fmla="*/ 3 w 164"/>
                <a:gd name="T33" fmla="*/ 21 h 156"/>
                <a:gd name="T34" fmla="*/ 3 w 164"/>
                <a:gd name="T35" fmla="*/ 24 h 156"/>
                <a:gd name="T36" fmla="*/ 3 w 164"/>
                <a:gd name="T37" fmla="*/ 27 h 156"/>
                <a:gd name="T38" fmla="*/ 0 w 164"/>
                <a:gd name="T39" fmla="*/ 30 h 156"/>
                <a:gd name="T40" fmla="*/ 0 w 164"/>
                <a:gd name="T41" fmla="*/ 33 h 156"/>
                <a:gd name="T42" fmla="*/ 3 w 164"/>
                <a:gd name="T43" fmla="*/ 36 h 156"/>
                <a:gd name="T44" fmla="*/ 3 w 164"/>
                <a:gd name="T45" fmla="*/ 36 h 156"/>
                <a:gd name="T46" fmla="*/ 3 w 164"/>
                <a:gd name="T47" fmla="*/ 39 h 156"/>
                <a:gd name="T48" fmla="*/ 6 w 164"/>
                <a:gd name="T49" fmla="*/ 42 h 156"/>
                <a:gd name="T50" fmla="*/ 129 w 164"/>
                <a:gd name="T51" fmla="*/ 153 h 156"/>
                <a:gd name="T52" fmla="*/ 126 w 164"/>
                <a:gd name="T53" fmla="*/ 153 h 156"/>
                <a:gd name="T54" fmla="*/ 126 w 164"/>
                <a:gd name="T55" fmla="*/ 150 h 156"/>
                <a:gd name="T56" fmla="*/ 126 w 164"/>
                <a:gd name="T57" fmla="*/ 147 h 156"/>
                <a:gd name="T58" fmla="*/ 126 w 164"/>
                <a:gd name="T59" fmla="*/ 147 h 156"/>
                <a:gd name="T60" fmla="*/ 126 w 164"/>
                <a:gd name="T61" fmla="*/ 144 h 156"/>
                <a:gd name="T62" fmla="*/ 126 w 164"/>
                <a:gd name="T63" fmla="*/ 141 h 156"/>
                <a:gd name="T64" fmla="*/ 126 w 164"/>
                <a:gd name="T65" fmla="*/ 138 h 156"/>
                <a:gd name="T66" fmla="*/ 129 w 164"/>
                <a:gd name="T67" fmla="*/ 135 h 156"/>
                <a:gd name="T68" fmla="*/ 129 w 164"/>
                <a:gd name="T69" fmla="*/ 132 h 156"/>
                <a:gd name="T70" fmla="*/ 132 w 164"/>
                <a:gd name="T71" fmla="*/ 129 h 156"/>
                <a:gd name="T72" fmla="*/ 132 w 164"/>
                <a:gd name="T73" fmla="*/ 126 h 156"/>
                <a:gd name="T74" fmla="*/ 135 w 164"/>
                <a:gd name="T75" fmla="*/ 123 h 156"/>
                <a:gd name="T76" fmla="*/ 137 w 164"/>
                <a:gd name="T77" fmla="*/ 123 h 156"/>
                <a:gd name="T78" fmla="*/ 140 w 164"/>
                <a:gd name="T79" fmla="*/ 120 h 156"/>
                <a:gd name="T80" fmla="*/ 143 w 164"/>
                <a:gd name="T81" fmla="*/ 117 h 156"/>
                <a:gd name="T82" fmla="*/ 143 w 164"/>
                <a:gd name="T83" fmla="*/ 117 h 156"/>
                <a:gd name="T84" fmla="*/ 146 w 164"/>
                <a:gd name="T85" fmla="*/ 114 h 156"/>
                <a:gd name="T86" fmla="*/ 149 w 164"/>
                <a:gd name="T87" fmla="*/ 114 h 156"/>
                <a:gd name="T88" fmla="*/ 152 w 164"/>
                <a:gd name="T89" fmla="*/ 114 h 156"/>
                <a:gd name="T90" fmla="*/ 155 w 164"/>
                <a:gd name="T91" fmla="*/ 114 h 156"/>
                <a:gd name="T92" fmla="*/ 158 w 164"/>
                <a:gd name="T93" fmla="*/ 114 h 156"/>
                <a:gd name="T94" fmla="*/ 158 w 164"/>
                <a:gd name="T95" fmla="*/ 114 h 156"/>
                <a:gd name="T96" fmla="*/ 161 w 164"/>
                <a:gd name="T97" fmla="*/ 114 h 156"/>
                <a:gd name="T98" fmla="*/ 164 w 164"/>
                <a:gd name="T99" fmla="*/ 1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156">
                  <a:moveTo>
                    <a:pt x="39" y="3"/>
                  </a:moveTo>
                  <a:lnTo>
                    <a:pt x="39" y="3"/>
                  </a:lnTo>
                  <a:lnTo>
                    <a:pt x="39" y="3"/>
                  </a:lnTo>
                  <a:lnTo>
                    <a:pt x="36" y="0"/>
                  </a:lnTo>
                  <a:lnTo>
                    <a:pt x="36" y="0"/>
                  </a:lnTo>
                  <a:lnTo>
                    <a:pt x="36" y="0"/>
                  </a:lnTo>
                  <a:lnTo>
                    <a:pt x="33" y="0"/>
                  </a:lnTo>
                  <a:lnTo>
                    <a:pt x="33" y="0"/>
                  </a:lnTo>
                  <a:lnTo>
                    <a:pt x="30" y="0"/>
                  </a:lnTo>
                  <a:lnTo>
                    <a:pt x="30" y="0"/>
                  </a:lnTo>
                  <a:lnTo>
                    <a:pt x="30" y="0"/>
                  </a:lnTo>
                  <a:lnTo>
                    <a:pt x="27" y="0"/>
                  </a:lnTo>
                  <a:lnTo>
                    <a:pt x="27" y="0"/>
                  </a:lnTo>
                  <a:lnTo>
                    <a:pt x="24" y="0"/>
                  </a:lnTo>
                  <a:lnTo>
                    <a:pt x="24" y="3"/>
                  </a:lnTo>
                  <a:lnTo>
                    <a:pt x="21" y="3"/>
                  </a:lnTo>
                  <a:lnTo>
                    <a:pt x="21" y="3"/>
                  </a:lnTo>
                  <a:lnTo>
                    <a:pt x="21" y="3"/>
                  </a:lnTo>
                  <a:lnTo>
                    <a:pt x="18" y="3"/>
                  </a:lnTo>
                  <a:lnTo>
                    <a:pt x="18" y="6"/>
                  </a:lnTo>
                  <a:lnTo>
                    <a:pt x="15" y="6"/>
                  </a:lnTo>
                  <a:lnTo>
                    <a:pt x="15" y="6"/>
                  </a:lnTo>
                  <a:lnTo>
                    <a:pt x="12" y="9"/>
                  </a:lnTo>
                  <a:lnTo>
                    <a:pt x="12" y="9"/>
                  </a:lnTo>
                  <a:lnTo>
                    <a:pt x="12" y="9"/>
                  </a:lnTo>
                  <a:lnTo>
                    <a:pt x="9" y="12"/>
                  </a:lnTo>
                  <a:lnTo>
                    <a:pt x="9" y="12"/>
                  </a:lnTo>
                  <a:lnTo>
                    <a:pt x="9" y="15"/>
                  </a:lnTo>
                  <a:lnTo>
                    <a:pt x="6" y="15"/>
                  </a:lnTo>
                  <a:lnTo>
                    <a:pt x="6" y="18"/>
                  </a:lnTo>
                  <a:lnTo>
                    <a:pt x="6" y="18"/>
                  </a:lnTo>
                  <a:lnTo>
                    <a:pt x="3" y="18"/>
                  </a:lnTo>
                  <a:lnTo>
                    <a:pt x="3" y="21"/>
                  </a:lnTo>
                  <a:lnTo>
                    <a:pt x="3" y="21"/>
                  </a:lnTo>
                  <a:lnTo>
                    <a:pt x="3" y="24"/>
                  </a:lnTo>
                  <a:lnTo>
                    <a:pt x="3" y="24"/>
                  </a:lnTo>
                  <a:lnTo>
                    <a:pt x="3" y="27"/>
                  </a:lnTo>
                  <a:lnTo>
                    <a:pt x="3" y="27"/>
                  </a:lnTo>
                  <a:lnTo>
                    <a:pt x="0" y="30"/>
                  </a:lnTo>
                  <a:lnTo>
                    <a:pt x="0" y="30"/>
                  </a:lnTo>
                  <a:lnTo>
                    <a:pt x="0" y="33"/>
                  </a:lnTo>
                  <a:lnTo>
                    <a:pt x="0" y="33"/>
                  </a:lnTo>
                  <a:lnTo>
                    <a:pt x="3" y="33"/>
                  </a:lnTo>
                  <a:lnTo>
                    <a:pt x="3" y="36"/>
                  </a:lnTo>
                  <a:lnTo>
                    <a:pt x="3" y="36"/>
                  </a:lnTo>
                  <a:lnTo>
                    <a:pt x="3" y="36"/>
                  </a:lnTo>
                  <a:lnTo>
                    <a:pt x="3" y="39"/>
                  </a:lnTo>
                  <a:lnTo>
                    <a:pt x="3" y="39"/>
                  </a:lnTo>
                  <a:lnTo>
                    <a:pt x="3" y="39"/>
                  </a:lnTo>
                  <a:lnTo>
                    <a:pt x="6" y="42"/>
                  </a:lnTo>
                  <a:lnTo>
                    <a:pt x="129" y="156"/>
                  </a:lnTo>
                  <a:lnTo>
                    <a:pt x="129" y="153"/>
                  </a:lnTo>
                  <a:lnTo>
                    <a:pt x="129" y="153"/>
                  </a:lnTo>
                  <a:lnTo>
                    <a:pt x="126" y="153"/>
                  </a:lnTo>
                  <a:lnTo>
                    <a:pt x="126" y="150"/>
                  </a:lnTo>
                  <a:lnTo>
                    <a:pt x="126" y="150"/>
                  </a:lnTo>
                  <a:lnTo>
                    <a:pt x="126" y="150"/>
                  </a:lnTo>
                  <a:lnTo>
                    <a:pt x="126" y="147"/>
                  </a:lnTo>
                  <a:lnTo>
                    <a:pt x="126" y="147"/>
                  </a:lnTo>
                  <a:lnTo>
                    <a:pt x="126" y="147"/>
                  </a:lnTo>
                  <a:lnTo>
                    <a:pt x="126" y="144"/>
                  </a:lnTo>
                  <a:lnTo>
                    <a:pt x="126" y="144"/>
                  </a:lnTo>
                  <a:lnTo>
                    <a:pt x="126" y="141"/>
                  </a:lnTo>
                  <a:lnTo>
                    <a:pt x="126" y="141"/>
                  </a:lnTo>
                  <a:lnTo>
                    <a:pt x="126" y="138"/>
                  </a:lnTo>
                  <a:lnTo>
                    <a:pt x="126" y="138"/>
                  </a:lnTo>
                  <a:lnTo>
                    <a:pt x="126" y="135"/>
                  </a:lnTo>
                  <a:lnTo>
                    <a:pt x="129" y="135"/>
                  </a:lnTo>
                  <a:lnTo>
                    <a:pt x="129" y="132"/>
                  </a:lnTo>
                  <a:lnTo>
                    <a:pt x="129" y="132"/>
                  </a:lnTo>
                  <a:lnTo>
                    <a:pt x="129" y="129"/>
                  </a:lnTo>
                  <a:lnTo>
                    <a:pt x="132" y="129"/>
                  </a:lnTo>
                  <a:lnTo>
                    <a:pt x="132" y="129"/>
                  </a:lnTo>
                  <a:lnTo>
                    <a:pt x="132" y="126"/>
                  </a:lnTo>
                  <a:lnTo>
                    <a:pt x="135" y="126"/>
                  </a:lnTo>
                  <a:lnTo>
                    <a:pt x="135" y="123"/>
                  </a:lnTo>
                  <a:lnTo>
                    <a:pt x="135" y="123"/>
                  </a:lnTo>
                  <a:lnTo>
                    <a:pt x="137" y="123"/>
                  </a:lnTo>
                  <a:lnTo>
                    <a:pt x="137" y="120"/>
                  </a:lnTo>
                  <a:lnTo>
                    <a:pt x="140" y="120"/>
                  </a:lnTo>
                  <a:lnTo>
                    <a:pt x="140" y="120"/>
                  </a:lnTo>
                  <a:lnTo>
                    <a:pt x="143" y="117"/>
                  </a:lnTo>
                  <a:lnTo>
                    <a:pt x="143" y="117"/>
                  </a:lnTo>
                  <a:lnTo>
                    <a:pt x="143" y="117"/>
                  </a:lnTo>
                  <a:lnTo>
                    <a:pt x="146" y="117"/>
                  </a:lnTo>
                  <a:lnTo>
                    <a:pt x="146" y="114"/>
                  </a:lnTo>
                  <a:lnTo>
                    <a:pt x="149" y="114"/>
                  </a:lnTo>
                  <a:lnTo>
                    <a:pt x="149" y="114"/>
                  </a:lnTo>
                  <a:lnTo>
                    <a:pt x="152" y="114"/>
                  </a:lnTo>
                  <a:lnTo>
                    <a:pt x="152" y="114"/>
                  </a:lnTo>
                  <a:lnTo>
                    <a:pt x="155" y="114"/>
                  </a:lnTo>
                  <a:lnTo>
                    <a:pt x="155" y="114"/>
                  </a:lnTo>
                  <a:lnTo>
                    <a:pt x="155" y="114"/>
                  </a:lnTo>
                  <a:lnTo>
                    <a:pt x="158" y="114"/>
                  </a:lnTo>
                  <a:lnTo>
                    <a:pt x="158" y="114"/>
                  </a:lnTo>
                  <a:lnTo>
                    <a:pt x="158" y="114"/>
                  </a:lnTo>
                  <a:lnTo>
                    <a:pt x="161" y="114"/>
                  </a:lnTo>
                  <a:lnTo>
                    <a:pt x="161" y="114"/>
                  </a:lnTo>
                  <a:lnTo>
                    <a:pt x="161" y="117"/>
                  </a:lnTo>
                  <a:lnTo>
                    <a:pt x="164" y="117"/>
                  </a:lnTo>
                  <a:lnTo>
                    <a:pt x="39"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43"/>
            <p:cNvSpPr>
              <a:spLocks noChangeArrowheads="1"/>
            </p:cNvSpPr>
            <p:nvPr/>
          </p:nvSpPr>
          <p:spPr bwMode="auto">
            <a:xfrm>
              <a:off x="5148263" y="5005388"/>
              <a:ext cx="252413" cy="250825"/>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4"/>
            <p:cNvSpPr>
              <a:spLocks/>
            </p:cNvSpPr>
            <p:nvPr/>
          </p:nvSpPr>
          <p:spPr bwMode="auto">
            <a:xfrm>
              <a:off x="5343525" y="4957763"/>
              <a:ext cx="355600" cy="184150"/>
            </a:xfrm>
            <a:custGeom>
              <a:avLst/>
              <a:gdLst>
                <a:gd name="T0" fmla="*/ 6 w 224"/>
                <a:gd name="T1" fmla="*/ 66 h 116"/>
                <a:gd name="T2" fmla="*/ 3 w 224"/>
                <a:gd name="T3" fmla="*/ 69 h 116"/>
                <a:gd name="T4" fmla="*/ 3 w 224"/>
                <a:gd name="T5" fmla="*/ 69 h 116"/>
                <a:gd name="T6" fmla="*/ 3 w 224"/>
                <a:gd name="T7" fmla="*/ 72 h 116"/>
                <a:gd name="T8" fmla="*/ 0 w 224"/>
                <a:gd name="T9" fmla="*/ 75 h 116"/>
                <a:gd name="T10" fmla="*/ 0 w 224"/>
                <a:gd name="T11" fmla="*/ 75 h 116"/>
                <a:gd name="T12" fmla="*/ 0 w 224"/>
                <a:gd name="T13" fmla="*/ 77 h 116"/>
                <a:gd name="T14" fmla="*/ 0 w 224"/>
                <a:gd name="T15" fmla="*/ 80 h 116"/>
                <a:gd name="T16" fmla="*/ 0 w 224"/>
                <a:gd name="T17" fmla="*/ 83 h 116"/>
                <a:gd name="T18" fmla="*/ 0 w 224"/>
                <a:gd name="T19" fmla="*/ 86 h 116"/>
                <a:gd name="T20" fmla="*/ 0 w 224"/>
                <a:gd name="T21" fmla="*/ 89 h 116"/>
                <a:gd name="T22" fmla="*/ 0 w 224"/>
                <a:gd name="T23" fmla="*/ 92 h 116"/>
                <a:gd name="T24" fmla="*/ 0 w 224"/>
                <a:gd name="T25" fmla="*/ 95 h 116"/>
                <a:gd name="T26" fmla="*/ 3 w 224"/>
                <a:gd name="T27" fmla="*/ 98 h 116"/>
                <a:gd name="T28" fmla="*/ 3 w 224"/>
                <a:gd name="T29" fmla="*/ 101 h 116"/>
                <a:gd name="T30" fmla="*/ 6 w 224"/>
                <a:gd name="T31" fmla="*/ 104 h 116"/>
                <a:gd name="T32" fmla="*/ 6 w 224"/>
                <a:gd name="T33" fmla="*/ 107 h 116"/>
                <a:gd name="T34" fmla="*/ 9 w 224"/>
                <a:gd name="T35" fmla="*/ 110 h 116"/>
                <a:gd name="T36" fmla="*/ 12 w 224"/>
                <a:gd name="T37" fmla="*/ 110 h 116"/>
                <a:gd name="T38" fmla="*/ 12 w 224"/>
                <a:gd name="T39" fmla="*/ 113 h 116"/>
                <a:gd name="T40" fmla="*/ 15 w 224"/>
                <a:gd name="T41" fmla="*/ 113 h 116"/>
                <a:gd name="T42" fmla="*/ 18 w 224"/>
                <a:gd name="T43" fmla="*/ 113 h 116"/>
                <a:gd name="T44" fmla="*/ 18 w 224"/>
                <a:gd name="T45" fmla="*/ 116 h 116"/>
                <a:gd name="T46" fmla="*/ 21 w 224"/>
                <a:gd name="T47" fmla="*/ 116 h 116"/>
                <a:gd name="T48" fmla="*/ 24 w 224"/>
                <a:gd name="T49" fmla="*/ 113 h 116"/>
                <a:gd name="T50" fmla="*/ 224 w 224"/>
                <a:gd name="T51" fmla="*/ 48 h 116"/>
                <a:gd name="T52" fmla="*/ 221 w 224"/>
                <a:gd name="T53" fmla="*/ 48 h 116"/>
                <a:gd name="T54" fmla="*/ 218 w 224"/>
                <a:gd name="T55" fmla="*/ 48 h 116"/>
                <a:gd name="T56" fmla="*/ 218 w 224"/>
                <a:gd name="T57" fmla="*/ 48 h 116"/>
                <a:gd name="T58" fmla="*/ 215 w 224"/>
                <a:gd name="T59" fmla="*/ 48 h 116"/>
                <a:gd name="T60" fmla="*/ 212 w 224"/>
                <a:gd name="T61" fmla="*/ 45 h 116"/>
                <a:gd name="T62" fmla="*/ 209 w 224"/>
                <a:gd name="T63" fmla="*/ 45 h 116"/>
                <a:gd name="T64" fmla="*/ 209 w 224"/>
                <a:gd name="T65" fmla="*/ 42 h 116"/>
                <a:gd name="T66" fmla="*/ 206 w 224"/>
                <a:gd name="T67" fmla="*/ 39 h 116"/>
                <a:gd name="T68" fmla="*/ 206 w 224"/>
                <a:gd name="T69" fmla="*/ 36 h 116"/>
                <a:gd name="T70" fmla="*/ 203 w 224"/>
                <a:gd name="T71" fmla="*/ 33 h 116"/>
                <a:gd name="T72" fmla="*/ 203 w 224"/>
                <a:gd name="T73" fmla="*/ 30 h 116"/>
                <a:gd name="T74" fmla="*/ 200 w 224"/>
                <a:gd name="T75" fmla="*/ 27 h 116"/>
                <a:gd name="T76" fmla="*/ 200 w 224"/>
                <a:gd name="T77" fmla="*/ 24 h 116"/>
                <a:gd name="T78" fmla="*/ 200 w 224"/>
                <a:gd name="T79" fmla="*/ 21 h 116"/>
                <a:gd name="T80" fmla="*/ 200 w 224"/>
                <a:gd name="T81" fmla="*/ 18 h 116"/>
                <a:gd name="T82" fmla="*/ 200 w 224"/>
                <a:gd name="T83" fmla="*/ 15 h 116"/>
                <a:gd name="T84" fmla="*/ 200 w 224"/>
                <a:gd name="T85" fmla="*/ 12 h 116"/>
                <a:gd name="T86" fmla="*/ 200 w 224"/>
                <a:gd name="T87" fmla="*/ 9 h 116"/>
                <a:gd name="T88" fmla="*/ 200 w 224"/>
                <a:gd name="T89" fmla="*/ 9 h 116"/>
                <a:gd name="T90" fmla="*/ 200 w 224"/>
                <a:gd name="T91" fmla="*/ 6 h 116"/>
                <a:gd name="T92" fmla="*/ 203 w 224"/>
                <a:gd name="T93" fmla="*/ 3 h 116"/>
                <a:gd name="T94" fmla="*/ 203 w 224"/>
                <a:gd name="T95" fmla="*/ 3 h 116"/>
                <a:gd name="T96" fmla="*/ 206 w 224"/>
                <a:gd name="T97" fmla="*/ 0 h 116"/>
                <a:gd name="T98" fmla="*/ 206 w 224"/>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 h="116">
                  <a:moveTo>
                    <a:pt x="6" y="66"/>
                  </a:moveTo>
                  <a:lnTo>
                    <a:pt x="6" y="66"/>
                  </a:lnTo>
                  <a:lnTo>
                    <a:pt x="6" y="69"/>
                  </a:lnTo>
                  <a:lnTo>
                    <a:pt x="3" y="69"/>
                  </a:lnTo>
                  <a:lnTo>
                    <a:pt x="3" y="69"/>
                  </a:lnTo>
                  <a:lnTo>
                    <a:pt x="3" y="69"/>
                  </a:lnTo>
                  <a:lnTo>
                    <a:pt x="3" y="72"/>
                  </a:lnTo>
                  <a:lnTo>
                    <a:pt x="3" y="72"/>
                  </a:lnTo>
                  <a:lnTo>
                    <a:pt x="0" y="72"/>
                  </a:lnTo>
                  <a:lnTo>
                    <a:pt x="0" y="75"/>
                  </a:lnTo>
                  <a:lnTo>
                    <a:pt x="0" y="75"/>
                  </a:lnTo>
                  <a:lnTo>
                    <a:pt x="0" y="75"/>
                  </a:lnTo>
                  <a:lnTo>
                    <a:pt x="0" y="77"/>
                  </a:lnTo>
                  <a:lnTo>
                    <a:pt x="0" y="77"/>
                  </a:lnTo>
                  <a:lnTo>
                    <a:pt x="0" y="80"/>
                  </a:lnTo>
                  <a:lnTo>
                    <a:pt x="0" y="80"/>
                  </a:lnTo>
                  <a:lnTo>
                    <a:pt x="0" y="83"/>
                  </a:lnTo>
                  <a:lnTo>
                    <a:pt x="0" y="83"/>
                  </a:lnTo>
                  <a:lnTo>
                    <a:pt x="0" y="86"/>
                  </a:lnTo>
                  <a:lnTo>
                    <a:pt x="0" y="86"/>
                  </a:lnTo>
                  <a:lnTo>
                    <a:pt x="0" y="89"/>
                  </a:lnTo>
                  <a:lnTo>
                    <a:pt x="0" y="89"/>
                  </a:lnTo>
                  <a:lnTo>
                    <a:pt x="0" y="92"/>
                  </a:lnTo>
                  <a:lnTo>
                    <a:pt x="0" y="92"/>
                  </a:lnTo>
                  <a:lnTo>
                    <a:pt x="0" y="95"/>
                  </a:lnTo>
                  <a:lnTo>
                    <a:pt x="0" y="95"/>
                  </a:lnTo>
                  <a:lnTo>
                    <a:pt x="3" y="98"/>
                  </a:lnTo>
                  <a:lnTo>
                    <a:pt x="3" y="98"/>
                  </a:lnTo>
                  <a:lnTo>
                    <a:pt x="3" y="101"/>
                  </a:lnTo>
                  <a:lnTo>
                    <a:pt x="3" y="101"/>
                  </a:lnTo>
                  <a:lnTo>
                    <a:pt x="3" y="104"/>
                  </a:lnTo>
                  <a:lnTo>
                    <a:pt x="6" y="104"/>
                  </a:lnTo>
                  <a:lnTo>
                    <a:pt x="6" y="107"/>
                  </a:lnTo>
                  <a:lnTo>
                    <a:pt x="6" y="107"/>
                  </a:lnTo>
                  <a:lnTo>
                    <a:pt x="9" y="107"/>
                  </a:lnTo>
                  <a:lnTo>
                    <a:pt x="9" y="110"/>
                  </a:lnTo>
                  <a:lnTo>
                    <a:pt x="9" y="110"/>
                  </a:lnTo>
                  <a:lnTo>
                    <a:pt x="12" y="110"/>
                  </a:lnTo>
                  <a:lnTo>
                    <a:pt x="12" y="113"/>
                  </a:lnTo>
                  <a:lnTo>
                    <a:pt x="12" y="113"/>
                  </a:lnTo>
                  <a:lnTo>
                    <a:pt x="15" y="113"/>
                  </a:lnTo>
                  <a:lnTo>
                    <a:pt x="15" y="113"/>
                  </a:lnTo>
                  <a:lnTo>
                    <a:pt x="15" y="113"/>
                  </a:lnTo>
                  <a:lnTo>
                    <a:pt x="18" y="113"/>
                  </a:lnTo>
                  <a:lnTo>
                    <a:pt x="18" y="116"/>
                  </a:lnTo>
                  <a:lnTo>
                    <a:pt x="18" y="116"/>
                  </a:lnTo>
                  <a:lnTo>
                    <a:pt x="21" y="116"/>
                  </a:lnTo>
                  <a:lnTo>
                    <a:pt x="21" y="116"/>
                  </a:lnTo>
                  <a:lnTo>
                    <a:pt x="21" y="116"/>
                  </a:lnTo>
                  <a:lnTo>
                    <a:pt x="24" y="113"/>
                  </a:lnTo>
                  <a:lnTo>
                    <a:pt x="224" y="48"/>
                  </a:lnTo>
                  <a:lnTo>
                    <a:pt x="224" y="48"/>
                  </a:lnTo>
                  <a:lnTo>
                    <a:pt x="221" y="48"/>
                  </a:lnTo>
                  <a:lnTo>
                    <a:pt x="221" y="48"/>
                  </a:lnTo>
                  <a:lnTo>
                    <a:pt x="221" y="48"/>
                  </a:lnTo>
                  <a:lnTo>
                    <a:pt x="218" y="48"/>
                  </a:lnTo>
                  <a:lnTo>
                    <a:pt x="218" y="48"/>
                  </a:lnTo>
                  <a:lnTo>
                    <a:pt x="218" y="48"/>
                  </a:lnTo>
                  <a:lnTo>
                    <a:pt x="215" y="48"/>
                  </a:lnTo>
                  <a:lnTo>
                    <a:pt x="215" y="48"/>
                  </a:lnTo>
                  <a:lnTo>
                    <a:pt x="215" y="48"/>
                  </a:lnTo>
                  <a:lnTo>
                    <a:pt x="212" y="45"/>
                  </a:lnTo>
                  <a:lnTo>
                    <a:pt x="212" y="45"/>
                  </a:lnTo>
                  <a:lnTo>
                    <a:pt x="209" y="45"/>
                  </a:lnTo>
                  <a:lnTo>
                    <a:pt x="209" y="42"/>
                  </a:lnTo>
                  <a:lnTo>
                    <a:pt x="209" y="42"/>
                  </a:lnTo>
                  <a:lnTo>
                    <a:pt x="209" y="42"/>
                  </a:lnTo>
                  <a:lnTo>
                    <a:pt x="206" y="39"/>
                  </a:lnTo>
                  <a:lnTo>
                    <a:pt x="206" y="39"/>
                  </a:lnTo>
                  <a:lnTo>
                    <a:pt x="206" y="36"/>
                  </a:lnTo>
                  <a:lnTo>
                    <a:pt x="203" y="36"/>
                  </a:lnTo>
                  <a:lnTo>
                    <a:pt x="203" y="33"/>
                  </a:lnTo>
                  <a:lnTo>
                    <a:pt x="203" y="33"/>
                  </a:lnTo>
                  <a:lnTo>
                    <a:pt x="203" y="30"/>
                  </a:lnTo>
                  <a:lnTo>
                    <a:pt x="203" y="30"/>
                  </a:lnTo>
                  <a:lnTo>
                    <a:pt x="200" y="27"/>
                  </a:lnTo>
                  <a:lnTo>
                    <a:pt x="200" y="27"/>
                  </a:lnTo>
                  <a:lnTo>
                    <a:pt x="200" y="24"/>
                  </a:lnTo>
                  <a:lnTo>
                    <a:pt x="200" y="24"/>
                  </a:lnTo>
                  <a:lnTo>
                    <a:pt x="200" y="21"/>
                  </a:lnTo>
                  <a:lnTo>
                    <a:pt x="200" y="21"/>
                  </a:lnTo>
                  <a:lnTo>
                    <a:pt x="200" y="18"/>
                  </a:lnTo>
                  <a:lnTo>
                    <a:pt x="200" y="18"/>
                  </a:lnTo>
                  <a:lnTo>
                    <a:pt x="200" y="15"/>
                  </a:lnTo>
                  <a:lnTo>
                    <a:pt x="200" y="15"/>
                  </a:lnTo>
                  <a:lnTo>
                    <a:pt x="200" y="12"/>
                  </a:lnTo>
                  <a:lnTo>
                    <a:pt x="200" y="12"/>
                  </a:lnTo>
                  <a:lnTo>
                    <a:pt x="200" y="9"/>
                  </a:lnTo>
                  <a:lnTo>
                    <a:pt x="200" y="9"/>
                  </a:lnTo>
                  <a:lnTo>
                    <a:pt x="200" y="9"/>
                  </a:lnTo>
                  <a:lnTo>
                    <a:pt x="200" y="6"/>
                  </a:lnTo>
                  <a:lnTo>
                    <a:pt x="200" y="6"/>
                  </a:lnTo>
                  <a:lnTo>
                    <a:pt x="203" y="3"/>
                  </a:lnTo>
                  <a:lnTo>
                    <a:pt x="203" y="3"/>
                  </a:lnTo>
                  <a:lnTo>
                    <a:pt x="203" y="3"/>
                  </a:lnTo>
                  <a:lnTo>
                    <a:pt x="203" y="3"/>
                  </a:lnTo>
                  <a:lnTo>
                    <a:pt x="206" y="0"/>
                  </a:lnTo>
                  <a:lnTo>
                    <a:pt x="206" y="0"/>
                  </a:lnTo>
                  <a:lnTo>
                    <a:pt x="206" y="0"/>
                  </a:lnTo>
                  <a:lnTo>
                    <a:pt x="206" y="0"/>
                  </a:lnTo>
                  <a:lnTo>
                    <a:pt x="6" y="6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Oval 45"/>
            <p:cNvSpPr>
              <a:spLocks noChangeArrowheads="1"/>
            </p:cNvSpPr>
            <p:nvPr/>
          </p:nvSpPr>
          <p:spPr bwMode="auto">
            <a:xfrm>
              <a:off x="2654300" y="5180013"/>
              <a:ext cx="288925" cy="2905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6"/>
            <p:cNvSpPr>
              <a:spLocks/>
            </p:cNvSpPr>
            <p:nvPr/>
          </p:nvSpPr>
          <p:spPr bwMode="auto">
            <a:xfrm>
              <a:off x="2805113" y="5208588"/>
              <a:ext cx="228600" cy="142875"/>
            </a:xfrm>
            <a:custGeom>
              <a:avLst/>
              <a:gdLst>
                <a:gd name="T0" fmla="*/ 15 w 144"/>
                <a:gd name="T1" fmla="*/ 42 h 90"/>
                <a:gd name="T2" fmla="*/ 12 w 144"/>
                <a:gd name="T3" fmla="*/ 42 h 90"/>
                <a:gd name="T4" fmla="*/ 9 w 144"/>
                <a:gd name="T5" fmla="*/ 45 h 90"/>
                <a:gd name="T6" fmla="*/ 6 w 144"/>
                <a:gd name="T7" fmla="*/ 45 h 90"/>
                <a:gd name="T8" fmla="*/ 6 w 144"/>
                <a:gd name="T9" fmla="*/ 48 h 90"/>
                <a:gd name="T10" fmla="*/ 3 w 144"/>
                <a:gd name="T11" fmla="*/ 51 h 90"/>
                <a:gd name="T12" fmla="*/ 3 w 144"/>
                <a:gd name="T13" fmla="*/ 54 h 90"/>
                <a:gd name="T14" fmla="*/ 0 w 144"/>
                <a:gd name="T15" fmla="*/ 57 h 90"/>
                <a:gd name="T16" fmla="*/ 0 w 144"/>
                <a:gd name="T17" fmla="*/ 60 h 90"/>
                <a:gd name="T18" fmla="*/ 0 w 144"/>
                <a:gd name="T19" fmla="*/ 63 h 90"/>
                <a:gd name="T20" fmla="*/ 0 w 144"/>
                <a:gd name="T21" fmla="*/ 66 h 90"/>
                <a:gd name="T22" fmla="*/ 0 w 144"/>
                <a:gd name="T23" fmla="*/ 69 h 90"/>
                <a:gd name="T24" fmla="*/ 3 w 144"/>
                <a:gd name="T25" fmla="*/ 72 h 90"/>
                <a:gd name="T26" fmla="*/ 3 w 144"/>
                <a:gd name="T27" fmla="*/ 75 h 90"/>
                <a:gd name="T28" fmla="*/ 6 w 144"/>
                <a:gd name="T29" fmla="*/ 78 h 90"/>
                <a:gd name="T30" fmla="*/ 6 w 144"/>
                <a:gd name="T31" fmla="*/ 81 h 90"/>
                <a:gd name="T32" fmla="*/ 9 w 144"/>
                <a:gd name="T33" fmla="*/ 84 h 90"/>
                <a:gd name="T34" fmla="*/ 12 w 144"/>
                <a:gd name="T35" fmla="*/ 87 h 90"/>
                <a:gd name="T36" fmla="*/ 15 w 144"/>
                <a:gd name="T37" fmla="*/ 87 h 90"/>
                <a:gd name="T38" fmla="*/ 18 w 144"/>
                <a:gd name="T39" fmla="*/ 90 h 90"/>
                <a:gd name="T40" fmla="*/ 21 w 144"/>
                <a:gd name="T41" fmla="*/ 90 h 90"/>
                <a:gd name="T42" fmla="*/ 24 w 144"/>
                <a:gd name="T43" fmla="*/ 90 h 90"/>
                <a:gd name="T44" fmla="*/ 27 w 144"/>
                <a:gd name="T45" fmla="*/ 90 h 90"/>
                <a:gd name="T46" fmla="*/ 30 w 144"/>
                <a:gd name="T47" fmla="*/ 90 h 90"/>
                <a:gd name="T48" fmla="*/ 33 w 144"/>
                <a:gd name="T49" fmla="*/ 90 h 90"/>
                <a:gd name="T50" fmla="*/ 141 w 144"/>
                <a:gd name="T51" fmla="*/ 51 h 90"/>
                <a:gd name="T52" fmla="*/ 138 w 144"/>
                <a:gd name="T53" fmla="*/ 51 h 90"/>
                <a:gd name="T54" fmla="*/ 135 w 144"/>
                <a:gd name="T55" fmla="*/ 51 h 90"/>
                <a:gd name="T56" fmla="*/ 132 w 144"/>
                <a:gd name="T57" fmla="*/ 51 h 90"/>
                <a:gd name="T58" fmla="*/ 129 w 144"/>
                <a:gd name="T59" fmla="*/ 51 h 90"/>
                <a:gd name="T60" fmla="*/ 126 w 144"/>
                <a:gd name="T61" fmla="*/ 51 h 90"/>
                <a:gd name="T62" fmla="*/ 123 w 144"/>
                <a:gd name="T63" fmla="*/ 48 h 90"/>
                <a:gd name="T64" fmla="*/ 120 w 144"/>
                <a:gd name="T65" fmla="*/ 48 h 90"/>
                <a:gd name="T66" fmla="*/ 117 w 144"/>
                <a:gd name="T67" fmla="*/ 45 h 90"/>
                <a:gd name="T68" fmla="*/ 117 w 144"/>
                <a:gd name="T69" fmla="*/ 42 h 90"/>
                <a:gd name="T70" fmla="*/ 114 w 144"/>
                <a:gd name="T71" fmla="*/ 39 h 90"/>
                <a:gd name="T72" fmla="*/ 111 w 144"/>
                <a:gd name="T73" fmla="*/ 36 h 90"/>
                <a:gd name="T74" fmla="*/ 111 w 144"/>
                <a:gd name="T75" fmla="*/ 33 h 90"/>
                <a:gd name="T76" fmla="*/ 111 w 144"/>
                <a:gd name="T77" fmla="*/ 30 h 90"/>
                <a:gd name="T78" fmla="*/ 111 w 144"/>
                <a:gd name="T79" fmla="*/ 27 h 90"/>
                <a:gd name="T80" fmla="*/ 111 w 144"/>
                <a:gd name="T81" fmla="*/ 24 h 90"/>
                <a:gd name="T82" fmla="*/ 111 w 144"/>
                <a:gd name="T83" fmla="*/ 21 h 90"/>
                <a:gd name="T84" fmla="*/ 111 w 144"/>
                <a:gd name="T85" fmla="*/ 18 h 90"/>
                <a:gd name="T86" fmla="*/ 111 w 144"/>
                <a:gd name="T87" fmla="*/ 15 h 90"/>
                <a:gd name="T88" fmla="*/ 114 w 144"/>
                <a:gd name="T89" fmla="*/ 12 h 90"/>
                <a:gd name="T90" fmla="*/ 114 w 144"/>
                <a:gd name="T91" fmla="*/ 9 h 90"/>
                <a:gd name="T92" fmla="*/ 117 w 144"/>
                <a:gd name="T93" fmla="*/ 6 h 90"/>
                <a:gd name="T94" fmla="*/ 120 w 144"/>
                <a:gd name="T95" fmla="*/ 3 h 90"/>
                <a:gd name="T96" fmla="*/ 123 w 144"/>
                <a:gd name="T97" fmla="*/ 3 h 90"/>
                <a:gd name="T98" fmla="*/ 126 w 144"/>
                <a:gd name="T9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90">
                  <a:moveTo>
                    <a:pt x="15" y="39"/>
                  </a:moveTo>
                  <a:lnTo>
                    <a:pt x="15" y="42"/>
                  </a:lnTo>
                  <a:lnTo>
                    <a:pt x="12" y="42"/>
                  </a:lnTo>
                  <a:lnTo>
                    <a:pt x="12" y="42"/>
                  </a:lnTo>
                  <a:lnTo>
                    <a:pt x="12" y="42"/>
                  </a:lnTo>
                  <a:lnTo>
                    <a:pt x="9" y="45"/>
                  </a:lnTo>
                  <a:lnTo>
                    <a:pt x="9" y="45"/>
                  </a:lnTo>
                  <a:lnTo>
                    <a:pt x="6" y="45"/>
                  </a:lnTo>
                  <a:lnTo>
                    <a:pt x="6" y="48"/>
                  </a:lnTo>
                  <a:lnTo>
                    <a:pt x="6" y="48"/>
                  </a:lnTo>
                  <a:lnTo>
                    <a:pt x="3" y="51"/>
                  </a:lnTo>
                  <a:lnTo>
                    <a:pt x="3" y="51"/>
                  </a:lnTo>
                  <a:lnTo>
                    <a:pt x="3" y="54"/>
                  </a:lnTo>
                  <a:lnTo>
                    <a:pt x="3" y="54"/>
                  </a:lnTo>
                  <a:lnTo>
                    <a:pt x="3" y="57"/>
                  </a:lnTo>
                  <a:lnTo>
                    <a:pt x="0" y="57"/>
                  </a:lnTo>
                  <a:lnTo>
                    <a:pt x="0" y="60"/>
                  </a:lnTo>
                  <a:lnTo>
                    <a:pt x="0" y="60"/>
                  </a:lnTo>
                  <a:lnTo>
                    <a:pt x="0" y="63"/>
                  </a:lnTo>
                  <a:lnTo>
                    <a:pt x="0" y="63"/>
                  </a:lnTo>
                  <a:lnTo>
                    <a:pt x="0" y="66"/>
                  </a:lnTo>
                  <a:lnTo>
                    <a:pt x="0" y="66"/>
                  </a:lnTo>
                  <a:lnTo>
                    <a:pt x="0" y="69"/>
                  </a:lnTo>
                  <a:lnTo>
                    <a:pt x="0" y="69"/>
                  </a:lnTo>
                  <a:lnTo>
                    <a:pt x="3" y="72"/>
                  </a:lnTo>
                  <a:lnTo>
                    <a:pt x="3" y="72"/>
                  </a:lnTo>
                  <a:lnTo>
                    <a:pt x="3" y="75"/>
                  </a:lnTo>
                  <a:lnTo>
                    <a:pt x="3" y="75"/>
                  </a:lnTo>
                  <a:lnTo>
                    <a:pt x="3" y="78"/>
                  </a:lnTo>
                  <a:lnTo>
                    <a:pt x="6" y="78"/>
                  </a:lnTo>
                  <a:lnTo>
                    <a:pt x="6" y="81"/>
                  </a:lnTo>
                  <a:lnTo>
                    <a:pt x="6" y="81"/>
                  </a:lnTo>
                  <a:lnTo>
                    <a:pt x="9" y="84"/>
                  </a:lnTo>
                  <a:lnTo>
                    <a:pt x="9" y="84"/>
                  </a:lnTo>
                  <a:lnTo>
                    <a:pt x="12" y="84"/>
                  </a:lnTo>
                  <a:lnTo>
                    <a:pt x="12" y="87"/>
                  </a:lnTo>
                  <a:lnTo>
                    <a:pt x="12" y="87"/>
                  </a:lnTo>
                  <a:lnTo>
                    <a:pt x="15" y="87"/>
                  </a:lnTo>
                  <a:lnTo>
                    <a:pt x="15" y="87"/>
                  </a:lnTo>
                  <a:lnTo>
                    <a:pt x="18" y="90"/>
                  </a:lnTo>
                  <a:lnTo>
                    <a:pt x="18" y="90"/>
                  </a:lnTo>
                  <a:lnTo>
                    <a:pt x="21" y="90"/>
                  </a:lnTo>
                  <a:lnTo>
                    <a:pt x="21" y="90"/>
                  </a:lnTo>
                  <a:lnTo>
                    <a:pt x="24" y="90"/>
                  </a:lnTo>
                  <a:lnTo>
                    <a:pt x="24" y="90"/>
                  </a:lnTo>
                  <a:lnTo>
                    <a:pt x="27" y="90"/>
                  </a:lnTo>
                  <a:lnTo>
                    <a:pt x="30" y="90"/>
                  </a:lnTo>
                  <a:lnTo>
                    <a:pt x="30" y="90"/>
                  </a:lnTo>
                  <a:lnTo>
                    <a:pt x="33" y="90"/>
                  </a:lnTo>
                  <a:lnTo>
                    <a:pt x="33" y="90"/>
                  </a:lnTo>
                  <a:lnTo>
                    <a:pt x="144" y="51"/>
                  </a:lnTo>
                  <a:lnTo>
                    <a:pt x="141" y="51"/>
                  </a:lnTo>
                  <a:lnTo>
                    <a:pt x="141" y="51"/>
                  </a:lnTo>
                  <a:lnTo>
                    <a:pt x="138" y="51"/>
                  </a:lnTo>
                  <a:lnTo>
                    <a:pt x="138" y="51"/>
                  </a:lnTo>
                  <a:lnTo>
                    <a:pt x="135" y="51"/>
                  </a:lnTo>
                  <a:lnTo>
                    <a:pt x="135" y="51"/>
                  </a:lnTo>
                  <a:lnTo>
                    <a:pt x="132" y="51"/>
                  </a:lnTo>
                  <a:lnTo>
                    <a:pt x="129" y="51"/>
                  </a:lnTo>
                  <a:lnTo>
                    <a:pt x="129" y="51"/>
                  </a:lnTo>
                  <a:lnTo>
                    <a:pt x="126" y="51"/>
                  </a:lnTo>
                  <a:lnTo>
                    <a:pt x="126" y="51"/>
                  </a:lnTo>
                  <a:lnTo>
                    <a:pt x="123" y="48"/>
                  </a:lnTo>
                  <a:lnTo>
                    <a:pt x="123" y="48"/>
                  </a:lnTo>
                  <a:lnTo>
                    <a:pt x="123" y="48"/>
                  </a:lnTo>
                  <a:lnTo>
                    <a:pt x="120" y="48"/>
                  </a:lnTo>
                  <a:lnTo>
                    <a:pt x="120" y="45"/>
                  </a:lnTo>
                  <a:lnTo>
                    <a:pt x="117" y="45"/>
                  </a:lnTo>
                  <a:lnTo>
                    <a:pt x="117" y="42"/>
                  </a:lnTo>
                  <a:lnTo>
                    <a:pt x="117" y="42"/>
                  </a:lnTo>
                  <a:lnTo>
                    <a:pt x="114" y="42"/>
                  </a:lnTo>
                  <a:lnTo>
                    <a:pt x="114" y="39"/>
                  </a:lnTo>
                  <a:lnTo>
                    <a:pt x="114" y="39"/>
                  </a:lnTo>
                  <a:lnTo>
                    <a:pt x="111" y="36"/>
                  </a:lnTo>
                  <a:lnTo>
                    <a:pt x="111" y="36"/>
                  </a:lnTo>
                  <a:lnTo>
                    <a:pt x="111" y="33"/>
                  </a:lnTo>
                  <a:lnTo>
                    <a:pt x="111" y="33"/>
                  </a:lnTo>
                  <a:lnTo>
                    <a:pt x="111" y="30"/>
                  </a:lnTo>
                  <a:lnTo>
                    <a:pt x="111" y="27"/>
                  </a:lnTo>
                  <a:lnTo>
                    <a:pt x="111" y="27"/>
                  </a:lnTo>
                  <a:lnTo>
                    <a:pt x="111" y="24"/>
                  </a:lnTo>
                  <a:lnTo>
                    <a:pt x="111" y="24"/>
                  </a:lnTo>
                  <a:lnTo>
                    <a:pt x="111" y="21"/>
                  </a:lnTo>
                  <a:lnTo>
                    <a:pt x="111" y="21"/>
                  </a:lnTo>
                  <a:lnTo>
                    <a:pt x="111" y="18"/>
                  </a:lnTo>
                  <a:lnTo>
                    <a:pt x="111" y="18"/>
                  </a:lnTo>
                  <a:lnTo>
                    <a:pt x="111" y="15"/>
                  </a:lnTo>
                  <a:lnTo>
                    <a:pt x="111" y="15"/>
                  </a:lnTo>
                  <a:lnTo>
                    <a:pt x="114" y="12"/>
                  </a:lnTo>
                  <a:lnTo>
                    <a:pt x="114" y="12"/>
                  </a:lnTo>
                  <a:lnTo>
                    <a:pt x="114" y="9"/>
                  </a:lnTo>
                  <a:lnTo>
                    <a:pt x="114" y="9"/>
                  </a:lnTo>
                  <a:lnTo>
                    <a:pt x="117" y="6"/>
                  </a:lnTo>
                  <a:lnTo>
                    <a:pt x="117" y="6"/>
                  </a:lnTo>
                  <a:lnTo>
                    <a:pt x="120" y="6"/>
                  </a:lnTo>
                  <a:lnTo>
                    <a:pt x="120" y="3"/>
                  </a:lnTo>
                  <a:lnTo>
                    <a:pt x="123" y="3"/>
                  </a:lnTo>
                  <a:lnTo>
                    <a:pt x="123" y="3"/>
                  </a:lnTo>
                  <a:lnTo>
                    <a:pt x="123" y="3"/>
                  </a:lnTo>
                  <a:lnTo>
                    <a:pt x="126" y="0"/>
                  </a:lnTo>
                  <a:lnTo>
                    <a:pt x="15" y="3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Oval 47"/>
            <p:cNvSpPr>
              <a:spLocks noChangeArrowheads="1"/>
            </p:cNvSpPr>
            <p:nvPr/>
          </p:nvSpPr>
          <p:spPr bwMode="auto">
            <a:xfrm>
              <a:off x="2036763" y="4406900"/>
              <a:ext cx="117475"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48"/>
            <p:cNvSpPr>
              <a:spLocks noChangeArrowheads="1"/>
            </p:cNvSpPr>
            <p:nvPr/>
          </p:nvSpPr>
          <p:spPr bwMode="auto">
            <a:xfrm>
              <a:off x="2359025" y="6319838"/>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Oval 49"/>
            <p:cNvSpPr>
              <a:spLocks noChangeArrowheads="1"/>
            </p:cNvSpPr>
            <p:nvPr/>
          </p:nvSpPr>
          <p:spPr bwMode="auto">
            <a:xfrm>
              <a:off x="6178550" y="3162300"/>
              <a:ext cx="119063"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50"/>
            <p:cNvSpPr>
              <a:spLocks noChangeArrowheads="1"/>
            </p:cNvSpPr>
            <p:nvPr/>
          </p:nvSpPr>
          <p:spPr bwMode="auto">
            <a:xfrm>
              <a:off x="3367088" y="2463800"/>
              <a:ext cx="117475"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1"/>
            <p:cNvSpPr>
              <a:spLocks/>
            </p:cNvSpPr>
            <p:nvPr/>
          </p:nvSpPr>
          <p:spPr bwMode="auto">
            <a:xfrm>
              <a:off x="3451225" y="2506663"/>
              <a:ext cx="357188" cy="193675"/>
            </a:xfrm>
            <a:custGeom>
              <a:avLst/>
              <a:gdLst>
                <a:gd name="T0" fmla="*/ 18 w 225"/>
                <a:gd name="T1" fmla="*/ 0 h 122"/>
                <a:gd name="T2" fmla="*/ 18 w 225"/>
                <a:gd name="T3" fmla="*/ 0 h 122"/>
                <a:gd name="T4" fmla="*/ 18 w 225"/>
                <a:gd name="T5" fmla="*/ 0 h 122"/>
                <a:gd name="T6" fmla="*/ 18 w 225"/>
                <a:gd name="T7" fmla="*/ 0 h 122"/>
                <a:gd name="T8" fmla="*/ 18 w 225"/>
                <a:gd name="T9" fmla="*/ 3 h 122"/>
                <a:gd name="T10" fmla="*/ 15 w 225"/>
                <a:gd name="T11" fmla="*/ 3 h 122"/>
                <a:gd name="T12" fmla="*/ 15 w 225"/>
                <a:gd name="T13" fmla="*/ 6 h 122"/>
                <a:gd name="T14" fmla="*/ 15 w 225"/>
                <a:gd name="T15" fmla="*/ 9 h 122"/>
                <a:gd name="T16" fmla="*/ 12 w 225"/>
                <a:gd name="T17" fmla="*/ 12 h 122"/>
                <a:gd name="T18" fmla="*/ 12 w 225"/>
                <a:gd name="T19" fmla="*/ 15 h 122"/>
                <a:gd name="T20" fmla="*/ 9 w 225"/>
                <a:gd name="T21" fmla="*/ 18 h 122"/>
                <a:gd name="T22" fmla="*/ 9 w 225"/>
                <a:gd name="T23" fmla="*/ 21 h 122"/>
                <a:gd name="T24" fmla="*/ 9 w 225"/>
                <a:gd name="T25" fmla="*/ 24 h 122"/>
                <a:gd name="T26" fmla="*/ 6 w 225"/>
                <a:gd name="T27" fmla="*/ 27 h 122"/>
                <a:gd name="T28" fmla="*/ 6 w 225"/>
                <a:gd name="T29" fmla="*/ 30 h 122"/>
                <a:gd name="T30" fmla="*/ 6 w 225"/>
                <a:gd name="T31" fmla="*/ 33 h 122"/>
                <a:gd name="T32" fmla="*/ 3 w 225"/>
                <a:gd name="T33" fmla="*/ 33 h 122"/>
                <a:gd name="T34" fmla="*/ 3 w 225"/>
                <a:gd name="T35" fmla="*/ 36 h 122"/>
                <a:gd name="T36" fmla="*/ 3 w 225"/>
                <a:gd name="T37" fmla="*/ 39 h 122"/>
                <a:gd name="T38" fmla="*/ 3 w 225"/>
                <a:gd name="T39" fmla="*/ 42 h 122"/>
                <a:gd name="T40" fmla="*/ 3 w 225"/>
                <a:gd name="T41" fmla="*/ 42 h 122"/>
                <a:gd name="T42" fmla="*/ 0 w 225"/>
                <a:gd name="T43" fmla="*/ 45 h 122"/>
                <a:gd name="T44" fmla="*/ 0 w 225"/>
                <a:gd name="T45" fmla="*/ 45 h 122"/>
                <a:gd name="T46" fmla="*/ 0 w 225"/>
                <a:gd name="T47" fmla="*/ 45 h 122"/>
                <a:gd name="T48" fmla="*/ 3 w 225"/>
                <a:gd name="T49" fmla="*/ 48 h 122"/>
                <a:gd name="T50" fmla="*/ 207 w 225"/>
                <a:gd name="T51" fmla="*/ 122 h 122"/>
                <a:gd name="T52" fmla="*/ 207 w 225"/>
                <a:gd name="T53" fmla="*/ 122 h 122"/>
                <a:gd name="T54" fmla="*/ 207 w 225"/>
                <a:gd name="T55" fmla="*/ 122 h 122"/>
                <a:gd name="T56" fmla="*/ 207 w 225"/>
                <a:gd name="T57" fmla="*/ 119 h 122"/>
                <a:gd name="T58" fmla="*/ 207 w 225"/>
                <a:gd name="T59" fmla="*/ 119 h 122"/>
                <a:gd name="T60" fmla="*/ 210 w 225"/>
                <a:gd name="T61" fmla="*/ 116 h 122"/>
                <a:gd name="T62" fmla="*/ 210 w 225"/>
                <a:gd name="T63" fmla="*/ 113 h 122"/>
                <a:gd name="T64" fmla="*/ 210 w 225"/>
                <a:gd name="T65" fmla="*/ 110 h 122"/>
                <a:gd name="T66" fmla="*/ 210 w 225"/>
                <a:gd name="T67" fmla="*/ 110 h 122"/>
                <a:gd name="T68" fmla="*/ 213 w 225"/>
                <a:gd name="T69" fmla="*/ 107 h 122"/>
                <a:gd name="T70" fmla="*/ 213 w 225"/>
                <a:gd name="T71" fmla="*/ 104 h 122"/>
                <a:gd name="T72" fmla="*/ 213 w 225"/>
                <a:gd name="T73" fmla="*/ 101 h 122"/>
                <a:gd name="T74" fmla="*/ 216 w 225"/>
                <a:gd name="T75" fmla="*/ 98 h 122"/>
                <a:gd name="T76" fmla="*/ 216 w 225"/>
                <a:gd name="T77" fmla="*/ 95 h 122"/>
                <a:gd name="T78" fmla="*/ 219 w 225"/>
                <a:gd name="T79" fmla="*/ 92 h 122"/>
                <a:gd name="T80" fmla="*/ 219 w 225"/>
                <a:gd name="T81" fmla="*/ 89 h 122"/>
                <a:gd name="T82" fmla="*/ 219 w 225"/>
                <a:gd name="T83" fmla="*/ 86 h 122"/>
                <a:gd name="T84" fmla="*/ 222 w 225"/>
                <a:gd name="T85" fmla="*/ 83 h 122"/>
                <a:gd name="T86" fmla="*/ 222 w 225"/>
                <a:gd name="T87" fmla="*/ 80 h 122"/>
                <a:gd name="T88" fmla="*/ 222 w 225"/>
                <a:gd name="T89" fmla="*/ 80 h 122"/>
                <a:gd name="T90" fmla="*/ 225 w 225"/>
                <a:gd name="T91" fmla="*/ 77 h 122"/>
                <a:gd name="T92" fmla="*/ 225 w 225"/>
                <a:gd name="T93" fmla="*/ 77 h 122"/>
                <a:gd name="T94" fmla="*/ 225 w 225"/>
                <a:gd name="T95" fmla="*/ 74 h 122"/>
                <a:gd name="T96" fmla="*/ 225 w 225"/>
                <a:gd name="T97" fmla="*/ 74 h 122"/>
                <a:gd name="T98" fmla="*/ 225 w 225"/>
                <a:gd name="T99" fmla="*/ 7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5" h="122">
                  <a:moveTo>
                    <a:pt x="18" y="0"/>
                  </a:moveTo>
                  <a:lnTo>
                    <a:pt x="18" y="0"/>
                  </a:lnTo>
                  <a:lnTo>
                    <a:pt x="18" y="0"/>
                  </a:lnTo>
                  <a:lnTo>
                    <a:pt x="18" y="0"/>
                  </a:lnTo>
                  <a:lnTo>
                    <a:pt x="18" y="0"/>
                  </a:lnTo>
                  <a:lnTo>
                    <a:pt x="18" y="0"/>
                  </a:lnTo>
                  <a:lnTo>
                    <a:pt x="18" y="0"/>
                  </a:lnTo>
                  <a:lnTo>
                    <a:pt x="18" y="0"/>
                  </a:lnTo>
                  <a:lnTo>
                    <a:pt x="18" y="0"/>
                  </a:lnTo>
                  <a:lnTo>
                    <a:pt x="18" y="3"/>
                  </a:lnTo>
                  <a:lnTo>
                    <a:pt x="15" y="3"/>
                  </a:lnTo>
                  <a:lnTo>
                    <a:pt x="15" y="3"/>
                  </a:lnTo>
                  <a:lnTo>
                    <a:pt x="15" y="6"/>
                  </a:lnTo>
                  <a:lnTo>
                    <a:pt x="15" y="6"/>
                  </a:lnTo>
                  <a:lnTo>
                    <a:pt x="15" y="6"/>
                  </a:lnTo>
                  <a:lnTo>
                    <a:pt x="15" y="9"/>
                  </a:lnTo>
                  <a:lnTo>
                    <a:pt x="12" y="9"/>
                  </a:lnTo>
                  <a:lnTo>
                    <a:pt x="12" y="12"/>
                  </a:lnTo>
                  <a:lnTo>
                    <a:pt x="12" y="12"/>
                  </a:lnTo>
                  <a:lnTo>
                    <a:pt x="12" y="15"/>
                  </a:lnTo>
                  <a:lnTo>
                    <a:pt x="12" y="15"/>
                  </a:lnTo>
                  <a:lnTo>
                    <a:pt x="9" y="18"/>
                  </a:lnTo>
                  <a:lnTo>
                    <a:pt x="9" y="18"/>
                  </a:lnTo>
                  <a:lnTo>
                    <a:pt x="9" y="21"/>
                  </a:lnTo>
                  <a:lnTo>
                    <a:pt x="9" y="21"/>
                  </a:lnTo>
                  <a:lnTo>
                    <a:pt x="9" y="24"/>
                  </a:lnTo>
                  <a:lnTo>
                    <a:pt x="6" y="24"/>
                  </a:lnTo>
                  <a:lnTo>
                    <a:pt x="6" y="27"/>
                  </a:lnTo>
                  <a:lnTo>
                    <a:pt x="6" y="27"/>
                  </a:lnTo>
                  <a:lnTo>
                    <a:pt x="6" y="30"/>
                  </a:lnTo>
                  <a:lnTo>
                    <a:pt x="6" y="30"/>
                  </a:lnTo>
                  <a:lnTo>
                    <a:pt x="6" y="33"/>
                  </a:lnTo>
                  <a:lnTo>
                    <a:pt x="3" y="33"/>
                  </a:lnTo>
                  <a:lnTo>
                    <a:pt x="3" y="33"/>
                  </a:lnTo>
                  <a:lnTo>
                    <a:pt x="3" y="36"/>
                  </a:lnTo>
                  <a:lnTo>
                    <a:pt x="3" y="36"/>
                  </a:lnTo>
                  <a:lnTo>
                    <a:pt x="3" y="39"/>
                  </a:lnTo>
                  <a:lnTo>
                    <a:pt x="3" y="39"/>
                  </a:lnTo>
                  <a:lnTo>
                    <a:pt x="3" y="39"/>
                  </a:lnTo>
                  <a:lnTo>
                    <a:pt x="3" y="42"/>
                  </a:lnTo>
                  <a:lnTo>
                    <a:pt x="3" y="42"/>
                  </a:lnTo>
                  <a:lnTo>
                    <a:pt x="3" y="42"/>
                  </a:lnTo>
                  <a:lnTo>
                    <a:pt x="3" y="45"/>
                  </a:lnTo>
                  <a:lnTo>
                    <a:pt x="0" y="45"/>
                  </a:lnTo>
                  <a:lnTo>
                    <a:pt x="0" y="45"/>
                  </a:lnTo>
                  <a:lnTo>
                    <a:pt x="0" y="45"/>
                  </a:lnTo>
                  <a:lnTo>
                    <a:pt x="0" y="45"/>
                  </a:lnTo>
                  <a:lnTo>
                    <a:pt x="0" y="45"/>
                  </a:lnTo>
                  <a:lnTo>
                    <a:pt x="3" y="48"/>
                  </a:lnTo>
                  <a:lnTo>
                    <a:pt x="3" y="48"/>
                  </a:lnTo>
                  <a:lnTo>
                    <a:pt x="207" y="122"/>
                  </a:lnTo>
                  <a:lnTo>
                    <a:pt x="207" y="122"/>
                  </a:lnTo>
                  <a:lnTo>
                    <a:pt x="207" y="122"/>
                  </a:lnTo>
                  <a:lnTo>
                    <a:pt x="207" y="122"/>
                  </a:lnTo>
                  <a:lnTo>
                    <a:pt x="207" y="122"/>
                  </a:lnTo>
                  <a:lnTo>
                    <a:pt x="207" y="122"/>
                  </a:lnTo>
                  <a:lnTo>
                    <a:pt x="207" y="119"/>
                  </a:lnTo>
                  <a:lnTo>
                    <a:pt x="207" y="119"/>
                  </a:lnTo>
                  <a:lnTo>
                    <a:pt x="207" y="119"/>
                  </a:lnTo>
                  <a:lnTo>
                    <a:pt x="207" y="119"/>
                  </a:lnTo>
                  <a:lnTo>
                    <a:pt x="210" y="116"/>
                  </a:lnTo>
                  <a:lnTo>
                    <a:pt x="210" y="116"/>
                  </a:lnTo>
                  <a:lnTo>
                    <a:pt x="210" y="116"/>
                  </a:lnTo>
                  <a:lnTo>
                    <a:pt x="210" y="113"/>
                  </a:lnTo>
                  <a:lnTo>
                    <a:pt x="210" y="113"/>
                  </a:lnTo>
                  <a:lnTo>
                    <a:pt x="210" y="110"/>
                  </a:lnTo>
                  <a:lnTo>
                    <a:pt x="210" y="110"/>
                  </a:lnTo>
                  <a:lnTo>
                    <a:pt x="210" y="110"/>
                  </a:lnTo>
                  <a:lnTo>
                    <a:pt x="213" y="107"/>
                  </a:lnTo>
                  <a:lnTo>
                    <a:pt x="213" y="107"/>
                  </a:lnTo>
                  <a:lnTo>
                    <a:pt x="213" y="104"/>
                  </a:lnTo>
                  <a:lnTo>
                    <a:pt x="213" y="104"/>
                  </a:lnTo>
                  <a:lnTo>
                    <a:pt x="213" y="101"/>
                  </a:lnTo>
                  <a:lnTo>
                    <a:pt x="213" y="101"/>
                  </a:lnTo>
                  <a:lnTo>
                    <a:pt x="216" y="98"/>
                  </a:lnTo>
                  <a:lnTo>
                    <a:pt x="216" y="98"/>
                  </a:lnTo>
                  <a:lnTo>
                    <a:pt x="216" y="95"/>
                  </a:lnTo>
                  <a:lnTo>
                    <a:pt x="216" y="95"/>
                  </a:lnTo>
                  <a:lnTo>
                    <a:pt x="216" y="92"/>
                  </a:lnTo>
                  <a:lnTo>
                    <a:pt x="219" y="92"/>
                  </a:lnTo>
                  <a:lnTo>
                    <a:pt x="219" y="89"/>
                  </a:lnTo>
                  <a:lnTo>
                    <a:pt x="219" y="89"/>
                  </a:lnTo>
                  <a:lnTo>
                    <a:pt x="219" y="86"/>
                  </a:lnTo>
                  <a:lnTo>
                    <a:pt x="219" y="86"/>
                  </a:lnTo>
                  <a:lnTo>
                    <a:pt x="219" y="83"/>
                  </a:lnTo>
                  <a:lnTo>
                    <a:pt x="222" y="83"/>
                  </a:lnTo>
                  <a:lnTo>
                    <a:pt x="222" y="83"/>
                  </a:lnTo>
                  <a:lnTo>
                    <a:pt x="222" y="80"/>
                  </a:lnTo>
                  <a:lnTo>
                    <a:pt x="222" y="80"/>
                  </a:lnTo>
                  <a:lnTo>
                    <a:pt x="222" y="80"/>
                  </a:lnTo>
                  <a:lnTo>
                    <a:pt x="222" y="77"/>
                  </a:lnTo>
                  <a:lnTo>
                    <a:pt x="225" y="77"/>
                  </a:lnTo>
                  <a:lnTo>
                    <a:pt x="225" y="77"/>
                  </a:lnTo>
                  <a:lnTo>
                    <a:pt x="225" y="77"/>
                  </a:lnTo>
                  <a:lnTo>
                    <a:pt x="225" y="74"/>
                  </a:lnTo>
                  <a:lnTo>
                    <a:pt x="225" y="74"/>
                  </a:lnTo>
                  <a:lnTo>
                    <a:pt x="225" y="74"/>
                  </a:lnTo>
                  <a:lnTo>
                    <a:pt x="225" y="74"/>
                  </a:lnTo>
                  <a:lnTo>
                    <a:pt x="225" y="74"/>
                  </a:lnTo>
                  <a:lnTo>
                    <a:pt x="225" y="74"/>
                  </a:lnTo>
                  <a:lnTo>
                    <a:pt x="1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52"/>
            <p:cNvSpPr>
              <a:spLocks noChangeArrowheads="1"/>
            </p:cNvSpPr>
            <p:nvPr/>
          </p:nvSpPr>
          <p:spPr bwMode="auto">
            <a:xfrm>
              <a:off x="1651000" y="5151438"/>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53"/>
            <p:cNvSpPr>
              <a:spLocks noChangeArrowheads="1"/>
            </p:cNvSpPr>
            <p:nvPr/>
          </p:nvSpPr>
          <p:spPr bwMode="auto">
            <a:xfrm>
              <a:off x="3779838" y="2563813"/>
              <a:ext cx="290513" cy="2889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4"/>
            <p:cNvSpPr>
              <a:spLocks/>
            </p:cNvSpPr>
            <p:nvPr/>
          </p:nvSpPr>
          <p:spPr bwMode="auto">
            <a:xfrm>
              <a:off x="3870325" y="2838450"/>
              <a:ext cx="95250" cy="503238"/>
            </a:xfrm>
            <a:custGeom>
              <a:avLst/>
              <a:gdLst>
                <a:gd name="T0" fmla="*/ 60 w 60"/>
                <a:gd name="T1" fmla="*/ 6 h 317"/>
                <a:gd name="T2" fmla="*/ 57 w 60"/>
                <a:gd name="T3" fmla="*/ 6 h 317"/>
                <a:gd name="T4" fmla="*/ 57 w 60"/>
                <a:gd name="T5" fmla="*/ 6 h 317"/>
                <a:gd name="T6" fmla="*/ 57 w 60"/>
                <a:gd name="T7" fmla="*/ 3 h 317"/>
                <a:gd name="T8" fmla="*/ 54 w 60"/>
                <a:gd name="T9" fmla="*/ 3 h 317"/>
                <a:gd name="T10" fmla="*/ 54 w 60"/>
                <a:gd name="T11" fmla="*/ 3 h 317"/>
                <a:gd name="T12" fmla="*/ 51 w 60"/>
                <a:gd name="T13" fmla="*/ 3 h 317"/>
                <a:gd name="T14" fmla="*/ 48 w 60"/>
                <a:gd name="T15" fmla="*/ 0 h 317"/>
                <a:gd name="T16" fmla="*/ 45 w 60"/>
                <a:gd name="T17" fmla="*/ 0 h 317"/>
                <a:gd name="T18" fmla="*/ 42 w 60"/>
                <a:gd name="T19" fmla="*/ 0 h 317"/>
                <a:gd name="T20" fmla="*/ 39 w 60"/>
                <a:gd name="T21" fmla="*/ 0 h 317"/>
                <a:gd name="T22" fmla="*/ 36 w 60"/>
                <a:gd name="T23" fmla="*/ 0 h 317"/>
                <a:gd name="T24" fmla="*/ 33 w 60"/>
                <a:gd name="T25" fmla="*/ 0 h 317"/>
                <a:gd name="T26" fmla="*/ 30 w 60"/>
                <a:gd name="T27" fmla="*/ 0 h 317"/>
                <a:gd name="T28" fmla="*/ 27 w 60"/>
                <a:gd name="T29" fmla="*/ 0 h 317"/>
                <a:gd name="T30" fmla="*/ 24 w 60"/>
                <a:gd name="T31" fmla="*/ 0 h 317"/>
                <a:gd name="T32" fmla="*/ 21 w 60"/>
                <a:gd name="T33" fmla="*/ 0 h 317"/>
                <a:gd name="T34" fmla="*/ 18 w 60"/>
                <a:gd name="T35" fmla="*/ 0 h 317"/>
                <a:gd name="T36" fmla="*/ 15 w 60"/>
                <a:gd name="T37" fmla="*/ 0 h 317"/>
                <a:gd name="T38" fmla="*/ 12 w 60"/>
                <a:gd name="T39" fmla="*/ 3 h 317"/>
                <a:gd name="T40" fmla="*/ 12 w 60"/>
                <a:gd name="T41" fmla="*/ 3 h 317"/>
                <a:gd name="T42" fmla="*/ 9 w 60"/>
                <a:gd name="T43" fmla="*/ 3 h 317"/>
                <a:gd name="T44" fmla="*/ 9 w 60"/>
                <a:gd name="T45" fmla="*/ 3 h 317"/>
                <a:gd name="T46" fmla="*/ 9 w 60"/>
                <a:gd name="T47" fmla="*/ 6 h 317"/>
                <a:gd name="T48" fmla="*/ 9 w 60"/>
                <a:gd name="T49" fmla="*/ 6 h 317"/>
                <a:gd name="T50" fmla="*/ 0 w 60"/>
                <a:gd name="T51" fmla="*/ 314 h 317"/>
                <a:gd name="T52" fmla="*/ 0 w 60"/>
                <a:gd name="T53" fmla="*/ 314 h 317"/>
                <a:gd name="T54" fmla="*/ 0 w 60"/>
                <a:gd name="T55" fmla="*/ 314 h 317"/>
                <a:gd name="T56" fmla="*/ 3 w 60"/>
                <a:gd name="T57" fmla="*/ 314 h 317"/>
                <a:gd name="T58" fmla="*/ 3 w 60"/>
                <a:gd name="T59" fmla="*/ 311 h 317"/>
                <a:gd name="T60" fmla="*/ 6 w 60"/>
                <a:gd name="T61" fmla="*/ 311 h 317"/>
                <a:gd name="T62" fmla="*/ 9 w 60"/>
                <a:gd name="T63" fmla="*/ 311 h 317"/>
                <a:gd name="T64" fmla="*/ 12 w 60"/>
                <a:gd name="T65" fmla="*/ 311 h 317"/>
                <a:gd name="T66" fmla="*/ 15 w 60"/>
                <a:gd name="T67" fmla="*/ 311 h 317"/>
                <a:gd name="T68" fmla="*/ 18 w 60"/>
                <a:gd name="T69" fmla="*/ 311 h 317"/>
                <a:gd name="T70" fmla="*/ 21 w 60"/>
                <a:gd name="T71" fmla="*/ 311 h 317"/>
                <a:gd name="T72" fmla="*/ 24 w 60"/>
                <a:gd name="T73" fmla="*/ 311 h 317"/>
                <a:gd name="T74" fmla="*/ 27 w 60"/>
                <a:gd name="T75" fmla="*/ 311 h 317"/>
                <a:gd name="T76" fmla="*/ 30 w 60"/>
                <a:gd name="T77" fmla="*/ 311 h 317"/>
                <a:gd name="T78" fmla="*/ 33 w 60"/>
                <a:gd name="T79" fmla="*/ 311 h 317"/>
                <a:gd name="T80" fmla="*/ 36 w 60"/>
                <a:gd name="T81" fmla="*/ 311 h 317"/>
                <a:gd name="T82" fmla="*/ 39 w 60"/>
                <a:gd name="T83" fmla="*/ 311 h 317"/>
                <a:gd name="T84" fmla="*/ 42 w 60"/>
                <a:gd name="T85" fmla="*/ 311 h 317"/>
                <a:gd name="T86" fmla="*/ 45 w 60"/>
                <a:gd name="T87" fmla="*/ 311 h 317"/>
                <a:gd name="T88" fmla="*/ 45 w 60"/>
                <a:gd name="T89" fmla="*/ 314 h 317"/>
                <a:gd name="T90" fmla="*/ 48 w 60"/>
                <a:gd name="T91" fmla="*/ 314 h 317"/>
                <a:gd name="T92" fmla="*/ 48 w 60"/>
                <a:gd name="T93" fmla="*/ 314 h 317"/>
                <a:gd name="T94" fmla="*/ 51 w 60"/>
                <a:gd name="T95" fmla="*/ 314 h 317"/>
                <a:gd name="T96" fmla="*/ 51 w 60"/>
                <a:gd name="T97" fmla="*/ 317 h 317"/>
                <a:gd name="T98" fmla="*/ 51 w 60"/>
                <a:gd name="T99"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17">
                  <a:moveTo>
                    <a:pt x="60" y="6"/>
                  </a:moveTo>
                  <a:lnTo>
                    <a:pt x="60" y="6"/>
                  </a:lnTo>
                  <a:lnTo>
                    <a:pt x="60" y="6"/>
                  </a:lnTo>
                  <a:lnTo>
                    <a:pt x="57" y="6"/>
                  </a:lnTo>
                  <a:lnTo>
                    <a:pt x="57" y="6"/>
                  </a:lnTo>
                  <a:lnTo>
                    <a:pt x="57" y="6"/>
                  </a:lnTo>
                  <a:lnTo>
                    <a:pt x="57" y="3"/>
                  </a:lnTo>
                  <a:lnTo>
                    <a:pt x="57" y="3"/>
                  </a:lnTo>
                  <a:lnTo>
                    <a:pt x="57" y="3"/>
                  </a:lnTo>
                  <a:lnTo>
                    <a:pt x="54" y="3"/>
                  </a:lnTo>
                  <a:lnTo>
                    <a:pt x="54" y="3"/>
                  </a:lnTo>
                  <a:lnTo>
                    <a:pt x="54" y="3"/>
                  </a:lnTo>
                  <a:lnTo>
                    <a:pt x="51" y="3"/>
                  </a:lnTo>
                  <a:lnTo>
                    <a:pt x="51" y="3"/>
                  </a:lnTo>
                  <a:lnTo>
                    <a:pt x="48" y="3"/>
                  </a:lnTo>
                  <a:lnTo>
                    <a:pt x="48" y="0"/>
                  </a:lnTo>
                  <a:lnTo>
                    <a:pt x="48" y="0"/>
                  </a:lnTo>
                  <a:lnTo>
                    <a:pt x="45" y="0"/>
                  </a:lnTo>
                  <a:lnTo>
                    <a:pt x="45" y="0"/>
                  </a:lnTo>
                  <a:lnTo>
                    <a:pt x="42" y="0"/>
                  </a:lnTo>
                  <a:lnTo>
                    <a:pt x="42" y="0"/>
                  </a:lnTo>
                  <a:lnTo>
                    <a:pt x="39" y="0"/>
                  </a:lnTo>
                  <a:lnTo>
                    <a:pt x="39" y="0"/>
                  </a:lnTo>
                  <a:lnTo>
                    <a:pt x="36" y="0"/>
                  </a:lnTo>
                  <a:lnTo>
                    <a:pt x="33" y="0"/>
                  </a:lnTo>
                  <a:lnTo>
                    <a:pt x="33" y="0"/>
                  </a:lnTo>
                  <a:lnTo>
                    <a:pt x="30" y="0"/>
                  </a:lnTo>
                  <a:lnTo>
                    <a:pt x="30" y="0"/>
                  </a:lnTo>
                  <a:lnTo>
                    <a:pt x="27" y="0"/>
                  </a:lnTo>
                  <a:lnTo>
                    <a:pt x="27" y="0"/>
                  </a:lnTo>
                  <a:lnTo>
                    <a:pt x="24" y="0"/>
                  </a:lnTo>
                  <a:lnTo>
                    <a:pt x="24" y="0"/>
                  </a:lnTo>
                  <a:lnTo>
                    <a:pt x="21" y="0"/>
                  </a:lnTo>
                  <a:lnTo>
                    <a:pt x="21" y="0"/>
                  </a:lnTo>
                  <a:lnTo>
                    <a:pt x="18" y="0"/>
                  </a:lnTo>
                  <a:lnTo>
                    <a:pt x="18" y="0"/>
                  </a:lnTo>
                  <a:lnTo>
                    <a:pt x="15" y="0"/>
                  </a:lnTo>
                  <a:lnTo>
                    <a:pt x="15" y="0"/>
                  </a:lnTo>
                  <a:lnTo>
                    <a:pt x="15" y="3"/>
                  </a:lnTo>
                  <a:lnTo>
                    <a:pt x="12" y="3"/>
                  </a:lnTo>
                  <a:lnTo>
                    <a:pt x="12" y="3"/>
                  </a:lnTo>
                  <a:lnTo>
                    <a:pt x="12" y="3"/>
                  </a:lnTo>
                  <a:lnTo>
                    <a:pt x="9" y="3"/>
                  </a:lnTo>
                  <a:lnTo>
                    <a:pt x="9" y="3"/>
                  </a:lnTo>
                  <a:lnTo>
                    <a:pt x="9" y="3"/>
                  </a:lnTo>
                  <a:lnTo>
                    <a:pt x="9" y="3"/>
                  </a:lnTo>
                  <a:lnTo>
                    <a:pt x="9" y="3"/>
                  </a:lnTo>
                  <a:lnTo>
                    <a:pt x="9" y="6"/>
                  </a:lnTo>
                  <a:lnTo>
                    <a:pt x="9" y="6"/>
                  </a:lnTo>
                  <a:lnTo>
                    <a:pt x="9" y="6"/>
                  </a:lnTo>
                  <a:lnTo>
                    <a:pt x="0" y="314"/>
                  </a:lnTo>
                  <a:lnTo>
                    <a:pt x="0" y="314"/>
                  </a:lnTo>
                  <a:lnTo>
                    <a:pt x="0" y="314"/>
                  </a:lnTo>
                  <a:lnTo>
                    <a:pt x="0" y="314"/>
                  </a:lnTo>
                  <a:lnTo>
                    <a:pt x="0" y="314"/>
                  </a:lnTo>
                  <a:lnTo>
                    <a:pt x="0" y="314"/>
                  </a:lnTo>
                  <a:lnTo>
                    <a:pt x="3" y="314"/>
                  </a:lnTo>
                  <a:lnTo>
                    <a:pt x="3" y="314"/>
                  </a:lnTo>
                  <a:lnTo>
                    <a:pt x="3" y="311"/>
                  </a:lnTo>
                  <a:lnTo>
                    <a:pt x="3" y="311"/>
                  </a:lnTo>
                  <a:lnTo>
                    <a:pt x="6" y="311"/>
                  </a:lnTo>
                  <a:lnTo>
                    <a:pt x="6" y="311"/>
                  </a:lnTo>
                  <a:lnTo>
                    <a:pt x="6" y="311"/>
                  </a:lnTo>
                  <a:lnTo>
                    <a:pt x="9" y="311"/>
                  </a:lnTo>
                  <a:lnTo>
                    <a:pt x="9" y="311"/>
                  </a:lnTo>
                  <a:lnTo>
                    <a:pt x="12" y="311"/>
                  </a:lnTo>
                  <a:lnTo>
                    <a:pt x="12" y="311"/>
                  </a:lnTo>
                  <a:lnTo>
                    <a:pt x="15" y="311"/>
                  </a:lnTo>
                  <a:lnTo>
                    <a:pt x="15" y="311"/>
                  </a:lnTo>
                  <a:lnTo>
                    <a:pt x="18" y="311"/>
                  </a:lnTo>
                  <a:lnTo>
                    <a:pt x="18" y="311"/>
                  </a:lnTo>
                  <a:lnTo>
                    <a:pt x="21" y="311"/>
                  </a:lnTo>
                  <a:lnTo>
                    <a:pt x="21" y="311"/>
                  </a:lnTo>
                  <a:lnTo>
                    <a:pt x="24" y="311"/>
                  </a:lnTo>
                  <a:lnTo>
                    <a:pt x="24" y="311"/>
                  </a:lnTo>
                  <a:lnTo>
                    <a:pt x="27" y="311"/>
                  </a:lnTo>
                  <a:lnTo>
                    <a:pt x="27" y="311"/>
                  </a:lnTo>
                  <a:lnTo>
                    <a:pt x="30" y="311"/>
                  </a:lnTo>
                  <a:lnTo>
                    <a:pt x="30" y="311"/>
                  </a:lnTo>
                  <a:lnTo>
                    <a:pt x="33" y="311"/>
                  </a:lnTo>
                  <a:lnTo>
                    <a:pt x="33" y="311"/>
                  </a:lnTo>
                  <a:lnTo>
                    <a:pt x="36" y="311"/>
                  </a:lnTo>
                  <a:lnTo>
                    <a:pt x="36" y="311"/>
                  </a:lnTo>
                  <a:lnTo>
                    <a:pt x="39" y="311"/>
                  </a:lnTo>
                  <a:lnTo>
                    <a:pt x="39" y="311"/>
                  </a:lnTo>
                  <a:lnTo>
                    <a:pt x="42" y="311"/>
                  </a:lnTo>
                  <a:lnTo>
                    <a:pt x="42" y="311"/>
                  </a:lnTo>
                  <a:lnTo>
                    <a:pt x="45" y="311"/>
                  </a:lnTo>
                  <a:lnTo>
                    <a:pt x="45" y="314"/>
                  </a:lnTo>
                  <a:lnTo>
                    <a:pt x="45" y="314"/>
                  </a:lnTo>
                  <a:lnTo>
                    <a:pt x="48" y="314"/>
                  </a:lnTo>
                  <a:lnTo>
                    <a:pt x="48" y="314"/>
                  </a:lnTo>
                  <a:lnTo>
                    <a:pt x="48" y="314"/>
                  </a:lnTo>
                  <a:lnTo>
                    <a:pt x="48" y="314"/>
                  </a:lnTo>
                  <a:lnTo>
                    <a:pt x="51" y="314"/>
                  </a:lnTo>
                  <a:lnTo>
                    <a:pt x="51" y="314"/>
                  </a:lnTo>
                  <a:lnTo>
                    <a:pt x="51" y="314"/>
                  </a:lnTo>
                  <a:lnTo>
                    <a:pt x="51" y="317"/>
                  </a:lnTo>
                  <a:lnTo>
                    <a:pt x="51" y="317"/>
                  </a:lnTo>
                  <a:lnTo>
                    <a:pt x="51" y="317"/>
                  </a:lnTo>
                  <a:lnTo>
                    <a:pt x="60" y="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5"/>
            <p:cNvSpPr>
              <a:spLocks/>
            </p:cNvSpPr>
            <p:nvPr/>
          </p:nvSpPr>
          <p:spPr bwMode="auto">
            <a:xfrm>
              <a:off x="3960813" y="2311400"/>
              <a:ext cx="341313" cy="360363"/>
            </a:xfrm>
            <a:custGeom>
              <a:avLst/>
              <a:gdLst>
                <a:gd name="T0" fmla="*/ 3 w 215"/>
                <a:gd name="T1" fmla="*/ 189 h 227"/>
                <a:gd name="T2" fmla="*/ 3 w 215"/>
                <a:gd name="T3" fmla="*/ 192 h 227"/>
                <a:gd name="T4" fmla="*/ 0 w 215"/>
                <a:gd name="T5" fmla="*/ 192 h 227"/>
                <a:gd name="T6" fmla="*/ 0 w 215"/>
                <a:gd name="T7" fmla="*/ 195 h 227"/>
                <a:gd name="T8" fmla="*/ 0 w 215"/>
                <a:gd name="T9" fmla="*/ 197 h 227"/>
                <a:gd name="T10" fmla="*/ 0 w 215"/>
                <a:gd name="T11" fmla="*/ 200 h 227"/>
                <a:gd name="T12" fmla="*/ 0 w 215"/>
                <a:gd name="T13" fmla="*/ 203 h 227"/>
                <a:gd name="T14" fmla="*/ 3 w 215"/>
                <a:gd name="T15" fmla="*/ 206 h 227"/>
                <a:gd name="T16" fmla="*/ 3 w 215"/>
                <a:gd name="T17" fmla="*/ 209 h 227"/>
                <a:gd name="T18" fmla="*/ 6 w 215"/>
                <a:gd name="T19" fmla="*/ 212 h 227"/>
                <a:gd name="T20" fmla="*/ 6 w 215"/>
                <a:gd name="T21" fmla="*/ 212 h 227"/>
                <a:gd name="T22" fmla="*/ 9 w 215"/>
                <a:gd name="T23" fmla="*/ 215 h 227"/>
                <a:gd name="T24" fmla="*/ 12 w 215"/>
                <a:gd name="T25" fmla="*/ 218 h 227"/>
                <a:gd name="T26" fmla="*/ 15 w 215"/>
                <a:gd name="T27" fmla="*/ 221 h 227"/>
                <a:gd name="T28" fmla="*/ 15 w 215"/>
                <a:gd name="T29" fmla="*/ 221 h 227"/>
                <a:gd name="T30" fmla="*/ 18 w 215"/>
                <a:gd name="T31" fmla="*/ 224 h 227"/>
                <a:gd name="T32" fmla="*/ 21 w 215"/>
                <a:gd name="T33" fmla="*/ 224 h 227"/>
                <a:gd name="T34" fmla="*/ 24 w 215"/>
                <a:gd name="T35" fmla="*/ 227 h 227"/>
                <a:gd name="T36" fmla="*/ 27 w 215"/>
                <a:gd name="T37" fmla="*/ 227 h 227"/>
                <a:gd name="T38" fmla="*/ 30 w 215"/>
                <a:gd name="T39" fmla="*/ 227 h 227"/>
                <a:gd name="T40" fmla="*/ 33 w 215"/>
                <a:gd name="T41" fmla="*/ 227 h 227"/>
                <a:gd name="T42" fmla="*/ 36 w 215"/>
                <a:gd name="T43" fmla="*/ 227 h 227"/>
                <a:gd name="T44" fmla="*/ 39 w 215"/>
                <a:gd name="T45" fmla="*/ 224 h 227"/>
                <a:gd name="T46" fmla="*/ 39 w 215"/>
                <a:gd name="T47" fmla="*/ 224 h 227"/>
                <a:gd name="T48" fmla="*/ 42 w 215"/>
                <a:gd name="T49" fmla="*/ 221 h 227"/>
                <a:gd name="T50" fmla="*/ 215 w 215"/>
                <a:gd name="T51" fmla="*/ 36 h 227"/>
                <a:gd name="T52" fmla="*/ 212 w 215"/>
                <a:gd name="T53" fmla="*/ 39 h 227"/>
                <a:gd name="T54" fmla="*/ 212 w 215"/>
                <a:gd name="T55" fmla="*/ 39 h 227"/>
                <a:gd name="T56" fmla="*/ 209 w 215"/>
                <a:gd name="T57" fmla="*/ 39 h 227"/>
                <a:gd name="T58" fmla="*/ 206 w 215"/>
                <a:gd name="T59" fmla="*/ 39 h 227"/>
                <a:gd name="T60" fmla="*/ 203 w 215"/>
                <a:gd name="T61" fmla="*/ 39 h 227"/>
                <a:gd name="T62" fmla="*/ 200 w 215"/>
                <a:gd name="T63" fmla="*/ 39 h 227"/>
                <a:gd name="T64" fmla="*/ 197 w 215"/>
                <a:gd name="T65" fmla="*/ 39 h 227"/>
                <a:gd name="T66" fmla="*/ 194 w 215"/>
                <a:gd name="T67" fmla="*/ 36 h 227"/>
                <a:gd name="T68" fmla="*/ 191 w 215"/>
                <a:gd name="T69" fmla="*/ 36 h 227"/>
                <a:gd name="T70" fmla="*/ 188 w 215"/>
                <a:gd name="T71" fmla="*/ 33 h 227"/>
                <a:gd name="T72" fmla="*/ 185 w 215"/>
                <a:gd name="T73" fmla="*/ 33 h 227"/>
                <a:gd name="T74" fmla="*/ 185 w 215"/>
                <a:gd name="T75" fmla="*/ 30 h 227"/>
                <a:gd name="T76" fmla="*/ 182 w 215"/>
                <a:gd name="T77" fmla="*/ 27 h 227"/>
                <a:gd name="T78" fmla="*/ 179 w 215"/>
                <a:gd name="T79" fmla="*/ 24 h 227"/>
                <a:gd name="T80" fmla="*/ 179 w 215"/>
                <a:gd name="T81" fmla="*/ 21 h 227"/>
                <a:gd name="T82" fmla="*/ 176 w 215"/>
                <a:gd name="T83" fmla="*/ 21 h 227"/>
                <a:gd name="T84" fmla="*/ 176 w 215"/>
                <a:gd name="T85" fmla="*/ 18 h 227"/>
                <a:gd name="T86" fmla="*/ 173 w 215"/>
                <a:gd name="T87" fmla="*/ 15 h 227"/>
                <a:gd name="T88" fmla="*/ 173 w 215"/>
                <a:gd name="T89" fmla="*/ 12 h 227"/>
                <a:gd name="T90" fmla="*/ 173 w 215"/>
                <a:gd name="T91" fmla="*/ 9 h 227"/>
                <a:gd name="T92" fmla="*/ 173 w 215"/>
                <a:gd name="T93" fmla="*/ 6 h 227"/>
                <a:gd name="T94" fmla="*/ 176 w 215"/>
                <a:gd name="T95" fmla="*/ 3 h 227"/>
                <a:gd name="T96" fmla="*/ 176 w 215"/>
                <a:gd name="T97" fmla="*/ 3 h 227"/>
                <a:gd name="T98" fmla="*/ 176 w 215"/>
                <a:gd name="T9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227">
                  <a:moveTo>
                    <a:pt x="3" y="189"/>
                  </a:moveTo>
                  <a:lnTo>
                    <a:pt x="3" y="189"/>
                  </a:lnTo>
                  <a:lnTo>
                    <a:pt x="3" y="189"/>
                  </a:lnTo>
                  <a:lnTo>
                    <a:pt x="3" y="192"/>
                  </a:lnTo>
                  <a:lnTo>
                    <a:pt x="0" y="192"/>
                  </a:lnTo>
                  <a:lnTo>
                    <a:pt x="0" y="192"/>
                  </a:lnTo>
                  <a:lnTo>
                    <a:pt x="0" y="195"/>
                  </a:lnTo>
                  <a:lnTo>
                    <a:pt x="0" y="195"/>
                  </a:lnTo>
                  <a:lnTo>
                    <a:pt x="0" y="197"/>
                  </a:lnTo>
                  <a:lnTo>
                    <a:pt x="0" y="197"/>
                  </a:lnTo>
                  <a:lnTo>
                    <a:pt x="0" y="197"/>
                  </a:lnTo>
                  <a:lnTo>
                    <a:pt x="0" y="200"/>
                  </a:lnTo>
                  <a:lnTo>
                    <a:pt x="0" y="200"/>
                  </a:lnTo>
                  <a:lnTo>
                    <a:pt x="0" y="203"/>
                  </a:lnTo>
                  <a:lnTo>
                    <a:pt x="0" y="203"/>
                  </a:lnTo>
                  <a:lnTo>
                    <a:pt x="3" y="206"/>
                  </a:lnTo>
                  <a:lnTo>
                    <a:pt x="3" y="206"/>
                  </a:lnTo>
                  <a:lnTo>
                    <a:pt x="3" y="209"/>
                  </a:lnTo>
                  <a:lnTo>
                    <a:pt x="3" y="209"/>
                  </a:lnTo>
                  <a:lnTo>
                    <a:pt x="6" y="212"/>
                  </a:lnTo>
                  <a:lnTo>
                    <a:pt x="6" y="212"/>
                  </a:lnTo>
                  <a:lnTo>
                    <a:pt x="6" y="212"/>
                  </a:lnTo>
                  <a:lnTo>
                    <a:pt x="9" y="215"/>
                  </a:lnTo>
                  <a:lnTo>
                    <a:pt x="9" y="215"/>
                  </a:lnTo>
                  <a:lnTo>
                    <a:pt x="9" y="218"/>
                  </a:lnTo>
                  <a:lnTo>
                    <a:pt x="12" y="218"/>
                  </a:lnTo>
                  <a:lnTo>
                    <a:pt x="12" y="218"/>
                  </a:lnTo>
                  <a:lnTo>
                    <a:pt x="15" y="221"/>
                  </a:lnTo>
                  <a:lnTo>
                    <a:pt x="15" y="221"/>
                  </a:lnTo>
                  <a:lnTo>
                    <a:pt x="15" y="221"/>
                  </a:lnTo>
                  <a:lnTo>
                    <a:pt x="18" y="224"/>
                  </a:lnTo>
                  <a:lnTo>
                    <a:pt x="18" y="224"/>
                  </a:lnTo>
                  <a:lnTo>
                    <a:pt x="21" y="224"/>
                  </a:lnTo>
                  <a:lnTo>
                    <a:pt x="21" y="224"/>
                  </a:lnTo>
                  <a:lnTo>
                    <a:pt x="24" y="224"/>
                  </a:lnTo>
                  <a:lnTo>
                    <a:pt x="24" y="227"/>
                  </a:lnTo>
                  <a:lnTo>
                    <a:pt x="27" y="227"/>
                  </a:lnTo>
                  <a:lnTo>
                    <a:pt x="27" y="227"/>
                  </a:lnTo>
                  <a:lnTo>
                    <a:pt x="30" y="227"/>
                  </a:lnTo>
                  <a:lnTo>
                    <a:pt x="30" y="227"/>
                  </a:lnTo>
                  <a:lnTo>
                    <a:pt x="33" y="227"/>
                  </a:lnTo>
                  <a:lnTo>
                    <a:pt x="33" y="227"/>
                  </a:lnTo>
                  <a:lnTo>
                    <a:pt x="33" y="227"/>
                  </a:lnTo>
                  <a:lnTo>
                    <a:pt x="36" y="227"/>
                  </a:lnTo>
                  <a:lnTo>
                    <a:pt x="36" y="224"/>
                  </a:lnTo>
                  <a:lnTo>
                    <a:pt x="39" y="224"/>
                  </a:lnTo>
                  <a:lnTo>
                    <a:pt x="39" y="224"/>
                  </a:lnTo>
                  <a:lnTo>
                    <a:pt x="39" y="224"/>
                  </a:lnTo>
                  <a:lnTo>
                    <a:pt x="42" y="224"/>
                  </a:lnTo>
                  <a:lnTo>
                    <a:pt x="42" y="221"/>
                  </a:lnTo>
                  <a:lnTo>
                    <a:pt x="215" y="36"/>
                  </a:lnTo>
                  <a:lnTo>
                    <a:pt x="215" y="36"/>
                  </a:lnTo>
                  <a:lnTo>
                    <a:pt x="215" y="36"/>
                  </a:lnTo>
                  <a:lnTo>
                    <a:pt x="212" y="39"/>
                  </a:lnTo>
                  <a:lnTo>
                    <a:pt x="212" y="39"/>
                  </a:lnTo>
                  <a:lnTo>
                    <a:pt x="212" y="39"/>
                  </a:lnTo>
                  <a:lnTo>
                    <a:pt x="209" y="39"/>
                  </a:lnTo>
                  <a:lnTo>
                    <a:pt x="209" y="39"/>
                  </a:lnTo>
                  <a:lnTo>
                    <a:pt x="206" y="39"/>
                  </a:lnTo>
                  <a:lnTo>
                    <a:pt x="206" y="39"/>
                  </a:lnTo>
                  <a:lnTo>
                    <a:pt x="203" y="39"/>
                  </a:lnTo>
                  <a:lnTo>
                    <a:pt x="203" y="39"/>
                  </a:lnTo>
                  <a:lnTo>
                    <a:pt x="203" y="39"/>
                  </a:lnTo>
                  <a:lnTo>
                    <a:pt x="200" y="39"/>
                  </a:lnTo>
                  <a:lnTo>
                    <a:pt x="200" y="39"/>
                  </a:lnTo>
                  <a:lnTo>
                    <a:pt x="197" y="39"/>
                  </a:lnTo>
                  <a:lnTo>
                    <a:pt x="197" y="39"/>
                  </a:lnTo>
                  <a:lnTo>
                    <a:pt x="194" y="36"/>
                  </a:lnTo>
                  <a:lnTo>
                    <a:pt x="194" y="36"/>
                  </a:lnTo>
                  <a:lnTo>
                    <a:pt x="191" y="36"/>
                  </a:lnTo>
                  <a:lnTo>
                    <a:pt x="191" y="36"/>
                  </a:lnTo>
                  <a:lnTo>
                    <a:pt x="188" y="33"/>
                  </a:lnTo>
                  <a:lnTo>
                    <a:pt x="188" y="33"/>
                  </a:lnTo>
                  <a:lnTo>
                    <a:pt x="185" y="33"/>
                  </a:lnTo>
                  <a:lnTo>
                    <a:pt x="185" y="30"/>
                  </a:lnTo>
                  <a:lnTo>
                    <a:pt x="185" y="30"/>
                  </a:lnTo>
                  <a:lnTo>
                    <a:pt x="182" y="30"/>
                  </a:lnTo>
                  <a:lnTo>
                    <a:pt x="182" y="27"/>
                  </a:lnTo>
                  <a:lnTo>
                    <a:pt x="179" y="27"/>
                  </a:lnTo>
                  <a:lnTo>
                    <a:pt x="179" y="24"/>
                  </a:lnTo>
                  <a:lnTo>
                    <a:pt x="179" y="24"/>
                  </a:lnTo>
                  <a:lnTo>
                    <a:pt x="179" y="21"/>
                  </a:lnTo>
                  <a:lnTo>
                    <a:pt x="176" y="21"/>
                  </a:lnTo>
                  <a:lnTo>
                    <a:pt x="176" y="21"/>
                  </a:lnTo>
                  <a:lnTo>
                    <a:pt x="176" y="18"/>
                  </a:lnTo>
                  <a:lnTo>
                    <a:pt x="176" y="18"/>
                  </a:lnTo>
                  <a:lnTo>
                    <a:pt x="176" y="15"/>
                  </a:lnTo>
                  <a:lnTo>
                    <a:pt x="173" y="15"/>
                  </a:lnTo>
                  <a:lnTo>
                    <a:pt x="173" y="12"/>
                  </a:lnTo>
                  <a:lnTo>
                    <a:pt x="173" y="12"/>
                  </a:lnTo>
                  <a:lnTo>
                    <a:pt x="173" y="9"/>
                  </a:lnTo>
                  <a:lnTo>
                    <a:pt x="173" y="9"/>
                  </a:lnTo>
                  <a:lnTo>
                    <a:pt x="173" y="6"/>
                  </a:lnTo>
                  <a:lnTo>
                    <a:pt x="173" y="6"/>
                  </a:lnTo>
                  <a:lnTo>
                    <a:pt x="173" y="6"/>
                  </a:lnTo>
                  <a:lnTo>
                    <a:pt x="176" y="3"/>
                  </a:lnTo>
                  <a:lnTo>
                    <a:pt x="176" y="3"/>
                  </a:lnTo>
                  <a:lnTo>
                    <a:pt x="176" y="3"/>
                  </a:lnTo>
                  <a:lnTo>
                    <a:pt x="176" y="0"/>
                  </a:lnTo>
                  <a:lnTo>
                    <a:pt x="176" y="0"/>
                  </a:lnTo>
                  <a:lnTo>
                    <a:pt x="3" y="18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Oval 56"/>
            <p:cNvSpPr>
              <a:spLocks noChangeArrowheads="1"/>
            </p:cNvSpPr>
            <p:nvPr/>
          </p:nvSpPr>
          <p:spPr bwMode="auto">
            <a:xfrm>
              <a:off x="5414963" y="2187575"/>
              <a:ext cx="288925" cy="2905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7"/>
            <p:cNvSpPr>
              <a:spLocks/>
            </p:cNvSpPr>
            <p:nvPr/>
          </p:nvSpPr>
          <p:spPr bwMode="auto">
            <a:xfrm>
              <a:off x="5162550" y="2330450"/>
              <a:ext cx="355600" cy="223838"/>
            </a:xfrm>
            <a:custGeom>
              <a:avLst/>
              <a:gdLst>
                <a:gd name="T0" fmla="*/ 212 w 224"/>
                <a:gd name="T1" fmla="*/ 48 h 141"/>
                <a:gd name="T2" fmla="*/ 215 w 224"/>
                <a:gd name="T3" fmla="*/ 48 h 141"/>
                <a:gd name="T4" fmla="*/ 218 w 224"/>
                <a:gd name="T5" fmla="*/ 45 h 141"/>
                <a:gd name="T6" fmla="*/ 218 w 224"/>
                <a:gd name="T7" fmla="*/ 42 h 141"/>
                <a:gd name="T8" fmla="*/ 221 w 224"/>
                <a:gd name="T9" fmla="*/ 39 h 141"/>
                <a:gd name="T10" fmla="*/ 221 w 224"/>
                <a:gd name="T11" fmla="*/ 36 h 141"/>
                <a:gd name="T12" fmla="*/ 221 w 224"/>
                <a:gd name="T13" fmla="*/ 36 h 141"/>
                <a:gd name="T14" fmla="*/ 224 w 224"/>
                <a:gd name="T15" fmla="*/ 30 h 141"/>
                <a:gd name="T16" fmla="*/ 224 w 224"/>
                <a:gd name="T17" fmla="*/ 27 h 141"/>
                <a:gd name="T18" fmla="*/ 221 w 224"/>
                <a:gd name="T19" fmla="*/ 24 h 141"/>
                <a:gd name="T20" fmla="*/ 221 w 224"/>
                <a:gd name="T21" fmla="*/ 21 h 141"/>
                <a:gd name="T22" fmla="*/ 221 w 224"/>
                <a:gd name="T23" fmla="*/ 18 h 141"/>
                <a:gd name="T24" fmla="*/ 218 w 224"/>
                <a:gd name="T25" fmla="*/ 15 h 141"/>
                <a:gd name="T26" fmla="*/ 218 w 224"/>
                <a:gd name="T27" fmla="*/ 12 h 141"/>
                <a:gd name="T28" fmla="*/ 215 w 224"/>
                <a:gd name="T29" fmla="*/ 9 h 141"/>
                <a:gd name="T30" fmla="*/ 212 w 224"/>
                <a:gd name="T31" fmla="*/ 9 h 141"/>
                <a:gd name="T32" fmla="*/ 212 w 224"/>
                <a:gd name="T33" fmla="*/ 6 h 141"/>
                <a:gd name="T34" fmla="*/ 209 w 224"/>
                <a:gd name="T35" fmla="*/ 3 h 141"/>
                <a:gd name="T36" fmla="*/ 206 w 224"/>
                <a:gd name="T37" fmla="*/ 3 h 141"/>
                <a:gd name="T38" fmla="*/ 203 w 224"/>
                <a:gd name="T39" fmla="*/ 0 h 141"/>
                <a:gd name="T40" fmla="*/ 200 w 224"/>
                <a:gd name="T41" fmla="*/ 0 h 141"/>
                <a:gd name="T42" fmla="*/ 197 w 224"/>
                <a:gd name="T43" fmla="*/ 0 h 141"/>
                <a:gd name="T44" fmla="*/ 194 w 224"/>
                <a:gd name="T45" fmla="*/ 0 h 141"/>
                <a:gd name="T46" fmla="*/ 191 w 224"/>
                <a:gd name="T47" fmla="*/ 0 h 141"/>
                <a:gd name="T48" fmla="*/ 191 w 224"/>
                <a:gd name="T49" fmla="*/ 3 h 141"/>
                <a:gd name="T50" fmla="*/ 0 w 224"/>
                <a:gd name="T51" fmla="*/ 93 h 141"/>
                <a:gd name="T52" fmla="*/ 3 w 224"/>
                <a:gd name="T53" fmla="*/ 93 h 141"/>
                <a:gd name="T54" fmla="*/ 6 w 224"/>
                <a:gd name="T55" fmla="*/ 93 h 141"/>
                <a:gd name="T56" fmla="*/ 9 w 224"/>
                <a:gd name="T57" fmla="*/ 93 h 141"/>
                <a:gd name="T58" fmla="*/ 12 w 224"/>
                <a:gd name="T59" fmla="*/ 93 h 141"/>
                <a:gd name="T60" fmla="*/ 15 w 224"/>
                <a:gd name="T61" fmla="*/ 93 h 141"/>
                <a:gd name="T62" fmla="*/ 18 w 224"/>
                <a:gd name="T63" fmla="*/ 96 h 141"/>
                <a:gd name="T64" fmla="*/ 18 w 224"/>
                <a:gd name="T65" fmla="*/ 96 h 141"/>
                <a:gd name="T66" fmla="*/ 21 w 224"/>
                <a:gd name="T67" fmla="*/ 99 h 141"/>
                <a:gd name="T68" fmla="*/ 24 w 224"/>
                <a:gd name="T69" fmla="*/ 102 h 141"/>
                <a:gd name="T70" fmla="*/ 27 w 224"/>
                <a:gd name="T71" fmla="*/ 105 h 141"/>
                <a:gd name="T72" fmla="*/ 27 w 224"/>
                <a:gd name="T73" fmla="*/ 108 h 141"/>
                <a:gd name="T74" fmla="*/ 30 w 224"/>
                <a:gd name="T75" fmla="*/ 111 h 141"/>
                <a:gd name="T76" fmla="*/ 30 w 224"/>
                <a:gd name="T77" fmla="*/ 114 h 141"/>
                <a:gd name="T78" fmla="*/ 33 w 224"/>
                <a:gd name="T79" fmla="*/ 117 h 141"/>
                <a:gd name="T80" fmla="*/ 33 w 224"/>
                <a:gd name="T81" fmla="*/ 120 h 141"/>
                <a:gd name="T82" fmla="*/ 33 w 224"/>
                <a:gd name="T83" fmla="*/ 123 h 141"/>
                <a:gd name="T84" fmla="*/ 33 w 224"/>
                <a:gd name="T85" fmla="*/ 126 h 141"/>
                <a:gd name="T86" fmla="*/ 33 w 224"/>
                <a:gd name="T87" fmla="*/ 129 h 141"/>
                <a:gd name="T88" fmla="*/ 30 w 224"/>
                <a:gd name="T89" fmla="*/ 132 h 141"/>
                <a:gd name="T90" fmla="*/ 30 w 224"/>
                <a:gd name="T91" fmla="*/ 135 h 141"/>
                <a:gd name="T92" fmla="*/ 27 w 224"/>
                <a:gd name="T93" fmla="*/ 138 h 141"/>
                <a:gd name="T94" fmla="*/ 27 w 224"/>
                <a:gd name="T95" fmla="*/ 138 h 141"/>
                <a:gd name="T96" fmla="*/ 24 w 224"/>
                <a:gd name="T97" fmla="*/ 141 h 141"/>
                <a:gd name="T98" fmla="*/ 21 w 224"/>
                <a:gd name="T9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 h="141">
                  <a:moveTo>
                    <a:pt x="212" y="48"/>
                  </a:moveTo>
                  <a:lnTo>
                    <a:pt x="212" y="48"/>
                  </a:lnTo>
                  <a:lnTo>
                    <a:pt x="215" y="48"/>
                  </a:lnTo>
                  <a:lnTo>
                    <a:pt x="215" y="48"/>
                  </a:lnTo>
                  <a:lnTo>
                    <a:pt x="218" y="45"/>
                  </a:lnTo>
                  <a:lnTo>
                    <a:pt x="218" y="45"/>
                  </a:lnTo>
                  <a:lnTo>
                    <a:pt x="218" y="45"/>
                  </a:lnTo>
                  <a:lnTo>
                    <a:pt x="218" y="42"/>
                  </a:lnTo>
                  <a:lnTo>
                    <a:pt x="221" y="42"/>
                  </a:lnTo>
                  <a:lnTo>
                    <a:pt x="221" y="39"/>
                  </a:lnTo>
                  <a:lnTo>
                    <a:pt x="221" y="39"/>
                  </a:lnTo>
                  <a:lnTo>
                    <a:pt x="221" y="36"/>
                  </a:lnTo>
                  <a:lnTo>
                    <a:pt x="221" y="36"/>
                  </a:lnTo>
                  <a:lnTo>
                    <a:pt x="221" y="36"/>
                  </a:lnTo>
                  <a:lnTo>
                    <a:pt x="224" y="33"/>
                  </a:lnTo>
                  <a:lnTo>
                    <a:pt x="224" y="30"/>
                  </a:lnTo>
                  <a:lnTo>
                    <a:pt x="224" y="30"/>
                  </a:lnTo>
                  <a:lnTo>
                    <a:pt x="224" y="27"/>
                  </a:lnTo>
                  <a:lnTo>
                    <a:pt x="221" y="27"/>
                  </a:lnTo>
                  <a:lnTo>
                    <a:pt x="221" y="24"/>
                  </a:lnTo>
                  <a:lnTo>
                    <a:pt x="221" y="24"/>
                  </a:lnTo>
                  <a:lnTo>
                    <a:pt x="221" y="21"/>
                  </a:lnTo>
                  <a:lnTo>
                    <a:pt x="221" y="21"/>
                  </a:lnTo>
                  <a:lnTo>
                    <a:pt x="221" y="18"/>
                  </a:lnTo>
                  <a:lnTo>
                    <a:pt x="221" y="18"/>
                  </a:lnTo>
                  <a:lnTo>
                    <a:pt x="218" y="15"/>
                  </a:lnTo>
                  <a:lnTo>
                    <a:pt x="218" y="15"/>
                  </a:lnTo>
                  <a:lnTo>
                    <a:pt x="218" y="12"/>
                  </a:lnTo>
                  <a:lnTo>
                    <a:pt x="218" y="12"/>
                  </a:lnTo>
                  <a:lnTo>
                    <a:pt x="215" y="9"/>
                  </a:lnTo>
                  <a:lnTo>
                    <a:pt x="215" y="9"/>
                  </a:lnTo>
                  <a:lnTo>
                    <a:pt x="212" y="9"/>
                  </a:lnTo>
                  <a:lnTo>
                    <a:pt x="212" y="6"/>
                  </a:lnTo>
                  <a:lnTo>
                    <a:pt x="212" y="6"/>
                  </a:lnTo>
                  <a:lnTo>
                    <a:pt x="209" y="6"/>
                  </a:lnTo>
                  <a:lnTo>
                    <a:pt x="209" y="3"/>
                  </a:lnTo>
                  <a:lnTo>
                    <a:pt x="206" y="3"/>
                  </a:lnTo>
                  <a:lnTo>
                    <a:pt x="206" y="3"/>
                  </a:lnTo>
                  <a:lnTo>
                    <a:pt x="206" y="3"/>
                  </a:lnTo>
                  <a:lnTo>
                    <a:pt x="203" y="0"/>
                  </a:lnTo>
                  <a:lnTo>
                    <a:pt x="203" y="0"/>
                  </a:lnTo>
                  <a:lnTo>
                    <a:pt x="200" y="0"/>
                  </a:lnTo>
                  <a:lnTo>
                    <a:pt x="200" y="0"/>
                  </a:lnTo>
                  <a:lnTo>
                    <a:pt x="197" y="0"/>
                  </a:lnTo>
                  <a:lnTo>
                    <a:pt x="197" y="0"/>
                  </a:lnTo>
                  <a:lnTo>
                    <a:pt x="194" y="0"/>
                  </a:lnTo>
                  <a:lnTo>
                    <a:pt x="194" y="0"/>
                  </a:lnTo>
                  <a:lnTo>
                    <a:pt x="191" y="0"/>
                  </a:lnTo>
                  <a:lnTo>
                    <a:pt x="191" y="3"/>
                  </a:lnTo>
                  <a:lnTo>
                    <a:pt x="191" y="3"/>
                  </a:lnTo>
                  <a:lnTo>
                    <a:pt x="0" y="96"/>
                  </a:lnTo>
                  <a:lnTo>
                    <a:pt x="0" y="93"/>
                  </a:lnTo>
                  <a:lnTo>
                    <a:pt x="3" y="93"/>
                  </a:lnTo>
                  <a:lnTo>
                    <a:pt x="3" y="93"/>
                  </a:lnTo>
                  <a:lnTo>
                    <a:pt x="3" y="93"/>
                  </a:lnTo>
                  <a:lnTo>
                    <a:pt x="6" y="93"/>
                  </a:lnTo>
                  <a:lnTo>
                    <a:pt x="6" y="93"/>
                  </a:lnTo>
                  <a:lnTo>
                    <a:pt x="9" y="93"/>
                  </a:lnTo>
                  <a:lnTo>
                    <a:pt x="9" y="93"/>
                  </a:lnTo>
                  <a:lnTo>
                    <a:pt x="12" y="93"/>
                  </a:lnTo>
                  <a:lnTo>
                    <a:pt x="12" y="93"/>
                  </a:lnTo>
                  <a:lnTo>
                    <a:pt x="15" y="93"/>
                  </a:lnTo>
                  <a:lnTo>
                    <a:pt x="15" y="96"/>
                  </a:lnTo>
                  <a:lnTo>
                    <a:pt x="18" y="96"/>
                  </a:lnTo>
                  <a:lnTo>
                    <a:pt x="18" y="96"/>
                  </a:lnTo>
                  <a:lnTo>
                    <a:pt x="18" y="96"/>
                  </a:lnTo>
                  <a:lnTo>
                    <a:pt x="21" y="99"/>
                  </a:lnTo>
                  <a:lnTo>
                    <a:pt x="21" y="99"/>
                  </a:lnTo>
                  <a:lnTo>
                    <a:pt x="24" y="99"/>
                  </a:lnTo>
                  <a:lnTo>
                    <a:pt x="24" y="102"/>
                  </a:lnTo>
                  <a:lnTo>
                    <a:pt x="24" y="102"/>
                  </a:lnTo>
                  <a:lnTo>
                    <a:pt x="27" y="105"/>
                  </a:lnTo>
                  <a:lnTo>
                    <a:pt x="27" y="105"/>
                  </a:lnTo>
                  <a:lnTo>
                    <a:pt x="27" y="108"/>
                  </a:lnTo>
                  <a:lnTo>
                    <a:pt x="30" y="108"/>
                  </a:lnTo>
                  <a:lnTo>
                    <a:pt x="30" y="111"/>
                  </a:lnTo>
                  <a:lnTo>
                    <a:pt x="30" y="111"/>
                  </a:lnTo>
                  <a:lnTo>
                    <a:pt x="30" y="114"/>
                  </a:lnTo>
                  <a:lnTo>
                    <a:pt x="30" y="114"/>
                  </a:lnTo>
                  <a:lnTo>
                    <a:pt x="33" y="117"/>
                  </a:lnTo>
                  <a:lnTo>
                    <a:pt x="33" y="117"/>
                  </a:lnTo>
                  <a:lnTo>
                    <a:pt x="33" y="120"/>
                  </a:lnTo>
                  <a:lnTo>
                    <a:pt x="33" y="120"/>
                  </a:lnTo>
                  <a:lnTo>
                    <a:pt x="33" y="123"/>
                  </a:lnTo>
                  <a:lnTo>
                    <a:pt x="33" y="123"/>
                  </a:lnTo>
                  <a:lnTo>
                    <a:pt x="33" y="126"/>
                  </a:lnTo>
                  <a:lnTo>
                    <a:pt x="33" y="129"/>
                  </a:lnTo>
                  <a:lnTo>
                    <a:pt x="33" y="129"/>
                  </a:lnTo>
                  <a:lnTo>
                    <a:pt x="30" y="129"/>
                  </a:lnTo>
                  <a:lnTo>
                    <a:pt x="30" y="132"/>
                  </a:lnTo>
                  <a:lnTo>
                    <a:pt x="30" y="132"/>
                  </a:lnTo>
                  <a:lnTo>
                    <a:pt x="30" y="135"/>
                  </a:lnTo>
                  <a:lnTo>
                    <a:pt x="30" y="135"/>
                  </a:lnTo>
                  <a:lnTo>
                    <a:pt x="27" y="138"/>
                  </a:lnTo>
                  <a:lnTo>
                    <a:pt x="27" y="138"/>
                  </a:lnTo>
                  <a:lnTo>
                    <a:pt x="27" y="138"/>
                  </a:lnTo>
                  <a:lnTo>
                    <a:pt x="24" y="141"/>
                  </a:lnTo>
                  <a:lnTo>
                    <a:pt x="24" y="141"/>
                  </a:lnTo>
                  <a:lnTo>
                    <a:pt x="24" y="141"/>
                  </a:lnTo>
                  <a:lnTo>
                    <a:pt x="21" y="141"/>
                  </a:lnTo>
                  <a:lnTo>
                    <a:pt x="212"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8"/>
            <p:cNvSpPr>
              <a:spLocks/>
            </p:cNvSpPr>
            <p:nvPr/>
          </p:nvSpPr>
          <p:spPr bwMode="auto">
            <a:xfrm>
              <a:off x="5637213" y="2006600"/>
              <a:ext cx="323850" cy="276225"/>
            </a:xfrm>
            <a:custGeom>
              <a:avLst/>
              <a:gdLst>
                <a:gd name="T0" fmla="*/ 3 w 204"/>
                <a:gd name="T1" fmla="*/ 132 h 174"/>
                <a:gd name="T2" fmla="*/ 0 w 204"/>
                <a:gd name="T3" fmla="*/ 135 h 174"/>
                <a:gd name="T4" fmla="*/ 0 w 204"/>
                <a:gd name="T5" fmla="*/ 135 h 174"/>
                <a:gd name="T6" fmla="*/ 0 w 204"/>
                <a:gd name="T7" fmla="*/ 138 h 174"/>
                <a:gd name="T8" fmla="*/ 0 w 204"/>
                <a:gd name="T9" fmla="*/ 138 h 174"/>
                <a:gd name="T10" fmla="*/ 3 w 204"/>
                <a:gd name="T11" fmla="*/ 141 h 174"/>
                <a:gd name="T12" fmla="*/ 3 w 204"/>
                <a:gd name="T13" fmla="*/ 144 h 174"/>
                <a:gd name="T14" fmla="*/ 3 w 204"/>
                <a:gd name="T15" fmla="*/ 144 h 174"/>
                <a:gd name="T16" fmla="*/ 6 w 204"/>
                <a:gd name="T17" fmla="*/ 147 h 174"/>
                <a:gd name="T18" fmla="*/ 6 w 204"/>
                <a:gd name="T19" fmla="*/ 150 h 174"/>
                <a:gd name="T20" fmla="*/ 9 w 204"/>
                <a:gd name="T21" fmla="*/ 153 h 174"/>
                <a:gd name="T22" fmla="*/ 12 w 204"/>
                <a:gd name="T23" fmla="*/ 156 h 174"/>
                <a:gd name="T24" fmla="*/ 12 w 204"/>
                <a:gd name="T25" fmla="*/ 159 h 174"/>
                <a:gd name="T26" fmla="*/ 15 w 204"/>
                <a:gd name="T27" fmla="*/ 162 h 174"/>
                <a:gd name="T28" fmla="*/ 18 w 204"/>
                <a:gd name="T29" fmla="*/ 162 h 174"/>
                <a:gd name="T30" fmla="*/ 18 w 204"/>
                <a:gd name="T31" fmla="*/ 165 h 174"/>
                <a:gd name="T32" fmla="*/ 21 w 204"/>
                <a:gd name="T33" fmla="*/ 168 h 174"/>
                <a:gd name="T34" fmla="*/ 24 w 204"/>
                <a:gd name="T35" fmla="*/ 168 h 174"/>
                <a:gd name="T36" fmla="*/ 24 w 204"/>
                <a:gd name="T37" fmla="*/ 171 h 174"/>
                <a:gd name="T38" fmla="*/ 27 w 204"/>
                <a:gd name="T39" fmla="*/ 171 h 174"/>
                <a:gd name="T40" fmla="*/ 30 w 204"/>
                <a:gd name="T41" fmla="*/ 174 h 174"/>
                <a:gd name="T42" fmla="*/ 30 w 204"/>
                <a:gd name="T43" fmla="*/ 174 h 174"/>
                <a:gd name="T44" fmla="*/ 33 w 204"/>
                <a:gd name="T45" fmla="*/ 174 h 174"/>
                <a:gd name="T46" fmla="*/ 33 w 204"/>
                <a:gd name="T47" fmla="*/ 174 h 174"/>
                <a:gd name="T48" fmla="*/ 33 w 204"/>
                <a:gd name="T49" fmla="*/ 174 h 174"/>
                <a:gd name="T50" fmla="*/ 201 w 204"/>
                <a:gd name="T51" fmla="*/ 39 h 174"/>
                <a:gd name="T52" fmla="*/ 201 w 204"/>
                <a:gd name="T53" fmla="*/ 39 h 174"/>
                <a:gd name="T54" fmla="*/ 201 w 204"/>
                <a:gd name="T55" fmla="*/ 39 h 174"/>
                <a:gd name="T56" fmla="*/ 198 w 204"/>
                <a:gd name="T57" fmla="*/ 39 h 174"/>
                <a:gd name="T58" fmla="*/ 198 w 204"/>
                <a:gd name="T59" fmla="*/ 39 h 174"/>
                <a:gd name="T60" fmla="*/ 195 w 204"/>
                <a:gd name="T61" fmla="*/ 39 h 174"/>
                <a:gd name="T62" fmla="*/ 192 w 204"/>
                <a:gd name="T63" fmla="*/ 36 h 174"/>
                <a:gd name="T64" fmla="*/ 192 w 204"/>
                <a:gd name="T65" fmla="*/ 36 h 174"/>
                <a:gd name="T66" fmla="*/ 189 w 204"/>
                <a:gd name="T67" fmla="*/ 33 h 174"/>
                <a:gd name="T68" fmla="*/ 186 w 204"/>
                <a:gd name="T69" fmla="*/ 30 h 174"/>
                <a:gd name="T70" fmla="*/ 186 w 204"/>
                <a:gd name="T71" fmla="*/ 27 h 174"/>
                <a:gd name="T72" fmla="*/ 183 w 204"/>
                <a:gd name="T73" fmla="*/ 27 h 174"/>
                <a:gd name="T74" fmla="*/ 180 w 204"/>
                <a:gd name="T75" fmla="*/ 24 h 174"/>
                <a:gd name="T76" fmla="*/ 177 w 204"/>
                <a:gd name="T77" fmla="*/ 21 h 174"/>
                <a:gd name="T78" fmla="*/ 177 w 204"/>
                <a:gd name="T79" fmla="*/ 18 h 174"/>
                <a:gd name="T80" fmla="*/ 174 w 204"/>
                <a:gd name="T81" fmla="*/ 15 h 174"/>
                <a:gd name="T82" fmla="*/ 174 w 204"/>
                <a:gd name="T83" fmla="*/ 12 h 174"/>
                <a:gd name="T84" fmla="*/ 171 w 204"/>
                <a:gd name="T85" fmla="*/ 9 h 174"/>
                <a:gd name="T86" fmla="*/ 171 w 204"/>
                <a:gd name="T87" fmla="*/ 9 h 174"/>
                <a:gd name="T88" fmla="*/ 171 w 204"/>
                <a:gd name="T89" fmla="*/ 6 h 174"/>
                <a:gd name="T90" fmla="*/ 171 w 204"/>
                <a:gd name="T91" fmla="*/ 3 h 174"/>
                <a:gd name="T92" fmla="*/ 171 w 204"/>
                <a:gd name="T93" fmla="*/ 3 h 174"/>
                <a:gd name="T94" fmla="*/ 171 w 204"/>
                <a:gd name="T95" fmla="*/ 0 h 174"/>
                <a:gd name="T96" fmla="*/ 171 w 204"/>
                <a:gd name="T97" fmla="*/ 0 h 174"/>
                <a:gd name="T98" fmla="*/ 171 w 204"/>
                <a:gd name="T9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4" h="174">
                  <a:moveTo>
                    <a:pt x="3" y="132"/>
                  </a:moveTo>
                  <a:lnTo>
                    <a:pt x="3" y="132"/>
                  </a:lnTo>
                  <a:lnTo>
                    <a:pt x="0" y="132"/>
                  </a:lnTo>
                  <a:lnTo>
                    <a:pt x="0" y="135"/>
                  </a:lnTo>
                  <a:lnTo>
                    <a:pt x="0" y="135"/>
                  </a:lnTo>
                  <a:lnTo>
                    <a:pt x="0" y="135"/>
                  </a:lnTo>
                  <a:lnTo>
                    <a:pt x="0" y="135"/>
                  </a:lnTo>
                  <a:lnTo>
                    <a:pt x="0" y="138"/>
                  </a:lnTo>
                  <a:lnTo>
                    <a:pt x="0" y="138"/>
                  </a:lnTo>
                  <a:lnTo>
                    <a:pt x="0" y="138"/>
                  </a:lnTo>
                  <a:lnTo>
                    <a:pt x="3" y="138"/>
                  </a:lnTo>
                  <a:lnTo>
                    <a:pt x="3" y="141"/>
                  </a:lnTo>
                  <a:lnTo>
                    <a:pt x="3" y="141"/>
                  </a:lnTo>
                  <a:lnTo>
                    <a:pt x="3" y="144"/>
                  </a:lnTo>
                  <a:lnTo>
                    <a:pt x="3" y="144"/>
                  </a:lnTo>
                  <a:lnTo>
                    <a:pt x="3" y="144"/>
                  </a:lnTo>
                  <a:lnTo>
                    <a:pt x="6" y="147"/>
                  </a:lnTo>
                  <a:lnTo>
                    <a:pt x="6" y="147"/>
                  </a:lnTo>
                  <a:lnTo>
                    <a:pt x="6" y="150"/>
                  </a:lnTo>
                  <a:lnTo>
                    <a:pt x="6" y="150"/>
                  </a:lnTo>
                  <a:lnTo>
                    <a:pt x="9" y="153"/>
                  </a:lnTo>
                  <a:lnTo>
                    <a:pt x="9" y="153"/>
                  </a:lnTo>
                  <a:lnTo>
                    <a:pt x="9" y="153"/>
                  </a:lnTo>
                  <a:lnTo>
                    <a:pt x="12" y="156"/>
                  </a:lnTo>
                  <a:lnTo>
                    <a:pt x="12" y="156"/>
                  </a:lnTo>
                  <a:lnTo>
                    <a:pt x="12" y="159"/>
                  </a:lnTo>
                  <a:lnTo>
                    <a:pt x="15" y="159"/>
                  </a:lnTo>
                  <a:lnTo>
                    <a:pt x="15" y="162"/>
                  </a:lnTo>
                  <a:lnTo>
                    <a:pt x="15" y="162"/>
                  </a:lnTo>
                  <a:lnTo>
                    <a:pt x="18" y="162"/>
                  </a:lnTo>
                  <a:lnTo>
                    <a:pt x="18" y="165"/>
                  </a:lnTo>
                  <a:lnTo>
                    <a:pt x="18" y="165"/>
                  </a:lnTo>
                  <a:lnTo>
                    <a:pt x="21" y="165"/>
                  </a:lnTo>
                  <a:lnTo>
                    <a:pt x="21" y="168"/>
                  </a:lnTo>
                  <a:lnTo>
                    <a:pt x="21" y="168"/>
                  </a:lnTo>
                  <a:lnTo>
                    <a:pt x="24" y="168"/>
                  </a:lnTo>
                  <a:lnTo>
                    <a:pt x="24" y="171"/>
                  </a:lnTo>
                  <a:lnTo>
                    <a:pt x="24" y="171"/>
                  </a:lnTo>
                  <a:lnTo>
                    <a:pt x="27" y="171"/>
                  </a:lnTo>
                  <a:lnTo>
                    <a:pt x="27" y="171"/>
                  </a:lnTo>
                  <a:lnTo>
                    <a:pt x="27" y="171"/>
                  </a:lnTo>
                  <a:lnTo>
                    <a:pt x="30" y="174"/>
                  </a:lnTo>
                  <a:lnTo>
                    <a:pt x="30" y="174"/>
                  </a:lnTo>
                  <a:lnTo>
                    <a:pt x="30" y="174"/>
                  </a:lnTo>
                  <a:lnTo>
                    <a:pt x="30" y="174"/>
                  </a:lnTo>
                  <a:lnTo>
                    <a:pt x="33" y="174"/>
                  </a:lnTo>
                  <a:lnTo>
                    <a:pt x="33" y="174"/>
                  </a:lnTo>
                  <a:lnTo>
                    <a:pt x="33" y="174"/>
                  </a:lnTo>
                  <a:lnTo>
                    <a:pt x="33" y="174"/>
                  </a:lnTo>
                  <a:lnTo>
                    <a:pt x="33" y="174"/>
                  </a:lnTo>
                  <a:lnTo>
                    <a:pt x="204" y="39"/>
                  </a:lnTo>
                  <a:lnTo>
                    <a:pt x="201" y="39"/>
                  </a:lnTo>
                  <a:lnTo>
                    <a:pt x="201" y="39"/>
                  </a:lnTo>
                  <a:lnTo>
                    <a:pt x="201" y="39"/>
                  </a:lnTo>
                  <a:lnTo>
                    <a:pt x="201" y="39"/>
                  </a:lnTo>
                  <a:lnTo>
                    <a:pt x="201" y="39"/>
                  </a:lnTo>
                  <a:lnTo>
                    <a:pt x="198" y="39"/>
                  </a:lnTo>
                  <a:lnTo>
                    <a:pt x="198" y="39"/>
                  </a:lnTo>
                  <a:lnTo>
                    <a:pt x="198" y="39"/>
                  </a:lnTo>
                  <a:lnTo>
                    <a:pt x="198" y="39"/>
                  </a:lnTo>
                  <a:lnTo>
                    <a:pt x="195" y="39"/>
                  </a:lnTo>
                  <a:lnTo>
                    <a:pt x="195" y="39"/>
                  </a:lnTo>
                  <a:lnTo>
                    <a:pt x="195" y="36"/>
                  </a:lnTo>
                  <a:lnTo>
                    <a:pt x="192" y="36"/>
                  </a:lnTo>
                  <a:lnTo>
                    <a:pt x="192" y="36"/>
                  </a:lnTo>
                  <a:lnTo>
                    <a:pt x="192" y="36"/>
                  </a:lnTo>
                  <a:lnTo>
                    <a:pt x="189" y="33"/>
                  </a:lnTo>
                  <a:lnTo>
                    <a:pt x="189" y="33"/>
                  </a:lnTo>
                  <a:lnTo>
                    <a:pt x="189" y="33"/>
                  </a:lnTo>
                  <a:lnTo>
                    <a:pt x="186" y="30"/>
                  </a:lnTo>
                  <a:lnTo>
                    <a:pt x="186" y="30"/>
                  </a:lnTo>
                  <a:lnTo>
                    <a:pt x="186" y="27"/>
                  </a:lnTo>
                  <a:lnTo>
                    <a:pt x="183" y="27"/>
                  </a:lnTo>
                  <a:lnTo>
                    <a:pt x="183" y="27"/>
                  </a:lnTo>
                  <a:lnTo>
                    <a:pt x="180" y="24"/>
                  </a:lnTo>
                  <a:lnTo>
                    <a:pt x="180" y="24"/>
                  </a:lnTo>
                  <a:lnTo>
                    <a:pt x="180" y="21"/>
                  </a:lnTo>
                  <a:lnTo>
                    <a:pt x="177" y="21"/>
                  </a:lnTo>
                  <a:lnTo>
                    <a:pt x="177" y="18"/>
                  </a:lnTo>
                  <a:lnTo>
                    <a:pt x="177" y="18"/>
                  </a:lnTo>
                  <a:lnTo>
                    <a:pt x="177" y="18"/>
                  </a:lnTo>
                  <a:lnTo>
                    <a:pt x="174" y="15"/>
                  </a:lnTo>
                  <a:lnTo>
                    <a:pt x="174" y="15"/>
                  </a:lnTo>
                  <a:lnTo>
                    <a:pt x="174" y="12"/>
                  </a:lnTo>
                  <a:lnTo>
                    <a:pt x="174" y="12"/>
                  </a:lnTo>
                  <a:lnTo>
                    <a:pt x="171" y="9"/>
                  </a:lnTo>
                  <a:lnTo>
                    <a:pt x="171" y="9"/>
                  </a:lnTo>
                  <a:lnTo>
                    <a:pt x="171" y="9"/>
                  </a:lnTo>
                  <a:lnTo>
                    <a:pt x="171" y="6"/>
                  </a:lnTo>
                  <a:lnTo>
                    <a:pt x="171" y="6"/>
                  </a:lnTo>
                  <a:lnTo>
                    <a:pt x="171" y="6"/>
                  </a:lnTo>
                  <a:lnTo>
                    <a:pt x="171" y="3"/>
                  </a:lnTo>
                  <a:lnTo>
                    <a:pt x="171" y="3"/>
                  </a:lnTo>
                  <a:lnTo>
                    <a:pt x="171" y="3"/>
                  </a:lnTo>
                  <a:lnTo>
                    <a:pt x="171" y="0"/>
                  </a:lnTo>
                  <a:lnTo>
                    <a:pt x="171" y="0"/>
                  </a:lnTo>
                  <a:lnTo>
                    <a:pt x="171" y="0"/>
                  </a:lnTo>
                  <a:lnTo>
                    <a:pt x="171" y="0"/>
                  </a:lnTo>
                  <a:lnTo>
                    <a:pt x="171" y="0"/>
                  </a:lnTo>
                  <a:lnTo>
                    <a:pt x="171" y="0"/>
                  </a:lnTo>
                  <a:lnTo>
                    <a:pt x="3" y="13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Oval 59"/>
            <p:cNvSpPr>
              <a:spLocks noChangeArrowheads="1"/>
            </p:cNvSpPr>
            <p:nvPr/>
          </p:nvSpPr>
          <p:spPr bwMode="auto">
            <a:xfrm>
              <a:off x="6354763" y="5227638"/>
              <a:ext cx="300038" cy="3000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5894388" y="4995863"/>
              <a:ext cx="508000" cy="350838"/>
            </a:xfrm>
            <a:custGeom>
              <a:avLst/>
              <a:gdLst>
                <a:gd name="T0" fmla="*/ 296 w 320"/>
                <a:gd name="T1" fmla="*/ 221 h 221"/>
                <a:gd name="T2" fmla="*/ 296 w 320"/>
                <a:gd name="T3" fmla="*/ 218 h 221"/>
                <a:gd name="T4" fmla="*/ 296 w 320"/>
                <a:gd name="T5" fmla="*/ 218 h 221"/>
                <a:gd name="T6" fmla="*/ 296 w 320"/>
                <a:gd name="T7" fmla="*/ 218 h 221"/>
                <a:gd name="T8" fmla="*/ 299 w 320"/>
                <a:gd name="T9" fmla="*/ 218 h 221"/>
                <a:gd name="T10" fmla="*/ 299 w 320"/>
                <a:gd name="T11" fmla="*/ 215 h 221"/>
                <a:gd name="T12" fmla="*/ 299 w 320"/>
                <a:gd name="T13" fmla="*/ 212 h 221"/>
                <a:gd name="T14" fmla="*/ 302 w 320"/>
                <a:gd name="T15" fmla="*/ 212 h 221"/>
                <a:gd name="T16" fmla="*/ 302 w 320"/>
                <a:gd name="T17" fmla="*/ 209 h 221"/>
                <a:gd name="T18" fmla="*/ 305 w 320"/>
                <a:gd name="T19" fmla="*/ 206 h 221"/>
                <a:gd name="T20" fmla="*/ 305 w 320"/>
                <a:gd name="T21" fmla="*/ 203 h 221"/>
                <a:gd name="T22" fmla="*/ 308 w 320"/>
                <a:gd name="T23" fmla="*/ 200 h 221"/>
                <a:gd name="T24" fmla="*/ 311 w 320"/>
                <a:gd name="T25" fmla="*/ 197 h 221"/>
                <a:gd name="T26" fmla="*/ 311 w 320"/>
                <a:gd name="T27" fmla="*/ 194 h 221"/>
                <a:gd name="T28" fmla="*/ 314 w 320"/>
                <a:gd name="T29" fmla="*/ 191 h 221"/>
                <a:gd name="T30" fmla="*/ 314 w 320"/>
                <a:gd name="T31" fmla="*/ 188 h 221"/>
                <a:gd name="T32" fmla="*/ 317 w 320"/>
                <a:gd name="T33" fmla="*/ 188 h 221"/>
                <a:gd name="T34" fmla="*/ 317 w 320"/>
                <a:gd name="T35" fmla="*/ 185 h 221"/>
                <a:gd name="T36" fmla="*/ 317 w 320"/>
                <a:gd name="T37" fmla="*/ 182 h 221"/>
                <a:gd name="T38" fmla="*/ 320 w 320"/>
                <a:gd name="T39" fmla="*/ 179 h 221"/>
                <a:gd name="T40" fmla="*/ 320 w 320"/>
                <a:gd name="T41" fmla="*/ 179 h 221"/>
                <a:gd name="T42" fmla="*/ 320 w 320"/>
                <a:gd name="T43" fmla="*/ 176 h 221"/>
                <a:gd name="T44" fmla="*/ 320 w 320"/>
                <a:gd name="T45" fmla="*/ 176 h 221"/>
                <a:gd name="T46" fmla="*/ 320 w 320"/>
                <a:gd name="T47" fmla="*/ 176 h 221"/>
                <a:gd name="T48" fmla="*/ 320 w 320"/>
                <a:gd name="T49" fmla="*/ 176 h 221"/>
                <a:gd name="T50" fmla="*/ 27 w 320"/>
                <a:gd name="T51" fmla="*/ 0 h 221"/>
                <a:gd name="T52" fmla="*/ 27 w 320"/>
                <a:gd name="T53" fmla="*/ 3 h 221"/>
                <a:gd name="T54" fmla="*/ 27 w 320"/>
                <a:gd name="T55" fmla="*/ 3 h 221"/>
                <a:gd name="T56" fmla="*/ 27 w 320"/>
                <a:gd name="T57" fmla="*/ 3 h 221"/>
                <a:gd name="T58" fmla="*/ 27 w 320"/>
                <a:gd name="T59" fmla="*/ 6 h 221"/>
                <a:gd name="T60" fmla="*/ 24 w 320"/>
                <a:gd name="T61" fmla="*/ 6 h 221"/>
                <a:gd name="T62" fmla="*/ 24 w 320"/>
                <a:gd name="T63" fmla="*/ 9 h 221"/>
                <a:gd name="T64" fmla="*/ 21 w 320"/>
                <a:gd name="T65" fmla="*/ 12 h 221"/>
                <a:gd name="T66" fmla="*/ 21 w 320"/>
                <a:gd name="T67" fmla="*/ 15 h 221"/>
                <a:gd name="T68" fmla="*/ 18 w 320"/>
                <a:gd name="T69" fmla="*/ 15 h 221"/>
                <a:gd name="T70" fmla="*/ 18 w 320"/>
                <a:gd name="T71" fmla="*/ 18 h 221"/>
                <a:gd name="T72" fmla="*/ 15 w 320"/>
                <a:gd name="T73" fmla="*/ 21 h 221"/>
                <a:gd name="T74" fmla="*/ 15 w 320"/>
                <a:gd name="T75" fmla="*/ 24 h 221"/>
                <a:gd name="T76" fmla="*/ 12 w 320"/>
                <a:gd name="T77" fmla="*/ 27 h 221"/>
                <a:gd name="T78" fmla="*/ 12 w 320"/>
                <a:gd name="T79" fmla="*/ 30 h 221"/>
                <a:gd name="T80" fmla="*/ 9 w 320"/>
                <a:gd name="T81" fmla="*/ 33 h 221"/>
                <a:gd name="T82" fmla="*/ 9 w 320"/>
                <a:gd name="T83" fmla="*/ 36 h 221"/>
                <a:gd name="T84" fmla="*/ 6 w 320"/>
                <a:gd name="T85" fmla="*/ 39 h 221"/>
                <a:gd name="T86" fmla="*/ 6 w 320"/>
                <a:gd name="T87" fmla="*/ 39 h 221"/>
                <a:gd name="T88" fmla="*/ 3 w 320"/>
                <a:gd name="T89" fmla="*/ 42 h 221"/>
                <a:gd name="T90" fmla="*/ 3 w 320"/>
                <a:gd name="T91" fmla="*/ 42 h 221"/>
                <a:gd name="T92" fmla="*/ 3 w 320"/>
                <a:gd name="T93" fmla="*/ 45 h 221"/>
                <a:gd name="T94" fmla="*/ 3 w 320"/>
                <a:gd name="T95" fmla="*/ 45 h 221"/>
                <a:gd name="T96" fmla="*/ 0 w 320"/>
                <a:gd name="T97" fmla="*/ 45 h 221"/>
                <a:gd name="T98" fmla="*/ 0 w 320"/>
                <a:gd name="T99" fmla="*/ 4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21">
                  <a:moveTo>
                    <a:pt x="296" y="221"/>
                  </a:moveTo>
                  <a:lnTo>
                    <a:pt x="296" y="221"/>
                  </a:lnTo>
                  <a:lnTo>
                    <a:pt x="296" y="221"/>
                  </a:lnTo>
                  <a:lnTo>
                    <a:pt x="296" y="218"/>
                  </a:lnTo>
                  <a:lnTo>
                    <a:pt x="296" y="218"/>
                  </a:lnTo>
                  <a:lnTo>
                    <a:pt x="296" y="218"/>
                  </a:lnTo>
                  <a:lnTo>
                    <a:pt x="296" y="218"/>
                  </a:lnTo>
                  <a:lnTo>
                    <a:pt x="296" y="218"/>
                  </a:lnTo>
                  <a:lnTo>
                    <a:pt x="296" y="218"/>
                  </a:lnTo>
                  <a:lnTo>
                    <a:pt x="299" y="218"/>
                  </a:lnTo>
                  <a:lnTo>
                    <a:pt x="299" y="215"/>
                  </a:lnTo>
                  <a:lnTo>
                    <a:pt x="299" y="215"/>
                  </a:lnTo>
                  <a:lnTo>
                    <a:pt x="299" y="215"/>
                  </a:lnTo>
                  <a:lnTo>
                    <a:pt x="299" y="212"/>
                  </a:lnTo>
                  <a:lnTo>
                    <a:pt x="302" y="212"/>
                  </a:lnTo>
                  <a:lnTo>
                    <a:pt x="302" y="212"/>
                  </a:lnTo>
                  <a:lnTo>
                    <a:pt x="302" y="209"/>
                  </a:lnTo>
                  <a:lnTo>
                    <a:pt x="302" y="209"/>
                  </a:lnTo>
                  <a:lnTo>
                    <a:pt x="305" y="206"/>
                  </a:lnTo>
                  <a:lnTo>
                    <a:pt x="305" y="206"/>
                  </a:lnTo>
                  <a:lnTo>
                    <a:pt x="305" y="206"/>
                  </a:lnTo>
                  <a:lnTo>
                    <a:pt x="305" y="203"/>
                  </a:lnTo>
                  <a:lnTo>
                    <a:pt x="308" y="203"/>
                  </a:lnTo>
                  <a:lnTo>
                    <a:pt x="308" y="200"/>
                  </a:lnTo>
                  <a:lnTo>
                    <a:pt x="308" y="200"/>
                  </a:lnTo>
                  <a:lnTo>
                    <a:pt x="311" y="197"/>
                  </a:lnTo>
                  <a:lnTo>
                    <a:pt x="311" y="197"/>
                  </a:lnTo>
                  <a:lnTo>
                    <a:pt x="311" y="194"/>
                  </a:lnTo>
                  <a:lnTo>
                    <a:pt x="311" y="194"/>
                  </a:lnTo>
                  <a:lnTo>
                    <a:pt x="314" y="191"/>
                  </a:lnTo>
                  <a:lnTo>
                    <a:pt x="314" y="191"/>
                  </a:lnTo>
                  <a:lnTo>
                    <a:pt x="314" y="188"/>
                  </a:lnTo>
                  <a:lnTo>
                    <a:pt x="314" y="188"/>
                  </a:lnTo>
                  <a:lnTo>
                    <a:pt x="317" y="188"/>
                  </a:lnTo>
                  <a:lnTo>
                    <a:pt x="317" y="185"/>
                  </a:lnTo>
                  <a:lnTo>
                    <a:pt x="317" y="185"/>
                  </a:lnTo>
                  <a:lnTo>
                    <a:pt x="317" y="182"/>
                  </a:lnTo>
                  <a:lnTo>
                    <a:pt x="317" y="182"/>
                  </a:lnTo>
                  <a:lnTo>
                    <a:pt x="320" y="182"/>
                  </a:lnTo>
                  <a:lnTo>
                    <a:pt x="320" y="179"/>
                  </a:lnTo>
                  <a:lnTo>
                    <a:pt x="320" y="179"/>
                  </a:lnTo>
                  <a:lnTo>
                    <a:pt x="320" y="179"/>
                  </a:lnTo>
                  <a:lnTo>
                    <a:pt x="320" y="179"/>
                  </a:lnTo>
                  <a:lnTo>
                    <a:pt x="320" y="176"/>
                  </a:lnTo>
                  <a:lnTo>
                    <a:pt x="320" y="176"/>
                  </a:lnTo>
                  <a:lnTo>
                    <a:pt x="320" y="176"/>
                  </a:lnTo>
                  <a:lnTo>
                    <a:pt x="320" y="176"/>
                  </a:lnTo>
                  <a:lnTo>
                    <a:pt x="320" y="176"/>
                  </a:lnTo>
                  <a:lnTo>
                    <a:pt x="320" y="176"/>
                  </a:lnTo>
                  <a:lnTo>
                    <a:pt x="320" y="176"/>
                  </a:lnTo>
                  <a:lnTo>
                    <a:pt x="27" y="0"/>
                  </a:lnTo>
                  <a:lnTo>
                    <a:pt x="27" y="0"/>
                  </a:lnTo>
                  <a:lnTo>
                    <a:pt x="27" y="0"/>
                  </a:lnTo>
                  <a:lnTo>
                    <a:pt x="27" y="3"/>
                  </a:lnTo>
                  <a:lnTo>
                    <a:pt x="27" y="3"/>
                  </a:lnTo>
                  <a:lnTo>
                    <a:pt x="27" y="3"/>
                  </a:lnTo>
                  <a:lnTo>
                    <a:pt x="27" y="3"/>
                  </a:lnTo>
                  <a:lnTo>
                    <a:pt x="27" y="3"/>
                  </a:lnTo>
                  <a:lnTo>
                    <a:pt x="27" y="3"/>
                  </a:lnTo>
                  <a:lnTo>
                    <a:pt x="27" y="6"/>
                  </a:lnTo>
                  <a:lnTo>
                    <a:pt x="24" y="6"/>
                  </a:lnTo>
                  <a:lnTo>
                    <a:pt x="24" y="6"/>
                  </a:lnTo>
                  <a:lnTo>
                    <a:pt x="24" y="9"/>
                  </a:lnTo>
                  <a:lnTo>
                    <a:pt x="24" y="9"/>
                  </a:lnTo>
                  <a:lnTo>
                    <a:pt x="24" y="9"/>
                  </a:lnTo>
                  <a:lnTo>
                    <a:pt x="21" y="12"/>
                  </a:lnTo>
                  <a:lnTo>
                    <a:pt x="21" y="12"/>
                  </a:lnTo>
                  <a:lnTo>
                    <a:pt x="21" y="15"/>
                  </a:lnTo>
                  <a:lnTo>
                    <a:pt x="21" y="15"/>
                  </a:lnTo>
                  <a:lnTo>
                    <a:pt x="18" y="15"/>
                  </a:lnTo>
                  <a:lnTo>
                    <a:pt x="18" y="18"/>
                  </a:lnTo>
                  <a:lnTo>
                    <a:pt x="18" y="18"/>
                  </a:lnTo>
                  <a:lnTo>
                    <a:pt x="18" y="21"/>
                  </a:lnTo>
                  <a:lnTo>
                    <a:pt x="15" y="21"/>
                  </a:lnTo>
                  <a:lnTo>
                    <a:pt x="15" y="24"/>
                  </a:lnTo>
                  <a:lnTo>
                    <a:pt x="15" y="24"/>
                  </a:lnTo>
                  <a:lnTo>
                    <a:pt x="15" y="27"/>
                  </a:lnTo>
                  <a:lnTo>
                    <a:pt x="12" y="27"/>
                  </a:lnTo>
                  <a:lnTo>
                    <a:pt x="12" y="30"/>
                  </a:lnTo>
                  <a:lnTo>
                    <a:pt x="12" y="30"/>
                  </a:lnTo>
                  <a:lnTo>
                    <a:pt x="9" y="30"/>
                  </a:lnTo>
                  <a:lnTo>
                    <a:pt x="9" y="33"/>
                  </a:lnTo>
                  <a:lnTo>
                    <a:pt x="9" y="33"/>
                  </a:lnTo>
                  <a:lnTo>
                    <a:pt x="9" y="36"/>
                  </a:lnTo>
                  <a:lnTo>
                    <a:pt x="6" y="36"/>
                  </a:lnTo>
                  <a:lnTo>
                    <a:pt x="6" y="39"/>
                  </a:lnTo>
                  <a:lnTo>
                    <a:pt x="6" y="39"/>
                  </a:lnTo>
                  <a:lnTo>
                    <a:pt x="6" y="39"/>
                  </a:lnTo>
                  <a:lnTo>
                    <a:pt x="6" y="42"/>
                  </a:lnTo>
                  <a:lnTo>
                    <a:pt x="3" y="42"/>
                  </a:lnTo>
                  <a:lnTo>
                    <a:pt x="3" y="42"/>
                  </a:lnTo>
                  <a:lnTo>
                    <a:pt x="3" y="42"/>
                  </a:lnTo>
                  <a:lnTo>
                    <a:pt x="3" y="42"/>
                  </a:lnTo>
                  <a:lnTo>
                    <a:pt x="3" y="45"/>
                  </a:lnTo>
                  <a:lnTo>
                    <a:pt x="3" y="45"/>
                  </a:lnTo>
                  <a:lnTo>
                    <a:pt x="3" y="45"/>
                  </a:lnTo>
                  <a:lnTo>
                    <a:pt x="0" y="45"/>
                  </a:lnTo>
                  <a:lnTo>
                    <a:pt x="0" y="45"/>
                  </a:lnTo>
                  <a:lnTo>
                    <a:pt x="0" y="45"/>
                  </a:lnTo>
                  <a:lnTo>
                    <a:pt x="0" y="45"/>
                  </a:lnTo>
                  <a:lnTo>
                    <a:pt x="296" y="22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1"/>
            <p:cNvSpPr>
              <a:spLocks/>
            </p:cNvSpPr>
            <p:nvPr/>
          </p:nvSpPr>
          <p:spPr bwMode="auto">
            <a:xfrm>
              <a:off x="6569075" y="5151438"/>
              <a:ext cx="293688" cy="214313"/>
            </a:xfrm>
            <a:custGeom>
              <a:avLst/>
              <a:gdLst>
                <a:gd name="T0" fmla="*/ 6 w 185"/>
                <a:gd name="T1" fmla="*/ 90 h 135"/>
                <a:gd name="T2" fmla="*/ 6 w 185"/>
                <a:gd name="T3" fmla="*/ 90 h 135"/>
                <a:gd name="T4" fmla="*/ 3 w 185"/>
                <a:gd name="T5" fmla="*/ 93 h 135"/>
                <a:gd name="T6" fmla="*/ 3 w 185"/>
                <a:gd name="T7" fmla="*/ 93 h 135"/>
                <a:gd name="T8" fmla="*/ 3 w 185"/>
                <a:gd name="T9" fmla="*/ 96 h 135"/>
                <a:gd name="T10" fmla="*/ 0 w 185"/>
                <a:gd name="T11" fmla="*/ 99 h 135"/>
                <a:gd name="T12" fmla="*/ 0 w 185"/>
                <a:gd name="T13" fmla="*/ 102 h 135"/>
                <a:gd name="T14" fmla="*/ 0 w 185"/>
                <a:gd name="T15" fmla="*/ 105 h 135"/>
                <a:gd name="T16" fmla="*/ 3 w 185"/>
                <a:gd name="T17" fmla="*/ 108 h 135"/>
                <a:gd name="T18" fmla="*/ 3 w 185"/>
                <a:gd name="T19" fmla="*/ 111 h 135"/>
                <a:gd name="T20" fmla="*/ 3 w 185"/>
                <a:gd name="T21" fmla="*/ 114 h 135"/>
                <a:gd name="T22" fmla="*/ 6 w 185"/>
                <a:gd name="T23" fmla="*/ 117 h 135"/>
                <a:gd name="T24" fmla="*/ 6 w 185"/>
                <a:gd name="T25" fmla="*/ 120 h 135"/>
                <a:gd name="T26" fmla="*/ 9 w 185"/>
                <a:gd name="T27" fmla="*/ 123 h 135"/>
                <a:gd name="T28" fmla="*/ 12 w 185"/>
                <a:gd name="T29" fmla="*/ 126 h 135"/>
                <a:gd name="T30" fmla="*/ 12 w 185"/>
                <a:gd name="T31" fmla="*/ 126 h 135"/>
                <a:gd name="T32" fmla="*/ 15 w 185"/>
                <a:gd name="T33" fmla="*/ 129 h 135"/>
                <a:gd name="T34" fmla="*/ 18 w 185"/>
                <a:gd name="T35" fmla="*/ 132 h 135"/>
                <a:gd name="T36" fmla="*/ 21 w 185"/>
                <a:gd name="T37" fmla="*/ 132 h 135"/>
                <a:gd name="T38" fmla="*/ 21 w 185"/>
                <a:gd name="T39" fmla="*/ 135 h 135"/>
                <a:gd name="T40" fmla="*/ 24 w 185"/>
                <a:gd name="T41" fmla="*/ 135 h 135"/>
                <a:gd name="T42" fmla="*/ 27 w 185"/>
                <a:gd name="T43" fmla="*/ 135 h 135"/>
                <a:gd name="T44" fmla="*/ 30 w 185"/>
                <a:gd name="T45" fmla="*/ 135 h 135"/>
                <a:gd name="T46" fmla="*/ 33 w 185"/>
                <a:gd name="T47" fmla="*/ 135 h 135"/>
                <a:gd name="T48" fmla="*/ 33 w 185"/>
                <a:gd name="T49" fmla="*/ 132 h 135"/>
                <a:gd name="T50" fmla="*/ 182 w 185"/>
                <a:gd name="T51" fmla="*/ 48 h 135"/>
                <a:gd name="T52" fmla="*/ 182 w 185"/>
                <a:gd name="T53" fmla="*/ 48 h 135"/>
                <a:gd name="T54" fmla="*/ 179 w 185"/>
                <a:gd name="T55" fmla="*/ 48 h 135"/>
                <a:gd name="T56" fmla="*/ 176 w 185"/>
                <a:gd name="T57" fmla="*/ 48 h 135"/>
                <a:gd name="T58" fmla="*/ 173 w 185"/>
                <a:gd name="T59" fmla="*/ 48 h 135"/>
                <a:gd name="T60" fmla="*/ 173 w 185"/>
                <a:gd name="T61" fmla="*/ 48 h 135"/>
                <a:gd name="T62" fmla="*/ 170 w 185"/>
                <a:gd name="T63" fmla="*/ 45 h 135"/>
                <a:gd name="T64" fmla="*/ 168 w 185"/>
                <a:gd name="T65" fmla="*/ 45 h 135"/>
                <a:gd name="T66" fmla="*/ 165 w 185"/>
                <a:gd name="T67" fmla="*/ 42 h 135"/>
                <a:gd name="T68" fmla="*/ 162 w 185"/>
                <a:gd name="T69" fmla="*/ 39 h 135"/>
                <a:gd name="T70" fmla="*/ 162 w 185"/>
                <a:gd name="T71" fmla="*/ 36 h 135"/>
                <a:gd name="T72" fmla="*/ 159 w 185"/>
                <a:gd name="T73" fmla="*/ 33 h 135"/>
                <a:gd name="T74" fmla="*/ 156 w 185"/>
                <a:gd name="T75" fmla="*/ 30 h 135"/>
                <a:gd name="T76" fmla="*/ 156 w 185"/>
                <a:gd name="T77" fmla="*/ 27 h 135"/>
                <a:gd name="T78" fmla="*/ 156 w 185"/>
                <a:gd name="T79" fmla="*/ 24 h 135"/>
                <a:gd name="T80" fmla="*/ 153 w 185"/>
                <a:gd name="T81" fmla="*/ 21 h 135"/>
                <a:gd name="T82" fmla="*/ 153 w 185"/>
                <a:gd name="T83" fmla="*/ 18 h 135"/>
                <a:gd name="T84" fmla="*/ 153 w 185"/>
                <a:gd name="T85" fmla="*/ 15 h 135"/>
                <a:gd name="T86" fmla="*/ 153 w 185"/>
                <a:gd name="T87" fmla="*/ 12 h 135"/>
                <a:gd name="T88" fmla="*/ 153 w 185"/>
                <a:gd name="T89" fmla="*/ 12 h 135"/>
                <a:gd name="T90" fmla="*/ 153 w 185"/>
                <a:gd name="T91" fmla="*/ 9 h 135"/>
                <a:gd name="T92" fmla="*/ 153 w 185"/>
                <a:gd name="T93" fmla="*/ 6 h 135"/>
                <a:gd name="T94" fmla="*/ 156 w 185"/>
                <a:gd name="T95" fmla="*/ 3 h 135"/>
                <a:gd name="T96" fmla="*/ 156 w 185"/>
                <a:gd name="T97" fmla="*/ 3 h 135"/>
                <a:gd name="T98" fmla="*/ 159 w 185"/>
                <a:gd name="T9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35">
                  <a:moveTo>
                    <a:pt x="6" y="87"/>
                  </a:moveTo>
                  <a:lnTo>
                    <a:pt x="6" y="90"/>
                  </a:lnTo>
                  <a:lnTo>
                    <a:pt x="6" y="90"/>
                  </a:lnTo>
                  <a:lnTo>
                    <a:pt x="6" y="90"/>
                  </a:lnTo>
                  <a:lnTo>
                    <a:pt x="3" y="90"/>
                  </a:lnTo>
                  <a:lnTo>
                    <a:pt x="3" y="93"/>
                  </a:lnTo>
                  <a:lnTo>
                    <a:pt x="3" y="93"/>
                  </a:lnTo>
                  <a:lnTo>
                    <a:pt x="3" y="93"/>
                  </a:lnTo>
                  <a:lnTo>
                    <a:pt x="3" y="96"/>
                  </a:lnTo>
                  <a:lnTo>
                    <a:pt x="3" y="96"/>
                  </a:lnTo>
                  <a:lnTo>
                    <a:pt x="0" y="96"/>
                  </a:lnTo>
                  <a:lnTo>
                    <a:pt x="0" y="99"/>
                  </a:lnTo>
                  <a:lnTo>
                    <a:pt x="0" y="99"/>
                  </a:lnTo>
                  <a:lnTo>
                    <a:pt x="0" y="102"/>
                  </a:lnTo>
                  <a:lnTo>
                    <a:pt x="0" y="102"/>
                  </a:lnTo>
                  <a:lnTo>
                    <a:pt x="0" y="105"/>
                  </a:lnTo>
                  <a:lnTo>
                    <a:pt x="3" y="105"/>
                  </a:lnTo>
                  <a:lnTo>
                    <a:pt x="3" y="108"/>
                  </a:lnTo>
                  <a:lnTo>
                    <a:pt x="3" y="108"/>
                  </a:lnTo>
                  <a:lnTo>
                    <a:pt x="3" y="111"/>
                  </a:lnTo>
                  <a:lnTo>
                    <a:pt x="3" y="111"/>
                  </a:lnTo>
                  <a:lnTo>
                    <a:pt x="3" y="114"/>
                  </a:lnTo>
                  <a:lnTo>
                    <a:pt x="3" y="114"/>
                  </a:lnTo>
                  <a:lnTo>
                    <a:pt x="6" y="117"/>
                  </a:lnTo>
                  <a:lnTo>
                    <a:pt x="6" y="117"/>
                  </a:lnTo>
                  <a:lnTo>
                    <a:pt x="6" y="120"/>
                  </a:lnTo>
                  <a:lnTo>
                    <a:pt x="9" y="120"/>
                  </a:lnTo>
                  <a:lnTo>
                    <a:pt x="9" y="123"/>
                  </a:lnTo>
                  <a:lnTo>
                    <a:pt x="9" y="123"/>
                  </a:lnTo>
                  <a:lnTo>
                    <a:pt x="12" y="126"/>
                  </a:lnTo>
                  <a:lnTo>
                    <a:pt x="12" y="126"/>
                  </a:lnTo>
                  <a:lnTo>
                    <a:pt x="12" y="126"/>
                  </a:lnTo>
                  <a:lnTo>
                    <a:pt x="15" y="129"/>
                  </a:lnTo>
                  <a:lnTo>
                    <a:pt x="15" y="129"/>
                  </a:lnTo>
                  <a:lnTo>
                    <a:pt x="15" y="129"/>
                  </a:lnTo>
                  <a:lnTo>
                    <a:pt x="18" y="132"/>
                  </a:lnTo>
                  <a:lnTo>
                    <a:pt x="18" y="132"/>
                  </a:lnTo>
                  <a:lnTo>
                    <a:pt x="21" y="132"/>
                  </a:lnTo>
                  <a:lnTo>
                    <a:pt x="21" y="132"/>
                  </a:lnTo>
                  <a:lnTo>
                    <a:pt x="21" y="135"/>
                  </a:lnTo>
                  <a:lnTo>
                    <a:pt x="24" y="135"/>
                  </a:lnTo>
                  <a:lnTo>
                    <a:pt x="24" y="135"/>
                  </a:lnTo>
                  <a:lnTo>
                    <a:pt x="27" y="135"/>
                  </a:lnTo>
                  <a:lnTo>
                    <a:pt x="27" y="135"/>
                  </a:lnTo>
                  <a:lnTo>
                    <a:pt x="27" y="135"/>
                  </a:lnTo>
                  <a:lnTo>
                    <a:pt x="30" y="135"/>
                  </a:lnTo>
                  <a:lnTo>
                    <a:pt x="30" y="135"/>
                  </a:lnTo>
                  <a:lnTo>
                    <a:pt x="33" y="135"/>
                  </a:lnTo>
                  <a:lnTo>
                    <a:pt x="33" y="135"/>
                  </a:lnTo>
                  <a:lnTo>
                    <a:pt x="33" y="132"/>
                  </a:lnTo>
                  <a:lnTo>
                    <a:pt x="185" y="48"/>
                  </a:lnTo>
                  <a:lnTo>
                    <a:pt x="182" y="48"/>
                  </a:lnTo>
                  <a:lnTo>
                    <a:pt x="182" y="48"/>
                  </a:lnTo>
                  <a:lnTo>
                    <a:pt x="182" y="48"/>
                  </a:lnTo>
                  <a:lnTo>
                    <a:pt x="179" y="48"/>
                  </a:lnTo>
                  <a:lnTo>
                    <a:pt x="179" y="48"/>
                  </a:lnTo>
                  <a:lnTo>
                    <a:pt x="179" y="48"/>
                  </a:lnTo>
                  <a:lnTo>
                    <a:pt x="176" y="48"/>
                  </a:lnTo>
                  <a:lnTo>
                    <a:pt x="176" y="48"/>
                  </a:lnTo>
                  <a:lnTo>
                    <a:pt x="173" y="48"/>
                  </a:lnTo>
                  <a:lnTo>
                    <a:pt x="173" y="48"/>
                  </a:lnTo>
                  <a:lnTo>
                    <a:pt x="173" y="48"/>
                  </a:lnTo>
                  <a:lnTo>
                    <a:pt x="170" y="45"/>
                  </a:lnTo>
                  <a:lnTo>
                    <a:pt x="170" y="45"/>
                  </a:lnTo>
                  <a:lnTo>
                    <a:pt x="168" y="45"/>
                  </a:lnTo>
                  <a:lnTo>
                    <a:pt x="168" y="45"/>
                  </a:lnTo>
                  <a:lnTo>
                    <a:pt x="168" y="42"/>
                  </a:lnTo>
                  <a:lnTo>
                    <a:pt x="165" y="42"/>
                  </a:lnTo>
                  <a:lnTo>
                    <a:pt x="165" y="42"/>
                  </a:lnTo>
                  <a:lnTo>
                    <a:pt x="162" y="39"/>
                  </a:lnTo>
                  <a:lnTo>
                    <a:pt x="162" y="39"/>
                  </a:lnTo>
                  <a:lnTo>
                    <a:pt x="162" y="36"/>
                  </a:lnTo>
                  <a:lnTo>
                    <a:pt x="159" y="36"/>
                  </a:lnTo>
                  <a:lnTo>
                    <a:pt x="159" y="33"/>
                  </a:lnTo>
                  <a:lnTo>
                    <a:pt x="159" y="33"/>
                  </a:lnTo>
                  <a:lnTo>
                    <a:pt x="156" y="30"/>
                  </a:lnTo>
                  <a:lnTo>
                    <a:pt x="156" y="30"/>
                  </a:lnTo>
                  <a:lnTo>
                    <a:pt x="156" y="27"/>
                  </a:lnTo>
                  <a:lnTo>
                    <a:pt x="156" y="27"/>
                  </a:lnTo>
                  <a:lnTo>
                    <a:pt x="156" y="24"/>
                  </a:lnTo>
                  <a:lnTo>
                    <a:pt x="153" y="24"/>
                  </a:lnTo>
                  <a:lnTo>
                    <a:pt x="153" y="21"/>
                  </a:lnTo>
                  <a:lnTo>
                    <a:pt x="153" y="21"/>
                  </a:lnTo>
                  <a:lnTo>
                    <a:pt x="153" y="18"/>
                  </a:lnTo>
                  <a:lnTo>
                    <a:pt x="153" y="18"/>
                  </a:lnTo>
                  <a:lnTo>
                    <a:pt x="153" y="15"/>
                  </a:lnTo>
                  <a:lnTo>
                    <a:pt x="153" y="15"/>
                  </a:lnTo>
                  <a:lnTo>
                    <a:pt x="153" y="12"/>
                  </a:lnTo>
                  <a:lnTo>
                    <a:pt x="153" y="12"/>
                  </a:lnTo>
                  <a:lnTo>
                    <a:pt x="153" y="12"/>
                  </a:lnTo>
                  <a:lnTo>
                    <a:pt x="153" y="9"/>
                  </a:lnTo>
                  <a:lnTo>
                    <a:pt x="153" y="9"/>
                  </a:lnTo>
                  <a:lnTo>
                    <a:pt x="153" y="6"/>
                  </a:lnTo>
                  <a:lnTo>
                    <a:pt x="153" y="6"/>
                  </a:lnTo>
                  <a:lnTo>
                    <a:pt x="156" y="6"/>
                  </a:lnTo>
                  <a:lnTo>
                    <a:pt x="156" y="3"/>
                  </a:lnTo>
                  <a:lnTo>
                    <a:pt x="156" y="3"/>
                  </a:lnTo>
                  <a:lnTo>
                    <a:pt x="156" y="3"/>
                  </a:lnTo>
                  <a:lnTo>
                    <a:pt x="159" y="3"/>
                  </a:lnTo>
                  <a:lnTo>
                    <a:pt x="159" y="0"/>
                  </a:lnTo>
                  <a:lnTo>
                    <a:pt x="6" y="8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2"/>
            <p:cNvSpPr>
              <a:spLocks/>
            </p:cNvSpPr>
            <p:nvPr/>
          </p:nvSpPr>
          <p:spPr bwMode="auto">
            <a:xfrm>
              <a:off x="6388100" y="5508625"/>
              <a:ext cx="133350" cy="350838"/>
            </a:xfrm>
            <a:custGeom>
              <a:avLst/>
              <a:gdLst>
                <a:gd name="T0" fmla="*/ 84 w 84"/>
                <a:gd name="T1" fmla="*/ 9 h 221"/>
                <a:gd name="T2" fmla="*/ 84 w 84"/>
                <a:gd name="T3" fmla="*/ 9 h 221"/>
                <a:gd name="T4" fmla="*/ 84 w 84"/>
                <a:gd name="T5" fmla="*/ 9 h 221"/>
                <a:gd name="T6" fmla="*/ 84 w 84"/>
                <a:gd name="T7" fmla="*/ 6 h 221"/>
                <a:gd name="T8" fmla="*/ 81 w 84"/>
                <a:gd name="T9" fmla="*/ 6 h 221"/>
                <a:gd name="T10" fmla="*/ 81 w 84"/>
                <a:gd name="T11" fmla="*/ 6 h 221"/>
                <a:gd name="T12" fmla="*/ 78 w 84"/>
                <a:gd name="T13" fmla="*/ 6 h 221"/>
                <a:gd name="T14" fmla="*/ 75 w 84"/>
                <a:gd name="T15" fmla="*/ 3 h 221"/>
                <a:gd name="T16" fmla="*/ 72 w 84"/>
                <a:gd name="T17" fmla="*/ 3 h 221"/>
                <a:gd name="T18" fmla="*/ 69 w 84"/>
                <a:gd name="T19" fmla="*/ 3 h 221"/>
                <a:gd name="T20" fmla="*/ 66 w 84"/>
                <a:gd name="T21" fmla="*/ 0 h 221"/>
                <a:gd name="T22" fmla="*/ 63 w 84"/>
                <a:gd name="T23" fmla="*/ 0 h 221"/>
                <a:gd name="T24" fmla="*/ 60 w 84"/>
                <a:gd name="T25" fmla="*/ 0 h 221"/>
                <a:gd name="T26" fmla="*/ 57 w 84"/>
                <a:gd name="T27" fmla="*/ 0 h 221"/>
                <a:gd name="T28" fmla="*/ 54 w 84"/>
                <a:gd name="T29" fmla="*/ 0 h 221"/>
                <a:gd name="T30" fmla="*/ 51 w 84"/>
                <a:gd name="T31" fmla="*/ 0 h 221"/>
                <a:gd name="T32" fmla="*/ 48 w 84"/>
                <a:gd name="T33" fmla="*/ 0 h 221"/>
                <a:gd name="T34" fmla="*/ 45 w 84"/>
                <a:gd name="T35" fmla="*/ 0 h 221"/>
                <a:gd name="T36" fmla="*/ 42 w 84"/>
                <a:gd name="T37" fmla="*/ 0 h 221"/>
                <a:gd name="T38" fmla="*/ 39 w 84"/>
                <a:gd name="T39" fmla="*/ 0 h 221"/>
                <a:gd name="T40" fmla="*/ 39 w 84"/>
                <a:gd name="T41" fmla="*/ 0 h 221"/>
                <a:gd name="T42" fmla="*/ 36 w 84"/>
                <a:gd name="T43" fmla="*/ 0 h 221"/>
                <a:gd name="T44" fmla="*/ 36 w 84"/>
                <a:gd name="T45" fmla="*/ 0 h 221"/>
                <a:gd name="T46" fmla="*/ 33 w 84"/>
                <a:gd name="T47" fmla="*/ 0 h 221"/>
                <a:gd name="T48" fmla="*/ 33 w 84"/>
                <a:gd name="T49" fmla="*/ 3 h 221"/>
                <a:gd name="T50" fmla="*/ 0 w 84"/>
                <a:gd name="T51" fmla="*/ 212 h 221"/>
                <a:gd name="T52" fmla="*/ 0 w 84"/>
                <a:gd name="T53" fmla="*/ 212 h 221"/>
                <a:gd name="T54" fmla="*/ 0 w 84"/>
                <a:gd name="T55" fmla="*/ 212 h 221"/>
                <a:gd name="T56" fmla="*/ 3 w 84"/>
                <a:gd name="T57" fmla="*/ 212 h 221"/>
                <a:gd name="T58" fmla="*/ 3 w 84"/>
                <a:gd name="T59" fmla="*/ 212 h 221"/>
                <a:gd name="T60" fmla="*/ 6 w 84"/>
                <a:gd name="T61" fmla="*/ 212 h 221"/>
                <a:gd name="T62" fmla="*/ 9 w 84"/>
                <a:gd name="T63" fmla="*/ 212 h 221"/>
                <a:gd name="T64" fmla="*/ 12 w 84"/>
                <a:gd name="T65" fmla="*/ 212 h 221"/>
                <a:gd name="T66" fmla="*/ 15 w 84"/>
                <a:gd name="T67" fmla="*/ 212 h 221"/>
                <a:gd name="T68" fmla="*/ 18 w 84"/>
                <a:gd name="T69" fmla="*/ 212 h 221"/>
                <a:gd name="T70" fmla="*/ 21 w 84"/>
                <a:gd name="T71" fmla="*/ 212 h 221"/>
                <a:gd name="T72" fmla="*/ 24 w 84"/>
                <a:gd name="T73" fmla="*/ 212 h 221"/>
                <a:gd name="T74" fmla="*/ 27 w 84"/>
                <a:gd name="T75" fmla="*/ 212 h 221"/>
                <a:gd name="T76" fmla="*/ 30 w 84"/>
                <a:gd name="T77" fmla="*/ 212 h 221"/>
                <a:gd name="T78" fmla="*/ 33 w 84"/>
                <a:gd name="T79" fmla="*/ 215 h 221"/>
                <a:gd name="T80" fmla="*/ 36 w 84"/>
                <a:gd name="T81" fmla="*/ 215 h 221"/>
                <a:gd name="T82" fmla="*/ 39 w 84"/>
                <a:gd name="T83" fmla="*/ 215 h 221"/>
                <a:gd name="T84" fmla="*/ 42 w 84"/>
                <a:gd name="T85" fmla="*/ 215 h 221"/>
                <a:gd name="T86" fmla="*/ 45 w 84"/>
                <a:gd name="T87" fmla="*/ 218 h 221"/>
                <a:gd name="T88" fmla="*/ 45 w 84"/>
                <a:gd name="T89" fmla="*/ 218 h 221"/>
                <a:gd name="T90" fmla="*/ 48 w 84"/>
                <a:gd name="T91" fmla="*/ 218 h 221"/>
                <a:gd name="T92" fmla="*/ 48 w 84"/>
                <a:gd name="T93" fmla="*/ 221 h 221"/>
                <a:gd name="T94" fmla="*/ 51 w 84"/>
                <a:gd name="T95" fmla="*/ 221 h 221"/>
                <a:gd name="T96" fmla="*/ 51 w 84"/>
                <a:gd name="T97" fmla="*/ 221 h 221"/>
                <a:gd name="T98" fmla="*/ 51 w 84"/>
                <a:gd name="T9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21">
                  <a:moveTo>
                    <a:pt x="84" y="9"/>
                  </a:moveTo>
                  <a:lnTo>
                    <a:pt x="84" y="9"/>
                  </a:lnTo>
                  <a:lnTo>
                    <a:pt x="84" y="9"/>
                  </a:lnTo>
                  <a:lnTo>
                    <a:pt x="84" y="9"/>
                  </a:lnTo>
                  <a:lnTo>
                    <a:pt x="84" y="9"/>
                  </a:lnTo>
                  <a:lnTo>
                    <a:pt x="84" y="9"/>
                  </a:lnTo>
                  <a:lnTo>
                    <a:pt x="84" y="9"/>
                  </a:lnTo>
                  <a:lnTo>
                    <a:pt x="84" y="6"/>
                  </a:lnTo>
                  <a:lnTo>
                    <a:pt x="84" y="6"/>
                  </a:lnTo>
                  <a:lnTo>
                    <a:pt x="81" y="6"/>
                  </a:lnTo>
                  <a:lnTo>
                    <a:pt x="81" y="6"/>
                  </a:lnTo>
                  <a:lnTo>
                    <a:pt x="81" y="6"/>
                  </a:lnTo>
                  <a:lnTo>
                    <a:pt x="78" y="6"/>
                  </a:lnTo>
                  <a:lnTo>
                    <a:pt x="78" y="6"/>
                  </a:lnTo>
                  <a:lnTo>
                    <a:pt x="78" y="3"/>
                  </a:lnTo>
                  <a:lnTo>
                    <a:pt x="75" y="3"/>
                  </a:lnTo>
                  <a:lnTo>
                    <a:pt x="75" y="3"/>
                  </a:lnTo>
                  <a:lnTo>
                    <a:pt x="72" y="3"/>
                  </a:lnTo>
                  <a:lnTo>
                    <a:pt x="72" y="3"/>
                  </a:lnTo>
                  <a:lnTo>
                    <a:pt x="69" y="3"/>
                  </a:lnTo>
                  <a:lnTo>
                    <a:pt x="69" y="3"/>
                  </a:lnTo>
                  <a:lnTo>
                    <a:pt x="66" y="0"/>
                  </a:lnTo>
                  <a:lnTo>
                    <a:pt x="66" y="0"/>
                  </a:lnTo>
                  <a:lnTo>
                    <a:pt x="63" y="0"/>
                  </a:lnTo>
                  <a:lnTo>
                    <a:pt x="63" y="0"/>
                  </a:lnTo>
                  <a:lnTo>
                    <a:pt x="60" y="0"/>
                  </a:lnTo>
                  <a:lnTo>
                    <a:pt x="57" y="0"/>
                  </a:lnTo>
                  <a:lnTo>
                    <a:pt x="57" y="0"/>
                  </a:lnTo>
                  <a:lnTo>
                    <a:pt x="54" y="0"/>
                  </a:lnTo>
                  <a:lnTo>
                    <a:pt x="54" y="0"/>
                  </a:lnTo>
                  <a:lnTo>
                    <a:pt x="51" y="0"/>
                  </a:lnTo>
                  <a:lnTo>
                    <a:pt x="51" y="0"/>
                  </a:lnTo>
                  <a:lnTo>
                    <a:pt x="48" y="0"/>
                  </a:lnTo>
                  <a:lnTo>
                    <a:pt x="48" y="0"/>
                  </a:lnTo>
                  <a:lnTo>
                    <a:pt x="45" y="0"/>
                  </a:lnTo>
                  <a:lnTo>
                    <a:pt x="45" y="0"/>
                  </a:lnTo>
                  <a:lnTo>
                    <a:pt x="42" y="0"/>
                  </a:lnTo>
                  <a:lnTo>
                    <a:pt x="42" y="0"/>
                  </a:lnTo>
                  <a:lnTo>
                    <a:pt x="42" y="0"/>
                  </a:lnTo>
                  <a:lnTo>
                    <a:pt x="39" y="0"/>
                  </a:lnTo>
                  <a:lnTo>
                    <a:pt x="39" y="0"/>
                  </a:lnTo>
                  <a:lnTo>
                    <a:pt x="39" y="0"/>
                  </a:lnTo>
                  <a:lnTo>
                    <a:pt x="36" y="0"/>
                  </a:lnTo>
                  <a:lnTo>
                    <a:pt x="36" y="0"/>
                  </a:lnTo>
                  <a:lnTo>
                    <a:pt x="36" y="0"/>
                  </a:lnTo>
                  <a:lnTo>
                    <a:pt x="36" y="0"/>
                  </a:lnTo>
                  <a:lnTo>
                    <a:pt x="36" y="0"/>
                  </a:lnTo>
                  <a:lnTo>
                    <a:pt x="33" y="0"/>
                  </a:lnTo>
                  <a:lnTo>
                    <a:pt x="33" y="0"/>
                  </a:lnTo>
                  <a:lnTo>
                    <a:pt x="33" y="3"/>
                  </a:lnTo>
                  <a:lnTo>
                    <a:pt x="0" y="212"/>
                  </a:lnTo>
                  <a:lnTo>
                    <a:pt x="0" y="212"/>
                  </a:lnTo>
                  <a:lnTo>
                    <a:pt x="0" y="212"/>
                  </a:lnTo>
                  <a:lnTo>
                    <a:pt x="0" y="212"/>
                  </a:lnTo>
                  <a:lnTo>
                    <a:pt x="0" y="212"/>
                  </a:lnTo>
                  <a:lnTo>
                    <a:pt x="0" y="212"/>
                  </a:lnTo>
                  <a:lnTo>
                    <a:pt x="0" y="212"/>
                  </a:lnTo>
                  <a:lnTo>
                    <a:pt x="3" y="212"/>
                  </a:lnTo>
                  <a:lnTo>
                    <a:pt x="3" y="212"/>
                  </a:lnTo>
                  <a:lnTo>
                    <a:pt x="3" y="212"/>
                  </a:lnTo>
                  <a:lnTo>
                    <a:pt x="6" y="212"/>
                  </a:lnTo>
                  <a:lnTo>
                    <a:pt x="6" y="212"/>
                  </a:lnTo>
                  <a:lnTo>
                    <a:pt x="6" y="212"/>
                  </a:lnTo>
                  <a:lnTo>
                    <a:pt x="9" y="212"/>
                  </a:lnTo>
                  <a:lnTo>
                    <a:pt x="9" y="212"/>
                  </a:lnTo>
                  <a:lnTo>
                    <a:pt x="12" y="212"/>
                  </a:lnTo>
                  <a:lnTo>
                    <a:pt x="12" y="212"/>
                  </a:lnTo>
                  <a:lnTo>
                    <a:pt x="15" y="212"/>
                  </a:lnTo>
                  <a:lnTo>
                    <a:pt x="15" y="212"/>
                  </a:lnTo>
                  <a:lnTo>
                    <a:pt x="18" y="212"/>
                  </a:lnTo>
                  <a:lnTo>
                    <a:pt x="18" y="212"/>
                  </a:lnTo>
                  <a:lnTo>
                    <a:pt x="21" y="212"/>
                  </a:lnTo>
                  <a:lnTo>
                    <a:pt x="21" y="212"/>
                  </a:lnTo>
                  <a:lnTo>
                    <a:pt x="24" y="212"/>
                  </a:lnTo>
                  <a:lnTo>
                    <a:pt x="24" y="212"/>
                  </a:lnTo>
                  <a:lnTo>
                    <a:pt x="27" y="212"/>
                  </a:lnTo>
                  <a:lnTo>
                    <a:pt x="27" y="212"/>
                  </a:lnTo>
                  <a:lnTo>
                    <a:pt x="30" y="212"/>
                  </a:lnTo>
                  <a:lnTo>
                    <a:pt x="30" y="212"/>
                  </a:lnTo>
                  <a:lnTo>
                    <a:pt x="33" y="215"/>
                  </a:lnTo>
                  <a:lnTo>
                    <a:pt x="33" y="215"/>
                  </a:lnTo>
                  <a:lnTo>
                    <a:pt x="36" y="215"/>
                  </a:lnTo>
                  <a:lnTo>
                    <a:pt x="36" y="215"/>
                  </a:lnTo>
                  <a:lnTo>
                    <a:pt x="39" y="215"/>
                  </a:lnTo>
                  <a:lnTo>
                    <a:pt x="39" y="215"/>
                  </a:lnTo>
                  <a:lnTo>
                    <a:pt x="42" y="215"/>
                  </a:lnTo>
                  <a:lnTo>
                    <a:pt x="42" y="218"/>
                  </a:lnTo>
                  <a:lnTo>
                    <a:pt x="45" y="218"/>
                  </a:lnTo>
                  <a:lnTo>
                    <a:pt x="45" y="218"/>
                  </a:lnTo>
                  <a:lnTo>
                    <a:pt x="45" y="218"/>
                  </a:lnTo>
                  <a:lnTo>
                    <a:pt x="48" y="218"/>
                  </a:lnTo>
                  <a:lnTo>
                    <a:pt x="48" y="218"/>
                  </a:lnTo>
                  <a:lnTo>
                    <a:pt x="48" y="218"/>
                  </a:lnTo>
                  <a:lnTo>
                    <a:pt x="48" y="221"/>
                  </a:lnTo>
                  <a:lnTo>
                    <a:pt x="48" y="221"/>
                  </a:lnTo>
                  <a:lnTo>
                    <a:pt x="51" y="221"/>
                  </a:lnTo>
                  <a:lnTo>
                    <a:pt x="51" y="221"/>
                  </a:lnTo>
                  <a:lnTo>
                    <a:pt x="51" y="221"/>
                  </a:lnTo>
                  <a:lnTo>
                    <a:pt x="51" y="221"/>
                  </a:lnTo>
                  <a:lnTo>
                    <a:pt x="51" y="221"/>
                  </a:lnTo>
                  <a:lnTo>
                    <a:pt x="84" y="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Oval 63"/>
            <p:cNvSpPr>
              <a:spLocks noChangeArrowheads="1"/>
            </p:cNvSpPr>
            <p:nvPr/>
          </p:nvSpPr>
          <p:spPr bwMode="auto">
            <a:xfrm>
              <a:off x="5646738" y="4814888"/>
              <a:ext cx="290513" cy="2889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4"/>
            <p:cNvSpPr>
              <a:spLocks/>
            </p:cNvSpPr>
            <p:nvPr/>
          </p:nvSpPr>
          <p:spPr bwMode="auto">
            <a:xfrm>
              <a:off x="5727700" y="4510088"/>
              <a:ext cx="104775" cy="366713"/>
            </a:xfrm>
            <a:custGeom>
              <a:avLst/>
              <a:gdLst>
                <a:gd name="T0" fmla="*/ 12 w 66"/>
                <a:gd name="T1" fmla="*/ 219 h 231"/>
                <a:gd name="T2" fmla="*/ 12 w 66"/>
                <a:gd name="T3" fmla="*/ 219 h 231"/>
                <a:gd name="T4" fmla="*/ 15 w 66"/>
                <a:gd name="T5" fmla="*/ 222 h 231"/>
                <a:gd name="T6" fmla="*/ 15 w 66"/>
                <a:gd name="T7" fmla="*/ 225 h 231"/>
                <a:gd name="T8" fmla="*/ 18 w 66"/>
                <a:gd name="T9" fmla="*/ 225 h 231"/>
                <a:gd name="T10" fmla="*/ 18 w 66"/>
                <a:gd name="T11" fmla="*/ 228 h 231"/>
                <a:gd name="T12" fmla="*/ 21 w 66"/>
                <a:gd name="T13" fmla="*/ 228 h 231"/>
                <a:gd name="T14" fmla="*/ 24 w 66"/>
                <a:gd name="T15" fmla="*/ 231 h 231"/>
                <a:gd name="T16" fmla="*/ 27 w 66"/>
                <a:gd name="T17" fmla="*/ 231 h 231"/>
                <a:gd name="T18" fmla="*/ 30 w 66"/>
                <a:gd name="T19" fmla="*/ 231 h 231"/>
                <a:gd name="T20" fmla="*/ 33 w 66"/>
                <a:gd name="T21" fmla="*/ 231 h 231"/>
                <a:gd name="T22" fmla="*/ 36 w 66"/>
                <a:gd name="T23" fmla="*/ 231 h 231"/>
                <a:gd name="T24" fmla="*/ 39 w 66"/>
                <a:gd name="T25" fmla="*/ 231 h 231"/>
                <a:gd name="T26" fmla="*/ 45 w 66"/>
                <a:gd name="T27" fmla="*/ 231 h 231"/>
                <a:gd name="T28" fmla="*/ 48 w 66"/>
                <a:gd name="T29" fmla="*/ 231 h 231"/>
                <a:gd name="T30" fmla="*/ 51 w 66"/>
                <a:gd name="T31" fmla="*/ 231 h 231"/>
                <a:gd name="T32" fmla="*/ 54 w 66"/>
                <a:gd name="T33" fmla="*/ 228 h 231"/>
                <a:gd name="T34" fmla="*/ 54 w 66"/>
                <a:gd name="T35" fmla="*/ 228 h 231"/>
                <a:gd name="T36" fmla="*/ 57 w 66"/>
                <a:gd name="T37" fmla="*/ 225 h 231"/>
                <a:gd name="T38" fmla="*/ 60 w 66"/>
                <a:gd name="T39" fmla="*/ 225 h 231"/>
                <a:gd name="T40" fmla="*/ 63 w 66"/>
                <a:gd name="T41" fmla="*/ 222 h 231"/>
                <a:gd name="T42" fmla="*/ 63 w 66"/>
                <a:gd name="T43" fmla="*/ 219 h 231"/>
                <a:gd name="T44" fmla="*/ 63 w 66"/>
                <a:gd name="T45" fmla="*/ 219 h 231"/>
                <a:gd name="T46" fmla="*/ 63 w 66"/>
                <a:gd name="T47" fmla="*/ 216 h 231"/>
                <a:gd name="T48" fmla="*/ 66 w 66"/>
                <a:gd name="T49" fmla="*/ 213 h 231"/>
                <a:gd name="T50" fmla="*/ 54 w 66"/>
                <a:gd name="T51" fmla="*/ 0 h 231"/>
                <a:gd name="T52" fmla="*/ 54 w 66"/>
                <a:gd name="T53" fmla="*/ 3 h 231"/>
                <a:gd name="T54" fmla="*/ 51 w 66"/>
                <a:gd name="T55" fmla="*/ 6 h 231"/>
                <a:gd name="T56" fmla="*/ 51 w 66"/>
                <a:gd name="T57" fmla="*/ 6 h 231"/>
                <a:gd name="T58" fmla="*/ 51 w 66"/>
                <a:gd name="T59" fmla="*/ 9 h 231"/>
                <a:gd name="T60" fmla="*/ 48 w 66"/>
                <a:gd name="T61" fmla="*/ 12 h 231"/>
                <a:gd name="T62" fmla="*/ 45 w 66"/>
                <a:gd name="T63" fmla="*/ 12 h 231"/>
                <a:gd name="T64" fmla="*/ 42 w 66"/>
                <a:gd name="T65" fmla="*/ 15 h 231"/>
                <a:gd name="T66" fmla="*/ 39 w 66"/>
                <a:gd name="T67" fmla="*/ 15 h 231"/>
                <a:gd name="T68" fmla="*/ 36 w 66"/>
                <a:gd name="T69" fmla="*/ 15 h 231"/>
                <a:gd name="T70" fmla="*/ 33 w 66"/>
                <a:gd name="T71" fmla="*/ 18 h 231"/>
                <a:gd name="T72" fmla="*/ 30 w 66"/>
                <a:gd name="T73" fmla="*/ 18 h 231"/>
                <a:gd name="T74" fmla="*/ 27 w 66"/>
                <a:gd name="T75" fmla="*/ 18 h 231"/>
                <a:gd name="T76" fmla="*/ 24 w 66"/>
                <a:gd name="T77" fmla="*/ 18 h 231"/>
                <a:gd name="T78" fmla="*/ 21 w 66"/>
                <a:gd name="T79" fmla="*/ 18 h 231"/>
                <a:gd name="T80" fmla="*/ 18 w 66"/>
                <a:gd name="T81" fmla="*/ 18 h 231"/>
                <a:gd name="T82" fmla="*/ 15 w 66"/>
                <a:gd name="T83" fmla="*/ 15 h 231"/>
                <a:gd name="T84" fmla="*/ 12 w 66"/>
                <a:gd name="T85" fmla="*/ 15 h 231"/>
                <a:gd name="T86" fmla="*/ 9 w 66"/>
                <a:gd name="T87" fmla="*/ 15 h 231"/>
                <a:gd name="T88" fmla="*/ 6 w 66"/>
                <a:gd name="T89" fmla="*/ 12 h 231"/>
                <a:gd name="T90" fmla="*/ 6 w 66"/>
                <a:gd name="T91" fmla="*/ 12 h 231"/>
                <a:gd name="T92" fmla="*/ 3 w 66"/>
                <a:gd name="T93" fmla="*/ 9 h 231"/>
                <a:gd name="T94" fmla="*/ 3 w 66"/>
                <a:gd name="T95" fmla="*/ 6 h 231"/>
                <a:gd name="T96" fmla="*/ 0 w 66"/>
                <a:gd name="T97" fmla="*/ 6 h 231"/>
                <a:gd name="T98" fmla="*/ 0 w 66"/>
                <a:gd name="T99" fmla="*/ 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231">
                  <a:moveTo>
                    <a:pt x="12" y="216"/>
                  </a:moveTo>
                  <a:lnTo>
                    <a:pt x="12" y="219"/>
                  </a:lnTo>
                  <a:lnTo>
                    <a:pt x="12" y="219"/>
                  </a:lnTo>
                  <a:lnTo>
                    <a:pt x="12" y="219"/>
                  </a:lnTo>
                  <a:lnTo>
                    <a:pt x="15" y="222"/>
                  </a:lnTo>
                  <a:lnTo>
                    <a:pt x="15" y="222"/>
                  </a:lnTo>
                  <a:lnTo>
                    <a:pt x="15" y="222"/>
                  </a:lnTo>
                  <a:lnTo>
                    <a:pt x="15" y="225"/>
                  </a:lnTo>
                  <a:lnTo>
                    <a:pt x="15" y="225"/>
                  </a:lnTo>
                  <a:lnTo>
                    <a:pt x="18" y="225"/>
                  </a:lnTo>
                  <a:lnTo>
                    <a:pt x="18" y="225"/>
                  </a:lnTo>
                  <a:lnTo>
                    <a:pt x="18" y="228"/>
                  </a:lnTo>
                  <a:lnTo>
                    <a:pt x="21" y="228"/>
                  </a:lnTo>
                  <a:lnTo>
                    <a:pt x="21" y="228"/>
                  </a:lnTo>
                  <a:lnTo>
                    <a:pt x="24" y="228"/>
                  </a:lnTo>
                  <a:lnTo>
                    <a:pt x="24" y="231"/>
                  </a:lnTo>
                  <a:lnTo>
                    <a:pt x="27" y="231"/>
                  </a:lnTo>
                  <a:lnTo>
                    <a:pt x="27" y="231"/>
                  </a:lnTo>
                  <a:lnTo>
                    <a:pt x="30" y="231"/>
                  </a:lnTo>
                  <a:lnTo>
                    <a:pt x="30" y="231"/>
                  </a:lnTo>
                  <a:lnTo>
                    <a:pt x="33" y="231"/>
                  </a:lnTo>
                  <a:lnTo>
                    <a:pt x="33" y="231"/>
                  </a:lnTo>
                  <a:lnTo>
                    <a:pt x="36" y="231"/>
                  </a:lnTo>
                  <a:lnTo>
                    <a:pt x="36" y="231"/>
                  </a:lnTo>
                  <a:lnTo>
                    <a:pt x="39" y="231"/>
                  </a:lnTo>
                  <a:lnTo>
                    <a:pt x="39" y="231"/>
                  </a:lnTo>
                  <a:lnTo>
                    <a:pt x="42" y="231"/>
                  </a:lnTo>
                  <a:lnTo>
                    <a:pt x="45" y="231"/>
                  </a:lnTo>
                  <a:lnTo>
                    <a:pt x="45" y="231"/>
                  </a:lnTo>
                  <a:lnTo>
                    <a:pt x="48" y="231"/>
                  </a:lnTo>
                  <a:lnTo>
                    <a:pt x="48" y="231"/>
                  </a:lnTo>
                  <a:lnTo>
                    <a:pt x="51" y="231"/>
                  </a:lnTo>
                  <a:lnTo>
                    <a:pt x="51" y="228"/>
                  </a:lnTo>
                  <a:lnTo>
                    <a:pt x="54" y="228"/>
                  </a:lnTo>
                  <a:lnTo>
                    <a:pt x="54" y="228"/>
                  </a:lnTo>
                  <a:lnTo>
                    <a:pt x="54" y="228"/>
                  </a:lnTo>
                  <a:lnTo>
                    <a:pt x="57" y="228"/>
                  </a:lnTo>
                  <a:lnTo>
                    <a:pt x="57" y="225"/>
                  </a:lnTo>
                  <a:lnTo>
                    <a:pt x="60" y="225"/>
                  </a:lnTo>
                  <a:lnTo>
                    <a:pt x="60" y="225"/>
                  </a:lnTo>
                  <a:lnTo>
                    <a:pt x="60" y="222"/>
                  </a:lnTo>
                  <a:lnTo>
                    <a:pt x="63" y="222"/>
                  </a:lnTo>
                  <a:lnTo>
                    <a:pt x="63" y="222"/>
                  </a:lnTo>
                  <a:lnTo>
                    <a:pt x="63" y="219"/>
                  </a:lnTo>
                  <a:lnTo>
                    <a:pt x="63" y="219"/>
                  </a:lnTo>
                  <a:lnTo>
                    <a:pt x="63" y="219"/>
                  </a:lnTo>
                  <a:lnTo>
                    <a:pt x="63" y="216"/>
                  </a:lnTo>
                  <a:lnTo>
                    <a:pt x="63" y="216"/>
                  </a:lnTo>
                  <a:lnTo>
                    <a:pt x="66" y="216"/>
                  </a:lnTo>
                  <a:lnTo>
                    <a:pt x="66" y="213"/>
                  </a:lnTo>
                  <a:lnTo>
                    <a:pt x="54" y="0"/>
                  </a:lnTo>
                  <a:lnTo>
                    <a:pt x="54" y="0"/>
                  </a:lnTo>
                  <a:lnTo>
                    <a:pt x="54" y="3"/>
                  </a:lnTo>
                  <a:lnTo>
                    <a:pt x="54" y="3"/>
                  </a:lnTo>
                  <a:lnTo>
                    <a:pt x="54" y="3"/>
                  </a:lnTo>
                  <a:lnTo>
                    <a:pt x="51" y="6"/>
                  </a:lnTo>
                  <a:lnTo>
                    <a:pt x="51" y="6"/>
                  </a:lnTo>
                  <a:lnTo>
                    <a:pt x="51" y="6"/>
                  </a:lnTo>
                  <a:lnTo>
                    <a:pt x="51" y="9"/>
                  </a:lnTo>
                  <a:lnTo>
                    <a:pt x="51" y="9"/>
                  </a:lnTo>
                  <a:lnTo>
                    <a:pt x="48" y="9"/>
                  </a:lnTo>
                  <a:lnTo>
                    <a:pt x="48" y="12"/>
                  </a:lnTo>
                  <a:lnTo>
                    <a:pt x="48" y="12"/>
                  </a:lnTo>
                  <a:lnTo>
                    <a:pt x="45" y="12"/>
                  </a:lnTo>
                  <a:lnTo>
                    <a:pt x="45" y="12"/>
                  </a:lnTo>
                  <a:lnTo>
                    <a:pt x="42" y="15"/>
                  </a:lnTo>
                  <a:lnTo>
                    <a:pt x="42" y="15"/>
                  </a:lnTo>
                  <a:lnTo>
                    <a:pt x="39" y="15"/>
                  </a:lnTo>
                  <a:lnTo>
                    <a:pt x="39" y="15"/>
                  </a:lnTo>
                  <a:lnTo>
                    <a:pt x="36" y="15"/>
                  </a:lnTo>
                  <a:lnTo>
                    <a:pt x="36" y="18"/>
                  </a:lnTo>
                  <a:lnTo>
                    <a:pt x="33" y="18"/>
                  </a:lnTo>
                  <a:lnTo>
                    <a:pt x="33" y="18"/>
                  </a:lnTo>
                  <a:lnTo>
                    <a:pt x="30" y="18"/>
                  </a:lnTo>
                  <a:lnTo>
                    <a:pt x="30" y="18"/>
                  </a:lnTo>
                  <a:lnTo>
                    <a:pt x="27" y="18"/>
                  </a:lnTo>
                  <a:lnTo>
                    <a:pt x="27" y="18"/>
                  </a:lnTo>
                  <a:lnTo>
                    <a:pt x="24" y="18"/>
                  </a:lnTo>
                  <a:lnTo>
                    <a:pt x="21" y="18"/>
                  </a:lnTo>
                  <a:lnTo>
                    <a:pt x="21" y="18"/>
                  </a:lnTo>
                  <a:lnTo>
                    <a:pt x="18" y="18"/>
                  </a:lnTo>
                  <a:lnTo>
                    <a:pt x="18" y="18"/>
                  </a:lnTo>
                  <a:lnTo>
                    <a:pt x="15" y="18"/>
                  </a:lnTo>
                  <a:lnTo>
                    <a:pt x="15" y="15"/>
                  </a:lnTo>
                  <a:lnTo>
                    <a:pt x="12" y="15"/>
                  </a:lnTo>
                  <a:lnTo>
                    <a:pt x="12" y="15"/>
                  </a:lnTo>
                  <a:lnTo>
                    <a:pt x="9" y="15"/>
                  </a:lnTo>
                  <a:lnTo>
                    <a:pt x="9" y="15"/>
                  </a:lnTo>
                  <a:lnTo>
                    <a:pt x="9" y="12"/>
                  </a:lnTo>
                  <a:lnTo>
                    <a:pt x="6" y="12"/>
                  </a:lnTo>
                  <a:lnTo>
                    <a:pt x="6" y="12"/>
                  </a:lnTo>
                  <a:lnTo>
                    <a:pt x="6" y="12"/>
                  </a:lnTo>
                  <a:lnTo>
                    <a:pt x="3" y="9"/>
                  </a:lnTo>
                  <a:lnTo>
                    <a:pt x="3" y="9"/>
                  </a:lnTo>
                  <a:lnTo>
                    <a:pt x="3" y="9"/>
                  </a:lnTo>
                  <a:lnTo>
                    <a:pt x="3" y="6"/>
                  </a:lnTo>
                  <a:lnTo>
                    <a:pt x="3" y="6"/>
                  </a:lnTo>
                  <a:lnTo>
                    <a:pt x="0" y="6"/>
                  </a:lnTo>
                  <a:lnTo>
                    <a:pt x="0" y="3"/>
                  </a:lnTo>
                  <a:lnTo>
                    <a:pt x="0" y="3"/>
                  </a:lnTo>
                  <a:lnTo>
                    <a:pt x="12" y="21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Oval 65"/>
            <p:cNvSpPr>
              <a:spLocks noChangeArrowheads="1"/>
            </p:cNvSpPr>
            <p:nvPr/>
          </p:nvSpPr>
          <p:spPr bwMode="auto">
            <a:xfrm>
              <a:off x="3779838" y="3327400"/>
              <a:ext cx="252413" cy="252413"/>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3994150" y="3465513"/>
              <a:ext cx="650875" cy="357188"/>
            </a:xfrm>
            <a:custGeom>
              <a:avLst/>
              <a:gdLst>
                <a:gd name="T0" fmla="*/ 21 w 410"/>
                <a:gd name="T1" fmla="*/ 0 h 225"/>
                <a:gd name="T2" fmla="*/ 21 w 410"/>
                <a:gd name="T3" fmla="*/ 0 h 225"/>
                <a:gd name="T4" fmla="*/ 21 w 410"/>
                <a:gd name="T5" fmla="*/ 0 h 225"/>
                <a:gd name="T6" fmla="*/ 18 w 410"/>
                <a:gd name="T7" fmla="*/ 3 h 225"/>
                <a:gd name="T8" fmla="*/ 18 w 410"/>
                <a:gd name="T9" fmla="*/ 3 h 225"/>
                <a:gd name="T10" fmla="*/ 18 w 410"/>
                <a:gd name="T11" fmla="*/ 6 h 225"/>
                <a:gd name="T12" fmla="*/ 15 w 410"/>
                <a:gd name="T13" fmla="*/ 6 h 225"/>
                <a:gd name="T14" fmla="*/ 15 w 410"/>
                <a:gd name="T15" fmla="*/ 9 h 225"/>
                <a:gd name="T16" fmla="*/ 12 w 410"/>
                <a:gd name="T17" fmla="*/ 12 h 225"/>
                <a:gd name="T18" fmla="*/ 12 w 410"/>
                <a:gd name="T19" fmla="*/ 15 h 225"/>
                <a:gd name="T20" fmla="*/ 9 w 410"/>
                <a:gd name="T21" fmla="*/ 18 h 225"/>
                <a:gd name="T22" fmla="*/ 9 w 410"/>
                <a:gd name="T23" fmla="*/ 18 h 225"/>
                <a:gd name="T24" fmla="*/ 6 w 410"/>
                <a:gd name="T25" fmla="*/ 21 h 225"/>
                <a:gd name="T26" fmla="*/ 6 w 410"/>
                <a:gd name="T27" fmla="*/ 24 h 225"/>
                <a:gd name="T28" fmla="*/ 3 w 410"/>
                <a:gd name="T29" fmla="*/ 27 h 225"/>
                <a:gd name="T30" fmla="*/ 3 w 410"/>
                <a:gd name="T31" fmla="*/ 30 h 225"/>
                <a:gd name="T32" fmla="*/ 3 w 410"/>
                <a:gd name="T33" fmla="*/ 33 h 225"/>
                <a:gd name="T34" fmla="*/ 0 w 410"/>
                <a:gd name="T35" fmla="*/ 36 h 225"/>
                <a:gd name="T36" fmla="*/ 0 w 410"/>
                <a:gd name="T37" fmla="*/ 39 h 225"/>
                <a:gd name="T38" fmla="*/ 0 w 410"/>
                <a:gd name="T39" fmla="*/ 42 h 225"/>
                <a:gd name="T40" fmla="*/ 0 w 410"/>
                <a:gd name="T41" fmla="*/ 42 h 225"/>
                <a:gd name="T42" fmla="*/ 0 w 410"/>
                <a:gd name="T43" fmla="*/ 45 h 225"/>
                <a:gd name="T44" fmla="*/ 0 w 410"/>
                <a:gd name="T45" fmla="*/ 45 h 225"/>
                <a:gd name="T46" fmla="*/ 0 w 410"/>
                <a:gd name="T47" fmla="*/ 48 h 225"/>
                <a:gd name="T48" fmla="*/ 0 w 410"/>
                <a:gd name="T49" fmla="*/ 48 h 225"/>
                <a:gd name="T50" fmla="*/ 389 w 410"/>
                <a:gd name="T51" fmla="*/ 222 h 225"/>
                <a:gd name="T52" fmla="*/ 389 w 410"/>
                <a:gd name="T53" fmla="*/ 222 h 225"/>
                <a:gd name="T54" fmla="*/ 389 w 410"/>
                <a:gd name="T55" fmla="*/ 222 h 225"/>
                <a:gd name="T56" fmla="*/ 389 w 410"/>
                <a:gd name="T57" fmla="*/ 219 h 225"/>
                <a:gd name="T58" fmla="*/ 389 w 410"/>
                <a:gd name="T59" fmla="*/ 219 h 225"/>
                <a:gd name="T60" fmla="*/ 389 w 410"/>
                <a:gd name="T61" fmla="*/ 216 h 225"/>
                <a:gd name="T62" fmla="*/ 389 w 410"/>
                <a:gd name="T63" fmla="*/ 213 h 225"/>
                <a:gd name="T64" fmla="*/ 389 w 410"/>
                <a:gd name="T65" fmla="*/ 213 h 225"/>
                <a:gd name="T66" fmla="*/ 389 w 410"/>
                <a:gd name="T67" fmla="*/ 210 h 225"/>
                <a:gd name="T68" fmla="*/ 392 w 410"/>
                <a:gd name="T69" fmla="*/ 207 h 225"/>
                <a:gd name="T70" fmla="*/ 392 w 410"/>
                <a:gd name="T71" fmla="*/ 204 h 225"/>
                <a:gd name="T72" fmla="*/ 395 w 410"/>
                <a:gd name="T73" fmla="*/ 201 h 225"/>
                <a:gd name="T74" fmla="*/ 395 w 410"/>
                <a:gd name="T75" fmla="*/ 198 h 225"/>
                <a:gd name="T76" fmla="*/ 398 w 410"/>
                <a:gd name="T77" fmla="*/ 195 h 225"/>
                <a:gd name="T78" fmla="*/ 398 w 410"/>
                <a:gd name="T79" fmla="*/ 192 h 225"/>
                <a:gd name="T80" fmla="*/ 401 w 410"/>
                <a:gd name="T81" fmla="*/ 189 h 225"/>
                <a:gd name="T82" fmla="*/ 401 w 410"/>
                <a:gd name="T83" fmla="*/ 186 h 225"/>
                <a:gd name="T84" fmla="*/ 401 w 410"/>
                <a:gd name="T85" fmla="*/ 183 h 225"/>
                <a:gd name="T86" fmla="*/ 404 w 410"/>
                <a:gd name="T87" fmla="*/ 183 h 225"/>
                <a:gd name="T88" fmla="*/ 404 w 410"/>
                <a:gd name="T89" fmla="*/ 180 h 225"/>
                <a:gd name="T90" fmla="*/ 407 w 410"/>
                <a:gd name="T91" fmla="*/ 177 h 225"/>
                <a:gd name="T92" fmla="*/ 407 w 410"/>
                <a:gd name="T93" fmla="*/ 177 h 225"/>
                <a:gd name="T94" fmla="*/ 410 w 410"/>
                <a:gd name="T95" fmla="*/ 177 h 225"/>
                <a:gd name="T96" fmla="*/ 410 w 410"/>
                <a:gd name="T97" fmla="*/ 177 h 225"/>
                <a:gd name="T98" fmla="*/ 410 w 410"/>
                <a:gd name="T99" fmla="*/ 17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225">
                  <a:moveTo>
                    <a:pt x="24" y="0"/>
                  </a:moveTo>
                  <a:lnTo>
                    <a:pt x="21" y="0"/>
                  </a:lnTo>
                  <a:lnTo>
                    <a:pt x="21" y="0"/>
                  </a:lnTo>
                  <a:lnTo>
                    <a:pt x="21" y="0"/>
                  </a:lnTo>
                  <a:lnTo>
                    <a:pt x="21" y="0"/>
                  </a:lnTo>
                  <a:lnTo>
                    <a:pt x="21" y="0"/>
                  </a:lnTo>
                  <a:lnTo>
                    <a:pt x="21" y="0"/>
                  </a:lnTo>
                  <a:lnTo>
                    <a:pt x="18" y="3"/>
                  </a:lnTo>
                  <a:lnTo>
                    <a:pt x="18" y="3"/>
                  </a:lnTo>
                  <a:lnTo>
                    <a:pt x="18" y="3"/>
                  </a:lnTo>
                  <a:lnTo>
                    <a:pt x="18" y="3"/>
                  </a:lnTo>
                  <a:lnTo>
                    <a:pt x="18" y="6"/>
                  </a:lnTo>
                  <a:lnTo>
                    <a:pt x="15" y="6"/>
                  </a:lnTo>
                  <a:lnTo>
                    <a:pt x="15" y="6"/>
                  </a:lnTo>
                  <a:lnTo>
                    <a:pt x="15" y="9"/>
                  </a:lnTo>
                  <a:lnTo>
                    <a:pt x="15" y="9"/>
                  </a:lnTo>
                  <a:lnTo>
                    <a:pt x="12" y="9"/>
                  </a:lnTo>
                  <a:lnTo>
                    <a:pt x="12" y="12"/>
                  </a:lnTo>
                  <a:lnTo>
                    <a:pt x="12" y="12"/>
                  </a:lnTo>
                  <a:lnTo>
                    <a:pt x="12" y="15"/>
                  </a:lnTo>
                  <a:lnTo>
                    <a:pt x="9" y="15"/>
                  </a:lnTo>
                  <a:lnTo>
                    <a:pt x="9" y="18"/>
                  </a:lnTo>
                  <a:lnTo>
                    <a:pt x="9" y="18"/>
                  </a:lnTo>
                  <a:lnTo>
                    <a:pt x="9" y="18"/>
                  </a:lnTo>
                  <a:lnTo>
                    <a:pt x="6" y="21"/>
                  </a:lnTo>
                  <a:lnTo>
                    <a:pt x="6" y="21"/>
                  </a:lnTo>
                  <a:lnTo>
                    <a:pt x="6" y="24"/>
                  </a:lnTo>
                  <a:lnTo>
                    <a:pt x="6" y="24"/>
                  </a:lnTo>
                  <a:lnTo>
                    <a:pt x="6" y="27"/>
                  </a:lnTo>
                  <a:lnTo>
                    <a:pt x="3" y="27"/>
                  </a:lnTo>
                  <a:lnTo>
                    <a:pt x="3" y="30"/>
                  </a:lnTo>
                  <a:lnTo>
                    <a:pt x="3" y="30"/>
                  </a:lnTo>
                  <a:lnTo>
                    <a:pt x="3" y="33"/>
                  </a:lnTo>
                  <a:lnTo>
                    <a:pt x="3" y="33"/>
                  </a:lnTo>
                  <a:lnTo>
                    <a:pt x="3" y="36"/>
                  </a:lnTo>
                  <a:lnTo>
                    <a:pt x="0" y="36"/>
                  </a:lnTo>
                  <a:lnTo>
                    <a:pt x="0" y="39"/>
                  </a:lnTo>
                  <a:lnTo>
                    <a:pt x="0" y="39"/>
                  </a:lnTo>
                  <a:lnTo>
                    <a:pt x="0" y="39"/>
                  </a:lnTo>
                  <a:lnTo>
                    <a:pt x="0" y="42"/>
                  </a:lnTo>
                  <a:lnTo>
                    <a:pt x="0" y="42"/>
                  </a:lnTo>
                  <a:lnTo>
                    <a:pt x="0" y="42"/>
                  </a:lnTo>
                  <a:lnTo>
                    <a:pt x="0" y="45"/>
                  </a:lnTo>
                  <a:lnTo>
                    <a:pt x="0" y="45"/>
                  </a:lnTo>
                  <a:lnTo>
                    <a:pt x="0" y="45"/>
                  </a:lnTo>
                  <a:lnTo>
                    <a:pt x="0" y="45"/>
                  </a:lnTo>
                  <a:lnTo>
                    <a:pt x="0" y="48"/>
                  </a:lnTo>
                  <a:lnTo>
                    <a:pt x="0" y="48"/>
                  </a:lnTo>
                  <a:lnTo>
                    <a:pt x="0" y="48"/>
                  </a:lnTo>
                  <a:lnTo>
                    <a:pt x="0" y="48"/>
                  </a:lnTo>
                  <a:lnTo>
                    <a:pt x="389" y="225"/>
                  </a:lnTo>
                  <a:lnTo>
                    <a:pt x="389" y="222"/>
                  </a:lnTo>
                  <a:lnTo>
                    <a:pt x="389" y="222"/>
                  </a:lnTo>
                  <a:lnTo>
                    <a:pt x="389" y="222"/>
                  </a:lnTo>
                  <a:lnTo>
                    <a:pt x="389" y="222"/>
                  </a:lnTo>
                  <a:lnTo>
                    <a:pt x="389" y="222"/>
                  </a:lnTo>
                  <a:lnTo>
                    <a:pt x="389" y="222"/>
                  </a:lnTo>
                  <a:lnTo>
                    <a:pt x="389" y="219"/>
                  </a:lnTo>
                  <a:lnTo>
                    <a:pt x="389" y="219"/>
                  </a:lnTo>
                  <a:lnTo>
                    <a:pt x="389" y="219"/>
                  </a:lnTo>
                  <a:lnTo>
                    <a:pt x="389" y="219"/>
                  </a:lnTo>
                  <a:lnTo>
                    <a:pt x="389" y="216"/>
                  </a:lnTo>
                  <a:lnTo>
                    <a:pt x="389" y="216"/>
                  </a:lnTo>
                  <a:lnTo>
                    <a:pt x="389" y="213"/>
                  </a:lnTo>
                  <a:lnTo>
                    <a:pt x="389" y="213"/>
                  </a:lnTo>
                  <a:lnTo>
                    <a:pt x="389" y="213"/>
                  </a:lnTo>
                  <a:lnTo>
                    <a:pt x="389" y="210"/>
                  </a:lnTo>
                  <a:lnTo>
                    <a:pt x="389" y="210"/>
                  </a:lnTo>
                  <a:lnTo>
                    <a:pt x="392" y="207"/>
                  </a:lnTo>
                  <a:lnTo>
                    <a:pt x="392" y="207"/>
                  </a:lnTo>
                  <a:lnTo>
                    <a:pt x="392" y="204"/>
                  </a:lnTo>
                  <a:lnTo>
                    <a:pt x="392" y="204"/>
                  </a:lnTo>
                  <a:lnTo>
                    <a:pt x="392" y="201"/>
                  </a:lnTo>
                  <a:lnTo>
                    <a:pt x="395" y="201"/>
                  </a:lnTo>
                  <a:lnTo>
                    <a:pt x="395" y="198"/>
                  </a:lnTo>
                  <a:lnTo>
                    <a:pt x="395" y="198"/>
                  </a:lnTo>
                  <a:lnTo>
                    <a:pt x="395" y="195"/>
                  </a:lnTo>
                  <a:lnTo>
                    <a:pt x="398" y="195"/>
                  </a:lnTo>
                  <a:lnTo>
                    <a:pt x="398" y="192"/>
                  </a:lnTo>
                  <a:lnTo>
                    <a:pt x="398" y="192"/>
                  </a:lnTo>
                  <a:lnTo>
                    <a:pt x="398" y="189"/>
                  </a:lnTo>
                  <a:lnTo>
                    <a:pt x="401" y="189"/>
                  </a:lnTo>
                  <a:lnTo>
                    <a:pt x="401" y="186"/>
                  </a:lnTo>
                  <a:lnTo>
                    <a:pt x="401" y="186"/>
                  </a:lnTo>
                  <a:lnTo>
                    <a:pt x="401" y="186"/>
                  </a:lnTo>
                  <a:lnTo>
                    <a:pt x="401" y="183"/>
                  </a:lnTo>
                  <a:lnTo>
                    <a:pt x="404" y="183"/>
                  </a:lnTo>
                  <a:lnTo>
                    <a:pt x="404" y="183"/>
                  </a:lnTo>
                  <a:lnTo>
                    <a:pt x="404" y="180"/>
                  </a:lnTo>
                  <a:lnTo>
                    <a:pt x="404" y="180"/>
                  </a:lnTo>
                  <a:lnTo>
                    <a:pt x="407" y="180"/>
                  </a:lnTo>
                  <a:lnTo>
                    <a:pt x="407" y="177"/>
                  </a:lnTo>
                  <a:lnTo>
                    <a:pt x="407" y="177"/>
                  </a:lnTo>
                  <a:lnTo>
                    <a:pt x="407" y="177"/>
                  </a:lnTo>
                  <a:lnTo>
                    <a:pt x="407" y="177"/>
                  </a:lnTo>
                  <a:lnTo>
                    <a:pt x="410" y="177"/>
                  </a:lnTo>
                  <a:lnTo>
                    <a:pt x="410" y="177"/>
                  </a:lnTo>
                  <a:lnTo>
                    <a:pt x="410" y="177"/>
                  </a:lnTo>
                  <a:lnTo>
                    <a:pt x="410" y="177"/>
                  </a:lnTo>
                  <a:lnTo>
                    <a:pt x="410" y="177"/>
                  </a:lnTo>
                  <a:lnTo>
                    <a:pt x="2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3413125" y="3470275"/>
              <a:ext cx="461963" cy="371475"/>
            </a:xfrm>
            <a:custGeom>
              <a:avLst/>
              <a:gdLst>
                <a:gd name="T0" fmla="*/ 285 w 291"/>
                <a:gd name="T1" fmla="*/ 42 h 234"/>
                <a:gd name="T2" fmla="*/ 288 w 291"/>
                <a:gd name="T3" fmla="*/ 42 h 234"/>
                <a:gd name="T4" fmla="*/ 288 w 291"/>
                <a:gd name="T5" fmla="*/ 39 h 234"/>
                <a:gd name="T6" fmla="*/ 291 w 291"/>
                <a:gd name="T7" fmla="*/ 36 h 234"/>
                <a:gd name="T8" fmla="*/ 291 w 291"/>
                <a:gd name="T9" fmla="*/ 33 h 234"/>
                <a:gd name="T10" fmla="*/ 291 w 291"/>
                <a:gd name="T11" fmla="*/ 30 h 234"/>
                <a:gd name="T12" fmla="*/ 291 w 291"/>
                <a:gd name="T13" fmla="*/ 27 h 234"/>
                <a:gd name="T14" fmla="*/ 291 w 291"/>
                <a:gd name="T15" fmla="*/ 24 h 234"/>
                <a:gd name="T16" fmla="*/ 291 w 291"/>
                <a:gd name="T17" fmla="*/ 21 h 234"/>
                <a:gd name="T18" fmla="*/ 288 w 291"/>
                <a:gd name="T19" fmla="*/ 18 h 234"/>
                <a:gd name="T20" fmla="*/ 288 w 291"/>
                <a:gd name="T21" fmla="*/ 15 h 234"/>
                <a:gd name="T22" fmla="*/ 285 w 291"/>
                <a:gd name="T23" fmla="*/ 15 h 234"/>
                <a:gd name="T24" fmla="*/ 285 w 291"/>
                <a:gd name="T25" fmla="*/ 12 h 234"/>
                <a:gd name="T26" fmla="*/ 282 w 291"/>
                <a:gd name="T27" fmla="*/ 9 h 234"/>
                <a:gd name="T28" fmla="*/ 279 w 291"/>
                <a:gd name="T29" fmla="*/ 6 h 234"/>
                <a:gd name="T30" fmla="*/ 276 w 291"/>
                <a:gd name="T31" fmla="*/ 3 h 234"/>
                <a:gd name="T32" fmla="*/ 273 w 291"/>
                <a:gd name="T33" fmla="*/ 3 h 234"/>
                <a:gd name="T34" fmla="*/ 270 w 291"/>
                <a:gd name="T35" fmla="*/ 0 h 234"/>
                <a:gd name="T36" fmla="*/ 267 w 291"/>
                <a:gd name="T37" fmla="*/ 0 h 234"/>
                <a:gd name="T38" fmla="*/ 267 w 291"/>
                <a:gd name="T39" fmla="*/ 0 h 234"/>
                <a:gd name="T40" fmla="*/ 264 w 291"/>
                <a:gd name="T41" fmla="*/ 0 h 234"/>
                <a:gd name="T42" fmla="*/ 261 w 291"/>
                <a:gd name="T43" fmla="*/ 0 h 234"/>
                <a:gd name="T44" fmla="*/ 258 w 291"/>
                <a:gd name="T45" fmla="*/ 0 h 234"/>
                <a:gd name="T46" fmla="*/ 255 w 291"/>
                <a:gd name="T47" fmla="*/ 0 h 234"/>
                <a:gd name="T48" fmla="*/ 255 w 291"/>
                <a:gd name="T49" fmla="*/ 3 h 234"/>
                <a:gd name="T50" fmla="*/ 0 w 291"/>
                <a:gd name="T51" fmla="*/ 192 h 234"/>
                <a:gd name="T52" fmla="*/ 3 w 291"/>
                <a:gd name="T53" fmla="*/ 192 h 234"/>
                <a:gd name="T54" fmla="*/ 6 w 291"/>
                <a:gd name="T55" fmla="*/ 189 h 234"/>
                <a:gd name="T56" fmla="*/ 9 w 291"/>
                <a:gd name="T57" fmla="*/ 189 h 234"/>
                <a:gd name="T58" fmla="*/ 12 w 291"/>
                <a:gd name="T59" fmla="*/ 189 h 234"/>
                <a:gd name="T60" fmla="*/ 12 w 291"/>
                <a:gd name="T61" fmla="*/ 192 h 234"/>
                <a:gd name="T62" fmla="*/ 15 w 291"/>
                <a:gd name="T63" fmla="*/ 192 h 234"/>
                <a:gd name="T64" fmla="*/ 18 w 291"/>
                <a:gd name="T65" fmla="*/ 192 h 234"/>
                <a:gd name="T66" fmla="*/ 21 w 291"/>
                <a:gd name="T67" fmla="*/ 195 h 234"/>
                <a:gd name="T68" fmla="*/ 24 w 291"/>
                <a:gd name="T69" fmla="*/ 195 h 234"/>
                <a:gd name="T70" fmla="*/ 27 w 291"/>
                <a:gd name="T71" fmla="*/ 198 h 234"/>
                <a:gd name="T72" fmla="*/ 30 w 291"/>
                <a:gd name="T73" fmla="*/ 201 h 234"/>
                <a:gd name="T74" fmla="*/ 30 w 291"/>
                <a:gd name="T75" fmla="*/ 204 h 234"/>
                <a:gd name="T76" fmla="*/ 33 w 291"/>
                <a:gd name="T77" fmla="*/ 207 h 234"/>
                <a:gd name="T78" fmla="*/ 36 w 291"/>
                <a:gd name="T79" fmla="*/ 210 h 234"/>
                <a:gd name="T80" fmla="*/ 36 w 291"/>
                <a:gd name="T81" fmla="*/ 213 h 234"/>
                <a:gd name="T82" fmla="*/ 36 w 291"/>
                <a:gd name="T83" fmla="*/ 216 h 234"/>
                <a:gd name="T84" fmla="*/ 36 w 291"/>
                <a:gd name="T85" fmla="*/ 219 h 234"/>
                <a:gd name="T86" fmla="*/ 39 w 291"/>
                <a:gd name="T87" fmla="*/ 222 h 234"/>
                <a:gd name="T88" fmla="*/ 39 w 291"/>
                <a:gd name="T89" fmla="*/ 225 h 234"/>
                <a:gd name="T90" fmla="*/ 36 w 291"/>
                <a:gd name="T91" fmla="*/ 228 h 234"/>
                <a:gd name="T92" fmla="*/ 36 w 291"/>
                <a:gd name="T93" fmla="*/ 228 h 234"/>
                <a:gd name="T94" fmla="*/ 36 w 291"/>
                <a:gd name="T95" fmla="*/ 231 h 234"/>
                <a:gd name="T96" fmla="*/ 33 w 291"/>
                <a:gd name="T97" fmla="*/ 234 h 234"/>
                <a:gd name="T98" fmla="*/ 33 w 291"/>
                <a:gd name="T9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 h="234">
                  <a:moveTo>
                    <a:pt x="285" y="42"/>
                  </a:moveTo>
                  <a:lnTo>
                    <a:pt x="285" y="42"/>
                  </a:lnTo>
                  <a:lnTo>
                    <a:pt x="288" y="42"/>
                  </a:lnTo>
                  <a:lnTo>
                    <a:pt x="288" y="42"/>
                  </a:lnTo>
                  <a:lnTo>
                    <a:pt x="288" y="39"/>
                  </a:lnTo>
                  <a:lnTo>
                    <a:pt x="288" y="39"/>
                  </a:lnTo>
                  <a:lnTo>
                    <a:pt x="288" y="39"/>
                  </a:lnTo>
                  <a:lnTo>
                    <a:pt x="291" y="36"/>
                  </a:lnTo>
                  <a:lnTo>
                    <a:pt x="291" y="36"/>
                  </a:lnTo>
                  <a:lnTo>
                    <a:pt x="291" y="33"/>
                  </a:lnTo>
                  <a:lnTo>
                    <a:pt x="291" y="33"/>
                  </a:lnTo>
                  <a:lnTo>
                    <a:pt x="291" y="30"/>
                  </a:lnTo>
                  <a:lnTo>
                    <a:pt x="291" y="30"/>
                  </a:lnTo>
                  <a:lnTo>
                    <a:pt x="291" y="27"/>
                  </a:lnTo>
                  <a:lnTo>
                    <a:pt x="291" y="27"/>
                  </a:lnTo>
                  <a:lnTo>
                    <a:pt x="291" y="24"/>
                  </a:lnTo>
                  <a:lnTo>
                    <a:pt x="291" y="24"/>
                  </a:lnTo>
                  <a:lnTo>
                    <a:pt x="291" y="21"/>
                  </a:lnTo>
                  <a:lnTo>
                    <a:pt x="288" y="21"/>
                  </a:lnTo>
                  <a:lnTo>
                    <a:pt x="288" y="18"/>
                  </a:lnTo>
                  <a:lnTo>
                    <a:pt x="288" y="18"/>
                  </a:lnTo>
                  <a:lnTo>
                    <a:pt x="288" y="15"/>
                  </a:lnTo>
                  <a:lnTo>
                    <a:pt x="285" y="15"/>
                  </a:lnTo>
                  <a:lnTo>
                    <a:pt x="285" y="15"/>
                  </a:lnTo>
                  <a:lnTo>
                    <a:pt x="285" y="12"/>
                  </a:lnTo>
                  <a:lnTo>
                    <a:pt x="285" y="12"/>
                  </a:lnTo>
                  <a:lnTo>
                    <a:pt x="282" y="9"/>
                  </a:lnTo>
                  <a:lnTo>
                    <a:pt x="282" y="9"/>
                  </a:lnTo>
                  <a:lnTo>
                    <a:pt x="279" y="6"/>
                  </a:lnTo>
                  <a:lnTo>
                    <a:pt x="279" y="6"/>
                  </a:lnTo>
                  <a:lnTo>
                    <a:pt x="279" y="6"/>
                  </a:lnTo>
                  <a:lnTo>
                    <a:pt x="276" y="3"/>
                  </a:lnTo>
                  <a:lnTo>
                    <a:pt x="276" y="3"/>
                  </a:lnTo>
                  <a:lnTo>
                    <a:pt x="273" y="3"/>
                  </a:lnTo>
                  <a:lnTo>
                    <a:pt x="273" y="3"/>
                  </a:lnTo>
                  <a:lnTo>
                    <a:pt x="270" y="0"/>
                  </a:lnTo>
                  <a:lnTo>
                    <a:pt x="270" y="0"/>
                  </a:lnTo>
                  <a:lnTo>
                    <a:pt x="267" y="0"/>
                  </a:lnTo>
                  <a:lnTo>
                    <a:pt x="267" y="0"/>
                  </a:lnTo>
                  <a:lnTo>
                    <a:pt x="267" y="0"/>
                  </a:lnTo>
                  <a:lnTo>
                    <a:pt x="264" y="0"/>
                  </a:lnTo>
                  <a:lnTo>
                    <a:pt x="264" y="0"/>
                  </a:lnTo>
                  <a:lnTo>
                    <a:pt x="261" y="0"/>
                  </a:lnTo>
                  <a:lnTo>
                    <a:pt x="261" y="0"/>
                  </a:lnTo>
                  <a:lnTo>
                    <a:pt x="258" y="0"/>
                  </a:lnTo>
                  <a:lnTo>
                    <a:pt x="258" y="0"/>
                  </a:lnTo>
                  <a:lnTo>
                    <a:pt x="258" y="0"/>
                  </a:lnTo>
                  <a:lnTo>
                    <a:pt x="255" y="0"/>
                  </a:lnTo>
                  <a:lnTo>
                    <a:pt x="255" y="0"/>
                  </a:lnTo>
                  <a:lnTo>
                    <a:pt x="255" y="3"/>
                  </a:lnTo>
                  <a:lnTo>
                    <a:pt x="0" y="192"/>
                  </a:lnTo>
                  <a:lnTo>
                    <a:pt x="0" y="192"/>
                  </a:lnTo>
                  <a:lnTo>
                    <a:pt x="3" y="192"/>
                  </a:lnTo>
                  <a:lnTo>
                    <a:pt x="3" y="192"/>
                  </a:lnTo>
                  <a:lnTo>
                    <a:pt x="3" y="192"/>
                  </a:lnTo>
                  <a:lnTo>
                    <a:pt x="6" y="189"/>
                  </a:lnTo>
                  <a:lnTo>
                    <a:pt x="6" y="189"/>
                  </a:lnTo>
                  <a:lnTo>
                    <a:pt x="9" y="189"/>
                  </a:lnTo>
                  <a:lnTo>
                    <a:pt x="9" y="189"/>
                  </a:lnTo>
                  <a:lnTo>
                    <a:pt x="12" y="189"/>
                  </a:lnTo>
                  <a:lnTo>
                    <a:pt x="12" y="189"/>
                  </a:lnTo>
                  <a:lnTo>
                    <a:pt x="12" y="192"/>
                  </a:lnTo>
                  <a:lnTo>
                    <a:pt x="15" y="192"/>
                  </a:lnTo>
                  <a:lnTo>
                    <a:pt x="15" y="192"/>
                  </a:lnTo>
                  <a:lnTo>
                    <a:pt x="18" y="192"/>
                  </a:lnTo>
                  <a:lnTo>
                    <a:pt x="18" y="192"/>
                  </a:lnTo>
                  <a:lnTo>
                    <a:pt x="21" y="192"/>
                  </a:lnTo>
                  <a:lnTo>
                    <a:pt x="21" y="195"/>
                  </a:lnTo>
                  <a:lnTo>
                    <a:pt x="24" y="195"/>
                  </a:lnTo>
                  <a:lnTo>
                    <a:pt x="24" y="195"/>
                  </a:lnTo>
                  <a:lnTo>
                    <a:pt x="27" y="198"/>
                  </a:lnTo>
                  <a:lnTo>
                    <a:pt x="27" y="198"/>
                  </a:lnTo>
                  <a:lnTo>
                    <a:pt x="27" y="198"/>
                  </a:lnTo>
                  <a:lnTo>
                    <a:pt x="30" y="201"/>
                  </a:lnTo>
                  <a:lnTo>
                    <a:pt x="30" y="201"/>
                  </a:lnTo>
                  <a:lnTo>
                    <a:pt x="30" y="204"/>
                  </a:lnTo>
                  <a:lnTo>
                    <a:pt x="33" y="204"/>
                  </a:lnTo>
                  <a:lnTo>
                    <a:pt x="33" y="207"/>
                  </a:lnTo>
                  <a:lnTo>
                    <a:pt x="33" y="207"/>
                  </a:lnTo>
                  <a:lnTo>
                    <a:pt x="36" y="210"/>
                  </a:lnTo>
                  <a:lnTo>
                    <a:pt x="36" y="210"/>
                  </a:lnTo>
                  <a:lnTo>
                    <a:pt x="36" y="213"/>
                  </a:lnTo>
                  <a:lnTo>
                    <a:pt x="36" y="213"/>
                  </a:lnTo>
                  <a:lnTo>
                    <a:pt x="36" y="216"/>
                  </a:lnTo>
                  <a:lnTo>
                    <a:pt x="36" y="216"/>
                  </a:lnTo>
                  <a:lnTo>
                    <a:pt x="36" y="219"/>
                  </a:lnTo>
                  <a:lnTo>
                    <a:pt x="39" y="219"/>
                  </a:lnTo>
                  <a:lnTo>
                    <a:pt x="39" y="222"/>
                  </a:lnTo>
                  <a:lnTo>
                    <a:pt x="39" y="222"/>
                  </a:lnTo>
                  <a:lnTo>
                    <a:pt x="39" y="225"/>
                  </a:lnTo>
                  <a:lnTo>
                    <a:pt x="36" y="225"/>
                  </a:lnTo>
                  <a:lnTo>
                    <a:pt x="36" y="228"/>
                  </a:lnTo>
                  <a:lnTo>
                    <a:pt x="36" y="228"/>
                  </a:lnTo>
                  <a:lnTo>
                    <a:pt x="36" y="228"/>
                  </a:lnTo>
                  <a:lnTo>
                    <a:pt x="36" y="231"/>
                  </a:lnTo>
                  <a:lnTo>
                    <a:pt x="36" y="231"/>
                  </a:lnTo>
                  <a:lnTo>
                    <a:pt x="33" y="231"/>
                  </a:lnTo>
                  <a:lnTo>
                    <a:pt x="33" y="234"/>
                  </a:lnTo>
                  <a:lnTo>
                    <a:pt x="33" y="234"/>
                  </a:lnTo>
                  <a:lnTo>
                    <a:pt x="33" y="234"/>
                  </a:lnTo>
                  <a:lnTo>
                    <a:pt x="285"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68"/>
            <p:cNvSpPr>
              <a:spLocks noChangeArrowheads="1"/>
            </p:cNvSpPr>
            <p:nvPr/>
          </p:nvSpPr>
          <p:spPr bwMode="auto">
            <a:xfrm>
              <a:off x="6354763" y="583088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69"/>
            <p:cNvSpPr>
              <a:spLocks noChangeArrowheads="1"/>
            </p:cNvSpPr>
            <p:nvPr/>
          </p:nvSpPr>
          <p:spPr bwMode="auto">
            <a:xfrm>
              <a:off x="4027488" y="5408613"/>
              <a:ext cx="117475"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0"/>
            <p:cNvSpPr>
              <a:spLocks/>
            </p:cNvSpPr>
            <p:nvPr/>
          </p:nvSpPr>
          <p:spPr bwMode="auto">
            <a:xfrm>
              <a:off x="3875088" y="5437188"/>
              <a:ext cx="227013" cy="128588"/>
            </a:xfrm>
            <a:custGeom>
              <a:avLst/>
              <a:gdLst>
                <a:gd name="T0" fmla="*/ 129 w 143"/>
                <a:gd name="T1" fmla="*/ 51 h 81"/>
                <a:gd name="T2" fmla="*/ 132 w 143"/>
                <a:gd name="T3" fmla="*/ 51 h 81"/>
                <a:gd name="T4" fmla="*/ 135 w 143"/>
                <a:gd name="T5" fmla="*/ 48 h 81"/>
                <a:gd name="T6" fmla="*/ 135 w 143"/>
                <a:gd name="T7" fmla="*/ 45 h 81"/>
                <a:gd name="T8" fmla="*/ 138 w 143"/>
                <a:gd name="T9" fmla="*/ 45 h 81"/>
                <a:gd name="T10" fmla="*/ 140 w 143"/>
                <a:gd name="T11" fmla="*/ 42 h 81"/>
                <a:gd name="T12" fmla="*/ 140 w 143"/>
                <a:gd name="T13" fmla="*/ 39 h 81"/>
                <a:gd name="T14" fmla="*/ 143 w 143"/>
                <a:gd name="T15" fmla="*/ 36 h 81"/>
                <a:gd name="T16" fmla="*/ 143 w 143"/>
                <a:gd name="T17" fmla="*/ 33 h 81"/>
                <a:gd name="T18" fmla="*/ 143 w 143"/>
                <a:gd name="T19" fmla="*/ 30 h 81"/>
                <a:gd name="T20" fmla="*/ 143 w 143"/>
                <a:gd name="T21" fmla="*/ 27 h 81"/>
                <a:gd name="T22" fmla="*/ 143 w 143"/>
                <a:gd name="T23" fmla="*/ 24 h 81"/>
                <a:gd name="T24" fmla="*/ 143 w 143"/>
                <a:gd name="T25" fmla="*/ 21 h 81"/>
                <a:gd name="T26" fmla="*/ 140 w 143"/>
                <a:gd name="T27" fmla="*/ 18 h 81"/>
                <a:gd name="T28" fmla="*/ 140 w 143"/>
                <a:gd name="T29" fmla="*/ 15 h 81"/>
                <a:gd name="T30" fmla="*/ 138 w 143"/>
                <a:gd name="T31" fmla="*/ 12 h 81"/>
                <a:gd name="T32" fmla="*/ 138 w 143"/>
                <a:gd name="T33" fmla="*/ 9 h 81"/>
                <a:gd name="T34" fmla="*/ 135 w 143"/>
                <a:gd name="T35" fmla="*/ 6 h 81"/>
                <a:gd name="T36" fmla="*/ 132 w 143"/>
                <a:gd name="T37" fmla="*/ 3 h 81"/>
                <a:gd name="T38" fmla="*/ 129 w 143"/>
                <a:gd name="T39" fmla="*/ 3 h 81"/>
                <a:gd name="T40" fmla="*/ 126 w 143"/>
                <a:gd name="T41" fmla="*/ 0 h 81"/>
                <a:gd name="T42" fmla="*/ 123 w 143"/>
                <a:gd name="T43" fmla="*/ 0 h 81"/>
                <a:gd name="T44" fmla="*/ 120 w 143"/>
                <a:gd name="T45" fmla="*/ 0 h 81"/>
                <a:gd name="T46" fmla="*/ 117 w 143"/>
                <a:gd name="T47" fmla="*/ 0 h 81"/>
                <a:gd name="T48" fmla="*/ 114 w 143"/>
                <a:gd name="T49" fmla="*/ 0 h 81"/>
                <a:gd name="T50" fmla="*/ 3 w 143"/>
                <a:gd name="T51" fmla="*/ 27 h 81"/>
                <a:gd name="T52" fmla="*/ 6 w 143"/>
                <a:gd name="T53" fmla="*/ 27 h 81"/>
                <a:gd name="T54" fmla="*/ 9 w 143"/>
                <a:gd name="T55" fmla="*/ 27 h 81"/>
                <a:gd name="T56" fmla="*/ 12 w 143"/>
                <a:gd name="T57" fmla="*/ 30 h 81"/>
                <a:gd name="T58" fmla="*/ 15 w 143"/>
                <a:gd name="T59" fmla="*/ 30 h 81"/>
                <a:gd name="T60" fmla="*/ 18 w 143"/>
                <a:gd name="T61" fmla="*/ 30 h 81"/>
                <a:gd name="T62" fmla="*/ 18 w 143"/>
                <a:gd name="T63" fmla="*/ 33 h 81"/>
                <a:gd name="T64" fmla="*/ 21 w 143"/>
                <a:gd name="T65" fmla="*/ 36 h 81"/>
                <a:gd name="T66" fmla="*/ 24 w 143"/>
                <a:gd name="T67" fmla="*/ 39 h 81"/>
                <a:gd name="T68" fmla="*/ 27 w 143"/>
                <a:gd name="T69" fmla="*/ 39 h 81"/>
                <a:gd name="T70" fmla="*/ 27 w 143"/>
                <a:gd name="T71" fmla="*/ 42 h 81"/>
                <a:gd name="T72" fmla="*/ 30 w 143"/>
                <a:gd name="T73" fmla="*/ 45 h 81"/>
                <a:gd name="T74" fmla="*/ 30 w 143"/>
                <a:gd name="T75" fmla="*/ 51 h 81"/>
                <a:gd name="T76" fmla="*/ 30 w 143"/>
                <a:gd name="T77" fmla="*/ 54 h 81"/>
                <a:gd name="T78" fmla="*/ 30 w 143"/>
                <a:gd name="T79" fmla="*/ 57 h 81"/>
                <a:gd name="T80" fmla="*/ 30 w 143"/>
                <a:gd name="T81" fmla="*/ 60 h 81"/>
                <a:gd name="T82" fmla="*/ 30 w 143"/>
                <a:gd name="T83" fmla="*/ 63 h 81"/>
                <a:gd name="T84" fmla="*/ 27 w 143"/>
                <a:gd name="T85" fmla="*/ 66 h 81"/>
                <a:gd name="T86" fmla="*/ 27 w 143"/>
                <a:gd name="T87" fmla="*/ 69 h 81"/>
                <a:gd name="T88" fmla="*/ 27 w 143"/>
                <a:gd name="T89" fmla="*/ 72 h 81"/>
                <a:gd name="T90" fmla="*/ 24 w 143"/>
                <a:gd name="T91" fmla="*/ 75 h 81"/>
                <a:gd name="T92" fmla="*/ 21 w 143"/>
                <a:gd name="T93" fmla="*/ 75 h 81"/>
                <a:gd name="T94" fmla="*/ 18 w 143"/>
                <a:gd name="T95" fmla="*/ 78 h 81"/>
                <a:gd name="T96" fmla="*/ 18 w 143"/>
                <a:gd name="T97" fmla="*/ 78 h 81"/>
                <a:gd name="T98" fmla="*/ 15 w 143"/>
                <a:gd name="T9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81">
                  <a:moveTo>
                    <a:pt x="129" y="51"/>
                  </a:moveTo>
                  <a:lnTo>
                    <a:pt x="129" y="51"/>
                  </a:lnTo>
                  <a:lnTo>
                    <a:pt x="129" y="51"/>
                  </a:lnTo>
                  <a:lnTo>
                    <a:pt x="132" y="51"/>
                  </a:lnTo>
                  <a:lnTo>
                    <a:pt x="132" y="48"/>
                  </a:lnTo>
                  <a:lnTo>
                    <a:pt x="135" y="48"/>
                  </a:lnTo>
                  <a:lnTo>
                    <a:pt x="135" y="48"/>
                  </a:lnTo>
                  <a:lnTo>
                    <a:pt x="135" y="45"/>
                  </a:lnTo>
                  <a:lnTo>
                    <a:pt x="138" y="45"/>
                  </a:lnTo>
                  <a:lnTo>
                    <a:pt x="138" y="45"/>
                  </a:lnTo>
                  <a:lnTo>
                    <a:pt x="138" y="42"/>
                  </a:lnTo>
                  <a:lnTo>
                    <a:pt x="140" y="42"/>
                  </a:lnTo>
                  <a:lnTo>
                    <a:pt x="140" y="39"/>
                  </a:lnTo>
                  <a:lnTo>
                    <a:pt x="140" y="39"/>
                  </a:lnTo>
                  <a:lnTo>
                    <a:pt x="140" y="39"/>
                  </a:lnTo>
                  <a:lnTo>
                    <a:pt x="143" y="36"/>
                  </a:lnTo>
                  <a:lnTo>
                    <a:pt x="143" y="36"/>
                  </a:lnTo>
                  <a:lnTo>
                    <a:pt x="143" y="33"/>
                  </a:lnTo>
                  <a:lnTo>
                    <a:pt x="143" y="30"/>
                  </a:lnTo>
                  <a:lnTo>
                    <a:pt x="143" y="30"/>
                  </a:lnTo>
                  <a:lnTo>
                    <a:pt x="143" y="27"/>
                  </a:lnTo>
                  <a:lnTo>
                    <a:pt x="143" y="27"/>
                  </a:lnTo>
                  <a:lnTo>
                    <a:pt x="143" y="24"/>
                  </a:lnTo>
                  <a:lnTo>
                    <a:pt x="143" y="24"/>
                  </a:lnTo>
                  <a:lnTo>
                    <a:pt x="143" y="21"/>
                  </a:lnTo>
                  <a:lnTo>
                    <a:pt x="143" y="21"/>
                  </a:lnTo>
                  <a:lnTo>
                    <a:pt x="140" y="18"/>
                  </a:lnTo>
                  <a:lnTo>
                    <a:pt x="140" y="18"/>
                  </a:lnTo>
                  <a:lnTo>
                    <a:pt x="140" y="15"/>
                  </a:lnTo>
                  <a:lnTo>
                    <a:pt x="140" y="15"/>
                  </a:lnTo>
                  <a:lnTo>
                    <a:pt x="138" y="12"/>
                  </a:lnTo>
                  <a:lnTo>
                    <a:pt x="138" y="12"/>
                  </a:lnTo>
                  <a:lnTo>
                    <a:pt x="138" y="9"/>
                  </a:lnTo>
                  <a:lnTo>
                    <a:pt x="138" y="9"/>
                  </a:lnTo>
                  <a:lnTo>
                    <a:pt x="135" y="6"/>
                  </a:lnTo>
                  <a:lnTo>
                    <a:pt x="135" y="6"/>
                  </a:lnTo>
                  <a:lnTo>
                    <a:pt x="132" y="6"/>
                  </a:lnTo>
                  <a:lnTo>
                    <a:pt x="132" y="3"/>
                  </a:lnTo>
                  <a:lnTo>
                    <a:pt x="132" y="3"/>
                  </a:lnTo>
                  <a:lnTo>
                    <a:pt x="129" y="3"/>
                  </a:lnTo>
                  <a:lnTo>
                    <a:pt x="129" y="3"/>
                  </a:lnTo>
                  <a:lnTo>
                    <a:pt x="126" y="0"/>
                  </a:lnTo>
                  <a:lnTo>
                    <a:pt x="126" y="0"/>
                  </a:lnTo>
                  <a:lnTo>
                    <a:pt x="123" y="0"/>
                  </a:lnTo>
                  <a:lnTo>
                    <a:pt x="123" y="0"/>
                  </a:lnTo>
                  <a:lnTo>
                    <a:pt x="120" y="0"/>
                  </a:lnTo>
                  <a:lnTo>
                    <a:pt x="120" y="0"/>
                  </a:lnTo>
                  <a:lnTo>
                    <a:pt x="117" y="0"/>
                  </a:lnTo>
                  <a:lnTo>
                    <a:pt x="117" y="0"/>
                  </a:lnTo>
                  <a:lnTo>
                    <a:pt x="114" y="0"/>
                  </a:lnTo>
                  <a:lnTo>
                    <a:pt x="0" y="30"/>
                  </a:lnTo>
                  <a:lnTo>
                    <a:pt x="3" y="27"/>
                  </a:lnTo>
                  <a:lnTo>
                    <a:pt x="3" y="27"/>
                  </a:lnTo>
                  <a:lnTo>
                    <a:pt x="6" y="27"/>
                  </a:lnTo>
                  <a:lnTo>
                    <a:pt x="6" y="27"/>
                  </a:lnTo>
                  <a:lnTo>
                    <a:pt x="9" y="27"/>
                  </a:lnTo>
                  <a:lnTo>
                    <a:pt x="9" y="30"/>
                  </a:lnTo>
                  <a:lnTo>
                    <a:pt x="12" y="30"/>
                  </a:lnTo>
                  <a:lnTo>
                    <a:pt x="12" y="30"/>
                  </a:lnTo>
                  <a:lnTo>
                    <a:pt x="15" y="30"/>
                  </a:lnTo>
                  <a:lnTo>
                    <a:pt x="15" y="30"/>
                  </a:lnTo>
                  <a:lnTo>
                    <a:pt x="18" y="30"/>
                  </a:lnTo>
                  <a:lnTo>
                    <a:pt x="18" y="33"/>
                  </a:lnTo>
                  <a:lnTo>
                    <a:pt x="18" y="33"/>
                  </a:lnTo>
                  <a:lnTo>
                    <a:pt x="21" y="33"/>
                  </a:lnTo>
                  <a:lnTo>
                    <a:pt x="21" y="36"/>
                  </a:lnTo>
                  <a:lnTo>
                    <a:pt x="24" y="36"/>
                  </a:lnTo>
                  <a:lnTo>
                    <a:pt x="24" y="39"/>
                  </a:lnTo>
                  <a:lnTo>
                    <a:pt x="24" y="39"/>
                  </a:lnTo>
                  <a:lnTo>
                    <a:pt x="27" y="39"/>
                  </a:lnTo>
                  <a:lnTo>
                    <a:pt x="27" y="42"/>
                  </a:lnTo>
                  <a:lnTo>
                    <a:pt x="27" y="42"/>
                  </a:lnTo>
                  <a:lnTo>
                    <a:pt x="27" y="45"/>
                  </a:lnTo>
                  <a:lnTo>
                    <a:pt x="30" y="45"/>
                  </a:lnTo>
                  <a:lnTo>
                    <a:pt x="30" y="48"/>
                  </a:lnTo>
                  <a:lnTo>
                    <a:pt x="30" y="51"/>
                  </a:lnTo>
                  <a:lnTo>
                    <a:pt x="30" y="51"/>
                  </a:lnTo>
                  <a:lnTo>
                    <a:pt x="30" y="54"/>
                  </a:lnTo>
                  <a:lnTo>
                    <a:pt x="30" y="54"/>
                  </a:lnTo>
                  <a:lnTo>
                    <a:pt x="30" y="57"/>
                  </a:lnTo>
                  <a:lnTo>
                    <a:pt x="30" y="57"/>
                  </a:lnTo>
                  <a:lnTo>
                    <a:pt x="30" y="60"/>
                  </a:lnTo>
                  <a:lnTo>
                    <a:pt x="30" y="60"/>
                  </a:lnTo>
                  <a:lnTo>
                    <a:pt x="30" y="63"/>
                  </a:lnTo>
                  <a:lnTo>
                    <a:pt x="30" y="63"/>
                  </a:lnTo>
                  <a:lnTo>
                    <a:pt x="27" y="66"/>
                  </a:lnTo>
                  <a:lnTo>
                    <a:pt x="27" y="66"/>
                  </a:lnTo>
                  <a:lnTo>
                    <a:pt x="27" y="69"/>
                  </a:lnTo>
                  <a:lnTo>
                    <a:pt x="27" y="69"/>
                  </a:lnTo>
                  <a:lnTo>
                    <a:pt x="27" y="72"/>
                  </a:lnTo>
                  <a:lnTo>
                    <a:pt x="24" y="72"/>
                  </a:lnTo>
                  <a:lnTo>
                    <a:pt x="24" y="75"/>
                  </a:lnTo>
                  <a:lnTo>
                    <a:pt x="24" y="75"/>
                  </a:lnTo>
                  <a:lnTo>
                    <a:pt x="21" y="75"/>
                  </a:lnTo>
                  <a:lnTo>
                    <a:pt x="21" y="78"/>
                  </a:lnTo>
                  <a:lnTo>
                    <a:pt x="18" y="78"/>
                  </a:lnTo>
                  <a:lnTo>
                    <a:pt x="18" y="78"/>
                  </a:lnTo>
                  <a:lnTo>
                    <a:pt x="18" y="78"/>
                  </a:lnTo>
                  <a:lnTo>
                    <a:pt x="15" y="78"/>
                  </a:lnTo>
                  <a:lnTo>
                    <a:pt x="15" y="81"/>
                  </a:lnTo>
                  <a:lnTo>
                    <a:pt x="129" y="5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71"/>
            <p:cNvSpPr>
              <a:spLocks noChangeArrowheads="1"/>
            </p:cNvSpPr>
            <p:nvPr/>
          </p:nvSpPr>
          <p:spPr bwMode="auto">
            <a:xfrm>
              <a:off x="5899150" y="1946275"/>
              <a:ext cx="128588" cy="12700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72"/>
            <p:cNvSpPr>
              <a:spLocks noChangeArrowheads="1"/>
            </p:cNvSpPr>
            <p:nvPr/>
          </p:nvSpPr>
          <p:spPr bwMode="auto">
            <a:xfrm>
              <a:off x="4311650" y="1679575"/>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3"/>
            <p:cNvSpPr>
              <a:spLocks/>
            </p:cNvSpPr>
            <p:nvPr/>
          </p:nvSpPr>
          <p:spPr bwMode="auto">
            <a:xfrm>
              <a:off x="4311650" y="1774825"/>
              <a:ext cx="104775" cy="350838"/>
            </a:xfrm>
            <a:custGeom>
              <a:avLst/>
              <a:gdLst>
                <a:gd name="T0" fmla="*/ 66 w 66"/>
                <a:gd name="T1" fmla="*/ 9 h 221"/>
                <a:gd name="T2" fmla="*/ 66 w 66"/>
                <a:gd name="T3" fmla="*/ 9 h 221"/>
                <a:gd name="T4" fmla="*/ 63 w 66"/>
                <a:gd name="T5" fmla="*/ 6 h 221"/>
                <a:gd name="T6" fmla="*/ 63 w 66"/>
                <a:gd name="T7" fmla="*/ 6 h 221"/>
                <a:gd name="T8" fmla="*/ 60 w 66"/>
                <a:gd name="T9" fmla="*/ 6 h 221"/>
                <a:gd name="T10" fmla="*/ 60 w 66"/>
                <a:gd name="T11" fmla="*/ 3 h 221"/>
                <a:gd name="T12" fmla="*/ 57 w 66"/>
                <a:gd name="T13" fmla="*/ 3 h 221"/>
                <a:gd name="T14" fmla="*/ 54 w 66"/>
                <a:gd name="T15" fmla="*/ 3 h 221"/>
                <a:gd name="T16" fmla="*/ 51 w 66"/>
                <a:gd name="T17" fmla="*/ 0 h 221"/>
                <a:gd name="T18" fmla="*/ 48 w 66"/>
                <a:gd name="T19" fmla="*/ 0 h 221"/>
                <a:gd name="T20" fmla="*/ 45 w 66"/>
                <a:gd name="T21" fmla="*/ 0 h 221"/>
                <a:gd name="T22" fmla="*/ 42 w 66"/>
                <a:gd name="T23" fmla="*/ 0 h 221"/>
                <a:gd name="T24" fmla="*/ 39 w 66"/>
                <a:gd name="T25" fmla="*/ 0 h 221"/>
                <a:gd name="T26" fmla="*/ 36 w 66"/>
                <a:gd name="T27" fmla="*/ 0 h 221"/>
                <a:gd name="T28" fmla="*/ 33 w 66"/>
                <a:gd name="T29" fmla="*/ 0 h 221"/>
                <a:gd name="T30" fmla="*/ 30 w 66"/>
                <a:gd name="T31" fmla="*/ 0 h 221"/>
                <a:gd name="T32" fmla="*/ 27 w 66"/>
                <a:gd name="T33" fmla="*/ 0 h 221"/>
                <a:gd name="T34" fmla="*/ 24 w 66"/>
                <a:gd name="T35" fmla="*/ 0 h 221"/>
                <a:gd name="T36" fmla="*/ 21 w 66"/>
                <a:gd name="T37" fmla="*/ 0 h 221"/>
                <a:gd name="T38" fmla="*/ 18 w 66"/>
                <a:gd name="T39" fmla="*/ 3 h 221"/>
                <a:gd name="T40" fmla="*/ 18 w 66"/>
                <a:gd name="T41" fmla="*/ 3 h 221"/>
                <a:gd name="T42" fmla="*/ 15 w 66"/>
                <a:gd name="T43" fmla="*/ 3 h 221"/>
                <a:gd name="T44" fmla="*/ 15 w 66"/>
                <a:gd name="T45" fmla="*/ 3 h 221"/>
                <a:gd name="T46" fmla="*/ 12 w 66"/>
                <a:gd name="T47" fmla="*/ 6 h 221"/>
                <a:gd name="T48" fmla="*/ 12 w 66"/>
                <a:gd name="T49" fmla="*/ 6 h 221"/>
                <a:gd name="T50" fmla="*/ 0 w 66"/>
                <a:gd name="T51" fmla="*/ 218 h 221"/>
                <a:gd name="T52" fmla="*/ 0 w 66"/>
                <a:gd name="T53" fmla="*/ 218 h 221"/>
                <a:gd name="T54" fmla="*/ 3 w 66"/>
                <a:gd name="T55" fmla="*/ 215 h 221"/>
                <a:gd name="T56" fmla="*/ 3 w 66"/>
                <a:gd name="T57" fmla="*/ 215 h 221"/>
                <a:gd name="T58" fmla="*/ 6 w 66"/>
                <a:gd name="T59" fmla="*/ 215 h 221"/>
                <a:gd name="T60" fmla="*/ 6 w 66"/>
                <a:gd name="T61" fmla="*/ 215 h 221"/>
                <a:gd name="T62" fmla="*/ 9 w 66"/>
                <a:gd name="T63" fmla="*/ 212 h 221"/>
                <a:gd name="T64" fmla="*/ 12 w 66"/>
                <a:gd name="T65" fmla="*/ 212 h 221"/>
                <a:gd name="T66" fmla="*/ 15 w 66"/>
                <a:gd name="T67" fmla="*/ 212 h 221"/>
                <a:gd name="T68" fmla="*/ 18 w 66"/>
                <a:gd name="T69" fmla="*/ 212 h 221"/>
                <a:gd name="T70" fmla="*/ 21 w 66"/>
                <a:gd name="T71" fmla="*/ 212 h 221"/>
                <a:gd name="T72" fmla="*/ 24 w 66"/>
                <a:gd name="T73" fmla="*/ 212 h 221"/>
                <a:gd name="T74" fmla="*/ 27 w 66"/>
                <a:gd name="T75" fmla="*/ 212 h 221"/>
                <a:gd name="T76" fmla="*/ 30 w 66"/>
                <a:gd name="T77" fmla="*/ 212 h 221"/>
                <a:gd name="T78" fmla="*/ 33 w 66"/>
                <a:gd name="T79" fmla="*/ 212 h 221"/>
                <a:gd name="T80" fmla="*/ 36 w 66"/>
                <a:gd name="T81" fmla="*/ 212 h 221"/>
                <a:gd name="T82" fmla="*/ 39 w 66"/>
                <a:gd name="T83" fmla="*/ 215 h 221"/>
                <a:gd name="T84" fmla="*/ 42 w 66"/>
                <a:gd name="T85" fmla="*/ 215 h 221"/>
                <a:gd name="T86" fmla="*/ 45 w 66"/>
                <a:gd name="T87" fmla="*/ 215 h 221"/>
                <a:gd name="T88" fmla="*/ 48 w 66"/>
                <a:gd name="T89" fmla="*/ 218 h 221"/>
                <a:gd name="T90" fmla="*/ 48 w 66"/>
                <a:gd name="T91" fmla="*/ 218 h 221"/>
                <a:gd name="T92" fmla="*/ 51 w 66"/>
                <a:gd name="T93" fmla="*/ 218 h 221"/>
                <a:gd name="T94" fmla="*/ 51 w 66"/>
                <a:gd name="T95" fmla="*/ 221 h 221"/>
                <a:gd name="T96" fmla="*/ 51 w 66"/>
                <a:gd name="T97" fmla="*/ 221 h 221"/>
                <a:gd name="T98" fmla="*/ 54 w 66"/>
                <a:gd name="T9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221">
                  <a:moveTo>
                    <a:pt x="66" y="9"/>
                  </a:moveTo>
                  <a:lnTo>
                    <a:pt x="66" y="9"/>
                  </a:lnTo>
                  <a:lnTo>
                    <a:pt x="66" y="9"/>
                  </a:lnTo>
                  <a:lnTo>
                    <a:pt x="66" y="9"/>
                  </a:lnTo>
                  <a:lnTo>
                    <a:pt x="63" y="6"/>
                  </a:lnTo>
                  <a:lnTo>
                    <a:pt x="63" y="6"/>
                  </a:lnTo>
                  <a:lnTo>
                    <a:pt x="63" y="6"/>
                  </a:lnTo>
                  <a:lnTo>
                    <a:pt x="63" y="6"/>
                  </a:lnTo>
                  <a:lnTo>
                    <a:pt x="63" y="6"/>
                  </a:lnTo>
                  <a:lnTo>
                    <a:pt x="60" y="6"/>
                  </a:lnTo>
                  <a:lnTo>
                    <a:pt x="60" y="3"/>
                  </a:lnTo>
                  <a:lnTo>
                    <a:pt x="60" y="3"/>
                  </a:lnTo>
                  <a:lnTo>
                    <a:pt x="57" y="3"/>
                  </a:lnTo>
                  <a:lnTo>
                    <a:pt x="57" y="3"/>
                  </a:lnTo>
                  <a:lnTo>
                    <a:pt x="57" y="3"/>
                  </a:lnTo>
                  <a:lnTo>
                    <a:pt x="54" y="3"/>
                  </a:lnTo>
                  <a:lnTo>
                    <a:pt x="54" y="0"/>
                  </a:lnTo>
                  <a:lnTo>
                    <a:pt x="51" y="0"/>
                  </a:lnTo>
                  <a:lnTo>
                    <a:pt x="51" y="0"/>
                  </a:lnTo>
                  <a:lnTo>
                    <a:pt x="48" y="0"/>
                  </a:lnTo>
                  <a:lnTo>
                    <a:pt x="48" y="0"/>
                  </a:lnTo>
                  <a:lnTo>
                    <a:pt x="45" y="0"/>
                  </a:lnTo>
                  <a:lnTo>
                    <a:pt x="45" y="0"/>
                  </a:lnTo>
                  <a:lnTo>
                    <a:pt x="42" y="0"/>
                  </a:lnTo>
                  <a:lnTo>
                    <a:pt x="39" y="0"/>
                  </a:lnTo>
                  <a:lnTo>
                    <a:pt x="39" y="0"/>
                  </a:lnTo>
                  <a:lnTo>
                    <a:pt x="36" y="0"/>
                  </a:lnTo>
                  <a:lnTo>
                    <a:pt x="36" y="0"/>
                  </a:lnTo>
                  <a:lnTo>
                    <a:pt x="33" y="0"/>
                  </a:lnTo>
                  <a:lnTo>
                    <a:pt x="33" y="0"/>
                  </a:lnTo>
                  <a:lnTo>
                    <a:pt x="30" y="0"/>
                  </a:lnTo>
                  <a:lnTo>
                    <a:pt x="30" y="0"/>
                  </a:lnTo>
                  <a:lnTo>
                    <a:pt x="27" y="0"/>
                  </a:lnTo>
                  <a:lnTo>
                    <a:pt x="27" y="0"/>
                  </a:lnTo>
                  <a:lnTo>
                    <a:pt x="24" y="0"/>
                  </a:lnTo>
                  <a:lnTo>
                    <a:pt x="24" y="0"/>
                  </a:lnTo>
                  <a:lnTo>
                    <a:pt x="21" y="0"/>
                  </a:lnTo>
                  <a:lnTo>
                    <a:pt x="21" y="0"/>
                  </a:lnTo>
                  <a:lnTo>
                    <a:pt x="21" y="0"/>
                  </a:lnTo>
                  <a:lnTo>
                    <a:pt x="18" y="3"/>
                  </a:lnTo>
                  <a:lnTo>
                    <a:pt x="18" y="3"/>
                  </a:lnTo>
                  <a:lnTo>
                    <a:pt x="18" y="3"/>
                  </a:lnTo>
                  <a:lnTo>
                    <a:pt x="15" y="3"/>
                  </a:lnTo>
                  <a:lnTo>
                    <a:pt x="15" y="3"/>
                  </a:lnTo>
                  <a:lnTo>
                    <a:pt x="15" y="3"/>
                  </a:lnTo>
                  <a:lnTo>
                    <a:pt x="15" y="3"/>
                  </a:lnTo>
                  <a:lnTo>
                    <a:pt x="15" y="6"/>
                  </a:lnTo>
                  <a:lnTo>
                    <a:pt x="12" y="6"/>
                  </a:lnTo>
                  <a:lnTo>
                    <a:pt x="12" y="6"/>
                  </a:lnTo>
                  <a:lnTo>
                    <a:pt x="12" y="6"/>
                  </a:lnTo>
                  <a:lnTo>
                    <a:pt x="0" y="218"/>
                  </a:lnTo>
                  <a:lnTo>
                    <a:pt x="0" y="218"/>
                  </a:lnTo>
                  <a:lnTo>
                    <a:pt x="0" y="218"/>
                  </a:lnTo>
                  <a:lnTo>
                    <a:pt x="0" y="218"/>
                  </a:lnTo>
                  <a:lnTo>
                    <a:pt x="0" y="218"/>
                  </a:lnTo>
                  <a:lnTo>
                    <a:pt x="3" y="215"/>
                  </a:lnTo>
                  <a:lnTo>
                    <a:pt x="3" y="215"/>
                  </a:lnTo>
                  <a:lnTo>
                    <a:pt x="3" y="215"/>
                  </a:lnTo>
                  <a:lnTo>
                    <a:pt x="3" y="215"/>
                  </a:lnTo>
                  <a:lnTo>
                    <a:pt x="6" y="215"/>
                  </a:lnTo>
                  <a:lnTo>
                    <a:pt x="6" y="215"/>
                  </a:lnTo>
                  <a:lnTo>
                    <a:pt x="6" y="215"/>
                  </a:lnTo>
                  <a:lnTo>
                    <a:pt x="9" y="212"/>
                  </a:lnTo>
                  <a:lnTo>
                    <a:pt x="9" y="212"/>
                  </a:lnTo>
                  <a:lnTo>
                    <a:pt x="9" y="212"/>
                  </a:lnTo>
                  <a:lnTo>
                    <a:pt x="12" y="212"/>
                  </a:lnTo>
                  <a:lnTo>
                    <a:pt x="12" y="212"/>
                  </a:lnTo>
                  <a:lnTo>
                    <a:pt x="15" y="212"/>
                  </a:lnTo>
                  <a:lnTo>
                    <a:pt x="15" y="212"/>
                  </a:lnTo>
                  <a:lnTo>
                    <a:pt x="18" y="212"/>
                  </a:lnTo>
                  <a:lnTo>
                    <a:pt x="18" y="212"/>
                  </a:lnTo>
                  <a:lnTo>
                    <a:pt x="21" y="212"/>
                  </a:lnTo>
                  <a:lnTo>
                    <a:pt x="24" y="212"/>
                  </a:lnTo>
                  <a:lnTo>
                    <a:pt x="24" y="212"/>
                  </a:lnTo>
                  <a:lnTo>
                    <a:pt x="27" y="212"/>
                  </a:lnTo>
                  <a:lnTo>
                    <a:pt x="27" y="212"/>
                  </a:lnTo>
                  <a:lnTo>
                    <a:pt x="30" y="212"/>
                  </a:lnTo>
                  <a:lnTo>
                    <a:pt x="30" y="212"/>
                  </a:lnTo>
                  <a:lnTo>
                    <a:pt x="33" y="212"/>
                  </a:lnTo>
                  <a:lnTo>
                    <a:pt x="33" y="212"/>
                  </a:lnTo>
                  <a:lnTo>
                    <a:pt x="36" y="212"/>
                  </a:lnTo>
                  <a:lnTo>
                    <a:pt x="36" y="212"/>
                  </a:lnTo>
                  <a:lnTo>
                    <a:pt x="39" y="215"/>
                  </a:lnTo>
                  <a:lnTo>
                    <a:pt x="39" y="215"/>
                  </a:lnTo>
                  <a:lnTo>
                    <a:pt x="42" y="215"/>
                  </a:lnTo>
                  <a:lnTo>
                    <a:pt x="42" y="215"/>
                  </a:lnTo>
                  <a:lnTo>
                    <a:pt x="45" y="215"/>
                  </a:lnTo>
                  <a:lnTo>
                    <a:pt x="45" y="215"/>
                  </a:lnTo>
                  <a:lnTo>
                    <a:pt x="48" y="215"/>
                  </a:lnTo>
                  <a:lnTo>
                    <a:pt x="48" y="218"/>
                  </a:lnTo>
                  <a:lnTo>
                    <a:pt x="48" y="218"/>
                  </a:lnTo>
                  <a:lnTo>
                    <a:pt x="48" y="218"/>
                  </a:lnTo>
                  <a:lnTo>
                    <a:pt x="51" y="218"/>
                  </a:lnTo>
                  <a:lnTo>
                    <a:pt x="51" y="218"/>
                  </a:lnTo>
                  <a:lnTo>
                    <a:pt x="51" y="218"/>
                  </a:lnTo>
                  <a:lnTo>
                    <a:pt x="51" y="221"/>
                  </a:lnTo>
                  <a:lnTo>
                    <a:pt x="51" y="221"/>
                  </a:lnTo>
                  <a:lnTo>
                    <a:pt x="51" y="221"/>
                  </a:lnTo>
                  <a:lnTo>
                    <a:pt x="54" y="221"/>
                  </a:lnTo>
                  <a:lnTo>
                    <a:pt x="54" y="221"/>
                  </a:lnTo>
                  <a:lnTo>
                    <a:pt x="66" y="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Oval 74"/>
            <p:cNvSpPr>
              <a:spLocks noChangeArrowheads="1"/>
            </p:cNvSpPr>
            <p:nvPr/>
          </p:nvSpPr>
          <p:spPr bwMode="auto">
            <a:xfrm>
              <a:off x="4597400" y="3632200"/>
              <a:ext cx="488950" cy="488950"/>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5"/>
            <p:cNvSpPr>
              <a:spLocks/>
            </p:cNvSpPr>
            <p:nvPr/>
          </p:nvSpPr>
          <p:spPr bwMode="auto">
            <a:xfrm>
              <a:off x="5029200" y="3963988"/>
              <a:ext cx="655638" cy="428625"/>
            </a:xfrm>
            <a:custGeom>
              <a:avLst/>
              <a:gdLst>
                <a:gd name="T0" fmla="*/ 27 w 413"/>
                <a:gd name="T1" fmla="*/ 0 h 270"/>
                <a:gd name="T2" fmla="*/ 27 w 413"/>
                <a:gd name="T3" fmla="*/ 0 h 270"/>
                <a:gd name="T4" fmla="*/ 24 w 413"/>
                <a:gd name="T5" fmla="*/ 0 h 270"/>
                <a:gd name="T6" fmla="*/ 24 w 413"/>
                <a:gd name="T7" fmla="*/ 3 h 270"/>
                <a:gd name="T8" fmla="*/ 24 w 413"/>
                <a:gd name="T9" fmla="*/ 3 h 270"/>
                <a:gd name="T10" fmla="*/ 21 w 413"/>
                <a:gd name="T11" fmla="*/ 6 h 270"/>
                <a:gd name="T12" fmla="*/ 21 w 413"/>
                <a:gd name="T13" fmla="*/ 6 h 270"/>
                <a:gd name="T14" fmla="*/ 18 w 413"/>
                <a:gd name="T15" fmla="*/ 9 h 270"/>
                <a:gd name="T16" fmla="*/ 18 w 413"/>
                <a:gd name="T17" fmla="*/ 12 h 270"/>
                <a:gd name="T18" fmla="*/ 15 w 413"/>
                <a:gd name="T19" fmla="*/ 15 h 270"/>
                <a:gd name="T20" fmla="*/ 12 w 413"/>
                <a:gd name="T21" fmla="*/ 15 h 270"/>
                <a:gd name="T22" fmla="*/ 12 w 413"/>
                <a:gd name="T23" fmla="*/ 18 h 270"/>
                <a:gd name="T24" fmla="*/ 9 w 413"/>
                <a:gd name="T25" fmla="*/ 21 h 270"/>
                <a:gd name="T26" fmla="*/ 9 w 413"/>
                <a:gd name="T27" fmla="*/ 24 h 270"/>
                <a:gd name="T28" fmla="*/ 6 w 413"/>
                <a:gd name="T29" fmla="*/ 27 h 270"/>
                <a:gd name="T30" fmla="*/ 6 w 413"/>
                <a:gd name="T31" fmla="*/ 30 h 270"/>
                <a:gd name="T32" fmla="*/ 3 w 413"/>
                <a:gd name="T33" fmla="*/ 33 h 270"/>
                <a:gd name="T34" fmla="*/ 3 w 413"/>
                <a:gd name="T35" fmla="*/ 36 h 270"/>
                <a:gd name="T36" fmla="*/ 3 w 413"/>
                <a:gd name="T37" fmla="*/ 39 h 270"/>
                <a:gd name="T38" fmla="*/ 0 w 413"/>
                <a:gd name="T39" fmla="*/ 39 h 270"/>
                <a:gd name="T40" fmla="*/ 0 w 413"/>
                <a:gd name="T41" fmla="*/ 42 h 270"/>
                <a:gd name="T42" fmla="*/ 0 w 413"/>
                <a:gd name="T43" fmla="*/ 42 h 270"/>
                <a:gd name="T44" fmla="*/ 0 w 413"/>
                <a:gd name="T45" fmla="*/ 45 h 270"/>
                <a:gd name="T46" fmla="*/ 0 w 413"/>
                <a:gd name="T47" fmla="*/ 45 h 270"/>
                <a:gd name="T48" fmla="*/ 0 w 413"/>
                <a:gd name="T49" fmla="*/ 45 h 270"/>
                <a:gd name="T50" fmla="*/ 386 w 413"/>
                <a:gd name="T51" fmla="*/ 270 h 270"/>
                <a:gd name="T52" fmla="*/ 386 w 413"/>
                <a:gd name="T53" fmla="*/ 270 h 270"/>
                <a:gd name="T54" fmla="*/ 386 w 413"/>
                <a:gd name="T55" fmla="*/ 270 h 270"/>
                <a:gd name="T56" fmla="*/ 386 w 413"/>
                <a:gd name="T57" fmla="*/ 267 h 270"/>
                <a:gd name="T58" fmla="*/ 386 w 413"/>
                <a:gd name="T59" fmla="*/ 267 h 270"/>
                <a:gd name="T60" fmla="*/ 386 w 413"/>
                <a:gd name="T61" fmla="*/ 264 h 270"/>
                <a:gd name="T62" fmla="*/ 386 w 413"/>
                <a:gd name="T63" fmla="*/ 261 h 270"/>
                <a:gd name="T64" fmla="*/ 389 w 413"/>
                <a:gd name="T65" fmla="*/ 261 h 270"/>
                <a:gd name="T66" fmla="*/ 389 w 413"/>
                <a:gd name="T67" fmla="*/ 258 h 270"/>
                <a:gd name="T68" fmla="*/ 392 w 413"/>
                <a:gd name="T69" fmla="*/ 255 h 270"/>
                <a:gd name="T70" fmla="*/ 392 w 413"/>
                <a:gd name="T71" fmla="*/ 252 h 270"/>
                <a:gd name="T72" fmla="*/ 395 w 413"/>
                <a:gd name="T73" fmla="*/ 249 h 270"/>
                <a:gd name="T74" fmla="*/ 395 w 413"/>
                <a:gd name="T75" fmla="*/ 246 h 270"/>
                <a:gd name="T76" fmla="*/ 398 w 413"/>
                <a:gd name="T77" fmla="*/ 243 h 270"/>
                <a:gd name="T78" fmla="*/ 398 w 413"/>
                <a:gd name="T79" fmla="*/ 240 h 270"/>
                <a:gd name="T80" fmla="*/ 401 w 413"/>
                <a:gd name="T81" fmla="*/ 237 h 270"/>
                <a:gd name="T82" fmla="*/ 404 w 413"/>
                <a:gd name="T83" fmla="*/ 234 h 270"/>
                <a:gd name="T84" fmla="*/ 404 w 413"/>
                <a:gd name="T85" fmla="*/ 234 h 270"/>
                <a:gd name="T86" fmla="*/ 407 w 413"/>
                <a:gd name="T87" fmla="*/ 231 h 270"/>
                <a:gd name="T88" fmla="*/ 407 w 413"/>
                <a:gd name="T89" fmla="*/ 228 h 270"/>
                <a:gd name="T90" fmla="*/ 410 w 413"/>
                <a:gd name="T91" fmla="*/ 228 h 270"/>
                <a:gd name="T92" fmla="*/ 410 w 413"/>
                <a:gd name="T93" fmla="*/ 228 h 270"/>
                <a:gd name="T94" fmla="*/ 410 w 413"/>
                <a:gd name="T95" fmla="*/ 225 h 270"/>
                <a:gd name="T96" fmla="*/ 410 w 413"/>
                <a:gd name="T97" fmla="*/ 225 h 270"/>
                <a:gd name="T98" fmla="*/ 413 w 413"/>
                <a:gd name="T99" fmla="*/ 22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270">
                  <a:moveTo>
                    <a:pt x="27" y="0"/>
                  </a:moveTo>
                  <a:lnTo>
                    <a:pt x="27" y="0"/>
                  </a:lnTo>
                  <a:lnTo>
                    <a:pt x="27" y="0"/>
                  </a:lnTo>
                  <a:lnTo>
                    <a:pt x="27" y="0"/>
                  </a:lnTo>
                  <a:lnTo>
                    <a:pt x="27" y="0"/>
                  </a:lnTo>
                  <a:lnTo>
                    <a:pt x="24" y="0"/>
                  </a:lnTo>
                  <a:lnTo>
                    <a:pt x="24" y="3"/>
                  </a:lnTo>
                  <a:lnTo>
                    <a:pt x="24" y="3"/>
                  </a:lnTo>
                  <a:lnTo>
                    <a:pt x="24" y="3"/>
                  </a:lnTo>
                  <a:lnTo>
                    <a:pt x="24" y="3"/>
                  </a:lnTo>
                  <a:lnTo>
                    <a:pt x="21" y="3"/>
                  </a:lnTo>
                  <a:lnTo>
                    <a:pt x="21" y="6"/>
                  </a:lnTo>
                  <a:lnTo>
                    <a:pt x="21" y="6"/>
                  </a:lnTo>
                  <a:lnTo>
                    <a:pt x="21" y="6"/>
                  </a:lnTo>
                  <a:lnTo>
                    <a:pt x="18" y="9"/>
                  </a:lnTo>
                  <a:lnTo>
                    <a:pt x="18" y="9"/>
                  </a:lnTo>
                  <a:lnTo>
                    <a:pt x="18" y="9"/>
                  </a:lnTo>
                  <a:lnTo>
                    <a:pt x="18" y="12"/>
                  </a:lnTo>
                  <a:lnTo>
                    <a:pt x="15" y="12"/>
                  </a:lnTo>
                  <a:lnTo>
                    <a:pt x="15" y="15"/>
                  </a:lnTo>
                  <a:lnTo>
                    <a:pt x="15" y="15"/>
                  </a:lnTo>
                  <a:lnTo>
                    <a:pt x="12" y="15"/>
                  </a:lnTo>
                  <a:lnTo>
                    <a:pt x="12" y="18"/>
                  </a:lnTo>
                  <a:lnTo>
                    <a:pt x="12" y="18"/>
                  </a:lnTo>
                  <a:lnTo>
                    <a:pt x="12" y="21"/>
                  </a:lnTo>
                  <a:lnTo>
                    <a:pt x="9" y="21"/>
                  </a:lnTo>
                  <a:lnTo>
                    <a:pt x="9" y="24"/>
                  </a:lnTo>
                  <a:lnTo>
                    <a:pt x="9" y="24"/>
                  </a:lnTo>
                  <a:lnTo>
                    <a:pt x="6" y="27"/>
                  </a:lnTo>
                  <a:lnTo>
                    <a:pt x="6" y="27"/>
                  </a:lnTo>
                  <a:lnTo>
                    <a:pt x="6" y="30"/>
                  </a:lnTo>
                  <a:lnTo>
                    <a:pt x="6" y="30"/>
                  </a:lnTo>
                  <a:lnTo>
                    <a:pt x="6" y="33"/>
                  </a:lnTo>
                  <a:lnTo>
                    <a:pt x="3" y="33"/>
                  </a:lnTo>
                  <a:lnTo>
                    <a:pt x="3" y="33"/>
                  </a:lnTo>
                  <a:lnTo>
                    <a:pt x="3" y="36"/>
                  </a:lnTo>
                  <a:lnTo>
                    <a:pt x="3" y="36"/>
                  </a:lnTo>
                  <a:lnTo>
                    <a:pt x="3" y="39"/>
                  </a:lnTo>
                  <a:lnTo>
                    <a:pt x="0" y="39"/>
                  </a:lnTo>
                  <a:lnTo>
                    <a:pt x="0" y="39"/>
                  </a:lnTo>
                  <a:lnTo>
                    <a:pt x="0" y="42"/>
                  </a:lnTo>
                  <a:lnTo>
                    <a:pt x="0" y="42"/>
                  </a:lnTo>
                  <a:lnTo>
                    <a:pt x="0" y="42"/>
                  </a:lnTo>
                  <a:lnTo>
                    <a:pt x="0" y="42"/>
                  </a:lnTo>
                  <a:lnTo>
                    <a:pt x="0" y="45"/>
                  </a:lnTo>
                  <a:lnTo>
                    <a:pt x="0" y="45"/>
                  </a:lnTo>
                  <a:lnTo>
                    <a:pt x="0" y="45"/>
                  </a:lnTo>
                  <a:lnTo>
                    <a:pt x="0" y="45"/>
                  </a:lnTo>
                  <a:lnTo>
                    <a:pt x="0" y="45"/>
                  </a:lnTo>
                  <a:lnTo>
                    <a:pt x="0" y="45"/>
                  </a:lnTo>
                  <a:lnTo>
                    <a:pt x="386" y="270"/>
                  </a:lnTo>
                  <a:lnTo>
                    <a:pt x="386" y="270"/>
                  </a:lnTo>
                  <a:lnTo>
                    <a:pt x="386" y="270"/>
                  </a:lnTo>
                  <a:lnTo>
                    <a:pt x="386" y="270"/>
                  </a:lnTo>
                  <a:lnTo>
                    <a:pt x="386" y="270"/>
                  </a:lnTo>
                  <a:lnTo>
                    <a:pt x="386" y="270"/>
                  </a:lnTo>
                  <a:lnTo>
                    <a:pt x="386" y="270"/>
                  </a:lnTo>
                  <a:lnTo>
                    <a:pt x="386" y="267"/>
                  </a:lnTo>
                  <a:lnTo>
                    <a:pt x="386" y="267"/>
                  </a:lnTo>
                  <a:lnTo>
                    <a:pt x="386" y="267"/>
                  </a:lnTo>
                  <a:lnTo>
                    <a:pt x="386" y="267"/>
                  </a:lnTo>
                  <a:lnTo>
                    <a:pt x="386" y="264"/>
                  </a:lnTo>
                  <a:lnTo>
                    <a:pt x="386" y="264"/>
                  </a:lnTo>
                  <a:lnTo>
                    <a:pt x="386" y="261"/>
                  </a:lnTo>
                  <a:lnTo>
                    <a:pt x="389" y="261"/>
                  </a:lnTo>
                  <a:lnTo>
                    <a:pt x="389" y="261"/>
                  </a:lnTo>
                  <a:lnTo>
                    <a:pt x="389" y="258"/>
                  </a:lnTo>
                  <a:lnTo>
                    <a:pt x="389" y="258"/>
                  </a:lnTo>
                  <a:lnTo>
                    <a:pt x="389" y="255"/>
                  </a:lnTo>
                  <a:lnTo>
                    <a:pt x="392" y="255"/>
                  </a:lnTo>
                  <a:lnTo>
                    <a:pt x="392" y="252"/>
                  </a:lnTo>
                  <a:lnTo>
                    <a:pt x="392" y="252"/>
                  </a:lnTo>
                  <a:lnTo>
                    <a:pt x="392" y="249"/>
                  </a:lnTo>
                  <a:lnTo>
                    <a:pt x="395" y="249"/>
                  </a:lnTo>
                  <a:lnTo>
                    <a:pt x="395" y="249"/>
                  </a:lnTo>
                  <a:lnTo>
                    <a:pt x="395" y="246"/>
                  </a:lnTo>
                  <a:lnTo>
                    <a:pt x="398" y="246"/>
                  </a:lnTo>
                  <a:lnTo>
                    <a:pt x="398" y="243"/>
                  </a:lnTo>
                  <a:lnTo>
                    <a:pt x="398" y="243"/>
                  </a:lnTo>
                  <a:lnTo>
                    <a:pt x="398" y="240"/>
                  </a:lnTo>
                  <a:lnTo>
                    <a:pt x="401" y="240"/>
                  </a:lnTo>
                  <a:lnTo>
                    <a:pt x="401" y="237"/>
                  </a:lnTo>
                  <a:lnTo>
                    <a:pt x="401" y="237"/>
                  </a:lnTo>
                  <a:lnTo>
                    <a:pt x="404" y="234"/>
                  </a:lnTo>
                  <a:lnTo>
                    <a:pt x="404" y="234"/>
                  </a:lnTo>
                  <a:lnTo>
                    <a:pt x="404" y="234"/>
                  </a:lnTo>
                  <a:lnTo>
                    <a:pt x="404" y="231"/>
                  </a:lnTo>
                  <a:lnTo>
                    <a:pt x="407" y="231"/>
                  </a:lnTo>
                  <a:lnTo>
                    <a:pt x="407" y="231"/>
                  </a:lnTo>
                  <a:lnTo>
                    <a:pt x="407" y="228"/>
                  </a:lnTo>
                  <a:lnTo>
                    <a:pt x="407" y="228"/>
                  </a:lnTo>
                  <a:lnTo>
                    <a:pt x="410" y="228"/>
                  </a:lnTo>
                  <a:lnTo>
                    <a:pt x="410" y="228"/>
                  </a:lnTo>
                  <a:lnTo>
                    <a:pt x="410" y="228"/>
                  </a:lnTo>
                  <a:lnTo>
                    <a:pt x="410" y="228"/>
                  </a:lnTo>
                  <a:lnTo>
                    <a:pt x="410" y="225"/>
                  </a:lnTo>
                  <a:lnTo>
                    <a:pt x="410" y="225"/>
                  </a:lnTo>
                  <a:lnTo>
                    <a:pt x="410" y="225"/>
                  </a:lnTo>
                  <a:lnTo>
                    <a:pt x="413" y="225"/>
                  </a:lnTo>
                  <a:lnTo>
                    <a:pt x="413" y="225"/>
                  </a:lnTo>
                  <a:lnTo>
                    <a:pt x="27"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6"/>
            <p:cNvSpPr>
              <a:spLocks/>
            </p:cNvSpPr>
            <p:nvPr/>
          </p:nvSpPr>
          <p:spPr bwMode="auto">
            <a:xfrm>
              <a:off x="4302125" y="3949700"/>
              <a:ext cx="447675" cy="390525"/>
            </a:xfrm>
            <a:custGeom>
              <a:avLst/>
              <a:gdLst>
                <a:gd name="T0" fmla="*/ 279 w 282"/>
                <a:gd name="T1" fmla="*/ 42 h 246"/>
                <a:gd name="T2" fmla="*/ 279 w 282"/>
                <a:gd name="T3" fmla="*/ 42 h 246"/>
                <a:gd name="T4" fmla="*/ 282 w 282"/>
                <a:gd name="T5" fmla="*/ 39 h 246"/>
                <a:gd name="T6" fmla="*/ 282 w 282"/>
                <a:gd name="T7" fmla="*/ 36 h 246"/>
                <a:gd name="T8" fmla="*/ 282 w 282"/>
                <a:gd name="T9" fmla="*/ 33 h 246"/>
                <a:gd name="T10" fmla="*/ 282 w 282"/>
                <a:gd name="T11" fmla="*/ 30 h 246"/>
                <a:gd name="T12" fmla="*/ 282 w 282"/>
                <a:gd name="T13" fmla="*/ 27 h 246"/>
                <a:gd name="T14" fmla="*/ 282 w 282"/>
                <a:gd name="T15" fmla="*/ 24 h 246"/>
                <a:gd name="T16" fmla="*/ 282 w 282"/>
                <a:gd name="T17" fmla="*/ 21 h 246"/>
                <a:gd name="T18" fmla="*/ 279 w 282"/>
                <a:gd name="T19" fmla="*/ 18 h 246"/>
                <a:gd name="T20" fmla="*/ 279 w 282"/>
                <a:gd name="T21" fmla="*/ 15 h 246"/>
                <a:gd name="T22" fmla="*/ 276 w 282"/>
                <a:gd name="T23" fmla="*/ 12 h 246"/>
                <a:gd name="T24" fmla="*/ 276 w 282"/>
                <a:gd name="T25" fmla="*/ 9 h 246"/>
                <a:gd name="T26" fmla="*/ 273 w 282"/>
                <a:gd name="T27" fmla="*/ 9 h 246"/>
                <a:gd name="T28" fmla="*/ 270 w 282"/>
                <a:gd name="T29" fmla="*/ 6 h 246"/>
                <a:gd name="T30" fmla="*/ 267 w 282"/>
                <a:gd name="T31" fmla="*/ 3 h 246"/>
                <a:gd name="T32" fmla="*/ 264 w 282"/>
                <a:gd name="T33" fmla="*/ 3 h 246"/>
                <a:gd name="T34" fmla="*/ 261 w 282"/>
                <a:gd name="T35" fmla="*/ 0 h 246"/>
                <a:gd name="T36" fmla="*/ 258 w 282"/>
                <a:gd name="T37" fmla="*/ 0 h 246"/>
                <a:gd name="T38" fmla="*/ 255 w 282"/>
                <a:gd name="T39" fmla="*/ 0 h 246"/>
                <a:gd name="T40" fmla="*/ 252 w 282"/>
                <a:gd name="T41" fmla="*/ 0 h 246"/>
                <a:gd name="T42" fmla="*/ 252 w 282"/>
                <a:gd name="T43" fmla="*/ 0 h 246"/>
                <a:gd name="T44" fmla="*/ 249 w 282"/>
                <a:gd name="T45" fmla="*/ 0 h 246"/>
                <a:gd name="T46" fmla="*/ 246 w 282"/>
                <a:gd name="T47" fmla="*/ 3 h 246"/>
                <a:gd name="T48" fmla="*/ 243 w 282"/>
                <a:gd name="T49" fmla="*/ 3 h 246"/>
                <a:gd name="T50" fmla="*/ 0 w 282"/>
                <a:gd name="T51" fmla="*/ 204 h 246"/>
                <a:gd name="T52" fmla="*/ 3 w 282"/>
                <a:gd name="T53" fmla="*/ 201 h 246"/>
                <a:gd name="T54" fmla="*/ 6 w 282"/>
                <a:gd name="T55" fmla="*/ 201 h 246"/>
                <a:gd name="T56" fmla="*/ 6 w 282"/>
                <a:gd name="T57" fmla="*/ 201 h 246"/>
                <a:gd name="T58" fmla="*/ 9 w 282"/>
                <a:gd name="T59" fmla="*/ 201 h 246"/>
                <a:gd name="T60" fmla="*/ 12 w 282"/>
                <a:gd name="T61" fmla="*/ 201 h 246"/>
                <a:gd name="T62" fmla="*/ 15 w 282"/>
                <a:gd name="T63" fmla="*/ 201 h 246"/>
                <a:gd name="T64" fmla="*/ 18 w 282"/>
                <a:gd name="T65" fmla="*/ 201 h 246"/>
                <a:gd name="T66" fmla="*/ 21 w 282"/>
                <a:gd name="T67" fmla="*/ 204 h 246"/>
                <a:gd name="T68" fmla="*/ 24 w 282"/>
                <a:gd name="T69" fmla="*/ 207 h 246"/>
                <a:gd name="T70" fmla="*/ 27 w 282"/>
                <a:gd name="T71" fmla="*/ 207 h 246"/>
                <a:gd name="T72" fmla="*/ 30 w 282"/>
                <a:gd name="T73" fmla="*/ 210 h 246"/>
                <a:gd name="T74" fmla="*/ 33 w 282"/>
                <a:gd name="T75" fmla="*/ 213 h 246"/>
                <a:gd name="T76" fmla="*/ 33 w 282"/>
                <a:gd name="T77" fmla="*/ 216 h 246"/>
                <a:gd name="T78" fmla="*/ 36 w 282"/>
                <a:gd name="T79" fmla="*/ 219 h 246"/>
                <a:gd name="T80" fmla="*/ 36 w 282"/>
                <a:gd name="T81" fmla="*/ 222 h 246"/>
                <a:gd name="T82" fmla="*/ 39 w 282"/>
                <a:gd name="T83" fmla="*/ 225 h 246"/>
                <a:gd name="T84" fmla="*/ 39 w 282"/>
                <a:gd name="T85" fmla="*/ 228 h 246"/>
                <a:gd name="T86" fmla="*/ 39 w 282"/>
                <a:gd name="T87" fmla="*/ 231 h 246"/>
                <a:gd name="T88" fmla="*/ 39 w 282"/>
                <a:gd name="T89" fmla="*/ 234 h 246"/>
                <a:gd name="T90" fmla="*/ 39 w 282"/>
                <a:gd name="T91" fmla="*/ 237 h 246"/>
                <a:gd name="T92" fmla="*/ 39 w 282"/>
                <a:gd name="T93" fmla="*/ 240 h 246"/>
                <a:gd name="T94" fmla="*/ 36 w 282"/>
                <a:gd name="T95" fmla="*/ 240 h 246"/>
                <a:gd name="T96" fmla="*/ 36 w 282"/>
                <a:gd name="T97" fmla="*/ 243 h 246"/>
                <a:gd name="T98" fmla="*/ 33 w 282"/>
                <a:gd name="T99"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246">
                  <a:moveTo>
                    <a:pt x="276" y="42"/>
                  </a:moveTo>
                  <a:lnTo>
                    <a:pt x="279" y="42"/>
                  </a:lnTo>
                  <a:lnTo>
                    <a:pt x="279" y="42"/>
                  </a:lnTo>
                  <a:lnTo>
                    <a:pt x="279" y="42"/>
                  </a:lnTo>
                  <a:lnTo>
                    <a:pt x="282" y="39"/>
                  </a:lnTo>
                  <a:lnTo>
                    <a:pt x="282" y="39"/>
                  </a:lnTo>
                  <a:lnTo>
                    <a:pt x="282" y="36"/>
                  </a:lnTo>
                  <a:lnTo>
                    <a:pt x="282" y="36"/>
                  </a:lnTo>
                  <a:lnTo>
                    <a:pt x="282" y="36"/>
                  </a:lnTo>
                  <a:lnTo>
                    <a:pt x="282" y="33"/>
                  </a:lnTo>
                  <a:lnTo>
                    <a:pt x="282" y="33"/>
                  </a:lnTo>
                  <a:lnTo>
                    <a:pt x="282" y="30"/>
                  </a:lnTo>
                  <a:lnTo>
                    <a:pt x="282" y="30"/>
                  </a:lnTo>
                  <a:lnTo>
                    <a:pt x="282" y="27"/>
                  </a:lnTo>
                  <a:lnTo>
                    <a:pt x="282" y="27"/>
                  </a:lnTo>
                  <a:lnTo>
                    <a:pt x="282" y="24"/>
                  </a:lnTo>
                  <a:lnTo>
                    <a:pt x="282" y="24"/>
                  </a:lnTo>
                  <a:lnTo>
                    <a:pt x="282" y="21"/>
                  </a:lnTo>
                  <a:lnTo>
                    <a:pt x="282" y="21"/>
                  </a:lnTo>
                  <a:lnTo>
                    <a:pt x="279" y="18"/>
                  </a:lnTo>
                  <a:lnTo>
                    <a:pt x="279" y="18"/>
                  </a:lnTo>
                  <a:lnTo>
                    <a:pt x="279" y="15"/>
                  </a:lnTo>
                  <a:lnTo>
                    <a:pt x="279" y="15"/>
                  </a:lnTo>
                  <a:lnTo>
                    <a:pt x="276" y="12"/>
                  </a:lnTo>
                  <a:lnTo>
                    <a:pt x="276" y="12"/>
                  </a:lnTo>
                  <a:lnTo>
                    <a:pt x="276" y="9"/>
                  </a:lnTo>
                  <a:lnTo>
                    <a:pt x="273" y="9"/>
                  </a:lnTo>
                  <a:lnTo>
                    <a:pt x="273" y="9"/>
                  </a:lnTo>
                  <a:lnTo>
                    <a:pt x="270" y="6"/>
                  </a:lnTo>
                  <a:lnTo>
                    <a:pt x="270" y="6"/>
                  </a:lnTo>
                  <a:lnTo>
                    <a:pt x="270" y="6"/>
                  </a:lnTo>
                  <a:lnTo>
                    <a:pt x="267" y="3"/>
                  </a:lnTo>
                  <a:lnTo>
                    <a:pt x="267" y="3"/>
                  </a:lnTo>
                  <a:lnTo>
                    <a:pt x="264" y="3"/>
                  </a:lnTo>
                  <a:lnTo>
                    <a:pt x="264" y="3"/>
                  </a:lnTo>
                  <a:lnTo>
                    <a:pt x="261" y="0"/>
                  </a:lnTo>
                  <a:lnTo>
                    <a:pt x="261" y="0"/>
                  </a:lnTo>
                  <a:lnTo>
                    <a:pt x="258" y="0"/>
                  </a:lnTo>
                  <a:lnTo>
                    <a:pt x="258" y="0"/>
                  </a:lnTo>
                  <a:lnTo>
                    <a:pt x="255" y="0"/>
                  </a:lnTo>
                  <a:lnTo>
                    <a:pt x="255" y="0"/>
                  </a:lnTo>
                  <a:lnTo>
                    <a:pt x="252" y="0"/>
                  </a:lnTo>
                  <a:lnTo>
                    <a:pt x="252" y="0"/>
                  </a:lnTo>
                  <a:lnTo>
                    <a:pt x="252" y="0"/>
                  </a:lnTo>
                  <a:lnTo>
                    <a:pt x="249" y="0"/>
                  </a:lnTo>
                  <a:lnTo>
                    <a:pt x="249" y="0"/>
                  </a:lnTo>
                  <a:lnTo>
                    <a:pt x="246" y="0"/>
                  </a:lnTo>
                  <a:lnTo>
                    <a:pt x="246" y="3"/>
                  </a:lnTo>
                  <a:lnTo>
                    <a:pt x="246" y="3"/>
                  </a:lnTo>
                  <a:lnTo>
                    <a:pt x="243" y="3"/>
                  </a:lnTo>
                  <a:lnTo>
                    <a:pt x="0" y="204"/>
                  </a:lnTo>
                  <a:lnTo>
                    <a:pt x="0" y="204"/>
                  </a:lnTo>
                  <a:lnTo>
                    <a:pt x="0" y="201"/>
                  </a:lnTo>
                  <a:lnTo>
                    <a:pt x="3" y="201"/>
                  </a:lnTo>
                  <a:lnTo>
                    <a:pt x="3" y="201"/>
                  </a:lnTo>
                  <a:lnTo>
                    <a:pt x="6" y="201"/>
                  </a:lnTo>
                  <a:lnTo>
                    <a:pt x="6" y="201"/>
                  </a:lnTo>
                  <a:lnTo>
                    <a:pt x="6" y="201"/>
                  </a:lnTo>
                  <a:lnTo>
                    <a:pt x="9" y="201"/>
                  </a:lnTo>
                  <a:lnTo>
                    <a:pt x="9" y="201"/>
                  </a:lnTo>
                  <a:lnTo>
                    <a:pt x="12" y="201"/>
                  </a:lnTo>
                  <a:lnTo>
                    <a:pt x="12" y="201"/>
                  </a:lnTo>
                  <a:lnTo>
                    <a:pt x="15" y="201"/>
                  </a:lnTo>
                  <a:lnTo>
                    <a:pt x="15" y="201"/>
                  </a:lnTo>
                  <a:lnTo>
                    <a:pt x="18" y="201"/>
                  </a:lnTo>
                  <a:lnTo>
                    <a:pt x="18" y="201"/>
                  </a:lnTo>
                  <a:lnTo>
                    <a:pt x="21" y="204"/>
                  </a:lnTo>
                  <a:lnTo>
                    <a:pt x="21" y="204"/>
                  </a:lnTo>
                  <a:lnTo>
                    <a:pt x="24" y="204"/>
                  </a:lnTo>
                  <a:lnTo>
                    <a:pt x="24" y="207"/>
                  </a:lnTo>
                  <a:lnTo>
                    <a:pt x="27" y="207"/>
                  </a:lnTo>
                  <a:lnTo>
                    <a:pt x="27" y="207"/>
                  </a:lnTo>
                  <a:lnTo>
                    <a:pt x="27" y="210"/>
                  </a:lnTo>
                  <a:lnTo>
                    <a:pt x="30" y="210"/>
                  </a:lnTo>
                  <a:lnTo>
                    <a:pt x="30" y="210"/>
                  </a:lnTo>
                  <a:lnTo>
                    <a:pt x="33" y="213"/>
                  </a:lnTo>
                  <a:lnTo>
                    <a:pt x="33" y="213"/>
                  </a:lnTo>
                  <a:lnTo>
                    <a:pt x="33" y="216"/>
                  </a:lnTo>
                  <a:lnTo>
                    <a:pt x="33" y="216"/>
                  </a:lnTo>
                  <a:lnTo>
                    <a:pt x="36" y="219"/>
                  </a:lnTo>
                  <a:lnTo>
                    <a:pt x="36" y="219"/>
                  </a:lnTo>
                  <a:lnTo>
                    <a:pt x="36" y="222"/>
                  </a:lnTo>
                  <a:lnTo>
                    <a:pt x="36" y="222"/>
                  </a:lnTo>
                  <a:lnTo>
                    <a:pt x="39" y="225"/>
                  </a:lnTo>
                  <a:lnTo>
                    <a:pt x="39" y="225"/>
                  </a:lnTo>
                  <a:lnTo>
                    <a:pt x="39" y="228"/>
                  </a:lnTo>
                  <a:lnTo>
                    <a:pt x="39" y="228"/>
                  </a:lnTo>
                  <a:lnTo>
                    <a:pt x="39" y="231"/>
                  </a:lnTo>
                  <a:lnTo>
                    <a:pt x="39" y="231"/>
                  </a:lnTo>
                  <a:lnTo>
                    <a:pt x="39" y="234"/>
                  </a:lnTo>
                  <a:lnTo>
                    <a:pt x="39" y="234"/>
                  </a:lnTo>
                  <a:lnTo>
                    <a:pt x="39" y="237"/>
                  </a:lnTo>
                  <a:lnTo>
                    <a:pt x="39" y="237"/>
                  </a:lnTo>
                  <a:lnTo>
                    <a:pt x="39" y="240"/>
                  </a:lnTo>
                  <a:lnTo>
                    <a:pt x="36" y="240"/>
                  </a:lnTo>
                  <a:lnTo>
                    <a:pt x="36" y="240"/>
                  </a:lnTo>
                  <a:lnTo>
                    <a:pt x="36" y="243"/>
                  </a:lnTo>
                  <a:lnTo>
                    <a:pt x="36" y="243"/>
                  </a:lnTo>
                  <a:lnTo>
                    <a:pt x="33" y="243"/>
                  </a:lnTo>
                  <a:lnTo>
                    <a:pt x="33" y="246"/>
                  </a:lnTo>
                  <a:lnTo>
                    <a:pt x="276"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Oval 77"/>
            <p:cNvSpPr>
              <a:spLocks noChangeArrowheads="1"/>
            </p:cNvSpPr>
            <p:nvPr/>
          </p:nvSpPr>
          <p:spPr bwMode="auto">
            <a:xfrm>
              <a:off x="6807200" y="5103813"/>
              <a:ext cx="127000"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Oval 78"/>
            <p:cNvSpPr>
              <a:spLocks noChangeArrowheads="1"/>
            </p:cNvSpPr>
            <p:nvPr/>
          </p:nvSpPr>
          <p:spPr bwMode="auto">
            <a:xfrm>
              <a:off x="1204913" y="2549525"/>
              <a:ext cx="128588" cy="12700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9"/>
            <p:cNvSpPr>
              <a:spLocks/>
            </p:cNvSpPr>
            <p:nvPr/>
          </p:nvSpPr>
          <p:spPr bwMode="auto">
            <a:xfrm>
              <a:off x="1257300" y="2397125"/>
              <a:ext cx="250825" cy="236538"/>
            </a:xfrm>
            <a:custGeom>
              <a:avLst/>
              <a:gdLst>
                <a:gd name="T0" fmla="*/ 6 w 158"/>
                <a:gd name="T1" fmla="*/ 108 h 149"/>
                <a:gd name="T2" fmla="*/ 3 w 158"/>
                <a:gd name="T3" fmla="*/ 108 h 149"/>
                <a:gd name="T4" fmla="*/ 3 w 158"/>
                <a:gd name="T5" fmla="*/ 111 h 149"/>
                <a:gd name="T6" fmla="*/ 3 w 158"/>
                <a:gd name="T7" fmla="*/ 114 h 149"/>
                <a:gd name="T8" fmla="*/ 0 w 158"/>
                <a:gd name="T9" fmla="*/ 117 h 149"/>
                <a:gd name="T10" fmla="*/ 0 w 158"/>
                <a:gd name="T11" fmla="*/ 120 h 149"/>
                <a:gd name="T12" fmla="*/ 3 w 158"/>
                <a:gd name="T13" fmla="*/ 123 h 149"/>
                <a:gd name="T14" fmla="*/ 3 w 158"/>
                <a:gd name="T15" fmla="*/ 126 h 149"/>
                <a:gd name="T16" fmla="*/ 3 w 158"/>
                <a:gd name="T17" fmla="*/ 129 h 149"/>
                <a:gd name="T18" fmla="*/ 6 w 158"/>
                <a:gd name="T19" fmla="*/ 132 h 149"/>
                <a:gd name="T20" fmla="*/ 6 w 158"/>
                <a:gd name="T21" fmla="*/ 132 h 149"/>
                <a:gd name="T22" fmla="*/ 9 w 158"/>
                <a:gd name="T23" fmla="*/ 135 h 149"/>
                <a:gd name="T24" fmla="*/ 12 w 158"/>
                <a:gd name="T25" fmla="*/ 138 h 149"/>
                <a:gd name="T26" fmla="*/ 12 w 158"/>
                <a:gd name="T27" fmla="*/ 141 h 149"/>
                <a:gd name="T28" fmla="*/ 15 w 158"/>
                <a:gd name="T29" fmla="*/ 143 h 149"/>
                <a:gd name="T30" fmla="*/ 18 w 158"/>
                <a:gd name="T31" fmla="*/ 143 h 149"/>
                <a:gd name="T32" fmla="*/ 21 w 158"/>
                <a:gd name="T33" fmla="*/ 146 h 149"/>
                <a:gd name="T34" fmla="*/ 24 w 158"/>
                <a:gd name="T35" fmla="*/ 146 h 149"/>
                <a:gd name="T36" fmla="*/ 27 w 158"/>
                <a:gd name="T37" fmla="*/ 146 h 149"/>
                <a:gd name="T38" fmla="*/ 30 w 158"/>
                <a:gd name="T39" fmla="*/ 149 h 149"/>
                <a:gd name="T40" fmla="*/ 33 w 158"/>
                <a:gd name="T41" fmla="*/ 149 h 149"/>
                <a:gd name="T42" fmla="*/ 36 w 158"/>
                <a:gd name="T43" fmla="*/ 146 h 149"/>
                <a:gd name="T44" fmla="*/ 39 w 158"/>
                <a:gd name="T45" fmla="*/ 146 h 149"/>
                <a:gd name="T46" fmla="*/ 39 w 158"/>
                <a:gd name="T47" fmla="*/ 146 h 149"/>
                <a:gd name="T48" fmla="*/ 42 w 158"/>
                <a:gd name="T49" fmla="*/ 143 h 149"/>
                <a:gd name="T50" fmla="*/ 158 w 158"/>
                <a:gd name="T51" fmla="*/ 39 h 149"/>
                <a:gd name="T52" fmla="*/ 155 w 158"/>
                <a:gd name="T53" fmla="*/ 39 h 149"/>
                <a:gd name="T54" fmla="*/ 155 w 158"/>
                <a:gd name="T55" fmla="*/ 42 h 149"/>
                <a:gd name="T56" fmla="*/ 152 w 158"/>
                <a:gd name="T57" fmla="*/ 42 h 149"/>
                <a:gd name="T58" fmla="*/ 149 w 158"/>
                <a:gd name="T59" fmla="*/ 42 h 149"/>
                <a:gd name="T60" fmla="*/ 146 w 158"/>
                <a:gd name="T61" fmla="*/ 42 h 149"/>
                <a:gd name="T62" fmla="*/ 143 w 158"/>
                <a:gd name="T63" fmla="*/ 42 h 149"/>
                <a:gd name="T64" fmla="*/ 140 w 158"/>
                <a:gd name="T65" fmla="*/ 39 h 149"/>
                <a:gd name="T66" fmla="*/ 137 w 158"/>
                <a:gd name="T67" fmla="*/ 39 h 149"/>
                <a:gd name="T68" fmla="*/ 134 w 158"/>
                <a:gd name="T69" fmla="*/ 36 h 149"/>
                <a:gd name="T70" fmla="*/ 131 w 158"/>
                <a:gd name="T71" fmla="*/ 36 h 149"/>
                <a:gd name="T72" fmla="*/ 128 w 158"/>
                <a:gd name="T73" fmla="*/ 33 h 149"/>
                <a:gd name="T74" fmla="*/ 128 w 158"/>
                <a:gd name="T75" fmla="*/ 30 h 149"/>
                <a:gd name="T76" fmla="*/ 125 w 158"/>
                <a:gd name="T77" fmla="*/ 27 h 149"/>
                <a:gd name="T78" fmla="*/ 122 w 158"/>
                <a:gd name="T79" fmla="*/ 24 h 149"/>
                <a:gd name="T80" fmla="*/ 122 w 158"/>
                <a:gd name="T81" fmla="*/ 21 h 149"/>
                <a:gd name="T82" fmla="*/ 119 w 158"/>
                <a:gd name="T83" fmla="*/ 18 h 149"/>
                <a:gd name="T84" fmla="*/ 119 w 158"/>
                <a:gd name="T85" fmla="*/ 15 h 149"/>
                <a:gd name="T86" fmla="*/ 119 w 158"/>
                <a:gd name="T87" fmla="*/ 12 h 149"/>
                <a:gd name="T88" fmla="*/ 119 w 158"/>
                <a:gd name="T89" fmla="*/ 9 h 149"/>
                <a:gd name="T90" fmla="*/ 119 w 158"/>
                <a:gd name="T91" fmla="*/ 6 h 149"/>
                <a:gd name="T92" fmla="*/ 119 w 158"/>
                <a:gd name="T93" fmla="*/ 6 h 149"/>
                <a:gd name="T94" fmla="*/ 119 w 158"/>
                <a:gd name="T95" fmla="*/ 3 h 149"/>
                <a:gd name="T96" fmla="*/ 122 w 158"/>
                <a:gd name="T97" fmla="*/ 0 h 149"/>
                <a:gd name="T98" fmla="*/ 122 w 158"/>
                <a:gd name="T9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49">
                  <a:moveTo>
                    <a:pt x="6" y="105"/>
                  </a:moveTo>
                  <a:lnTo>
                    <a:pt x="6" y="108"/>
                  </a:lnTo>
                  <a:lnTo>
                    <a:pt x="3" y="108"/>
                  </a:lnTo>
                  <a:lnTo>
                    <a:pt x="3" y="108"/>
                  </a:lnTo>
                  <a:lnTo>
                    <a:pt x="3" y="111"/>
                  </a:lnTo>
                  <a:lnTo>
                    <a:pt x="3" y="111"/>
                  </a:lnTo>
                  <a:lnTo>
                    <a:pt x="3" y="111"/>
                  </a:lnTo>
                  <a:lnTo>
                    <a:pt x="3" y="114"/>
                  </a:lnTo>
                  <a:lnTo>
                    <a:pt x="3" y="114"/>
                  </a:lnTo>
                  <a:lnTo>
                    <a:pt x="0" y="117"/>
                  </a:lnTo>
                  <a:lnTo>
                    <a:pt x="0" y="117"/>
                  </a:lnTo>
                  <a:lnTo>
                    <a:pt x="0" y="120"/>
                  </a:lnTo>
                  <a:lnTo>
                    <a:pt x="0" y="120"/>
                  </a:lnTo>
                  <a:lnTo>
                    <a:pt x="3" y="123"/>
                  </a:lnTo>
                  <a:lnTo>
                    <a:pt x="3" y="123"/>
                  </a:lnTo>
                  <a:lnTo>
                    <a:pt x="3" y="126"/>
                  </a:lnTo>
                  <a:lnTo>
                    <a:pt x="3" y="126"/>
                  </a:lnTo>
                  <a:lnTo>
                    <a:pt x="3" y="129"/>
                  </a:lnTo>
                  <a:lnTo>
                    <a:pt x="3" y="129"/>
                  </a:lnTo>
                  <a:lnTo>
                    <a:pt x="6" y="132"/>
                  </a:lnTo>
                  <a:lnTo>
                    <a:pt x="6" y="132"/>
                  </a:lnTo>
                  <a:lnTo>
                    <a:pt x="6" y="132"/>
                  </a:lnTo>
                  <a:lnTo>
                    <a:pt x="6" y="135"/>
                  </a:lnTo>
                  <a:lnTo>
                    <a:pt x="9" y="135"/>
                  </a:lnTo>
                  <a:lnTo>
                    <a:pt x="9" y="138"/>
                  </a:lnTo>
                  <a:lnTo>
                    <a:pt x="12" y="138"/>
                  </a:lnTo>
                  <a:lnTo>
                    <a:pt x="12" y="141"/>
                  </a:lnTo>
                  <a:lnTo>
                    <a:pt x="12" y="141"/>
                  </a:lnTo>
                  <a:lnTo>
                    <a:pt x="15" y="141"/>
                  </a:lnTo>
                  <a:lnTo>
                    <a:pt x="15" y="143"/>
                  </a:lnTo>
                  <a:lnTo>
                    <a:pt x="18" y="143"/>
                  </a:lnTo>
                  <a:lnTo>
                    <a:pt x="18" y="143"/>
                  </a:lnTo>
                  <a:lnTo>
                    <a:pt x="21" y="146"/>
                  </a:lnTo>
                  <a:lnTo>
                    <a:pt x="21" y="146"/>
                  </a:lnTo>
                  <a:lnTo>
                    <a:pt x="24" y="146"/>
                  </a:lnTo>
                  <a:lnTo>
                    <a:pt x="24" y="146"/>
                  </a:lnTo>
                  <a:lnTo>
                    <a:pt x="27" y="146"/>
                  </a:lnTo>
                  <a:lnTo>
                    <a:pt x="27" y="146"/>
                  </a:lnTo>
                  <a:lnTo>
                    <a:pt x="30" y="149"/>
                  </a:lnTo>
                  <a:lnTo>
                    <a:pt x="30" y="149"/>
                  </a:lnTo>
                  <a:lnTo>
                    <a:pt x="33" y="149"/>
                  </a:lnTo>
                  <a:lnTo>
                    <a:pt x="33" y="149"/>
                  </a:lnTo>
                  <a:lnTo>
                    <a:pt x="33" y="149"/>
                  </a:lnTo>
                  <a:lnTo>
                    <a:pt x="36" y="146"/>
                  </a:lnTo>
                  <a:lnTo>
                    <a:pt x="36" y="146"/>
                  </a:lnTo>
                  <a:lnTo>
                    <a:pt x="39" y="146"/>
                  </a:lnTo>
                  <a:lnTo>
                    <a:pt x="39" y="146"/>
                  </a:lnTo>
                  <a:lnTo>
                    <a:pt x="39" y="146"/>
                  </a:lnTo>
                  <a:lnTo>
                    <a:pt x="42" y="146"/>
                  </a:lnTo>
                  <a:lnTo>
                    <a:pt x="42" y="143"/>
                  </a:lnTo>
                  <a:lnTo>
                    <a:pt x="158" y="39"/>
                  </a:lnTo>
                  <a:lnTo>
                    <a:pt x="158" y="39"/>
                  </a:lnTo>
                  <a:lnTo>
                    <a:pt x="158" y="39"/>
                  </a:lnTo>
                  <a:lnTo>
                    <a:pt x="155" y="39"/>
                  </a:lnTo>
                  <a:lnTo>
                    <a:pt x="155" y="42"/>
                  </a:lnTo>
                  <a:lnTo>
                    <a:pt x="155" y="42"/>
                  </a:lnTo>
                  <a:lnTo>
                    <a:pt x="152" y="42"/>
                  </a:lnTo>
                  <a:lnTo>
                    <a:pt x="152" y="42"/>
                  </a:lnTo>
                  <a:lnTo>
                    <a:pt x="149" y="42"/>
                  </a:lnTo>
                  <a:lnTo>
                    <a:pt x="149" y="42"/>
                  </a:lnTo>
                  <a:lnTo>
                    <a:pt x="146" y="42"/>
                  </a:lnTo>
                  <a:lnTo>
                    <a:pt x="146" y="42"/>
                  </a:lnTo>
                  <a:lnTo>
                    <a:pt x="146" y="42"/>
                  </a:lnTo>
                  <a:lnTo>
                    <a:pt x="143" y="42"/>
                  </a:lnTo>
                  <a:lnTo>
                    <a:pt x="143" y="42"/>
                  </a:lnTo>
                  <a:lnTo>
                    <a:pt x="140" y="39"/>
                  </a:lnTo>
                  <a:lnTo>
                    <a:pt x="140" y="39"/>
                  </a:lnTo>
                  <a:lnTo>
                    <a:pt x="137" y="39"/>
                  </a:lnTo>
                  <a:lnTo>
                    <a:pt x="137" y="39"/>
                  </a:lnTo>
                  <a:lnTo>
                    <a:pt x="134" y="36"/>
                  </a:lnTo>
                  <a:lnTo>
                    <a:pt x="134" y="36"/>
                  </a:lnTo>
                  <a:lnTo>
                    <a:pt x="131" y="36"/>
                  </a:lnTo>
                  <a:lnTo>
                    <a:pt x="131" y="33"/>
                  </a:lnTo>
                  <a:lnTo>
                    <a:pt x="128" y="33"/>
                  </a:lnTo>
                  <a:lnTo>
                    <a:pt x="128" y="33"/>
                  </a:lnTo>
                  <a:lnTo>
                    <a:pt x="128" y="30"/>
                  </a:lnTo>
                  <a:lnTo>
                    <a:pt x="125" y="30"/>
                  </a:lnTo>
                  <a:lnTo>
                    <a:pt x="125" y="27"/>
                  </a:lnTo>
                  <a:lnTo>
                    <a:pt x="122" y="27"/>
                  </a:lnTo>
                  <a:lnTo>
                    <a:pt x="122" y="24"/>
                  </a:lnTo>
                  <a:lnTo>
                    <a:pt x="122" y="24"/>
                  </a:lnTo>
                  <a:lnTo>
                    <a:pt x="122" y="21"/>
                  </a:lnTo>
                  <a:lnTo>
                    <a:pt x="119" y="21"/>
                  </a:lnTo>
                  <a:lnTo>
                    <a:pt x="119" y="18"/>
                  </a:lnTo>
                  <a:lnTo>
                    <a:pt x="119" y="18"/>
                  </a:lnTo>
                  <a:lnTo>
                    <a:pt x="119" y="15"/>
                  </a:lnTo>
                  <a:lnTo>
                    <a:pt x="119" y="15"/>
                  </a:lnTo>
                  <a:lnTo>
                    <a:pt x="119" y="12"/>
                  </a:lnTo>
                  <a:lnTo>
                    <a:pt x="119" y="12"/>
                  </a:lnTo>
                  <a:lnTo>
                    <a:pt x="119" y="9"/>
                  </a:lnTo>
                  <a:lnTo>
                    <a:pt x="119" y="9"/>
                  </a:lnTo>
                  <a:lnTo>
                    <a:pt x="119" y="6"/>
                  </a:lnTo>
                  <a:lnTo>
                    <a:pt x="119" y="6"/>
                  </a:lnTo>
                  <a:lnTo>
                    <a:pt x="119" y="6"/>
                  </a:lnTo>
                  <a:lnTo>
                    <a:pt x="119" y="3"/>
                  </a:lnTo>
                  <a:lnTo>
                    <a:pt x="119" y="3"/>
                  </a:lnTo>
                  <a:lnTo>
                    <a:pt x="122" y="0"/>
                  </a:lnTo>
                  <a:lnTo>
                    <a:pt x="122" y="0"/>
                  </a:lnTo>
                  <a:lnTo>
                    <a:pt x="122" y="0"/>
                  </a:lnTo>
                  <a:lnTo>
                    <a:pt x="122" y="0"/>
                  </a:lnTo>
                  <a:lnTo>
                    <a:pt x="6" y="10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80"/>
            <p:cNvSpPr>
              <a:spLocks noChangeArrowheads="1"/>
            </p:cNvSpPr>
            <p:nvPr/>
          </p:nvSpPr>
          <p:spPr bwMode="auto">
            <a:xfrm>
              <a:off x="2919413" y="5099050"/>
              <a:ext cx="271463" cy="271463"/>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1"/>
            <p:cNvSpPr>
              <a:spLocks/>
            </p:cNvSpPr>
            <p:nvPr/>
          </p:nvSpPr>
          <p:spPr bwMode="auto">
            <a:xfrm>
              <a:off x="3162300" y="5246688"/>
              <a:ext cx="531813" cy="280988"/>
            </a:xfrm>
            <a:custGeom>
              <a:avLst/>
              <a:gdLst>
                <a:gd name="T0" fmla="*/ 21 w 335"/>
                <a:gd name="T1" fmla="*/ 0 h 177"/>
                <a:gd name="T2" fmla="*/ 18 w 335"/>
                <a:gd name="T3" fmla="*/ 0 h 177"/>
                <a:gd name="T4" fmla="*/ 18 w 335"/>
                <a:gd name="T5" fmla="*/ 0 h 177"/>
                <a:gd name="T6" fmla="*/ 18 w 335"/>
                <a:gd name="T7" fmla="*/ 0 h 177"/>
                <a:gd name="T8" fmla="*/ 18 w 335"/>
                <a:gd name="T9" fmla="*/ 3 h 177"/>
                <a:gd name="T10" fmla="*/ 15 w 335"/>
                <a:gd name="T11" fmla="*/ 3 h 177"/>
                <a:gd name="T12" fmla="*/ 15 w 335"/>
                <a:gd name="T13" fmla="*/ 6 h 177"/>
                <a:gd name="T14" fmla="*/ 12 w 335"/>
                <a:gd name="T15" fmla="*/ 9 h 177"/>
                <a:gd name="T16" fmla="*/ 12 w 335"/>
                <a:gd name="T17" fmla="*/ 12 h 177"/>
                <a:gd name="T18" fmla="*/ 9 w 335"/>
                <a:gd name="T19" fmla="*/ 12 h 177"/>
                <a:gd name="T20" fmla="*/ 9 w 335"/>
                <a:gd name="T21" fmla="*/ 15 h 177"/>
                <a:gd name="T22" fmla="*/ 9 w 335"/>
                <a:gd name="T23" fmla="*/ 18 h 177"/>
                <a:gd name="T24" fmla="*/ 6 w 335"/>
                <a:gd name="T25" fmla="*/ 24 h 177"/>
                <a:gd name="T26" fmla="*/ 6 w 335"/>
                <a:gd name="T27" fmla="*/ 27 h 177"/>
                <a:gd name="T28" fmla="*/ 3 w 335"/>
                <a:gd name="T29" fmla="*/ 30 h 177"/>
                <a:gd name="T30" fmla="*/ 3 w 335"/>
                <a:gd name="T31" fmla="*/ 33 h 177"/>
                <a:gd name="T32" fmla="*/ 3 w 335"/>
                <a:gd name="T33" fmla="*/ 36 h 177"/>
                <a:gd name="T34" fmla="*/ 0 w 335"/>
                <a:gd name="T35" fmla="*/ 36 h 177"/>
                <a:gd name="T36" fmla="*/ 0 w 335"/>
                <a:gd name="T37" fmla="*/ 39 h 177"/>
                <a:gd name="T38" fmla="*/ 0 w 335"/>
                <a:gd name="T39" fmla="*/ 42 h 177"/>
                <a:gd name="T40" fmla="*/ 0 w 335"/>
                <a:gd name="T41" fmla="*/ 45 h 177"/>
                <a:gd name="T42" fmla="*/ 0 w 335"/>
                <a:gd name="T43" fmla="*/ 45 h 177"/>
                <a:gd name="T44" fmla="*/ 0 w 335"/>
                <a:gd name="T45" fmla="*/ 45 h 177"/>
                <a:gd name="T46" fmla="*/ 0 w 335"/>
                <a:gd name="T47" fmla="*/ 48 h 177"/>
                <a:gd name="T48" fmla="*/ 0 w 335"/>
                <a:gd name="T49" fmla="*/ 48 h 177"/>
                <a:gd name="T50" fmla="*/ 317 w 335"/>
                <a:gd name="T51" fmla="*/ 177 h 177"/>
                <a:gd name="T52" fmla="*/ 317 w 335"/>
                <a:gd name="T53" fmla="*/ 177 h 177"/>
                <a:gd name="T54" fmla="*/ 317 w 335"/>
                <a:gd name="T55" fmla="*/ 174 h 177"/>
                <a:gd name="T56" fmla="*/ 317 w 335"/>
                <a:gd name="T57" fmla="*/ 174 h 177"/>
                <a:gd name="T58" fmla="*/ 317 w 335"/>
                <a:gd name="T59" fmla="*/ 171 h 177"/>
                <a:gd name="T60" fmla="*/ 317 w 335"/>
                <a:gd name="T61" fmla="*/ 171 h 177"/>
                <a:gd name="T62" fmla="*/ 317 w 335"/>
                <a:gd name="T63" fmla="*/ 168 h 177"/>
                <a:gd name="T64" fmla="*/ 317 w 335"/>
                <a:gd name="T65" fmla="*/ 165 h 177"/>
                <a:gd name="T66" fmla="*/ 320 w 335"/>
                <a:gd name="T67" fmla="*/ 162 h 177"/>
                <a:gd name="T68" fmla="*/ 320 w 335"/>
                <a:gd name="T69" fmla="*/ 159 h 177"/>
                <a:gd name="T70" fmla="*/ 320 w 335"/>
                <a:gd name="T71" fmla="*/ 156 h 177"/>
                <a:gd name="T72" fmla="*/ 323 w 335"/>
                <a:gd name="T73" fmla="*/ 153 h 177"/>
                <a:gd name="T74" fmla="*/ 323 w 335"/>
                <a:gd name="T75" fmla="*/ 150 h 177"/>
                <a:gd name="T76" fmla="*/ 326 w 335"/>
                <a:gd name="T77" fmla="*/ 147 h 177"/>
                <a:gd name="T78" fmla="*/ 326 w 335"/>
                <a:gd name="T79" fmla="*/ 144 h 177"/>
                <a:gd name="T80" fmla="*/ 329 w 335"/>
                <a:gd name="T81" fmla="*/ 141 h 177"/>
                <a:gd name="T82" fmla="*/ 329 w 335"/>
                <a:gd name="T83" fmla="*/ 138 h 177"/>
                <a:gd name="T84" fmla="*/ 329 w 335"/>
                <a:gd name="T85" fmla="*/ 135 h 177"/>
                <a:gd name="T86" fmla="*/ 332 w 335"/>
                <a:gd name="T87" fmla="*/ 132 h 177"/>
                <a:gd name="T88" fmla="*/ 332 w 335"/>
                <a:gd name="T89" fmla="*/ 132 h 177"/>
                <a:gd name="T90" fmla="*/ 335 w 335"/>
                <a:gd name="T91" fmla="*/ 129 h 177"/>
                <a:gd name="T92" fmla="*/ 335 w 335"/>
                <a:gd name="T93" fmla="*/ 129 h 177"/>
                <a:gd name="T94" fmla="*/ 335 w 335"/>
                <a:gd name="T95" fmla="*/ 129 h 177"/>
                <a:gd name="T96" fmla="*/ 335 w 335"/>
                <a:gd name="T97" fmla="*/ 126 h 177"/>
                <a:gd name="T98" fmla="*/ 335 w 335"/>
                <a:gd name="T99" fmla="*/ 1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 h="177">
                  <a:moveTo>
                    <a:pt x="21" y="0"/>
                  </a:moveTo>
                  <a:lnTo>
                    <a:pt x="21" y="0"/>
                  </a:lnTo>
                  <a:lnTo>
                    <a:pt x="21" y="0"/>
                  </a:lnTo>
                  <a:lnTo>
                    <a:pt x="18" y="0"/>
                  </a:lnTo>
                  <a:lnTo>
                    <a:pt x="18" y="0"/>
                  </a:lnTo>
                  <a:lnTo>
                    <a:pt x="18" y="0"/>
                  </a:lnTo>
                  <a:lnTo>
                    <a:pt x="18" y="0"/>
                  </a:lnTo>
                  <a:lnTo>
                    <a:pt x="18" y="0"/>
                  </a:lnTo>
                  <a:lnTo>
                    <a:pt x="18" y="0"/>
                  </a:lnTo>
                  <a:lnTo>
                    <a:pt x="18" y="3"/>
                  </a:lnTo>
                  <a:lnTo>
                    <a:pt x="15" y="3"/>
                  </a:lnTo>
                  <a:lnTo>
                    <a:pt x="15" y="3"/>
                  </a:lnTo>
                  <a:lnTo>
                    <a:pt x="15" y="6"/>
                  </a:lnTo>
                  <a:lnTo>
                    <a:pt x="15" y="6"/>
                  </a:lnTo>
                  <a:lnTo>
                    <a:pt x="15" y="6"/>
                  </a:lnTo>
                  <a:lnTo>
                    <a:pt x="12" y="9"/>
                  </a:lnTo>
                  <a:lnTo>
                    <a:pt x="12" y="9"/>
                  </a:lnTo>
                  <a:lnTo>
                    <a:pt x="12" y="12"/>
                  </a:lnTo>
                  <a:lnTo>
                    <a:pt x="12" y="12"/>
                  </a:lnTo>
                  <a:lnTo>
                    <a:pt x="9" y="12"/>
                  </a:lnTo>
                  <a:lnTo>
                    <a:pt x="9" y="15"/>
                  </a:lnTo>
                  <a:lnTo>
                    <a:pt x="9" y="15"/>
                  </a:lnTo>
                  <a:lnTo>
                    <a:pt x="9" y="18"/>
                  </a:lnTo>
                  <a:lnTo>
                    <a:pt x="9" y="18"/>
                  </a:lnTo>
                  <a:lnTo>
                    <a:pt x="6" y="21"/>
                  </a:lnTo>
                  <a:lnTo>
                    <a:pt x="6" y="24"/>
                  </a:lnTo>
                  <a:lnTo>
                    <a:pt x="6" y="24"/>
                  </a:lnTo>
                  <a:lnTo>
                    <a:pt x="6" y="27"/>
                  </a:lnTo>
                  <a:lnTo>
                    <a:pt x="6" y="27"/>
                  </a:lnTo>
                  <a:lnTo>
                    <a:pt x="3" y="30"/>
                  </a:lnTo>
                  <a:lnTo>
                    <a:pt x="3" y="30"/>
                  </a:lnTo>
                  <a:lnTo>
                    <a:pt x="3" y="33"/>
                  </a:lnTo>
                  <a:lnTo>
                    <a:pt x="3" y="33"/>
                  </a:lnTo>
                  <a:lnTo>
                    <a:pt x="3" y="36"/>
                  </a:lnTo>
                  <a:lnTo>
                    <a:pt x="3" y="36"/>
                  </a:lnTo>
                  <a:lnTo>
                    <a:pt x="0" y="36"/>
                  </a:lnTo>
                  <a:lnTo>
                    <a:pt x="0" y="39"/>
                  </a:lnTo>
                  <a:lnTo>
                    <a:pt x="0" y="39"/>
                  </a:lnTo>
                  <a:lnTo>
                    <a:pt x="0" y="42"/>
                  </a:lnTo>
                  <a:lnTo>
                    <a:pt x="0" y="42"/>
                  </a:lnTo>
                  <a:lnTo>
                    <a:pt x="0" y="42"/>
                  </a:lnTo>
                  <a:lnTo>
                    <a:pt x="0" y="45"/>
                  </a:lnTo>
                  <a:lnTo>
                    <a:pt x="0" y="45"/>
                  </a:lnTo>
                  <a:lnTo>
                    <a:pt x="0" y="45"/>
                  </a:lnTo>
                  <a:lnTo>
                    <a:pt x="0" y="45"/>
                  </a:lnTo>
                  <a:lnTo>
                    <a:pt x="0" y="45"/>
                  </a:lnTo>
                  <a:lnTo>
                    <a:pt x="0" y="48"/>
                  </a:lnTo>
                  <a:lnTo>
                    <a:pt x="0" y="48"/>
                  </a:lnTo>
                  <a:lnTo>
                    <a:pt x="0" y="48"/>
                  </a:lnTo>
                  <a:lnTo>
                    <a:pt x="0" y="48"/>
                  </a:lnTo>
                  <a:lnTo>
                    <a:pt x="317" y="177"/>
                  </a:lnTo>
                  <a:lnTo>
                    <a:pt x="317" y="177"/>
                  </a:lnTo>
                  <a:lnTo>
                    <a:pt x="317" y="177"/>
                  </a:lnTo>
                  <a:lnTo>
                    <a:pt x="317" y="177"/>
                  </a:lnTo>
                  <a:lnTo>
                    <a:pt x="317" y="174"/>
                  </a:lnTo>
                  <a:lnTo>
                    <a:pt x="317" y="174"/>
                  </a:lnTo>
                  <a:lnTo>
                    <a:pt x="317" y="174"/>
                  </a:lnTo>
                  <a:lnTo>
                    <a:pt x="317" y="174"/>
                  </a:lnTo>
                  <a:lnTo>
                    <a:pt x="317" y="174"/>
                  </a:lnTo>
                  <a:lnTo>
                    <a:pt x="317" y="171"/>
                  </a:lnTo>
                  <a:lnTo>
                    <a:pt x="317" y="171"/>
                  </a:lnTo>
                  <a:lnTo>
                    <a:pt x="317" y="171"/>
                  </a:lnTo>
                  <a:lnTo>
                    <a:pt x="317" y="168"/>
                  </a:lnTo>
                  <a:lnTo>
                    <a:pt x="317" y="168"/>
                  </a:lnTo>
                  <a:lnTo>
                    <a:pt x="317" y="165"/>
                  </a:lnTo>
                  <a:lnTo>
                    <a:pt x="317" y="165"/>
                  </a:lnTo>
                  <a:lnTo>
                    <a:pt x="320" y="165"/>
                  </a:lnTo>
                  <a:lnTo>
                    <a:pt x="320" y="162"/>
                  </a:lnTo>
                  <a:lnTo>
                    <a:pt x="320" y="162"/>
                  </a:lnTo>
                  <a:lnTo>
                    <a:pt x="320" y="159"/>
                  </a:lnTo>
                  <a:lnTo>
                    <a:pt x="320" y="159"/>
                  </a:lnTo>
                  <a:lnTo>
                    <a:pt x="320" y="156"/>
                  </a:lnTo>
                  <a:lnTo>
                    <a:pt x="323" y="156"/>
                  </a:lnTo>
                  <a:lnTo>
                    <a:pt x="323" y="153"/>
                  </a:lnTo>
                  <a:lnTo>
                    <a:pt x="323" y="150"/>
                  </a:lnTo>
                  <a:lnTo>
                    <a:pt x="323" y="150"/>
                  </a:lnTo>
                  <a:lnTo>
                    <a:pt x="323" y="147"/>
                  </a:lnTo>
                  <a:lnTo>
                    <a:pt x="326" y="147"/>
                  </a:lnTo>
                  <a:lnTo>
                    <a:pt x="326" y="144"/>
                  </a:lnTo>
                  <a:lnTo>
                    <a:pt x="326" y="144"/>
                  </a:lnTo>
                  <a:lnTo>
                    <a:pt x="326" y="141"/>
                  </a:lnTo>
                  <a:lnTo>
                    <a:pt x="329" y="141"/>
                  </a:lnTo>
                  <a:lnTo>
                    <a:pt x="329" y="138"/>
                  </a:lnTo>
                  <a:lnTo>
                    <a:pt x="329" y="138"/>
                  </a:lnTo>
                  <a:lnTo>
                    <a:pt x="329" y="138"/>
                  </a:lnTo>
                  <a:lnTo>
                    <a:pt x="329" y="135"/>
                  </a:lnTo>
                  <a:lnTo>
                    <a:pt x="332" y="135"/>
                  </a:lnTo>
                  <a:lnTo>
                    <a:pt x="332" y="132"/>
                  </a:lnTo>
                  <a:lnTo>
                    <a:pt x="332" y="132"/>
                  </a:lnTo>
                  <a:lnTo>
                    <a:pt x="332" y="132"/>
                  </a:lnTo>
                  <a:lnTo>
                    <a:pt x="332" y="132"/>
                  </a:lnTo>
                  <a:lnTo>
                    <a:pt x="335" y="129"/>
                  </a:lnTo>
                  <a:lnTo>
                    <a:pt x="335" y="129"/>
                  </a:lnTo>
                  <a:lnTo>
                    <a:pt x="335" y="129"/>
                  </a:lnTo>
                  <a:lnTo>
                    <a:pt x="335" y="129"/>
                  </a:lnTo>
                  <a:lnTo>
                    <a:pt x="335" y="129"/>
                  </a:lnTo>
                  <a:lnTo>
                    <a:pt x="335" y="129"/>
                  </a:lnTo>
                  <a:lnTo>
                    <a:pt x="335" y="126"/>
                  </a:lnTo>
                  <a:lnTo>
                    <a:pt x="335" y="126"/>
                  </a:lnTo>
                  <a:lnTo>
                    <a:pt x="335" y="126"/>
                  </a:lnTo>
                  <a:lnTo>
                    <a:pt x="2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2"/>
            <p:cNvSpPr>
              <a:spLocks/>
            </p:cNvSpPr>
            <p:nvPr/>
          </p:nvSpPr>
          <p:spPr bwMode="auto">
            <a:xfrm>
              <a:off x="2601913" y="5241925"/>
              <a:ext cx="407988" cy="280988"/>
            </a:xfrm>
            <a:custGeom>
              <a:avLst/>
              <a:gdLst>
                <a:gd name="T0" fmla="*/ 251 w 257"/>
                <a:gd name="T1" fmla="*/ 48 h 177"/>
                <a:gd name="T2" fmla="*/ 251 w 257"/>
                <a:gd name="T3" fmla="*/ 45 h 177"/>
                <a:gd name="T4" fmla="*/ 254 w 257"/>
                <a:gd name="T5" fmla="*/ 45 h 177"/>
                <a:gd name="T6" fmla="*/ 254 w 257"/>
                <a:gd name="T7" fmla="*/ 42 h 177"/>
                <a:gd name="T8" fmla="*/ 257 w 257"/>
                <a:gd name="T9" fmla="*/ 39 h 177"/>
                <a:gd name="T10" fmla="*/ 257 w 257"/>
                <a:gd name="T11" fmla="*/ 36 h 177"/>
                <a:gd name="T12" fmla="*/ 257 w 257"/>
                <a:gd name="T13" fmla="*/ 33 h 177"/>
                <a:gd name="T14" fmla="*/ 257 w 257"/>
                <a:gd name="T15" fmla="*/ 30 h 177"/>
                <a:gd name="T16" fmla="*/ 257 w 257"/>
                <a:gd name="T17" fmla="*/ 27 h 177"/>
                <a:gd name="T18" fmla="*/ 257 w 257"/>
                <a:gd name="T19" fmla="*/ 24 h 177"/>
                <a:gd name="T20" fmla="*/ 254 w 257"/>
                <a:gd name="T21" fmla="*/ 21 h 177"/>
                <a:gd name="T22" fmla="*/ 254 w 257"/>
                <a:gd name="T23" fmla="*/ 18 h 177"/>
                <a:gd name="T24" fmla="*/ 251 w 257"/>
                <a:gd name="T25" fmla="*/ 15 h 177"/>
                <a:gd name="T26" fmla="*/ 251 w 257"/>
                <a:gd name="T27" fmla="*/ 12 h 177"/>
                <a:gd name="T28" fmla="*/ 248 w 257"/>
                <a:gd name="T29" fmla="*/ 9 h 177"/>
                <a:gd name="T30" fmla="*/ 245 w 257"/>
                <a:gd name="T31" fmla="*/ 9 h 177"/>
                <a:gd name="T32" fmla="*/ 242 w 257"/>
                <a:gd name="T33" fmla="*/ 6 h 177"/>
                <a:gd name="T34" fmla="*/ 242 w 257"/>
                <a:gd name="T35" fmla="*/ 3 h 177"/>
                <a:gd name="T36" fmla="*/ 239 w 257"/>
                <a:gd name="T37" fmla="*/ 3 h 177"/>
                <a:gd name="T38" fmla="*/ 236 w 257"/>
                <a:gd name="T39" fmla="*/ 3 h 177"/>
                <a:gd name="T40" fmla="*/ 233 w 257"/>
                <a:gd name="T41" fmla="*/ 0 h 177"/>
                <a:gd name="T42" fmla="*/ 230 w 257"/>
                <a:gd name="T43" fmla="*/ 0 h 177"/>
                <a:gd name="T44" fmla="*/ 227 w 257"/>
                <a:gd name="T45" fmla="*/ 0 h 177"/>
                <a:gd name="T46" fmla="*/ 227 w 257"/>
                <a:gd name="T47" fmla="*/ 3 h 177"/>
                <a:gd name="T48" fmla="*/ 224 w 257"/>
                <a:gd name="T49" fmla="*/ 3 h 177"/>
                <a:gd name="T50" fmla="*/ 0 w 257"/>
                <a:gd name="T51" fmla="*/ 129 h 177"/>
                <a:gd name="T52" fmla="*/ 3 w 257"/>
                <a:gd name="T53" fmla="*/ 129 h 177"/>
                <a:gd name="T54" fmla="*/ 6 w 257"/>
                <a:gd name="T55" fmla="*/ 129 h 177"/>
                <a:gd name="T56" fmla="*/ 9 w 257"/>
                <a:gd name="T57" fmla="*/ 129 h 177"/>
                <a:gd name="T58" fmla="*/ 9 w 257"/>
                <a:gd name="T59" fmla="*/ 129 h 177"/>
                <a:gd name="T60" fmla="*/ 12 w 257"/>
                <a:gd name="T61" fmla="*/ 132 h 177"/>
                <a:gd name="T62" fmla="*/ 15 w 257"/>
                <a:gd name="T63" fmla="*/ 132 h 177"/>
                <a:gd name="T64" fmla="*/ 18 w 257"/>
                <a:gd name="T65" fmla="*/ 135 h 177"/>
                <a:gd name="T66" fmla="*/ 21 w 257"/>
                <a:gd name="T67" fmla="*/ 135 h 177"/>
                <a:gd name="T68" fmla="*/ 24 w 257"/>
                <a:gd name="T69" fmla="*/ 138 h 177"/>
                <a:gd name="T70" fmla="*/ 24 w 257"/>
                <a:gd name="T71" fmla="*/ 141 h 177"/>
                <a:gd name="T72" fmla="*/ 27 w 257"/>
                <a:gd name="T73" fmla="*/ 144 h 177"/>
                <a:gd name="T74" fmla="*/ 30 w 257"/>
                <a:gd name="T75" fmla="*/ 147 h 177"/>
                <a:gd name="T76" fmla="*/ 30 w 257"/>
                <a:gd name="T77" fmla="*/ 150 h 177"/>
                <a:gd name="T78" fmla="*/ 33 w 257"/>
                <a:gd name="T79" fmla="*/ 153 h 177"/>
                <a:gd name="T80" fmla="*/ 33 w 257"/>
                <a:gd name="T81" fmla="*/ 156 h 177"/>
                <a:gd name="T82" fmla="*/ 33 w 257"/>
                <a:gd name="T83" fmla="*/ 159 h 177"/>
                <a:gd name="T84" fmla="*/ 33 w 257"/>
                <a:gd name="T85" fmla="*/ 162 h 177"/>
                <a:gd name="T86" fmla="*/ 33 w 257"/>
                <a:gd name="T87" fmla="*/ 165 h 177"/>
                <a:gd name="T88" fmla="*/ 33 w 257"/>
                <a:gd name="T89" fmla="*/ 168 h 177"/>
                <a:gd name="T90" fmla="*/ 33 w 257"/>
                <a:gd name="T91" fmla="*/ 171 h 177"/>
                <a:gd name="T92" fmla="*/ 30 w 257"/>
                <a:gd name="T93" fmla="*/ 174 h 177"/>
                <a:gd name="T94" fmla="*/ 30 w 257"/>
                <a:gd name="T95" fmla="*/ 174 h 177"/>
                <a:gd name="T96" fmla="*/ 27 w 257"/>
                <a:gd name="T97" fmla="*/ 177 h 177"/>
                <a:gd name="T98" fmla="*/ 27 w 257"/>
                <a:gd name="T9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177">
                  <a:moveTo>
                    <a:pt x="251" y="48"/>
                  </a:moveTo>
                  <a:lnTo>
                    <a:pt x="251" y="48"/>
                  </a:lnTo>
                  <a:lnTo>
                    <a:pt x="251" y="48"/>
                  </a:lnTo>
                  <a:lnTo>
                    <a:pt x="251" y="45"/>
                  </a:lnTo>
                  <a:lnTo>
                    <a:pt x="254" y="45"/>
                  </a:lnTo>
                  <a:lnTo>
                    <a:pt x="254" y="45"/>
                  </a:lnTo>
                  <a:lnTo>
                    <a:pt x="254" y="42"/>
                  </a:lnTo>
                  <a:lnTo>
                    <a:pt x="254" y="42"/>
                  </a:lnTo>
                  <a:lnTo>
                    <a:pt x="257" y="42"/>
                  </a:lnTo>
                  <a:lnTo>
                    <a:pt x="257" y="39"/>
                  </a:lnTo>
                  <a:lnTo>
                    <a:pt x="257" y="39"/>
                  </a:lnTo>
                  <a:lnTo>
                    <a:pt x="257" y="36"/>
                  </a:lnTo>
                  <a:lnTo>
                    <a:pt x="257" y="36"/>
                  </a:lnTo>
                  <a:lnTo>
                    <a:pt x="257" y="33"/>
                  </a:lnTo>
                  <a:lnTo>
                    <a:pt x="257" y="33"/>
                  </a:lnTo>
                  <a:lnTo>
                    <a:pt x="257" y="30"/>
                  </a:lnTo>
                  <a:lnTo>
                    <a:pt x="257" y="30"/>
                  </a:lnTo>
                  <a:lnTo>
                    <a:pt x="257" y="27"/>
                  </a:lnTo>
                  <a:lnTo>
                    <a:pt x="257" y="27"/>
                  </a:lnTo>
                  <a:lnTo>
                    <a:pt x="257" y="24"/>
                  </a:lnTo>
                  <a:lnTo>
                    <a:pt x="254" y="24"/>
                  </a:lnTo>
                  <a:lnTo>
                    <a:pt x="254" y="21"/>
                  </a:lnTo>
                  <a:lnTo>
                    <a:pt x="254" y="21"/>
                  </a:lnTo>
                  <a:lnTo>
                    <a:pt x="254" y="18"/>
                  </a:lnTo>
                  <a:lnTo>
                    <a:pt x="254" y="18"/>
                  </a:lnTo>
                  <a:lnTo>
                    <a:pt x="251" y="15"/>
                  </a:lnTo>
                  <a:lnTo>
                    <a:pt x="251" y="15"/>
                  </a:lnTo>
                  <a:lnTo>
                    <a:pt x="251" y="12"/>
                  </a:lnTo>
                  <a:lnTo>
                    <a:pt x="248" y="12"/>
                  </a:lnTo>
                  <a:lnTo>
                    <a:pt x="248" y="9"/>
                  </a:lnTo>
                  <a:lnTo>
                    <a:pt x="248" y="9"/>
                  </a:lnTo>
                  <a:lnTo>
                    <a:pt x="245" y="9"/>
                  </a:lnTo>
                  <a:lnTo>
                    <a:pt x="245" y="6"/>
                  </a:lnTo>
                  <a:lnTo>
                    <a:pt x="242" y="6"/>
                  </a:lnTo>
                  <a:lnTo>
                    <a:pt x="242" y="6"/>
                  </a:lnTo>
                  <a:lnTo>
                    <a:pt x="242" y="3"/>
                  </a:lnTo>
                  <a:lnTo>
                    <a:pt x="239" y="3"/>
                  </a:lnTo>
                  <a:lnTo>
                    <a:pt x="239" y="3"/>
                  </a:lnTo>
                  <a:lnTo>
                    <a:pt x="236" y="3"/>
                  </a:lnTo>
                  <a:lnTo>
                    <a:pt x="236" y="3"/>
                  </a:lnTo>
                  <a:lnTo>
                    <a:pt x="233" y="0"/>
                  </a:lnTo>
                  <a:lnTo>
                    <a:pt x="233" y="0"/>
                  </a:lnTo>
                  <a:lnTo>
                    <a:pt x="233" y="0"/>
                  </a:lnTo>
                  <a:lnTo>
                    <a:pt x="230" y="0"/>
                  </a:lnTo>
                  <a:lnTo>
                    <a:pt x="230" y="0"/>
                  </a:lnTo>
                  <a:lnTo>
                    <a:pt x="227" y="0"/>
                  </a:lnTo>
                  <a:lnTo>
                    <a:pt x="227" y="0"/>
                  </a:lnTo>
                  <a:lnTo>
                    <a:pt x="227" y="3"/>
                  </a:lnTo>
                  <a:lnTo>
                    <a:pt x="224" y="3"/>
                  </a:lnTo>
                  <a:lnTo>
                    <a:pt x="224" y="3"/>
                  </a:lnTo>
                  <a:lnTo>
                    <a:pt x="0" y="132"/>
                  </a:lnTo>
                  <a:lnTo>
                    <a:pt x="0" y="129"/>
                  </a:lnTo>
                  <a:lnTo>
                    <a:pt x="3" y="129"/>
                  </a:lnTo>
                  <a:lnTo>
                    <a:pt x="3" y="129"/>
                  </a:lnTo>
                  <a:lnTo>
                    <a:pt x="3" y="129"/>
                  </a:lnTo>
                  <a:lnTo>
                    <a:pt x="6" y="129"/>
                  </a:lnTo>
                  <a:lnTo>
                    <a:pt x="6" y="129"/>
                  </a:lnTo>
                  <a:lnTo>
                    <a:pt x="9" y="129"/>
                  </a:lnTo>
                  <a:lnTo>
                    <a:pt x="9" y="129"/>
                  </a:lnTo>
                  <a:lnTo>
                    <a:pt x="9" y="129"/>
                  </a:lnTo>
                  <a:lnTo>
                    <a:pt x="12" y="129"/>
                  </a:lnTo>
                  <a:lnTo>
                    <a:pt x="12" y="132"/>
                  </a:lnTo>
                  <a:lnTo>
                    <a:pt x="15" y="132"/>
                  </a:lnTo>
                  <a:lnTo>
                    <a:pt x="15" y="132"/>
                  </a:lnTo>
                  <a:lnTo>
                    <a:pt x="18" y="132"/>
                  </a:lnTo>
                  <a:lnTo>
                    <a:pt x="18" y="135"/>
                  </a:lnTo>
                  <a:lnTo>
                    <a:pt x="18" y="135"/>
                  </a:lnTo>
                  <a:lnTo>
                    <a:pt x="21" y="135"/>
                  </a:lnTo>
                  <a:lnTo>
                    <a:pt x="21" y="138"/>
                  </a:lnTo>
                  <a:lnTo>
                    <a:pt x="24" y="138"/>
                  </a:lnTo>
                  <a:lnTo>
                    <a:pt x="24" y="138"/>
                  </a:lnTo>
                  <a:lnTo>
                    <a:pt x="24" y="141"/>
                  </a:lnTo>
                  <a:lnTo>
                    <a:pt x="27" y="141"/>
                  </a:lnTo>
                  <a:lnTo>
                    <a:pt x="27" y="144"/>
                  </a:lnTo>
                  <a:lnTo>
                    <a:pt x="27" y="144"/>
                  </a:lnTo>
                  <a:lnTo>
                    <a:pt x="30" y="147"/>
                  </a:lnTo>
                  <a:lnTo>
                    <a:pt x="30" y="147"/>
                  </a:lnTo>
                  <a:lnTo>
                    <a:pt x="30" y="150"/>
                  </a:lnTo>
                  <a:lnTo>
                    <a:pt x="30" y="150"/>
                  </a:lnTo>
                  <a:lnTo>
                    <a:pt x="33" y="153"/>
                  </a:lnTo>
                  <a:lnTo>
                    <a:pt x="33" y="153"/>
                  </a:lnTo>
                  <a:lnTo>
                    <a:pt x="33" y="156"/>
                  </a:lnTo>
                  <a:lnTo>
                    <a:pt x="33" y="156"/>
                  </a:lnTo>
                  <a:lnTo>
                    <a:pt x="33" y="159"/>
                  </a:lnTo>
                  <a:lnTo>
                    <a:pt x="33" y="159"/>
                  </a:lnTo>
                  <a:lnTo>
                    <a:pt x="33" y="162"/>
                  </a:lnTo>
                  <a:lnTo>
                    <a:pt x="33" y="162"/>
                  </a:lnTo>
                  <a:lnTo>
                    <a:pt x="33" y="165"/>
                  </a:lnTo>
                  <a:lnTo>
                    <a:pt x="33" y="165"/>
                  </a:lnTo>
                  <a:lnTo>
                    <a:pt x="33" y="168"/>
                  </a:lnTo>
                  <a:lnTo>
                    <a:pt x="33" y="168"/>
                  </a:lnTo>
                  <a:lnTo>
                    <a:pt x="33" y="171"/>
                  </a:lnTo>
                  <a:lnTo>
                    <a:pt x="33" y="171"/>
                  </a:lnTo>
                  <a:lnTo>
                    <a:pt x="30" y="174"/>
                  </a:lnTo>
                  <a:lnTo>
                    <a:pt x="30" y="174"/>
                  </a:lnTo>
                  <a:lnTo>
                    <a:pt x="30" y="174"/>
                  </a:lnTo>
                  <a:lnTo>
                    <a:pt x="30" y="174"/>
                  </a:lnTo>
                  <a:lnTo>
                    <a:pt x="27" y="177"/>
                  </a:lnTo>
                  <a:lnTo>
                    <a:pt x="27" y="177"/>
                  </a:lnTo>
                  <a:lnTo>
                    <a:pt x="27" y="177"/>
                  </a:lnTo>
                  <a:lnTo>
                    <a:pt x="251"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83"/>
            <p:cNvSpPr>
              <a:spLocks noChangeArrowheads="1"/>
            </p:cNvSpPr>
            <p:nvPr/>
          </p:nvSpPr>
          <p:spPr bwMode="auto">
            <a:xfrm>
              <a:off x="5632450" y="4287838"/>
              <a:ext cx="261938" cy="260350"/>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Oval 84"/>
            <p:cNvSpPr>
              <a:spLocks noChangeArrowheads="1"/>
            </p:cNvSpPr>
            <p:nvPr/>
          </p:nvSpPr>
          <p:spPr bwMode="auto">
            <a:xfrm>
              <a:off x="4192588" y="2106613"/>
              <a:ext cx="300038" cy="3000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5"/>
            <p:cNvSpPr>
              <a:spLocks/>
            </p:cNvSpPr>
            <p:nvPr/>
          </p:nvSpPr>
          <p:spPr bwMode="auto">
            <a:xfrm>
              <a:off x="4464050" y="2273300"/>
              <a:ext cx="536575" cy="271463"/>
            </a:xfrm>
            <a:custGeom>
              <a:avLst/>
              <a:gdLst>
                <a:gd name="T0" fmla="*/ 18 w 338"/>
                <a:gd name="T1" fmla="*/ 0 h 171"/>
                <a:gd name="T2" fmla="*/ 18 w 338"/>
                <a:gd name="T3" fmla="*/ 0 h 171"/>
                <a:gd name="T4" fmla="*/ 18 w 338"/>
                <a:gd name="T5" fmla="*/ 0 h 171"/>
                <a:gd name="T6" fmla="*/ 15 w 338"/>
                <a:gd name="T7" fmla="*/ 3 h 171"/>
                <a:gd name="T8" fmla="*/ 15 w 338"/>
                <a:gd name="T9" fmla="*/ 3 h 171"/>
                <a:gd name="T10" fmla="*/ 15 w 338"/>
                <a:gd name="T11" fmla="*/ 6 h 171"/>
                <a:gd name="T12" fmla="*/ 12 w 338"/>
                <a:gd name="T13" fmla="*/ 6 h 171"/>
                <a:gd name="T14" fmla="*/ 12 w 338"/>
                <a:gd name="T15" fmla="*/ 9 h 171"/>
                <a:gd name="T16" fmla="*/ 12 w 338"/>
                <a:gd name="T17" fmla="*/ 12 h 171"/>
                <a:gd name="T18" fmla="*/ 9 w 338"/>
                <a:gd name="T19" fmla="*/ 15 h 171"/>
                <a:gd name="T20" fmla="*/ 9 w 338"/>
                <a:gd name="T21" fmla="*/ 18 h 171"/>
                <a:gd name="T22" fmla="*/ 6 w 338"/>
                <a:gd name="T23" fmla="*/ 21 h 171"/>
                <a:gd name="T24" fmla="*/ 6 w 338"/>
                <a:gd name="T25" fmla="*/ 24 h 171"/>
                <a:gd name="T26" fmla="*/ 3 w 338"/>
                <a:gd name="T27" fmla="*/ 27 h 171"/>
                <a:gd name="T28" fmla="*/ 3 w 338"/>
                <a:gd name="T29" fmla="*/ 30 h 171"/>
                <a:gd name="T30" fmla="*/ 3 w 338"/>
                <a:gd name="T31" fmla="*/ 33 h 171"/>
                <a:gd name="T32" fmla="*/ 0 w 338"/>
                <a:gd name="T33" fmla="*/ 36 h 171"/>
                <a:gd name="T34" fmla="*/ 0 w 338"/>
                <a:gd name="T35" fmla="*/ 39 h 171"/>
                <a:gd name="T36" fmla="*/ 0 w 338"/>
                <a:gd name="T37" fmla="*/ 42 h 171"/>
                <a:gd name="T38" fmla="*/ 0 w 338"/>
                <a:gd name="T39" fmla="*/ 45 h 171"/>
                <a:gd name="T40" fmla="*/ 0 w 338"/>
                <a:gd name="T41" fmla="*/ 45 h 171"/>
                <a:gd name="T42" fmla="*/ 0 w 338"/>
                <a:gd name="T43" fmla="*/ 48 h 171"/>
                <a:gd name="T44" fmla="*/ 0 w 338"/>
                <a:gd name="T45" fmla="*/ 48 h 171"/>
                <a:gd name="T46" fmla="*/ 0 w 338"/>
                <a:gd name="T47" fmla="*/ 48 h 171"/>
                <a:gd name="T48" fmla="*/ 0 w 338"/>
                <a:gd name="T49" fmla="*/ 48 h 171"/>
                <a:gd name="T50" fmla="*/ 320 w 338"/>
                <a:gd name="T51" fmla="*/ 171 h 171"/>
                <a:gd name="T52" fmla="*/ 317 w 338"/>
                <a:gd name="T53" fmla="*/ 171 h 171"/>
                <a:gd name="T54" fmla="*/ 317 w 338"/>
                <a:gd name="T55" fmla="*/ 171 h 171"/>
                <a:gd name="T56" fmla="*/ 317 w 338"/>
                <a:gd name="T57" fmla="*/ 168 h 171"/>
                <a:gd name="T58" fmla="*/ 320 w 338"/>
                <a:gd name="T59" fmla="*/ 168 h 171"/>
                <a:gd name="T60" fmla="*/ 320 w 338"/>
                <a:gd name="T61" fmla="*/ 165 h 171"/>
                <a:gd name="T62" fmla="*/ 320 w 338"/>
                <a:gd name="T63" fmla="*/ 162 h 171"/>
                <a:gd name="T64" fmla="*/ 320 w 338"/>
                <a:gd name="T65" fmla="*/ 162 h 171"/>
                <a:gd name="T66" fmla="*/ 320 w 338"/>
                <a:gd name="T67" fmla="*/ 159 h 171"/>
                <a:gd name="T68" fmla="*/ 323 w 338"/>
                <a:gd name="T69" fmla="*/ 156 h 171"/>
                <a:gd name="T70" fmla="*/ 323 w 338"/>
                <a:gd name="T71" fmla="*/ 153 h 171"/>
                <a:gd name="T72" fmla="*/ 326 w 338"/>
                <a:gd name="T73" fmla="*/ 150 h 171"/>
                <a:gd name="T74" fmla="*/ 326 w 338"/>
                <a:gd name="T75" fmla="*/ 147 h 171"/>
                <a:gd name="T76" fmla="*/ 326 w 338"/>
                <a:gd name="T77" fmla="*/ 141 h 171"/>
                <a:gd name="T78" fmla="*/ 329 w 338"/>
                <a:gd name="T79" fmla="*/ 138 h 171"/>
                <a:gd name="T80" fmla="*/ 329 w 338"/>
                <a:gd name="T81" fmla="*/ 135 h 171"/>
                <a:gd name="T82" fmla="*/ 332 w 338"/>
                <a:gd name="T83" fmla="*/ 135 h 171"/>
                <a:gd name="T84" fmla="*/ 332 w 338"/>
                <a:gd name="T85" fmla="*/ 132 h 171"/>
                <a:gd name="T86" fmla="*/ 332 w 338"/>
                <a:gd name="T87" fmla="*/ 129 h 171"/>
                <a:gd name="T88" fmla="*/ 335 w 338"/>
                <a:gd name="T89" fmla="*/ 126 h 171"/>
                <a:gd name="T90" fmla="*/ 335 w 338"/>
                <a:gd name="T91" fmla="*/ 126 h 171"/>
                <a:gd name="T92" fmla="*/ 335 w 338"/>
                <a:gd name="T93" fmla="*/ 123 h 171"/>
                <a:gd name="T94" fmla="*/ 338 w 338"/>
                <a:gd name="T95" fmla="*/ 123 h 171"/>
                <a:gd name="T96" fmla="*/ 338 w 338"/>
                <a:gd name="T97" fmla="*/ 123 h 171"/>
                <a:gd name="T98" fmla="*/ 338 w 338"/>
                <a:gd name="T99" fmla="*/ 12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8" h="171">
                  <a:moveTo>
                    <a:pt x="18" y="0"/>
                  </a:moveTo>
                  <a:lnTo>
                    <a:pt x="18" y="0"/>
                  </a:lnTo>
                  <a:lnTo>
                    <a:pt x="18" y="0"/>
                  </a:lnTo>
                  <a:lnTo>
                    <a:pt x="18" y="0"/>
                  </a:lnTo>
                  <a:lnTo>
                    <a:pt x="18" y="0"/>
                  </a:lnTo>
                  <a:lnTo>
                    <a:pt x="18" y="0"/>
                  </a:lnTo>
                  <a:lnTo>
                    <a:pt x="18" y="0"/>
                  </a:lnTo>
                  <a:lnTo>
                    <a:pt x="15" y="3"/>
                  </a:lnTo>
                  <a:lnTo>
                    <a:pt x="15" y="3"/>
                  </a:lnTo>
                  <a:lnTo>
                    <a:pt x="15" y="3"/>
                  </a:lnTo>
                  <a:lnTo>
                    <a:pt x="15" y="3"/>
                  </a:lnTo>
                  <a:lnTo>
                    <a:pt x="15" y="6"/>
                  </a:lnTo>
                  <a:lnTo>
                    <a:pt x="15" y="6"/>
                  </a:lnTo>
                  <a:lnTo>
                    <a:pt x="12" y="6"/>
                  </a:lnTo>
                  <a:lnTo>
                    <a:pt x="12" y="9"/>
                  </a:lnTo>
                  <a:lnTo>
                    <a:pt x="12" y="9"/>
                  </a:lnTo>
                  <a:lnTo>
                    <a:pt x="12" y="12"/>
                  </a:lnTo>
                  <a:lnTo>
                    <a:pt x="12" y="12"/>
                  </a:lnTo>
                  <a:lnTo>
                    <a:pt x="9" y="12"/>
                  </a:lnTo>
                  <a:lnTo>
                    <a:pt x="9" y="15"/>
                  </a:lnTo>
                  <a:lnTo>
                    <a:pt x="9" y="15"/>
                  </a:lnTo>
                  <a:lnTo>
                    <a:pt x="9" y="18"/>
                  </a:lnTo>
                  <a:lnTo>
                    <a:pt x="6" y="18"/>
                  </a:lnTo>
                  <a:lnTo>
                    <a:pt x="6" y="21"/>
                  </a:lnTo>
                  <a:lnTo>
                    <a:pt x="6" y="21"/>
                  </a:lnTo>
                  <a:lnTo>
                    <a:pt x="6" y="24"/>
                  </a:lnTo>
                  <a:lnTo>
                    <a:pt x="6" y="27"/>
                  </a:lnTo>
                  <a:lnTo>
                    <a:pt x="3" y="27"/>
                  </a:lnTo>
                  <a:lnTo>
                    <a:pt x="3" y="30"/>
                  </a:lnTo>
                  <a:lnTo>
                    <a:pt x="3" y="30"/>
                  </a:lnTo>
                  <a:lnTo>
                    <a:pt x="3" y="33"/>
                  </a:lnTo>
                  <a:lnTo>
                    <a:pt x="3" y="33"/>
                  </a:lnTo>
                  <a:lnTo>
                    <a:pt x="3" y="36"/>
                  </a:lnTo>
                  <a:lnTo>
                    <a:pt x="0" y="36"/>
                  </a:lnTo>
                  <a:lnTo>
                    <a:pt x="0" y="39"/>
                  </a:lnTo>
                  <a:lnTo>
                    <a:pt x="0" y="39"/>
                  </a:lnTo>
                  <a:lnTo>
                    <a:pt x="0" y="39"/>
                  </a:lnTo>
                  <a:lnTo>
                    <a:pt x="0" y="42"/>
                  </a:lnTo>
                  <a:lnTo>
                    <a:pt x="0" y="42"/>
                  </a:lnTo>
                  <a:lnTo>
                    <a:pt x="0" y="45"/>
                  </a:lnTo>
                  <a:lnTo>
                    <a:pt x="0" y="45"/>
                  </a:lnTo>
                  <a:lnTo>
                    <a:pt x="0" y="45"/>
                  </a:lnTo>
                  <a:lnTo>
                    <a:pt x="0" y="45"/>
                  </a:lnTo>
                  <a:lnTo>
                    <a:pt x="0" y="48"/>
                  </a:lnTo>
                  <a:lnTo>
                    <a:pt x="0" y="48"/>
                  </a:lnTo>
                  <a:lnTo>
                    <a:pt x="0" y="48"/>
                  </a:lnTo>
                  <a:lnTo>
                    <a:pt x="0" y="48"/>
                  </a:lnTo>
                  <a:lnTo>
                    <a:pt x="0" y="48"/>
                  </a:lnTo>
                  <a:lnTo>
                    <a:pt x="0" y="48"/>
                  </a:lnTo>
                  <a:lnTo>
                    <a:pt x="0" y="48"/>
                  </a:lnTo>
                  <a:lnTo>
                    <a:pt x="320" y="171"/>
                  </a:lnTo>
                  <a:lnTo>
                    <a:pt x="320" y="171"/>
                  </a:lnTo>
                  <a:lnTo>
                    <a:pt x="317" y="171"/>
                  </a:lnTo>
                  <a:lnTo>
                    <a:pt x="317" y="171"/>
                  </a:lnTo>
                  <a:lnTo>
                    <a:pt x="317" y="171"/>
                  </a:lnTo>
                  <a:lnTo>
                    <a:pt x="317" y="171"/>
                  </a:lnTo>
                  <a:lnTo>
                    <a:pt x="317" y="171"/>
                  </a:lnTo>
                  <a:lnTo>
                    <a:pt x="317" y="168"/>
                  </a:lnTo>
                  <a:lnTo>
                    <a:pt x="320" y="168"/>
                  </a:lnTo>
                  <a:lnTo>
                    <a:pt x="320" y="168"/>
                  </a:lnTo>
                  <a:lnTo>
                    <a:pt x="320" y="168"/>
                  </a:lnTo>
                  <a:lnTo>
                    <a:pt x="320" y="165"/>
                  </a:lnTo>
                  <a:lnTo>
                    <a:pt x="320" y="165"/>
                  </a:lnTo>
                  <a:lnTo>
                    <a:pt x="320" y="162"/>
                  </a:lnTo>
                  <a:lnTo>
                    <a:pt x="320" y="162"/>
                  </a:lnTo>
                  <a:lnTo>
                    <a:pt x="320" y="162"/>
                  </a:lnTo>
                  <a:lnTo>
                    <a:pt x="320" y="159"/>
                  </a:lnTo>
                  <a:lnTo>
                    <a:pt x="320" y="159"/>
                  </a:lnTo>
                  <a:lnTo>
                    <a:pt x="323" y="156"/>
                  </a:lnTo>
                  <a:lnTo>
                    <a:pt x="323" y="156"/>
                  </a:lnTo>
                  <a:lnTo>
                    <a:pt x="323" y="153"/>
                  </a:lnTo>
                  <a:lnTo>
                    <a:pt x="323" y="153"/>
                  </a:lnTo>
                  <a:lnTo>
                    <a:pt x="323" y="150"/>
                  </a:lnTo>
                  <a:lnTo>
                    <a:pt x="326" y="150"/>
                  </a:lnTo>
                  <a:lnTo>
                    <a:pt x="326" y="147"/>
                  </a:lnTo>
                  <a:lnTo>
                    <a:pt x="326" y="147"/>
                  </a:lnTo>
                  <a:lnTo>
                    <a:pt x="326" y="144"/>
                  </a:lnTo>
                  <a:lnTo>
                    <a:pt x="326" y="141"/>
                  </a:lnTo>
                  <a:lnTo>
                    <a:pt x="329" y="141"/>
                  </a:lnTo>
                  <a:lnTo>
                    <a:pt x="329" y="138"/>
                  </a:lnTo>
                  <a:lnTo>
                    <a:pt x="329" y="138"/>
                  </a:lnTo>
                  <a:lnTo>
                    <a:pt x="329" y="135"/>
                  </a:lnTo>
                  <a:lnTo>
                    <a:pt x="329" y="135"/>
                  </a:lnTo>
                  <a:lnTo>
                    <a:pt x="332" y="135"/>
                  </a:lnTo>
                  <a:lnTo>
                    <a:pt x="332" y="132"/>
                  </a:lnTo>
                  <a:lnTo>
                    <a:pt x="332" y="132"/>
                  </a:lnTo>
                  <a:lnTo>
                    <a:pt x="332" y="129"/>
                  </a:lnTo>
                  <a:lnTo>
                    <a:pt x="332" y="129"/>
                  </a:lnTo>
                  <a:lnTo>
                    <a:pt x="335" y="129"/>
                  </a:lnTo>
                  <a:lnTo>
                    <a:pt x="335" y="126"/>
                  </a:lnTo>
                  <a:lnTo>
                    <a:pt x="335" y="126"/>
                  </a:lnTo>
                  <a:lnTo>
                    <a:pt x="335" y="126"/>
                  </a:lnTo>
                  <a:lnTo>
                    <a:pt x="335" y="126"/>
                  </a:lnTo>
                  <a:lnTo>
                    <a:pt x="335" y="123"/>
                  </a:lnTo>
                  <a:lnTo>
                    <a:pt x="335" y="123"/>
                  </a:lnTo>
                  <a:lnTo>
                    <a:pt x="338" y="123"/>
                  </a:lnTo>
                  <a:lnTo>
                    <a:pt x="338" y="123"/>
                  </a:lnTo>
                  <a:lnTo>
                    <a:pt x="338" y="123"/>
                  </a:lnTo>
                  <a:lnTo>
                    <a:pt x="338" y="123"/>
                  </a:lnTo>
                  <a:lnTo>
                    <a:pt x="338" y="123"/>
                  </a:lnTo>
                  <a:lnTo>
                    <a:pt x="1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6"/>
            <p:cNvSpPr>
              <a:spLocks/>
            </p:cNvSpPr>
            <p:nvPr/>
          </p:nvSpPr>
          <p:spPr bwMode="auto">
            <a:xfrm>
              <a:off x="4094163" y="2220913"/>
              <a:ext cx="217488" cy="80963"/>
            </a:xfrm>
            <a:custGeom>
              <a:avLst/>
              <a:gdLst>
                <a:gd name="T0" fmla="*/ 116 w 137"/>
                <a:gd name="T1" fmla="*/ 51 h 51"/>
                <a:gd name="T2" fmla="*/ 119 w 137"/>
                <a:gd name="T3" fmla="*/ 51 h 51"/>
                <a:gd name="T4" fmla="*/ 122 w 137"/>
                <a:gd name="T5" fmla="*/ 51 h 51"/>
                <a:gd name="T6" fmla="*/ 122 w 137"/>
                <a:gd name="T7" fmla="*/ 48 h 51"/>
                <a:gd name="T8" fmla="*/ 125 w 137"/>
                <a:gd name="T9" fmla="*/ 48 h 51"/>
                <a:gd name="T10" fmla="*/ 128 w 137"/>
                <a:gd name="T11" fmla="*/ 45 h 51"/>
                <a:gd name="T12" fmla="*/ 131 w 137"/>
                <a:gd name="T13" fmla="*/ 42 h 51"/>
                <a:gd name="T14" fmla="*/ 131 w 137"/>
                <a:gd name="T15" fmla="*/ 42 h 51"/>
                <a:gd name="T16" fmla="*/ 134 w 137"/>
                <a:gd name="T17" fmla="*/ 39 h 51"/>
                <a:gd name="T18" fmla="*/ 134 w 137"/>
                <a:gd name="T19" fmla="*/ 36 h 51"/>
                <a:gd name="T20" fmla="*/ 137 w 137"/>
                <a:gd name="T21" fmla="*/ 30 h 51"/>
                <a:gd name="T22" fmla="*/ 137 w 137"/>
                <a:gd name="T23" fmla="*/ 27 h 51"/>
                <a:gd name="T24" fmla="*/ 137 w 137"/>
                <a:gd name="T25" fmla="*/ 24 h 51"/>
                <a:gd name="T26" fmla="*/ 137 w 137"/>
                <a:gd name="T27" fmla="*/ 21 h 51"/>
                <a:gd name="T28" fmla="*/ 137 w 137"/>
                <a:gd name="T29" fmla="*/ 18 h 51"/>
                <a:gd name="T30" fmla="*/ 134 w 137"/>
                <a:gd name="T31" fmla="*/ 15 h 51"/>
                <a:gd name="T32" fmla="*/ 134 w 137"/>
                <a:gd name="T33" fmla="*/ 12 h 51"/>
                <a:gd name="T34" fmla="*/ 131 w 137"/>
                <a:gd name="T35" fmla="*/ 9 h 51"/>
                <a:gd name="T36" fmla="*/ 128 w 137"/>
                <a:gd name="T37" fmla="*/ 6 h 51"/>
                <a:gd name="T38" fmla="*/ 128 w 137"/>
                <a:gd name="T39" fmla="*/ 3 h 51"/>
                <a:gd name="T40" fmla="*/ 125 w 137"/>
                <a:gd name="T41" fmla="*/ 3 h 51"/>
                <a:gd name="T42" fmla="*/ 122 w 137"/>
                <a:gd name="T43" fmla="*/ 0 h 51"/>
                <a:gd name="T44" fmla="*/ 119 w 137"/>
                <a:gd name="T45" fmla="*/ 0 h 51"/>
                <a:gd name="T46" fmla="*/ 116 w 137"/>
                <a:gd name="T47" fmla="*/ 0 h 51"/>
                <a:gd name="T48" fmla="*/ 113 w 137"/>
                <a:gd name="T49" fmla="*/ 0 h 51"/>
                <a:gd name="T50" fmla="*/ 2 w 137"/>
                <a:gd name="T51" fmla="*/ 0 h 51"/>
                <a:gd name="T52" fmla="*/ 2 w 137"/>
                <a:gd name="T53" fmla="*/ 0 h 51"/>
                <a:gd name="T54" fmla="*/ 5 w 137"/>
                <a:gd name="T55" fmla="*/ 0 h 51"/>
                <a:gd name="T56" fmla="*/ 8 w 137"/>
                <a:gd name="T57" fmla="*/ 0 h 51"/>
                <a:gd name="T58" fmla="*/ 11 w 137"/>
                <a:gd name="T59" fmla="*/ 3 h 51"/>
                <a:gd name="T60" fmla="*/ 14 w 137"/>
                <a:gd name="T61" fmla="*/ 6 h 51"/>
                <a:gd name="T62" fmla="*/ 17 w 137"/>
                <a:gd name="T63" fmla="*/ 6 h 51"/>
                <a:gd name="T64" fmla="*/ 17 w 137"/>
                <a:gd name="T65" fmla="*/ 9 h 51"/>
                <a:gd name="T66" fmla="*/ 20 w 137"/>
                <a:gd name="T67" fmla="*/ 12 h 51"/>
                <a:gd name="T68" fmla="*/ 20 w 137"/>
                <a:gd name="T69" fmla="*/ 15 h 51"/>
                <a:gd name="T70" fmla="*/ 23 w 137"/>
                <a:gd name="T71" fmla="*/ 18 h 51"/>
                <a:gd name="T72" fmla="*/ 23 w 137"/>
                <a:gd name="T73" fmla="*/ 24 h 51"/>
                <a:gd name="T74" fmla="*/ 23 w 137"/>
                <a:gd name="T75" fmla="*/ 27 h 51"/>
                <a:gd name="T76" fmla="*/ 23 w 137"/>
                <a:gd name="T77" fmla="*/ 30 h 51"/>
                <a:gd name="T78" fmla="*/ 20 w 137"/>
                <a:gd name="T79" fmla="*/ 33 h 51"/>
                <a:gd name="T80" fmla="*/ 20 w 137"/>
                <a:gd name="T81" fmla="*/ 36 h 51"/>
                <a:gd name="T82" fmla="*/ 20 w 137"/>
                <a:gd name="T83" fmla="*/ 39 h 51"/>
                <a:gd name="T84" fmla="*/ 17 w 137"/>
                <a:gd name="T85" fmla="*/ 42 h 51"/>
                <a:gd name="T86" fmla="*/ 14 w 137"/>
                <a:gd name="T87" fmla="*/ 45 h 51"/>
                <a:gd name="T88" fmla="*/ 14 w 137"/>
                <a:gd name="T89" fmla="*/ 48 h 51"/>
                <a:gd name="T90" fmla="*/ 11 w 137"/>
                <a:gd name="T91" fmla="*/ 48 h 51"/>
                <a:gd name="T92" fmla="*/ 8 w 137"/>
                <a:gd name="T93" fmla="*/ 51 h 51"/>
                <a:gd name="T94" fmla="*/ 5 w 137"/>
                <a:gd name="T95" fmla="*/ 51 h 51"/>
                <a:gd name="T96" fmla="*/ 2 w 137"/>
                <a:gd name="T97" fmla="*/ 51 h 51"/>
                <a:gd name="T98" fmla="*/ 0 w 137"/>
                <a:gd name="T9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 h="51">
                  <a:moveTo>
                    <a:pt x="113" y="51"/>
                  </a:moveTo>
                  <a:lnTo>
                    <a:pt x="116" y="51"/>
                  </a:lnTo>
                  <a:lnTo>
                    <a:pt x="116" y="51"/>
                  </a:lnTo>
                  <a:lnTo>
                    <a:pt x="119" y="51"/>
                  </a:lnTo>
                  <a:lnTo>
                    <a:pt x="119" y="51"/>
                  </a:lnTo>
                  <a:lnTo>
                    <a:pt x="122" y="51"/>
                  </a:lnTo>
                  <a:lnTo>
                    <a:pt x="122" y="51"/>
                  </a:lnTo>
                  <a:lnTo>
                    <a:pt x="122" y="48"/>
                  </a:lnTo>
                  <a:lnTo>
                    <a:pt x="125" y="48"/>
                  </a:lnTo>
                  <a:lnTo>
                    <a:pt x="125" y="48"/>
                  </a:lnTo>
                  <a:lnTo>
                    <a:pt x="128" y="48"/>
                  </a:lnTo>
                  <a:lnTo>
                    <a:pt x="128" y="45"/>
                  </a:lnTo>
                  <a:lnTo>
                    <a:pt x="128" y="45"/>
                  </a:lnTo>
                  <a:lnTo>
                    <a:pt x="131" y="42"/>
                  </a:lnTo>
                  <a:lnTo>
                    <a:pt x="131" y="42"/>
                  </a:lnTo>
                  <a:lnTo>
                    <a:pt x="131" y="42"/>
                  </a:lnTo>
                  <a:lnTo>
                    <a:pt x="134" y="39"/>
                  </a:lnTo>
                  <a:lnTo>
                    <a:pt x="134" y="39"/>
                  </a:lnTo>
                  <a:lnTo>
                    <a:pt x="134" y="36"/>
                  </a:lnTo>
                  <a:lnTo>
                    <a:pt x="134" y="36"/>
                  </a:lnTo>
                  <a:lnTo>
                    <a:pt x="134" y="33"/>
                  </a:lnTo>
                  <a:lnTo>
                    <a:pt x="137" y="30"/>
                  </a:lnTo>
                  <a:lnTo>
                    <a:pt x="137" y="30"/>
                  </a:lnTo>
                  <a:lnTo>
                    <a:pt x="137" y="27"/>
                  </a:lnTo>
                  <a:lnTo>
                    <a:pt x="137" y="27"/>
                  </a:lnTo>
                  <a:lnTo>
                    <a:pt x="137" y="24"/>
                  </a:lnTo>
                  <a:lnTo>
                    <a:pt x="137" y="24"/>
                  </a:lnTo>
                  <a:lnTo>
                    <a:pt x="137" y="21"/>
                  </a:lnTo>
                  <a:lnTo>
                    <a:pt x="137" y="18"/>
                  </a:lnTo>
                  <a:lnTo>
                    <a:pt x="137" y="18"/>
                  </a:lnTo>
                  <a:lnTo>
                    <a:pt x="134" y="15"/>
                  </a:lnTo>
                  <a:lnTo>
                    <a:pt x="134" y="15"/>
                  </a:lnTo>
                  <a:lnTo>
                    <a:pt x="134" y="12"/>
                  </a:lnTo>
                  <a:lnTo>
                    <a:pt x="134" y="12"/>
                  </a:lnTo>
                  <a:lnTo>
                    <a:pt x="131" y="9"/>
                  </a:lnTo>
                  <a:lnTo>
                    <a:pt x="131" y="9"/>
                  </a:lnTo>
                  <a:lnTo>
                    <a:pt x="131" y="9"/>
                  </a:lnTo>
                  <a:lnTo>
                    <a:pt x="128" y="6"/>
                  </a:lnTo>
                  <a:lnTo>
                    <a:pt x="128" y="6"/>
                  </a:lnTo>
                  <a:lnTo>
                    <a:pt x="128" y="3"/>
                  </a:lnTo>
                  <a:lnTo>
                    <a:pt x="125" y="3"/>
                  </a:lnTo>
                  <a:lnTo>
                    <a:pt x="125" y="3"/>
                  </a:lnTo>
                  <a:lnTo>
                    <a:pt x="122" y="3"/>
                  </a:lnTo>
                  <a:lnTo>
                    <a:pt x="122" y="0"/>
                  </a:lnTo>
                  <a:lnTo>
                    <a:pt x="122" y="0"/>
                  </a:lnTo>
                  <a:lnTo>
                    <a:pt x="119" y="0"/>
                  </a:lnTo>
                  <a:lnTo>
                    <a:pt x="119" y="0"/>
                  </a:lnTo>
                  <a:lnTo>
                    <a:pt x="116" y="0"/>
                  </a:lnTo>
                  <a:lnTo>
                    <a:pt x="116" y="0"/>
                  </a:lnTo>
                  <a:lnTo>
                    <a:pt x="113" y="0"/>
                  </a:lnTo>
                  <a:lnTo>
                    <a:pt x="0" y="0"/>
                  </a:lnTo>
                  <a:lnTo>
                    <a:pt x="2" y="0"/>
                  </a:lnTo>
                  <a:lnTo>
                    <a:pt x="2" y="0"/>
                  </a:lnTo>
                  <a:lnTo>
                    <a:pt x="2" y="0"/>
                  </a:lnTo>
                  <a:lnTo>
                    <a:pt x="5" y="0"/>
                  </a:lnTo>
                  <a:lnTo>
                    <a:pt x="5" y="0"/>
                  </a:lnTo>
                  <a:lnTo>
                    <a:pt x="8" y="0"/>
                  </a:lnTo>
                  <a:lnTo>
                    <a:pt x="8" y="0"/>
                  </a:lnTo>
                  <a:lnTo>
                    <a:pt x="11" y="3"/>
                  </a:lnTo>
                  <a:lnTo>
                    <a:pt x="11" y="3"/>
                  </a:lnTo>
                  <a:lnTo>
                    <a:pt x="14" y="3"/>
                  </a:lnTo>
                  <a:lnTo>
                    <a:pt x="14" y="6"/>
                  </a:lnTo>
                  <a:lnTo>
                    <a:pt x="14" y="6"/>
                  </a:lnTo>
                  <a:lnTo>
                    <a:pt x="17" y="6"/>
                  </a:lnTo>
                  <a:lnTo>
                    <a:pt x="17" y="9"/>
                  </a:lnTo>
                  <a:lnTo>
                    <a:pt x="17" y="9"/>
                  </a:lnTo>
                  <a:lnTo>
                    <a:pt x="20" y="12"/>
                  </a:lnTo>
                  <a:lnTo>
                    <a:pt x="20" y="12"/>
                  </a:lnTo>
                  <a:lnTo>
                    <a:pt x="20" y="15"/>
                  </a:lnTo>
                  <a:lnTo>
                    <a:pt x="20" y="15"/>
                  </a:lnTo>
                  <a:lnTo>
                    <a:pt x="20" y="18"/>
                  </a:lnTo>
                  <a:lnTo>
                    <a:pt x="23" y="18"/>
                  </a:lnTo>
                  <a:lnTo>
                    <a:pt x="23" y="21"/>
                  </a:lnTo>
                  <a:lnTo>
                    <a:pt x="23" y="24"/>
                  </a:lnTo>
                  <a:lnTo>
                    <a:pt x="23" y="24"/>
                  </a:lnTo>
                  <a:lnTo>
                    <a:pt x="23" y="27"/>
                  </a:lnTo>
                  <a:lnTo>
                    <a:pt x="23" y="27"/>
                  </a:lnTo>
                  <a:lnTo>
                    <a:pt x="23" y="30"/>
                  </a:lnTo>
                  <a:lnTo>
                    <a:pt x="23" y="30"/>
                  </a:lnTo>
                  <a:lnTo>
                    <a:pt x="20" y="33"/>
                  </a:lnTo>
                  <a:lnTo>
                    <a:pt x="20" y="36"/>
                  </a:lnTo>
                  <a:lnTo>
                    <a:pt x="20" y="36"/>
                  </a:lnTo>
                  <a:lnTo>
                    <a:pt x="20" y="39"/>
                  </a:lnTo>
                  <a:lnTo>
                    <a:pt x="20" y="39"/>
                  </a:lnTo>
                  <a:lnTo>
                    <a:pt x="17" y="42"/>
                  </a:lnTo>
                  <a:lnTo>
                    <a:pt x="17" y="42"/>
                  </a:lnTo>
                  <a:lnTo>
                    <a:pt x="17" y="42"/>
                  </a:lnTo>
                  <a:lnTo>
                    <a:pt x="14" y="45"/>
                  </a:lnTo>
                  <a:lnTo>
                    <a:pt x="14" y="45"/>
                  </a:lnTo>
                  <a:lnTo>
                    <a:pt x="14" y="48"/>
                  </a:lnTo>
                  <a:lnTo>
                    <a:pt x="11" y="48"/>
                  </a:lnTo>
                  <a:lnTo>
                    <a:pt x="11" y="48"/>
                  </a:lnTo>
                  <a:lnTo>
                    <a:pt x="8" y="51"/>
                  </a:lnTo>
                  <a:lnTo>
                    <a:pt x="8" y="51"/>
                  </a:lnTo>
                  <a:lnTo>
                    <a:pt x="5" y="51"/>
                  </a:lnTo>
                  <a:lnTo>
                    <a:pt x="5" y="51"/>
                  </a:lnTo>
                  <a:lnTo>
                    <a:pt x="2" y="51"/>
                  </a:lnTo>
                  <a:lnTo>
                    <a:pt x="2" y="51"/>
                  </a:lnTo>
                  <a:lnTo>
                    <a:pt x="2" y="51"/>
                  </a:lnTo>
                  <a:lnTo>
                    <a:pt x="0" y="51"/>
                  </a:lnTo>
                  <a:lnTo>
                    <a:pt x="113" y="5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87"/>
            <p:cNvSpPr>
              <a:spLocks noChangeArrowheads="1"/>
            </p:cNvSpPr>
            <p:nvPr/>
          </p:nvSpPr>
          <p:spPr bwMode="auto">
            <a:xfrm>
              <a:off x="2254250" y="3241675"/>
              <a:ext cx="261938" cy="261938"/>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88"/>
            <p:cNvSpPr>
              <a:spLocks/>
            </p:cNvSpPr>
            <p:nvPr/>
          </p:nvSpPr>
          <p:spPr bwMode="auto">
            <a:xfrm>
              <a:off x="2463800" y="3398838"/>
              <a:ext cx="646113" cy="433388"/>
            </a:xfrm>
            <a:custGeom>
              <a:avLst/>
              <a:gdLst>
                <a:gd name="T0" fmla="*/ 27 w 407"/>
                <a:gd name="T1" fmla="*/ 0 h 273"/>
                <a:gd name="T2" fmla="*/ 27 w 407"/>
                <a:gd name="T3" fmla="*/ 0 h 273"/>
                <a:gd name="T4" fmla="*/ 27 w 407"/>
                <a:gd name="T5" fmla="*/ 0 h 273"/>
                <a:gd name="T6" fmla="*/ 24 w 407"/>
                <a:gd name="T7" fmla="*/ 0 h 273"/>
                <a:gd name="T8" fmla="*/ 24 w 407"/>
                <a:gd name="T9" fmla="*/ 3 h 273"/>
                <a:gd name="T10" fmla="*/ 21 w 407"/>
                <a:gd name="T11" fmla="*/ 3 h 273"/>
                <a:gd name="T12" fmla="*/ 18 w 407"/>
                <a:gd name="T13" fmla="*/ 6 h 273"/>
                <a:gd name="T14" fmla="*/ 18 w 407"/>
                <a:gd name="T15" fmla="*/ 6 h 273"/>
                <a:gd name="T16" fmla="*/ 15 w 407"/>
                <a:gd name="T17" fmla="*/ 9 h 273"/>
                <a:gd name="T18" fmla="*/ 15 w 407"/>
                <a:gd name="T19" fmla="*/ 12 h 273"/>
                <a:gd name="T20" fmla="*/ 12 w 407"/>
                <a:gd name="T21" fmla="*/ 15 h 273"/>
                <a:gd name="T22" fmla="*/ 9 w 407"/>
                <a:gd name="T23" fmla="*/ 18 h 273"/>
                <a:gd name="T24" fmla="*/ 9 w 407"/>
                <a:gd name="T25" fmla="*/ 21 h 273"/>
                <a:gd name="T26" fmla="*/ 6 w 407"/>
                <a:gd name="T27" fmla="*/ 24 h 273"/>
                <a:gd name="T28" fmla="*/ 6 w 407"/>
                <a:gd name="T29" fmla="*/ 27 h 273"/>
                <a:gd name="T30" fmla="*/ 3 w 407"/>
                <a:gd name="T31" fmla="*/ 30 h 273"/>
                <a:gd name="T32" fmla="*/ 3 w 407"/>
                <a:gd name="T33" fmla="*/ 33 h 273"/>
                <a:gd name="T34" fmla="*/ 3 w 407"/>
                <a:gd name="T35" fmla="*/ 33 h 273"/>
                <a:gd name="T36" fmla="*/ 0 w 407"/>
                <a:gd name="T37" fmla="*/ 36 h 273"/>
                <a:gd name="T38" fmla="*/ 0 w 407"/>
                <a:gd name="T39" fmla="*/ 39 h 273"/>
                <a:gd name="T40" fmla="*/ 0 w 407"/>
                <a:gd name="T41" fmla="*/ 42 h 273"/>
                <a:gd name="T42" fmla="*/ 0 w 407"/>
                <a:gd name="T43" fmla="*/ 42 h 273"/>
                <a:gd name="T44" fmla="*/ 0 w 407"/>
                <a:gd name="T45" fmla="*/ 45 h 273"/>
                <a:gd name="T46" fmla="*/ 0 w 407"/>
                <a:gd name="T47" fmla="*/ 45 h 273"/>
                <a:gd name="T48" fmla="*/ 0 w 407"/>
                <a:gd name="T49" fmla="*/ 45 h 273"/>
                <a:gd name="T50" fmla="*/ 380 w 407"/>
                <a:gd name="T51" fmla="*/ 270 h 273"/>
                <a:gd name="T52" fmla="*/ 380 w 407"/>
                <a:gd name="T53" fmla="*/ 270 h 273"/>
                <a:gd name="T54" fmla="*/ 380 w 407"/>
                <a:gd name="T55" fmla="*/ 270 h 273"/>
                <a:gd name="T56" fmla="*/ 380 w 407"/>
                <a:gd name="T57" fmla="*/ 267 h 273"/>
                <a:gd name="T58" fmla="*/ 380 w 407"/>
                <a:gd name="T59" fmla="*/ 267 h 273"/>
                <a:gd name="T60" fmla="*/ 380 w 407"/>
                <a:gd name="T61" fmla="*/ 264 h 273"/>
                <a:gd name="T62" fmla="*/ 380 w 407"/>
                <a:gd name="T63" fmla="*/ 261 h 273"/>
                <a:gd name="T64" fmla="*/ 383 w 407"/>
                <a:gd name="T65" fmla="*/ 258 h 273"/>
                <a:gd name="T66" fmla="*/ 383 w 407"/>
                <a:gd name="T67" fmla="*/ 255 h 273"/>
                <a:gd name="T68" fmla="*/ 383 w 407"/>
                <a:gd name="T69" fmla="*/ 255 h 273"/>
                <a:gd name="T70" fmla="*/ 386 w 407"/>
                <a:gd name="T71" fmla="*/ 252 h 273"/>
                <a:gd name="T72" fmla="*/ 386 w 407"/>
                <a:gd name="T73" fmla="*/ 249 h 273"/>
                <a:gd name="T74" fmla="*/ 389 w 407"/>
                <a:gd name="T75" fmla="*/ 246 h 273"/>
                <a:gd name="T76" fmla="*/ 392 w 407"/>
                <a:gd name="T77" fmla="*/ 243 h 273"/>
                <a:gd name="T78" fmla="*/ 392 w 407"/>
                <a:gd name="T79" fmla="*/ 240 h 273"/>
                <a:gd name="T80" fmla="*/ 395 w 407"/>
                <a:gd name="T81" fmla="*/ 237 h 273"/>
                <a:gd name="T82" fmla="*/ 395 w 407"/>
                <a:gd name="T83" fmla="*/ 234 h 273"/>
                <a:gd name="T84" fmla="*/ 398 w 407"/>
                <a:gd name="T85" fmla="*/ 231 h 273"/>
                <a:gd name="T86" fmla="*/ 401 w 407"/>
                <a:gd name="T87" fmla="*/ 231 h 273"/>
                <a:gd name="T88" fmla="*/ 401 w 407"/>
                <a:gd name="T89" fmla="*/ 228 h 273"/>
                <a:gd name="T90" fmla="*/ 404 w 407"/>
                <a:gd name="T91" fmla="*/ 228 h 273"/>
                <a:gd name="T92" fmla="*/ 404 w 407"/>
                <a:gd name="T93" fmla="*/ 225 h 273"/>
                <a:gd name="T94" fmla="*/ 407 w 407"/>
                <a:gd name="T95" fmla="*/ 225 h 273"/>
                <a:gd name="T96" fmla="*/ 407 w 407"/>
                <a:gd name="T97" fmla="*/ 225 h 273"/>
                <a:gd name="T98" fmla="*/ 407 w 407"/>
                <a:gd name="T99" fmla="*/ 22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7" h="273">
                  <a:moveTo>
                    <a:pt x="27" y="0"/>
                  </a:moveTo>
                  <a:lnTo>
                    <a:pt x="27" y="0"/>
                  </a:lnTo>
                  <a:lnTo>
                    <a:pt x="27" y="0"/>
                  </a:lnTo>
                  <a:lnTo>
                    <a:pt x="27" y="0"/>
                  </a:lnTo>
                  <a:lnTo>
                    <a:pt x="27" y="0"/>
                  </a:lnTo>
                  <a:lnTo>
                    <a:pt x="27" y="0"/>
                  </a:lnTo>
                  <a:lnTo>
                    <a:pt x="24" y="0"/>
                  </a:lnTo>
                  <a:lnTo>
                    <a:pt x="24" y="0"/>
                  </a:lnTo>
                  <a:lnTo>
                    <a:pt x="24" y="0"/>
                  </a:lnTo>
                  <a:lnTo>
                    <a:pt x="24" y="3"/>
                  </a:lnTo>
                  <a:lnTo>
                    <a:pt x="21" y="3"/>
                  </a:lnTo>
                  <a:lnTo>
                    <a:pt x="21" y="3"/>
                  </a:lnTo>
                  <a:lnTo>
                    <a:pt x="21" y="3"/>
                  </a:lnTo>
                  <a:lnTo>
                    <a:pt x="18" y="6"/>
                  </a:lnTo>
                  <a:lnTo>
                    <a:pt x="18" y="6"/>
                  </a:lnTo>
                  <a:lnTo>
                    <a:pt x="18" y="6"/>
                  </a:lnTo>
                  <a:lnTo>
                    <a:pt x="18" y="9"/>
                  </a:lnTo>
                  <a:lnTo>
                    <a:pt x="15" y="9"/>
                  </a:lnTo>
                  <a:lnTo>
                    <a:pt x="15" y="9"/>
                  </a:lnTo>
                  <a:lnTo>
                    <a:pt x="15" y="12"/>
                  </a:lnTo>
                  <a:lnTo>
                    <a:pt x="12" y="12"/>
                  </a:lnTo>
                  <a:lnTo>
                    <a:pt x="12" y="15"/>
                  </a:lnTo>
                  <a:lnTo>
                    <a:pt x="12" y="15"/>
                  </a:lnTo>
                  <a:lnTo>
                    <a:pt x="9" y="18"/>
                  </a:lnTo>
                  <a:lnTo>
                    <a:pt x="9" y="18"/>
                  </a:lnTo>
                  <a:lnTo>
                    <a:pt x="9" y="21"/>
                  </a:lnTo>
                  <a:lnTo>
                    <a:pt x="6" y="21"/>
                  </a:lnTo>
                  <a:lnTo>
                    <a:pt x="6" y="24"/>
                  </a:lnTo>
                  <a:lnTo>
                    <a:pt x="6" y="24"/>
                  </a:lnTo>
                  <a:lnTo>
                    <a:pt x="6" y="27"/>
                  </a:lnTo>
                  <a:lnTo>
                    <a:pt x="3" y="27"/>
                  </a:lnTo>
                  <a:lnTo>
                    <a:pt x="3" y="30"/>
                  </a:lnTo>
                  <a:lnTo>
                    <a:pt x="3" y="30"/>
                  </a:lnTo>
                  <a:lnTo>
                    <a:pt x="3" y="33"/>
                  </a:lnTo>
                  <a:lnTo>
                    <a:pt x="3" y="33"/>
                  </a:lnTo>
                  <a:lnTo>
                    <a:pt x="3" y="33"/>
                  </a:lnTo>
                  <a:lnTo>
                    <a:pt x="0" y="36"/>
                  </a:lnTo>
                  <a:lnTo>
                    <a:pt x="0" y="36"/>
                  </a:lnTo>
                  <a:lnTo>
                    <a:pt x="0" y="39"/>
                  </a:lnTo>
                  <a:lnTo>
                    <a:pt x="0" y="39"/>
                  </a:lnTo>
                  <a:lnTo>
                    <a:pt x="0" y="39"/>
                  </a:lnTo>
                  <a:lnTo>
                    <a:pt x="0" y="42"/>
                  </a:lnTo>
                  <a:lnTo>
                    <a:pt x="0" y="42"/>
                  </a:lnTo>
                  <a:lnTo>
                    <a:pt x="0" y="42"/>
                  </a:lnTo>
                  <a:lnTo>
                    <a:pt x="0" y="42"/>
                  </a:lnTo>
                  <a:lnTo>
                    <a:pt x="0" y="45"/>
                  </a:lnTo>
                  <a:lnTo>
                    <a:pt x="0" y="45"/>
                  </a:lnTo>
                  <a:lnTo>
                    <a:pt x="0" y="45"/>
                  </a:lnTo>
                  <a:lnTo>
                    <a:pt x="0" y="45"/>
                  </a:lnTo>
                  <a:lnTo>
                    <a:pt x="0" y="45"/>
                  </a:lnTo>
                  <a:lnTo>
                    <a:pt x="380" y="273"/>
                  </a:lnTo>
                  <a:lnTo>
                    <a:pt x="380" y="270"/>
                  </a:lnTo>
                  <a:lnTo>
                    <a:pt x="380" y="270"/>
                  </a:lnTo>
                  <a:lnTo>
                    <a:pt x="380" y="270"/>
                  </a:lnTo>
                  <a:lnTo>
                    <a:pt x="380" y="270"/>
                  </a:lnTo>
                  <a:lnTo>
                    <a:pt x="380" y="270"/>
                  </a:lnTo>
                  <a:lnTo>
                    <a:pt x="380" y="270"/>
                  </a:lnTo>
                  <a:lnTo>
                    <a:pt x="380" y="267"/>
                  </a:lnTo>
                  <a:lnTo>
                    <a:pt x="380" y="267"/>
                  </a:lnTo>
                  <a:lnTo>
                    <a:pt x="380" y="267"/>
                  </a:lnTo>
                  <a:lnTo>
                    <a:pt x="380" y="264"/>
                  </a:lnTo>
                  <a:lnTo>
                    <a:pt x="380" y="264"/>
                  </a:lnTo>
                  <a:lnTo>
                    <a:pt x="380" y="264"/>
                  </a:lnTo>
                  <a:lnTo>
                    <a:pt x="380" y="261"/>
                  </a:lnTo>
                  <a:lnTo>
                    <a:pt x="380" y="261"/>
                  </a:lnTo>
                  <a:lnTo>
                    <a:pt x="383" y="258"/>
                  </a:lnTo>
                  <a:lnTo>
                    <a:pt x="383" y="258"/>
                  </a:lnTo>
                  <a:lnTo>
                    <a:pt x="383" y="255"/>
                  </a:lnTo>
                  <a:lnTo>
                    <a:pt x="383" y="255"/>
                  </a:lnTo>
                  <a:lnTo>
                    <a:pt x="383" y="255"/>
                  </a:lnTo>
                  <a:lnTo>
                    <a:pt x="386" y="252"/>
                  </a:lnTo>
                  <a:lnTo>
                    <a:pt x="386" y="252"/>
                  </a:lnTo>
                  <a:lnTo>
                    <a:pt x="386" y="249"/>
                  </a:lnTo>
                  <a:lnTo>
                    <a:pt x="386" y="249"/>
                  </a:lnTo>
                  <a:lnTo>
                    <a:pt x="389" y="246"/>
                  </a:lnTo>
                  <a:lnTo>
                    <a:pt x="389" y="246"/>
                  </a:lnTo>
                  <a:lnTo>
                    <a:pt x="389" y="243"/>
                  </a:lnTo>
                  <a:lnTo>
                    <a:pt x="392" y="243"/>
                  </a:lnTo>
                  <a:lnTo>
                    <a:pt x="392" y="240"/>
                  </a:lnTo>
                  <a:lnTo>
                    <a:pt x="392" y="240"/>
                  </a:lnTo>
                  <a:lnTo>
                    <a:pt x="392" y="237"/>
                  </a:lnTo>
                  <a:lnTo>
                    <a:pt x="395" y="237"/>
                  </a:lnTo>
                  <a:lnTo>
                    <a:pt x="395" y="234"/>
                  </a:lnTo>
                  <a:lnTo>
                    <a:pt x="395" y="234"/>
                  </a:lnTo>
                  <a:lnTo>
                    <a:pt x="398" y="234"/>
                  </a:lnTo>
                  <a:lnTo>
                    <a:pt x="398" y="231"/>
                  </a:lnTo>
                  <a:lnTo>
                    <a:pt x="398" y="231"/>
                  </a:lnTo>
                  <a:lnTo>
                    <a:pt x="401" y="231"/>
                  </a:lnTo>
                  <a:lnTo>
                    <a:pt x="401" y="228"/>
                  </a:lnTo>
                  <a:lnTo>
                    <a:pt x="401" y="228"/>
                  </a:lnTo>
                  <a:lnTo>
                    <a:pt x="401" y="228"/>
                  </a:lnTo>
                  <a:lnTo>
                    <a:pt x="404" y="228"/>
                  </a:lnTo>
                  <a:lnTo>
                    <a:pt x="404" y="228"/>
                  </a:lnTo>
                  <a:lnTo>
                    <a:pt x="404" y="225"/>
                  </a:lnTo>
                  <a:lnTo>
                    <a:pt x="404" y="225"/>
                  </a:lnTo>
                  <a:lnTo>
                    <a:pt x="407" y="225"/>
                  </a:lnTo>
                  <a:lnTo>
                    <a:pt x="407" y="225"/>
                  </a:lnTo>
                  <a:lnTo>
                    <a:pt x="407" y="225"/>
                  </a:lnTo>
                  <a:lnTo>
                    <a:pt x="407" y="225"/>
                  </a:lnTo>
                  <a:lnTo>
                    <a:pt x="407" y="225"/>
                  </a:lnTo>
                  <a:lnTo>
                    <a:pt x="27"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89"/>
            <p:cNvSpPr>
              <a:spLocks/>
            </p:cNvSpPr>
            <p:nvPr/>
          </p:nvSpPr>
          <p:spPr bwMode="auto">
            <a:xfrm>
              <a:off x="2268538" y="2905125"/>
              <a:ext cx="142875" cy="393700"/>
            </a:xfrm>
            <a:custGeom>
              <a:avLst/>
              <a:gdLst>
                <a:gd name="T0" fmla="*/ 39 w 90"/>
                <a:gd name="T1" fmla="*/ 239 h 248"/>
                <a:gd name="T2" fmla="*/ 39 w 90"/>
                <a:gd name="T3" fmla="*/ 242 h 248"/>
                <a:gd name="T4" fmla="*/ 39 w 90"/>
                <a:gd name="T5" fmla="*/ 242 h 248"/>
                <a:gd name="T6" fmla="*/ 42 w 90"/>
                <a:gd name="T7" fmla="*/ 245 h 248"/>
                <a:gd name="T8" fmla="*/ 42 w 90"/>
                <a:gd name="T9" fmla="*/ 245 h 248"/>
                <a:gd name="T10" fmla="*/ 45 w 90"/>
                <a:gd name="T11" fmla="*/ 248 h 248"/>
                <a:gd name="T12" fmla="*/ 48 w 90"/>
                <a:gd name="T13" fmla="*/ 248 h 248"/>
                <a:gd name="T14" fmla="*/ 51 w 90"/>
                <a:gd name="T15" fmla="*/ 248 h 248"/>
                <a:gd name="T16" fmla="*/ 54 w 90"/>
                <a:gd name="T17" fmla="*/ 248 h 248"/>
                <a:gd name="T18" fmla="*/ 57 w 90"/>
                <a:gd name="T19" fmla="*/ 248 h 248"/>
                <a:gd name="T20" fmla="*/ 60 w 90"/>
                <a:gd name="T21" fmla="*/ 248 h 248"/>
                <a:gd name="T22" fmla="*/ 63 w 90"/>
                <a:gd name="T23" fmla="*/ 248 h 248"/>
                <a:gd name="T24" fmla="*/ 66 w 90"/>
                <a:gd name="T25" fmla="*/ 248 h 248"/>
                <a:gd name="T26" fmla="*/ 72 w 90"/>
                <a:gd name="T27" fmla="*/ 248 h 248"/>
                <a:gd name="T28" fmla="*/ 75 w 90"/>
                <a:gd name="T29" fmla="*/ 248 h 248"/>
                <a:gd name="T30" fmla="*/ 78 w 90"/>
                <a:gd name="T31" fmla="*/ 245 h 248"/>
                <a:gd name="T32" fmla="*/ 81 w 90"/>
                <a:gd name="T33" fmla="*/ 245 h 248"/>
                <a:gd name="T34" fmla="*/ 81 w 90"/>
                <a:gd name="T35" fmla="*/ 242 h 248"/>
                <a:gd name="T36" fmla="*/ 84 w 90"/>
                <a:gd name="T37" fmla="*/ 242 h 248"/>
                <a:gd name="T38" fmla="*/ 87 w 90"/>
                <a:gd name="T39" fmla="*/ 239 h 248"/>
                <a:gd name="T40" fmla="*/ 87 w 90"/>
                <a:gd name="T41" fmla="*/ 236 h 248"/>
                <a:gd name="T42" fmla="*/ 90 w 90"/>
                <a:gd name="T43" fmla="*/ 236 h 248"/>
                <a:gd name="T44" fmla="*/ 90 w 90"/>
                <a:gd name="T45" fmla="*/ 233 h 248"/>
                <a:gd name="T46" fmla="*/ 90 w 90"/>
                <a:gd name="T47" fmla="*/ 230 h 248"/>
                <a:gd name="T48" fmla="*/ 90 w 90"/>
                <a:gd name="T49" fmla="*/ 230 h 248"/>
                <a:gd name="T50" fmla="*/ 54 w 90"/>
                <a:gd name="T51" fmla="*/ 0 h 248"/>
                <a:gd name="T52" fmla="*/ 54 w 90"/>
                <a:gd name="T53" fmla="*/ 3 h 248"/>
                <a:gd name="T54" fmla="*/ 51 w 90"/>
                <a:gd name="T55" fmla="*/ 6 h 248"/>
                <a:gd name="T56" fmla="*/ 51 w 90"/>
                <a:gd name="T57" fmla="*/ 6 h 248"/>
                <a:gd name="T58" fmla="*/ 51 w 90"/>
                <a:gd name="T59" fmla="*/ 9 h 248"/>
                <a:gd name="T60" fmla="*/ 48 w 90"/>
                <a:gd name="T61" fmla="*/ 9 h 248"/>
                <a:gd name="T62" fmla="*/ 45 w 90"/>
                <a:gd name="T63" fmla="*/ 12 h 248"/>
                <a:gd name="T64" fmla="*/ 42 w 90"/>
                <a:gd name="T65" fmla="*/ 15 h 248"/>
                <a:gd name="T66" fmla="*/ 42 w 90"/>
                <a:gd name="T67" fmla="*/ 15 h 248"/>
                <a:gd name="T68" fmla="*/ 39 w 90"/>
                <a:gd name="T69" fmla="*/ 15 h 248"/>
                <a:gd name="T70" fmla="*/ 33 w 90"/>
                <a:gd name="T71" fmla="*/ 18 h 248"/>
                <a:gd name="T72" fmla="*/ 30 w 90"/>
                <a:gd name="T73" fmla="*/ 18 h 248"/>
                <a:gd name="T74" fmla="*/ 27 w 90"/>
                <a:gd name="T75" fmla="*/ 18 h 248"/>
                <a:gd name="T76" fmla="*/ 24 w 90"/>
                <a:gd name="T77" fmla="*/ 18 h 248"/>
                <a:gd name="T78" fmla="*/ 21 w 90"/>
                <a:gd name="T79" fmla="*/ 18 h 248"/>
                <a:gd name="T80" fmla="*/ 18 w 90"/>
                <a:gd name="T81" fmla="*/ 18 h 248"/>
                <a:gd name="T82" fmla="*/ 15 w 90"/>
                <a:gd name="T83" fmla="*/ 18 h 248"/>
                <a:gd name="T84" fmla="*/ 12 w 90"/>
                <a:gd name="T85" fmla="*/ 18 h 248"/>
                <a:gd name="T86" fmla="*/ 9 w 90"/>
                <a:gd name="T87" fmla="*/ 18 h 248"/>
                <a:gd name="T88" fmla="*/ 6 w 90"/>
                <a:gd name="T89" fmla="*/ 15 h 248"/>
                <a:gd name="T90" fmla="*/ 3 w 90"/>
                <a:gd name="T91" fmla="*/ 15 h 248"/>
                <a:gd name="T92" fmla="*/ 3 w 90"/>
                <a:gd name="T93" fmla="*/ 12 h 248"/>
                <a:gd name="T94" fmla="*/ 0 w 90"/>
                <a:gd name="T95" fmla="*/ 12 h 248"/>
                <a:gd name="T96" fmla="*/ 0 w 90"/>
                <a:gd name="T97" fmla="*/ 9 h 248"/>
                <a:gd name="T98" fmla="*/ 0 w 90"/>
                <a:gd name="T99" fmla="*/ 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248">
                  <a:moveTo>
                    <a:pt x="39" y="239"/>
                  </a:moveTo>
                  <a:lnTo>
                    <a:pt x="39" y="239"/>
                  </a:lnTo>
                  <a:lnTo>
                    <a:pt x="39" y="239"/>
                  </a:lnTo>
                  <a:lnTo>
                    <a:pt x="39" y="242"/>
                  </a:lnTo>
                  <a:lnTo>
                    <a:pt x="39" y="242"/>
                  </a:lnTo>
                  <a:lnTo>
                    <a:pt x="39" y="242"/>
                  </a:lnTo>
                  <a:lnTo>
                    <a:pt x="42" y="242"/>
                  </a:lnTo>
                  <a:lnTo>
                    <a:pt x="42" y="245"/>
                  </a:lnTo>
                  <a:lnTo>
                    <a:pt x="42" y="245"/>
                  </a:lnTo>
                  <a:lnTo>
                    <a:pt x="42" y="245"/>
                  </a:lnTo>
                  <a:lnTo>
                    <a:pt x="45" y="245"/>
                  </a:lnTo>
                  <a:lnTo>
                    <a:pt x="45" y="248"/>
                  </a:lnTo>
                  <a:lnTo>
                    <a:pt x="48" y="248"/>
                  </a:lnTo>
                  <a:lnTo>
                    <a:pt x="48" y="248"/>
                  </a:lnTo>
                  <a:lnTo>
                    <a:pt x="51" y="248"/>
                  </a:lnTo>
                  <a:lnTo>
                    <a:pt x="51" y="248"/>
                  </a:lnTo>
                  <a:lnTo>
                    <a:pt x="54" y="248"/>
                  </a:lnTo>
                  <a:lnTo>
                    <a:pt x="54" y="248"/>
                  </a:lnTo>
                  <a:lnTo>
                    <a:pt x="57" y="248"/>
                  </a:lnTo>
                  <a:lnTo>
                    <a:pt x="57" y="248"/>
                  </a:lnTo>
                  <a:lnTo>
                    <a:pt x="60" y="248"/>
                  </a:lnTo>
                  <a:lnTo>
                    <a:pt x="60" y="248"/>
                  </a:lnTo>
                  <a:lnTo>
                    <a:pt x="63" y="248"/>
                  </a:lnTo>
                  <a:lnTo>
                    <a:pt x="63" y="248"/>
                  </a:lnTo>
                  <a:lnTo>
                    <a:pt x="66" y="248"/>
                  </a:lnTo>
                  <a:lnTo>
                    <a:pt x="66" y="248"/>
                  </a:lnTo>
                  <a:lnTo>
                    <a:pt x="69" y="248"/>
                  </a:lnTo>
                  <a:lnTo>
                    <a:pt x="72" y="248"/>
                  </a:lnTo>
                  <a:lnTo>
                    <a:pt x="72" y="248"/>
                  </a:lnTo>
                  <a:lnTo>
                    <a:pt x="75" y="248"/>
                  </a:lnTo>
                  <a:lnTo>
                    <a:pt x="75" y="245"/>
                  </a:lnTo>
                  <a:lnTo>
                    <a:pt x="78" y="245"/>
                  </a:lnTo>
                  <a:lnTo>
                    <a:pt x="78" y="245"/>
                  </a:lnTo>
                  <a:lnTo>
                    <a:pt x="81" y="245"/>
                  </a:lnTo>
                  <a:lnTo>
                    <a:pt x="81" y="245"/>
                  </a:lnTo>
                  <a:lnTo>
                    <a:pt x="81" y="242"/>
                  </a:lnTo>
                  <a:lnTo>
                    <a:pt x="84" y="242"/>
                  </a:lnTo>
                  <a:lnTo>
                    <a:pt x="84" y="242"/>
                  </a:lnTo>
                  <a:lnTo>
                    <a:pt x="87" y="239"/>
                  </a:lnTo>
                  <a:lnTo>
                    <a:pt x="87" y="239"/>
                  </a:lnTo>
                  <a:lnTo>
                    <a:pt x="87" y="239"/>
                  </a:lnTo>
                  <a:lnTo>
                    <a:pt x="87" y="236"/>
                  </a:lnTo>
                  <a:lnTo>
                    <a:pt x="90" y="236"/>
                  </a:lnTo>
                  <a:lnTo>
                    <a:pt x="90" y="236"/>
                  </a:lnTo>
                  <a:lnTo>
                    <a:pt x="90" y="233"/>
                  </a:lnTo>
                  <a:lnTo>
                    <a:pt x="90" y="233"/>
                  </a:lnTo>
                  <a:lnTo>
                    <a:pt x="90" y="233"/>
                  </a:lnTo>
                  <a:lnTo>
                    <a:pt x="90" y="230"/>
                  </a:lnTo>
                  <a:lnTo>
                    <a:pt x="90" y="230"/>
                  </a:lnTo>
                  <a:lnTo>
                    <a:pt x="90" y="230"/>
                  </a:lnTo>
                  <a:lnTo>
                    <a:pt x="54" y="0"/>
                  </a:lnTo>
                  <a:lnTo>
                    <a:pt x="54" y="0"/>
                  </a:lnTo>
                  <a:lnTo>
                    <a:pt x="54" y="3"/>
                  </a:lnTo>
                  <a:lnTo>
                    <a:pt x="54" y="3"/>
                  </a:lnTo>
                  <a:lnTo>
                    <a:pt x="51" y="3"/>
                  </a:lnTo>
                  <a:lnTo>
                    <a:pt x="51" y="6"/>
                  </a:lnTo>
                  <a:lnTo>
                    <a:pt x="51" y="6"/>
                  </a:lnTo>
                  <a:lnTo>
                    <a:pt x="51" y="6"/>
                  </a:lnTo>
                  <a:lnTo>
                    <a:pt x="51" y="6"/>
                  </a:lnTo>
                  <a:lnTo>
                    <a:pt x="51" y="9"/>
                  </a:lnTo>
                  <a:lnTo>
                    <a:pt x="48" y="9"/>
                  </a:lnTo>
                  <a:lnTo>
                    <a:pt x="48" y="9"/>
                  </a:lnTo>
                  <a:lnTo>
                    <a:pt x="48" y="12"/>
                  </a:lnTo>
                  <a:lnTo>
                    <a:pt x="45" y="12"/>
                  </a:lnTo>
                  <a:lnTo>
                    <a:pt x="45" y="12"/>
                  </a:lnTo>
                  <a:lnTo>
                    <a:pt x="42" y="15"/>
                  </a:lnTo>
                  <a:lnTo>
                    <a:pt x="42" y="15"/>
                  </a:lnTo>
                  <a:lnTo>
                    <a:pt x="42" y="15"/>
                  </a:lnTo>
                  <a:lnTo>
                    <a:pt x="39" y="15"/>
                  </a:lnTo>
                  <a:lnTo>
                    <a:pt x="39" y="15"/>
                  </a:lnTo>
                  <a:lnTo>
                    <a:pt x="36" y="18"/>
                  </a:lnTo>
                  <a:lnTo>
                    <a:pt x="33" y="18"/>
                  </a:lnTo>
                  <a:lnTo>
                    <a:pt x="33" y="18"/>
                  </a:lnTo>
                  <a:lnTo>
                    <a:pt x="30" y="18"/>
                  </a:lnTo>
                  <a:lnTo>
                    <a:pt x="30" y="18"/>
                  </a:lnTo>
                  <a:lnTo>
                    <a:pt x="27" y="18"/>
                  </a:lnTo>
                  <a:lnTo>
                    <a:pt x="27" y="18"/>
                  </a:lnTo>
                  <a:lnTo>
                    <a:pt x="24" y="18"/>
                  </a:lnTo>
                  <a:lnTo>
                    <a:pt x="24" y="18"/>
                  </a:lnTo>
                  <a:lnTo>
                    <a:pt x="21" y="18"/>
                  </a:lnTo>
                  <a:lnTo>
                    <a:pt x="18" y="18"/>
                  </a:lnTo>
                  <a:lnTo>
                    <a:pt x="18" y="18"/>
                  </a:lnTo>
                  <a:lnTo>
                    <a:pt x="15" y="18"/>
                  </a:lnTo>
                  <a:lnTo>
                    <a:pt x="15" y="18"/>
                  </a:lnTo>
                  <a:lnTo>
                    <a:pt x="12" y="18"/>
                  </a:lnTo>
                  <a:lnTo>
                    <a:pt x="12" y="18"/>
                  </a:lnTo>
                  <a:lnTo>
                    <a:pt x="9" y="18"/>
                  </a:lnTo>
                  <a:lnTo>
                    <a:pt x="9" y="18"/>
                  </a:lnTo>
                  <a:lnTo>
                    <a:pt x="9" y="18"/>
                  </a:lnTo>
                  <a:lnTo>
                    <a:pt x="6" y="15"/>
                  </a:lnTo>
                  <a:lnTo>
                    <a:pt x="6" y="15"/>
                  </a:lnTo>
                  <a:lnTo>
                    <a:pt x="3" y="15"/>
                  </a:lnTo>
                  <a:lnTo>
                    <a:pt x="3" y="15"/>
                  </a:lnTo>
                  <a:lnTo>
                    <a:pt x="3" y="12"/>
                  </a:lnTo>
                  <a:lnTo>
                    <a:pt x="3" y="12"/>
                  </a:lnTo>
                  <a:lnTo>
                    <a:pt x="0" y="12"/>
                  </a:lnTo>
                  <a:lnTo>
                    <a:pt x="0" y="12"/>
                  </a:lnTo>
                  <a:lnTo>
                    <a:pt x="0" y="9"/>
                  </a:lnTo>
                  <a:lnTo>
                    <a:pt x="0" y="9"/>
                  </a:lnTo>
                  <a:lnTo>
                    <a:pt x="0" y="9"/>
                  </a:lnTo>
                  <a:lnTo>
                    <a:pt x="39" y="23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Oval 90"/>
            <p:cNvSpPr>
              <a:spLocks noChangeArrowheads="1"/>
            </p:cNvSpPr>
            <p:nvPr/>
          </p:nvSpPr>
          <p:spPr bwMode="auto">
            <a:xfrm>
              <a:off x="3660775" y="5389563"/>
              <a:ext cx="300038" cy="3000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1"/>
            <p:cNvSpPr>
              <a:spLocks/>
            </p:cNvSpPr>
            <p:nvPr/>
          </p:nvSpPr>
          <p:spPr bwMode="auto">
            <a:xfrm>
              <a:off x="3741738" y="5675313"/>
              <a:ext cx="104775" cy="369888"/>
            </a:xfrm>
            <a:custGeom>
              <a:avLst/>
              <a:gdLst>
                <a:gd name="T0" fmla="*/ 66 w 66"/>
                <a:gd name="T1" fmla="*/ 6 h 233"/>
                <a:gd name="T2" fmla="*/ 66 w 66"/>
                <a:gd name="T3" fmla="*/ 6 h 233"/>
                <a:gd name="T4" fmla="*/ 66 w 66"/>
                <a:gd name="T5" fmla="*/ 6 h 233"/>
                <a:gd name="T6" fmla="*/ 63 w 66"/>
                <a:gd name="T7" fmla="*/ 6 h 233"/>
                <a:gd name="T8" fmla="*/ 63 w 66"/>
                <a:gd name="T9" fmla="*/ 3 h 233"/>
                <a:gd name="T10" fmla="*/ 60 w 66"/>
                <a:gd name="T11" fmla="*/ 3 h 233"/>
                <a:gd name="T12" fmla="*/ 57 w 66"/>
                <a:gd name="T13" fmla="*/ 3 h 233"/>
                <a:gd name="T14" fmla="*/ 54 w 66"/>
                <a:gd name="T15" fmla="*/ 3 h 233"/>
                <a:gd name="T16" fmla="*/ 51 w 66"/>
                <a:gd name="T17" fmla="*/ 3 h 233"/>
                <a:gd name="T18" fmla="*/ 48 w 66"/>
                <a:gd name="T19" fmla="*/ 3 h 233"/>
                <a:gd name="T20" fmla="*/ 45 w 66"/>
                <a:gd name="T21" fmla="*/ 0 h 233"/>
                <a:gd name="T22" fmla="*/ 42 w 66"/>
                <a:gd name="T23" fmla="*/ 0 h 233"/>
                <a:gd name="T24" fmla="*/ 39 w 66"/>
                <a:gd name="T25" fmla="*/ 0 h 233"/>
                <a:gd name="T26" fmla="*/ 36 w 66"/>
                <a:gd name="T27" fmla="*/ 0 h 233"/>
                <a:gd name="T28" fmla="*/ 33 w 66"/>
                <a:gd name="T29" fmla="*/ 0 h 233"/>
                <a:gd name="T30" fmla="*/ 30 w 66"/>
                <a:gd name="T31" fmla="*/ 0 h 233"/>
                <a:gd name="T32" fmla="*/ 27 w 66"/>
                <a:gd name="T33" fmla="*/ 0 h 233"/>
                <a:gd name="T34" fmla="*/ 24 w 66"/>
                <a:gd name="T35" fmla="*/ 0 h 233"/>
                <a:gd name="T36" fmla="*/ 21 w 66"/>
                <a:gd name="T37" fmla="*/ 0 h 233"/>
                <a:gd name="T38" fmla="*/ 18 w 66"/>
                <a:gd name="T39" fmla="*/ 3 h 233"/>
                <a:gd name="T40" fmla="*/ 18 w 66"/>
                <a:gd name="T41" fmla="*/ 3 h 233"/>
                <a:gd name="T42" fmla="*/ 15 w 66"/>
                <a:gd name="T43" fmla="*/ 3 h 233"/>
                <a:gd name="T44" fmla="*/ 15 w 66"/>
                <a:gd name="T45" fmla="*/ 3 h 233"/>
                <a:gd name="T46" fmla="*/ 12 w 66"/>
                <a:gd name="T47" fmla="*/ 3 h 233"/>
                <a:gd name="T48" fmla="*/ 12 w 66"/>
                <a:gd name="T49" fmla="*/ 3 h 233"/>
                <a:gd name="T50" fmla="*/ 0 w 66"/>
                <a:gd name="T51" fmla="*/ 230 h 233"/>
                <a:gd name="T52" fmla="*/ 0 w 66"/>
                <a:gd name="T53" fmla="*/ 227 h 233"/>
                <a:gd name="T54" fmla="*/ 0 w 66"/>
                <a:gd name="T55" fmla="*/ 227 h 233"/>
                <a:gd name="T56" fmla="*/ 0 w 66"/>
                <a:gd name="T57" fmla="*/ 227 h 233"/>
                <a:gd name="T58" fmla="*/ 3 w 66"/>
                <a:gd name="T59" fmla="*/ 227 h 233"/>
                <a:gd name="T60" fmla="*/ 6 w 66"/>
                <a:gd name="T61" fmla="*/ 227 h 233"/>
                <a:gd name="T62" fmla="*/ 9 w 66"/>
                <a:gd name="T63" fmla="*/ 227 h 233"/>
                <a:gd name="T64" fmla="*/ 9 w 66"/>
                <a:gd name="T65" fmla="*/ 227 h 233"/>
                <a:gd name="T66" fmla="*/ 12 w 66"/>
                <a:gd name="T67" fmla="*/ 227 h 233"/>
                <a:gd name="T68" fmla="*/ 15 w 66"/>
                <a:gd name="T69" fmla="*/ 227 h 233"/>
                <a:gd name="T70" fmla="*/ 21 w 66"/>
                <a:gd name="T71" fmla="*/ 227 h 233"/>
                <a:gd name="T72" fmla="*/ 24 w 66"/>
                <a:gd name="T73" fmla="*/ 227 h 233"/>
                <a:gd name="T74" fmla="*/ 27 w 66"/>
                <a:gd name="T75" fmla="*/ 227 h 233"/>
                <a:gd name="T76" fmla="*/ 30 w 66"/>
                <a:gd name="T77" fmla="*/ 227 h 233"/>
                <a:gd name="T78" fmla="*/ 33 w 66"/>
                <a:gd name="T79" fmla="*/ 227 h 233"/>
                <a:gd name="T80" fmla="*/ 36 w 66"/>
                <a:gd name="T81" fmla="*/ 227 h 233"/>
                <a:gd name="T82" fmla="*/ 39 w 66"/>
                <a:gd name="T83" fmla="*/ 227 h 233"/>
                <a:gd name="T84" fmla="*/ 42 w 66"/>
                <a:gd name="T85" fmla="*/ 227 h 233"/>
                <a:gd name="T86" fmla="*/ 45 w 66"/>
                <a:gd name="T87" fmla="*/ 230 h 233"/>
                <a:gd name="T88" fmla="*/ 48 w 66"/>
                <a:gd name="T89" fmla="*/ 230 h 233"/>
                <a:gd name="T90" fmla="*/ 48 w 66"/>
                <a:gd name="T91" fmla="*/ 230 h 233"/>
                <a:gd name="T92" fmla="*/ 51 w 66"/>
                <a:gd name="T93" fmla="*/ 230 h 233"/>
                <a:gd name="T94" fmla="*/ 51 w 66"/>
                <a:gd name="T95" fmla="*/ 230 h 233"/>
                <a:gd name="T96" fmla="*/ 51 w 66"/>
                <a:gd name="T97" fmla="*/ 233 h 233"/>
                <a:gd name="T98" fmla="*/ 51 w 66"/>
                <a:gd name="T99"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233">
                  <a:moveTo>
                    <a:pt x="66" y="6"/>
                  </a:moveTo>
                  <a:lnTo>
                    <a:pt x="66" y="6"/>
                  </a:lnTo>
                  <a:lnTo>
                    <a:pt x="66" y="6"/>
                  </a:lnTo>
                  <a:lnTo>
                    <a:pt x="66" y="6"/>
                  </a:lnTo>
                  <a:lnTo>
                    <a:pt x="66" y="6"/>
                  </a:lnTo>
                  <a:lnTo>
                    <a:pt x="66" y="6"/>
                  </a:lnTo>
                  <a:lnTo>
                    <a:pt x="63" y="6"/>
                  </a:lnTo>
                  <a:lnTo>
                    <a:pt x="63" y="6"/>
                  </a:lnTo>
                  <a:lnTo>
                    <a:pt x="63" y="6"/>
                  </a:lnTo>
                  <a:lnTo>
                    <a:pt x="63" y="3"/>
                  </a:lnTo>
                  <a:lnTo>
                    <a:pt x="60" y="3"/>
                  </a:lnTo>
                  <a:lnTo>
                    <a:pt x="60" y="3"/>
                  </a:lnTo>
                  <a:lnTo>
                    <a:pt x="60" y="3"/>
                  </a:lnTo>
                  <a:lnTo>
                    <a:pt x="57" y="3"/>
                  </a:lnTo>
                  <a:lnTo>
                    <a:pt x="57" y="3"/>
                  </a:lnTo>
                  <a:lnTo>
                    <a:pt x="54" y="3"/>
                  </a:lnTo>
                  <a:lnTo>
                    <a:pt x="54" y="3"/>
                  </a:lnTo>
                  <a:lnTo>
                    <a:pt x="51" y="3"/>
                  </a:lnTo>
                  <a:lnTo>
                    <a:pt x="51" y="3"/>
                  </a:lnTo>
                  <a:lnTo>
                    <a:pt x="48" y="3"/>
                  </a:lnTo>
                  <a:lnTo>
                    <a:pt x="48" y="3"/>
                  </a:lnTo>
                  <a:lnTo>
                    <a:pt x="45" y="0"/>
                  </a:lnTo>
                  <a:lnTo>
                    <a:pt x="45" y="0"/>
                  </a:lnTo>
                  <a:lnTo>
                    <a:pt x="42" y="0"/>
                  </a:lnTo>
                  <a:lnTo>
                    <a:pt x="42" y="0"/>
                  </a:lnTo>
                  <a:lnTo>
                    <a:pt x="39" y="0"/>
                  </a:lnTo>
                  <a:lnTo>
                    <a:pt x="36" y="0"/>
                  </a:lnTo>
                  <a:lnTo>
                    <a:pt x="36" y="0"/>
                  </a:lnTo>
                  <a:lnTo>
                    <a:pt x="33" y="0"/>
                  </a:lnTo>
                  <a:lnTo>
                    <a:pt x="33" y="0"/>
                  </a:lnTo>
                  <a:lnTo>
                    <a:pt x="30" y="0"/>
                  </a:lnTo>
                  <a:lnTo>
                    <a:pt x="30" y="0"/>
                  </a:lnTo>
                  <a:lnTo>
                    <a:pt x="27" y="0"/>
                  </a:lnTo>
                  <a:lnTo>
                    <a:pt x="27" y="0"/>
                  </a:lnTo>
                  <a:lnTo>
                    <a:pt x="24" y="0"/>
                  </a:lnTo>
                  <a:lnTo>
                    <a:pt x="24" y="0"/>
                  </a:lnTo>
                  <a:lnTo>
                    <a:pt x="21" y="0"/>
                  </a:lnTo>
                  <a:lnTo>
                    <a:pt x="21" y="0"/>
                  </a:lnTo>
                  <a:lnTo>
                    <a:pt x="21" y="0"/>
                  </a:lnTo>
                  <a:lnTo>
                    <a:pt x="18" y="3"/>
                  </a:lnTo>
                  <a:lnTo>
                    <a:pt x="18" y="3"/>
                  </a:lnTo>
                  <a:lnTo>
                    <a:pt x="18" y="3"/>
                  </a:lnTo>
                  <a:lnTo>
                    <a:pt x="15" y="3"/>
                  </a:lnTo>
                  <a:lnTo>
                    <a:pt x="15" y="3"/>
                  </a:lnTo>
                  <a:lnTo>
                    <a:pt x="15" y="3"/>
                  </a:lnTo>
                  <a:lnTo>
                    <a:pt x="15" y="3"/>
                  </a:lnTo>
                  <a:lnTo>
                    <a:pt x="15" y="3"/>
                  </a:lnTo>
                  <a:lnTo>
                    <a:pt x="12" y="3"/>
                  </a:lnTo>
                  <a:lnTo>
                    <a:pt x="12" y="3"/>
                  </a:lnTo>
                  <a:lnTo>
                    <a:pt x="12" y="3"/>
                  </a:lnTo>
                  <a:lnTo>
                    <a:pt x="0" y="230"/>
                  </a:lnTo>
                  <a:lnTo>
                    <a:pt x="0" y="230"/>
                  </a:lnTo>
                  <a:lnTo>
                    <a:pt x="0" y="227"/>
                  </a:lnTo>
                  <a:lnTo>
                    <a:pt x="0" y="227"/>
                  </a:lnTo>
                  <a:lnTo>
                    <a:pt x="0" y="227"/>
                  </a:lnTo>
                  <a:lnTo>
                    <a:pt x="0" y="227"/>
                  </a:lnTo>
                  <a:lnTo>
                    <a:pt x="0" y="227"/>
                  </a:lnTo>
                  <a:lnTo>
                    <a:pt x="0" y="227"/>
                  </a:lnTo>
                  <a:lnTo>
                    <a:pt x="3" y="227"/>
                  </a:lnTo>
                  <a:lnTo>
                    <a:pt x="3" y="227"/>
                  </a:lnTo>
                  <a:lnTo>
                    <a:pt x="3" y="227"/>
                  </a:lnTo>
                  <a:lnTo>
                    <a:pt x="6" y="227"/>
                  </a:lnTo>
                  <a:lnTo>
                    <a:pt x="6" y="227"/>
                  </a:lnTo>
                  <a:lnTo>
                    <a:pt x="9" y="227"/>
                  </a:lnTo>
                  <a:lnTo>
                    <a:pt x="9" y="227"/>
                  </a:lnTo>
                  <a:lnTo>
                    <a:pt x="9" y="227"/>
                  </a:lnTo>
                  <a:lnTo>
                    <a:pt x="12" y="227"/>
                  </a:lnTo>
                  <a:lnTo>
                    <a:pt x="12" y="227"/>
                  </a:lnTo>
                  <a:lnTo>
                    <a:pt x="15" y="227"/>
                  </a:lnTo>
                  <a:lnTo>
                    <a:pt x="15" y="227"/>
                  </a:lnTo>
                  <a:lnTo>
                    <a:pt x="18" y="227"/>
                  </a:lnTo>
                  <a:lnTo>
                    <a:pt x="21" y="227"/>
                  </a:lnTo>
                  <a:lnTo>
                    <a:pt x="21" y="227"/>
                  </a:lnTo>
                  <a:lnTo>
                    <a:pt x="24" y="227"/>
                  </a:lnTo>
                  <a:lnTo>
                    <a:pt x="24" y="227"/>
                  </a:lnTo>
                  <a:lnTo>
                    <a:pt x="27" y="227"/>
                  </a:lnTo>
                  <a:lnTo>
                    <a:pt x="27" y="227"/>
                  </a:lnTo>
                  <a:lnTo>
                    <a:pt x="30" y="227"/>
                  </a:lnTo>
                  <a:lnTo>
                    <a:pt x="30" y="227"/>
                  </a:lnTo>
                  <a:lnTo>
                    <a:pt x="33" y="227"/>
                  </a:lnTo>
                  <a:lnTo>
                    <a:pt x="36" y="227"/>
                  </a:lnTo>
                  <a:lnTo>
                    <a:pt x="36" y="227"/>
                  </a:lnTo>
                  <a:lnTo>
                    <a:pt x="39" y="227"/>
                  </a:lnTo>
                  <a:lnTo>
                    <a:pt x="39" y="227"/>
                  </a:lnTo>
                  <a:lnTo>
                    <a:pt x="42" y="227"/>
                  </a:lnTo>
                  <a:lnTo>
                    <a:pt x="42" y="227"/>
                  </a:lnTo>
                  <a:lnTo>
                    <a:pt x="42" y="230"/>
                  </a:lnTo>
                  <a:lnTo>
                    <a:pt x="45" y="230"/>
                  </a:lnTo>
                  <a:lnTo>
                    <a:pt x="45" y="230"/>
                  </a:lnTo>
                  <a:lnTo>
                    <a:pt x="48" y="230"/>
                  </a:lnTo>
                  <a:lnTo>
                    <a:pt x="48" y="230"/>
                  </a:lnTo>
                  <a:lnTo>
                    <a:pt x="48" y="230"/>
                  </a:lnTo>
                  <a:lnTo>
                    <a:pt x="48" y="230"/>
                  </a:lnTo>
                  <a:lnTo>
                    <a:pt x="51" y="230"/>
                  </a:lnTo>
                  <a:lnTo>
                    <a:pt x="51" y="230"/>
                  </a:lnTo>
                  <a:lnTo>
                    <a:pt x="51" y="230"/>
                  </a:lnTo>
                  <a:lnTo>
                    <a:pt x="51" y="230"/>
                  </a:lnTo>
                  <a:lnTo>
                    <a:pt x="51" y="233"/>
                  </a:lnTo>
                  <a:lnTo>
                    <a:pt x="51" y="233"/>
                  </a:lnTo>
                  <a:lnTo>
                    <a:pt x="51" y="233"/>
                  </a:lnTo>
                  <a:lnTo>
                    <a:pt x="66" y="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2"/>
            <p:cNvSpPr>
              <a:spLocks/>
            </p:cNvSpPr>
            <p:nvPr/>
          </p:nvSpPr>
          <p:spPr bwMode="auto">
            <a:xfrm>
              <a:off x="3846513" y="5189538"/>
              <a:ext cx="350838" cy="323850"/>
            </a:xfrm>
            <a:custGeom>
              <a:avLst/>
              <a:gdLst>
                <a:gd name="T0" fmla="*/ 6 w 221"/>
                <a:gd name="T1" fmla="*/ 162 h 204"/>
                <a:gd name="T2" fmla="*/ 3 w 221"/>
                <a:gd name="T3" fmla="*/ 165 h 204"/>
                <a:gd name="T4" fmla="*/ 3 w 221"/>
                <a:gd name="T5" fmla="*/ 168 h 204"/>
                <a:gd name="T6" fmla="*/ 3 w 221"/>
                <a:gd name="T7" fmla="*/ 168 h 204"/>
                <a:gd name="T8" fmla="*/ 0 w 221"/>
                <a:gd name="T9" fmla="*/ 171 h 204"/>
                <a:gd name="T10" fmla="*/ 0 w 221"/>
                <a:gd name="T11" fmla="*/ 174 h 204"/>
                <a:gd name="T12" fmla="*/ 0 w 221"/>
                <a:gd name="T13" fmla="*/ 177 h 204"/>
                <a:gd name="T14" fmla="*/ 3 w 221"/>
                <a:gd name="T15" fmla="*/ 180 h 204"/>
                <a:gd name="T16" fmla="*/ 3 w 221"/>
                <a:gd name="T17" fmla="*/ 183 h 204"/>
                <a:gd name="T18" fmla="*/ 3 w 221"/>
                <a:gd name="T19" fmla="*/ 186 h 204"/>
                <a:gd name="T20" fmla="*/ 6 w 221"/>
                <a:gd name="T21" fmla="*/ 189 h 204"/>
                <a:gd name="T22" fmla="*/ 9 w 221"/>
                <a:gd name="T23" fmla="*/ 192 h 204"/>
                <a:gd name="T24" fmla="*/ 9 w 221"/>
                <a:gd name="T25" fmla="*/ 195 h 204"/>
                <a:gd name="T26" fmla="*/ 12 w 221"/>
                <a:gd name="T27" fmla="*/ 198 h 204"/>
                <a:gd name="T28" fmla="*/ 15 w 221"/>
                <a:gd name="T29" fmla="*/ 201 h 204"/>
                <a:gd name="T30" fmla="*/ 18 w 221"/>
                <a:gd name="T31" fmla="*/ 201 h 204"/>
                <a:gd name="T32" fmla="*/ 21 w 221"/>
                <a:gd name="T33" fmla="*/ 204 h 204"/>
                <a:gd name="T34" fmla="*/ 24 w 221"/>
                <a:gd name="T35" fmla="*/ 204 h 204"/>
                <a:gd name="T36" fmla="*/ 27 w 221"/>
                <a:gd name="T37" fmla="*/ 204 h 204"/>
                <a:gd name="T38" fmla="*/ 30 w 221"/>
                <a:gd name="T39" fmla="*/ 204 h 204"/>
                <a:gd name="T40" fmla="*/ 33 w 221"/>
                <a:gd name="T41" fmla="*/ 204 h 204"/>
                <a:gd name="T42" fmla="*/ 36 w 221"/>
                <a:gd name="T43" fmla="*/ 204 h 204"/>
                <a:gd name="T44" fmla="*/ 39 w 221"/>
                <a:gd name="T45" fmla="*/ 204 h 204"/>
                <a:gd name="T46" fmla="*/ 39 w 221"/>
                <a:gd name="T47" fmla="*/ 204 h 204"/>
                <a:gd name="T48" fmla="*/ 42 w 221"/>
                <a:gd name="T49" fmla="*/ 201 h 204"/>
                <a:gd name="T50" fmla="*/ 218 w 221"/>
                <a:gd name="T51" fmla="*/ 42 h 204"/>
                <a:gd name="T52" fmla="*/ 218 w 221"/>
                <a:gd name="T53" fmla="*/ 42 h 204"/>
                <a:gd name="T54" fmla="*/ 215 w 221"/>
                <a:gd name="T55" fmla="*/ 45 h 204"/>
                <a:gd name="T56" fmla="*/ 212 w 221"/>
                <a:gd name="T57" fmla="*/ 45 h 204"/>
                <a:gd name="T58" fmla="*/ 209 w 221"/>
                <a:gd name="T59" fmla="*/ 45 h 204"/>
                <a:gd name="T60" fmla="*/ 206 w 221"/>
                <a:gd name="T61" fmla="*/ 45 h 204"/>
                <a:gd name="T62" fmla="*/ 203 w 221"/>
                <a:gd name="T63" fmla="*/ 45 h 204"/>
                <a:gd name="T64" fmla="*/ 200 w 221"/>
                <a:gd name="T65" fmla="*/ 42 h 204"/>
                <a:gd name="T66" fmla="*/ 197 w 221"/>
                <a:gd name="T67" fmla="*/ 42 h 204"/>
                <a:gd name="T68" fmla="*/ 194 w 221"/>
                <a:gd name="T69" fmla="*/ 39 h 204"/>
                <a:gd name="T70" fmla="*/ 191 w 221"/>
                <a:gd name="T71" fmla="*/ 39 h 204"/>
                <a:gd name="T72" fmla="*/ 188 w 221"/>
                <a:gd name="T73" fmla="*/ 36 h 204"/>
                <a:gd name="T74" fmla="*/ 188 w 221"/>
                <a:gd name="T75" fmla="*/ 33 h 204"/>
                <a:gd name="T76" fmla="*/ 185 w 221"/>
                <a:gd name="T77" fmla="*/ 30 h 204"/>
                <a:gd name="T78" fmla="*/ 182 w 221"/>
                <a:gd name="T79" fmla="*/ 27 h 204"/>
                <a:gd name="T80" fmla="*/ 182 w 221"/>
                <a:gd name="T81" fmla="*/ 24 h 204"/>
                <a:gd name="T82" fmla="*/ 179 w 221"/>
                <a:gd name="T83" fmla="*/ 21 h 204"/>
                <a:gd name="T84" fmla="*/ 179 w 221"/>
                <a:gd name="T85" fmla="*/ 18 h 204"/>
                <a:gd name="T86" fmla="*/ 179 w 221"/>
                <a:gd name="T87" fmla="*/ 15 h 204"/>
                <a:gd name="T88" fmla="*/ 179 w 221"/>
                <a:gd name="T89" fmla="*/ 12 h 204"/>
                <a:gd name="T90" fmla="*/ 179 w 221"/>
                <a:gd name="T91" fmla="*/ 9 h 204"/>
                <a:gd name="T92" fmla="*/ 179 w 221"/>
                <a:gd name="T93" fmla="*/ 6 h 204"/>
                <a:gd name="T94" fmla="*/ 182 w 221"/>
                <a:gd name="T95" fmla="*/ 3 h 204"/>
                <a:gd name="T96" fmla="*/ 182 w 221"/>
                <a:gd name="T97" fmla="*/ 3 h 204"/>
                <a:gd name="T98" fmla="*/ 185 w 221"/>
                <a:gd name="T9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204">
                  <a:moveTo>
                    <a:pt x="6" y="162"/>
                  </a:moveTo>
                  <a:lnTo>
                    <a:pt x="6" y="162"/>
                  </a:lnTo>
                  <a:lnTo>
                    <a:pt x="6" y="162"/>
                  </a:lnTo>
                  <a:lnTo>
                    <a:pt x="3" y="165"/>
                  </a:lnTo>
                  <a:lnTo>
                    <a:pt x="3" y="165"/>
                  </a:lnTo>
                  <a:lnTo>
                    <a:pt x="3" y="168"/>
                  </a:lnTo>
                  <a:lnTo>
                    <a:pt x="3" y="168"/>
                  </a:lnTo>
                  <a:lnTo>
                    <a:pt x="3" y="168"/>
                  </a:lnTo>
                  <a:lnTo>
                    <a:pt x="3" y="171"/>
                  </a:lnTo>
                  <a:lnTo>
                    <a:pt x="0" y="171"/>
                  </a:lnTo>
                  <a:lnTo>
                    <a:pt x="0" y="174"/>
                  </a:lnTo>
                  <a:lnTo>
                    <a:pt x="0" y="174"/>
                  </a:lnTo>
                  <a:lnTo>
                    <a:pt x="0" y="177"/>
                  </a:lnTo>
                  <a:lnTo>
                    <a:pt x="0" y="177"/>
                  </a:lnTo>
                  <a:lnTo>
                    <a:pt x="3" y="180"/>
                  </a:lnTo>
                  <a:lnTo>
                    <a:pt x="3" y="180"/>
                  </a:lnTo>
                  <a:lnTo>
                    <a:pt x="3" y="183"/>
                  </a:lnTo>
                  <a:lnTo>
                    <a:pt x="3" y="183"/>
                  </a:lnTo>
                  <a:lnTo>
                    <a:pt x="3" y="186"/>
                  </a:lnTo>
                  <a:lnTo>
                    <a:pt x="3" y="186"/>
                  </a:lnTo>
                  <a:lnTo>
                    <a:pt x="6" y="189"/>
                  </a:lnTo>
                  <a:lnTo>
                    <a:pt x="6" y="189"/>
                  </a:lnTo>
                  <a:lnTo>
                    <a:pt x="6" y="192"/>
                  </a:lnTo>
                  <a:lnTo>
                    <a:pt x="9" y="192"/>
                  </a:lnTo>
                  <a:lnTo>
                    <a:pt x="9" y="195"/>
                  </a:lnTo>
                  <a:lnTo>
                    <a:pt x="9" y="195"/>
                  </a:lnTo>
                  <a:lnTo>
                    <a:pt x="12" y="195"/>
                  </a:lnTo>
                  <a:lnTo>
                    <a:pt x="12" y="198"/>
                  </a:lnTo>
                  <a:lnTo>
                    <a:pt x="15" y="198"/>
                  </a:lnTo>
                  <a:lnTo>
                    <a:pt x="15" y="201"/>
                  </a:lnTo>
                  <a:lnTo>
                    <a:pt x="15" y="201"/>
                  </a:lnTo>
                  <a:lnTo>
                    <a:pt x="18" y="201"/>
                  </a:lnTo>
                  <a:lnTo>
                    <a:pt x="18" y="201"/>
                  </a:lnTo>
                  <a:lnTo>
                    <a:pt x="21" y="204"/>
                  </a:lnTo>
                  <a:lnTo>
                    <a:pt x="21" y="204"/>
                  </a:lnTo>
                  <a:lnTo>
                    <a:pt x="24" y="204"/>
                  </a:lnTo>
                  <a:lnTo>
                    <a:pt x="24" y="204"/>
                  </a:lnTo>
                  <a:lnTo>
                    <a:pt x="27" y="204"/>
                  </a:lnTo>
                  <a:lnTo>
                    <a:pt x="27" y="204"/>
                  </a:lnTo>
                  <a:lnTo>
                    <a:pt x="30" y="204"/>
                  </a:lnTo>
                  <a:lnTo>
                    <a:pt x="30" y="204"/>
                  </a:lnTo>
                  <a:lnTo>
                    <a:pt x="33" y="204"/>
                  </a:lnTo>
                  <a:lnTo>
                    <a:pt x="33" y="204"/>
                  </a:lnTo>
                  <a:lnTo>
                    <a:pt x="36" y="204"/>
                  </a:lnTo>
                  <a:lnTo>
                    <a:pt x="36" y="204"/>
                  </a:lnTo>
                  <a:lnTo>
                    <a:pt x="39" y="204"/>
                  </a:lnTo>
                  <a:lnTo>
                    <a:pt x="39" y="204"/>
                  </a:lnTo>
                  <a:lnTo>
                    <a:pt x="39" y="204"/>
                  </a:lnTo>
                  <a:lnTo>
                    <a:pt x="42" y="201"/>
                  </a:lnTo>
                  <a:lnTo>
                    <a:pt x="42" y="201"/>
                  </a:lnTo>
                  <a:lnTo>
                    <a:pt x="221" y="42"/>
                  </a:lnTo>
                  <a:lnTo>
                    <a:pt x="218" y="42"/>
                  </a:lnTo>
                  <a:lnTo>
                    <a:pt x="218" y="42"/>
                  </a:lnTo>
                  <a:lnTo>
                    <a:pt x="218" y="42"/>
                  </a:lnTo>
                  <a:lnTo>
                    <a:pt x="215" y="42"/>
                  </a:lnTo>
                  <a:lnTo>
                    <a:pt x="215" y="45"/>
                  </a:lnTo>
                  <a:lnTo>
                    <a:pt x="212" y="45"/>
                  </a:lnTo>
                  <a:lnTo>
                    <a:pt x="212" y="45"/>
                  </a:lnTo>
                  <a:lnTo>
                    <a:pt x="212" y="45"/>
                  </a:lnTo>
                  <a:lnTo>
                    <a:pt x="209" y="45"/>
                  </a:lnTo>
                  <a:lnTo>
                    <a:pt x="209" y="45"/>
                  </a:lnTo>
                  <a:lnTo>
                    <a:pt x="206" y="45"/>
                  </a:lnTo>
                  <a:lnTo>
                    <a:pt x="206" y="45"/>
                  </a:lnTo>
                  <a:lnTo>
                    <a:pt x="203" y="45"/>
                  </a:lnTo>
                  <a:lnTo>
                    <a:pt x="203" y="42"/>
                  </a:lnTo>
                  <a:lnTo>
                    <a:pt x="200" y="42"/>
                  </a:lnTo>
                  <a:lnTo>
                    <a:pt x="200" y="42"/>
                  </a:lnTo>
                  <a:lnTo>
                    <a:pt x="197" y="42"/>
                  </a:lnTo>
                  <a:lnTo>
                    <a:pt x="197" y="42"/>
                  </a:lnTo>
                  <a:lnTo>
                    <a:pt x="194" y="39"/>
                  </a:lnTo>
                  <a:lnTo>
                    <a:pt x="194" y="39"/>
                  </a:lnTo>
                  <a:lnTo>
                    <a:pt x="191" y="39"/>
                  </a:lnTo>
                  <a:lnTo>
                    <a:pt x="191" y="36"/>
                  </a:lnTo>
                  <a:lnTo>
                    <a:pt x="188" y="36"/>
                  </a:lnTo>
                  <a:lnTo>
                    <a:pt x="188" y="33"/>
                  </a:lnTo>
                  <a:lnTo>
                    <a:pt x="188" y="33"/>
                  </a:lnTo>
                  <a:lnTo>
                    <a:pt x="185" y="33"/>
                  </a:lnTo>
                  <a:lnTo>
                    <a:pt x="185" y="30"/>
                  </a:lnTo>
                  <a:lnTo>
                    <a:pt x="185" y="30"/>
                  </a:lnTo>
                  <a:lnTo>
                    <a:pt x="182" y="27"/>
                  </a:lnTo>
                  <a:lnTo>
                    <a:pt x="182" y="27"/>
                  </a:lnTo>
                  <a:lnTo>
                    <a:pt x="182" y="24"/>
                  </a:lnTo>
                  <a:lnTo>
                    <a:pt x="182" y="24"/>
                  </a:lnTo>
                  <a:lnTo>
                    <a:pt x="179" y="21"/>
                  </a:lnTo>
                  <a:lnTo>
                    <a:pt x="179" y="21"/>
                  </a:lnTo>
                  <a:lnTo>
                    <a:pt x="179" y="18"/>
                  </a:lnTo>
                  <a:lnTo>
                    <a:pt x="179" y="18"/>
                  </a:lnTo>
                  <a:lnTo>
                    <a:pt x="179" y="15"/>
                  </a:lnTo>
                  <a:lnTo>
                    <a:pt x="179" y="15"/>
                  </a:lnTo>
                  <a:lnTo>
                    <a:pt x="179" y="12"/>
                  </a:lnTo>
                  <a:lnTo>
                    <a:pt x="179" y="12"/>
                  </a:lnTo>
                  <a:lnTo>
                    <a:pt x="179" y="9"/>
                  </a:lnTo>
                  <a:lnTo>
                    <a:pt x="179" y="9"/>
                  </a:lnTo>
                  <a:lnTo>
                    <a:pt x="179" y="6"/>
                  </a:lnTo>
                  <a:lnTo>
                    <a:pt x="179" y="6"/>
                  </a:lnTo>
                  <a:lnTo>
                    <a:pt x="182" y="3"/>
                  </a:lnTo>
                  <a:lnTo>
                    <a:pt x="182" y="3"/>
                  </a:lnTo>
                  <a:lnTo>
                    <a:pt x="182" y="3"/>
                  </a:lnTo>
                  <a:lnTo>
                    <a:pt x="182" y="0"/>
                  </a:lnTo>
                  <a:lnTo>
                    <a:pt x="185" y="0"/>
                  </a:lnTo>
                  <a:lnTo>
                    <a:pt x="6" y="16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Oval 93"/>
            <p:cNvSpPr>
              <a:spLocks noChangeArrowheads="1"/>
            </p:cNvSpPr>
            <p:nvPr/>
          </p:nvSpPr>
          <p:spPr bwMode="auto">
            <a:xfrm>
              <a:off x="4967288" y="2416175"/>
              <a:ext cx="271463" cy="269875"/>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4"/>
            <p:cNvSpPr>
              <a:spLocks/>
            </p:cNvSpPr>
            <p:nvPr/>
          </p:nvSpPr>
          <p:spPr bwMode="auto">
            <a:xfrm>
              <a:off x="5119688" y="2354263"/>
              <a:ext cx="295275" cy="209550"/>
            </a:xfrm>
            <a:custGeom>
              <a:avLst/>
              <a:gdLst>
                <a:gd name="T0" fmla="*/ 12 w 186"/>
                <a:gd name="T1" fmla="*/ 84 h 132"/>
                <a:gd name="T2" fmla="*/ 9 w 186"/>
                <a:gd name="T3" fmla="*/ 87 h 132"/>
                <a:gd name="T4" fmla="*/ 6 w 186"/>
                <a:gd name="T5" fmla="*/ 90 h 132"/>
                <a:gd name="T6" fmla="*/ 3 w 186"/>
                <a:gd name="T7" fmla="*/ 90 h 132"/>
                <a:gd name="T8" fmla="*/ 3 w 186"/>
                <a:gd name="T9" fmla="*/ 93 h 132"/>
                <a:gd name="T10" fmla="*/ 3 w 186"/>
                <a:gd name="T11" fmla="*/ 96 h 132"/>
                <a:gd name="T12" fmla="*/ 0 w 186"/>
                <a:gd name="T13" fmla="*/ 99 h 132"/>
                <a:gd name="T14" fmla="*/ 0 w 186"/>
                <a:gd name="T15" fmla="*/ 102 h 132"/>
                <a:gd name="T16" fmla="*/ 0 w 186"/>
                <a:gd name="T17" fmla="*/ 108 h 132"/>
                <a:gd name="T18" fmla="*/ 0 w 186"/>
                <a:gd name="T19" fmla="*/ 111 h 132"/>
                <a:gd name="T20" fmla="*/ 3 w 186"/>
                <a:gd name="T21" fmla="*/ 114 h 132"/>
                <a:gd name="T22" fmla="*/ 3 w 186"/>
                <a:gd name="T23" fmla="*/ 117 h 132"/>
                <a:gd name="T24" fmla="*/ 6 w 186"/>
                <a:gd name="T25" fmla="*/ 120 h 132"/>
                <a:gd name="T26" fmla="*/ 6 w 186"/>
                <a:gd name="T27" fmla="*/ 123 h 132"/>
                <a:gd name="T28" fmla="*/ 9 w 186"/>
                <a:gd name="T29" fmla="*/ 126 h 132"/>
                <a:gd name="T30" fmla="*/ 12 w 186"/>
                <a:gd name="T31" fmla="*/ 126 h 132"/>
                <a:gd name="T32" fmla="*/ 15 w 186"/>
                <a:gd name="T33" fmla="*/ 129 h 132"/>
                <a:gd name="T34" fmla="*/ 18 w 186"/>
                <a:gd name="T35" fmla="*/ 132 h 132"/>
                <a:gd name="T36" fmla="*/ 21 w 186"/>
                <a:gd name="T37" fmla="*/ 132 h 132"/>
                <a:gd name="T38" fmla="*/ 24 w 186"/>
                <a:gd name="T39" fmla="*/ 132 h 132"/>
                <a:gd name="T40" fmla="*/ 27 w 186"/>
                <a:gd name="T41" fmla="*/ 132 h 132"/>
                <a:gd name="T42" fmla="*/ 30 w 186"/>
                <a:gd name="T43" fmla="*/ 132 h 132"/>
                <a:gd name="T44" fmla="*/ 33 w 186"/>
                <a:gd name="T45" fmla="*/ 132 h 132"/>
                <a:gd name="T46" fmla="*/ 36 w 186"/>
                <a:gd name="T47" fmla="*/ 132 h 132"/>
                <a:gd name="T48" fmla="*/ 39 w 186"/>
                <a:gd name="T49" fmla="*/ 132 h 132"/>
                <a:gd name="T50" fmla="*/ 186 w 186"/>
                <a:gd name="T51" fmla="*/ 48 h 132"/>
                <a:gd name="T52" fmla="*/ 183 w 186"/>
                <a:gd name="T53" fmla="*/ 51 h 132"/>
                <a:gd name="T54" fmla="*/ 180 w 186"/>
                <a:gd name="T55" fmla="*/ 51 h 132"/>
                <a:gd name="T56" fmla="*/ 177 w 186"/>
                <a:gd name="T57" fmla="*/ 51 h 132"/>
                <a:gd name="T58" fmla="*/ 174 w 186"/>
                <a:gd name="T59" fmla="*/ 51 h 132"/>
                <a:gd name="T60" fmla="*/ 171 w 186"/>
                <a:gd name="T61" fmla="*/ 51 h 132"/>
                <a:gd name="T62" fmla="*/ 168 w 186"/>
                <a:gd name="T63" fmla="*/ 51 h 132"/>
                <a:gd name="T64" fmla="*/ 165 w 186"/>
                <a:gd name="T65" fmla="*/ 48 h 132"/>
                <a:gd name="T66" fmla="*/ 162 w 186"/>
                <a:gd name="T67" fmla="*/ 45 h 132"/>
                <a:gd name="T68" fmla="*/ 159 w 186"/>
                <a:gd name="T69" fmla="*/ 45 h 132"/>
                <a:gd name="T70" fmla="*/ 156 w 186"/>
                <a:gd name="T71" fmla="*/ 42 h 132"/>
                <a:gd name="T72" fmla="*/ 153 w 186"/>
                <a:gd name="T73" fmla="*/ 39 h 132"/>
                <a:gd name="T74" fmla="*/ 153 w 186"/>
                <a:gd name="T75" fmla="*/ 36 h 132"/>
                <a:gd name="T76" fmla="*/ 150 w 186"/>
                <a:gd name="T77" fmla="*/ 33 h 132"/>
                <a:gd name="T78" fmla="*/ 150 w 186"/>
                <a:gd name="T79" fmla="*/ 30 h 132"/>
                <a:gd name="T80" fmla="*/ 150 w 186"/>
                <a:gd name="T81" fmla="*/ 27 h 132"/>
                <a:gd name="T82" fmla="*/ 150 w 186"/>
                <a:gd name="T83" fmla="*/ 21 h 132"/>
                <a:gd name="T84" fmla="*/ 150 w 186"/>
                <a:gd name="T85" fmla="*/ 18 h 132"/>
                <a:gd name="T86" fmla="*/ 150 w 186"/>
                <a:gd name="T87" fmla="*/ 15 h 132"/>
                <a:gd name="T88" fmla="*/ 150 w 186"/>
                <a:gd name="T89" fmla="*/ 12 h 132"/>
                <a:gd name="T90" fmla="*/ 153 w 186"/>
                <a:gd name="T91" fmla="*/ 9 h 132"/>
                <a:gd name="T92" fmla="*/ 153 w 186"/>
                <a:gd name="T93" fmla="*/ 6 h 132"/>
                <a:gd name="T94" fmla="*/ 156 w 186"/>
                <a:gd name="T95" fmla="*/ 6 h 132"/>
                <a:gd name="T96" fmla="*/ 159 w 186"/>
                <a:gd name="T97" fmla="*/ 3 h 132"/>
                <a:gd name="T98" fmla="*/ 162 w 186"/>
                <a:gd name="T9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132">
                  <a:moveTo>
                    <a:pt x="12" y="84"/>
                  </a:moveTo>
                  <a:lnTo>
                    <a:pt x="12" y="84"/>
                  </a:lnTo>
                  <a:lnTo>
                    <a:pt x="9" y="87"/>
                  </a:lnTo>
                  <a:lnTo>
                    <a:pt x="9" y="87"/>
                  </a:lnTo>
                  <a:lnTo>
                    <a:pt x="6" y="87"/>
                  </a:lnTo>
                  <a:lnTo>
                    <a:pt x="6" y="90"/>
                  </a:lnTo>
                  <a:lnTo>
                    <a:pt x="6" y="90"/>
                  </a:lnTo>
                  <a:lnTo>
                    <a:pt x="3" y="90"/>
                  </a:lnTo>
                  <a:lnTo>
                    <a:pt x="3" y="93"/>
                  </a:lnTo>
                  <a:lnTo>
                    <a:pt x="3" y="93"/>
                  </a:lnTo>
                  <a:lnTo>
                    <a:pt x="3" y="96"/>
                  </a:lnTo>
                  <a:lnTo>
                    <a:pt x="3" y="96"/>
                  </a:lnTo>
                  <a:lnTo>
                    <a:pt x="0" y="99"/>
                  </a:lnTo>
                  <a:lnTo>
                    <a:pt x="0" y="99"/>
                  </a:lnTo>
                  <a:lnTo>
                    <a:pt x="0" y="102"/>
                  </a:lnTo>
                  <a:lnTo>
                    <a:pt x="0" y="102"/>
                  </a:lnTo>
                  <a:lnTo>
                    <a:pt x="0" y="105"/>
                  </a:lnTo>
                  <a:lnTo>
                    <a:pt x="0" y="108"/>
                  </a:lnTo>
                  <a:lnTo>
                    <a:pt x="0" y="108"/>
                  </a:lnTo>
                  <a:lnTo>
                    <a:pt x="0" y="111"/>
                  </a:lnTo>
                  <a:lnTo>
                    <a:pt x="0" y="111"/>
                  </a:lnTo>
                  <a:lnTo>
                    <a:pt x="3" y="114"/>
                  </a:lnTo>
                  <a:lnTo>
                    <a:pt x="3" y="114"/>
                  </a:lnTo>
                  <a:lnTo>
                    <a:pt x="3" y="117"/>
                  </a:lnTo>
                  <a:lnTo>
                    <a:pt x="3" y="117"/>
                  </a:lnTo>
                  <a:lnTo>
                    <a:pt x="6" y="120"/>
                  </a:lnTo>
                  <a:lnTo>
                    <a:pt x="6" y="120"/>
                  </a:lnTo>
                  <a:lnTo>
                    <a:pt x="6" y="123"/>
                  </a:lnTo>
                  <a:lnTo>
                    <a:pt x="6" y="123"/>
                  </a:lnTo>
                  <a:lnTo>
                    <a:pt x="9" y="126"/>
                  </a:lnTo>
                  <a:lnTo>
                    <a:pt x="9" y="126"/>
                  </a:lnTo>
                  <a:lnTo>
                    <a:pt x="12" y="126"/>
                  </a:lnTo>
                  <a:lnTo>
                    <a:pt x="12" y="129"/>
                  </a:lnTo>
                  <a:lnTo>
                    <a:pt x="15" y="129"/>
                  </a:lnTo>
                  <a:lnTo>
                    <a:pt x="15" y="129"/>
                  </a:lnTo>
                  <a:lnTo>
                    <a:pt x="18" y="132"/>
                  </a:lnTo>
                  <a:lnTo>
                    <a:pt x="18" y="132"/>
                  </a:lnTo>
                  <a:lnTo>
                    <a:pt x="21" y="132"/>
                  </a:lnTo>
                  <a:lnTo>
                    <a:pt x="21" y="132"/>
                  </a:lnTo>
                  <a:lnTo>
                    <a:pt x="24" y="132"/>
                  </a:lnTo>
                  <a:lnTo>
                    <a:pt x="24" y="132"/>
                  </a:lnTo>
                  <a:lnTo>
                    <a:pt x="27" y="132"/>
                  </a:lnTo>
                  <a:lnTo>
                    <a:pt x="27" y="132"/>
                  </a:lnTo>
                  <a:lnTo>
                    <a:pt x="30" y="132"/>
                  </a:lnTo>
                  <a:lnTo>
                    <a:pt x="30" y="132"/>
                  </a:lnTo>
                  <a:lnTo>
                    <a:pt x="33" y="132"/>
                  </a:lnTo>
                  <a:lnTo>
                    <a:pt x="33" y="132"/>
                  </a:lnTo>
                  <a:lnTo>
                    <a:pt x="36" y="132"/>
                  </a:lnTo>
                  <a:lnTo>
                    <a:pt x="36" y="132"/>
                  </a:lnTo>
                  <a:lnTo>
                    <a:pt x="39" y="132"/>
                  </a:lnTo>
                  <a:lnTo>
                    <a:pt x="186" y="48"/>
                  </a:lnTo>
                  <a:lnTo>
                    <a:pt x="186" y="48"/>
                  </a:lnTo>
                  <a:lnTo>
                    <a:pt x="183" y="51"/>
                  </a:lnTo>
                  <a:lnTo>
                    <a:pt x="183" y="51"/>
                  </a:lnTo>
                  <a:lnTo>
                    <a:pt x="180" y="51"/>
                  </a:lnTo>
                  <a:lnTo>
                    <a:pt x="180" y="51"/>
                  </a:lnTo>
                  <a:lnTo>
                    <a:pt x="177" y="51"/>
                  </a:lnTo>
                  <a:lnTo>
                    <a:pt x="177" y="51"/>
                  </a:lnTo>
                  <a:lnTo>
                    <a:pt x="174" y="51"/>
                  </a:lnTo>
                  <a:lnTo>
                    <a:pt x="174" y="51"/>
                  </a:lnTo>
                  <a:lnTo>
                    <a:pt x="171" y="51"/>
                  </a:lnTo>
                  <a:lnTo>
                    <a:pt x="171" y="51"/>
                  </a:lnTo>
                  <a:lnTo>
                    <a:pt x="168" y="51"/>
                  </a:lnTo>
                  <a:lnTo>
                    <a:pt x="168" y="51"/>
                  </a:lnTo>
                  <a:lnTo>
                    <a:pt x="165" y="48"/>
                  </a:lnTo>
                  <a:lnTo>
                    <a:pt x="165" y="48"/>
                  </a:lnTo>
                  <a:lnTo>
                    <a:pt x="162" y="48"/>
                  </a:lnTo>
                  <a:lnTo>
                    <a:pt x="162" y="45"/>
                  </a:lnTo>
                  <a:lnTo>
                    <a:pt x="159" y="45"/>
                  </a:lnTo>
                  <a:lnTo>
                    <a:pt x="159" y="45"/>
                  </a:lnTo>
                  <a:lnTo>
                    <a:pt x="159" y="42"/>
                  </a:lnTo>
                  <a:lnTo>
                    <a:pt x="156" y="42"/>
                  </a:lnTo>
                  <a:lnTo>
                    <a:pt x="156" y="39"/>
                  </a:lnTo>
                  <a:lnTo>
                    <a:pt x="153" y="39"/>
                  </a:lnTo>
                  <a:lnTo>
                    <a:pt x="153" y="36"/>
                  </a:lnTo>
                  <a:lnTo>
                    <a:pt x="153" y="36"/>
                  </a:lnTo>
                  <a:lnTo>
                    <a:pt x="153" y="33"/>
                  </a:lnTo>
                  <a:lnTo>
                    <a:pt x="150" y="33"/>
                  </a:lnTo>
                  <a:lnTo>
                    <a:pt x="150" y="30"/>
                  </a:lnTo>
                  <a:lnTo>
                    <a:pt x="150" y="30"/>
                  </a:lnTo>
                  <a:lnTo>
                    <a:pt x="150" y="27"/>
                  </a:lnTo>
                  <a:lnTo>
                    <a:pt x="150" y="27"/>
                  </a:lnTo>
                  <a:lnTo>
                    <a:pt x="150" y="24"/>
                  </a:lnTo>
                  <a:lnTo>
                    <a:pt x="150" y="21"/>
                  </a:lnTo>
                  <a:lnTo>
                    <a:pt x="150" y="21"/>
                  </a:lnTo>
                  <a:lnTo>
                    <a:pt x="150" y="18"/>
                  </a:lnTo>
                  <a:lnTo>
                    <a:pt x="150" y="18"/>
                  </a:lnTo>
                  <a:lnTo>
                    <a:pt x="150" y="15"/>
                  </a:lnTo>
                  <a:lnTo>
                    <a:pt x="150" y="15"/>
                  </a:lnTo>
                  <a:lnTo>
                    <a:pt x="150" y="12"/>
                  </a:lnTo>
                  <a:lnTo>
                    <a:pt x="153" y="12"/>
                  </a:lnTo>
                  <a:lnTo>
                    <a:pt x="153" y="9"/>
                  </a:lnTo>
                  <a:lnTo>
                    <a:pt x="153" y="9"/>
                  </a:lnTo>
                  <a:lnTo>
                    <a:pt x="153" y="6"/>
                  </a:lnTo>
                  <a:lnTo>
                    <a:pt x="156" y="6"/>
                  </a:lnTo>
                  <a:lnTo>
                    <a:pt x="156" y="6"/>
                  </a:lnTo>
                  <a:lnTo>
                    <a:pt x="156" y="3"/>
                  </a:lnTo>
                  <a:lnTo>
                    <a:pt x="159" y="3"/>
                  </a:lnTo>
                  <a:lnTo>
                    <a:pt x="159" y="3"/>
                  </a:lnTo>
                  <a:lnTo>
                    <a:pt x="162" y="0"/>
                  </a:lnTo>
                  <a:lnTo>
                    <a:pt x="12" y="8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Oval 95"/>
            <p:cNvSpPr>
              <a:spLocks noChangeArrowheads="1"/>
            </p:cNvSpPr>
            <p:nvPr/>
          </p:nvSpPr>
          <p:spPr bwMode="auto">
            <a:xfrm>
              <a:off x="1612900" y="177958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96"/>
            <p:cNvSpPr>
              <a:spLocks/>
            </p:cNvSpPr>
            <p:nvPr/>
          </p:nvSpPr>
          <p:spPr bwMode="auto">
            <a:xfrm>
              <a:off x="1550988" y="1874838"/>
              <a:ext cx="161925" cy="355600"/>
            </a:xfrm>
            <a:custGeom>
              <a:avLst/>
              <a:gdLst>
                <a:gd name="T0" fmla="*/ 102 w 102"/>
                <a:gd name="T1" fmla="*/ 15 h 224"/>
                <a:gd name="T2" fmla="*/ 102 w 102"/>
                <a:gd name="T3" fmla="*/ 15 h 224"/>
                <a:gd name="T4" fmla="*/ 99 w 102"/>
                <a:gd name="T5" fmla="*/ 12 h 224"/>
                <a:gd name="T6" fmla="*/ 99 w 102"/>
                <a:gd name="T7" fmla="*/ 12 h 224"/>
                <a:gd name="T8" fmla="*/ 99 w 102"/>
                <a:gd name="T9" fmla="*/ 12 h 224"/>
                <a:gd name="T10" fmla="*/ 96 w 102"/>
                <a:gd name="T11" fmla="*/ 9 h 224"/>
                <a:gd name="T12" fmla="*/ 93 w 102"/>
                <a:gd name="T13" fmla="*/ 9 h 224"/>
                <a:gd name="T14" fmla="*/ 93 w 102"/>
                <a:gd name="T15" fmla="*/ 6 h 224"/>
                <a:gd name="T16" fmla="*/ 90 w 102"/>
                <a:gd name="T17" fmla="*/ 6 h 224"/>
                <a:gd name="T18" fmla="*/ 87 w 102"/>
                <a:gd name="T19" fmla="*/ 3 h 224"/>
                <a:gd name="T20" fmla="*/ 84 w 102"/>
                <a:gd name="T21" fmla="*/ 3 h 224"/>
                <a:gd name="T22" fmla="*/ 81 w 102"/>
                <a:gd name="T23" fmla="*/ 3 h 224"/>
                <a:gd name="T24" fmla="*/ 75 w 102"/>
                <a:gd name="T25" fmla="*/ 0 h 224"/>
                <a:gd name="T26" fmla="*/ 72 w 102"/>
                <a:gd name="T27" fmla="*/ 0 h 224"/>
                <a:gd name="T28" fmla="*/ 69 w 102"/>
                <a:gd name="T29" fmla="*/ 0 h 224"/>
                <a:gd name="T30" fmla="*/ 66 w 102"/>
                <a:gd name="T31" fmla="*/ 0 h 224"/>
                <a:gd name="T32" fmla="*/ 63 w 102"/>
                <a:gd name="T33" fmla="*/ 0 h 224"/>
                <a:gd name="T34" fmla="*/ 60 w 102"/>
                <a:gd name="T35" fmla="*/ 0 h 224"/>
                <a:gd name="T36" fmla="*/ 57 w 102"/>
                <a:gd name="T37" fmla="*/ 0 h 224"/>
                <a:gd name="T38" fmla="*/ 54 w 102"/>
                <a:gd name="T39" fmla="*/ 0 h 224"/>
                <a:gd name="T40" fmla="*/ 54 w 102"/>
                <a:gd name="T41" fmla="*/ 0 h 224"/>
                <a:gd name="T42" fmla="*/ 51 w 102"/>
                <a:gd name="T43" fmla="*/ 0 h 224"/>
                <a:gd name="T44" fmla="*/ 51 w 102"/>
                <a:gd name="T45" fmla="*/ 0 h 224"/>
                <a:gd name="T46" fmla="*/ 48 w 102"/>
                <a:gd name="T47" fmla="*/ 3 h 224"/>
                <a:gd name="T48" fmla="*/ 48 w 102"/>
                <a:gd name="T49" fmla="*/ 3 h 224"/>
                <a:gd name="T50" fmla="*/ 0 w 102"/>
                <a:gd name="T51" fmla="*/ 212 h 224"/>
                <a:gd name="T52" fmla="*/ 0 w 102"/>
                <a:gd name="T53" fmla="*/ 209 h 224"/>
                <a:gd name="T54" fmla="*/ 0 w 102"/>
                <a:gd name="T55" fmla="*/ 209 h 224"/>
                <a:gd name="T56" fmla="*/ 3 w 102"/>
                <a:gd name="T57" fmla="*/ 209 h 224"/>
                <a:gd name="T58" fmla="*/ 3 w 102"/>
                <a:gd name="T59" fmla="*/ 209 h 224"/>
                <a:gd name="T60" fmla="*/ 6 w 102"/>
                <a:gd name="T61" fmla="*/ 209 h 224"/>
                <a:gd name="T62" fmla="*/ 9 w 102"/>
                <a:gd name="T63" fmla="*/ 206 h 224"/>
                <a:gd name="T64" fmla="*/ 12 w 102"/>
                <a:gd name="T65" fmla="*/ 206 h 224"/>
                <a:gd name="T66" fmla="*/ 15 w 102"/>
                <a:gd name="T67" fmla="*/ 206 h 224"/>
                <a:gd name="T68" fmla="*/ 18 w 102"/>
                <a:gd name="T69" fmla="*/ 209 h 224"/>
                <a:gd name="T70" fmla="*/ 21 w 102"/>
                <a:gd name="T71" fmla="*/ 209 h 224"/>
                <a:gd name="T72" fmla="*/ 24 w 102"/>
                <a:gd name="T73" fmla="*/ 209 h 224"/>
                <a:gd name="T74" fmla="*/ 27 w 102"/>
                <a:gd name="T75" fmla="*/ 209 h 224"/>
                <a:gd name="T76" fmla="*/ 30 w 102"/>
                <a:gd name="T77" fmla="*/ 212 h 224"/>
                <a:gd name="T78" fmla="*/ 36 w 102"/>
                <a:gd name="T79" fmla="*/ 212 h 224"/>
                <a:gd name="T80" fmla="*/ 39 w 102"/>
                <a:gd name="T81" fmla="*/ 212 h 224"/>
                <a:gd name="T82" fmla="*/ 39 w 102"/>
                <a:gd name="T83" fmla="*/ 215 h 224"/>
                <a:gd name="T84" fmla="*/ 42 w 102"/>
                <a:gd name="T85" fmla="*/ 215 h 224"/>
                <a:gd name="T86" fmla="*/ 45 w 102"/>
                <a:gd name="T87" fmla="*/ 218 h 224"/>
                <a:gd name="T88" fmla="*/ 48 w 102"/>
                <a:gd name="T89" fmla="*/ 218 h 224"/>
                <a:gd name="T90" fmla="*/ 48 w 102"/>
                <a:gd name="T91" fmla="*/ 218 h 224"/>
                <a:gd name="T92" fmla="*/ 51 w 102"/>
                <a:gd name="T93" fmla="*/ 221 h 224"/>
                <a:gd name="T94" fmla="*/ 51 w 102"/>
                <a:gd name="T95" fmla="*/ 221 h 224"/>
                <a:gd name="T96" fmla="*/ 51 w 102"/>
                <a:gd name="T97" fmla="*/ 224 h 224"/>
                <a:gd name="T98" fmla="*/ 51 w 102"/>
                <a:gd name="T99"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224">
                  <a:moveTo>
                    <a:pt x="102" y="15"/>
                  </a:moveTo>
                  <a:lnTo>
                    <a:pt x="102" y="15"/>
                  </a:lnTo>
                  <a:lnTo>
                    <a:pt x="102" y="15"/>
                  </a:lnTo>
                  <a:lnTo>
                    <a:pt x="102" y="15"/>
                  </a:lnTo>
                  <a:lnTo>
                    <a:pt x="102" y="15"/>
                  </a:lnTo>
                  <a:lnTo>
                    <a:pt x="99" y="12"/>
                  </a:lnTo>
                  <a:lnTo>
                    <a:pt x="99" y="12"/>
                  </a:lnTo>
                  <a:lnTo>
                    <a:pt x="99" y="12"/>
                  </a:lnTo>
                  <a:lnTo>
                    <a:pt x="99" y="12"/>
                  </a:lnTo>
                  <a:lnTo>
                    <a:pt x="99" y="12"/>
                  </a:lnTo>
                  <a:lnTo>
                    <a:pt x="96" y="9"/>
                  </a:lnTo>
                  <a:lnTo>
                    <a:pt x="96" y="9"/>
                  </a:lnTo>
                  <a:lnTo>
                    <a:pt x="96" y="9"/>
                  </a:lnTo>
                  <a:lnTo>
                    <a:pt x="93" y="9"/>
                  </a:lnTo>
                  <a:lnTo>
                    <a:pt x="93" y="6"/>
                  </a:lnTo>
                  <a:lnTo>
                    <a:pt x="93" y="6"/>
                  </a:lnTo>
                  <a:lnTo>
                    <a:pt x="90" y="6"/>
                  </a:lnTo>
                  <a:lnTo>
                    <a:pt x="90" y="6"/>
                  </a:lnTo>
                  <a:lnTo>
                    <a:pt x="87" y="3"/>
                  </a:lnTo>
                  <a:lnTo>
                    <a:pt x="87" y="3"/>
                  </a:lnTo>
                  <a:lnTo>
                    <a:pt x="84" y="3"/>
                  </a:lnTo>
                  <a:lnTo>
                    <a:pt x="84" y="3"/>
                  </a:lnTo>
                  <a:lnTo>
                    <a:pt x="81" y="3"/>
                  </a:lnTo>
                  <a:lnTo>
                    <a:pt x="81" y="3"/>
                  </a:lnTo>
                  <a:lnTo>
                    <a:pt x="78" y="0"/>
                  </a:lnTo>
                  <a:lnTo>
                    <a:pt x="75" y="0"/>
                  </a:lnTo>
                  <a:lnTo>
                    <a:pt x="75" y="0"/>
                  </a:lnTo>
                  <a:lnTo>
                    <a:pt x="72" y="0"/>
                  </a:lnTo>
                  <a:lnTo>
                    <a:pt x="72" y="0"/>
                  </a:lnTo>
                  <a:lnTo>
                    <a:pt x="69" y="0"/>
                  </a:lnTo>
                  <a:lnTo>
                    <a:pt x="69" y="0"/>
                  </a:lnTo>
                  <a:lnTo>
                    <a:pt x="66" y="0"/>
                  </a:lnTo>
                  <a:lnTo>
                    <a:pt x="66" y="0"/>
                  </a:lnTo>
                  <a:lnTo>
                    <a:pt x="63" y="0"/>
                  </a:lnTo>
                  <a:lnTo>
                    <a:pt x="63" y="0"/>
                  </a:lnTo>
                  <a:lnTo>
                    <a:pt x="60" y="0"/>
                  </a:lnTo>
                  <a:lnTo>
                    <a:pt x="60" y="0"/>
                  </a:lnTo>
                  <a:lnTo>
                    <a:pt x="57" y="0"/>
                  </a:lnTo>
                  <a:lnTo>
                    <a:pt x="57" y="0"/>
                  </a:lnTo>
                  <a:lnTo>
                    <a:pt x="54" y="0"/>
                  </a:lnTo>
                  <a:lnTo>
                    <a:pt x="54" y="0"/>
                  </a:lnTo>
                  <a:lnTo>
                    <a:pt x="54" y="0"/>
                  </a:lnTo>
                  <a:lnTo>
                    <a:pt x="51" y="0"/>
                  </a:lnTo>
                  <a:lnTo>
                    <a:pt x="51" y="0"/>
                  </a:lnTo>
                  <a:lnTo>
                    <a:pt x="51" y="0"/>
                  </a:lnTo>
                  <a:lnTo>
                    <a:pt x="51" y="0"/>
                  </a:lnTo>
                  <a:lnTo>
                    <a:pt x="51" y="3"/>
                  </a:lnTo>
                  <a:lnTo>
                    <a:pt x="48" y="3"/>
                  </a:lnTo>
                  <a:lnTo>
                    <a:pt x="48" y="3"/>
                  </a:lnTo>
                  <a:lnTo>
                    <a:pt x="48" y="3"/>
                  </a:lnTo>
                  <a:lnTo>
                    <a:pt x="0" y="212"/>
                  </a:lnTo>
                  <a:lnTo>
                    <a:pt x="0" y="212"/>
                  </a:lnTo>
                  <a:lnTo>
                    <a:pt x="0" y="209"/>
                  </a:lnTo>
                  <a:lnTo>
                    <a:pt x="0" y="209"/>
                  </a:lnTo>
                  <a:lnTo>
                    <a:pt x="0" y="209"/>
                  </a:lnTo>
                  <a:lnTo>
                    <a:pt x="0" y="209"/>
                  </a:lnTo>
                  <a:lnTo>
                    <a:pt x="3" y="209"/>
                  </a:lnTo>
                  <a:lnTo>
                    <a:pt x="3" y="209"/>
                  </a:lnTo>
                  <a:lnTo>
                    <a:pt x="3" y="209"/>
                  </a:lnTo>
                  <a:lnTo>
                    <a:pt x="3" y="209"/>
                  </a:lnTo>
                  <a:lnTo>
                    <a:pt x="6" y="209"/>
                  </a:lnTo>
                  <a:lnTo>
                    <a:pt x="6" y="209"/>
                  </a:lnTo>
                  <a:lnTo>
                    <a:pt x="9" y="206"/>
                  </a:lnTo>
                  <a:lnTo>
                    <a:pt x="9" y="206"/>
                  </a:lnTo>
                  <a:lnTo>
                    <a:pt x="9" y="206"/>
                  </a:lnTo>
                  <a:lnTo>
                    <a:pt x="12" y="206"/>
                  </a:lnTo>
                  <a:lnTo>
                    <a:pt x="12" y="206"/>
                  </a:lnTo>
                  <a:lnTo>
                    <a:pt x="15" y="206"/>
                  </a:lnTo>
                  <a:lnTo>
                    <a:pt x="15" y="209"/>
                  </a:lnTo>
                  <a:lnTo>
                    <a:pt x="18" y="209"/>
                  </a:lnTo>
                  <a:lnTo>
                    <a:pt x="21" y="209"/>
                  </a:lnTo>
                  <a:lnTo>
                    <a:pt x="21" y="209"/>
                  </a:lnTo>
                  <a:lnTo>
                    <a:pt x="24" y="209"/>
                  </a:lnTo>
                  <a:lnTo>
                    <a:pt x="24" y="209"/>
                  </a:lnTo>
                  <a:lnTo>
                    <a:pt x="27" y="209"/>
                  </a:lnTo>
                  <a:lnTo>
                    <a:pt x="27" y="209"/>
                  </a:lnTo>
                  <a:lnTo>
                    <a:pt x="30" y="209"/>
                  </a:lnTo>
                  <a:lnTo>
                    <a:pt x="30" y="212"/>
                  </a:lnTo>
                  <a:lnTo>
                    <a:pt x="33" y="212"/>
                  </a:lnTo>
                  <a:lnTo>
                    <a:pt x="36" y="212"/>
                  </a:lnTo>
                  <a:lnTo>
                    <a:pt x="36" y="212"/>
                  </a:lnTo>
                  <a:lnTo>
                    <a:pt x="39" y="212"/>
                  </a:lnTo>
                  <a:lnTo>
                    <a:pt x="39" y="212"/>
                  </a:lnTo>
                  <a:lnTo>
                    <a:pt x="39" y="215"/>
                  </a:lnTo>
                  <a:lnTo>
                    <a:pt x="42" y="215"/>
                  </a:lnTo>
                  <a:lnTo>
                    <a:pt x="42" y="215"/>
                  </a:lnTo>
                  <a:lnTo>
                    <a:pt x="45" y="215"/>
                  </a:lnTo>
                  <a:lnTo>
                    <a:pt x="45" y="218"/>
                  </a:lnTo>
                  <a:lnTo>
                    <a:pt x="45" y="218"/>
                  </a:lnTo>
                  <a:lnTo>
                    <a:pt x="48" y="218"/>
                  </a:lnTo>
                  <a:lnTo>
                    <a:pt x="48" y="218"/>
                  </a:lnTo>
                  <a:lnTo>
                    <a:pt x="48" y="218"/>
                  </a:lnTo>
                  <a:lnTo>
                    <a:pt x="51" y="221"/>
                  </a:lnTo>
                  <a:lnTo>
                    <a:pt x="51" y="221"/>
                  </a:lnTo>
                  <a:lnTo>
                    <a:pt x="51" y="221"/>
                  </a:lnTo>
                  <a:lnTo>
                    <a:pt x="51" y="221"/>
                  </a:lnTo>
                  <a:lnTo>
                    <a:pt x="51" y="224"/>
                  </a:lnTo>
                  <a:lnTo>
                    <a:pt x="51" y="224"/>
                  </a:lnTo>
                  <a:lnTo>
                    <a:pt x="51" y="224"/>
                  </a:lnTo>
                  <a:lnTo>
                    <a:pt x="51" y="224"/>
                  </a:lnTo>
                  <a:lnTo>
                    <a:pt x="102" y="1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Oval 97"/>
            <p:cNvSpPr>
              <a:spLocks noChangeArrowheads="1"/>
            </p:cNvSpPr>
            <p:nvPr/>
          </p:nvSpPr>
          <p:spPr bwMode="auto">
            <a:xfrm>
              <a:off x="3713163" y="602138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Oval 98"/>
            <p:cNvSpPr>
              <a:spLocks noChangeArrowheads="1"/>
            </p:cNvSpPr>
            <p:nvPr/>
          </p:nvSpPr>
          <p:spPr bwMode="auto">
            <a:xfrm>
              <a:off x="2068513" y="577373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99"/>
            <p:cNvSpPr>
              <a:spLocks/>
            </p:cNvSpPr>
            <p:nvPr/>
          </p:nvSpPr>
          <p:spPr bwMode="auto">
            <a:xfrm>
              <a:off x="2135188" y="5589588"/>
              <a:ext cx="314325" cy="265113"/>
            </a:xfrm>
            <a:custGeom>
              <a:avLst/>
              <a:gdLst>
                <a:gd name="T0" fmla="*/ 3 w 198"/>
                <a:gd name="T1" fmla="*/ 122 h 167"/>
                <a:gd name="T2" fmla="*/ 3 w 198"/>
                <a:gd name="T3" fmla="*/ 125 h 167"/>
                <a:gd name="T4" fmla="*/ 3 w 198"/>
                <a:gd name="T5" fmla="*/ 125 h 167"/>
                <a:gd name="T6" fmla="*/ 0 w 198"/>
                <a:gd name="T7" fmla="*/ 128 h 167"/>
                <a:gd name="T8" fmla="*/ 0 w 198"/>
                <a:gd name="T9" fmla="*/ 131 h 167"/>
                <a:gd name="T10" fmla="*/ 0 w 198"/>
                <a:gd name="T11" fmla="*/ 131 h 167"/>
                <a:gd name="T12" fmla="*/ 3 w 198"/>
                <a:gd name="T13" fmla="*/ 134 h 167"/>
                <a:gd name="T14" fmla="*/ 3 w 198"/>
                <a:gd name="T15" fmla="*/ 137 h 167"/>
                <a:gd name="T16" fmla="*/ 3 w 198"/>
                <a:gd name="T17" fmla="*/ 140 h 167"/>
                <a:gd name="T18" fmla="*/ 6 w 198"/>
                <a:gd name="T19" fmla="*/ 143 h 167"/>
                <a:gd name="T20" fmla="*/ 6 w 198"/>
                <a:gd name="T21" fmla="*/ 146 h 167"/>
                <a:gd name="T22" fmla="*/ 9 w 198"/>
                <a:gd name="T23" fmla="*/ 149 h 167"/>
                <a:gd name="T24" fmla="*/ 12 w 198"/>
                <a:gd name="T25" fmla="*/ 152 h 167"/>
                <a:gd name="T26" fmla="*/ 12 w 198"/>
                <a:gd name="T27" fmla="*/ 155 h 167"/>
                <a:gd name="T28" fmla="*/ 15 w 198"/>
                <a:gd name="T29" fmla="*/ 158 h 167"/>
                <a:gd name="T30" fmla="*/ 18 w 198"/>
                <a:gd name="T31" fmla="*/ 158 h 167"/>
                <a:gd name="T32" fmla="*/ 21 w 198"/>
                <a:gd name="T33" fmla="*/ 161 h 167"/>
                <a:gd name="T34" fmla="*/ 24 w 198"/>
                <a:gd name="T35" fmla="*/ 164 h 167"/>
                <a:gd name="T36" fmla="*/ 24 w 198"/>
                <a:gd name="T37" fmla="*/ 164 h 167"/>
                <a:gd name="T38" fmla="*/ 27 w 198"/>
                <a:gd name="T39" fmla="*/ 164 h 167"/>
                <a:gd name="T40" fmla="*/ 30 w 198"/>
                <a:gd name="T41" fmla="*/ 164 h 167"/>
                <a:gd name="T42" fmla="*/ 33 w 198"/>
                <a:gd name="T43" fmla="*/ 167 h 167"/>
                <a:gd name="T44" fmla="*/ 33 w 198"/>
                <a:gd name="T45" fmla="*/ 167 h 167"/>
                <a:gd name="T46" fmla="*/ 36 w 198"/>
                <a:gd name="T47" fmla="*/ 164 h 167"/>
                <a:gd name="T48" fmla="*/ 36 w 198"/>
                <a:gd name="T49" fmla="*/ 164 h 167"/>
                <a:gd name="T50" fmla="*/ 198 w 198"/>
                <a:gd name="T51" fmla="*/ 42 h 167"/>
                <a:gd name="T52" fmla="*/ 195 w 198"/>
                <a:gd name="T53" fmla="*/ 42 h 167"/>
                <a:gd name="T54" fmla="*/ 195 w 198"/>
                <a:gd name="T55" fmla="*/ 42 h 167"/>
                <a:gd name="T56" fmla="*/ 192 w 198"/>
                <a:gd name="T57" fmla="*/ 42 h 167"/>
                <a:gd name="T58" fmla="*/ 189 w 198"/>
                <a:gd name="T59" fmla="*/ 42 h 167"/>
                <a:gd name="T60" fmla="*/ 186 w 198"/>
                <a:gd name="T61" fmla="*/ 42 h 167"/>
                <a:gd name="T62" fmla="*/ 186 w 198"/>
                <a:gd name="T63" fmla="*/ 39 h 167"/>
                <a:gd name="T64" fmla="*/ 183 w 198"/>
                <a:gd name="T65" fmla="*/ 39 h 167"/>
                <a:gd name="T66" fmla="*/ 180 w 198"/>
                <a:gd name="T67" fmla="*/ 36 h 167"/>
                <a:gd name="T68" fmla="*/ 177 w 198"/>
                <a:gd name="T69" fmla="*/ 36 h 167"/>
                <a:gd name="T70" fmla="*/ 174 w 198"/>
                <a:gd name="T71" fmla="*/ 33 h 167"/>
                <a:gd name="T72" fmla="*/ 174 w 198"/>
                <a:gd name="T73" fmla="*/ 30 h 167"/>
                <a:gd name="T74" fmla="*/ 171 w 198"/>
                <a:gd name="T75" fmla="*/ 27 h 167"/>
                <a:gd name="T76" fmla="*/ 168 w 198"/>
                <a:gd name="T77" fmla="*/ 24 h 167"/>
                <a:gd name="T78" fmla="*/ 168 w 198"/>
                <a:gd name="T79" fmla="*/ 21 h 167"/>
                <a:gd name="T80" fmla="*/ 165 w 198"/>
                <a:gd name="T81" fmla="*/ 18 h 167"/>
                <a:gd name="T82" fmla="*/ 165 w 198"/>
                <a:gd name="T83" fmla="*/ 15 h 167"/>
                <a:gd name="T84" fmla="*/ 162 w 198"/>
                <a:gd name="T85" fmla="*/ 12 h 167"/>
                <a:gd name="T86" fmla="*/ 162 w 198"/>
                <a:gd name="T87" fmla="*/ 9 h 167"/>
                <a:gd name="T88" fmla="*/ 162 w 198"/>
                <a:gd name="T89" fmla="*/ 9 h 167"/>
                <a:gd name="T90" fmla="*/ 162 w 198"/>
                <a:gd name="T91" fmla="*/ 6 h 167"/>
                <a:gd name="T92" fmla="*/ 162 w 198"/>
                <a:gd name="T93" fmla="*/ 3 h 167"/>
                <a:gd name="T94" fmla="*/ 162 w 198"/>
                <a:gd name="T95" fmla="*/ 0 h 167"/>
                <a:gd name="T96" fmla="*/ 165 w 198"/>
                <a:gd name="T97" fmla="*/ 0 h 167"/>
                <a:gd name="T98" fmla="*/ 165 w 198"/>
                <a:gd name="T9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167">
                  <a:moveTo>
                    <a:pt x="3" y="122"/>
                  </a:moveTo>
                  <a:lnTo>
                    <a:pt x="3" y="122"/>
                  </a:lnTo>
                  <a:lnTo>
                    <a:pt x="3" y="122"/>
                  </a:lnTo>
                  <a:lnTo>
                    <a:pt x="3" y="125"/>
                  </a:lnTo>
                  <a:lnTo>
                    <a:pt x="3" y="125"/>
                  </a:lnTo>
                  <a:lnTo>
                    <a:pt x="3" y="125"/>
                  </a:lnTo>
                  <a:lnTo>
                    <a:pt x="3" y="125"/>
                  </a:lnTo>
                  <a:lnTo>
                    <a:pt x="0" y="128"/>
                  </a:lnTo>
                  <a:lnTo>
                    <a:pt x="0" y="128"/>
                  </a:lnTo>
                  <a:lnTo>
                    <a:pt x="0" y="131"/>
                  </a:lnTo>
                  <a:lnTo>
                    <a:pt x="0" y="131"/>
                  </a:lnTo>
                  <a:lnTo>
                    <a:pt x="0" y="131"/>
                  </a:lnTo>
                  <a:lnTo>
                    <a:pt x="3" y="134"/>
                  </a:lnTo>
                  <a:lnTo>
                    <a:pt x="3" y="134"/>
                  </a:lnTo>
                  <a:lnTo>
                    <a:pt x="3" y="137"/>
                  </a:lnTo>
                  <a:lnTo>
                    <a:pt x="3" y="137"/>
                  </a:lnTo>
                  <a:lnTo>
                    <a:pt x="3" y="140"/>
                  </a:lnTo>
                  <a:lnTo>
                    <a:pt x="3" y="140"/>
                  </a:lnTo>
                  <a:lnTo>
                    <a:pt x="3" y="143"/>
                  </a:lnTo>
                  <a:lnTo>
                    <a:pt x="6" y="143"/>
                  </a:lnTo>
                  <a:lnTo>
                    <a:pt x="6" y="146"/>
                  </a:lnTo>
                  <a:lnTo>
                    <a:pt x="6" y="146"/>
                  </a:lnTo>
                  <a:lnTo>
                    <a:pt x="9" y="149"/>
                  </a:lnTo>
                  <a:lnTo>
                    <a:pt x="9" y="149"/>
                  </a:lnTo>
                  <a:lnTo>
                    <a:pt x="9" y="149"/>
                  </a:lnTo>
                  <a:lnTo>
                    <a:pt x="12" y="152"/>
                  </a:lnTo>
                  <a:lnTo>
                    <a:pt x="12" y="152"/>
                  </a:lnTo>
                  <a:lnTo>
                    <a:pt x="12" y="155"/>
                  </a:lnTo>
                  <a:lnTo>
                    <a:pt x="15" y="155"/>
                  </a:lnTo>
                  <a:lnTo>
                    <a:pt x="15" y="158"/>
                  </a:lnTo>
                  <a:lnTo>
                    <a:pt x="15" y="158"/>
                  </a:lnTo>
                  <a:lnTo>
                    <a:pt x="18" y="158"/>
                  </a:lnTo>
                  <a:lnTo>
                    <a:pt x="18" y="161"/>
                  </a:lnTo>
                  <a:lnTo>
                    <a:pt x="21" y="161"/>
                  </a:lnTo>
                  <a:lnTo>
                    <a:pt x="21" y="161"/>
                  </a:lnTo>
                  <a:lnTo>
                    <a:pt x="24" y="164"/>
                  </a:lnTo>
                  <a:lnTo>
                    <a:pt x="24" y="164"/>
                  </a:lnTo>
                  <a:lnTo>
                    <a:pt x="24" y="164"/>
                  </a:lnTo>
                  <a:lnTo>
                    <a:pt x="27" y="164"/>
                  </a:lnTo>
                  <a:lnTo>
                    <a:pt x="27" y="164"/>
                  </a:lnTo>
                  <a:lnTo>
                    <a:pt x="30" y="164"/>
                  </a:lnTo>
                  <a:lnTo>
                    <a:pt x="30" y="164"/>
                  </a:lnTo>
                  <a:lnTo>
                    <a:pt x="30" y="167"/>
                  </a:lnTo>
                  <a:lnTo>
                    <a:pt x="33" y="167"/>
                  </a:lnTo>
                  <a:lnTo>
                    <a:pt x="33" y="167"/>
                  </a:lnTo>
                  <a:lnTo>
                    <a:pt x="33" y="167"/>
                  </a:lnTo>
                  <a:lnTo>
                    <a:pt x="36" y="164"/>
                  </a:lnTo>
                  <a:lnTo>
                    <a:pt x="36" y="164"/>
                  </a:lnTo>
                  <a:lnTo>
                    <a:pt x="36" y="164"/>
                  </a:lnTo>
                  <a:lnTo>
                    <a:pt x="36" y="164"/>
                  </a:lnTo>
                  <a:lnTo>
                    <a:pt x="198" y="42"/>
                  </a:lnTo>
                  <a:lnTo>
                    <a:pt x="198" y="42"/>
                  </a:lnTo>
                  <a:lnTo>
                    <a:pt x="195" y="42"/>
                  </a:lnTo>
                  <a:lnTo>
                    <a:pt x="195" y="42"/>
                  </a:lnTo>
                  <a:lnTo>
                    <a:pt x="195" y="42"/>
                  </a:lnTo>
                  <a:lnTo>
                    <a:pt x="195" y="42"/>
                  </a:lnTo>
                  <a:lnTo>
                    <a:pt x="192" y="42"/>
                  </a:lnTo>
                  <a:lnTo>
                    <a:pt x="192" y="42"/>
                  </a:lnTo>
                  <a:lnTo>
                    <a:pt x="192" y="42"/>
                  </a:lnTo>
                  <a:lnTo>
                    <a:pt x="189" y="42"/>
                  </a:lnTo>
                  <a:lnTo>
                    <a:pt x="189" y="42"/>
                  </a:lnTo>
                  <a:lnTo>
                    <a:pt x="186" y="42"/>
                  </a:lnTo>
                  <a:lnTo>
                    <a:pt x="186" y="42"/>
                  </a:lnTo>
                  <a:lnTo>
                    <a:pt x="186" y="39"/>
                  </a:lnTo>
                  <a:lnTo>
                    <a:pt x="183" y="39"/>
                  </a:lnTo>
                  <a:lnTo>
                    <a:pt x="183" y="39"/>
                  </a:lnTo>
                  <a:lnTo>
                    <a:pt x="180" y="39"/>
                  </a:lnTo>
                  <a:lnTo>
                    <a:pt x="180" y="36"/>
                  </a:lnTo>
                  <a:lnTo>
                    <a:pt x="180" y="36"/>
                  </a:lnTo>
                  <a:lnTo>
                    <a:pt x="177" y="36"/>
                  </a:lnTo>
                  <a:lnTo>
                    <a:pt x="177" y="33"/>
                  </a:lnTo>
                  <a:lnTo>
                    <a:pt x="174" y="33"/>
                  </a:lnTo>
                  <a:lnTo>
                    <a:pt x="174" y="30"/>
                  </a:lnTo>
                  <a:lnTo>
                    <a:pt x="174" y="30"/>
                  </a:lnTo>
                  <a:lnTo>
                    <a:pt x="171" y="30"/>
                  </a:lnTo>
                  <a:lnTo>
                    <a:pt x="171" y="27"/>
                  </a:lnTo>
                  <a:lnTo>
                    <a:pt x="171" y="27"/>
                  </a:lnTo>
                  <a:lnTo>
                    <a:pt x="168" y="24"/>
                  </a:lnTo>
                  <a:lnTo>
                    <a:pt x="168" y="24"/>
                  </a:lnTo>
                  <a:lnTo>
                    <a:pt x="168" y="21"/>
                  </a:lnTo>
                  <a:lnTo>
                    <a:pt x="165" y="21"/>
                  </a:lnTo>
                  <a:lnTo>
                    <a:pt x="165" y="18"/>
                  </a:lnTo>
                  <a:lnTo>
                    <a:pt x="165" y="18"/>
                  </a:lnTo>
                  <a:lnTo>
                    <a:pt x="165" y="15"/>
                  </a:lnTo>
                  <a:lnTo>
                    <a:pt x="165" y="15"/>
                  </a:lnTo>
                  <a:lnTo>
                    <a:pt x="162" y="12"/>
                  </a:lnTo>
                  <a:lnTo>
                    <a:pt x="162" y="12"/>
                  </a:lnTo>
                  <a:lnTo>
                    <a:pt x="162" y="9"/>
                  </a:lnTo>
                  <a:lnTo>
                    <a:pt x="162" y="9"/>
                  </a:lnTo>
                  <a:lnTo>
                    <a:pt x="162" y="9"/>
                  </a:lnTo>
                  <a:lnTo>
                    <a:pt x="162" y="6"/>
                  </a:lnTo>
                  <a:lnTo>
                    <a:pt x="162" y="6"/>
                  </a:lnTo>
                  <a:lnTo>
                    <a:pt x="162" y="3"/>
                  </a:lnTo>
                  <a:lnTo>
                    <a:pt x="162" y="3"/>
                  </a:lnTo>
                  <a:lnTo>
                    <a:pt x="162" y="3"/>
                  </a:lnTo>
                  <a:lnTo>
                    <a:pt x="162" y="0"/>
                  </a:lnTo>
                  <a:lnTo>
                    <a:pt x="162" y="0"/>
                  </a:lnTo>
                  <a:lnTo>
                    <a:pt x="165" y="0"/>
                  </a:lnTo>
                  <a:lnTo>
                    <a:pt x="165" y="0"/>
                  </a:lnTo>
                  <a:lnTo>
                    <a:pt x="165" y="0"/>
                  </a:lnTo>
                  <a:lnTo>
                    <a:pt x="3" y="12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Oval 100"/>
            <p:cNvSpPr>
              <a:spLocks noChangeArrowheads="1"/>
            </p:cNvSpPr>
            <p:nvPr/>
          </p:nvSpPr>
          <p:spPr bwMode="auto">
            <a:xfrm>
              <a:off x="1403350" y="2197100"/>
              <a:ext cx="309563" cy="3095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1"/>
            <p:cNvSpPr>
              <a:spLocks/>
            </p:cNvSpPr>
            <p:nvPr/>
          </p:nvSpPr>
          <p:spPr bwMode="auto">
            <a:xfrm>
              <a:off x="1660525" y="2392363"/>
              <a:ext cx="527050" cy="360363"/>
            </a:xfrm>
            <a:custGeom>
              <a:avLst/>
              <a:gdLst>
                <a:gd name="T0" fmla="*/ 27 w 332"/>
                <a:gd name="T1" fmla="*/ 0 h 227"/>
                <a:gd name="T2" fmla="*/ 27 w 332"/>
                <a:gd name="T3" fmla="*/ 0 h 227"/>
                <a:gd name="T4" fmla="*/ 27 w 332"/>
                <a:gd name="T5" fmla="*/ 0 h 227"/>
                <a:gd name="T6" fmla="*/ 24 w 332"/>
                <a:gd name="T7" fmla="*/ 3 h 227"/>
                <a:gd name="T8" fmla="*/ 24 w 332"/>
                <a:gd name="T9" fmla="*/ 3 h 227"/>
                <a:gd name="T10" fmla="*/ 24 w 332"/>
                <a:gd name="T11" fmla="*/ 6 h 227"/>
                <a:gd name="T12" fmla="*/ 21 w 332"/>
                <a:gd name="T13" fmla="*/ 6 h 227"/>
                <a:gd name="T14" fmla="*/ 18 w 332"/>
                <a:gd name="T15" fmla="*/ 9 h 227"/>
                <a:gd name="T16" fmla="*/ 18 w 332"/>
                <a:gd name="T17" fmla="*/ 12 h 227"/>
                <a:gd name="T18" fmla="*/ 15 w 332"/>
                <a:gd name="T19" fmla="*/ 15 h 227"/>
                <a:gd name="T20" fmla="*/ 15 w 332"/>
                <a:gd name="T21" fmla="*/ 18 h 227"/>
                <a:gd name="T22" fmla="*/ 12 w 332"/>
                <a:gd name="T23" fmla="*/ 21 h 227"/>
                <a:gd name="T24" fmla="*/ 9 w 332"/>
                <a:gd name="T25" fmla="*/ 21 h 227"/>
                <a:gd name="T26" fmla="*/ 9 w 332"/>
                <a:gd name="T27" fmla="*/ 24 h 227"/>
                <a:gd name="T28" fmla="*/ 6 w 332"/>
                <a:gd name="T29" fmla="*/ 27 h 227"/>
                <a:gd name="T30" fmla="*/ 6 w 332"/>
                <a:gd name="T31" fmla="*/ 30 h 227"/>
                <a:gd name="T32" fmla="*/ 3 w 332"/>
                <a:gd name="T33" fmla="*/ 33 h 227"/>
                <a:gd name="T34" fmla="*/ 3 w 332"/>
                <a:gd name="T35" fmla="*/ 36 h 227"/>
                <a:gd name="T36" fmla="*/ 3 w 332"/>
                <a:gd name="T37" fmla="*/ 39 h 227"/>
                <a:gd name="T38" fmla="*/ 0 w 332"/>
                <a:gd name="T39" fmla="*/ 42 h 227"/>
                <a:gd name="T40" fmla="*/ 0 w 332"/>
                <a:gd name="T41" fmla="*/ 42 h 227"/>
                <a:gd name="T42" fmla="*/ 0 w 332"/>
                <a:gd name="T43" fmla="*/ 45 h 227"/>
                <a:gd name="T44" fmla="*/ 0 w 332"/>
                <a:gd name="T45" fmla="*/ 45 h 227"/>
                <a:gd name="T46" fmla="*/ 0 w 332"/>
                <a:gd name="T47" fmla="*/ 48 h 227"/>
                <a:gd name="T48" fmla="*/ 0 w 332"/>
                <a:gd name="T49" fmla="*/ 48 h 227"/>
                <a:gd name="T50" fmla="*/ 302 w 332"/>
                <a:gd name="T51" fmla="*/ 227 h 227"/>
                <a:gd name="T52" fmla="*/ 302 w 332"/>
                <a:gd name="T53" fmla="*/ 227 h 227"/>
                <a:gd name="T54" fmla="*/ 302 w 332"/>
                <a:gd name="T55" fmla="*/ 224 h 227"/>
                <a:gd name="T56" fmla="*/ 305 w 332"/>
                <a:gd name="T57" fmla="*/ 224 h 227"/>
                <a:gd name="T58" fmla="*/ 305 w 332"/>
                <a:gd name="T59" fmla="*/ 221 h 227"/>
                <a:gd name="T60" fmla="*/ 305 w 332"/>
                <a:gd name="T61" fmla="*/ 221 h 227"/>
                <a:gd name="T62" fmla="*/ 305 w 332"/>
                <a:gd name="T63" fmla="*/ 218 h 227"/>
                <a:gd name="T64" fmla="*/ 308 w 332"/>
                <a:gd name="T65" fmla="*/ 215 h 227"/>
                <a:gd name="T66" fmla="*/ 308 w 332"/>
                <a:gd name="T67" fmla="*/ 212 h 227"/>
                <a:gd name="T68" fmla="*/ 308 w 332"/>
                <a:gd name="T69" fmla="*/ 209 h 227"/>
                <a:gd name="T70" fmla="*/ 311 w 332"/>
                <a:gd name="T71" fmla="*/ 206 h 227"/>
                <a:gd name="T72" fmla="*/ 314 w 332"/>
                <a:gd name="T73" fmla="*/ 203 h 227"/>
                <a:gd name="T74" fmla="*/ 314 w 332"/>
                <a:gd name="T75" fmla="*/ 200 h 227"/>
                <a:gd name="T76" fmla="*/ 317 w 332"/>
                <a:gd name="T77" fmla="*/ 197 h 227"/>
                <a:gd name="T78" fmla="*/ 317 w 332"/>
                <a:gd name="T79" fmla="*/ 194 h 227"/>
                <a:gd name="T80" fmla="*/ 320 w 332"/>
                <a:gd name="T81" fmla="*/ 191 h 227"/>
                <a:gd name="T82" fmla="*/ 323 w 332"/>
                <a:gd name="T83" fmla="*/ 191 h 227"/>
                <a:gd name="T84" fmla="*/ 323 w 332"/>
                <a:gd name="T85" fmla="*/ 188 h 227"/>
                <a:gd name="T86" fmla="*/ 326 w 332"/>
                <a:gd name="T87" fmla="*/ 185 h 227"/>
                <a:gd name="T88" fmla="*/ 326 w 332"/>
                <a:gd name="T89" fmla="*/ 185 h 227"/>
                <a:gd name="T90" fmla="*/ 329 w 332"/>
                <a:gd name="T91" fmla="*/ 182 h 227"/>
                <a:gd name="T92" fmla="*/ 329 w 332"/>
                <a:gd name="T93" fmla="*/ 182 h 227"/>
                <a:gd name="T94" fmla="*/ 329 w 332"/>
                <a:gd name="T95" fmla="*/ 182 h 227"/>
                <a:gd name="T96" fmla="*/ 332 w 332"/>
                <a:gd name="T97" fmla="*/ 179 h 227"/>
                <a:gd name="T98" fmla="*/ 332 w 332"/>
                <a:gd name="T99" fmla="*/ 17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2" h="227">
                  <a:moveTo>
                    <a:pt x="30" y="0"/>
                  </a:moveTo>
                  <a:lnTo>
                    <a:pt x="27" y="0"/>
                  </a:lnTo>
                  <a:lnTo>
                    <a:pt x="27" y="0"/>
                  </a:lnTo>
                  <a:lnTo>
                    <a:pt x="27" y="0"/>
                  </a:lnTo>
                  <a:lnTo>
                    <a:pt x="27" y="0"/>
                  </a:lnTo>
                  <a:lnTo>
                    <a:pt x="27" y="0"/>
                  </a:lnTo>
                  <a:lnTo>
                    <a:pt x="27" y="3"/>
                  </a:lnTo>
                  <a:lnTo>
                    <a:pt x="24" y="3"/>
                  </a:lnTo>
                  <a:lnTo>
                    <a:pt x="24" y="3"/>
                  </a:lnTo>
                  <a:lnTo>
                    <a:pt x="24" y="3"/>
                  </a:lnTo>
                  <a:lnTo>
                    <a:pt x="24" y="3"/>
                  </a:lnTo>
                  <a:lnTo>
                    <a:pt x="24" y="6"/>
                  </a:lnTo>
                  <a:lnTo>
                    <a:pt x="21" y="6"/>
                  </a:lnTo>
                  <a:lnTo>
                    <a:pt x="21" y="6"/>
                  </a:lnTo>
                  <a:lnTo>
                    <a:pt x="21" y="9"/>
                  </a:lnTo>
                  <a:lnTo>
                    <a:pt x="18" y="9"/>
                  </a:lnTo>
                  <a:lnTo>
                    <a:pt x="18" y="9"/>
                  </a:lnTo>
                  <a:lnTo>
                    <a:pt x="18" y="12"/>
                  </a:lnTo>
                  <a:lnTo>
                    <a:pt x="18" y="12"/>
                  </a:lnTo>
                  <a:lnTo>
                    <a:pt x="15" y="15"/>
                  </a:lnTo>
                  <a:lnTo>
                    <a:pt x="15" y="15"/>
                  </a:lnTo>
                  <a:lnTo>
                    <a:pt x="15" y="18"/>
                  </a:lnTo>
                  <a:lnTo>
                    <a:pt x="12" y="18"/>
                  </a:lnTo>
                  <a:lnTo>
                    <a:pt x="12" y="21"/>
                  </a:lnTo>
                  <a:lnTo>
                    <a:pt x="12" y="21"/>
                  </a:lnTo>
                  <a:lnTo>
                    <a:pt x="9" y="21"/>
                  </a:lnTo>
                  <a:lnTo>
                    <a:pt x="9" y="24"/>
                  </a:lnTo>
                  <a:lnTo>
                    <a:pt x="9" y="24"/>
                  </a:lnTo>
                  <a:lnTo>
                    <a:pt x="9" y="27"/>
                  </a:lnTo>
                  <a:lnTo>
                    <a:pt x="6" y="27"/>
                  </a:lnTo>
                  <a:lnTo>
                    <a:pt x="6" y="30"/>
                  </a:lnTo>
                  <a:lnTo>
                    <a:pt x="6" y="30"/>
                  </a:lnTo>
                  <a:lnTo>
                    <a:pt x="6" y="33"/>
                  </a:lnTo>
                  <a:lnTo>
                    <a:pt x="3" y="33"/>
                  </a:lnTo>
                  <a:lnTo>
                    <a:pt x="3" y="36"/>
                  </a:lnTo>
                  <a:lnTo>
                    <a:pt x="3" y="36"/>
                  </a:lnTo>
                  <a:lnTo>
                    <a:pt x="3" y="39"/>
                  </a:lnTo>
                  <a:lnTo>
                    <a:pt x="3" y="39"/>
                  </a:lnTo>
                  <a:lnTo>
                    <a:pt x="3" y="39"/>
                  </a:lnTo>
                  <a:lnTo>
                    <a:pt x="0" y="42"/>
                  </a:lnTo>
                  <a:lnTo>
                    <a:pt x="0" y="42"/>
                  </a:lnTo>
                  <a:lnTo>
                    <a:pt x="0" y="42"/>
                  </a:lnTo>
                  <a:lnTo>
                    <a:pt x="0" y="45"/>
                  </a:lnTo>
                  <a:lnTo>
                    <a:pt x="0" y="45"/>
                  </a:lnTo>
                  <a:lnTo>
                    <a:pt x="0" y="45"/>
                  </a:lnTo>
                  <a:lnTo>
                    <a:pt x="0" y="45"/>
                  </a:lnTo>
                  <a:lnTo>
                    <a:pt x="0" y="45"/>
                  </a:lnTo>
                  <a:lnTo>
                    <a:pt x="0" y="48"/>
                  </a:lnTo>
                  <a:lnTo>
                    <a:pt x="0" y="48"/>
                  </a:lnTo>
                  <a:lnTo>
                    <a:pt x="0" y="48"/>
                  </a:lnTo>
                  <a:lnTo>
                    <a:pt x="305" y="227"/>
                  </a:lnTo>
                  <a:lnTo>
                    <a:pt x="302" y="227"/>
                  </a:lnTo>
                  <a:lnTo>
                    <a:pt x="302" y="227"/>
                  </a:lnTo>
                  <a:lnTo>
                    <a:pt x="302" y="227"/>
                  </a:lnTo>
                  <a:lnTo>
                    <a:pt x="302" y="224"/>
                  </a:lnTo>
                  <a:lnTo>
                    <a:pt x="302" y="224"/>
                  </a:lnTo>
                  <a:lnTo>
                    <a:pt x="302" y="224"/>
                  </a:lnTo>
                  <a:lnTo>
                    <a:pt x="305" y="224"/>
                  </a:lnTo>
                  <a:lnTo>
                    <a:pt x="305" y="224"/>
                  </a:lnTo>
                  <a:lnTo>
                    <a:pt x="305" y="221"/>
                  </a:lnTo>
                  <a:lnTo>
                    <a:pt x="305" y="221"/>
                  </a:lnTo>
                  <a:lnTo>
                    <a:pt x="305" y="221"/>
                  </a:lnTo>
                  <a:lnTo>
                    <a:pt x="305" y="218"/>
                  </a:lnTo>
                  <a:lnTo>
                    <a:pt x="305" y="218"/>
                  </a:lnTo>
                  <a:lnTo>
                    <a:pt x="305" y="215"/>
                  </a:lnTo>
                  <a:lnTo>
                    <a:pt x="308" y="215"/>
                  </a:lnTo>
                  <a:lnTo>
                    <a:pt x="308" y="215"/>
                  </a:lnTo>
                  <a:lnTo>
                    <a:pt x="308" y="212"/>
                  </a:lnTo>
                  <a:lnTo>
                    <a:pt x="308" y="212"/>
                  </a:lnTo>
                  <a:lnTo>
                    <a:pt x="308" y="209"/>
                  </a:lnTo>
                  <a:lnTo>
                    <a:pt x="311" y="209"/>
                  </a:lnTo>
                  <a:lnTo>
                    <a:pt x="311" y="206"/>
                  </a:lnTo>
                  <a:lnTo>
                    <a:pt x="311" y="206"/>
                  </a:lnTo>
                  <a:lnTo>
                    <a:pt x="314" y="203"/>
                  </a:lnTo>
                  <a:lnTo>
                    <a:pt x="314" y="203"/>
                  </a:lnTo>
                  <a:lnTo>
                    <a:pt x="314" y="200"/>
                  </a:lnTo>
                  <a:lnTo>
                    <a:pt x="314" y="200"/>
                  </a:lnTo>
                  <a:lnTo>
                    <a:pt x="317" y="197"/>
                  </a:lnTo>
                  <a:lnTo>
                    <a:pt x="317" y="197"/>
                  </a:lnTo>
                  <a:lnTo>
                    <a:pt x="317" y="194"/>
                  </a:lnTo>
                  <a:lnTo>
                    <a:pt x="320" y="194"/>
                  </a:lnTo>
                  <a:lnTo>
                    <a:pt x="320" y="191"/>
                  </a:lnTo>
                  <a:lnTo>
                    <a:pt x="320" y="191"/>
                  </a:lnTo>
                  <a:lnTo>
                    <a:pt x="323" y="191"/>
                  </a:lnTo>
                  <a:lnTo>
                    <a:pt x="323" y="188"/>
                  </a:lnTo>
                  <a:lnTo>
                    <a:pt x="323" y="188"/>
                  </a:lnTo>
                  <a:lnTo>
                    <a:pt x="323" y="185"/>
                  </a:lnTo>
                  <a:lnTo>
                    <a:pt x="326" y="185"/>
                  </a:lnTo>
                  <a:lnTo>
                    <a:pt x="326" y="185"/>
                  </a:lnTo>
                  <a:lnTo>
                    <a:pt x="326" y="185"/>
                  </a:lnTo>
                  <a:lnTo>
                    <a:pt x="326" y="182"/>
                  </a:lnTo>
                  <a:lnTo>
                    <a:pt x="329" y="182"/>
                  </a:lnTo>
                  <a:lnTo>
                    <a:pt x="329" y="182"/>
                  </a:lnTo>
                  <a:lnTo>
                    <a:pt x="329" y="182"/>
                  </a:lnTo>
                  <a:lnTo>
                    <a:pt x="329" y="182"/>
                  </a:lnTo>
                  <a:lnTo>
                    <a:pt x="329" y="182"/>
                  </a:lnTo>
                  <a:lnTo>
                    <a:pt x="329" y="179"/>
                  </a:lnTo>
                  <a:lnTo>
                    <a:pt x="332" y="179"/>
                  </a:lnTo>
                  <a:lnTo>
                    <a:pt x="332" y="179"/>
                  </a:lnTo>
                  <a:lnTo>
                    <a:pt x="332" y="179"/>
                  </a:lnTo>
                  <a:lnTo>
                    <a:pt x="30"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2"/>
            <p:cNvSpPr>
              <a:spLocks/>
            </p:cNvSpPr>
            <p:nvPr/>
          </p:nvSpPr>
          <p:spPr bwMode="auto">
            <a:xfrm>
              <a:off x="1271588" y="2282825"/>
              <a:ext cx="241300" cy="109538"/>
            </a:xfrm>
            <a:custGeom>
              <a:avLst/>
              <a:gdLst>
                <a:gd name="T0" fmla="*/ 128 w 152"/>
                <a:gd name="T1" fmla="*/ 69 h 69"/>
                <a:gd name="T2" fmla="*/ 131 w 152"/>
                <a:gd name="T3" fmla="*/ 66 h 69"/>
                <a:gd name="T4" fmla="*/ 134 w 152"/>
                <a:gd name="T5" fmla="*/ 66 h 69"/>
                <a:gd name="T6" fmla="*/ 137 w 152"/>
                <a:gd name="T7" fmla="*/ 66 h 69"/>
                <a:gd name="T8" fmla="*/ 140 w 152"/>
                <a:gd name="T9" fmla="*/ 63 h 69"/>
                <a:gd name="T10" fmla="*/ 143 w 152"/>
                <a:gd name="T11" fmla="*/ 63 h 69"/>
                <a:gd name="T12" fmla="*/ 146 w 152"/>
                <a:gd name="T13" fmla="*/ 60 h 69"/>
                <a:gd name="T14" fmla="*/ 146 w 152"/>
                <a:gd name="T15" fmla="*/ 57 h 69"/>
                <a:gd name="T16" fmla="*/ 149 w 152"/>
                <a:gd name="T17" fmla="*/ 54 h 69"/>
                <a:gd name="T18" fmla="*/ 149 w 152"/>
                <a:gd name="T19" fmla="*/ 51 h 69"/>
                <a:gd name="T20" fmla="*/ 152 w 152"/>
                <a:gd name="T21" fmla="*/ 48 h 69"/>
                <a:gd name="T22" fmla="*/ 152 w 152"/>
                <a:gd name="T23" fmla="*/ 45 h 69"/>
                <a:gd name="T24" fmla="*/ 152 w 152"/>
                <a:gd name="T25" fmla="*/ 42 h 69"/>
                <a:gd name="T26" fmla="*/ 152 w 152"/>
                <a:gd name="T27" fmla="*/ 39 h 69"/>
                <a:gd name="T28" fmla="*/ 152 w 152"/>
                <a:gd name="T29" fmla="*/ 36 h 69"/>
                <a:gd name="T30" fmla="*/ 152 w 152"/>
                <a:gd name="T31" fmla="*/ 33 h 69"/>
                <a:gd name="T32" fmla="*/ 152 w 152"/>
                <a:gd name="T33" fmla="*/ 30 h 69"/>
                <a:gd name="T34" fmla="*/ 149 w 152"/>
                <a:gd name="T35" fmla="*/ 27 h 69"/>
                <a:gd name="T36" fmla="*/ 149 w 152"/>
                <a:gd name="T37" fmla="*/ 24 h 69"/>
                <a:gd name="T38" fmla="*/ 146 w 152"/>
                <a:gd name="T39" fmla="*/ 21 h 69"/>
                <a:gd name="T40" fmla="*/ 143 w 152"/>
                <a:gd name="T41" fmla="*/ 18 h 69"/>
                <a:gd name="T42" fmla="*/ 140 w 152"/>
                <a:gd name="T43" fmla="*/ 18 h 69"/>
                <a:gd name="T44" fmla="*/ 137 w 152"/>
                <a:gd name="T45" fmla="*/ 15 h 69"/>
                <a:gd name="T46" fmla="*/ 137 w 152"/>
                <a:gd name="T47" fmla="*/ 15 h 69"/>
                <a:gd name="T48" fmla="*/ 134 w 152"/>
                <a:gd name="T49" fmla="*/ 15 h 69"/>
                <a:gd name="T50" fmla="*/ 6 w 152"/>
                <a:gd name="T51" fmla="*/ 0 h 69"/>
                <a:gd name="T52" fmla="*/ 9 w 152"/>
                <a:gd name="T53" fmla="*/ 0 h 69"/>
                <a:gd name="T54" fmla="*/ 12 w 152"/>
                <a:gd name="T55" fmla="*/ 0 h 69"/>
                <a:gd name="T56" fmla="*/ 15 w 152"/>
                <a:gd name="T57" fmla="*/ 3 h 69"/>
                <a:gd name="T58" fmla="*/ 18 w 152"/>
                <a:gd name="T59" fmla="*/ 6 h 69"/>
                <a:gd name="T60" fmla="*/ 21 w 152"/>
                <a:gd name="T61" fmla="*/ 6 h 69"/>
                <a:gd name="T62" fmla="*/ 21 w 152"/>
                <a:gd name="T63" fmla="*/ 9 h 69"/>
                <a:gd name="T64" fmla="*/ 24 w 152"/>
                <a:gd name="T65" fmla="*/ 12 h 69"/>
                <a:gd name="T66" fmla="*/ 24 w 152"/>
                <a:gd name="T67" fmla="*/ 15 h 69"/>
                <a:gd name="T68" fmla="*/ 24 w 152"/>
                <a:gd name="T69" fmla="*/ 18 h 69"/>
                <a:gd name="T70" fmla="*/ 27 w 152"/>
                <a:gd name="T71" fmla="*/ 24 h 69"/>
                <a:gd name="T72" fmla="*/ 27 w 152"/>
                <a:gd name="T73" fmla="*/ 27 h 69"/>
                <a:gd name="T74" fmla="*/ 27 w 152"/>
                <a:gd name="T75" fmla="*/ 30 h 69"/>
                <a:gd name="T76" fmla="*/ 24 w 152"/>
                <a:gd name="T77" fmla="*/ 33 h 69"/>
                <a:gd name="T78" fmla="*/ 24 w 152"/>
                <a:gd name="T79" fmla="*/ 36 h 69"/>
                <a:gd name="T80" fmla="*/ 24 w 152"/>
                <a:gd name="T81" fmla="*/ 39 h 69"/>
                <a:gd name="T82" fmla="*/ 21 w 152"/>
                <a:gd name="T83" fmla="*/ 42 h 69"/>
                <a:gd name="T84" fmla="*/ 18 w 152"/>
                <a:gd name="T85" fmla="*/ 45 h 69"/>
                <a:gd name="T86" fmla="*/ 18 w 152"/>
                <a:gd name="T87" fmla="*/ 48 h 69"/>
                <a:gd name="T88" fmla="*/ 15 w 152"/>
                <a:gd name="T89" fmla="*/ 48 h 69"/>
                <a:gd name="T90" fmla="*/ 12 w 152"/>
                <a:gd name="T91" fmla="*/ 51 h 69"/>
                <a:gd name="T92" fmla="*/ 9 w 152"/>
                <a:gd name="T93" fmla="*/ 51 h 69"/>
                <a:gd name="T94" fmla="*/ 6 w 152"/>
                <a:gd name="T95" fmla="*/ 54 h 69"/>
                <a:gd name="T96" fmla="*/ 3 w 152"/>
                <a:gd name="T97" fmla="*/ 54 h 69"/>
                <a:gd name="T98" fmla="*/ 0 w 152"/>
                <a:gd name="T99" fmla="*/ 5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69">
                  <a:moveTo>
                    <a:pt x="128" y="66"/>
                  </a:moveTo>
                  <a:lnTo>
                    <a:pt x="128" y="69"/>
                  </a:lnTo>
                  <a:lnTo>
                    <a:pt x="131" y="69"/>
                  </a:lnTo>
                  <a:lnTo>
                    <a:pt x="131" y="66"/>
                  </a:lnTo>
                  <a:lnTo>
                    <a:pt x="134" y="66"/>
                  </a:lnTo>
                  <a:lnTo>
                    <a:pt x="134" y="66"/>
                  </a:lnTo>
                  <a:lnTo>
                    <a:pt x="137" y="66"/>
                  </a:lnTo>
                  <a:lnTo>
                    <a:pt x="137" y="66"/>
                  </a:lnTo>
                  <a:lnTo>
                    <a:pt x="140" y="66"/>
                  </a:lnTo>
                  <a:lnTo>
                    <a:pt x="140" y="63"/>
                  </a:lnTo>
                  <a:lnTo>
                    <a:pt x="140" y="63"/>
                  </a:lnTo>
                  <a:lnTo>
                    <a:pt x="143" y="63"/>
                  </a:lnTo>
                  <a:lnTo>
                    <a:pt x="143" y="63"/>
                  </a:lnTo>
                  <a:lnTo>
                    <a:pt x="146" y="60"/>
                  </a:lnTo>
                  <a:lnTo>
                    <a:pt x="146" y="60"/>
                  </a:lnTo>
                  <a:lnTo>
                    <a:pt x="146" y="57"/>
                  </a:lnTo>
                  <a:lnTo>
                    <a:pt x="149" y="57"/>
                  </a:lnTo>
                  <a:lnTo>
                    <a:pt x="149" y="54"/>
                  </a:lnTo>
                  <a:lnTo>
                    <a:pt x="149" y="54"/>
                  </a:lnTo>
                  <a:lnTo>
                    <a:pt x="149" y="51"/>
                  </a:lnTo>
                  <a:lnTo>
                    <a:pt x="152" y="51"/>
                  </a:lnTo>
                  <a:lnTo>
                    <a:pt x="152" y="48"/>
                  </a:lnTo>
                  <a:lnTo>
                    <a:pt x="152" y="48"/>
                  </a:lnTo>
                  <a:lnTo>
                    <a:pt x="152" y="45"/>
                  </a:lnTo>
                  <a:lnTo>
                    <a:pt x="152" y="45"/>
                  </a:lnTo>
                  <a:lnTo>
                    <a:pt x="152" y="42"/>
                  </a:lnTo>
                  <a:lnTo>
                    <a:pt x="152" y="39"/>
                  </a:lnTo>
                  <a:lnTo>
                    <a:pt x="152" y="39"/>
                  </a:lnTo>
                  <a:lnTo>
                    <a:pt x="152" y="36"/>
                  </a:lnTo>
                  <a:lnTo>
                    <a:pt x="152" y="36"/>
                  </a:lnTo>
                  <a:lnTo>
                    <a:pt x="152" y="33"/>
                  </a:lnTo>
                  <a:lnTo>
                    <a:pt x="152" y="33"/>
                  </a:lnTo>
                  <a:lnTo>
                    <a:pt x="152" y="30"/>
                  </a:lnTo>
                  <a:lnTo>
                    <a:pt x="152" y="30"/>
                  </a:lnTo>
                  <a:lnTo>
                    <a:pt x="149" y="27"/>
                  </a:lnTo>
                  <a:lnTo>
                    <a:pt x="149" y="27"/>
                  </a:lnTo>
                  <a:lnTo>
                    <a:pt x="149" y="24"/>
                  </a:lnTo>
                  <a:lnTo>
                    <a:pt x="149" y="24"/>
                  </a:lnTo>
                  <a:lnTo>
                    <a:pt x="146" y="21"/>
                  </a:lnTo>
                  <a:lnTo>
                    <a:pt x="146" y="21"/>
                  </a:lnTo>
                  <a:lnTo>
                    <a:pt x="146" y="18"/>
                  </a:lnTo>
                  <a:lnTo>
                    <a:pt x="143" y="18"/>
                  </a:lnTo>
                  <a:lnTo>
                    <a:pt x="143" y="18"/>
                  </a:lnTo>
                  <a:lnTo>
                    <a:pt x="140" y="18"/>
                  </a:lnTo>
                  <a:lnTo>
                    <a:pt x="140" y="15"/>
                  </a:lnTo>
                  <a:lnTo>
                    <a:pt x="137" y="15"/>
                  </a:lnTo>
                  <a:lnTo>
                    <a:pt x="137" y="15"/>
                  </a:lnTo>
                  <a:lnTo>
                    <a:pt x="137" y="15"/>
                  </a:lnTo>
                  <a:lnTo>
                    <a:pt x="134" y="15"/>
                  </a:lnTo>
                  <a:lnTo>
                    <a:pt x="134" y="15"/>
                  </a:lnTo>
                  <a:lnTo>
                    <a:pt x="6" y="0"/>
                  </a:lnTo>
                  <a:lnTo>
                    <a:pt x="6" y="0"/>
                  </a:lnTo>
                  <a:lnTo>
                    <a:pt x="9" y="0"/>
                  </a:lnTo>
                  <a:lnTo>
                    <a:pt x="9" y="0"/>
                  </a:lnTo>
                  <a:lnTo>
                    <a:pt x="12" y="0"/>
                  </a:lnTo>
                  <a:lnTo>
                    <a:pt x="12" y="0"/>
                  </a:lnTo>
                  <a:lnTo>
                    <a:pt x="15" y="3"/>
                  </a:lnTo>
                  <a:lnTo>
                    <a:pt x="15" y="3"/>
                  </a:lnTo>
                  <a:lnTo>
                    <a:pt x="18" y="3"/>
                  </a:lnTo>
                  <a:lnTo>
                    <a:pt x="18" y="6"/>
                  </a:lnTo>
                  <a:lnTo>
                    <a:pt x="18" y="6"/>
                  </a:lnTo>
                  <a:lnTo>
                    <a:pt x="21" y="6"/>
                  </a:lnTo>
                  <a:lnTo>
                    <a:pt x="21" y="9"/>
                  </a:lnTo>
                  <a:lnTo>
                    <a:pt x="21" y="9"/>
                  </a:lnTo>
                  <a:lnTo>
                    <a:pt x="24" y="12"/>
                  </a:lnTo>
                  <a:lnTo>
                    <a:pt x="24" y="12"/>
                  </a:lnTo>
                  <a:lnTo>
                    <a:pt x="24" y="15"/>
                  </a:lnTo>
                  <a:lnTo>
                    <a:pt x="24" y="15"/>
                  </a:lnTo>
                  <a:lnTo>
                    <a:pt x="24" y="18"/>
                  </a:lnTo>
                  <a:lnTo>
                    <a:pt x="24" y="18"/>
                  </a:lnTo>
                  <a:lnTo>
                    <a:pt x="27" y="21"/>
                  </a:lnTo>
                  <a:lnTo>
                    <a:pt x="27" y="24"/>
                  </a:lnTo>
                  <a:lnTo>
                    <a:pt x="27" y="24"/>
                  </a:lnTo>
                  <a:lnTo>
                    <a:pt x="27" y="27"/>
                  </a:lnTo>
                  <a:lnTo>
                    <a:pt x="27" y="27"/>
                  </a:lnTo>
                  <a:lnTo>
                    <a:pt x="27" y="30"/>
                  </a:lnTo>
                  <a:lnTo>
                    <a:pt x="24" y="30"/>
                  </a:lnTo>
                  <a:lnTo>
                    <a:pt x="24" y="33"/>
                  </a:lnTo>
                  <a:lnTo>
                    <a:pt x="24" y="36"/>
                  </a:lnTo>
                  <a:lnTo>
                    <a:pt x="24" y="36"/>
                  </a:lnTo>
                  <a:lnTo>
                    <a:pt x="24" y="39"/>
                  </a:lnTo>
                  <a:lnTo>
                    <a:pt x="24" y="39"/>
                  </a:lnTo>
                  <a:lnTo>
                    <a:pt x="21" y="42"/>
                  </a:lnTo>
                  <a:lnTo>
                    <a:pt x="21" y="42"/>
                  </a:lnTo>
                  <a:lnTo>
                    <a:pt x="21" y="45"/>
                  </a:lnTo>
                  <a:lnTo>
                    <a:pt x="18" y="45"/>
                  </a:lnTo>
                  <a:lnTo>
                    <a:pt x="18" y="45"/>
                  </a:lnTo>
                  <a:lnTo>
                    <a:pt x="18" y="48"/>
                  </a:lnTo>
                  <a:lnTo>
                    <a:pt x="15" y="48"/>
                  </a:lnTo>
                  <a:lnTo>
                    <a:pt x="15" y="48"/>
                  </a:lnTo>
                  <a:lnTo>
                    <a:pt x="12" y="51"/>
                  </a:lnTo>
                  <a:lnTo>
                    <a:pt x="12" y="51"/>
                  </a:lnTo>
                  <a:lnTo>
                    <a:pt x="9" y="51"/>
                  </a:lnTo>
                  <a:lnTo>
                    <a:pt x="9" y="51"/>
                  </a:lnTo>
                  <a:lnTo>
                    <a:pt x="9" y="54"/>
                  </a:lnTo>
                  <a:lnTo>
                    <a:pt x="6" y="54"/>
                  </a:lnTo>
                  <a:lnTo>
                    <a:pt x="6" y="54"/>
                  </a:lnTo>
                  <a:lnTo>
                    <a:pt x="3" y="54"/>
                  </a:lnTo>
                  <a:lnTo>
                    <a:pt x="3" y="54"/>
                  </a:lnTo>
                  <a:lnTo>
                    <a:pt x="0" y="54"/>
                  </a:lnTo>
                  <a:lnTo>
                    <a:pt x="128" y="6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Oval 103"/>
            <p:cNvSpPr>
              <a:spLocks noChangeArrowheads="1"/>
            </p:cNvSpPr>
            <p:nvPr/>
          </p:nvSpPr>
          <p:spPr bwMode="auto">
            <a:xfrm>
              <a:off x="3038475" y="3660775"/>
              <a:ext cx="508000" cy="508000"/>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04"/>
            <p:cNvSpPr>
              <a:spLocks/>
            </p:cNvSpPr>
            <p:nvPr/>
          </p:nvSpPr>
          <p:spPr bwMode="auto">
            <a:xfrm>
              <a:off x="2776538" y="3978275"/>
              <a:ext cx="442913" cy="404813"/>
            </a:xfrm>
            <a:custGeom>
              <a:avLst/>
              <a:gdLst>
                <a:gd name="T0" fmla="*/ 273 w 279"/>
                <a:gd name="T1" fmla="*/ 45 h 255"/>
                <a:gd name="T2" fmla="*/ 276 w 279"/>
                <a:gd name="T3" fmla="*/ 42 h 255"/>
                <a:gd name="T4" fmla="*/ 276 w 279"/>
                <a:gd name="T5" fmla="*/ 39 h 255"/>
                <a:gd name="T6" fmla="*/ 279 w 279"/>
                <a:gd name="T7" fmla="*/ 39 h 255"/>
                <a:gd name="T8" fmla="*/ 279 w 279"/>
                <a:gd name="T9" fmla="*/ 36 h 255"/>
                <a:gd name="T10" fmla="*/ 279 w 279"/>
                <a:gd name="T11" fmla="*/ 33 h 255"/>
                <a:gd name="T12" fmla="*/ 279 w 279"/>
                <a:gd name="T13" fmla="*/ 30 h 255"/>
                <a:gd name="T14" fmla="*/ 279 w 279"/>
                <a:gd name="T15" fmla="*/ 27 h 255"/>
                <a:gd name="T16" fmla="*/ 276 w 279"/>
                <a:gd name="T17" fmla="*/ 24 h 255"/>
                <a:gd name="T18" fmla="*/ 276 w 279"/>
                <a:gd name="T19" fmla="*/ 18 h 255"/>
                <a:gd name="T20" fmla="*/ 273 w 279"/>
                <a:gd name="T21" fmla="*/ 15 h 255"/>
                <a:gd name="T22" fmla="*/ 273 w 279"/>
                <a:gd name="T23" fmla="*/ 15 h 255"/>
                <a:gd name="T24" fmla="*/ 270 w 279"/>
                <a:gd name="T25" fmla="*/ 12 h 255"/>
                <a:gd name="T26" fmla="*/ 267 w 279"/>
                <a:gd name="T27" fmla="*/ 9 h 255"/>
                <a:gd name="T28" fmla="*/ 264 w 279"/>
                <a:gd name="T29" fmla="*/ 6 h 255"/>
                <a:gd name="T30" fmla="*/ 261 w 279"/>
                <a:gd name="T31" fmla="*/ 6 h 255"/>
                <a:gd name="T32" fmla="*/ 258 w 279"/>
                <a:gd name="T33" fmla="*/ 3 h 255"/>
                <a:gd name="T34" fmla="*/ 255 w 279"/>
                <a:gd name="T35" fmla="*/ 3 h 255"/>
                <a:gd name="T36" fmla="*/ 252 w 279"/>
                <a:gd name="T37" fmla="*/ 0 h 255"/>
                <a:gd name="T38" fmla="*/ 249 w 279"/>
                <a:gd name="T39" fmla="*/ 0 h 255"/>
                <a:gd name="T40" fmla="*/ 246 w 279"/>
                <a:gd name="T41" fmla="*/ 0 h 255"/>
                <a:gd name="T42" fmla="*/ 243 w 279"/>
                <a:gd name="T43" fmla="*/ 3 h 255"/>
                <a:gd name="T44" fmla="*/ 240 w 279"/>
                <a:gd name="T45" fmla="*/ 3 h 255"/>
                <a:gd name="T46" fmla="*/ 240 w 279"/>
                <a:gd name="T47" fmla="*/ 3 h 255"/>
                <a:gd name="T48" fmla="*/ 237 w 279"/>
                <a:gd name="T49" fmla="*/ 6 h 255"/>
                <a:gd name="T50" fmla="*/ 0 w 279"/>
                <a:gd name="T51" fmla="*/ 213 h 255"/>
                <a:gd name="T52" fmla="*/ 3 w 279"/>
                <a:gd name="T53" fmla="*/ 213 h 255"/>
                <a:gd name="T54" fmla="*/ 6 w 279"/>
                <a:gd name="T55" fmla="*/ 210 h 255"/>
                <a:gd name="T56" fmla="*/ 9 w 279"/>
                <a:gd name="T57" fmla="*/ 210 h 255"/>
                <a:gd name="T58" fmla="*/ 12 w 279"/>
                <a:gd name="T59" fmla="*/ 210 h 255"/>
                <a:gd name="T60" fmla="*/ 15 w 279"/>
                <a:gd name="T61" fmla="*/ 210 h 255"/>
                <a:gd name="T62" fmla="*/ 18 w 279"/>
                <a:gd name="T63" fmla="*/ 210 h 255"/>
                <a:gd name="T64" fmla="*/ 21 w 279"/>
                <a:gd name="T65" fmla="*/ 213 h 255"/>
                <a:gd name="T66" fmla="*/ 24 w 279"/>
                <a:gd name="T67" fmla="*/ 213 h 255"/>
                <a:gd name="T68" fmla="*/ 27 w 279"/>
                <a:gd name="T69" fmla="*/ 216 h 255"/>
                <a:gd name="T70" fmla="*/ 30 w 279"/>
                <a:gd name="T71" fmla="*/ 216 h 255"/>
                <a:gd name="T72" fmla="*/ 33 w 279"/>
                <a:gd name="T73" fmla="*/ 219 h 255"/>
                <a:gd name="T74" fmla="*/ 36 w 279"/>
                <a:gd name="T75" fmla="*/ 222 h 255"/>
                <a:gd name="T76" fmla="*/ 36 w 279"/>
                <a:gd name="T77" fmla="*/ 225 h 255"/>
                <a:gd name="T78" fmla="*/ 39 w 279"/>
                <a:gd name="T79" fmla="*/ 228 h 255"/>
                <a:gd name="T80" fmla="*/ 39 w 279"/>
                <a:gd name="T81" fmla="*/ 231 h 255"/>
                <a:gd name="T82" fmla="*/ 42 w 279"/>
                <a:gd name="T83" fmla="*/ 234 h 255"/>
                <a:gd name="T84" fmla="*/ 42 w 279"/>
                <a:gd name="T85" fmla="*/ 237 h 255"/>
                <a:gd name="T86" fmla="*/ 42 w 279"/>
                <a:gd name="T87" fmla="*/ 240 h 255"/>
                <a:gd name="T88" fmla="*/ 42 w 279"/>
                <a:gd name="T89" fmla="*/ 243 h 255"/>
                <a:gd name="T90" fmla="*/ 42 w 279"/>
                <a:gd name="T91" fmla="*/ 246 h 255"/>
                <a:gd name="T92" fmla="*/ 42 w 279"/>
                <a:gd name="T93" fmla="*/ 249 h 255"/>
                <a:gd name="T94" fmla="*/ 39 w 279"/>
                <a:gd name="T95" fmla="*/ 252 h 255"/>
                <a:gd name="T96" fmla="*/ 39 w 279"/>
                <a:gd name="T97" fmla="*/ 255 h 255"/>
                <a:gd name="T98" fmla="*/ 36 w 279"/>
                <a:gd name="T9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9" h="255">
                  <a:moveTo>
                    <a:pt x="273" y="45"/>
                  </a:moveTo>
                  <a:lnTo>
                    <a:pt x="273" y="45"/>
                  </a:lnTo>
                  <a:lnTo>
                    <a:pt x="273" y="45"/>
                  </a:lnTo>
                  <a:lnTo>
                    <a:pt x="276" y="42"/>
                  </a:lnTo>
                  <a:lnTo>
                    <a:pt x="276" y="42"/>
                  </a:lnTo>
                  <a:lnTo>
                    <a:pt x="276" y="39"/>
                  </a:lnTo>
                  <a:lnTo>
                    <a:pt x="276" y="39"/>
                  </a:lnTo>
                  <a:lnTo>
                    <a:pt x="279" y="39"/>
                  </a:lnTo>
                  <a:lnTo>
                    <a:pt x="279" y="36"/>
                  </a:lnTo>
                  <a:lnTo>
                    <a:pt x="279" y="36"/>
                  </a:lnTo>
                  <a:lnTo>
                    <a:pt x="279" y="33"/>
                  </a:lnTo>
                  <a:lnTo>
                    <a:pt x="279" y="33"/>
                  </a:lnTo>
                  <a:lnTo>
                    <a:pt x="279" y="30"/>
                  </a:lnTo>
                  <a:lnTo>
                    <a:pt x="279" y="30"/>
                  </a:lnTo>
                  <a:lnTo>
                    <a:pt x="279" y="27"/>
                  </a:lnTo>
                  <a:lnTo>
                    <a:pt x="279" y="27"/>
                  </a:lnTo>
                  <a:lnTo>
                    <a:pt x="276" y="24"/>
                  </a:lnTo>
                  <a:lnTo>
                    <a:pt x="276" y="24"/>
                  </a:lnTo>
                  <a:lnTo>
                    <a:pt x="276" y="21"/>
                  </a:lnTo>
                  <a:lnTo>
                    <a:pt x="276" y="18"/>
                  </a:lnTo>
                  <a:lnTo>
                    <a:pt x="276" y="18"/>
                  </a:lnTo>
                  <a:lnTo>
                    <a:pt x="273" y="15"/>
                  </a:lnTo>
                  <a:lnTo>
                    <a:pt x="273" y="15"/>
                  </a:lnTo>
                  <a:lnTo>
                    <a:pt x="273" y="15"/>
                  </a:lnTo>
                  <a:lnTo>
                    <a:pt x="270" y="12"/>
                  </a:lnTo>
                  <a:lnTo>
                    <a:pt x="270" y="12"/>
                  </a:lnTo>
                  <a:lnTo>
                    <a:pt x="270" y="9"/>
                  </a:lnTo>
                  <a:lnTo>
                    <a:pt x="267" y="9"/>
                  </a:lnTo>
                  <a:lnTo>
                    <a:pt x="267" y="9"/>
                  </a:lnTo>
                  <a:lnTo>
                    <a:pt x="264" y="6"/>
                  </a:lnTo>
                  <a:lnTo>
                    <a:pt x="264" y="6"/>
                  </a:lnTo>
                  <a:lnTo>
                    <a:pt x="261" y="6"/>
                  </a:lnTo>
                  <a:lnTo>
                    <a:pt x="261" y="3"/>
                  </a:lnTo>
                  <a:lnTo>
                    <a:pt x="258" y="3"/>
                  </a:lnTo>
                  <a:lnTo>
                    <a:pt x="258" y="3"/>
                  </a:lnTo>
                  <a:lnTo>
                    <a:pt x="255" y="3"/>
                  </a:lnTo>
                  <a:lnTo>
                    <a:pt x="255" y="3"/>
                  </a:lnTo>
                  <a:lnTo>
                    <a:pt x="252" y="0"/>
                  </a:lnTo>
                  <a:lnTo>
                    <a:pt x="252" y="0"/>
                  </a:lnTo>
                  <a:lnTo>
                    <a:pt x="249" y="0"/>
                  </a:lnTo>
                  <a:lnTo>
                    <a:pt x="249" y="0"/>
                  </a:lnTo>
                  <a:lnTo>
                    <a:pt x="246" y="0"/>
                  </a:lnTo>
                  <a:lnTo>
                    <a:pt x="246" y="0"/>
                  </a:lnTo>
                  <a:lnTo>
                    <a:pt x="243" y="3"/>
                  </a:lnTo>
                  <a:lnTo>
                    <a:pt x="243" y="3"/>
                  </a:lnTo>
                  <a:lnTo>
                    <a:pt x="240" y="3"/>
                  </a:lnTo>
                  <a:lnTo>
                    <a:pt x="240" y="3"/>
                  </a:lnTo>
                  <a:lnTo>
                    <a:pt x="240" y="3"/>
                  </a:lnTo>
                  <a:lnTo>
                    <a:pt x="237" y="6"/>
                  </a:lnTo>
                  <a:lnTo>
                    <a:pt x="237" y="6"/>
                  </a:lnTo>
                  <a:lnTo>
                    <a:pt x="0" y="213"/>
                  </a:lnTo>
                  <a:lnTo>
                    <a:pt x="0" y="213"/>
                  </a:lnTo>
                  <a:lnTo>
                    <a:pt x="3" y="213"/>
                  </a:lnTo>
                  <a:lnTo>
                    <a:pt x="3" y="213"/>
                  </a:lnTo>
                  <a:lnTo>
                    <a:pt x="3" y="210"/>
                  </a:lnTo>
                  <a:lnTo>
                    <a:pt x="6" y="210"/>
                  </a:lnTo>
                  <a:lnTo>
                    <a:pt x="6" y="210"/>
                  </a:lnTo>
                  <a:lnTo>
                    <a:pt x="9" y="210"/>
                  </a:lnTo>
                  <a:lnTo>
                    <a:pt x="9" y="210"/>
                  </a:lnTo>
                  <a:lnTo>
                    <a:pt x="12" y="210"/>
                  </a:lnTo>
                  <a:lnTo>
                    <a:pt x="12" y="210"/>
                  </a:lnTo>
                  <a:lnTo>
                    <a:pt x="15" y="210"/>
                  </a:lnTo>
                  <a:lnTo>
                    <a:pt x="15" y="210"/>
                  </a:lnTo>
                  <a:lnTo>
                    <a:pt x="18" y="210"/>
                  </a:lnTo>
                  <a:lnTo>
                    <a:pt x="18" y="210"/>
                  </a:lnTo>
                  <a:lnTo>
                    <a:pt x="21" y="213"/>
                  </a:lnTo>
                  <a:lnTo>
                    <a:pt x="21" y="213"/>
                  </a:lnTo>
                  <a:lnTo>
                    <a:pt x="24" y="213"/>
                  </a:lnTo>
                  <a:lnTo>
                    <a:pt x="24" y="213"/>
                  </a:lnTo>
                  <a:lnTo>
                    <a:pt x="27" y="216"/>
                  </a:lnTo>
                  <a:lnTo>
                    <a:pt x="27" y="216"/>
                  </a:lnTo>
                  <a:lnTo>
                    <a:pt x="30" y="216"/>
                  </a:lnTo>
                  <a:lnTo>
                    <a:pt x="30" y="219"/>
                  </a:lnTo>
                  <a:lnTo>
                    <a:pt x="33" y="219"/>
                  </a:lnTo>
                  <a:lnTo>
                    <a:pt x="33" y="219"/>
                  </a:lnTo>
                  <a:lnTo>
                    <a:pt x="36" y="222"/>
                  </a:lnTo>
                  <a:lnTo>
                    <a:pt x="36" y="222"/>
                  </a:lnTo>
                  <a:lnTo>
                    <a:pt x="36" y="225"/>
                  </a:lnTo>
                  <a:lnTo>
                    <a:pt x="39" y="225"/>
                  </a:lnTo>
                  <a:lnTo>
                    <a:pt x="39" y="228"/>
                  </a:lnTo>
                  <a:lnTo>
                    <a:pt x="39" y="228"/>
                  </a:lnTo>
                  <a:lnTo>
                    <a:pt x="39" y="231"/>
                  </a:lnTo>
                  <a:lnTo>
                    <a:pt x="42" y="231"/>
                  </a:lnTo>
                  <a:lnTo>
                    <a:pt x="42" y="234"/>
                  </a:lnTo>
                  <a:lnTo>
                    <a:pt x="42" y="234"/>
                  </a:lnTo>
                  <a:lnTo>
                    <a:pt x="42" y="237"/>
                  </a:lnTo>
                  <a:lnTo>
                    <a:pt x="42" y="237"/>
                  </a:lnTo>
                  <a:lnTo>
                    <a:pt x="42" y="240"/>
                  </a:lnTo>
                  <a:lnTo>
                    <a:pt x="42" y="243"/>
                  </a:lnTo>
                  <a:lnTo>
                    <a:pt x="42" y="243"/>
                  </a:lnTo>
                  <a:lnTo>
                    <a:pt x="42" y="246"/>
                  </a:lnTo>
                  <a:lnTo>
                    <a:pt x="42" y="246"/>
                  </a:lnTo>
                  <a:lnTo>
                    <a:pt x="42" y="246"/>
                  </a:lnTo>
                  <a:lnTo>
                    <a:pt x="42" y="249"/>
                  </a:lnTo>
                  <a:lnTo>
                    <a:pt x="42" y="249"/>
                  </a:lnTo>
                  <a:lnTo>
                    <a:pt x="39" y="252"/>
                  </a:lnTo>
                  <a:lnTo>
                    <a:pt x="39" y="252"/>
                  </a:lnTo>
                  <a:lnTo>
                    <a:pt x="39" y="255"/>
                  </a:lnTo>
                  <a:lnTo>
                    <a:pt x="39" y="255"/>
                  </a:lnTo>
                  <a:lnTo>
                    <a:pt x="36" y="255"/>
                  </a:lnTo>
                  <a:lnTo>
                    <a:pt x="273"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5"/>
            <p:cNvSpPr>
              <a:spLocks/>
            </p:cNvSpPr>
            <p:nvPr/>
          </p:nvSpPr>
          <p:spPr bwMode="auto">
            <a:xfrm>
              <a:off x="3494088" y="3978275"/>
              <a:ext cx="674688" cy="371475"/>
            </a:xfrm>
            <a:custGeom>
              <a:avLst/>
              <a:gdLst>
                <a:gd name="T0" fmla="*/ 24 w 425"/>
                <a:gd name="T1" fmla="*/ 0 h 234"/>
                <a:gd name="T2" fmla="*/ 24 w 425"/>
                <a:gd name="T3" fmla="*/ 0 h 234"/>
                <a:gd name="T4" fmla="*/ 21 w 425"/>
                <a:gd name="T5" fmla="*/ 0 h 234"/>
                <a:gd name="T6" fmla="*/ 21 w 425"/>
                <a:gd name="T7" fmla="*/ 3 h 234"/>
                <a:gd name="T8" fmla="*/ 21 w 425"/>
                <a:gd name="T9" fmla="*/ 3 h 234"/>
                <a:gd name="T10" fmla="*/ 18 w 425"/>
                <a:gd name="T11" fmla="*/ 3 h 234"/>
                <a:gd name="T12" fmla="*/ 18 w 425"/>
                <a:gd name="T13" fmla="*/ 6 h 234"/>
                <a:gd name="T14" fmla="*/ 15 w 425"/>
                <a:gd name="T15" fmla="*/ 9 h 234"/>
                <a:gd name="T16" fmla="*/ 15 w 425"/>
                <a:gd name="T17" fmla="*/ 12 h 234"/>
                <a:gd name="T18" fmla="*/ 12 w 425"/>
                <a:gd name="T19" fmla="*/ 15 h 234"/>
                <a:gd name="T20" fmla="*/ 9 w 425"/>
                <a:gd name="T21" fmla="*/ 18 h 234"/>
                <a:gd name="T22" fmla="*/ 9 w 425"/>
                <a:gd name="T23" fmla="*/ 21 h 234"/>
                <a:gd name="T24" fmla="*/ 6 w 425"/>
                <a:gd name="T25" fmla="*/ 24 h 234"/>
                <a:gd name="T26" fmla="*/ 6 w 425"/>
                <a:gd name="T27" fmla="*/ 27 h 234"/>
                <a:gd name="T28" fmla="*/ 6 w 425"/>
                <a:gd name="T29" fmla="*/ 30 h 234"/>
                <a:gd name="T30" fmla="*/ 3 w 425"/>
                <a:gd name="T31" fmla="*/ 33 h 234"/>
                <a:gd name="T32" fmla="*/ 3 w 425"/>
                <a:gd name="T33" fmla="*/ 36 h 234"/>
                <a:gd name="T34" fmla="*/ 3 w 425"/>
                <a:gd name="T35" fmla="*/ 39 h 234"/>
                <a:gd name="T36" fmla="*/ 0 w 425"/>
                <a:gd name="T37" fmla="*/ 39 h 234"/>
                <a:gd name="T38" fmla="*/ 0 w 425"/>
                <a:gd name="T39" fmla="*/ 42 h 234"/>
                <a:gd name="T40" fmla="*/ 0 w 425"/>
                <a:gd name="T41" fmla="*/ 45 h 234"/>
                <a:gd name="T42" fmla="*/ 0 w 425"/>
                <a:gd name="T43" fmla="*/ 45 h 234"/>
                <a:gd name="T44" fmla="*/ 0 w 425"/>
                <a:gd name="T45" fmla="*/ 48 h 234"/>
                <a:gd name="T46" fmla="*/ 3 w 425"/>
                <a:gd name="T47" fmla="*/ 48 h 234"/>
                <a:gd name="T48" fmla="*/ 3 w 425"/>
                <a:gd name="T49" fmla="*/ 48 h 234"/>
                <a:gd name="T50" fmla="*/ 401 w 425"/>
                <a:gd name="T51" fmla="*/ 234 h 234"/>
                <a:gd name="T52" fmla="*/ 401 w 425"/>
                <a:gd name="T53" fmla="*/ 234 h 234"/>
                <a:gd name="T54" fmla="*/ 401 w 425"/>
                <a:gd name="T55" fmla="*/ 231 h 234"/>
                <a:gd name="T56" fmla="*/ 401 w 425"/>
                <a:gd name="T57" fmla="*/ 231 h 234"/>
                <a:gd name="T58" fmla="*/ 401 w 425"/>
                <a:gd name="T59" fmla="*/ 228 h 234"/>
                <a:gd name="T60" fmla="*/ 401 w 425"/>
                <a:gd name="T61" fmla="*/ 225 h 234"/>
                <a:gd name="T62" fmla="*/ 401 w 425"/>
                <a:gd name="T63" fmla="*/ 225 h 234"/>
                <a:gd name="T64" fmla="*/ 401 w 425"/>
                <a:gd name="T65" fmla="*/ 222 h 234"/>
                <a:gd name="T66" fmla="*/ 404 w 425"/>
                <a:gd name="T67" fmla="*/ 219 h 234"/>
                <a:gd name="T68" fmla="*/ 404 w 425"/>
                <a:gd name="T69" fmla="*/ 216 h 234"/>
                <a:gd name="T70" fmla="*/ 404 w 425"/>
                <a:gd name="T71" fmla="*/ 213 h 234"/>
                <a:gd name="T72" fmla="*/ 407 w 425"/>
                <a:gd name="T73" fmla="*/ 210 h 234"/>
                <a:gd name="T74" fmla="*/ 407 w 425"/>
                <a:gd name="T75" fmla="*/ 207 h 234"/>
                <a:gd name="T76" fmla="*/ 410 w 425"/>
                <a:gd name="T77" fmla="*/ 204 h 234"/>
                <a:gd name="T78" fmla="*/ 410 w 425"/>
                <a:gd name="T79" fmla="*/ 201 h 234"/>
                <a:gd name="T80" fmla="*/ 413 w 425"/>
                <a:gd name="T81" fmla="*/ 198 h 234"/>
                <a:gd name="T82" fmla="*/ 413 w 425"/>
                <a:gd name="T83" fmla="*/ 195 h 234"/>
                <a:gd name="T84" fmla="*/ 416 w 425"/>
                <a:gd name="T85" fmla="*/ 192 h 234"/>
                <a:gd name="T86" fmla="*/ 416 w 425"/>
                <a:gd name="T87" fmla="*/ 189 h 234"/>
                <a:gd name="T88" fmla="*/ 419 w 425"/>
                <a:gd name="T89" fmla="*/ 189 h 234"/>
                <a:gd name="T90" fmla="*/ 419 w 425"/>
                <a:gd name="T91" fmla="*/ 186 h 234"/>
                <a:gd name="T92" fmla="*/ 422 w 425"/>
                <a:gd name="T93" fmla="*/ 186 h 234"/>
                <a:gd name="T94" fmla="*/ 422 w 425"/>
                <a:gd name="T95" fmla="*/ 186 h 234"/>
                <a:gd name="T96" fmla="*/ 422 w 425"/>
                <a:gd name="T97" fmla="*/ 186 h 234"/>
                <a:gd name="T98" fmla="*/ 425 w 425"/>
                <a:gd name="T99"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5" h="234">
                  <a:moveTo>
                    <a:pt x="24" y="0"/>
                  </a:moveTo>
                  <a:lnTo>
                    <a:pt x="24" y="0"/>
                  </a:lnTo>
                  <a:lnTo>
                    <a:pt x="24" y="0"/>
                  </a:lnTo>
                  <a:lnTo>
                    <a:pt x="24" y="0"/>
                  </a:lnTo>
                  <a:lnTo>
                    <a:pt x="24" y="0"/>
                  </a:lnTo>
                  <a:lnTo>
                    <a:pt x="21" y="0"/>
                  </a:lnTo>
                  <a:lnTo>
                    <a:pt x="21" y="0"/>
                  </a:lnTo>
                  <a:lnTo>
                    <a:pt x="21" y="3"/>
                  </a:lnTo>
                  <a:lnTo>
                    <a:pt x="21" y="3"/>
                  </a:lnTo>
                  <a:lnTo>
                    <a:pt x="21" y="3"/>
                  </a:lnTo>
                  <a:lnTo>
                    <a:pt x="18" y="3"/>
                  </a:lnTo>
                  <a:lnTo>
                    <a:pt x="18" y="3"/>
                  </a:lnTo>
                  <a:lnTo>
                    <a:pt x="18" y="6"/>
                  </a:lnTo>
                  <a:lnTo>
                    <a:pt x="18" y="6"/>
                  </a:lnTo>
                  <a:lnTo>
                    <a:pt x="15" y="6"/>
                  </a:lnTo>
                  <a:lnTo>
                    <a:pt x="15" y="9"/>
                  </a:lnTo>
                  <a:lnTo>
                    <a:pt x="15" y="9"/>
                  </a:lnTo>
                  <a:lnTo>
                    <a:pt x="15" y="12"/>
                  </a:lnTo>
                  <a:lnTo>
                    <a:pt x="12" y="12"/>
                  </a:lnTo>
                  <a:lnTo>
                    <a:pt x="12" y="15"/>
                  </a:lnTo>
                  <a:lnTo>
                    <a:pt x="12" y="15"/>
                  </a:lnTo>
                  <a:lnTo>
                    <a:pt x="9" y="18"/>
                  </a:lnTo>
                  <a:lnTo>
                    <a:pt x="9" y="18"/>
                  </a:lnTo>
                  <a:lnTo>
                    <a:pt x="9" y="21"/>
                  </a:lnTo>
                  <a:lnTo>
                    <a:pt x="9" y="21"/>
                  </a:lnTo>
                  <a:lnTo>
                    <a:pt x="6" y="24"/>
                  </a:lnTo>
                  <a:lnTo>
                    <a:pt x="6" y="24"/>
                  </a:lnTo>
                  <a:lnTo>
                    <a:pt x="6" y="27"/>
                  </a:lnTo>
                  <a:lnTo>
                    <a:pt x="6" y="27"/>
                  </a:lnTo>
                  <a:lnTo>
                    <a:pt x="6" y="30"/>
                  </a:lnTo>
                  <a:lnTo>
                    <a:pt x="3" y="30"/>
                  </a:lnTo>
                  <a:lnTo>
                    <a:pt x="3" y="33"/>
                  </a:lnTo>
                  <a:lnTo>
                    <a:pt x="3" y="33"/>
                  </a:lnTo>
                  <a:lnTo>
                    <a:pt x="3" y="36"/>
                  </a:lnTo>
                  <a:lnTo>
                    <a:pt x="3" y="36"/>
                  </a:lnTo>
                  <a:lnTo>
                    <a:pt x="3" y="39"/>
                  </a:lnTo>
                  <a:lnTo>
                    <a:pt x="3" y="39"/>
                  </a:lnTo>
                  <a:lnTo>
                    <a:pt x="0" y="39"/>
                  </a:lnTo>
                  <a:lnTo>
                    <a:pt x="0" y="42"/>
                  </a:lnTo>
                  <a:lnTo>
                    <a:pt x="0" y="42"/>
                  </a:lnTo>
                  <a:lnTo>
                    <a:pt x="0" y="42"/>
                  </a:lnTo>
                  <a:lnTo>
                    <a:pt x="0" y="45"/>
                  </a:lnTo>
                  <a:lnTo>
                    <a:pt x="0" y="45"/>
                  </a:lnTo>
                  <a:lnTo>
                    <a:pt x="0" y="45"/>
                  </a:lnTo>
                  <a:lnTo>
                    <a:pt x="0" y="48"/>
                  </a:lnTo>
                  <a:lnTo>
                    <a:pt x="0" y="48"/>
                  </a:lnTo>
                  <a:lnTo>
                    <a:pt x="0" y="48"/>
                  </a:lnTo>
                  <a:lnTo>
                    <a:pt x="3" y="48"/>
                  </a:lnTo>
                  <a:lnTo>
                    <a:pt x="3" y="48"/>
                  </a:lnTo>
                  <a:lnTo>
                    <a:pt x="3" y="48"/>
                  </a:lnTo>
                  <a:lnTo>
                    <a:pt x="401" y="234"/>
                  </a:lnTo>
                  <a:lnTo>
                    <a:pt x="401" y="234"/>
                  </a:lnTo>
                  <a:lnTo>
                    <a:pt x="401" y="234"/>
                  </a:lnTo>
                  <a:lnTo>
                    <a:pt x="401" y="234"/>
                  </a:lnTo>
                  <a:lnTo>
                    <a:pt x="401" y="231"/>
                  </a:lnTo>
                  <a:lnTo>
                    <a:pt x="401" y="231"/>
                  </a:lnTo>
                  <a:lnTo>
                    <a:pt x="401" y="231"/>
                  </a:lnTo>
                  <a:lnTo>
                    <a:pt x="401" y="231"/>
                  </a:lnTo>
                  <a:lnTo>
                    <a:pt x="401" y="228"/>
                  </a:lnTo>
                  <a:lnTo>
                    <a:pt x="401" y="228"/>
                  </a:lnTo>
                  <a:lnTo>
                    <a:pt x="401" y="228"/>
                  </a:lnTo>
                  <a:lnTo>
                    <a:pt x="401" y="225"/>
                  </a:lnTo>
                  <a:lnTo>
                    <a:pt x="401" y="225"/>
                  </a:lnTo>
                  <a:lnTo>
                    <a:pt x="401" y="225"/>
                  </a:lnTo>
                  <a:lnTo>
                    <a:pt x="401" y="222"/>
                  </a:lnTo>
                  <a:lnTo>
                    <a:pt x="401" y="222"/>
                  </a:lnTo>
                  <a:lnTo>
                    <a:pt x="404" y="219"/>
                  </a:lnTo>
                  <a:lnTo>
                    <a:pt x="404" y="219"/>
                  </a:lnTo>
                  <a:lnTo>
                    <a:pt x="404" y="216"/>
                  </a:lnTo>
                  <a:lnTo>
                    <a:pt x="404" y="216"/>
                  </a:lnTo>
                  <a:lnTo>
                    <a:pt x="404" y="213"/>
                  </a:lnTo>
                  <a:lnTo>
                    <a:pt x="404" y="213"/>
                  </a:lnTo>
                  <a:lnTo>
                    <a:pt x="407" y="210"/>
                  </a:lnTo>
                  <a:lnTo>
                    <a:pt x="407" y="210"/>
                  </a:lnTo>
                  <a:lnTo>
                    <a:pt x="407" y="207"/>
                  </a:lnTo>
                  <a:lnTo>
                    <a:pt x="407" y="207"/>
                  </a:lnTo>
                  <a:lnTo>
                    <a:pt x="410" y="204"/>
                  </a:lnTo>
                  <a:lnTo>
                    <a:pt x="410" y="204"/>
                  </a:lnTo>
                  <a:lnTo>
                    <a:pt x="410" y="201"/>
                  </a:lnTo>
                  <a:lnTo>
                    <a:pt x="410" y="201"/>
                  </a:lnTo>
                  <a:lnTo>
                    <a:pt x="413" y="198"/>
                  </a:lnTo>
                  <a:lnTo>
                    <a:pt x="413" y="198"/>
                  </a:lnTo>
                  <a:lnTo>
                    <a:pt x="413" y="195"/>
                  </a:lnTo>
                  <a:lnTo>
                    <a:pt x="413" y="195"/>
                  </a:lnTo>
                  <a:lnTo>
                    <a:pt x="416" y="192"/>
                  </a:lnTo>
                  <a:lnTo>
                    <a:pt x="416" y="192"/>
                  </a:lnTo>
                  <a:lnTo>
                    <a:pt x="416" y="192"/>
                  </a:lnTo>
                  <a:lnTo>
                    <a:pt x="416" y="189"/>
                  </a:lnTo>
                  <a:lnTo>
                    <a:pt x="419" y="189"/>
                  </a:lnTo>
                  <a:lnTo>
                    <a:pt x="419" y="189"/>
                  </a:lnTo>
                  <a:lnTo>
                    <a:pt x="419" y="186"/>
                  </a:lnTo>
                  <a:lnTo>
                    <a:pt x="419" y="186"/>
                  </a:lnTo>
                  <a:lnTo>
                    <a:pt x="422" y="186"/>
                  </a:lnTo>
                  <a:lnTo>
                    <a:pt x="422" y="186"/>
                  </a:lnTo>
                  <a:lnTo>
                    <a:pt x="422" y="186"/>
                  </a:lnTo>
                  <a:lnTo>
                    <a:pt x="422" y="186"/>
                  </a:lnTo>
                  <a:lnTo>
                    <a:pt x="422" y="186"/>
                  </a:lnTo>
                  <a:lnTo>
                    <a:pt x="422" y="186"/>
                  </a:lnTo>
                  <a:lnTo>
                    <a:pt x="425" y="186"/>
                  </a:lnTo>
                  <a:lnTo>
                    <a:pt x="425" y="186"/>
                  </a:lnTo>
                  <a:lnTo>
                    <a:pt x="2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Oval 106"/>
            <p:cNvSpPr>
              <a:spLocks noChangeArrowheads="1"/>
            </p:cNvSpPr>
            <p:nvPr/>
          </p:nvSpPr>
          <p:spPr bwMode="auto">
            <a:xfrm>
              <a:off x="6497638" y="2454275"/>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07"/>
            <p:cNvSpPr>
              <a:spLocks/>
            </p:cNvSpPr>
            <p:nvPr/>
          </p:nvSpPr>
          <p:spPr bwMode="auto">
            <a:xfrm>
              <a:off x="6316663" y="2497138"/>
              <a:ext cx="257175" cy="207963"/>
            </a:xfrm>
            <a:custGeom>
              <a:avLst/>
              <a:gdLst>
                <a:gd name="T0" fmla="*/ 156 w 162"/>
                <a:gd name="T1" fmla="*/ 48 h 131"/>
                <a:gd name="T2" fmla="*/ 156 w 162"/>
                <a:gd name="T3" fmla="*/ 45 h 131"/>
                <a:gd name="T4" fmla="*/ 159 w 162"/>
                <a:gd name="T5" fmla="*/ 42 h 131"/>
                <a:gd name="T6" fmla="*/ 159 w 162"/>
                <a:gd name="T7" fmla="*/ 39 h 131"/>
                <a:gd name="T8" fmla="*/ 162 w 162"/>
                <a:gd name="T9" fmla="*/ 36 h 131"/>
                <a:gd name="T10" fmla="*/ 162 w 162"/>
                <a:gd name="T11" fmla="*/ 33 h 131"/>
                <a:gd name="T12" fmla="*/ 162 w 162"/>
                <a:gd name="T13" fmla="*/ 30 h 131"/>
                <a:gd name="T14" fmla="*/ 162 w 162"/>
                <a:gd name="T15" fmla="*/ 27 h 131"/>
                <a:gd name="T16" fmla="*/ 162 w 162"/>
                <a:gd name="T17" fmla="*/ 24 h 131"/>
                <a:gd name="T18" fmla="*/ 159 w 162"/>
                <a:gd name="T19" fmla="*/ 21 h 131"/>
                <a:gd name="T20" fmla="*/ 159 w 162"/>
                <a:gd name="T21" fmla="*/ 18 h 131"/>
                <a:gd name="T22" fmla="*/ 159 w 162"/>
                <a:gd name="T23" fmla="*/ 15 h 131"/>
                <a:gd name="T24" fmla="*/ 156 w 162"/>
                <a:gd name="T25" fmla="*/ 12 h 131"/>
                <a:gd name="T26" fmla="*/ 153 w 162"/>
                <a:gd name="T27" fmla="*/ 9 h 131"/>
                <a:gd name="T28" fmla="*/ 150 w 162"/>
                <a:gd name="T29" fmla="*/ 6 h 131"/>
                <a:gd name="T30" fmla="*/ 147 w 162"/>
                <a:gd name="T31" fmla="*/ 6 h 131"/>
                <a:gd name="T32" fmla="*/ 147 w 162"/>
                <a:gd name="T33" fmla="*/ 3 h 131"/>
                <a:gd name="T34" fmla="*/ 144 w 162"/>
                <a:gd name="T35" fmla="*/ 3 h 131"/>
                <a:gd name="T36" fmla="*/ 141 w 162"/>
                <a:gd name="T37" fmla="*/ 0 h 131"/>
                <a:gd name="T38" fmla="*/ 138 w 162"/>
                <a:gd name="T39" fmla="*/ 0 h 131"/>
                <a:gd name="T40" fmla="*/ 135 w 162"/>
                <a:gd name="T41" fmla="*/ 0 h 131"/>
                <a:gd name="T42" fmla="*/ 132 w 162"/>
                <a:gd name="T43" fmla="*/ 0 h 131"/>
                <a:gd name="T44" fmla="*/ 129 w 162"/>
                <a:gd name="T45" fmla="*/ 0 h 131"/>
                <a:gd name="T46" fmla="*/ 126 w 162"/>
                <a:gd name="T47" fmla="*/ 3 h 131"/>
                <a:gd name="T48" fmla="*/ 123 w 162"/>
                <a:gd name="T49" fmla="*/ 3 h 131"/>
                <a:gd name="T50" fmla="*/ 0 w 162"/>
                <a:gd name="T51" fmla="*/ 86 h 131"/>
                <a:gd name="T52" fmla="*/ 3 w 162"/>
                <a:gd name="T53" fmla="*/ 83 h 131"/>
                <a:gd name="T54" fmla="*/ 6 w 162"/>
                <a:gd name="T55" fmla="*/ 83 h 131"/>
                <a:gd name="T56" fmla="*/ 9 w 162"/>
                <a:gd name="T57" fmla="*/ 83 h 131"/>
                <a:gd name="T58" fmla="*/ 12 w 162"/>
                <a:gd name="T59" fmla="*/ 83 h 131"/>
                <a:gd name="T60" fmla="*/ 15 w 162"/>
                <a:gd name="T61" fmla="*/ 83 h 131"/>
                <a:gd name="T62" fmla="*/ 18 w 162"/>
                <a:gd name="T63" fmla="*/ 86 h 131"/>
                <a:gd name="T64" fmla="*/ 21 w 162"/>
                <a:gd name="T65" fmla="*/ 86 h 131"/>
                <a:gd name="T66" fmla="*/ 24 w 162"/>
                <a:gd name="T67" fmla="*/ 86 h 131"/>
                <a:gd name="T68" fmla="*/ 27 w 162"/>
                <a:gd name="T69" fmla="*/ 89 h 131"/>
                <a:gd name="T70" fmla="*/ 30 w 162"/>
                <a:gd name="T71" fmla="*/ 92 h 131"/>
                <a:gd name="T72" fmla="*/ 30 w 162"/>
                <a:gd name="T73" fmla="*/ 95 h 131"/>
                <a:gd name="T74" fmla="*/ 33 w 162"/>
                <a:gd name="T75" fmla="*/ 98 h 131"/>
                <a:gd name="T76" fmla="*/ 36 w 162"/>
                <a:gd name="T77" fmla="*/ 101 h 131"/>
                <a:gd name="T78" fmla="*/ 36 w 162"/>
                <a:gd name="T79" fmla="*/ 104 h 131"/>
                <a:gd name="T80" fmla="*/ 39 w 162"/>
                <a:gd name="T81" fmla="*/ 107 h 131"/>
                <a:gd name="T82" fmla="*/ 39 w 162"/>
                <a:gd name="T83" fmla="*/ 110 h 131"/>
                <a:gd name="T84" fmla="*/ 39 w 162"/>
                <a:gd name="T85" fmla="*/ 113 h 131"/>
                <a:gd name="T86" fmla="*/ 39 w 162"/>
                <a:gd name="T87" fmla="*/ 116 h 131"/>
                <a:gd name="T88" fmla="*/ 39 w 162"/>
                <a:gd name="T89" fmla="*/ 119 h 131"/>
                <a:gd name="T90" fmla="*/ 36 w 162"/>
                <a:gd name="T91" fmla="*/ 122 h 131"/>
                <a:gd name="T92" fmla="*/ 36 w 162"/>
                <a:gd name="T93" fmla="*/ 125 h 131"/>
                <a:gd name="T94" fmla="*/ 36 w 162"/>
                <a:gd name="T95" fmla="*/ 128 h 131"/>
                <a:gd name="T96" fmla="*/ 33 w 162"/>
                <a:gd name="T97" fmla="*/ 128 h 131"/>
                <a:gd name="T98" fmla="*/ 30 w 162"/>
                <a:gd name="T9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 h="131">
                  <a:moveTo>
                    <a:pt x="153" y="48"/>
                  </a:moveTo>
                  <a:lnTo>
                    <a:pt x="156" y="48"/>
                  </a:lnTo>
                  <a:lnTo>
                    <a:pt x="156" y="45"/>
                  </a:lnTo>
                  <a:lnTo>
                    <a:pt x="156" y="45"/>
                  </a:lnTo>
                  <a:lnTo>
                    <a:pt x="159" y="45"/>
                  </a:lnTo>
                  <a:lnTo>
                    <a:pt x="159" y="42"/>
                  </a:lnTo>
                  <a:lnTo>
                    <a:pt x="159" y="42"/>
                  </a:lnTo>
                  <a:lnTo>
                    <a:pt x="159" y="39"/>
                  </a:lnTo>
                  <a:lnTo>
                    <a:pt x="162" y="39"/>
                  </a:lnTo>
                  <a:lnTo>
                    <a:pt x="162" y="36"/>
                  </a:lnTo>
                  <a:lnTo>
                    <a:pt x="162" y="36"/>
                  </a:lnTo>
                  <a:lnTo>
                    <a:pt x="162" y="33"/>
                  </a:lnTo>
                  <a:lnTo>
                    <a:pt x="162" y="33"/>
                  </a:lnTo>
                  <a:lnTo>
                    <a:pt x="162" y="30"/>
                  </a:lnTo>
                  <a:lnTo>
                    <a:pt x="162" y="30"/>
                  </a:lnTo>
                  <a:lnTo>
                    <a:pt x="162" y="27"/>
                  </a:lnTo>
                  <a:lnTo>
                    <a:pt x="162" y="27"/>
                  </a:lnTo>
                  <a:lnTo>
                    <a:pt x="162" y="24"/>
                  </a:lnTo>
                  <a:lnTo>
                    <a:pt x="162" y="24"/>
                  </a:lnTo>
                  <a:lnTo>
                    <a:pt x="159" y="21"/>
                  </a:lnTo>
                  <a:lnTo>
                    <a:pt x="159" y="21"/>
                  </a:lnTo>
                  <a:lnTo>
                    <a:pt x="159" y="18"/>
                  </a:lnTo>
                  <a:lnTo>
                    <a:pt x="159" y="18"/>
                  </a:lnTo>
                  <a:lnTo>
                    <a:pt x="159" y="15"/>
                  </a:lnTo>
                  <a:lnTo>
                    <a:pt x="156" y="15"/>
                  </a:lnTo>
                  <a:lnTo>
                    <a:pt x="156" y="12"/>
                  </a:lnTo>
                  <a:lnTo>
                    <a:pt x="156" y="12"/>
                  </a:lnTo>
                  <a:lnTo>
                    <a:pt x="153" y="9"/>
                  </a:lnTo>
                  <a:lnTo>
                    <a:pt x="153" y="9"/>
                  </a:lnTo>
                  <a:lnTo>
                    <a:pt x="150" y="6"/>
                  </a:lnTo>
                  <a:lnTo>
                    <a:pt x="150" y="6"/>
                  </a:lnTo>
                  <a:lnTo>
                    <a:pt x="147" y="6"/>
                  </a:lnTo>
                  <a:lnTo>
                    <a:pt x="147" y="3"/>
                  </a:lnTo>
                  <a:lnTo>
                    <a:pt x="147" y="3"/>
                  </a:lnTo>
                  <a:lnTo>
                    <a:pt x="144" y="3"/>
                  </a:lnTo>
                  <a:lnTo>
                    <a:pt x="144" y="3"/>
                  </a:lnTo>
                  <a:lnTo>
                    <a:pt x="141" y="0"/>
                  </a:lnTo>
                  <a:lnTo>
                    <a:pt x="141" y="0"/>
                  </a:lnTo>
                  <a:lnTo>
                    <a:pt x="138" y="0"/>
                  </a:lnTo>
                  <a:lnTo>
                    <a:pt x="138" y="0"/>
                  </a:lnTo>
                  <a:lnTo>
                    <a:pt x="135" y="0"/>
                  </a:lnTo>
                  <a:lnTo>
                    <a:pt x="135" y="0"/>
                  </a:lnTo>
                  <a:lnTo>
                    <a:pt x="132" y="0"/>
                  </a:lnTo>
                  <a:lnTo>
                    <a:pt x="132" y="0"/>
                  </a:lnTo>
                  <a:lnTo>
                    <a:pt x="129" y="0"/>
                  </a:lnTo>
                  <a:lnTo>
                    <a:pt x="129" y="0"/>
                  </a:lnTo>
                  <a:lnTo>
                    <a:pt x="126" y="0"/>
                  </a:lnTo>
                  <a:lnTo>
                    <a:pt x="126" y="3"/>
                  </a:lnTo>
                  <a:lnTo>
                    <a:pt x="126" y="3"/>
                  </a:lnTo>
                  <a:lnTo>
                    <a:pt x="123" y="3"/>
                  </a:lnTo>
                  <a:lnTo>
                    <a:pt x="0" y="86"/>
                  </a:lnTo>
                  <a:lnTo>
                    <a:pt x="0" y="86"/>
                  </a:lnTo>
                  <a:lnTo>
                    <a:pt x="3" y="86"/>
                  </a:lnTo>
                  <a:lnTo>
                    <a:pt x="3" y="83"/>
                  </a:lnTo>
                  <a:lnTo>
                    <a:pt x="6" y="83"/>
                  </a:lnTo>
                  <a:lnTo>
                    <a:pt x="6" y="83"/>
                  </a:lnTo>
                  <a:lnTo>
                    <a:pt x="9" y="83"/>
                  </a:lnTo>
                  <a:lnTo>
                    <a:pt x="9" y="83"/>
                  </a:lnTo>
                  <a:lnTo>
                    <a:pt x="12" y="83"/>
                  </a:lnTo>
                  <a:lnTo>
                    <a:pt x="12" y="83"/>
                  </a:lnTo>
                  <a:lnTo>
                    <a:pt x="12" y="83"/>
                  </a:lnTo>
                  <a:lnTo>
                    <a:pt x="15" y="83"/>
                  </a:lnTo>
                  <a:lnTo>
                    <a:pt x="15" y="83"/>
                  </a:lnTo>
                  <a:lnTo>
                    <a:pt x="18" y="86"/>
                  </a:lnTo>
                  <a:lnTo>
                    <a:pt x="18" y="86"/>
                  </a:lnTo>
                  <a:lnTo>
                    <a:pt x="21" y="86"/>
                  </a:lnTo>
                  <a:lnTo>
                    <a:pt x="21" y="86"/>
                  </a:lnTo>
                  <a:lnTo>
                    <a:pt x="24" y="86"/>
                  </a:lnTo>
                  <a:lnTo>
                    <a:pt x="24" y="89"/>
                  </a:lnTo>
                  <a:lnTo>
                    <a:pt x="27" y="89"/>
                  </a:lnTo>
                  <a:lnTo>
                    <a:pt x="27" y="92"/>
                  </a:lnTo>
                  <a:lnTo>
                    <a:pt x="30" y="92"/>
                  </a:lnTo>
                  <a:lnTo>
                    <a:pt x="30" y="92"/>
                  </a:lnTo>
                  <a:lnTo>
                    <a:pt x="30" y="95"/>
                  </a:lnTo>
                  <a:lnTo>
                    <a:pt x="33" y="95"/>
                  </a:lnTo>
                  <a:lnTo>
                    <a:pt x="33" y="98"/>
                  </a:lnTo>
                  <a:lnTo>
                    <a:pt x="33" y="98"/>
                  </a:lnTo>
                  <a:lnTo>
                    <a:pt x="36" y="101"/>
                  </a:lnTo>
                  <a:lnTo>
                    <a:pt x="36" y="101"/>
                  </a:lnTo>
                  <a:lnTo>
                    <a:pt x="36" y="104"/>
                  </a:lnTo>
                  <a:lnTo>
                    <a:pt x="36" y="104"/>
                  </a:lnTo>
                  <a:lnTo>
                    <a:pt x="39" y="107"/>
                  </a:lnTo>
                  <a:lnTo>
                    <a:pt x="39" y="107"/>
                  </a:lnTo>
                  <a:lnTo>
                    <a:pt x="39" y="110"/>
                  </a:lnTo>
                  <a:lnTo>
                    <a:pt x="39" y="113"/>
                  </a:lnTo>
                  <a:lnTo>
                    <a:pt x="39" y="113"/>
                  </a:lnTo>
                  <a:lnTo>
                    <a:pt x="39" y="116"/>
                  </a:lnTo>
                  <a:lnTo>
                    <a:pt x="39" y="116"/>
                  </a:lnTo>
                  <a:lnTo>
                    <a:pt x="39" y="119"/>
                  </a:lnTo>
                  <a:lnTo>
                    <a:pt x="39" y="119"/>
                  </a:lnTo>
                  <a:lnTo>
                    <a:pt x="39" y="122"/>
                  </a:lnTo>
                  <a:lnTo>
                    <a:pt x="36" y="122"/>
                  </a:lnTo>
                  <a:lnTo>
                    <a:pt x="36" y="125"/>
                  </a:lnTo>
                  <a:lnTo>
                    <a:pt x="36" y="125"/>
                  </a:lnTo>
                  <a:lnTo>
                    <a:pt x="36" y="125"/>
                  </a:lnTo>
                  <a:lnTo>
                    <a:pt x="36" y="128"/>
                  </a:lnTo>
                  <a:lnTo>
                    <a:pt x="33" y="128"/>
                  </a:lnTo>
                  <a:lnTo>
                    <a:pt x="33" y="128"/>
                  </a:lnTo>
                  <a:lnTo>
                    <a:pt x="33" y="131"/>
                  </a:lnTo>
                  <a:lnTo>
                    <a:pt x="30" y="131"/>
                  </a:lnTo>
                  <a:lnTo>
                    <a:pt x="153"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Oval 108"/>
            <p:cNvSpPr>
              <a:spLocks noChangeArrowheads="1"/>
            </p:cNvSpPr>
            <p:nvPr/>
          </p:nvSpPr>
          <p:spPr bwMode="auto">
            <a:xfrm>
              <a:off x="4003675" y="2192338"/>
              <a:ext cx="127000"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Oval 109"/>
            <p:cNvSpPr>
              <a:spLocks noChangeArrowheads="1"/>
            </p:cNvSpPr>
            <p:nvPr/>
          </p:nvSpPr>
          <p:spPr bwMode="auto">
            <a:xfrm>
              <a:off x="2135188" y="2633663"/>
              <a:ext cx="309563" cy="3095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0"/>
            <p:cNvSpPr>
              <a:spLocks/>
            </p:cNvSpPr>
            <p:nvPr/>
          </p:nvSpPr>
          <p:spPr bwMode="auto">
            <a:xfrm>
              <a:off x="2359025" y="2563813"/>
              <a:ext cx="352425" cy="222250"/>
            </a:xfrm>
            <a:custGeom>
              <a:avLst/>
              <a:gdLst>
                <a:gd name="T0" fmla="*/ 6 w 222"/>
                <a:gd name="T1" fmla="*/ 89 h 140"/>
                <a:gd name="T2" fmla="*/ 6 w 222"/>
                <a:gd name="T3" fmla="*/ 89 h 140"/>
                <a:gd name="T4" fmla="*/ 3 w 222"/>
                <a:gd name="T5" fmla="*/ 92 h 140"/>
                <a:gd name="T6" fmla="*/ 3 w 222"/>
                <a:gd name="T7" fmla="*/ 95 h 140"/>
                <a:gd name="T8" fmla="*/ 0 w 222"/>
                <a:gd name="T9" fmla="*/ 98 h 140"/>
                <a:gd name="T10" fmla="*/ 0 w 222"/>
                <a:gd name="T11" fmla="*/ 98 h 140"/>
                <a:gd name="T12" fmla="*/ 0 w 222"/>
                <a:gd name="T13" fmla="*/ 101 h 140"/>
                <a:gd name="T14" fmla="*/ 0 w 222"/>
                <a:gd name="T15" fmla="*/ 104 h 140"/>
                <a:gd name="T16" fmla="*/ 0 w 222"/>
                <a:gd name="T17" fmla="*/ 107 h 140"/>
                <a:gd name="T18" fmla="*/ 0 w 222"/>
                <a:gd name="T19" fmla="*/ 113 h 140"/>
                <a:gd name="T20" fmla="*/ 3 w 222"/>
                <a:gd name="T21" fmla="*/ 116 h 140"/>
                <a:gd name="T22" fmla="*/ 3 w 222"/>
                <a:gd name="T23" fmla="*/ 119 h 140"/>
                <a:gd name="T24" fmla="*/ 3 w 222"/>
                <a:gd name="T25" fmla="*/ 122 h 140"/>
                <a:gd name="T26" fmla="*/ 6 w 222"/>
                <a:gd name="T27" fmla="*/ 125 h 140"/>
                <a:gd name="T28" fmla="*/ 9 w 222"/>
                <a:gd name="T29" fmla="*/ 128 h 140"/>
                <a:gd name="T30" fmla="*/ 9 w 222"/>
                <a:gd name="T31" fmla="*/ 131 h 140"/>
                <a:gd name="T32" fmla="*/ 12 w 222"/>
                <a:gd name="T33" fmla="*/ 131 h 140"/>
                <a:gd name="T34" fmla="*/ 15 w 222"/>
                <a:gd name="T35" fmla="*/ 134 h 140"/>
                <a:gd name="T36" fmla="*/ 18 w 222"/>
                <a:gd name="T37" fmla="*/ 137 h 140"/>
                <a:gd name="T38" fmla="*/ 18 w 222"/>
                <a:gd name="T39" fmla="*/ 137 h 140"/>
                <a:gd name="T40" fmla="*/ 21 w 222"/>
                <a:gd name="T41" fmla="*/ 137 h 140"/>
                <a:gd name="T42" fmla="*/ 24 w 222"/>
                <a:gd name="T43" fmla="*/ 140 h 140"/>
                <a:gd name="T44" fmla="*/ 27 w 222"/>
                <a:gd name="T45" fmla="*/ 140 h 140"/>
                <a:gd name="T46" fmla="*/ 30 w 222"/>
                <a:gd name="T47" fmla="*/ 137 h 140"/>
                <a:gd name="T48" fmla="*/ 30 w 222"/>
                <a:gd name="T49" fmla="*/ 137 h 140"/>
                <a:gd name="T50" fmla="*/ 222 w 222"/>
                <a:gd name="T51" fmla="*/ 50 h 140"/>
                <a:gd name="T52" fmla="*/ 219 w 222"/>
                <a:gd name="T53" fmla="*/ 50 h 140"/>
                <a:gd name="T54" fmla="*/ 216 w 222"/>
                <a:gd name="T55" fmla="*/ 50 h 140"/>
                <a:gd name="T56" fmla="*/ 216 w 222"/>
                <a:gd name="T57" fmla="*/ 50 h 140"/>
                <a:gd name="T58" fmla="*/ 213 w 222"/>
                <a:gd name="T59" fmla="*/ 47 h 140"/>
                <a:gd name="T60" fmla="*/ 210 w 222"/>
                <a:gd name="T61" fmla="*/ 47 h 140"/>
                <a:gd name="T62" fmla="*/ 207 w 222"/>
                <a:gd name="T63" fmla="*/ 47 h 140"/>
                <a:gd name="T64" fmla="*/ 204 w 222"/>
                <a:gd name="T65" fmla="*/ 44 h 140"/>
                <a:gd name="T66" fmla="*/ 201 w 222"/>
                <a:gd name="T67" fmla="*/ 41 h 140"/>
                <a:gd name="T68" fmla="*/ 201 w 222"/>
                <a:gd name="T69" fmla="*/ 38 h 140"/>
                <a:gd name="T70" fmla="*/ 198 w 222"/>
                <a:gd name="T71" fmla="*/ 36 h 140"/>
                <a:gd name="T72" fmla="*/ 195 w 222"/>
                <a:gd name="T73" fmla="*/ 33 h 140"/>
                <a:gd name="T74" fmla="*/ 195 w 222"/>
                <a:gd name="T75" fmla="*/ 30 h 140"/>
                <a:gd name="T76" fmla="*/ 192 w 222"/>
                <a:gd name="T77" fmla="*/ 27 h 140"/>
                <a:gd name="T78" fmla="*/ 192 w 222"/>
                <a:gd name="T79" fmla="*/ 24 h 140"/>
                <a:gd name="T80" fmla="*/ 192 w 222"/>
                <a:gd name="T81" fmla="*/ 21 h 140"/>
                <a:gd name="T82" fmla="*/ 192 w 222"/>
                <a:gd name="T83" fmla="*/ 18 h 140"/>
                <a:gd name="T84" fmla="*/ 192 w 222"/>
                <a:gd name="T85" fmla="*/ 15 h 140"/>
                <a:gd name="T86" fmla="*/ 192 w 222"/>
                <a:gd name="T87" fmla="*/ 12 h 140"/>
                <a:gd name="T88" fmla="*/ 192 w 222"/>
                <a:gd name="T89" fmla="*/ 9 h 140"/>
                <a:gd name="T90" fmla="*/ 192 w 222"/>
                <a:gd name="T91" fmla="*/ 6 h 140"/>
                <a:gd name="T92" fmla="*/ 195 w 222"/>
                <a:gd name="T93" fmla="*/ 3 h 140"/>
                <a:gd name="T94" fmla="*/ 195 w 222"/>
                <a:gd name="T95" fmla="*/ 3 h 140"/>
                <a:gd name="T96" fmla="*/ 198 w 222"/>
                <a:gd name="T97" fmla="*/ 0 h 140"/>
                <a:gd name="T98" fmla="*/ 198 w 222"/>
                <a:gd name="T9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 h="140">
                  <a:moveTo>
                    <a:pt x="9" y="89"/>
                  </a:moveTo>
                  <a:lnTo>
                    <a:pt x="6" y="89"/>
                  </a:lnTo>
                  <a:lnTo>
                    <a:pt x="6" y="89"/>
                  </a:lnTo>
                  <a:lnTo>
                    <a:pt x="6" y="89"/>
                  </a:lnTo>
                  <a:lnTo>
                    <a:pt x="6" y="92"/>
                  </a:lnTo>
                  <a:lnTo>
                    <a:pt x="3" y="92"/>
                  </a:lnTo>
                  <a:lnTo>
                    <a:pt x="3" y="92"/>
                  </a:lnTo>
                  <a:lnTo>
                    <a:pt x="3" y="95"/>
                  </a:lnTo>
                  <a:lnTo>
                    <a:pt x="3" y="95"/>
                  </a:lnTo>
                  <a:lnTo>
                    <a:pt x="0" y="98"/>
                  </a:lnTo>
                  <a:lnTo>
                    <a:pt x="0" y="98"/>
                  </a:lnTo>
                  <a:lnTo>
                    <a:pt x="0" y="98"/>
                  </a:lnTo>
                  <a:lnTo>
                    <a:pt x="0" y="101"/>
                  </a:lnTo>
                  <a:lnTo>
                    <a:pt x="0" y="101"/>
                  </a:lnTo>
                  <a:lnTo>
                    <a:pt x="0" y="104"/>
                  </a:lnTo>
                  <a:lnTo>
                    <a:pt x="0" y="104"/>
                  </a:lnTo>
                  <a:lnTo>
                    <a:pt x="0" y="107"/>
                  </a:lnTo>
                  <a:lnTo>
                    <a:pt x="0" y="107"/>
                  </a:lnTo>
                  <a:lnTo>
                    <a:pt x="0" y="110"/>
                  </a:lnTo>
                  <a:lnTo>
                    <a:pt x="0" y="113"/>
                  </a:lnTo>
                  <a:lnTo>
                    <a:pt x="0" y="113"/>
                  </a:lnTo>
                  <a:lnTo>
                    <a:pt x="3" y="116"/>
                  </a:lnTo>
                  <a:lnTo>
                    <a:pt x="3" y="116"/>
                  </a:lnTo>
                  <a:lnTo>
                    <a:pt x="3" y="119"/>
                  </a:lnTo>
                  <a:lnTo>
                    <a:pt x="3" y="119"/>
                  </a:lnTo>
                  <a:lnTo>
                    <a:pt x="3" y="122"/>
                  </a:lnTo>
                  <a:lnTo>
                    <a:pt x="6" y="122"/>
                  </a:lnTo>
                  <a:lnTo>
                    <a:pt x="6" y="125"/>
                  </a:lnTo>
                  <a:lnTo>
                    <a:pt x="6" y="125"/>
                  </a:lnTo>
                  <a:lnTo>
                    <a:pt x="9" y="128"/>
                  </a:lnTo>
                  <a:lnTo>
                    <a:pt x="9" y="128"/>
                  </a:lnTo>
                  <a:lnTo>
                    <a:pt x="9" y="131"/>
                  </a:lnTo>
                  <a:lnTo>
                    <a:pt x="12" y="131"/>
                  </a:lnTo>
                  <a:lnTo>
                    <a:pt x="12" y="131"/>
                  </a:lnTo>
                  <a:lnTo>
                    <a:pt x="12" y="134"/>
                  </a:lnTo>
                  <a:lnTo>
                    <a:pt x="15" y="134"/>
                  </a:lnTo>
                  <a:lnTo>
                    <a:pt x="15" y="134"/>
                  </a:lnTo>
                  <a:lnTo>
                    <a:pt x="18" y="137"/>
                  </a:lnTo>
                  <a:lnTo>
                    <a:pt x="18" y="137"/>
                  </a:lnTo>
                  <a:lnTo>
                    <a:pt x="18" y="137"/>
                  </a:lnTo>
                  <a:lnTo>
                    <a:pt x="21" y="137"/>
                  </a:lnTo>
                  <a:lnTo>
                    <a:pt x="21" y="137"/>
                  </a:lnTo>
                  <a:lnTo>
                    <a:pt x="24" y="137"/>
                  </a:lnTo>
                  <a:lnTo>
                    <a:pt x="24" y="140"/>
                  </a:lnTo>
                  <a:lnTo>
                    <a:pt x="27" y="140"/>
                  </a:lnTo>
                  <a:lnTo>
                    <a:pt x="27" y="140"/>
                  </a:lnTo>
                  <a:lnTo>
                    <a:pt x="27" y="137"/>
                  </a:lnTo>
                  <a:lnTo>
                    <a:pt x="30" y="137"/>
                  </a:lnTo>
                  <a:lnTo>
                    <a:pt x="30" y="137"/>
                  </a:lnTo>
                  <a:lnTo>
                    <a:pt x="30" y="137"/>
                  </a:lnTo>
                  <a:lnTo>
                    <a:pt x="222" y="47"/>
                  </a:lnTo>
                  <a:lnTo>
                    <a:pt x="222" y="50"/>
                  </a:lnTo>
                  <a:lnTo>
                    <a:pt x="219" y="50"/>
                  </a:lnTo>
                  <a:lnTo>
                    <a:pt x="219" y="50"/>
                  </a:lnTo>
                  <a:lnTo>
                    <a:pt x="219" y="50"/>
                  </a:lnTo>
                  <a:lnTo>
                    <a:pt x="216" y="50"/>
                  </a:lnTo>
                  <a:lnTo>
                    <a:pt x="216" y="50"/>
                  </a:lnTo>
                  <a:lnTo>
                    <a:pt x="216" y="50"/>
                  </a:lnTo>
                  <a:lnTo>
                    <a:pt x="213" y="50"/>
                  </a:lnTo>
                  <a:lnTo>
                    <a:pt x="213" y="47"/>
                  </a:lnTo>
                  <a:lnTo>
                    <a:pt x="210" y="47"/>
                  </a:lnTo>
                  <a:lnTo>
                    <a:pt x="210" y="47"/>
                  </a:lnTo>
                  <a:lnTo>
                    <a:pt x="207" y="47"/>
                  </a:lnTo>
                  <a:lnTo>
                    <a:pt x="207" y="47"/>
                  </a:lnTo>
                  <a:lnTo>
                    <a:pt x="207" y="44"/>
                  </a:lnTo>
                  <a:lnTo>
                    <a:pt x="204" y="44"/>
                  </a:lnTo>
                  <a:lnTo>
                    <a:pt x="204" y="44"/>
                  </a:lnTo>
                  <a:lnTo>
                    <a:pt x="201" y="41"/>
                  </a:lnTo>
                  <a:lnTo>
                    <a:pt x="201" y="41"/>
                  </a:lnTo>
                  <a:lnTo>
                    <a:pt x="201" y="38"/>
                  </a:lnTo>
                  <a:lnTo>
                    <a:pt x="198" y="38"/>
                  </a:lnTo>
                  <a:lnTo>
                    <a:pt x="198" y="36"/>
                  </a:lnTo>
                  <a:lnTo>
                    <a:pt x="198" y="36"/>
                  </a:lnTo>
                  <a:lnTo>
                    <a:pt x="195" y="33"/>
                  </a:lnTo>
                  <a:lnTo>
                    <a:pt x="195" y="33"/>
                  </a:lnTo>
                  <a:lnTo>
                    <a:pt x="195" y="30"/>
                  </a:lnTo>
                  <a:lnTo>
                    <a:pt x="195" y="30"/>
                  </a:lnTo>
                  <a:lnTo>
                    <a:pt x="192" y="27"/>
                  </a:lnTo>
                  <a:lnTo>
                    <a:pt x="192" y="27"/>
                  </a:lnTo>
                  <a:lnTo>
                    <a:pt x="192" y="24"/>
                  </a:lnTo>
                  <a:lnTo>
                    <a:pt x="192" y="24"/>
                  </a:lnTo>
                  <a:lnTo>
                    <a:pt x="192" y="21"/>
                  </a:lnTo>
                  <a:lnTo>
                    <a:pt x="192" y="21"/>
                  </a:lnTo>
                  <a:lnTo>
                    <a:pt x="192" y="18"/>
                  </a:lnTo>
                  <a:lnTo>
                    <a:pt x="192" y="15"/>
                  </a:lnTo>
                  <a:lnTo>
                    <a:pt x="192" y="15"/>
                  </a:lnTo>
                  <a:lnTo>
                    <a:pt x="192" y="12"/>
                  </a:lnTo>
                  <a:lnTo>
                    <a:pt x="192" y="12"/>
                  </a:lnTo>
                  <a:lnTo>
                    <a:pt x="192" y="9"/>
                  </a:lnTo>
                  <a:lnTo>
                    <a:pt x="192" y="9"/>
                  </a:lnTo>
                  <a:lnTo>
                    <a:pt x="192" y="9"/>
                  </a:lnTo>
                  <a:lnTo>
                    <a:pt x="192" y="6"/>
                  </a:lnTo>
                  <a:lnTo>
                    <a:pt x="192" y="6"/>
                  </a:lnTo>
                  <a:lnTo>
                    <a:pt x="195" y="3"/>
                  </a:lnTo>
                  <a:lnTo>
                    <a:pt x="195" y="3"/>
                  </a:lnTo>
                  <a:lnTo>
                    <a:pt x="195" y="3"/>
                  </a:lnTo>
                  <a:lnTo>
                    <a:pt x="195" y="0"/>
                  </a:lnTo>
                  <a:lnTo>
                    <a:pt x="198" y="0"/>
                  </a:lnTo>
                  <a:lnTo>
                    <a:pt x="198" y="0"/>
                  </a:lnTo>
                  <a:lnTo>
                    <a:pt x="198" y="0"/>
                  </a:lnTo>
                  <a:lnTo>
                    <a:pt x="9" y="8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Oval 111"/>
            <p:cNvSpPr>
              <a:spLocks noChangeArrowheads="1"/>
            </p:cNvSpPr>
            <p:nvPr/>
          </p:nvSpPr>
          <p:spPr bwMode="auto">
            <a:xfrm>
              <a:off x="2368550" y="5384800"/>
              <a:ext cx="309563" cy="3079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2"/>
            <p:cNvSpPr>
              <a:spLocks/>
            </p:cNvSpPr>
            <p:nvPr/>
          </p:nvSpPr>
          <p:spPr bwMode="auto">
            <a:xfrm>
              <a:off x="2559050" y="5599113"/>
              <a:ext cx="255588" cy="288925"/>
            </a:xfrm>
            <a:custGeom>
              <a:avLst/>
              <a:gdLst>
                <a:gd name="T0" fmla="*/ 45 w 161"/>
                <a:gd name="T1" fmla="*/ 3 h 182"/>
                <a:gd name="T2" fmla="*/ 45 w 161"/>
                <a:gd name="T3" fmla="*/ 3 h 182"/>
                <a:gd name="T4" fmla="*/ 42 w 161"/>
                <a:gd name="T5" fmla="*/ 0 h 182"/>
                <a:gd name="T6" fmla="*/ 39 w 161"/>
                <a:gd name="T7" fmla="*/ 0 h 182"/>
                <a:gd name="T8" fmla="*/ 36 w 161"/>
                <a:gd name="T9" fmla="*/ 0 h 182"/>
                <a:gd name="T10" fmla="*/ 33 w 161"/>
                <a:gd name="T11" fmla="*/ 0 h 182"/>
                <a:gd name="T12" fmla="*/ 30 w 161"/>
                <a:gd name="T13" fmla="*/ 0 h 182"/>
                <a:gd name="T14" fmla="*/ 27 w 161"/>
                <a:gd name="T15" fmla="*/ 0 h 182"/>
                <a:gd name="T16" fmla="*/ 24 w 161"/>
                <a:gd name="T17" fmla="*/ 3 h 182"/>
                <a:gd name="T18" fmla="*/ 21 w 161"/>
                <a:gd name="T19" fmla="*/ 3 h 182"/>
                <a:gd name="T20" fmla="*/ 18 w 161"/>
                <a:gd name="T21" fmla="*/ 3 h 182"/>
                <a:gd name="T22" fmla="*/ 15 w 161"/>
                <a:gd name="T23" fmla="*/ 6 h 182"/>
                <a:gd name="T24" fmla="*/ 15 w 161"/>
                <a:gd name="T25" fmla="*/ 9 h 182"/>
                <a:gd name="T26" fmla="*/ 12 w 161"/>
                <a:gd name="T27" fmla="*/ 12 h 182"/>
                <a:gd name="T28" fmla="*/ 9 w 161"/>
                <a:gd name="T29" fmla="*/ 12 h 182"/>
                <a:gd name="T30" fmla="*/ 6 w 161"/>
                <a:gd name="T31" fmla="*/ 15 h 182"/>
                <a:gd name="T32" fmla="*/ 6 w 161"/>
                <a:gd name="T33" fmla="*/ 18 h 182"/>
                <a:gd name="T34" fmla="*/ 3 w 161"/>
                <a:gd name="T35" fmla="*/ 21 h 182"/>
                <a:gd name="T36" fmla="*/ 3 w 161"/>
                <a:gd name="T37" fmla="*/ 24 h 182"/>
                <a:gd name="T38" fmla="*/ 0 w 161"/>
                <a:gd name="T39" fmla="*/ 27 h 182"/>
                <a:gd name="T40" fmla="*/ 0 w 161"/>
                <a:gd name="T41" fmla="*/ 30 h 182"/>
                <a:gd name="T42" fmla="*/ 0 w 161"/>
                <a:gd name="T43" fmla="*/ 33 h 182"/>
                <a:gd name="T44" fmla="*/ 0 w 161"/>
                <a:gd name="T45" fmla="*/ 33 h 182"/>
                <a:gd name="T46" fmla="*/ 3 w 161"/>
                <a:gd name="T47" fmla="*/ 36 h 182"/>
                <a:gd name="T48" fmla="*/ 3 w 161"/>
                <a:gd name="T49" fmla="*/ 39 h 182"/>
                <a:gd name="T50" fmla="*/ 116 w 161"/>
                <a:gd name="T51" fmla="*/ 182 h 182"/>
                <a:gd name="T52" fmla="*/ 116 w 161"/>
                <a:gd name="T53" fmla="*/ 179 h 182"/>
                <a:gd name="T54" fmla="*/ 116 w 161"/>
                <a:gd name="T55" fmla="*/ 179 h 182"/>
                <a:gd name="T56" fmla="*/ 116 w 161"/>
                <a:gd name="T57" fmla="*/ 176 h 182"/>
                <a:gd name="T58" fmla="*/ 116 w 161"/>
                <a:gd name="T59" fmla="*/ 173 h 182"/>
                <a:gd name="T60" fmla="*/ 116 w 161"/>
                <a:gd name="T61" fmla="*/ 170 h 182"/>
                <a:gd name="T62" fmla="*/ 116 w 161"/>
                <a:gd name="T63" fmla="*/ 167 h 182"/>
                <a:gd name="T64" fmla="*/ 119 w 161"/>
                <a:gd name="T65" fmla="*/ 164 h 182"/>
                <a:gd name="T66" fmla="*/ 119 w 161"/>
                <a:gd name="T67" fmla="*/ 161 h 182"/>
                <a:gd name="T68" fmla="*/ 122 w 161"/>
                <a:gd name="T69" fmla="*/ 158 h 182"/>
                <a:gd name="T70" fmla="*/ 125 w 161"/>
                <a:gd name="T71" fmla="*/ 158 h 182"/>
                <a:gd name="T72" fmla="*/ 125 w 161"/>
                <a:gd name="T73" fmla="*/ 155 h 182"/>
                <a:gd name="T74" fmla="*/ 128 w 161"/>
                <a:gd name="T75" fmla="*/ 152 h 182"/>
                <a:gd name="T76" fmla="*/ 131 w 161"/>
                <a:gd name="T77" fmla="*/ 149 h 182"/>
                <a:gd name="T78" fmla="*/ 134 w 161"/>
                <a:gd name="T79" fmla="*/ 149 h 182"/>
                <a:gd name="T80" fmla="*/ 137 w 161"/>
                <a:gd name="T81" fmla="*/ 146 h 182"/>
                <a:gd name="T82" fmla="*/ 140 w 161"/>
                <a:gd name="T83" fmla="*/ 146 h 182"/>
                <a:gd name="T84" fmla="*/ 143 w 161"/>
                <a:gd name="T85" fmla="*/ 146 h 182"/>
                <a:gd name="T86" fmla="*/ 146 w 161"/>
                <a:gd name="T87" fmla="*/ 143 h 182"/>
                <a:gd name="T88" fmla="*/ 149 w 161"/>
                <a:gd name="T89" fmla="*/ 143 h 182"/>
                <a:gd name="T90" fmla="*/ 152 w 161"/>
                <a:gd name="T91" fmla="*/ 143 h 182"/>
                <a:gd name="T92" fmla="*/ 155 w 161"/>
                <a:gd name="T93" fmla="*/ 146 h 182"/>
                <a:gd name="T94" fmla="*/ 158 w 161"/>
                <a:gd name="T95" fmla="*/ 146 h 182"/>
                <a:gd name="T96" fmla="*/ 158 w 161"/>
                <a:gd name="T97" fmla="*/ 146 h 182"/>
                <a:gd name="T98" fmla="*/ 161 w 161"/>
                <a:gd name="T99" fmla="*/ 14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182">
                  <a:moveTo>
                    <a:pt x="45" y="3"/>
                  </a:moveTo>
                  <a:lnTo>
                    <a:pt x="45" y="3"/>
                  </a:lnTo>
                  <a:lnTo>
                    <a:pt x="45" y="3"/>
                  </a:lnTo>
                  <a:lnTo>
                    <a:pt x="45" y="3"/>
                  </a:lnTo>
                  <a:lnTo>
                    <a:pt x="42" y="0"/>
                  </a:lnTo>
                  <a:lnTo>
                    <a:pt x="42" y="0"/>
                  </a:lnTo>
                  <a:lnTo>
                    <a:pt x="42" y="0"/>
                  </a:lnTo>
                  <a:lnTo>
                    <a:pt x="39" y="0"/>
                  </a:lnTo>
                  <a:lnTo>
                    <a:pt x="39" y="0"/>
                  </a:lnTo>
                  <a:lnTo>
                    <a:pt x="36" y="0"/>
                  </a:lnTo>
                  <a:lnTo>
                    <a:pt x="36" y="0"/>
                  </a:lnTo>
                  <a:lnTo>
                    <a:pt x="33" y="0"/>
                  </a:lnTo>
                  <a:lnTo>
                    <a:pt x="33" y="0"/>
                  </a:lnTo>
                  <a:lnTo>
                    <a:pt x="30" y="0"/>
                  </a:lnTo>
                  <a:lnTo>
                    <a:pt x="30" y="0"/>
                  </a:lnTo>
                  <a:lnTo>
                    <a:pt x="27" y="0"/>
                  </a:lnTo>
                  <a:lnTo>
                    <a:pt x="27" y="0"/>
                  </a:lnTo>
                  <a:lnTo>
                    <a:pt x="24" y="3"/>
                  </a:lnTo>
                  <a:lnTo>
                    <a:pt x="24" y="3"/>
                  </a:lnTo>
                  <a:lnTo>
                    <a:pt x="21" y="3"/>
                  </a:lnTo>
                  <a:lnTo>
                    <a:pt x="21" y="3"/>
                  </a:lnTo>
                  <a:lnTo>
                    <a:pt x="18" y="3"/>
                  </a:lnTo>
                  <a:lnTo>
                    <a:pt x="18" y="6"/>
                  </a:lnTo>
                  <a:lnTo>
                    <a:pt x="15" y="6"/>
                  </a:lnTo>
                  <a:lnTo>
                    <a:pt x="15" y="6"/>
                  </a:lnTo>
                  <a:lnTo>
                    <a:pt x="15" y="9"/>
                  </a:lnTo>
                  <a:lnTo>
                    <a:pt x="12" y="9"/>
                  </a:lnTo>
                  <a:lnTo>
                    <a:pt x="12" y="12"/>
                  </a:lnTo>
                  <a:lnTo>
                    <a:pt x="9" y="12"/>
                  </a:lnTo>
                  <a:lnTo>
                    <a:pt x="9" y="12"/>
                  </a:lnTo>
                  <a:lnTo>
                    <a:pt x="9" y="15"/>
                  </a:lnTo>
                  <a:lnTo>
                    <a:pt x="6" y="15"/>
                  </a:lnTo>
                  <a:lnTo>
                    <a:pt x="6" y="18"/>
                  </a:lnTo>
                  <a:lnTo>
                    <a:pt x="6" y="18"/>
                  </a:lnTo>
                  <a:lnTo>
                    <a:pt x="3" y="21"/>
                  </a:lnTo>
                  <a:lnTo>
                    <a:pt x="3" y="21"/>
                  </a:lnTo>
                  <a:lnTo>
                    <a:pt x="3" y="24"/>
                  </a:lnTo>
                  <a:lnTo>
                    <a:pt x="3" y="24"/>
                  </a:lnTo>
                  <a:lnTo>
                    <a:pt x="3" y="24"/>
                  </a:lnTo>
                  <a:lnTo>
                    <a:pt x="0" y="27"/>
                  </a:lnTo>
                  <a:lnTo>
                    <a:pt x="0" y="27"/>
                  </a:lnTo>
                  <a:lnTo>
                    <a:pt x="0" y="30"/>
                  </a:lnTo>
                  <a:lnTo>
                    <a:pt x="0" y="30"/>
                  </a:lnTo>
                  <a:lnTo>
                    <a:pt x="0" y="33"/>
                  </a:lnTo>
                  <a:lnTo>
                    <a:pt x="0" y="33"/>
                  </a:lnTo>
                  <a:lnTo>
                    <a:pt x="0" y="33"/>
                  </a:lnTo>
                  <a:lnTo>
                    <a:pt x="3" y="36"/>
                  </a:lnTo>
                  <a:lnTo>
                    <a:pt x="3" y="36"/>
                  </a:lnTo>
                  <a:lnTo>
                    <a:pt x="3" y="36"/>
                  </a:lnTo>
                  <a:lnTo>
                    <a:pt x="3" y="39"/>
                  </a:lnTo>
                  <a:lnTo>
                    <a:pt x="116" y="182"/>
                  </a:lnTo>
                  <a:lnTo>
                    <a:pt x="116" y="182"/>
                  </a:lnTo>
                  <a:lnTo>
                    <a:pt x="116" y="182"/>
                  </a:lnTo>
                  <a:lnTo>
                    <a:pt x="116" y="179"/>
                  </a:lnTo>
                  <a:lnTo>
                    <a:pt x="116" y="179"/>
                  </a:lnTo>
                  <a:lnTo>
                    <a:pt x="116" y="179"/>
                  </a:lnTo>
                  <a:lnTo>
                    <a:pt x="116" y="176"/>
                  </a:lnTo>
                  <a:lnTo>
                    <a:pt x="116" y="176"/>
                  </a:lnTo>
                  <a:lnTo>
                    <a:pt x="116" y="173"/>
                  </a:lnTo>
                  <a:lnTo>
                    <a:pt x="116" y="173"/>
                  </a:lnTo>
                  <a:lnTo>
                    <a:pt x="116" y="173"/>
                  </a:lnTo>
                  <a:lnTo>
                    <a:pt x="116" y="170"/>
                  </a:lnTo>
                  <a:lnTo>
                    <a:pt x="116" y="170"/>
                  </a:lnTo>
                  <a:lnTo>
                    <a:pt x="116" y="167"/>
                  </a:lnTo>
                  <a:lnTo>
                    <a:pt x="116" y="167"/>
                  </a:lnTo>
                  <a:lnTo>
                    <a:pt x="119" y="164"/>
                  </a:lnTo>
                  <a:lnTo>
                    <a:pt x="119" y="164"/>
                  </a:lnTo>
                  <a:lnTo>
                    <a:pt x="119" y="161"/>
                  </a:lnTo>
                  <a:lnTo>
                    <a:pt x="119" y="161"/>
                  </a:lnTo>
                  <a:lnTo>
                    <a:pt x="122" y="158"/>
                  </a:lnTo>
                  <a:lnTo>
                    <a:pt x="122" y="158"/>
                  </a:lnTo>
                  <a:lnTo>
                    <a:pt x="125" y="158"/>
                  </a:lnTo>
                  <a:lnTo>
                    <a:pt x="125" y="155"/>
                  </a:lnTo>
                  <a:lnTo>
                    <a:pt x="125" y="155"/>
                  </a:lnTo>
                  <a:lnTo>
                    <a:pt x="128" y="152"/>
                  </a:lnTo>
                  <a:lnTo>
                    <a:pt x="128" y="152"/>
                  </a:lnTo>
                  <a:lnTo>
                    <a:pt x="131" y="152"/>
                  </a:lnTo>
                  <a:lnTo>
                    <a:pt x="131" y="149"/>
                  </a:lnTo>
                  <a:lnTo>
                    <a:pt x="134" y="149"/>
                  </a:lnTo>
                  <a:lnTo>
                    <a:pt x="134" y="149"/>
                  </a:lnTo>
                  <a:lnTo>
                    <a:pt x="137" y="146"/>
                  </a:lnTo>
                  <a:lnTo>
                    <a:pt x="137" y="146"/>
                  </a:lnTo>
                  <a:lnTo>
                    <a:pt x="140" y="146"/>
                  </a:lnTo>
                  <a:lnTo>
                    <a:pt x="140" y="146"/>
                  </a:lnTo>
                  <a:lnTo>
                    <a:pt x="143" y="146"/>
                  </a:lnTo>
                  <a:lnTo>
                    <a:pt x="143" y="146"/>
                  </a:lnTo>
                  <a:lnTo>
                    <a:pt x="146" y="143"/>
                  </a:lnTo>
                  <a:lnTo>
                    <a:pt x="146" y="143"/>
                  </a:lnTo>
                  <a:lnTo>
                    <a:pt x="149" y="143"/>
                  </a:lnTo>
                  <a:lnTo>
                    <a:pt x="149" y="143"/>
                  </a:lnTo>
                  <a:lnTo>
                    <a:pt x="152" y="143"/>
                  </a:lnTo>
                  <a:lnTo>
                    <a:pt x="152" y="143"/>
                  </a:lnTo>
                  <a:lnTo>
                    <a:pt x="155" y="146"/>
                  </a:lnTo>
                  <a:lnTo>
                    <a:pt x="155" y="146"/>
                  </a:lnTo>
                  <a:lnTo>
                    <a:pt x="155" y="146"/>
                  </a:lnTo>
                  <a:lnTo>
                    <a:pt x="158" y="146"/>
                  </a:lnTo>
                  <a:lnTo>
                    <a:pt x="158" y="146"/>
                  </a:lnTo>
                  <a:lnTo>
                    <a:pt x="158" y="146"/>
                  </a:lnTo>
                  <a:lnTo>
                    <a:pt x="158" y="149"/>
                  </a:lnTo>
                  <a:lnTo>
                    <a:pt x="161" y="149"/>
                  </a:lnTo>
                  <a:lnTo>
                    <a:pt x="45"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13"/>
            <p:cNvSpPr>
              <a:spLocks/>
            </p:cNvSpPr>
            <p:nvPr/>
          </p:nvSpPr>
          <p:spPr bwMode="auto">
            <a:xfrm>
              <a:off x="2163763" y="4991100"/>
              <a:ext cx="333375" cy="474663"/>
            </a:xfrm>
            <a:custGeom>
              <a:avLst/>
              <a:gdLst>
                <a:gd name="T0" fmla="*/ 165 w 210"/>
                <a:gd name="T1" fmla="*/ 293 h 299"/>
                <a:gd name="T2" fmla="*/ 165 w 210"/>
                <a:gd name="T3" fmla="*/ 296 h 299"/>
                <a:gd name="T4" fmla="*/ 168 w 210"/>
                <a:gd name="T5" fmla="*/ 296 h 299"/>
                <a:gd name="T6" fmla="*/ 168 w 210"/>
                <a:gd name="T7" fmla="*/ 296 h 299"/>
                <a:gd name="T8" fmla="*/ 171 w 210"/>
                <a:gd name="T9" fmla="*/ 299 h 299"/>
                <a:gd name="T10" fmla="*/ 174 w 210"/>
                <a:gd name="T11" fmla="*/ 299 h 299"/>
                <a:gd name="T12" fmla="*/ 177 w 210"/>
                <a:gd name="T13" fmla="*/ 299 h 299"/>
                <a:gd name="T14" fmla="*/ 180 w 210"/>
                <a:gd name="T15" fmla="*/ 296 h 299"/>
                <a:gd name="T16" fmla="*/ 183 w 210"/>
                <a:gd name="T17" fmla="*/ 296 h 299"/>
                <a:gd name="T18" fmla="*/ 186 w 210"/>
                <a:gd name="T19" fmla="*/ 296 h 299"/>
                <a:gd name="T20" fmla="*/ 189 w 210"/>
                <a:gd name="T21" fmla="*/ 293 h 299"/>
                <a:gd name="T22" fmla="*/ 192 w 210"/>
                <a:gd name="T23" fmla="*/ 293 h 299"/>
                <a:gd name="T24" fmla="*/ 195 w 210"/>
                <a:gd name="T25" fmla="*/ 290 h 299"/>
                <a:gd name="T26" fmla="*/ 198 w 210"/>
                <a:gd name="T27" fmla="*/ 290 h 299"/>
                <a:gd name="T28" fmla="*/ 201 w 210"/>
                <a:gd name="T29" fmla="*/ 287 h 299"/>
                <a:gd name="T30" fmla="*/ 204 w 210"/>
                <a:gd name="T31" fmla="*/ 284 h 299"/>
                <a:gd name="T32" fmla="*/ 204 w 210"/>
                <a:gd name="T33" fmla="*/ 281 h 299"/>
                <a:gd name="T34" fmla="*/ 207 w 210"/>
                <a:gd name="T35" fmla="*/ 281 h 299"/>
                <a:gd name="T36" fmla="*/ 210 w 210"/>
                <a:gd name="T37" fmla="*/ 278 h 299"/>
                <a:gd name="T38" fmla="*/ 210 w 210"/>
                <a:gd name="T39" fmla="*/ 275 h 299"/>
                <a:gd name="T40" fmla="*/ 210 w 210"/>
                <a:gd name="T41" fmla="*/ 272 h 299"/>
                <a:gd name="T42" fmla="*/ 210 w 210"/>
                <a:gd name="T43" fmla="*/ 269 h 299"/>
                <a:gd name="T44" fmla="*/ 210 w 210"/>
                <a:gd name="T45" fmla="*/ 269 h 299"/>
                <a:gd name="T46" fmla="*/ 210 w 210"/>
                <a:gd name="T47" fmla="*/ 266 h 299"/>
                <a:gd name="T48" fmla="*/ 210 w 210"/>
                <a:gd name="T49" fmla="*/ 266 h 299"/>
                <a:gd name="T50" fmla="*/ 48 w 210"/>
                <a:gd name="T51" fmla="*/ 0 h 299"/>
                <a:gd name="T52" fmla="*/ 48 w 210"/>
                <a:gd name="T53" fmla="*/ 3 h 299"/>
                <a:gd name="T54" fmla="*/ 48 w 210"/>
                <a:gd name="T55" fmla="*/ 6 h 299"/>
                <a:gd name="T56" fmla="*/ 48 w 210"/>
                <a:gd name="T57" fmla="*/ 6 h 299"/>
                <a:gd name="T58" fmla="*/ 48 w 210"/>
                <a:gd name="T59" fmla="*/ 9 h 299"/>
                <a:gd name="T60" fmla="*/ 45 w 210"/>
                <a:gd name="T61" fmla="*/ 12 h 299"/>
                <a:gd name="T62" fmla="*/ 45 w 210"/>
                <a:gd name="T63" fmla="*/ 15 h 299"/>
                <a:gd name="T64" fmla="*/ 42 w 210"/>
                <a:gd name="T65" fmla="*/ 15 h 299"/>
                <a:gd name="T66" fmla="*/ 42 w 210"/>
                <a:gd name="T67" fmla="*/ 18 h 299"/>
                <a:gd name="T68" fmla="*/ 39 w 210"/>
                <a:gd name="T69" fmla="*/ 21 h 299"/>
                <a:gd name="T70" fmla="*/ 36 w 210"/>
                <a:gd name="T71" fmla="*/ 24 h 299"/>
                <a:gd name="T72" fmla="*/ 33 w 210"/>
                <a:gd name="T73" fmla="*/ 24 h 299"/>
                <a:gd name="T74" fmla="*/ 30 w 210"/>
                <a:gd name="T75" fmla="*/ 27 h 299"/>
                <a:gd name="T76" fmla="*/ 27 w 210"/>
                <a:gd name="T77" fmla="*/ 30 h 299"/>
                <a:gd name="T78" fmla="*/ 24 w 210"/>
                <a:gd name="T79" fmla="*/ 30 h 299"/>
                <a:gd name="T80" fmla="*/ 21 w 210"/>
                <a:gd name="T81" fmla="*/ 30 h 299"/>
                <a:gd name="T82" fmla="*/ 18 w 210"/>
                <a:gd name="T83" fmla="*/ 33 h 299"/>
                <a:gd name="T84" fmla="*/ 15 w 210"/>
                <a:gd name="T85" fmla="*/ 33 h 299"/>
                <a:gd name="T86" fmla="*/ 12 w 210"/>
                <a:gd name="T87" fmla="*/ 33 h 299"/>
                <a:gd name="T88" fmla="*/ 9 w 210"/>
                <a:gd name="T89" fmla="*/ 33 h 299"/>
                <a:gd name="T90" fmla="*/ 6 w 210"/>
                <a:gd name="T91" fmla="*/ 33 h 299"/>
                <a:gd name="T92" fmla="*/ 6 w 210"/>
                <a:gd name="T93" fmla="*/ 33 h 299"/>
                <a:gd name="T94" fmla="*/ 3 w 210"/>
                <a:gd name="T95" fmla="*/ 33 h 299"/>
                <a:gd name="T96" fmla="*/ 0 w 210"/>
                <a:gd name="T97" fmla="*/ 30 h 299"/>
                <a:gd name="T98" fmla="*/ 0 w 210"/>
                <a:gd name="T99" fmla="*/ 3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299">
                  <a:moveTo>
                    <a:pt x="165" y="293"/>
                  </a:moveTo>
                  <a:lnTo>
                    <a:pt x="165" y="293"/>
                  </a:lnTo>
                  <a:lnTo>
                    <a:pt x="165" y="296"/>
                  </a:lnTo>
                  <a:lnTo>
                    <a:pt x="165" y="296"/>
                  </a:lnTo>
                  <a:lnTo>
                    <a:pt x="165" y="296"/>
                  </a:lnTo>
                  <a:lnTo>
                    <a:pt x="168" y="296"/>
                  </a:lnTo>
                  <a:lnTo>
                    <a:pt x="168" y="296"/>
                  </a:lnTo>
                  <a:lnTo>
                    <a:pt x="168" y="296"/>
                  </a:lnTo>
                  <a:lnTo>
                    <a:pt x="171" y="299"/>
                  </a:lnTo>
                  <a:lnTo>
                    <a:pt x="171" y="299"/>
                  </a:lnTo>
                  <a:lnTo>
                    <a:pt x="174" y="299"/>
                  </a:lnTo>
                  <a:lnTo>
                    <a:pt x="174" y="299"/>
                  </a:lnTo>
                  <a:lnTo>
                    <a:pt x="174" y="299"/>
                  </a:lnTo>
                  <a:lnTo>
                    <a:pt x="177" y="299"/>
                  </a:lnTo>
                  <a:lnTo>
                    <a:pt x="177" y="299"/>
                  </a:lnTo>
                  <a:lnTo>
                    <a:pt x="180" y="296"/>
                  </a:lnTo>
                  <a:lnTo>
                    <a:pt x="180" y="296"/>
                  </a:lnTo>
                  <a:lnTo>
                    <a:pt x="183" y="296"/>
                  </a:lnTo>
                  <a:lnTo>
                    <a:pt x="183" y="296"/>
                  </a:lnTo>
                  <a:lnTo>
                    <a:pt x="186" y="296"/>
                  </a:lnTo>
                  <a:lnTo>
                    <a:pt x="186" y="296"/>
                  </a:lnTo>
                  <a:lnTo>
                    <a:pt x="189" y="293"/>
                  </a:lnTo>
                  <a:lnTo>
                    <a:pt x="192" y="293"/>
                  </a:lnTo>
                  <a:lnTo>
                    <a:pt x="192" y="293"/>
                  </a:lnTo>
                  <a:lnTo>
                    <a:pt x="195" y="293"/>
                  </a:lnTo>
                  <a:lnTo>
                    <a:pt x="195" y="290"/>
                  </a:lnTo>
                  <a:lnTo>
                    <a:pt x="195" y="290"/>
                  </a:lnTo>
                  <a:lnTo>
                    <a:pt x="198" y="290"/>
                  </a:lnTo>
                  <a:lnTo>
                    <a:pt x="198" y="287"/>
                  </a:lnTo>
                  <a:lnTo>
                    <a:pt x="201" y="287"/>
                  </a:lnTo>
                  <a:lnTo>
                    <a:pt x="201" y="287"/>
                  </a:lnTo>
                  <a:lnTo>
                    <a:pt x="204" y="284"/>
                  </a:lnTo>
                  <a:lnTo>
                    <a:pt x="204" y="284"/>
                  </a:lnTo>
                  <a:lnTo>
                    <a:pt x="204" y="281"/>
                  </a:lnTo>
                  <a:lnTo>
                    <a:pt x="207" y="281"/>
                  </a:lnTo>
                  <a:lnTo>
                    <a:pt x="207" y="281"/>
                  </a:lnTo>
                  <a:lnTo>
                    <a:pt x="207" y="278"/>
                  </a:lnTo>
                  <a:lnTo>
                    <a:pt x="210" y="278"/>
                  </a:lnTo>
                  <a:lnTo>
                    <a:pt x="210" y="275"/>
                  </a:lnTo>
                  <a:lnTo>
                    <a:pt x="210" y="275"/>
                  </a:lnTo>
                  <a:lnTo>
                    <a:pt x="210" y="275"/>
                  </a:lnTo>
                  <a:lnTo>
                    <a:pt x="210" y="272"/>
                  </a:lnTo>
                  <a:lnTo>
                    <a:pt x="210" y="272"/>
                  </a:lnTo>
                  <a:lnTo>
                    <a:pt x="210" y="269"/>
                  </a:lnTo>
                  <a:lnTo>
                    <a:pt x="210" y="269"/>
                  </a:lnTo>
                  <a:lnTo>
                    <a:pt x="210" y="269"/>
                  </a:lnTo>
                  <a:lnTo>
                    <a:pt x="210" y="266"/>
                  </a:lnTo>
                  <a:lnTo>
                    <a:pt x="210" y="266"/>
                  </a:lnTo>
                  <a:lnTo>
                    <a:pt x="210" y="266"/>
                  </a:lnTo>
                  <a:lnTo>
                    <a:pt x="210" y="266"/>
                  </a:lnTo>
                  <a:lnTo>
                    <a:pt x="48" y="0"/>
                  </a:lnTo>
                  <a:lnTo>
                    <a:pt x="48" y="0"/>
                  </a:lnTo>
                  <a:lnTo>
                    <a:pt x="48" y="3"/>
                  </a:lnTo>
                  <a:lnTo>
                    <a:pt x="48" y="3"/>
                  </a:lnTo>
                  <a:lnTo>
                    <a:pt x="48" y="3"/>
                  </a:lnTo>
                  <a:lnTo>
                    <a:pt x="48" y="6"/>
                  </a:lnTo>
                  <a:lnTo>
                    <a:pt x="48" y="6"/>
                  </a:lnTo>
                  <a:lnTo>
                    <a:pt x="48" y="6"/>
                  </a:lnTo>
                  <a:lnTo>
                    <a:pt x="48" y="9"/>
                  </a:lnTo>
                  <a:lnTo>
                    <a:pt x="48" y="9"/>
                  </a:lnTo>
                  <a:lnTo>
                    <a:pt x="48" y="9"/>
                  </a:lnTo>
                  <a:lnTo>
                    <a:pt x="45" y="12"/>
                  </a:lnTo>
                  <a:lnTo>
                    <a:pt x="45" y="12"/>
                  </a:lnTo>
                  <a:lnTo>
                    <a:pt x="45" y="15"/>
                  </a:lnTo>
                  <a:lnTo>
                    <a:pt x="45" y="15"/>
                  </a:lnTo>
                  <a:lnTo>
                    <a:pt x="42" y="15"/>
                  </a:lnTo>
                  <a:lnTo>
                    <a:pt x="42" y="18"/>
                  </a:lnTo>
                  <a:lnTo>
                    <a:pt x="42" y="18"/>
                  </a:lnTo>
                  <a:lnTo>
                    <a:pt x="39" y="21"/>
                  </a:lnTo>
                  <a:lnTo>
                    <a:pt x="39" y="21"/>
                  </a:lnTo>
                  <a:lnTo>
                    <a:pt x="36" y="21"/>
                  </a:lnTo>
                  <a:lnTo>
                    <a:pt x="36" y="24"/>
                  </a:lnTo>
                  <a:lnTo>
                    <a:pt x="36" y="24"/>
                  </a:lnTo>
                  <a:lnTo>
                    <a:pt x="33" y="24"/>
                  </a:lnTo>
                  <a:lnTo>
                    <a:pt x="33" y="27"/>
                  </a:lnTo>
                  <a:lnTo>
                    <a:pt x="30" y="27"/>
                  </a:lnTo>
                  <a:lnTo>
                    <a:pt x="30" y="27"/>
                  </a:lnTo>
                  <a:lnTo>
                    <a:pt x="27" y="30"/>
                  </a:lnTo>
                  <a:lnTo>
                    <a:pt x="27" y="30"/>
                  </a:lnTo>
                  <a:lnTo>
                    <a:pt x="24" y="30"/>
                  </a:lnTo>
                  <a:lnTo>
                    <a:pt x="21" y="30"/>
                  </a:lnTo>
                  <a:lnTo>
                    <a:pt x="21" y="30"/>
                  </a:lnTo>
                  <a:lnTo>
                    <a:pt x="18" y="33"/>
                  </a:lnTo>
                  <a:lnTo>
                    <a:pt x="18" y="33"/>
                  </a:lnTo>
                  <a:lnTo>
                    <a:pt x="15" y="33"/>
                  </a:lnTo>
                  <a:lnTo>
                    <a:pt x="15" y="33"/>
                  </a:lnTo>
                  <a:lnTo>
                    <a:pt x="12" y="33"/>
                  </a:lnTo>
                  <a:lnTo>
                    <a:pt x="12" y="33"/>
                  </a:lnTo>
                  <a:lnTo>
                    <a:pt x="12" y="33"/>
                  </a:lnTo>
                  <a:lnTo>
                    <a:pt x="9" y="33"/>
                  </a:lnTo>
                  <a:lnTo>
                    <a:pt x="9" y="33"/>
                  </a:lnTo>
                  <a:lnTo>
                    <a:pt x="6" y="33"/>
                  </a:lnTo>
                  <a:lnTo>
                    <a:pt x="6" y="33"/>
                  </a:lnTo>
                  <a:lnTo>
                    <a:pt x="6" y="33"/>
                  </a:lnTo>
                  <a:lnTo>
                    <a:pt x="3" y="33"/>
                  </a:lnTo>
                  <a:lnTo>
                    <a:pt x="3" y="33"/>
                  </a:lnTo>
                  <a:lnTo>
                    <a:pt x="3" y="30"/>
                  </a:lnTo>
                  <a:lnTo>
                    <a:pt x="0" y="30"/>
                  </a:lnTo>
                  <a:lnTo>
                    <a:pt x="0" y="30"/>
                  </a:lnTo>
                  <a:lnTo>
                    <a:pt x="0" y="30"/>
                  </a:lnTo>
                  <a:lnTo>
                    <a:pt x="165" y="29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Oval 114"/>
            <p:cNvSpPr>
              <a:spLocks noChangeArrowheads="1"/>
            </p:cNvSpPr>
            <p:nvPr/>
          </p:nvSpPr>
          <p:spPr bwMode="auto">
            <a:xfrm>
              <a:off x="5775325" y="119538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5"/>
            <p:cNvSpPr>
              <a:spLocks/>
            </p:cNvSpPr>
            <p:nvPr/>
          </p:nvSpPr>
          <p:spPr bwMode="auto">
            <a:xfrm>
              <a:off x="5584825" y="1238250"/>
              <a:ext cx="266700" cy="212725"/>
            </a:xfrm>
            <a:custGeom>
              <a:avLst/>
              <a:gdLst>
                <a:gd name="T0" fmla="*/ 162 w 168"/>
                <a:gd name="T1" fmla="*/ 48 h 134"/>
                <a:gd name="T2" fmla="*/ 162 w 168"/>
                <a:gd name="T3" fmla="*/ 48 h 134"/>
                <a:gd name="T4" fmla="*/ 165 w 168"/>
                <a:gd name="T5" fmla="*/ 45 h 134"/>
                <a:gd name="T6" fmla="*/ 165 w 168"/>
                <a:gd name="T7" fmla="*/ 42 h 134"/>
                <a:gd name="T8" fmla="*/ 168 w 168"/>
                <a:gd name="T9" fmla="*/ 39 h 134"/>
                <a:gd name="T10" fmla="*/ 168 w 168"/>
                <a:gd name="T11" fmla="*/ 36 h 134"/>
                <a:gd name="T12" fmla="*/ 168 w 168"/>
                <a:gd name="T13" fmla="*/ 33 h 134"/>
                <a:gd name="T14" fmla="*/ 168 w 168"/>
                <a:gd name="T15" fmla="*/ 30 h 134"/>
                <a:gd name="T16" fmla="*/ 168 w 168"/>
                <a:gd name="T17" fmla="*/ 27 h 134"/>
                <a:gd name="T18" fmla="*/ 165 w 168"/>
                <a:gd name="T19" fmla="*/ 24 h 134"/>
                <a:gd name="T20" fmla="*/ 165 w 168"/>
                <a:gd name="T21" fmla="*/ 21 h 134"/>
                <a:gd name="T22" fmla="*/ 162 w 168"/>
                <a:gd name="T23" fmla="*/ 18 h 134"/>
                <a:gd name="T24" fmla="*/ 162 w 168"/>
                <a:gd name="T25" fmla="*/ 15 h 134"/>
                <a:gd name="T26" fmla="*/ 159 w 168"/>
                <a:gd name="T27" fmla="*/ 12 h 134"/>
                <a:gd name="T28" fmla="*/ 156 w 168"/>
                <a:gd name="T29" fmla="*/ 9 h 134"/>
                <a:gd name="T30" fmla="*/ 153 w 168"/>
                <a:gd name="T31" fmla="*/ 6 h 134"/>
                <a:gd name="T32" fmla="*/ 153 w 168"/>
                <a:gd name="T33" fmla="*/ 6 h 134"/>
                <a:gd name="T34" fmla="*/ 150 w 168"/>
                <a:gd name="T35" fmla="*/ 3 h 134"/>
                <a:gd name="T36" fmla="*/ 147 w 168"/>
                <a:gd name="T37" fmla="*/ 3 h 134"/>
                <a:gd name="T38" fmla="*/ 144 w 168"/>
                <a:gd name="T39" fmla="*/ 3 h 134"/>
                <a:gd name="T40" fmla="*/ 141 w 168"/>
                <a:gd name="T41" fmla="*/ 0 h 134"/>
                <a:gd name="T42" fmla="*/ 138 w 168"/>
                <a:gd name="T43" fmla="*/ 0 h 134"/>
                <a:gd name="T44" fmla="*/ 135 w 168"/>
                <a:gd name="T45" fmla="*/ 3 h 134"/>
                <a:gd name="T46" fmla="*/ 132 w 168"/>
                <a:gd name="T47" fmla="*/ 3 h 134"/>
                <a:gd name="T48" fmla="*/ 129 w 168"/>
                <a:gd name="T49" fmla="*/ 3 h 134"/>
                <a:gd name="T50" fmla="*/ 0 w 168"/>
                <a:gd name="T51" fmla="*/ 90 h 134"/>
                <a:gd name="T52" fmla="*/ 3 w 168"/>
                <a:gd name="T53" fmla="*/ 87 h 134"/>
                <a:gd name="T54" fmla="*/ 6 w 168"/>
                <a:gd name="T55" fmla="*/ 87 h 134"/>
                <a:gd name="T56" fmla="*/ 9 w 168"/>
                <a:gd name="T57" fmla="*/ 87 h 134"/>
                <a:gd name="T58" fmla="*/ 12 w 168"/>
                <a:gd name="T59" fmla="*/ 87 h 134"/>
                <a:gd name="T60" fmla="*/ 15 w 168"/>
                <a:gd name="T61" fmla="*/ 87 h 134"/>
                <a:gd name="T62" fmla="*/ 18 w 168"/>
                <a:gd name="T63" fmla="*/ 90 h 134"/>
                <a:gd name="T64" fmla="*/ 21 w 168"/>
                <a:gd name="T65" fmla="*/ 90 h 134"/>
                <a:gd name="T66" fmla="*/ 24 w 168"/>
                <a:gd name="T67" fmla="*/ 93 h 134"/>
                <a:gd name="T68" fmla="*/ 27 w 168"/>
                <a:gd name="T69" fmla="*/ 93 h 134"/>
                <a:gd name="T70" fmla="*/ 27 w 168"/>
                <a:gd name="T71" fmla="*/ 96 h 134"/>
                <a:gd name="T72" fmla="*/ 30 w 168"/>
                <a:gd name="T73" fmla="*/ 98 h 134"/>
                <a:gd name="T74" fmla="*/ 33 w 168"/>
                <a:gd name="T75" fmla="*/ 101 h 134"/>
                <a:gd name="T76" fmla="*/ 33 w 168"/>
                <a:gd name="T77" fmla="*/ 104 h 134"/>
                <a:gd name="T78" fmla="*/ 36 w 168"/>
                <a:gd name="T79" fmla="*/ 107 h 134"/>
                <a:gd name="T80" fmla="*/ 36 w 168"/>
                <a:gd name="T81" fmla="*/ 110 h 134"/>
                <a:gd name="T82" fmla="*/ 39 w 168"/>
                <a:gd name="T83" fmla="*/ 113 h 134"/>
                <a:gd name="T84" fmla="*/ 39 w 168"/>
                <a:gd name="T85" fmla="*/ 119 h 134"/>
                <a:gd name="T86" fmla="*/ 39 w 168"/>
                <a:gd name="T87" fmla="*/ 122 h 134"/>
                <a:gd name="T88" fmla="*/ 36 w 168"/>
                <a:gd name="T89" fmla="*/ 125 h 134"/>
                <a:gd name="T90" fmla="*/ 36 w 168"/>
                <a:gd name="T91" fmla="*/ 128 h 134"/>
                <a:gd name="T92" fmla="*/ 36 w 168"/>
                <a:gd name="T93" fmla="*/ 128 h 134"/>
                <a:gd name="T94" fmla="*/ 33 w 168"/>
                <a:gd name="T95" fmla="*/ 131 h 134"/>
                <a:gd name="T96" fmla="*/ 33 w 168"/>
                <a:gd name="T97" fmla="*/ 134 h 134"/>
                <a:gd name="T98" fmla="*/ 30 w 168"/>
                <a:gd name="T9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4">
                  <a:moveTo>
                    <a:pt x="159" y="48"/>
                  </a:moveTo>
                  <a:lnTo>
                    <a:pt x="162" y="48"/>
                  </a:lnTo>
                  <a:lnTo>
                    <a:pt x="162" y="48"/>
                  </a:lnTo>
                  <a:lnTo>
                    <a:pt x="162" y="48"/>
                  </a:lnTo>
                  <a:lnTo>
                    <a:pt x="162" y="45"/>
                  </a:lnTo>
                  <a:lnTo>
                    <a:pt x="165" y="45"/>
                  </a:lnTo>
                  <a:lnTo>
                    <a:pt x="165" y="42"/>
                  </a:lnTo>
                  <a:lnTo>
                    <a:pt x="165" y="42"/>
                  </a:lnTo>
                  <a:lnTo>
                    <a:pt x="165" y="42"/>
                  </a:lnTo>
                  <a:lnTo>
                    <a:pt x="168" y="39"/>
                  </a:lnTo>
                  <a:lnTo>
                    <a:pt x="168" y="39"/>
                  </a:lnTo>
                  <a:lnTo>
                    <a:pt x="168" y="36"/>
                  </a:lnTo>
                  <a:lnTo>
                    <a:pt x="168" y="36"/>
                  </a:lnTo>
                  <a:lnTo>
                    <a:pt x="168" y="33"/>
                  </a:lnTo>
                  <a:lnTo>
                    <a:pt x="168" y="33"/>
                  </a:lnTo>
                  <a:lnTo>
                    <a:pt x="168" y="30"/>
                  </a:lnTo>
                  <a:lnTo>
                    <a:pt x="168" y="30"/>
                  </a:lnTo>
                  <a:lnTo>
                    <a:pt x="168" y="27"/>
                  </a:lnTo>
                  <a:lnTo>
                    <a:pt x="165" y="24"/>
                  </a:lnTo>
                  <a:lnTo>
                    <a:pt x="165" y="24"/>
                  </a:lnTo>
                  <a:lnTo>
                    <a:pt x="165" y="21"/>
                  </a:lnTo>
                  <a:lnTo>
                    <a:pt x="165" y="21"/>
                  </a:lnTo>
                  <a:lnTo>
                    <a:pt x="165" y="18"/>
                  </a:lnTo>
                  <a:lnTo>
                    <a:pt x="162" y="18"/>
                  </a:lnTo>
                  <a:lnTo>
                    <a:pt x="162" y="15"/>
                  </a:lnTo>
                  <a:lnTo>
                    <a:pt x="162" y="15"/>
                  </a:lnTo>
                  <a:lnTo>
                    <a:pt x="159" y="12"/>
                  </a:lnTo>
                  <a:lnTo>
                    <a:pt x="159" y="12"/>
                  </a:lnTo>
                  <a:lnTo>
                    <a:pt x="159" y="9"/>
                  </a:lnTo>
                  <a:lnTo>
                    <a:pt x="156" y="9"/>
                  </a:lnTo>
                  <a:lnTo>
                    <a:pt x="156" y="9"/>
                  </a:lnTo>
                  <a:lnTo>
                    <a:pt x="153" y="6"/>
                  </a:lnTo>
                  <a:lnTo>
                    <a:pt x="153" y="6"/>
                  </a:lnTo>
                  <a:lnTo>
                    <a:pt x="153" y="6"/>
                  </a:lnTo>
                  <a:lnTo>
                    <a:pt x="150" y="3"/>
                  </a:lnTo>
                  <a:lnTo>
                    <a:pt x="150" y="3"/>
                  </a:lnTo>
                  <a:lnTo>
                    <a:pt x="147" y="3"/>
                  </a:lnTo>
                  <a:lnTo>
                    <a:pt x="147" y="3"/>
                  </a:lnTo>
                  <a:lnTo>
                    <a:pt x="144" y="3"/>
                  </a:lnTo>
                  <a:lnTo>
                    <a:pt x="144" y="3"/>
                  </a:lnTo>
                  <a:lnTo>
                    <a:pt x="141" y="0"/>
                  </a:lnTo>
                  <a:lnTo>
                    <a:pt x="141" y="0"/>
                  </a:lnTo>
                  <a:lnTo>
                    <a:pt x="138" y="0"/>
                  </a:lnTo>
                  <a:lnTo>
                    <a:pt x="138" y="0"/>
                  </a:lnTo>
                  <a:lnTo>
                    <a:pt x="135" y="0"/>
                  </a:lnTo>
                  <a:lnTo>
                    <a:pt x="135" y="3"/>
                  </a:lnTo>
                  <a:lnTo>
                    <a:pt x="132" y="3"/>
                  </a:lnTo>
                  <a:lnTo>
                    <a:pt x="132" y="3"/>
                  </a:lnTo>
                  <a:lnTo>
                    <a:pt x="132" y="3"/>
                  </a:lnTo>
                  <a:lnTo>
                    <a:pt x="129" y="3"/>
                  </a:lnTo>
                  <a:lnTo>
                    <a:pt x="0" y="90"/>
                  </a:lnTo>
                  <a:lnTo>
                    <a:pt x="0" y="90"/>
                  </a:lnTo>
                  <a:lnTo>
                    <a:pt x="3" y="90"/>
                  </a:lnTo>
                  <a:lnTo>
                    <a:pt x="3" y="87"/>
                  </a:lnTo>
                  <a:lnTo>
                    <a:pt x="6" y="87"/>
                  </a:lnTo>
                  <a:lnTo>
                    <a:pt x="6" y="87"/>
                  </a:lnTo>
                  <a:lnTo>
                    <a:pt x="6" y="87"/>
                  </a:lnTo>
                  <a:lnTo>
                    <a:pt x="9" y="87"/>
                  </a:lnTo>
                  <a:lnTo>
                    <a:pt x="9" y="87"/>
                  </a:lnTo>
                  <a:lnTo>
                    <a:pt x="12" y="87"/>
                  </a:lnTo>
                  <a:lnTo>
                    <a:pt x="12" y="87"/>
                  </a:lnTo>
                  <a:lnTo>
                    <a:pt x="15" y="87"/>
                  </a:lnTo>
                  <a:lnTo>
                    <a:pt x="15" y="90"/>
                  </a:lnTo>
                  <a:lnTo>
                    <a:pt x="18" y="90"/>
                  </a:lnTo>
                  <a:lnTo>
                    <a:pt x="18" y="90"/>
                  </a:lnTo>
                  <a:lnTo>
                    <a:pt x="21" y="90"/>
                  </a:lnTo>
                  <a:lnTo>
                    <a:pt x="21" y="90"/>
                  </a:lnTo>
                  <a:lnTo>
                    <a:pt x="24" y="93"/>
                  </a:lnTo>
                  <a:lnTo>
                    <a:pt x="24" y="93"/>
                  </a:lnTo>
                  <a:lnTo>
                    <a:pt x="27" y="93"/>
                  </a:lnTo>
                  <a:lnTo>
                    <a:pt x="27" y="96"/>
                  </a:lnTo>
                  <a:lnTo>
                    <a:pt x="27" y="96"/>
                  </a:lnTo>
                  <a:lnTo>
                    <a:pt x="30" y="98"/>
                  </a:lnTo>
                  <a:lnTo>
                    <a:pt x="30" y="98"/>
                  </a:lnTo>
                  <a:lnTo>
                    <a:pt x="33" y="101"/>
                  </a:lnTo>
                  <a:lnTo>
                    <a:pt x="33" y="101"/>
                  </a:lnTo>
                  <a:lnTo>
                    <a:pt x="33" y="104"/>
                  </a:lnTo>
                  <a:lnTo>
                    <a:pt x="33" y="104"/>
                  </a:lnTo>
                  <a:lnTo>
                    <a:pt x="36" y="107"/>
                  </a:lnTo>
                  <a:lnTo>
                    <a:pt x="36" y="107"/>
                  </a:lnTo>
                  <a:lnTo>
                    <a:pt x="36" y="110"/>
                  </a:lnTo>
                  <a:lnTo>
                    <a:pt x="36" y="110"/>
                  </a:lnTo>
                  <a:lnTo>
                    <a:pt x="36" y="113"/>
                  </a:lnTo>
                  <a:lnTo>
                    <a:pt x="39" y="113"/>
                  </a:lnTo>
                  <a:lnTo>
                    <a:pt x="39" y="116"/>
                  </a:lnTo>
                  <a:lnTo>
                    <a:pt x="39" y="119"/>
                  </a:lnTo>
                  <a:lnTo>
                    <a:pt x="39" y="119"/>
                  </a:lnTo>
                  <a:lnTo>
                    <a:pt x="39" y="122"/>
                  </a:lnTo>
                  <a:lnTo>
                    <a:pt x="39" y="122"/>
                  </a:lnTo>
                  <a:lnTo>
                    <a:pt x="36" y="125"/>
                  </a:lnTo>
                  <a:lnTo>
                    <a:pt x="36" y="125"/>
                  </a:lnTo>
                  <a:lnTo>
                    <a:pt x="36" y="128"/>
                  </a:lnTo>
                  <a:lnTo>
                    <a:pt x="36" y="128"/>
                  </a:lnTo>
                  <a:lnTo>
                    <a:pt x="36" y="128"/>
                  </a:lnTo>
                  <a:lnTo>
                    <a:pt x="36" y="131"/>
                  </a:lnTo>
                  <a:lnTo>
                    <a:pt x="33" y="131"/>
                  </a:lnTo>
                  <a:lnTo>
                    <a:pt x="33" y="131"/>
                  </a:lnTo>
                  <a:lnTo>
                    <a:pt x="33" y="134"/>
                  </a:lnTo>
                  <a:lnTo>
                    <a:pt x="30" y="134"/>
                  </a:lnTo>
                  <a:lnTo>
                    <a:pt x="30" y="134"/>
                  </a:lnTo>
                  <a:lnTo>
                    <a:pt x="159"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Oval 116"/>
            <p:cNvSpPr>
              <a:spLocks noChangeArrowheads="1"/>
            </p:cNvSpPr>
            <p:nvPr/>
          </p:nvSpPr>
          <p:spPr bwMode="auto">
            <a:xfrm>
              <a:off x="4125913" y="4225925"/>
              <a:ext cx="261938" cy="260350"/>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17"/>
            <p:cNvSpPr>
              <a:spLocks/>
            </p:cNvSpPr>
            <p:nvPr/>
          </p:nvSpPr>
          <p:spPr bwMode="auto">
            <a:xfrm>
              <a:off x="4202113" y="4476750"/>
              <a:ext cx="100013" cy="533400"/>
            </a:xfrm>
            <a:custGeom>
              <a:avLst/>
              <a:gdLst>
                <a:gd name="T0" fmla="*/ 63 w 63"/>
                <a:gd name="T1" fmla="*/ 3 h 336"/>
                <a:gd name="T2" fmla="*/ 60 w 63"/>
                <a:gd name="T3" fmla="*/ 3 h 336"/>
                <a:gd name="T4" fmla="*/ 60 w 63"/>
                <a:gd name="T5" fmla="*/ 3 h 336"/>
                <a:gd name="T6" fmla="*/ 60 w 63"/>
                <a:gd name="T7" fmla="*/ 3 h 336"/>
                <a:gd name="T8" fmla="*/ 57 w 63"/>
                <a:gd name="T9" fmla="*/ 3 h 336"/>
                <a:gd name="T10" fmla="*/ 54 w 63"/>
                <a:gd name="T11" fmla="*/ 3 h 336"/>
                <a:gd name="T12" fmla="*/ 54 w 63"/>
                <a:gd name="T13" fmla="*/ 0 h 336"/>
                <a:gd name="T14" fmla="*/ 51 w 63"/>
                <a:gd name="T15" fmla="*/ 0 h 336"/>
                <a:gd name="T16" fmla="*/ 48 w 63"/>
                <a:gd name="T17" fmla="*/ 0 h 336"/>
                <a:gd name="T18" fmla="*/ 45 w 63"/>
                <a:gd name="T19" fmla="*/ 0 h 336"/>
                <a:gd name="T20" fmla="*/ 42 w 63"/>
                <a:gd name="T21" fmla="*/ 0 h 336"/>
                <a:gd name="T22" fmla="*/ 39 w 63"/>
                <a:gd name="T23" fmla="*/ 0 h 336"/>
                <a:gd name="T24" fmla="*/ 33 w 63"/>
                <a:gd name="T25" fmla="*/ 0 h 336"/>
                <a:gd name="T26" fmla="*/ 30 w 63"/>
                <a:gd name="T27" fmla="*/ 0 h 336"/>
                <a:gd name="T28" fmla="*/ 27 w 63"/>
                <a:gd name="T29" fmla="*/ 0 h 336"/>
                <a:gd name="T30" fmla="*/ 24 w 63"/>
                <a:gd name="T31" fmla="*/ 0 h 336"/>
                <a:gd name="T32" fmla="*/ 21 w 63"/>
                <a:gd name="T33" fmla="*/ 0 h 336"/>
                <a:gd name="T34" fmla="*/ 18 w 63"/>
                <a:gd name="T35" fmla="*/ 0 h 336"/>
                <a:gd name="T36" fmla="*/ 15 w 63"/>
                <a:gd name="T37" fmla="*/ 0 h 336"/>
                <a:gd name="T38" fmla="*/ 12 w 63"/>
                <a:gd name="T39" fmla="*/ 0 h 336"/>
                <a:gd name="T40" fmla="*/ 12 w 63"/>
                <a:gd name="T41" fmla="*/ 0 h 336"/>
                <a:gd name="T42" fmla="*/ 9 w 63"/>
                <a:gd name="T43" fmla="*/ 3 h 336"/>
                <a:gd name="T44" fmla="*/ 9 w 63"/>
                <a:gd name="T45" fmla="*/ 3 h 336"/>
                <a:gd name="T46" fmla="*/ 9 w 63"/>
                <a:gd name="T47" fmla="*/ 3 h 336"/>
                <a:gd name="T48" fmla="*/ 9 w 63"/>
                <a:gd name="T49" fmla="*/ 3 h 336"/>
                <a:gd name="T50" fmla="*/ 0 w 63"/>
                <a:gd name="T51" fmla="*/ 333 h 336"/>
                <a:gd name="T52" fmla="*/ 0 w 63"/>
                <a:gd name="T53" fmla="*/ 333 h 336"/>
                <a:gd name="T54" fmla="*/ 3 w 63"/>
                <a:gd name="T55" fmla="*/ 333 h 336"/>
                <a:gd name="T56" fmla="*/ 3 w 63"/>
                <a:gd name="T57" fmla="*/ 333 h 336"/>
                <a:gd name="T58" fmla="*/ 6 w 63"/>
                <a:gd name="T59" fmla="*/ 333 h 336"/>
                <a:gd name="T60" fmla="*/ 6 w 63"/>
                <a:gd name="T61" fmla="*/ 333 h 336"/>
                <a:gd name="T62" fmla="*/ 9 w 63"/>
                <a:gd name="T63" fmla="*/ 333 h 336"/>
                <a:gd name="T64" fmla="*/ 12 w 63"/>
                <a:gd name="T65" fmla="*/ 333 h 336"/>
                <a:gd name="T66" fmla="*/ 15 w 63"/>
                <a:gd name="T67" fmla="*/ 333 h 336"/>
                <a:gd name="T68" fmla="*/ 18 w 63"/>
                <a:gd name="T69" fmla="*/ 333 h 336"/>
                <a:gd name="T70" fmla="*/ 21 w 63"/>
                <a:gd name="T71" fmla="*/ 333 h 336"/>
                <a:gd name="T72" fmla="*/ 24 w 63"/>
                <a:gd name="T73" fmla="*/ 333 h 336"/>
                <a:gd name="T74" fmla="*/ 27 w 63"/>
                <a:gd name="T75" fmla="*/ 333 h 336"/>
                <a:gd name="T76" fmla="*/ 33 w 63"/>
                <a:gd name="T77" fmla="*/ 333 h 336"/>
                <a:gd name="T78" fmla="*/ 36 w 63"/>
                <a:gd name="T79" fmla="*/ 333 h 336"/>
                <a:gd name="T80" fmla="*/ 39 w 63"/>
                <a:gd name="T81" fmla="*/ 333 h 336"/>
                <a:gd name="T82" fmla="*/ 42 w 63"/>
                <a:gd name="T83" fmla="*/ 333 h 336"/>
                <a:gd name="T84" fmla="*/ 45 w 63"/>
                <a:gd name="T85" fmla="*/ 333 h 336"/>
                <a:gd name="T86" fmla="*/ 48 w 63"/>
                <a:gd name="T87" fmla="*/ 333 h 336"/>
                <a:gd name="T88" fmla="*/ 48 w 63"/>
                <a:gd name="T89" fmla="*/ 333 h 336"/>
                <a:gd name="T90" fmla="*/ 51 w 63"/>
                <a:gd name="T91" fmla="*/ 333 h 336"/>
                <a:gd name="T92" fmla="*/ 54 w 63"/>
                <a:gd name="T93" fmla="*/ 333 h 336"/>
                <a:gd name="T94" fmla="*/ 54 w 63"/>
                <a:gd name="T95" fmla="*/ 336 h 336"/>
                <a:gd name="T96" fmla="*/ 54 w 63"/>
                <a:gd name="T97" fmla="*/ 336 h 336"/>
                <a:gd name="T98" fmla="*/ 54 w 63"/>
                <a:gd name="T9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336">
                  <a:moveTo>
                    <a:pt x="63" y="3"/>
                  </a:moveTo>
                  <a:lnTo>
                    <a:pt x="63" y="3"/>
                  </a:lnTo>
                  <a:lnTo>
                    <a:pt x="63" y="3"/>
                  </a:lnTo>
                  <a:lnTo>
                    <a:pt x="60" y="3"/>
                  </a:lnTo>
                  <a:lnTo>
                    <a:pt x="60" y="3"/>
                  </a:lnTo>
                  <a:lnTo>
                    <a:pt x="60" y="3"/>
                  </a:lnTo>
                  <a:lnTo>
                    <a:pt x="60" y="3"/>
                  </a:lnTo>
                  <a:lnTo>
                    <a:pt x="60" y="3"/>
                  </a:lnTo>
                  <a:lnTo>
                    <a:pt x="57" y="3"/>
                  </a:lnTo>
                  <a:lnTo>
                    <a:pt x="57" y="3"/>
                  </a:lnTo>
                  <a:lnTo>
                    <a:pt x="57" y="3"/>
                  </a:lnTo>
                  <a:lnTo>
                    <a:pt x="54" y="3"/>
                  </a:lnTo>
                  <a:lnTo>
                    <a:pt x="54" y="0"/>
                  </a:lnTo>
                  <a:lnTo>
                    <a:pt x="54" y="0"/>
                  </a:lnTo>
                  <a:lnTo>
                    <a:pt x="51" y="0"/>
                  </a:lnTo>
                  <a:lnTo>
                    <a:pt x="51" y="0"/>
                  </a:lnTo>
                  <a:lnTo>
                    <a:pt x="48" y="0"/>
                  </a:lnTo>
                  <a:lnTo>
                    <a:pt x="48" y="0"/>
                  </a:lnTo>
                  <a:lnTo>
                    <a:pt x="45" y="0"/>
                  </a:lnTo>
                  <a:lnTo>
                    <a:pt x="45" y="0"/>
                  </a:lnTo>
                  <a:lnTo>
                    <a:pt x="42" y="0"/>
                  </a:lnTo>
                  <a:lnTo>
                    <a:pt x="42" y="0"/>
                  </a:lnTo>
                  <a:lnTo>
                    <a:pt x="39" y="0"/>
                  </a:lnTo>
                  <a:lnTo>
                    <a:pt x="39" y="0"/>
                  </a:lnTo>
                  <a:lnTo>
                    <a:pt x="36" y="0"/>
                  </a:lnTo>
                  <a:lnTo>
                    <a:pt x="33" y="0"/>
                  </a:lnTo>
                  <a:lnTo>
                    <a:pt x="33" y="0"/>
                  </a:lnTo>
                  <a:lnTo>
                    <a:pt x="30" y="0"/>
                  </a:lnTo>
                  <a:lnTo>
                    <a:pt x="30" y="0"/>
                  </a:lnTo>
                  <a:lnTo>
                    <a:pt x="27" y="0"/>
                  </a:lnTo>
                  <a:lnTo>
                    <a:pt x="27" y="0"/>
                  </a:lnTo>
                  <a:lnTo>
                    <a:pt x="24" y="0"/>
                  </a:lnTo>
                  <a:lnTo>
                    <a:pt x="21" y="0"/>
                  </a:lnTo>
                  <a:lnTo>
                    <a:pt x="21" y="0"/>
                  </a:lnTo>
                  <a:lnTo>
                    <a:pt x="18" y="0"/>
                  </a:lnTo>
                  <a:lnTo>
                    <a:pt x="18" y="0"/>
                  </a:lnTo>
                  <a:lnTo>
                    <a:pt x="18" y="0"/>
                  </a:lnTo>
                  <a:lnTo>
                    <a:pt x="15" y="0"/>
                  </a:lnTo>
                  <a:lnTo>
                    <a:pt x="15" y="0"/>
                  </a:lnTo>
                  <a:lnTo>
                    <a:pt x="12" y="0"/>
                  </a:lnTo>
                  <a:lnTo>
                    <a:pt x="12" y="0"/>
                  </a:lnTo>
                  <a:lnTo>
                    <a:pt x="12" y="0"/>
                  </a:lnTo>
                  <a:lnTo>
                    <a:pt x="12" y="0"/>
                  </a:lnTo>
                  <a:lnTo>
                    <a:pt x="9" y="3"/>
                  </a:lnTo>
                  <a:lnTo>
                    <a:pt x="9" y="3"/>
                  </a:lnTo>
                  <a:lnTo>
                    <a:pt x="9" y="3"/>
                  </a:lnTo>
                  <a:lnTo>
                    <a:pt x="9" y="3"/>
                  </a:lnTo>
                  <a:lnTo>
                    <a:pt x="9" y="3"/>
                  </a:lnTo>
                  <a:lnTo>
                    <a:pt x="9" y="3"/>
                  </a:lnTo>
                  <a:lnTo>
                    <a:pt x="9" y="3"/>
                  </a:lnTo>
                  <a:lnTo>
                    <a:pt x="0" y="336"/>
                  </a:lnTo>
                  <a:lnTo>
                    <a:pt x="0" y="333"/>
                  </a:lnTo>
                  <a:lnTo>
                    <a:pt x="0" y="333"/>
                  </a:lnTo>
                  <a:lnTo>
                    <a:pt x="0" y="333"/>
                  </a:lnTo>
                  <a:lnTo>
                    <a:pt x="0" y="333"/>
                  </a:lnTo>
                  <a:lnTo>
                    <a:pt x="3" y="333"/>
                  </a:lnTo>
                  <a:lnTo>
                    <a:pt x="3" y="333"/>
                  </a:lnTo>
                  <a:lnTo>
                    <a:pt x="3" y="333"/>
                  </a:lnTo>
                  <a:lnTo>
                    <a:pt x="3" y="333"/>
                  </a:lnTo>
                  <a:lnTo>
                    <a:pt x="6" y="333"/>
                  </a:lnTo>
                  <a:lnTo>
                    <a:pt x="6" y="333"/>
                  </a:lnTo>
                  <a:lnTo>
                    <a:pt x="6" y="333"/>
                  </a:lnTo>
                  <a:lnTo>
                    <a:pt x="9" y="333"/>
                  </a:lnTo>
                  <a:lnTo>
                    <a:pt x="9" y="333"/>
                  </a:lnTo>
                  <a:lnTo>
                    <a:pt x="12" y="333"/>
                  </a:lnTo>
                  <a:lnTo>
                    <a:pt x="12" y="333"/>
                  </a:lnTo>
                  <a:lnTo>
                    <a:pt x="12" y="333"/>
                  </a:lnTo>
                  <a:lnTo>
                    <a:pt x="15" y="333"/>
                  </a:lnTo>
                  <a:lnTo>
                    <a:pt x="15" y="333"/>
                  </a:lnTo>
                  <a:lnTo>
                    <a:pt x="18" y="333"/>
                  </a:lnTo>
                  <a:lnTo>
                    <a:pt x="21" y="333"/>
                  </a:lnTo>
                  <a:lnTo>
                    <a:pt x="21" y="333"/>
                  </a:lnTo>
                  <a:lnTo>
                    <a:pt x="24" y="333"/>
                  </a:lnTo>
                  <a:lnTo>
                    <a:pt x="24" y="333"/>
                  </a:lnTo>
                  <a:lnTo>
                    <a:pt x="27" y="333"/>
                  </a:lnTo>
                  <a:lnTo>
                    <a:pt x="27" y="333"/>
                  </a:lnTo>
                  <a:lnTo>
                    <a:pt x="30" y="333"/>
                  </a:lnTo>
                  <a:lnTo>
                    <a:pt x="33" y="333"/>
                  </a:lnTo>
                  <a:lnTo>
                    <a:pt x="33" y="333"/>
                  </a:lnTo>
                  <a:lnTo>
                    <a:pt x="36" y="333"/>
                  </a:lnTo>
                  <a:lnTo>
                    <a:pt x="36" y="333"/>
                  </a:lnTo>
                  <a:lnTo>
                    <a:pt x="39" y="333"/>
                  </a:lnTo>
                  <a:lnTo>
                    <a:pt x="39" y="333"/>
                  </a:lnTo>
                  <a:lnTo>
                    <a:pt x="42" y="333"/>
                  </a:lnTo>
                  <a:lnTo>
                    <a:pt x="42" y="333"/>
                  </a:lnTo>
                  <a:lnTo>
                    <a:pt x="45" y="333"/>
                  </a:lnTo>
                  <a:lnTo>
                    <a:pt x="45" y="333"/>
                  </a:lnTo>
                  <a:lnTo>
                    <a:pt x="48" y="333"/>
                  </a:lnTo>
                  <a:lnTo>
                    <a:pt x="48" y="333"/>
                  </a:lnTo>
                  <a:lnTo>
                    <a:pt x="48" y="333"/>
                  </a:lnTo>
                  <a:lnTo>
                    <a:pt x="51" y="333"/>
                  </a:lnTo>
                  <a:lnTo>
                    <a:pt x="51" y="333"/>
                  </a:lnTo>
                  <a:lnTo>
                    <a:pt x="51" y="333"/>
                  </a:lnTo>
                  <a:lnTo>
                    <a:pt x="54" y="333"/>
                  </a:lnTo>
                  <a:lnTo>
                    <a:pt x="54" y="336"/>
                  </a:lnTo>
                  <a:lnTo>
                    <a:pt x="54" y="336"/>
                  </a:lnTo>
                  <a:lnTo>
                    <a:pt x="54" y="336"/>
                  </a:lnTo>
                  <a:lnTo>
                    <a:pt x="54" y="336"/>
                  </a:lnTo>
                  <a:lnTo>
                    <a:pt x="54" y="336"/>
                  </a:lnTo>
                  <a:lnTo>
                    <a:pt x="54" y="336"/>
                  </a:lnTo>
                  <a:lnTo>
                    <a:pt x="63"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Oval 118"/>
            <p:cNvSpPr>
              <a:spLocks noChangeArrowheads="1"/>
            </p:cNvSpPr>
            <p:nvPr/>
          </p:nvSpPr>
          <p:spPr bwMode="auto">
            <a:xfrm>
              <a:off x="1727200" y="4543425"/>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19"/>
            <p:cNvSpPr>
              <a:spLocks/>
            </p:cNvSpPr>
            <p:nvPr/>
          </p:nvSpPr>
          <p:spPr bwMode="auto">
            <a:xfrm>
              <a:off x="1784350" y="4600575"/>
              <a:ext cx="288925" cy="257175"/>
            </a:xfrm>
            <a:custGeom>
              <a:avLst/>
              <a:gdLst>
                <a:gd name="T0" fmla="*/ 39 w 182"/>
                <a:gd name="T1" fmla="*/ 0 h 162"/>
                <a:gd name="T2" fmla="*/ 39 w 182"/>
                <a:gd name="T3" fmla="*/ 0 h 162"/>
                <a:gd name="T4" fmla="*/ 36 w 182"/>
                <a:gd name="T5" fmla="*/ 0 h 162"/>
                <a:gd name="T6" fmla="*/ 33 w 182"/>
                <a:gd name="T7" fmla="*/ 0 h 162"/>
                <a:gd name="T8" fmla="*/ 30 w 182"/>
                <a:gd name="T9" fmla="*/ 0 h 162"/>
                <a:gd name="T10" fmla="*/ 27 w 182"/>
                <a:gd name="T11" fmla="*/ 0 h 162"/>
                <a:gd name="T12" fmla="*/ 24 w 182"/>
                <a:gd name="T13" fmla="*/ 0 h 162"/>
                <a:gd name="T14" fmla="*/ 24 w 182"/>
                <a:gd name="T15" fmla="*/ 0 h 162"/>
                <a:gd name="T16" fmla="*/ 21 w 182"/>
                <a:gd name="T17" fmla="*/ 3 h 162"/>
                <a:gd name="T18" fmla="*/ 18 w 182"/>
                <a:gd name="T19" fmla="*/ 3 h 162"/>
                <a:gd name="T20" fmla="*/ 15 w 182"/>
                <a:gd name="T21" fmla="*/ 6 h 162"/>
                <a:gd name="T22" fmla="*/ 12 w 182"/>
                <a:gd name="T23" fmla="*/ 9 h 162"/>
                <a:gd name="T24" fmla="*/ 9 w 182"/>
                <a:gd name="T25" fmla="*/ 12 h 162"/>
                <a:gd name="T26" fmla="*/ 6 w 182"/>
                <a:gd name="T27" fmla="*/ 15 h 162"/>
                <a:gd name="T28" fmla="*/ 6 w 182"/>
                <a:gd name="T29" fmla="*/ 18 h 162"/>
                <a:gd name="T30" fmla="*/ 3 w 182"/>
                <a:gd name="T31" fmla="*/ 21 h 162"/>
                <a:gd name="T32" fmla="*/ 3 w 182"/>
                <a:gd name="T33" fmla="*/ 24 h 162"/>
                <a:gd name="T34" fmla="*/ 3 w 182"/>
                <a:gd name="T35" fmla="*/ 27 h 162"/>
                <a:gd name="T36" fmla="*/ 0 w 182"/>
                <a:gd name="T37" fmla="*/ 30 h 162"/>
                <a:gd name="T38" fmla="*/ 0 w 182"/>
                <a:gd name="T39" fmla="*/ 33 h 162"/>
                <a:gd name="T40" fmla="*/ 0 w 182"/>
                <a:gd name="T41" fmla="*/ 36 h 162"/>
                <a:gd name="T42" fmla="*/ 3 w 182"/>
                <a:gd name="T43" fmla="*/ 36 h 162"/>
                <a:gd name="T44" fmla="*/ 3 w 182"/>
                <a:gd name="T45" fmla="*/ 39 h 162"/>
                <a:gd name="T46" fmla="*/ 3 w 182"/>
                <a:gd name="T47" fmla="*/ 42 h 162"/>
                <a:gd name="T48" fmla="*/ 6 w 182"/>
                <a:gd name="T49" fmla="*/ 42 h 162"/>
                <a:gd name="T50" fmla="*/ 144 w 182"/>
                <a:gd name="T51" fmla="*/ 162 h 162"/>
                <a:gd name="T52" fmla="*/ 144 w 182"/>
                <a:gd name="T53" fmla="*/ 162 h 162"/>
                <a:gd name="T54" fmla="*/ 144 w 182"/>
                <a:gd name="T55" fmla="*/ 159 h 162"/>
                <a:gd name="T56" fmla="*/ 141 w 182"/>
                <a:gd name="T57" fmla="*/ 156 h 162"/>
                <a:gd name="T58" fmla="*/ 141 w 182"/>
                <a:gd name="T59" fmla="*/ 153 h 162"/>
                <a:gd name="T60" fmla="*/ 141 w 182"/>
                <a:gd name="T61" fmla="*/ 150 h 162"/>
                <a:gd name="T62" fmla="*/ 141 w 182"/>
                <a:gd name="T63" fmla="*/ 147 h 162"/>
                <a:gd name="T64" fmla="*/ 144 w 182"/>
                <a:gd name="T65" fmla="*/ 144 h 162"/>
                <a:gd name="T66" fmla="*/ 144 w 182"/>
                <a:gd name="T67" fmla="*/ 141 h 162"/>
                <a:gd name="T68" fmla="*/ 147 w 182"/>
                <a:gd name="T69" fmla="*/ 138 h 162"/>
                <a:gd name="T70" fmla="*/ 147 w 182"/>
                <a:gd name="T71" fmla="*/ 135 h 162"/>
                <a:gd name="T72" fmla="*/ 150 w 182"/>
                <a:gd name="T73" fmla="*/ 132 h 162"/>
                <a:gd name="T74" fmla="*/ 153 w 182"/>
                <a:gd name="T75" fmla="*/ 132 h 162"/>
                <a:gd name="T76" fmla="*/ 153 w 182"/>
                <a:gd name="T77" fmla="*/ 129 h 162"/>
                <a:gd name="T78" fmla="*/ 156 w 182"/>
                <a:gd name="T79" fmla="*/ 126 h 162"/>
                <a:gd name="T80" fmla="*/ 159 w 182"/>
                <a:gd name="T81" fmla="*/ 123 h 162"/>
                <a:gd name="T82" fmla="*/ 161 w 182"/>
                <a:gd name="T83" fmla="*/ 123 h 162"/>
                <a:gd name="T84" fmla="*/ 164 w 182"/>
                <a:gd name="T85" fmla="*/ 120 h 162"/>
                <a:gd name="T86" fmla="*/ 167 w 182"/>
                <a:gd name="T87" fmla="*/ 120 h 162"/>
                <a:gd name="T88" fmla="*/ 170 w 182"/>
                <a:gd name="T89" fmla="*/ 120 h 162"/>
                <a:gd name="T90" fmla="*/ 173 w 182"/>
                <a:gd name="T91" fmla="*/ 120 h 162"/>
                <a:gd name="T92" fmla="*/ 176 w 182"/>
                <a:gd name="T93" fmla="*/ 120 h 162"/>
                <a:gd name="T94" fmla="*/ 176 w 182"/>
                <a:gd name="T95" fmla="*/ 120 h 162"/>
                <a:gd name="T96" fmla="*/ 179 w 182"/>
                <a:gd name="T97" fmla="*/ 120 h 162"/>
                <a:gd name="T98" fmla="*/ 182 w 182"/>
                <a:gd name="T99" fmla="*/ 12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2" h="162">
                  <a:moveTo>
                    <a:pt x="42" y="0"/>
                  </a:moveTo>
                  <a:lnTo>
                    <a:pt x="39" y="0"/>
                  </a:lnTo>
                  <a:lnTo>
                    <a:pt x="39" y="0"/>
                  </a:lnTo>
                  <a:lnTo>
                    <a:pt x="39" y="0"/>
                  </a:lnTo>
                  <a:lnTo>
                    <a:pt x="36" y="0"/>
                  </a:lnTo>
                  <a:lnTo>
                    <a:pt x="36" y="0"/>
                  </a:lnTo>
                  <a:lnTo>
                    <a:pt x="36" y="0"/>
                  </a:lnTo>
                  <a:lnTo>
                    <a:pt x="33" y="0"/>
                  </a:lnTo>
                  <a:lnTo>
                    <a:pt x="33" y="0"/>
                  </a:lnTo>
                  <a:lnTo>
                    <a:pt x="30" y="0"/>
                  </a:lnTo>
                  <a:lnTo>
                    <a:pt x="30" y="0"/>
                  </a:lnTo>
                  <a:lnTo>
                    <a:pt x="27" y="0"/>
                  </a:lnTo>
                  <a:lnTo>
                    <a:pt x="27" y="0"/>
                  </a:lnTo>
                  <a:lnTo>
                    <a:pt x="24" y="0"/>
                  </a:lnTo>
                  <a:lnTo>
                    <a:pt x="24" y="0"/>
                  </a:lnTo>
                  <a:lnTo>
                    <a:pt x="24" y="0"/>
                  </a:lnTo>
                  <a:lnTo>
                    <a:pt x="21" y="3"/>
                  </a:lnTo>
                  <a:lnTo>
                    <a:pt x="21" y="3"/>
                  </a:lnTo>
                  <a:lnTo>
                    <a:pt x="18" y="3"/>
                  </a:lnTo>
                  <a:lnTo>
                    <a:pt x="18" y="3"/>
                  </a:lnTo>
                  <a:lnTo>
                    <a:pt x="15" y="6"/>
                  </a:lnTo>
                  <a:lnTo>
                    <a:pt x="15" y="6"/>
                  </a:lnTo>
                  <a:lnTo>
                    <a:pt x="12" y="9"/>
                  </a:lnTo>
                  <a:lnTo>
                    <a:pt x="12" y="9"/>
                  </a:lnTo>
                  <a:lnTo>
                    <a:pt x="12" y="9"/>
                  </a:lnTo>
                  <a:lnTo>
                    <a:pt x="9" y="12"/>
                  </a:lnTo>
                  <a:lnTo>
                    <a:pt x="9" y="12"/>
                  </a:lnTo>
                  <a:lnTo>
                    <a:pt x="6" y="15"/>
                  </a:lnTo>
                  <a:lnTo>
                    <a:pt x="6" y="15"/>
                  </a:lnTo>
                  <a:lnTo>
                    <a:pt x="6" y="18"/>
                  </a:lnTo>
                  <a:lnTo>
                    <a:pt x="6" y="18"/>
                  </a:lnTo>
                  <a:lnTo>
                    <a:pt x="3" y="21"/>
                  </a:lnTo>
                  <a:lnTo>
                    <a:pt x="3" y="21"/>
                  </a:lnTo>
                  <a:lnTo>
                    <a:pt x="3" y="24"/>
                  </a:lnTo>
                  <a:lnTo>
                    <a:pt x="3" y="24"/>
                  </a:lnTo>
                  <a:lnTo>
                    <a:pt x="3" y="27"/>
                  </a:lnTo>
                  <a:lnTo>
                    <a:pt x="3" y="27"/>
                  </a:lnTo>
                  <a:lnTo>
                    <a:pt x="0" y="30"/>
                  </a:lnTo>
                  <a:lnTo>
                    <a:pt x="0" y="30"/>
                  </a:lnTo>
                  <a:lnTo>
                    <a:pt x="0" y="33"/>
                  </a:lnTo>
                  <a:lnTo>
                    <a:pt x="0" y="33"/>
                  </a:lnTo>
                  <a:lnTo>
                    <a:pt x="0" y="36"/>
                  </a:lnTo>
                  <a:lnTo>
                    <a:pt x="0" y="36"/>
                  </a:lnTo>
                  <a:lnTo>
                    <a:pt x="3" y="36"/>
                  </a:lnTo>
                  <a:lnTo>
                    <a:pt x="3" y="39"/>
                  </a:lnTo>
                  <a:lnTo>
                    <a:pt x="3" y="39"/>
                  </a:lnTo>
                  <a:lnTo>
                    <a:pt x="3" y="39"/>
                  </a:lnTo>
                  <a:lnTo>
                    <a:pt x="3" y="42"/>
                  </a:lnTo>
                  <a:lnTo>
                    <a:pt x="3" y="42"/>
                  </a:lnTo>
                  <a:lnTo>
                    <a:pt x="6" y="42"/>
                  </a:lnTo>
                  <a:lnTo>
                    <a:pt x="147" y="162"/>
                  </a:lnTo>
                  <a:lnTo>
                    <a:pt x="144" y="162"/>
                  </a:lnTo>
                  <a:lnTo>
                    <a:pt x="144" y="162"/>
                  </a:lnTo>
                  <a:lnTo>
                    <a:pt x="144" y="162"/>
                  </a:lnTo>
                  <a:lnTo>
                    <a:pt x="144" y="159"/>
                  </a:lnTo>
                  <a:lnTo>
                    <a:pt x="144" y="159"/>
                  </a:lnTo>
                  <a:lnTo>
                    <a:pt x="141" y="156"/>
                  </a:lnTo>
                  <a:lnTo>
                    <a:pt x="141" y="156"/>
                  </a:lnTo>
                  <a:lnTo>
                    <a:pt x="141" y="156"/>
                  </a:lnTo>
                  <a:lnTo>
                    <a:pt x="141" y="153"/>
                  </a:lnTo>
                  <a:lnTo>
                    <a:pt x="141" y="153"/>
                  </a:lnTo>
                  <a:lnTo>
                    <a:pt x="141" y="150"/>
                  </a:lnTo>
                  <a:lnTo>
                    <a:pt x="141" y="150"/>
                  </a:lnTo>
                  <a:lnTo>
                    <a:pt x="141" y="147"/>
                  </a:lnTo>
                  <a:lnTo>
                    <a:pt x="144" y="147"/>
                  </a:lnTo>
                  <a:lnTo>
                    <a:pt x="144" y="144"/>
                  </a:lnTo>
                  <a:lnTo>
                    <a:pt x="144" y="144"/>
                  </a:lnTo>
                  <a:lnTo>
                    <a:pt x="144" y="141"/>
                  </a:lnTo>
                  <a:lnTo>
                    <a:pt x="144" y="141"/>
                  </a:lnTo>
                  <a:lnTo>
                    <a:pt x="147" y="138"/>
                  </a:lnTo>
                  <a:lnTo>
                    <a:pt x="147" y="138"/>
                  </a:lnTo>
                  <a:lnTo>
                    <a:pt x="147" y="135"/>
                  </a:lnTo>
                  <a:lnTo>
                    <a:pt x="147" y="135"/>
                  </a:lnTo>
                  <a:lnTo>
                    <a:pt x="150" y="132"/>
                  </a:lnTo>
                  <a:lnTo>
                    <a:pt x="150" y="132"/>
                  </a:lnTo>
                  <a:lnTo>
                    <a:pt x="153" y="132"/>
                  </a:lnTo>
                  <a:lnTo>
                    <a:pt x="153" y="129"/>
                  </a:lnTo>
                  <a:lnTo>
                    <a:pt x="153" y="129"/>
                  </a:lnTo>
                  <a:lnTo>
                    <a:pt x="156" y="126"/>
                  </a:lnTo>
                  <a:lnTo>
                    <a:pt x="156" y="126"/>
                  </a:lnTo>
                  <a:lnTo>
                    <a:pt x="159" y="126"/>
                  </a:lnTo>
                  <a:lnTo>
                    <a:pt x="159" y="123"/>
                  </a:lnTo>
                  <a:lnTo>
                    <a:pt x="161" y="123"/>
                  </a:lnTo>
                  <a:lnTo>
                    <a:pt x="161" y="123"/>
                  </a:lnTo>
                  <a:lnTo>
                    <a:pt x="164" y="120"/>
                  </a:lnTo>
                  <a:lnTo>
                    <a:pt x="164" y="120"/>
                  </a:lnTo>
                  <a:lnTo>
                    <a:pt x="164" y="120"/>
                  </a:lnTo>
                  <a:lnTo>
                    <a:pt x="167" y="120"/>
                  </a:lnTo>
                  <a:lnTo>
                    <a:pt x="167" y="120"/>
                  </a:lnTo>
                  <a:lnTo>
                    <a:pt x="170" y="120"/>
                  </a:lnTo>
                  <a:lnTo>
                    <a:pt x="170" y="120"/>
                  </a:lnTo>
                  <a:lnTo>
                    <a:pt x="173" y="120"/>
                  </a:lnTo>
                  <a:lnTo>
                    <a:pt x="173" y="120"/>
                  </a:lnTo>
                  <a:lnTo>
                    <a:pt x="176" y="120"/>
                  </a:lnTo>
                  <a:lnTo>
                    <a:pt x="176" y="120"/>
                  </a:lnTo>
                  <a:lnTo>
                    <a:pt x="176" y="120"/>
                  </a:lnTo>
                  <a:lnTo>
                    <a:pt x="179" y="120"/>
                  </a:lnTo>
                  <a:lnTo>
                    <a:pt x="179" y="120"/>
                  </a:lnTo>
                  <a:lnTo>
                    <a:pt x="179" y="120"/>
                  </a:lnTo>
                  <a:lnTo>
                    <a:pt x="182" y="120"/>
                  </a:lnTo>
                  <a:lnTo>
                    <a:pt x="42"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Oval 120"/>
            <p:cNvSpPr>
              <a:spLocks noChangeArrowheads="1"/>
            </p:cNvSpPr>
            <p:nvPr/>
          </p:nvSpPr>
          <p:spPr bwMode="auto">
            <a:xfrm>
              <a:off x="4084638" y="5000625"/>
              <a:ext cx="307975" cy="3079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1"/>
            <p:cNvSpPr>
              <a:spLocks/>
            </p:cNvSpPr>
            <p:nvPr/>
          </p:nvSpPr>
          <p:spPr bwMode="auto">
            <a:xfrm>
              <a:off x="4364038" y="5165725"/>
              <a:ext cx="381000" cy="214313"/>
            </a:xfrm>
            <a:custGeom>
              <a:avLst/>
              <a:gdLst>
                <a:gd name="T0" fmla="*/ 21 w 240"/>
                <a:gd name="T1" fmla="*/ 0 h 135"/>
                <a:gd name="T2" fmla="*/ 21 w 240"/>
                <a:gd name="T3" fmla="*/ 0 h 135"/>
                <a:gd name="T4" fmla="*/ 21 w 240"/>
                <a:gd name="T5" fmla="*/ 3 h 135"/>
                <a:gd name="T6" fmla="*/ 18 w 240"/>
                <a:gd name="T7" fmla="*/ 3 h 135"/>
                <a:gd name="T8" fmla="*/ 18 w 240"/>
                <a:gd name="T9" fmla="*/ 6 h 135"/>
                <a:gd name="T10" fmla="*/ 18 w 240"/>
                <a:gd name="T11" fmla="*/ 6 h 135"/>
                <a:gd name="T12" fmla="*/ 18 w 240"/>
                <a:gd name="T13" fmla="*/ 9 h 135"/>
                <a:gd name="T14" fmla="*/ 15 w 240"/>
                <a:gd name="T15" fmla="*/ 12 h 135"/>
                <a:gd name="T16" fmla="*/ 15 w 240"/>
                <a:gd name="T17" fmla="*/ 15 h 135"/>
                <a:gd name="T18" fmla="*/ 15 w 240"/>
                <a:gd name="T19" fmla="*/ 18 h 135"/>
                <a:gd name="T20" fmla="*/ 12 w 240"/>
                <a:gd name="T21" fmla="*/ 21 h 135"/>
                <a:gd name="T22" fmla="*/ 12 w 240"/>
                <a:gd name="T23" fmla="*/ 24 h 135"/>
                <a:gd name="T24" fmla="*/ 9 w 240"/>
                <a:gd name="T25" fmla="*/ 27 h 135"/>
                <a:gd name="T26" fmla="*/ 9 w 240"/>
                <a:gd name="T27" fmla="*/ 30 h 135"/>
                <a:gd name="T28" fmla="*/ 9 w 240"/>
                <a:gd name="T29" fmla="*/ 33 h 135"/>
                <a:gd name="T30" fmla="*/ 6 w 240"/>
                <a:gd name="T31" fmla="*/ 36 h 135"/>
                <a:gd name="T32" fmla="*/ 6 w 240"/>
                <a:gd name="T33" fmla="*/ 39 h 135"/>
                <a:gd name="T34" fmla="*/ 6 w 240"/>
                <a:gd name="T35" fmla="*/ 42 h 135"/>
                <a:gd name="T36" fmla="*/ 3 w 240"/>
                <a:gd name="T37" fmla="*/ 45 h 135"/>
                <a:gd name="T38" fmla="*/ 3 w 240"/>
                <a:gd name="T39" fmla="*/ 45 h 135"/>
                <a:gd name="T40" fmla="*/ 3 w 240"/>
                <a:gd name="T41" fmla="*/ 48 h 135"/>
                <a:gd name="T42" fmla="*/ 3 w 240"/>
                <a:gd name="T43" fmla="*/ 51 h 135"/>
                <a:gd name="T44" fmla="*/ 3 w 240"/>
                <a:gd name="T45" fmla="*/ 51 h 135"/>
                <a:gd name="T46" fmla="*/ 0 w 240"/>
                <a:gd name="T47" fmla="*/ 51 h 135"/>
                <a:gd name="T48" fmla="*/ 0 w 240"/>
                <a:gd name="T49" fmla="*/ 51 h 135"/>
                <a:gd name="T50" fmla="*/ 222 w 240"/>
                <a:gd name="T51" fmla="*/ 135 h 135"/>
                <a:gd name="T52" fmla="*/ 222 w 240"/>
                <a:gd name="T53" fmla="*/ 135 h 135"/>
                <a:gd name="T54" fmla="*/ 222 w 240"/>
                <a:gd name="T55" fmla="*/ 132 h 135"/>
                <a:gd name="T56" fmla="*/ 222 w 240"/>
                <a:gd name="T57" fmla="*/ 132 h 135"/>
                <a:gd name="T58" fmla="*/ 222 w 240"/>
                <a:gd name="T59" fmla="*/ 129 h 135"/>
                <a:gd name="T60" fmla="*/ 222 w 240"/>
                <a:gd name="T61" fmla="*/ 129 h 135"/>
                <a:gd name="T62" fmla="*/ 225 w 240"/>
                <a:gd name="T63" fmla="*/ 126 h 135"/>
                <a:gd name="T64" fmla="*/ 225 w 240"/>
                <a:gd name="T65" fmla="*/ 123 h 135"/>
                <a:gd name="T66" fmla="*/ 225 w 240"/>
                <a:gd name="T67" fmla="*/ 120 h 135"/>
                <a:gd name="T68" fmla="*/ 228 w 240"/>
                <a:gd name="T69" fmla="*/ 117 h 135"/>
                <a:gd name="T70" fmla="*/ 228 w 240"/>
                <a:gd name="T71" fmla="*/ 114 h 135"/>
                <a:gd name="T72" fmla="*/ 228 w 240"/>
                <a:gd name="T73" fmla="*/ 111 h 135"/>
                <a:gd name="T74" fmla="*/ 231 w 240"/>
                <a:gd name="T75" fmla="*/ 108 h 135"/>
                <a:gd name="T76" fmla="*/ 231 w 240"/>
                <a:gd name="T77" fmla="*/ 105 h 135"/>
                <a:gd name="T78" fmla="*/ 234 w 240"/>
                <a:gd name="T79" fmla="*/ 102 h 135"/>
                <a:gd name="T80" fmla="*/ 234 w 240"/>
                <a:gd name="T81" fmla="*/ 99 h 135"/>
                <a:gd name="T82" fmla="*/ 234 w 240"/>
                <a:gd name="T83" fmla="*/ 96 h 135"/>
                <a:gd name="T84" fmla="*/ 237 w 240"/>
                <a:gd name="T85" fmla="*/ 93 h 135"/>
                <a:gd name="T86" fmla="*/ 237 w 240"/>
                <a:gd name="T87" fmla="*/ 90 h 135"/>
                <a:gd name="T88" fmla="*/ 237 w 240"/>
                <a:gd name="T89" fmla="*/ 87 h 135"/>
                <a:gd name="T90" fmla="*/ 240 w 240"/>
                <a:gd name="T91" fmla="*/ 87 h 135"/>
                <a:gd name="T92" fmla="*/ 240 w 240"/>
                <a:gd name="T93" fmla="*/ 84 h 135"/>
                <a:gd name="T94" fmla="*/ 240 w 240"/>
                <a:gd name="T95" fmla="*/ 84 h 135"/>
                <a:gd name="T96" fmla="*/ 240 w 240"/>
                <a:gd name="T97" fmla="*/ 84 h 135"/>
                <a:gd name="T98" fmla="*/ 240 w 240"/>
                <a:gd name="T99" fmla="*/ 8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135">
                  <a:moveTo>
                    <a:pt x="21" y="0"/>
                  </a:moveTo>
                  <a:lnTo>
                    <a:pt x="21" y="0"/>
                  </a:lnTo>
                  <a:lnTo>
                    <a:pt x="21" y="0"/>
                  </a:lnTo>
                  <a:lnTo>
                    <a:pt x="21" y="0"/>
                  </a:lnTo>
                  <a:lnTo>
                    <a:pt x="21" y="0"/>
                  </a:lnTo>
                  <a:lnTo>
                    <a:pt x="21" y="3"/>
                  </a:lnTo>
                  <a:lnTo>
                    <a:pt x="21" y="3"/>
                  </a:lnTo>
                  <a:lnTo>
                    <a:pt x="18" y="3"/>
                  </a:lnTo>
                  <a:lnTo>
                    <a:pt x="18" y="3"/>
                  </a:lnTo>
                  <a:lnTo>
                    <a:pt x="18" y="6"/>
                  </a:lnTo>
                  <a:lnTo>
                    <a:pt x="18" y="6"/>
                  </a:lnTo>
                  <a:lnTo>
                    <a:pt x="18" y="6"/>
                  </a:lnTo>
                  <a:lnTo>
                    <a:pt x="18" y="9"/>
                  </a:lnTo>
                  <a:lnTo>
                    <a:pt x="18" y="9"/>
                  </a:lnTo>
                  <a:lnTo>
                    <a:pt x="18" y="9"/>
                  </a:lnTo>
                  <a:lnTo>
                    <a:pt x="15" y="12"/>
                  </a:lnTo>
                  <a:lnTo>
                    <a:pt x="15" y="12"/>
                  </a:lnTo>
                  <a:lnTo>
                    <a:pt x="15" y="15"/>
                  </a:lnTo>
                  <a:lnTo>
                    <a:pt x="15" y="15"/>
                  </a:lnTo>
                  <a:lnTo>
                    <a:pt x="15" y="18"/>
                  </a:lnTo>
                  <a:lnTo>
                    <a:pt x="12" y="18"/>
                  </a:lnTo>
                  <a:lnTo>
                    <a:pt x="12" y="21"/>
                  </a:lnTo>
                  <a:lnTo>
                    <a:pt x="12" y="21"/>
                  </a:lnTo>
                  <a:lnTo>
                    <a:pt x="12" y="24"/>
                  </a:lnTo>
                  <a:lnTo>
                    <a:pt x="12" y="24"/>
                  </a:lnTo>
                  <a:lnTo>
                    <a:pt x="9" y="27"/>
                  </a:lnTo>
                  <a:lnTo>
                    <a:pt x="9" y="27"/>
                  </a:lnTo>
                  <a:lnTo>
                    <a:pt x="9" y="30"/>
                  </a:lnTo>
                  <a:lnTo>
                    <a:pt x="9" y="33"/>
                  </a:lnTo>
                  <a:lnTo>
                    <a:pt x="9" y="33"/>
                  </a:lnTo>
                  <a:lnTo>
                    <a:pt x="6" y="36"/>
                  </a:lnTo>
                  <a:lnTo>
                    <a:pt x="6" y="36"/>
                  </a:lnTo>
                  <a:lnTo>
                    <a:pt x="6" y="39"/>
                  </a:lnTo>
                  <a:lnTo>
                    <a:pt x="6" y="39"/>
                  </a:lnTo>
                  <a:lnTo>
                    <a:pt x="6" y="39"/>
                  </a:lnTo>
                  <a:lnTo>
                    <a:pt x="6" y="42"/>
                  </a:lnTo>
                  <a:lnTo>
                    <a:pt x="3" y="42"/>
                  </a:lnTo>
                  <a:lnTo>
                    <a:pt x="3" y="45"/>
                  </a:lnTo>
                  <a:lnTo>
                    <a:pt x="3" y="45"/>
                  </a:lnTo>
                  <a:lnTo>
                    <a:pt x="3" y="45"/>
                  </a:lnTo>
                  <a:lnTo>
                    <a:pt x="3" y="48"/>
                  </a:lnTo>
                  <a:lnTo>
                    <a:pt x="3" y="48"/>
                  </a:lnTo>
                  <a:lnTo>
                    <a:pt x="3" y="48"/>
                  </a:lnTo>
                  <a:lnTo>
                    <a:pt x="3" y="51"/>
                  </a:lnTo>
                  <a:lnTo>
                    <a:pt x="3" y="51"/>
                  </a:lnTo>
                  <a:lnTo>
                    <a:pt x="3" y="51"/>
                  </a:lnTo>
                  <a:lnTo>
                    <a:pt x="0" y="51"/>
                  </a:lnTo>
                  <a:lnTo>
                    <a:pt x="0" y="51"/>
                  </a:lnTo>
                  <a:lnTo>
                    <a:pt x="0" y="51"/>
                  </a:lnTo>
                  <a:lnTo>
                    <a:pt x="0" y="51"/>
                  </a:lnTo>
                  <a:lnTo>
                    <a:pt x="222" y="135"/>
                  </a:lnTo>
                  <a:lnTo>
                    <a:pt x="222" y="135"/>
                  </a:lnTo>
                  <a:lnTo>
                    <a:pt x="222" y="135"/>
                  </a:lnTo>
                  <a:lnTo>
                    <a:pt x="222" y="135"/>
                  </a:lnTo>
                  <a:lnTo>
                    <a:pt x="222" y="132"/>
                  </a:lnTo>
                  <a:lnTo>
                    <a:pt x="222" y="132"/>
                  </a:lnTo>
                  <a:lnTo>
                    <a:pt x="222" y="132"/>
                  </a:lnTo>
                  <a:lnTo>
                    <a:pt x="222" y="132"/>
                  </a:lnTo>
                  <a:lnTo>
                    <a:pt x="222" y="132"/>
                  </a:lnTo>
                  <a:lnTo>
                    <a:pt x="222" y="129"/>
                  </a:lnTo>
                  <a:lnTo>
                    <a:pt x="222" y="129"/>
                  </a:lnTo>
                  <a:lnTo>
                    <a:pt x="222" y="129"/>
                  </a:lnTo>
                  <a:lnTo>
                    <a:pt x="225" y="126"/>
                  </a:lnTo>
                  <a:lnTo>
                    <a:pt x="225" y="126"/>
                  </a:lnTo>
                  <a:lnTo>
                    <a:pt x="225" y="126"/>
                  </a:lnTo>
                  <a:lnTo>
                    <a:pt x="225" y="123"/>
                  </a:lnTo>
                  <a:lnTo>
                    <a:pt x="225" y="123"/>
                  </a:lnTo>
                  <a:lnTo>
                    <a:pt x="225" y="120"/>
                  </a:lnTo>
                  <a:lnTo>
                    <a:pt x="228" y="120"/>
                  </a:lnTo>
                  <a:lnTo>
                    <a:pt x="228" y="117"/>
                  </a:lnTo>
                  <a:lnTo>
                    <a:pt x="228" y="117"/>
                  </a:lnTo>
                  <a:lnTo>
                    <a:pt x="228" y="114"/>
                  </a:lnTo>
                  <a:lnTo>
                    <a:pt x="228" y="114"/>
                  </a:lnTo>
                  <a:lnTo>
                    <a:pt x="228" y="111"/>
                  </a:lnTo>
                  <a:lnTo>
                    <a:pt x="231" y="108"/>
                  </a:lnTo>
                  <a:lnTo>
                    <a:pt x="231" y="108"/>
                  </a:lnTo>
                  <a:lnTo>
                    <a:pt x="231" y="105"/>
                  </a:lnTo>
                  <a:lnTo>
                    <a:pt x="231" y="105"/>
                  </a:lnTo>
                  <a:lnTo>
                    <a:pt x="234" y="102"/>
                  </a:lnTo>
                  <a:lnTo>
                    <a:pt x="234" y="102"/>
                  </a:lnTo>
                  <a:lnTo>
                    <a:pt x="234" y="99"/>
                  </a:lnTo>
                  <a:lnTo>
                    <a:pt x="234" y="99"/>
                  </a:lnTo>
                  <a:lnTo>
                    <a:pt x="234" y="96"/>
                  </a:lnTo>
                  <a:lnTo>
                    <a:pt x="234" y="96"/>
                  </a:lnTo>
                  <a:lnTo>
                    <a:pt x="237" y="93"/>
                  </a:lnTo>
                  <a:lnTo>
                    <a:pt x="237" y="93"/>
                  </a:lnTo>
                  <a:lnTo>
                    <a:pt x="237" y="93"/>
                  </a:lnTo>
                  <a:lnTo>
                    <a:pt x="237" y="90"/>
                  </a:lnTo>
                  <a:lnTo>
                    <a:pt x="237" y="90"/>
                  </a:lnTo>
                  <a:lnTo>
                    <a:pt x="237" y="87"/>
                  </a:lnTo>
                  <a:lnTo>
                    <a:pt x="237" y="87"/>
                  </a:lnTo>
                  <a:lnTo>
                    <a:pt x="240" y="87"/>
                  </a:lnTo>
                  <a:lnTo>
                    <a:pt x="240" y="87"/>
                  </a:lnTo>
                  <a:lnTo>
                    <a:pt x="240" y="84"/>
                  </a:lnTo>
                  <a:lnTo>
                    <a:pt x="240" y="84"/>
                  </a:lnTo>
                  <a:lnTo>
                    <a:pt x="240" y="84"/>
                  </a:lnTo>
                  <a:lnTo>
                    <a:pt x="240" y="84"/>
                  </a:lnTo>
                  <a:lnTo>
                    <a:pt x="240" y="84"/>
                  </a:lnTo>
                  <a:lnTo>
                    <a:pt x="240" y="84"/>
                  </a:lnTo>
                  <a:lnTo>
                    <a:pt x="240" y="84"/>
                  </a:lnTo>
                  <a:lnTo>
                    <a:pt x="2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2"/>
            <p:cNvSpPr>
              <a:spLocks/>
            </p:cNvSpPr>
            <p:nvPr/>
          </p:nvSpPr>
          <p:spPr bwMode="auto">
            <a:xfrm>
              <a:off x="3998913" y="5141913"/>
              <a:ext cx="217488" cy="161925"/>
            </a:xfrm>
            <a:custGeom>
              <a:avLst/>
              <a:gdLst>
                <a:gd name="T0" fmla="*/ 125 w 137"/>
                <a:gd name="T1" fmla="*/ 51 h 102"/>
                <a:gd name="T2" fmla="*/ 128 w 137"/>
                <a:gd name="T3" fmla="*/ 51 h 102"/>
                <a:gd name="T4" fmla="*/ 131 w 137"/>
                <a:gd name="T5" fmla="*/ 48 h 102"/>
                <a:gd name="T6" fmla="*/ 134 w 137"/>
                <a:gd name="T7" fmla="*/ 45 h 102"/>
                <a:gd name="T8" fmla="*/ 134 w 137"/>
                <a:gd name="T9" fmla="*/ 42 h 102"/>
                <a:gd name="T10" fmla="*/ 137 w 137"/>
                <a:gd name="T11" fmla="*/ 39 h 102"/>
                <a:gd name="T12" fmla="*/ 137 w 137"/>
                <a:gd name="T13" fmla="*/ 36 h 102"/>
                <a:gd name="T14" fmla="*/ 137 w 137"/>
                <a:gd name="T15" fmla="*/ 33 h 102"/>
                <a:gd name="T16" fmla="*/ 137 w 137"/>
                <a:gd name="T17" fmla="*/ 30 h 102"/>
                <a:gd name="T18" fmla="*/ 137 w 137"/>
                <a:gd name="T19" fmla="*/ 27 h 102"/>
                <a:gd name="T20" fmla="*/ 137 w 137"/>
                <a:gd name="T21" fmla="*/ 24 h 102"/>
                <a:gd name="T22" fmla="*/ 137 w 137"/>
                <a:gd name="T23" fmla="*/ 21 h 102"/>
                <a:gd name="T24" fmla="*/ 134 w 137"/>
                <a:gd name="T25" fmla="*/ 18 h 102"/>
                <a:gd name="T26" fmla="*/ 131 w 137"/>
                <a:gd name="T27" fmla="*/ 15 h 102"/>
                <a:gd name="T28" fmla="*/ 131 w 137"/>
                <a:gd name="T29" fmla="*/ 12 h 102"/>
                <a:gd name="T30" fmla="*/ 128 w 137"/>
                <a:gd name="T31" fmla="*/ 9 h 102"/>
                <a:gd name="T32" fmla="*/ 125 w 137"/>
                <a:gd name="T33" fmla="*/ 6 h 102"/>
                <a:gd name="T34" fmla="*/ 122 w 137"/>
                <a:gd name="T35" fmla="*/ 3 h 102"/>
                <a:gd name="T36" fmla="*/ 119 w 137"/>
                <a:gd name="T37" fmla="*/ 3 h 102"/>
                <a:gd name="T38" fmla="*/ 116 w 137"/>
                <a:gd name="T39" fmla="*/ 3 h 102"/>
                <a:gd name="T40" fmla="*/ 113 w 137"/>
                <a:gd name="T41" fmla="*/ 0 h 102"/>
                <a:gd name="T42" fmla="*/ 110 w 137"/>
                <a:gd name="T43" fmla="*/ 0 h 102"/>
                <a:gd name="T44" fmla="*/ 107 w 137"/>
                <a:gd name="T45" fmla="*/ 0 h 102"/>
                <a:gd name="T46" fmla="*/ 104 w 137"/>
                <a:gd name="T47" fmla="*/ 3 h 102"/>
                <a:gd name="T48" fmla="*/ 101 w 137"/>
                <a:gd name="T49" fmla="*/ 3 h 102"/>
                <a:gd name="T50" fmla="*/ 0 w 137"/>
                <a:gd name="T51" fmla="*/ 54 h 102"/>
                <a:gd name="T52" fmla="*/ 3 w 137"/>
                <a:gd name="T53" fmla="*/ 51 h 102"/>
                <a:gd name="T54" fmla="*/ 6 w 137"/>
                <a:gd name="T55" fmla="*/ 51 h 102"/>
                <a:gd name="T56" fmla="*/ 9 w 137"/>
                <a:gd name="T57" fmla="*/ 51 h 102"/>
                <a:gd name="T58" fmla="*/ 12 w 137"/>
                <a:gd name="T59" fmla="*/ 51 h 102"/>
                <a:gd name="T60" fmla="*/ 15 w 137"/>
                <a:gd name="T61" fmla="*/ 54 h 102"/>
                <a:gd name="T62" fmla="*/ 18 w 137"/>
                <a:gd name="T63" fmla="*/ 54 h 102"/>
                <a:gd name="T64" fmla="*/ 21 w 137"/>
                <a:gd name="T65" fmla="*/ 54 h 102"/>
                <a:gd name="T66" fmla="*/ 24 w 137"/>
                <a:gd name="T67" fmla="*/ 57 h 102"/>
                <a:gd name="T68" fmla="*/ 27 w 137"/>
                <a:gd name="T69" fmla="*/ 60 h 102"/>
                <a:gd name="T70" fmla="*/ 30 w 137"/>
                <a:gd name="T71" fmla="*/ 63 h 102"/>
                <a:gd name="T72" fmla="*/ 30 w 137"/>
                <a:gd name="T73" fmla="*/ 66 h 102"/>
                <a:gd name="T74" fmla="*/ 33 w 137"/>
                <a:gd name="T75" fmla="*/ 69 h 102"/>
                <a:gd name="T76" fmla="*/ 33 w 137"/>
                <a:gd name="T77" fmla="*/ 72 h 102"/>
                <a:gd name="T78" fmla="*/ 36 w 137"/>
                <a:gd name="T79" fmla="*/ 75 h 102"/>
                <a:gd name="T80" fmla="*/ 36 w 137"/>
                <a:gd name="T81" fmla="*/ 78 h 102"/>
                <a:gd name="T82" fmla="*/ 36 w 137"/>
                <a:gd name="T83" fmla="*/ 81 h 102"/>
                <a:gd name="T84" fmla="*/ 36 w 137"/>
                <a:gd name="T85" fmla="*/ 87 h 102"/>
                <a:gd name="T86" fmla="*/ 36 w 137"/>
                <a:gd name="T87" fmla="*/ 90 h 102"/>
                <a:gd name="T88" fmla="*/ 33 w 137"/>
                <a:gd name="T89" fmla="*/ 93 h 102"/>
                <a:gd name="T90" fmla="*/ 33 w 137"/>
                <a:gd name="T91" fmla="*/ 96 h 102"/>
                <a:gd name="T92" fmla="*/ 30 w 137"/>
                <a:gd name="T93" fmla="*/ 96 h 102"/>
                <a:gd name="T94" fmla="*/ 27 w 137"/>
                <a:gd name="T95" fmla="*/ 99 h 102"/>
                <a:gd name="T96" fmla="*/ 27 w 137"/>
                <a:gd name="T97" fmla="*/ 102 h 102"/>
                <a:gd name="T98" fmla="*/ 24 w 137"/>
                <a:gd name="T9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 h="102">
                  <a:moveTo>
                    <a:pt x="125" y="51"/>
                  </a:moveTo>
                  <a:lnTo>
                    <a:pt x="125" y="51"/>
                  </a:lnTo>
                  <a:lnTo>
                    <a:pt x="128" y="51"/>
                  </a:lnTo>
                  <a:lnTo>
                    <a:pt x="128" y="51"/>
                  </a:lnTo>
                  <a:lnTo>
                    <a:pt x="131" y="48"/>
                  </a:lnTo>
                  <a:lnTo>
                    <a:pt x="131" y="48"/>
                  </a:lnTo>
                  <a:lnTo>
                    <a:pt x="131" y="48"/>
                  </a:lnTo>
                  <a:lnTo>
                    <a:pt x="134" y="45"/>
                  </a:lnTo>
                  <a:lnTo>
                    <a:pt x="134" y="45"/>
                  </a:lnTo>
                  <a:lnTo>
                    <a:pt x="134" y="42"/>
                  </a:lnTo>
                  <a:lnTo>
                    <a:pt x="134" y="42"/>
                  </a:lnTo>
                  <a:lnTo>
                    <a:pt x="137" y="39"/>
                  </a:lnTo>
                  <a:lnTo>
                    <a:pt x="137" y="39"/>
                  </a:lnTo>
                  <a:lnTo>
                    <a:pt x="137" y="36"/>
                  </a:lnTo>
                  <a:lnTo>
                    <a:pt x="137" y="36"/>
                  </a:lnTo>
                  <a:lnTo>
                    <a:pt x="137" y="33"/>
                  </a:lnTo>
                  <a:lnTo>
                    <a:pt x="137" y="33"/>
                  </a:lnTo>
                  <a:lnTo>
                    <a:pt x="137" y="30"/>
                  </a:lnTo>
                  <a:lnTo>
                    <a:pt x="137" y="27"/>
                  </a:lnTo>
                  <a:lnTo>
                    <a:pt x="137" y="27"/>
                  </a:lnTo>
                  <a:lnTo>
                    <a:pt x="137" y="24"/>
                  </a:lnTo>
                  <a:lnTo>
                    <a:pt x="137" y="24"/>
                  </a:lnTo>
                  <a:lnTo>
                    <a:pt x="137" y="21"/>
                  </a:lnTo>
                  <a:lnTo>
                    <a:pt x="137" y="21"/>
                  </a:lnTo>
                  <a:lnTo>
                    <a:pt x="134" y="18"/>
                  </a:lnTo>
                  <a:lnTo>
                    <a:pt x="134" y="18"/>
                  </a:lnTo>
                  <a:lnTo>
                    <a:pt x="134" y="15"/>
                  </a:lnTo>
                  <a:lnTo>
                    <a:pt x="131" y="15"/>
                  </a:lnTo>
                  <a:lnTo>
                    <a:pt x="131" y="12"/>
                  </a:lnTo>
                  <a:lnTo>
                    <a:pt x="131" y="12"/>
                  </a:lnTo>
                  <a:lnTo>
                    <a:pt x="128" y="9"/>
                  </a:lnTo>
                  <a:lnTo>
                    <a:pt x="128" y="9"/>
                  </a:lnTo>
                  <a:lnTo>
                    <a:pt x="125" y="6"/>
                  </a:lnTo>
                  <a:lnTo>
                    <a:pt x="125" y="6"/>
                  </a:lnTo>
                  <a:lnTo>
                    <a:pt x="125" y="6"/>
                  </a:lnTo>
                  <a:lnTo>
                    <a:pt x="122" y="3"/>
                  </a:lnTo>
                  <a:lnTo>
                    <a:pt x="122" y="3"/>
                  </a:lnTo>
                  <a:lnTo>
                    <a:pt x="119" y="3"/>
                  </a:lnTo>
                  <a:lnTo>
                    <a:pt x="119" y="3"/>
                  </a:lnTo>
                  <a:lnTo>
                    <a:pt x="116" y="3"/>
                  </a:lnTo>
                  <a:lnTo>
                    <a:pt x="116" y="3"/>
                  </a:lnTo>
                  <a:lnTo>
                    <a:pt x="113" y="0"/>
                  </a:lnTo>
                  <a:lnTo>
                    <a:pt x="113" y="0"/>
                  </a:lnTo>
                  <a:lnTo>
                    <a:pt x="110" y="0"/>
                  </a:lnTo>
                  <a:lnTo>
                    <a:pt x="107" y="0"/>
                  </a:lnTo>
                  <a:lnTo>
                    <a:pt x="107" y="0"/>
                  </a:lnTo>
                  <a:lnTo>
                    <a:pt x="104" y="3"/>
                  </a:lnTo>
                  <a:lnTo>
                    <a:pt x="104" y="3"/>
                  </a:lnTo>
                  <a:lnTo>
                    <a:pt x="101" y="3"/>
                  </a:lnTo>
                  <a:lnTo>
                    <a:pt x="101" y="3"/>
                  </a:lnTo>
                  <a:lnTo>
                    <a:pt x="0" y="54"/>
                  </a:lnTo>
                  <a:lnTo>
                    <a:pt x="0" y="54"/>
                  </a:lnTo>
                  <a:lnTo>
                    <a:pt x="3" y="51"/>
                  </a:lnTo>
                  <a:lnTo>
                    <a:pt x="3" y="51"/>
                  </a:lnTo>
                  <a:lnTo>
                    <a:pt x="6" y="51"/>
                  </a:lnTo>
                  <a:lnTo>
                    <a:pt x="6" y="51"/>
                  </a:lnTo>
                  <a:lnTo>
                    <a:pt x="9" y="51"/>
                  </a:lnTo>
                  <a:lnTo>
                    <a:pt x="9" y="51"/>
                  </a:lnTo>
                  <a:lnTo>
                    <a:pt x="12" y="51"/>
                  </a:lnTo>
                  <a:lnTo>
                    <a:pt x="12" y="51"/>
                  </a:lnTo>
                  <a:lnTo>
                    <a:pt x="15" y="51"/>
                  </a:lnTo>
                  <a:lnTo>
                    <a:pt x="15" y="54"/>
                  </a:lnTo>
                  <a:lnTo>
                    <a:pt x="18" y="54"/>
                  </a:lnTo>
                  <a:lnTo>
                    <a:pt x="18" y="54"/>
                  </a:lnTo>
                  <a:lnTo>
                    <a:pt x="21" y="54"/>
                  </a:lnTo>
                  <a:lnTo>
                    <a:pt x="21" y="54"/>
                  </a:lnTo>
                  <a:lnTo>
                    <a:pt x="24" y="57"/>
                  </a:lnTo>
                  <a:lnTo>
                    <a:pt x="24" y="57"/>
                  </a:lnTo>
                  <a:lnTo>
                    <a:pt x="27" y="60"/>
                  </a:lnTo>
                  <a:lnTo>
                    <a:pt x="27" y="60"/>
                  </a:lnTo>
                  <a:lnTo>
                    <a:pt x="27" y="60"/>
                  </a:lnTo>
                  <a:lnTo>
                    <a:pt x="30" y="63"/>
                  </a:lnTo>
                  <a:lnTo>
                    <a:pt x="30" y="63"/>
                  </a:lnTo>
                  <a:lnTo>
                    <a:pt x="30" y="66"/>
                  </a:lnTo>
                  <a:lnTo>
                    <a:pt x="33" y="66"/>
                  </a:lnTo>
                  <a:lnTo>
                    <a:pt x="33" y="69"/>
                  </a:lnTo>
                  <a:lnTo>
                    <a:pt x="33" y="69"/>
                  </a:lnTo>
                  <a:lnTo>
                    <a:pt x="33" y="72"/>
                  </a:lnTo>
                  <a:lnTo>
                    <a:pt x="36" y="75"/>
                  </a:lnTo>
                  <a:lnTo>
                    <a:pt x="36" y="75"/>
                  </a:lnTo>
                  <a:lnTo>
                    <a:pt x="36" y="78"/>
                  </a:lnTo>
                  <a:lnTo>
                    <a:pt x="36" y="78"/>
                  </a:lnTo>
                  <a:lnTo>
                    <a:pt x="36" y="81"/>
                  </a:lnTo>
                  <a:lnTo>
                    <a:pt x="36" y="81"/>
                  </a:lnTo>
                  <a:lnTo>
                    <a:pt x="36" y="84"/>
                  </a:lnTo>
                  <a:lnTo>
                    <a:pt x="36" y="87"/>
                  </a:lnTo>
                  <a:lnTo>
                    <a:pt x="36" y="87"/>
                  </a:lnTo>
                  <a:lnTo>
                    <a:pt x="36" y="90"/>
                  </a:lnTo>
                  <a:lnTo>
                    <a:pt x="33" y="90"/>
                  </a:lnTo>
                  <a:lnTo>
                    <a:pt x="33" y="93"/>
                  </a:lnTo>
                  <a:lnTo>
                    <a:pt x="33" y="93"/>
                  </a:lnTo>
                  <a:lnTo>
                    <a:pt x="33" y="96"/>
                  </a:lnTo>
                  <a:lnTo>
                    <a:pt x="30" y="96"/>
                  </a:lnTo>
                  <a:lnTo>
                    <a:pt x="30" y="96"/>
                  </a:lnTo>
                  <a:lnTo>
                    <a:pt x="30" y="99"/>
                  </a:lnTo>
                  <a:lnTo>
                    <a:pt x="27" y="99"/>
                  </a:lnTo>
                  <a:lnTo>
                    <a:pt x="27" y="102"/>
                  </a:lnTo>
                  <a:lnTo>
                    <a:pt x="27" y="102"/>
                  </a:lnTo>
                  <a:lnTo>
                    <a:pt x="24" y="102"/>
                  </a:lnTo>
                  <a:lnTo>
                    <a:pt x="24" y="102"/>
                  </a:lnTo>
                  <a:lnTo>
                    <a:pt x="125" y="5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Oval 123"/>
            <p:cNvSpPr>
              <a:spLocks noChangeArrowheads="1"/>
            </p:cNvSpPr>
            <p:nvPr/>
          </p:nvSpPr>
          <p:spPr bwMode="auto">
            <a:xfrm>
              <a:off x="4706938" y="5289550"/>
              <a:ext cx="127000"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Oval 124"/>
            <p:cNvSpPr>
              <a:spLocks noChangeArrowheads="1"/>
            </p:cNvSpPr>
            <p:nvPr/>
          </p:nvSpPr>
          <p:spPr bwMode="auto">
            <a:xfrm>
              <a:off x="1181100" y="2254250"/>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Oval 125"/>
            <p:cNvSpPr>
              <a:spLocks noChangeArrowheads="1"/>
            </p:cNvSpPr>
            <p:nvPr/>
          </p:nvSpPr>
          <p:spPr bwMode="auto">
            <a:xfrm>
              <a:off x="6142038" y="3219450"/>
              <a:ext cx="127000" cy="12700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6"/>
            <p:cNvSpPr>
              <a:spLocks/>
            </p:cNvSpPr>
            <p:nvPr/>
          </p:nvSpPr>
          <p:spPr bwMode="auto">
            <a:xfrm>
              <a:off x="6169025" y="2871788"/>
              <a:ext cx="119063" cy="369888"/>
            </a:xfrm>
            <a:custGeom>
              <a:avLst/>
              <a:gdLst>
                <a:gd name="T0" fmla="*/ 0 w 75"/>
                <a:gd name="T1" fmla="*/ 228 h 233"/>
                <a:gd name="T2" fmla="*/ 0 w 75"/>
                <a:gd name="T3" fmla="*/ 230 h 233"/>
                <a:gd name="T4" fmla="*/ 3 w 75"/>
                <a:gd name="T5" fmla="*/ 230 h 233"/>
                <a:gd name="T6" fmla="*/ 3 w 75"/>
                <a:gd name="T7" fmla="*/ 230 h 233"/>
                <a:gd name="T8" fmla="*/ 6 w 75"/>
                <a:gd name="T9" fmla="*/ 230 h 233"/>
                <a:gd name="T10" fmla="*/ 6 w 75"/>
                <a:gd name="T11" fmla="*/ 230 h 233"/>
                <a:gd name="T12" fmla="*/ 9 w 75"/>
                <a:gd name="T13" fmla="*/ 230 h 233"/>
                <a:gd name="T14" fmla="*/ 12 w 75"/>
                <a:gd name="T15" fmla="*/ 233 h 233"/>
                <a:gd name="T16" fmla="*/ 15 w 75"/>
                <a:gd name="T17" fmla="*/ 233 h 233"/>
                <a:gd name="T18" fmla="*/ 18 w 75"/>
                <a:gd name="T19" fmla="*/ 233 h 233"/>
                <a:gd name="T20" fmla="*/ 21 w 75"/>
                <a:gd name="T21" fmla="*/ 233 h 233"/>
                <a:gd name="T22" fmla="*/ 24 w 75"/>
                <a:gd name="T23" fmla="*/ 233 h 233"/>
                <a:gd name="T24" fmla="*/ 30 w 75"/>
                <a:gd name="T25" fmla="*/ 233 h 233"/>
                <a:gd name="T26" fmla="*/ 33 w 75"/>
                <a:gd name="T27" fmla="*/ 233 h 233"/>
                <a:gd name="T28" fmla="*/ 36 w 75"/>
                <a:gd name="T29" fmla="*/ 233 h 233"/>
                <a:gd name="T30" fmla="*/ 39 w 75"/>
                <a:gd name="T31" fmla="*/ 233 h 233"/>
                <a:gd name="T32" fmla="*/ 42 w 75"/>
                <a:gd name="T33" fmla="*/ 233 h 233"/>
                <a:gd name="T34" fmla="*/ 45 w 75"/>
                <a:gd name="T35" fmla="*/ 233 h 233"/>
                <a:gd name="T36" fmla="*/ 48 w 75"/>
                <a:gd name="T37" fmla="*/ 233 h 233"/>
                <a:gd name="T38" fmla="*/ 51 w 75"/>
                <a:gd name="T39" fmla="*/ 233 h 233"/>
                <a:gd name="T40" fmla="*/ 51 w 75"/>
                <a:gd name="T41" fmla="*/ 233 h 233"/>
                <a:gd name="T42" fmla="*/ 54 w 75"/>
                <a:gd name="T43" fmla="*/ 233 h 233"/>
                <a:gd name="T44" fmla="*/ 54 w 75"/>
                <a:gd name="T45" fmla="*/ 233 h 233"/>
                <a:gd name="T46" fmla="*/ 54 w 75"/>
                <a:gd name="T47" fmla="*/ 233 h 233"/>
                <a:gd name="T48" fmla="*/ 54 w 75"/>
                <a:gd name="T49" fmla="*/ 233 h 233"/>
                <a:gd name="T50" fmla="*/ 75 w 75"/>
                <a:gd name="T51" fmla="*/ 3 h 233"/>
                <a:gd name="T52" fmla="*/ 75 w 75"/>
                <a:gd name="T53" fmla="*/ 3 h 233"/>
                <a:gd name="T54" fmla="*/ 75 w 75"/>
                <a:gd name="T55" fmla="*/ 3 h 233"/>
                <a:gd name="T56" fmla="*/ 75 w 75"/>
                <a:gd name="T57" fmla="*/ 3 h 233"/>
                <a:gd name="T58" fmla="*/ 72 w 75"/>
                <a:gd name="T59" fmla="*/ 6 h 233"/>
                <a:gd name="T60" fmla="*/ 69 w 75"/>
                <a:gd name="T61" fmla="*/ 6 h 233"/>
                <a:gd name="T62" fmla="*/ 66 w 75"/>
                <a:gd name="T63" fmla="*/ 6 h 233"/>
                <a:gd name="T64" fmla="*/ 66 w 75"/>
                <a:gd name="T65" fmla="*/ 6 h 233"/>
                <a:gd name="T66" fmla="*/ 60 w 75"/>
                <a:gd name="T67" fmla="*/ 6 h 233"/>
                <a:gd name="T68" fmla="*/ 57 w 75"/>
                <a:gd name="T69" fmla="*/ 6 h 233"/>
                <a:gd name="T70" fmla="*/ 54 w 75"/>
                <a:gd name="T71" fmla="*/ 3 h 233"/>
                <a:gd name="T72" fmla="*/ 51 w 75"/>
                <a:gd name="T73" fmla="*/ 3 h 233"/>
                <a:gd name="T74" fmla="*/ 48 w 75"/>
                <a:gd name="T75" fmla="*/ 3 h 233"/>
                <a:gd name="T76" fmla="*/ 45 w 75"/>
                <a:gd name="T77" fmla="*/ 3 h 233"/>
                <a:gd name="T78" fmla="*/ 42 w 75"/>
                <a:gd name="T79" fmla="*/ 3 h 233"/>
                <a:gd name="T80" fmla="*/ 39 w 75"/>
                <a:gd name="T81" fmla="*/ 3 h 233"/>
                <a:gd name="T82" fmla="*/ 36 w 75"/>
                <a:gd name="T83" fmla="*/ 3 h 233"/>
                <a:gd name="T84" fmla="*/ 33 w 75"/>
                <a:gd name="T85" fmla="*/ 3 h 233"/>
                <a:gd name="T86" fmla="*/ 30 w 75"/>
                <a:gd name="T87" fmla="*/ 0 h 233"/>
                <a:gd name="T88" fmla="*/ 27 w 75"/>
                <a:gd name="T89" fmla="*/ 0 h 233"/>
                <a:gd name="T90" fmla="*/ 24 w 75"/>
                <a:gd name="T91" fmla="*/ 0 h 233"/>
                <a:gd name="T92" fmla="*/ 24 w 75"/>
                <a:gd name="T93" fmla="*/ 0 h 233"/>
                <a:gd name="T94" fmla="*/ 21 w 75"/>
                <a:gd name="T95" fmla="*/ 0 h 233"/>
                <a:gd name="T96" fmla="*/ 21 w 75"/>
                <a:gd name="T97" fmla="*/ 0 h 233"/>
                <a:gd name="T98" fmla="*/ 21 w 75"/>
                <a:gd name="T9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 h="233">
                  <a:moveTo>
                    <a:pt x="0" y="228"/>
                  </a:moveTo>
                  <a:lnTo>
                    <a:pt x="0" y="228"/>
                  </a:lnTo>
                  <a:lnTo>
                    <a:pt x="0" y="228"/>
                  </a:lnTo>
                  <a:lnTo>
                    <a:pt x="0" y="230"/>
                  </a:lnTo>
                  <a:lnTo>
                    <a:pt x="3" y="230"/>
                  </a:lnTo>
                  <a:lnTo>
                    <a:pt x="3" y="230"/>
                  </a:lnTo>
                  <a:lnTo>
                    <a:pt x="3" y="230"/>
                  </a:lnTo>
                  <a:lnTo>
                    <a:pt x="3" y="230"/>
                  </a:lnTo>
                  <a:lnTo>
                    <a:pt x="3" y="230"/>
                  </a:lnTo>
                  <a:lnTo>
                    <a:pt x="6" y="230"/>
                  </a:lnTo>
                  <a:lnTo>
                    <a:pt x="6" y="230"/>
                  </a:lnTo>
                  <a:lnTo>
                    <a:pt x="6" y="230"/>
                  </a:lnTo>
                  <a:lnTo>
                    <a:pt x="9" y="230"/>
                  </a:lnTo>
                  <a:lnTo>
                    <a:pt x="9" y="230"/>
                  </a:lnTo>
                  <a:lnTo>
                    <a:pt x="12" y="230"/>
                  </a:lnTo>
                  <a:lnTo>
                    <a:pt x="12" y="233"/>
                  </a:lnTo>
                  <a:lnTo>
                    <a:pt x="15" y="233"/>
                  </a:lnTo>
                  <a:lnTo>
                    <a:pt x="15" y="233"/>
                  </a:lnTo>
                  <a:lnTo>
                    <a:pt x="18" y="233"/>
                  </a:lnTo>
                  <a:lnTo>
                    <a:pt x="18" y="233"/>
                  </a:lnTo>
                  <a:lnTo>
                    <a:pt x="21" y="233"/>
                  </a:lnTo>
                  <a:lnTo>
                    <a:pt x="21" y="233"/>
                  </a:lnTo>
                  <a:lnTo>
                    <a:pt x="24" y="233"/>
                  </a:lnTo>
                  <a:lnTo>
                    <a:pt x="24" y="233"/>
                  </a:lnTo>
                  <a:lnTo>
                    <a:pt x="27" y="233"/>
                  </a:lnTo>
                  <a:lnTo>
                    <a:pt x="30" y="233"/>
                  </a:lnTo>
                  <a:lnTo>
                    <a:pt x="30" y="233"/>
                  </a:lnTo>
                  <a:lnTo>
                    <a:pt x="33" y="233"/>
                  </a:lnTo>
                  <a:lnTo>
                    <a:pt x="33" y="233"/>
                  </a:lnTo>
                  <a:lnTo>
                    <a:pt x="36" y="233"/>
                  </a:lnTo>
                  <a:lnTo>
                    <a:pt x="36" y="233"/>
                  </a:lnTo>
                  <a:lnTo>
                    <a:pt x="39" y="233"/>
                  </a:lnTo>
                  <a:lnTo>
                    <a:pt x="42" y="233"/>
                  </a:lnTo>
                  <a:lnTo>
                    <a:pt x="42" y="233"/>
                  </a:lnTo>
                  <a:lnTo>
                    <a:pt x="45" y="233"/>
                  </a:lnTo>
                  <a:lnTo>
                    <a:pt x="45" y="233"/>
                  </a:lnTo>
                  <a:lnTo>
                    <a:pt x="45" y="233"/>
                  </a:lnTo>
                  <a:lnTo>
                    <a:pt x="48" y="233"/>
                  </a:lnTo>
                  <a:lnTo>
                    <a:pt x="48" y="233"/>
                  </a:lnTo>
                  <a:lnTo>
                    <a:pt x="51" y="233"/>
                  </a:lnTo>
                  <a:lnTo>
                    <a:pt x="51" y="233"/>
                  </a:lnTo>
                  <a:lnTo>
                    <a:pt x="51" y="233"/>
                  </a:lnTo>
                  <a:lnTo>
                    <a:pt x="54" y="233"/>
                  </a:lnTo>
                  <a:lnTo>
                    <a:pt x="54" y="233"/>
                  </a:lnTo>
                  <a:lnTo>
                    <a:pt x="54" y="233"/>
                  </a:lnTo>
                  <a:lnTo>
                    <a:pt x="54" y="233"/>
                  </a:lnTo>
                  <a:lnTo>
                    <a:pt x="54" y="233"/>
                  </a:lnTo>
                  <a:lnTo>
                    <a:pt x="54" y="233"/>
                  </a:lnTo>
                  <a:lnTo>
                    <a:pt x="54" y="233"/>
                  </a:lnTo>
                  <a:lnTo>
                    <a:pt x="54" y="233"/>
                  </a:lnTo>
                  <a:lnTo>
                    <a:pt x="75" y="3"/>
                  </a:lnTo>
                  <a:lnTo>
                    <a:pt x="75" y="3"/>
                  </a:lnTo>
                  <a:lnTo>
                    <a:pt x="75" y="3"/>
                  </a:lnTo>
                  <a:lnTo>
                    <a:pt x="75" y="3"/>
                  </a:lnTo>
                  <a:lnTo>
                    <a:pt x="75" y="3"/>
                  </a:lnTo>
                  <a:lnTo>
                    <a:pt x="75" y="3"/>
                  </a:lnTo>
                  <a:lnTo>
                    <a:pt x="75" y="3"/>
                  </a:lnTo>
                  <a:lnTo>
                    <a:pt x="75" y="3"/>
                  </a:lnTo>
                  <a:lnTo>
                    <a:pt x="72" y="3"/>
                  </a:lnTo>
                  <a:lnTo>
                    <a:pt x="72" y="6"/>
                  </a:lnTo>
                  <a:lnTo>
                    <a:pt x="72" y="6"/>
                  </a:lnTo>
                  <a:lnTo>
                    <a:pt x="69" y="6"/>
                  </a:lnTo>
                  <a:lnTo>
                    <a:pt x="69" y="6"/>
                  </a:lnTo>
                  <a:lnTo>
                    <a:pt x="66" y="6"/>
                  </a:lnTo>
                  <a:lnTo>
                    <a:pt x="66" y="6"/>
                  </a:lnTo>
                  <a:lnTo>
                    <a:pt x="66" y="6"/>
                  </a:lnTo>
                  <a:lnTo>
                    <a:pt x="63" y="6"/>
                  </a:lnTo>
                  <a:lnTo>
                    <a:pt x="60" y="6"/>
                  </a:lnTo>
                  <a:lnTo>
                    <a:pt x="60" y="6"/>
                  </a:lnTo>
                  <a:lnTo>
                    <a:pt x="57" y="6"/>
                  </a:lnTo>
                  <a:lnTo>
                    <a:pt x="57" y="3"/>
                  </a:lnTo>
                  <a:lnTo>
                    <a:pt x="54" y="3"/>
                  </a:lnTo>
                  <a:lnTo>
                    <a:pt x="54" y="3"/>
                  </a:lnTo>
                  <a:lnTo>
                    <a:pt x="51" y="3"/>
                  </a:lnTo>
                  <a:lnTo>
                    <a:pt x="51" y="3"/>
                  </a:lnTo>
                  <a:lnTo>
                    <a:pt x="48" y="3"/>
                  </a:lnTo>
                  <a:lnTo>
                    <a:pt x="45" y="3"/>
                  </a:lnTo>
                  <a:lnTo>
                    <a:pt x="45" y="3"/>
                  </a:lnTo>
                  <a:lnTo>
                    <a:pt x="42" y="3"/>
                  </a:lnTo>
                  <a:lnTo>
                    <a:pt x="42" y="3"/>
                  </a:lnTo>
                  <a:lnTo>
                    <a:pt x="39" y="3"/>
                  </a:lnTo>
                  <a:lnTo>
                    <a:pt x="39" y="3"/>
                  </a:lnTo>
                  <a:lnTo>
                    <a:pt x="36" y="3"/>
                  </a:lnTo>
                  <a:lnTo>
                    <a:pt x="36" y="3"/>
                  </a:lnTo>
                  <a:lnTo>
                    <a:pt x="33" y="3"/>
                  </a:lnTo>
                  <a:lnTo>
                    <a:pt x="33" y="3"/>
                  </a:lnTo>
                  <a:lnTo>
                    <a:pt x="30" y="3"/>
                  </a:lnTo>
                  <a:lnTo>
                    <a:pt x="30" y="0"/>
                  </a:lnTo>
                  <a:lnTo>
                    <a:pt x="27" y="0"/>
                  </a:lnTo>
                  <a:lnTo>
                    <a:pt x="27" y="0"/>
                  </a:lnTo>
                  <a:lnTo>
                    <a:pt x="27" y="0"/>
                  </a:lnTo>
                  <a:lnTo>
                    <a:pt x="24" y="0"/>
                  </a:lnTo>
                  <a:lnTo>
                    <a:pt x="24" y="0"/>
                  </a:lnTo>
                  <a:lnTo>
                    <a:pt x="24" y="0"/>
                  </a:lnTo>
                  <a:lnTo>
                    <a:pt x="24" y="0"/>
                  </a:lnTo>
                  <a:lnTo>
                    <a:pt x="21" y="0"/>
                  </a:lnTo>
                  <a:lnTo>
                    <a:pt x="21" y="0"/>
                  </a:lnTo>
                  <a:lnTo>
                    <a:pt x="21" y="0"/>
                  </a:lnTo>
                  <a:lnTo>
                    <a:pt x="21" y="0"/>
                  </a:lnTo>
                  <a:lnTo>
                    <a:pt x="21" y="0"/>
                  </a:lnTo>
                  <a:lnTo>
                    <a:pt x="0" y="22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Oval 127"/>
            <p:cNvSpPr>
              <a:spLocks noChangeArrowheads="1"/>
            </p:cNvSpPr>
            <p:nvPr/>
          </p:nvSpPr>
          <p:spPr bwMode="auto">
            <a:xfrm>
              <a:off x="5300663" y="2201863"/>
              <a:ext cx="307975" cy="3095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8"/>
            <p:cNvSpPr>
              <a:spLocks/>
            </p:cNvSpPr>
            <p:nvPr/>
          </p:nvSpPr>
          <p:spPr bwMode="auto">
            <a:xfrm>
              <a:off x="5424488" y="1622425"/>
              <a:ext cx="131763" cy="593725"/>
            </a:xfrm>
            <a:custGeom>
              <a:avLst/>
              <a:gdLst>
                <a:gd name="T0" fmla="*/ 0 w 83"/>
                <a:gd name="T1" fmla="*/ 368 h 374"/>
                <a:gd name="T2" fmla="*/ 3 w 83"/>
                <a:gd name="T3" fmla="*/ 371 h 374"/>
                <a:gd name="T4" fmla="*/ 3 w 83"/>
                <a:gd name="T5" fmla="*/ 371 h 374"/>
                <a:gd name="T6" fmla="*/ 3 w 83"/>
                <a:gd name="T7" fmla="*/ 371 h 374"/>
                <a:gd name="T8" fmla="*/ 6 w 83"/>
                <a:gd name="T9" fmla="*/ 371 h 374"/>
                <a:gd name="T10" fmla="*/ 6 w 83"/>
                <a:gd name="T11" fmla="*/ 371 h 374"/>
                <a:gd name="T12" fmla="*/ 9 w 83"/>
                <a:gd name="T13" fmla="*/ 371 h 374"/>
                <a:gd name="T14" fmla="*/ 12 w 83"/>
                <a:gd name="T15" fmla="*/ 374 h 374"/>
                <a:gd name="T16" fmla="*/ 15 w 83"/>
                <a:gd name="T17" fmla="*/ 374 h 374"/>
                <a:gd name="T18" fmla="*/ 18 w 83"/>
                <a:gd name="T19" fmla="*/ 374 h 374"/>
                <a:gd name="T20" fmla="*/ 21 w 83"/>
                <a:gd name="T21" fmla="*/ 374 h 374"/>
                <a:gd name="T22" fmla="*/ 26 w 83"/>
                <a:gd name="T23" fmla="*/ 374 h 374"/>
                <a:gd name="T24" fmla="*/ 29 w 83"/>
                <a:gd name="T25" fmla="*/ 374 h 374"/>
                <a:gd name="T26" fmla="*/ 32 w 83"/>
                <a:gd name="T27" fmla="*/ 374 h 374"/>
                <a:gd name="T28" fmla="*/ 35 w 83"/>
                <a:gd name="T29" fmla="*/ 374 h 374"/>
                <a:gd name="T30" fmla="*/ 38 w 83"/>
                <a:gd name="T31" fmla="*/ 374 h 374"/>
                <a:gd name="T32" fmla="*/ 41 w 83"/>
                <a:gd name="T33" fmla="*/ 374 h 374"/>
                <a:gd name="T34" fmla="*/ 44 w 83"/>
                <a:gd name="T35" fmla="*/ 374 h 374"/>
                <a:gd name="T36" fmla="*/ 47 w 83"/>
                <a:gd name="T37" fmla="*/ 374 h 374"/>
                <a:gd name="T38" fmla="*/ 50 w 83"/>
                <a:gd name="T39" fmla="*/ 374 h 374"/>
                <a:gd name="T40" fmla="*/ 50 w 83"/>
                <a:gd name="T41" fmla="*/ 374 h 374"/>
                <a:gd name="T42" fmla="*/ 53 w 83"/>
                <a:gd name="T43" fmla="*/ 374 h 374"/>
                <a:gd name="T44" fmla="*/ 53 w 83"/>
                <a:gd name="T45" fmla="*/ 374 h 374"/>
                <a:gd name="T46" fmla="*/ 56 w 83"/>
                <a:gd name="T47" fmla="*/ 374 h 374"/>
                <a:gd name="T48" fmla="*/ 56 w 83"/>
                <a:gd name="T49" fmla="*/ 374 h 374"/>
                <a:gd name="T50" fmla="*/ 83 w 83"/>
                <a:gd name="T51" fmla="*/ 3 h 374"/>
                <a:gd name="T52" fmla="*/ 83 w 83"/>
                <a:gd name="T53" fmla="*/ 3 h 374"/>
                <a:gd name="T54" fmla="*/ 83 w 83"/>
                <a:gd name="T55" fmla="*/ 3 h 374"/>
                <a:gd name="T56" fmla="*/ 80 w 83"/>
                <a:gd name="T57" fmla="*/ 3 h 374"/>
                <a:gd name="T58" fmla="*/ 77 w 83"/>
                <a:gd name="T59" fmla="*/ 3 h 374"/>
                <a:gd name="T60" fmla="*/ 77 w 83"/>
                <a:gd name="T61" fmla="*/ 3 h 374"/>
                <a:gd name="T62" fmla="*/ 74 w 83"/>
                <a:gd name="T63" fmla="*/ 3 h 374"/>
                <a:gd name="T64" fmla="*/ 71 w 83"/>
                <a:gd name="T65" fmla="*/ 3 h 374"/>
                <a:gd name="T66" fmla="*/ 68 w 83"/>
                <a:gd name="T67" fmla="*/ 3 h 374"/>
                <a:gd name="T68" fmla="*/ 65 w 83"/>
                <a:gd name="T69" fmla="*/ 3 h 374"/>
                <a:gd name="T70" fmla="*/ 62 w 83"/>
                <a:gd name="T71" fmla="*/ 3 h 374"/>
                <a:gd name="T72" fmla="*/ 59 w 83"/>
                <a:gd name="T73" fmla="*/ 3 h 374"/>
                <a:gd name="T74" fmla="*/ 53 w 83"/>
                <a:gd name="T75" fmla="*/ 3 h 374"/>
                <a:gd name="T76" fmla="*/ 50 w 83"/>
                <a:gd name="T77" fmla="*/ 3 h 374"/>
                <a:gd name="T78" fmla="*/ 47 w 83"/>
                <a:gd name="T79" fmla="*/ 3 h 374"/>
                <a:gd name="T80" fmla="*/ 44 w 83"/>
                <a:gd name="T81" fmla="*/ 3 h 374"/>
                <a:gd name="T82" fmla="*/ 41 w 83"/>
                <a:gd name="T83" fmla="*/ 3 h 374"/>
                <a:gd name="T84" fmla="*/ 38 w 83"/>
                <a:gd name="T85" fmla="*/ 3 h 374"/>
                <a:gd name="T86" fmla="*/ 35 w 83"/>
                <a:gd name="T87" fmla="*/ 0 h 374"/>
                <a:gd name="T88" fmla="*/ 32 w 83"/>
                <a:gd name="T89" fmla="*/ 0 h 374"/>
                <a:gd name="T90" fmla="*/ 32 w 83"/>
                <a:gd name="T91" fmla="*/ 0 h 374"/>
                <a:gd name="T92" fmla="*/ 29 w 83"/>
                <a:gd name="T93" fmla="*/ 0 h 374"/>
                <a:gd name="T94" fmla="*/ 29 w 83"/>
                <a:gd name="T95" fmla="*/ 0 h 374"/>
                <a:gd name="T96" fmla="*/ 29 w 83"/>
                <a:gd name="T97" fmla="*/ 0 h 374"/>
                <a:gd name="T98" fmla="*/ 29 w 83"/>
                <a:gd name="T9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374">
                  <a:moveTo>
                    <a:pt x="0" y="368"/>
                  </a:moveTo>
                  <a:lnTo>
                    <a:pt x="0" y="368"/>
                  </a:lnTo>
                  <a:lnTo>
                    <a:pt x="0" y="368"/>
                  </a:lnTo>
                  <a:lnTo>
                    <a:pt x="3" y="371"/>
                  </a:lnTo>
                  <a:lnTo>
                    <a:pt x="3" y="371"/>
                  </a:lnTo>
                  <a:lnTo>
                    <a:pt x="3" y="371"/>
                  </a:lnTo>
                  <a:lnTo>
                    <a:pt x="3" y="371"/>
                  </a:lnTo>
                  <a:lnTo>
                    <a:pt x="3" y="371"/>
                  </a:lnTo>
                  <a:lnTo>
                    <a:pt x="3" y="371"/>
                  </a:lnTo>
                  <a:lnTo>
                    <a:pt x="6" y="371"/>
                  </a:lnTo>
                  <a:lnTo>
                    <a:pt x="6" y="371"/>
                  </a:lnTo>
                  <a:lnTo>
                    <a:pt x="6" y="371"/>
                  </a:lnTo>
                  <a:lnTo>
                    <a:pt x="9" y="371"/>
                  </a:lnTo>
                  <a:lnTo>
                    <a:pt x="9" y="371"/>
                  </a:lnTo>
                  <a:lnTo>
                    <a:pt x="12" y="371"/>
                  </a:lnTo>
                  <a:lnTo>
                    <a:pt x="12" y="374"/>
                  </a:lnTo>
                  <a:lnTo>
                    <a:pt x="15" y="374"/>
                  </a:lnTo>
                  <a:lnTo>
                    <a:pt x="15" y="374"/>
                  </a:lnTo>
                  <a:lnTo>
                    <a:pt x="18" y="374"/>
                  </a:lnTo>
                  <a:lnTo>
                    <a:pt x="18" y="374"/>
                  </a:lnTo>
                  <a:lnTo>
                    <a:pt x="21" y="374"/>
                  </a:lnTo>
                  <a:lnTo>
                    <a:pt x="21" y="374"/>
                  </a:lnTo>
                  <a:lnTo>
                    <a:pt x="24" y="374"/>
                  </a:lnTo>
                  <a:lnTo>
                    <a:pt x="26" y="374"/>
                  </a:lnTo>
                  <a:lnTo>
                    <a:pt x="26" y="374"/>
                  </a:lnTo>
                  <a:lnTo>
                    <a:pt x="29" y="374"/>
                  </a:lnTo>
                  <a:lnTo>
                    <a:pt x="29" y="374"/>
                  </a:lnTo>
                  <a:lnTo>
                    <a:pt x="32" y="374"/>
                  </a:lnTo>
                  <a:lnTo>
                    <a:pt x="32" y="374"/>
                  </a:lnTo>
                  <a:lnTo>
                    <a:pt x="35" y="374"/>
                  </a:lnTo>
                  <a:lnTo>
                    <a:pt x="38" y="374"/>
                  </a:lnTo>
                  <a:lnTo>
                    <a:pt x="38" y="374"/>
                  </a:lnTo>
                  <a:lnTo>
                    <a:pt x="41" y="374"/>
                  </a:lnTo>
                  <a:lnTo>
                    <a:pt x="41" y="374"/>
                  </a:lnTo>
                  <a:lnTo>
                    <a:pt x="44" y="374"/>
                  </a:lnTo>
                  <a:lnTo>
                    <a:pt x="44" y="374"/>
                  </a:lnTo>
                  <a:lnTo>
                    <a:pt x="47" y="374"/>
                  </a:lnTo>
                  <a:lnTo>
                    <a:pt x="47" y="374"/>
                  </a:lnTo>
                  <a:lnTo>
                    <a:pt x="47" y="374"/>
                  </a:lnTo>
                  <a:lnTo>
                    <a:pt x="50" y="374"/>
                  </a:lnTo>
                  <a:lnTo>
                    <a:pt x="50" y="374"/>
                  </a:lnTo>
                  <a:lnTo>
                    <a:pt x="50" y="374"/>
                  </a:lnTo>
                  <a:lnTo>
                    <a:pt x="53" y="374"/>
                  </a:lnTo>
                  <a:lnTo>
                    <a:pt x="53" y="374"/>
                  </a:lnTo>
                  <a:lnTo>
                    <a:pt x="53" y="374"/>
                  </a:lnTo>
                  <a:lnTo>
                    <a:pt x="53" y="374"/>
                  </a:lnTo>
                  <a:lnTo>
                    <a:pt x="53" y="374"/>
                  </a:lnTo>
                  <a:lnTo>
                    <a:pt x="56" y="374"/>
                  </a:lnTo>
                  <a:lnTo>
                    <a:pt x="56" y="374"/>
                  </a:lnTo>
                  <a:lnTo>
                    <a:pt x="56" y="374"/>
                  </a:lnTo>
                  <a:lnTo>
                    <a:pt x="83" y="3"/>
                  </a:lnTo>
                  <a:lnTo>
                    <a:pt x="83" y="3"/>
                  </a:lnTo>
                  <a:lnTo>
                    <a:pt x="83" y="3"/>
                  </a:lnTo>
                  <a:lnTo>
                    <a:pt x="83" y="3"/>
                  </a:lnTo>
                  <a:lnTo>
                    <a:pt x="83" y="3"/>
                  </a:lnTo>
                  <a:lnTo>
                    <a:pt x="83" y="3"/>
                  </a:lnTo>
                  <a:lnTo>
                    <a:pt x="80" y="3"/>
                  </a:lnTo>
                  <a:lnTo>
                    <a:pt x="80" y="3"/>
                  </a:lnTo>
                  <a:lnTo>
                    <a:pt x="80" y="3"/>
                  </a:lnTo>
                  <a:lnTo>
                    <a:pt x="77" y="3"/>
                  </a:lnTo>
                  <a:lnTo>
                    <a:pt x="77" y="3"/>
                  </a:lnTo>
                  <a:lnTo>
                    <a:pt x="77" y="3"/>
                  </a:lnTo>
                  <a:lnTo>
                    <a:pt x="74" y="3"/>
                  </a:lnTo>
                  <a:lnTo>
                    <a:pt x="74" y="3"/>
                  </a:lnTo>
                  <a:lnTo>
                    <a:pt x="71" y="3"/>
                  </a:lnTo>
                  <a:lnTo>
                    <a:pt x="71" y="3"/>
                  </a:lnTo>
                  <a:lnTo>
                    <a:pt x="71" y="3"/>
                  </a:lnTo>
                  <a:lnTo>
                    <a:pt x="68" y="3"/>
                  </a:lnTo>
                  <a:lnTo>
                    <a:pt x="65" y="3"/>
                  </a:lnTo>
                  <a:lnTo>
                    <a:pt x="65" y="3"/>
                  </a:lnTo>
                  <a:lnTo>
                    <a:pt x="62" y="3"/>
                  </a:lnTo>
                  <a:lnTo>
                    <a:pt x="62" y="3"/>
                  </a:lnTo>
                  <a:lnTo>
                    <a:pt x="59" y="3"/>
                  </a:lnTo>
                  <a:lnTo>
                    <a:pt x="59" y="3"/>
                  </a:lnTo>
                  <a:lnTo>
                    <a:pt x="56" y="3"/>
                  </a:lnTo>
                  <a:lnTo>
                    <a:pt x="53" y="3"/>
                  </a:lnTo>
                  <a:lnTo>
                    <a:pt x="53" y="3"/>
                  </a:lnTo>
                  <a:lnTo>
                    <a:pt x="50" y="3"/>
                  </a:lnTo>
                  <a:lnTo>
                    <a:pt x="50" y="3"/>
                  </a:lnTo>
                  <a:lnTo>
                    <a:pt x="47" y="3"/>
                  </a:lnTo>
                  <a:lnTo>
                    <a:pt x="47" y="3"/>
                  </a:lnTo>
                  <a:lnTo>
                    <a:pt x="44" y="3"/>
                  </a:lnTo>
                  <a:lnTo>
                    <a:pt x="44" y="3"/>
                  </a:lnTo>
                  <a:lnTo>
                    <a:pt x="41" y="3"/>
                  </a:lnTo>
                  <a:lnTo>
                    <a:pt x="41" y="3"/>
                  </a:lnTo>
                  <a:lnTo>
                    <a:pt x="38" y="3"/>
                  </a:lnTo>
                  <a:lnTo>
                    <a:pt x="38" y="3"/>
                  </a:lnTo>
                  <a:lnTo>
                    <a:pt x="35" y="0"/>
                  </a:lnTo>
                  <a:lnTo>
                    <a:pt x="35" y="0"/>
                  </a:lnTo>
                  <a:lnTo>
                    <a:pt x="32" y="0"/>
                  </a:lnTo>
                  <a:lnTo>
                    <a:pt x="32" y="0"/>
                  </a:lnTo>
                  <a:lnTo>
                    <a:pt x="32" y="0"/>
                  </a:lnTo>
                  <a:lnTo>
                    <a:pt x="32" y="0"/>
                  </a:lnTo>
                  <a:lnTo>
                    <a:pt x="29" y="0"/>
                  </a:lnTo>
                  <a:lnTo>
                    <a:pt x="29" y="0"/>
                  </a:lnTo>
                  <a:lnTo>
                    <a:pt x="29" y="0"/>
                  </a:lnTo>
                  <a:lnTo>
                    <a:pt x="29" y="0"/>
                  </a:lnTo>
                  <a:lnTo>
                    <a:pt x="29" y="0"/>
                  </a:lnTo>
                  <a:lnTo>
                    <a:pt x="29" y="0"/>
                  </a:lnTo>
                  <a:lnTo>
                    <a:pt x="29" y="0"/>
                  </a:lnTo>
                  <a:lnTo>
                    <a:pt x="0" y="36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29"/>
            <p:cNvSpPr>
              <a:spLocks/>
            </p:cNvSpPr>
            <p:nvPr/>
          </p:nvSpPr>
          <p:spPr bwMode="auto">
            <a:xfrm>
              <a:off x="5019675" y="2378075"/>
              <a:ext cx="390525" cy="312738"/>
            </a:xfrm>
            <a:custGeom>
              <a:avLst/>
              <a:gdLst>
                <a:gd name="T0" fmla="*/ 240 w 246"/>
                <a:gd name="T1" fmla="*/ 48 h 197"/>
                <a:gd name="T2" fmla="*/ 243 w 246"/>
                <a:gd name="T3" fmla="*/ 45 h 197"/>
                <a:gd name="T4" fmla="*/ 246 w 246"/>
                <a:gd name="T5" fmla="*/ 42 h 197"/>
                <a:gd name="T6" fmla="*/ 246 w 246"/>
                <a:gd name="T7" fmla="*/ 42 h 197"/>
                <a:gd name="T8" fmla="*/ 246 w 246"/>
                <a:gd name="T9" fmla="*/ 39 h 197"/>
                <a:gd name="T10" fmla="*/ 246 w 246"/>
                <a:gd name="T11" fmla="*/ 36 h 197"/>
                <a:gd name="T12" fmla="*/ 246 w 246"/>
                <a:gd name="T13" fmla="*/ 33 h 197"/>
                <a:gd name="T14" fmla="*/ 246 w 246"/>
                <a:gd name="T15" fmla="*/ 30 h 197"/>
                <a:gd name="T16" fmla="*/ 246 w 246"/>
                <a:gd name="T17" fmla="*/ 24 h 197"/>
                <a:gd name="T18" fmla="*/ 246 w 246"/>
                <a:gd name="T19" fmla="*/ 21 h 197"/>
                <a:gd name="T20" fmla="*/ 243 w 246"/>
                <a:gd name="T21" fmla="*/ 18 h 197"/>
                <a:gd name="T22" fmla="*/ 243 w 246"/>
                <a:gd name="T23" fmla="*/ 15 h 197"/>
                <a:gd name="T24" fmla="*/ 240 w 246"/>
                <a:gd name="T25" fmla="*/ 12 h 197"/>
                <a:gd name="T26" fmla="*/ 237 w 246"/>
                <a:gd name="T27" fmla="*/ 9 h 197"/>
                <a:gd name="T28" fmla="*/ 237 w 246"/>
                <a:gd name="T29" fmla="*/ 9 h 197"/>
                <a:gd name="T30" fmla="*/ 234 w 246"/>
                <a:gd name="T31" fmla="*/ 6 h 197"/>
                <a:gd name="T32" fmla="*/ 231 w 246"/>
                <a:gd name="T33" fmla="*/ 3 h 197"/>
                <a:gd name="T34" fmla="*/ 228 w 246"/>
                <a:gd name="T35" fmla="*/ 3 h 197"/>
                <a:gd name="T36" fmla="*/ 225 w 246"/>
                <a:gd name="T37" fmla="*/ 0 h 197"/>
                <a:gd name="T38" fmla="*/ 222 w 246"/>
                <a:gd name="T39" fmla="*/ 0 h 197"/>
                <a:gd name="T40" fmla="*/ 219 w 246"/>
                <a:gd name="T41" fmla="*/ 0 h 197"/>
                <a:gd name="T42" fmla="*/ 216 w 246"/>
                <a:gd name="T43" fmla="*/ 0 h 197"/>
                <a:gd name="T44" fmla="*/ 213 w 246"/>
                <a:gd name="T45" fmla="*/ 0 h 197"/>
                <a:gd name="T46" fmla="*/ 210 w 246"/>
                <a:gd name="T47" fmla="*/ 3 h 197"/>
                <a:gd name="T48" fmla="*/ 207 w 246"/>
                <a:gd name="T49" fmla="*/ 3 h 197"/>
                <a:gd name="T50" fmla="*/ 0 w 246"/>
                <a:gd name="T51" fmla="*/ 150 h 197"/>
                <a:gd name="T52" fmla="*/ 3 w 246"/>
                <a:gd name="T53" fmla="*/ 150 h 197"/>
                <a:gd name="T54" fmla="*/ 6 w 246"/>
                <a:gd name="T55" fmla="*/ 150 h 197"/>
                <a:gd name="T56" fmla="*/ 9 w 246"/>
                <a:gd name="T57" fmla="*/ 150 h 197"/>
                <a:gd name="T58" fmla="*/ 12 w 246"/>
                <a:gd name="T59" fmla="*/ 150 h 197"/>
                <a:gd name="T60" fmla="*/ 15 w 246"/>
                <a:gd name="T61" fmla="*/ 150 h 197"/>
                <a:gd name="T62" fmla="*/ 18 w 246"/>
                <a:gd name="T63" fmla="*/ 150 h 197"/>
                <a:gd name="T64" fmla="*/ 21 w 246"/>
                <a:gd name="T65" fmla="*/ 153 h 197"/>
                <a:gd name="T66" fmla="*/ 24 w 246"/>
                <a:gd name="T67" fmla="*/ 153 h 197"/>
                <a:gd name="T68" fmla="*/ 27 w 246"/>
                <a:gd name="T69" fmla="*/ 155 h 197"/>
                <a:gd name="T70" fmla="*/ 30 w 246"/>
                <a:gd name="T71" fmla="*/ 158 h 197"/>
                <a:gd name="T72" fmla="*/ 30 w 246"/>
                <a:gd name="T73" fmla="*/ 161 h 197"/>
                <a:gd name="T74" fmla="*/ 33 w 246"/>
                <a:gd name="T75" fmla="*/ 164 h 197"/>
                <a:gd name="T76" fmla="*/ 36 w 246"/>
                <a:gd name="T77" fmla="*/ 167 h 197"/>
                <a:gd name="T78" fmla="*/ 36 w 246"/>
                <a:gd name="T79" fmla="*/ 170 h 197"/>
                <a:gd name="T80" fmla="*/ 39 w 246"/>
                <a:gd name="T81" fmla="*/ 173 h 197"/>
                <a:gd name="T82" fmla="*/ 39 w 246"/>
                <a:gd name="T83" fmla="*/ 176 h 197"/>
                <a:gd name="T84" fmla="*/ 39 w 246"/>
                <a:gd name="T85" fmla="*/ 179 h 197"/>
                <a:gd name="T86" fmla="*/ 39 w 246"/>
                <a:gd name="T87" fmla="*/ 182 h 197"/>
                <a:gd name="T88" fmla="*/ 39 w 246"/>
                <a:gd name="T89" fmla="*/ 185 h 197"/>
                <a:gd name="T90" fmla="*/ 39 w 246"/>
                <a:gd name="T91" fmla="*/ 188 h 197"/>
                <a:gd name="T92" fmla="*/ 39 w 246"/>
                <a:gd name="T93" fmla="*/ 191 h 197"/>
                <a:gd name="T94" fmla="*/ 36 w 246"/>
                <a:gd name="T95" fmla="*/ 194 h 197"/>
                <a:gd name="T96" fmla="*/ 36 w 246"/>
                <a:gd name="T97" fmla="*/ 194 h 197"/>
                <a:gd name="T98" fmla="*/ 33 w 246"/>
                <a:gd name="T9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197">
                  <a:moveTo>
                    <a:pt x="240" y="48"/>
                  </a:moveTo>
                  <a:lnTo>
                    <a:pt x="240" y="48"/>
                  </a:lnTo>
                  <a:lnTo>
                    <a:pt x="243" y="45"/>
                  </a:lnTo>
                  <a:lnTo>
                    <a:pt x="243" y="45"/>
                  </a:lnTo>
                  <a:lnTo>
                    <a:pt x="243" y="45"/>
                  </a:lnTo>
                  <a:lnTo>
                    <a:pt x="246" y="42"/>
                  </a:lnTo>
                  <a:lnTo>
                    <a:pt x="246" y="42"/>
                  </a:lnTo>
                  <a:lnTo>
                    <a:pt x="246" y="42"/>
                  </a:lnTo>
                  <a:lnTo>
                    <a:pt x="246" y="39"/>
                  </a:lnTo>
                  <a:lnTo>
                    <a:pt x="246" y="39"/>
                  </a:lnTo>
                  <a:lnTo>
                    <a:pt x="246" y="36"/>
                  </a:lnTo>
                  <a:lnTo>
                    <a:pt x="246" y="36"/>
                  </a:lnTo>
                  <a:lnTo>
                    <a:pt x="246" y="33"/>
                  </a:lnTo>
                  <a:lnTo>
                    <a:pt x="246" y="33"/>
                  </a:lnTo>
                  <a:lnTo>
                    <a:pt x="246" y="30"/>
                  </a:lnTo>
                  <a:lnTo>
                    <a:pt x="246" y="30"/>
                  </a:lnTo>
                  <a:lnTo>
                    <a:pt x="246" y="27"/>
                  </a:lnTo>
                  <a:lnTo>
                    <a:pt x="246" y="24"/>
                  </a:lnTo>
                  <a:lnTo>
                    <a:pt x="246" y="24"/>
                  </a:lnTo>
                  <a:lnTo>
                    <a:pt x="246" y="21"/>
                  </a:lnTo>
                  <a:lnTo>
                    <a:pt x="246" y="21"/>
                  </a:lnTo>
                  <a:lnTo>
                    <a:pt x="243" y="18"/>
                  </a:lnTo>
                  <a:lnTo>
                    <a:pt x="243" y="18"/>
                  </a:lnTo>
                  <a:lnTo>
                    <a:pt x="243" y="15"/>
                  </a:lnTo>
                  <a:lnTo>
                    <a:pt x="240" y="15"/>
                  </a:lnTo>
                  <a:lnTo>
                    <a:pt x="240" y="12"/>
                  </a:lnTo>
                  <a:lnTo>
                    <a:pt x="240" y="12"/>
                  </a:lnTo>
                  <a:lnTo>
                    <a:pt x="237" y="9"/>
                  </a:lnTo>
                  <a:lnTo>
                    <a:pt x="237" y="9"/>
                  </a:lnTo>
                  <a:lnTo>
                    <a:pt x="237" y="9"/>
                  </a:lnTo>
                  <a:lnTo>
                    <a:pt x="234" y="6"/>
                  </a:lnTo>
                  <a:lnTo>
                    <a:pt x="234" y="6"/>
                  </a:lnTo>
                  <a:lnTo>
                    <a:pt x="231" y="6"/>
                  </a:lnTo>
                  <a:lnTo>
                    <a:pt x="231" y="3"/>
                  </a:lnTo>
                  <a:lnTo>
                    <a:pt x="228" y="3"/>
                  </a:lnTo>
                  <a:lnTo>
                    <a:pt x="228" y="3"/>
                  </a:lnTo>
                  <a:lnTo>
                    <a:pt x="225" y="3"/>
                  </a:lnTo>
                  <a:lnTo>
                    <a:pt x="225" y="0"/>
                  </a:lnTo>
                  <a:lnTo>
                    <a:pt x="222" y="0"/>
                  </a:lnTo>
                  <a:lnTo>
                    <a:pt x="222" y="0"/>
                  </a:lnTo>
                  <a:lnTo>
                    <a:pt x="219" y="0"/>
                  </a:lnTo>
                  <a:lnTo>
                    <a:pt x="219" y="0"/>
                  </a:lnTo>
                  <a:lnTo>
                    <a:pt x="216" y="0"/>
                  </a:lnTo>
                  <a:lnTo>
                    <a:pt x="216" y="0"/>
                  </a:lnTo>
                  <a:lnTo>
                    <a:pt x="213" y="0"/>
                  </a:lnTo>
                  <a:lnTo>
                    <a:pt x="213" y="0"/>
                  </a:lnTo>
                  <a:lnTo>
                    <a:pt x="213" y="0"/>
                  </a:lnTo>
                  <a:lnTo>
                    <a:pt x="210" y="3"/>
                  </a:lnTo>
                  <a:lnTo>
                    <a:pt x="210" y="3"/>
                  </a:lnTo>
                  <a:lnTo>
                    <a:pt x="207" y="3"/>
                  </a:lnTo>
                  <a:lnTo>
                    <a:pt x="0" y="153"/>
                  </a:lnTo>
                  <a:lnTo>
                    <a:pt x="0" y="150"/>
                  </a:lnTo>
                  <a:lnTo>
                    <a:pt x="3" y="150"/>
                  </a:lnTo>
                  <a:lnTo>
                    <a:pt x="3" y="150"/>
                  </a:lnTo>
                  <a:lnTo>
                    <a:pt x="6" y="150"/>
                  </a:lnTo>
                  <a:lnTo>
                    <a:pt x="6" y="150"/>
                  </a:lnTo>
                  <a:lnTo>
                    <a:pt x="9" y="150"/>
                  </a:lnTo>
                  <a:lnTo>
                    <a:pt x="9" y="150"/>
                  </a:lnTo>
                  <a:lnTo>
                    <a:pt x="9" y="150"/>
                  </a:lnTo>
                  <a:lnTo>
                    <a:pt x="12" y="150"/>
                  </a:lnTo>
                  <a:lnTo>
                    <a:pt x="12" y="150"/>
                  </a:lnTo>
                  <a:lnTo>
                    <a:pt x="15" y="150"/>
                  </a:lnTo>
                  <a:lnTo>
                    <a:pt x="15" y="150"/>
                  </a:lnTo>
                  <a:lnTo>
                    <a:pt x="18" y="150"/>
                  </a:lnTo>
                  <a:lnTo>
                    <a:pt x="18" y="150"/>
                  </a:lnTo>
                  <a:lnTo>
                    <a:pt x="21" y="153"/>
                  </a:lnTo>
                  <a:lnTo>
                    <a:pt x="21" y="153"/>
                  </a:lnTo>
                  <a:lnTo>
                    <a:pt x="24" y="153"/>
                  </a:lnTo>
                  <a:lnTo>
                    <a:pt x="24" y="155"/>
                  </a:lnTo>
                  <a:lnTo>
                    <a:pt x="27" y="155"/>
                  </a:lnTo>
                  <a:lnTo>
                    <a:pt x="27" y="155"/>
                  </a:lnTo>
                  <a:lnTo>
                    <a:pt x="30" y="158"/>
                  </a:lnTo>
                  <a:lnTo>
                    <a:pt x="30" y="158"/>
                  </a:lnTo>
                  <a:lnTo>
                    <a:pt x="30" y="161"/>
                  </a:lnTo>
                  <a:lnTo>
                    <a:pt x="33" y="161"/>
                  </a:lnTo>
                  <a:lnTo>
                    <a:pt x="33" y="164"/>
                  </a:lnTo>
                  <a:lnTo>
                    <a:pt x="36" y="164"/>
                  </a:lnTo>
                  <a:lnTo>
                    <a:pt x="36" y="167"/>
                  </a:lnTo>
                  <a:lnTo>
                    <a:pt x="36" y="167"/>
                  </a:lnTo>
                  <a:lnTo>
                    <a:pt x="36" y="170"/>
                  </a:lnTo>
                  <a:lnTo>
                    <a:pt x="39" y="170"/>
                  </a:lnTo>
                  <a:lnTo>
                    <a:pt x="39" y="173"/>
                  </a:lnTo>
                  <a:lnTo>
                    <a:pt x="39" y="173"/>
                  </a:lnTo>
                  <a:lnTo>
                    <a:pt x="39" y="176"/>
                  </a:lnTo>
                  <a:lnTo>
                    <a:pt x="39" y="176"/>
                  </a:lnTo>
                  <a:lnTo>
                    <a:pt x="39" y="179"/>
                  </a:lnTo>
                  <a:lnTo>
                    <a:pt x="39" y="179"/>
                  </a:lnTo>
                  <a:lnTo>
                    <a:pt x="39" y="182"/>
                  </a:lnTo>
                  <a:lnTo>
                    <a:pt x="39" y="182"/>
                  </a:lnTo>
                  <a:lnTo>
                    <a:pt x="39" y="185"/>
                  </a:lnTo>
                  <a:lnTo>
                    <a:pt x="39" y="185"/>
                  </a:lnTo>
                  <a:lnTo>
                    <a:pt x="39" y="188"/>
                  </a:lnTo>
                  <a:lnTo>
                    <a:pt x="39" y="188"/>
                  </a:lnTo>
                  <a:lnTo>
                    <a:pt x="39" y="191"/>
                  </a:lnTo>
                  <a:lnTo>
                    <a:pt x="36" y="191"/>
                  </a:lnTo>
                  <a:lnTo>
                    <a:pt x="36" y="194"/>
                  </a:lnTo>
                  <a:lnTo>
                    <a:pt x="36" y="194"/>
                  </a:lnTo>
                  <a:lnTo>
                    <a:pt x="36" y="194"/>
                  </a:lnTo>
                  <a:lnTo>
                    <a:pt x="33" y="197"/>
                  </a:lnTo>
                  <a:lnTo>
                    <a:pt x="33" y="197"/>
                  </a:lnTo>
                  <a:lnTo>
                    <a:pt x="240"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0"/>
            <p:cNvSpPr>
              <a:spLocks/>
            </p:cNvSpPr>
            <p:nvPr/>
          </p:nvSpPr>
          <p:spPr bwMode="auto">
            <a:xfrm>
              <a:off x="5575300" y="2382838"/>
              <a:ext cx="566738" cy="317500"/>
            </a:xfrm>
            <a:custGeom>
              <a:avLst/>
              <a:gdLst>
                <a:gd name="T0" fmla="*/ 24 w 357"/>
                <a:gd name="T1" fmla="*/ 0 h 200"/>
                <a:gd name="T2" fmla="*/ 21 w 357"/>
                <a:gd name="T3" fmla="*/ 0 h 200"/>
                <a:gd name="T4" fmla="*/ 21 w 357"/>
                <a:gd name="T5" fmla="*/ 0 h 200"/>
                <a:gd name="T6" fmla="*/ 21 w 357"/>
                <a:gd name="T7" fmla="*/ 3 h 200"/>
                <a:gd name="T8" fmla="*/ 21 w 357"/>
                <a:gd name="T9" fmla="*/ 3 h 200"/>
                <a:gd name="T10" fmla="*/ 18 w 357"/>
                <a:gd name="T11" fmla="*/ 6 h 200"/>
                <a:gd name="T12" fmla="*/ 18 w 357"/>
                <a:gd name="T13" fmla="*/ 6 h 200"/>
                <a:gd name="T14" fmla="*/ 18 w 357"/>
                <a:gd name="T15" fmla="*/ 9 h 200"/>
                <a:gd name="T16" fmla="*/ 15 w 357"/>
                <a:gd name="T17" fmla="*/ 12 h 200"/>
                <a:gd name="T18" fmla="*/ 15 w 357"/>
                <a:gd name="T19" fmla="*/ 15 h 200"/>
                <a:gd name="T20" fmla="*/ 12 w 357"/>
                <a:gd name="T21" fmla="*/ 18 h 200"/>
                <a:gd name="T22" fmla="*/ 12 w 357"/>
                <a:gd name="T23" fmla="*/ 21 h 200"/>
                <a:gd name="T24" fmla="*/ 9 w 357"/>
                <a:gd name="T25" fmla="*/ 24 h 200"/>
                <a:gd name="T26" fmla="*/ 9 w 357"/>
                <a:gd name="T27" fmla="*/ 27 h 200"/>
                <a:gd name="T28" fmla="*/ 6 w 357"/>
                <a:gd name="T29" fmla="*/ 30 h 200"/>
                <a:gd name="T30" fmla="*/ 6 w 357"/>
                <a:gd name="T31" fmla="*/ 33 h 200"/>
                <a:gd name="T32" fmla="*/ 6 w 357"/>
                <a:gd name="T33" fmla="*/ 36 h 200"/>
                <a:gd name="T34" fmla="*/ 3 w 357"/>
                <a:gd name="T35" fmla="*/ 39 h 200"/>
                <a:gd name="T36" fmla="*/ 3 w 357"/>
                <a:gd name="T37" fmla="*/ 42 h 200"/>
                <a:gd name="T38" fmla="*/ 3 w 357"/>
                <a:gd name="T39" fmla="*/ 45 h 200"/>
                <a:gd name="T40" fmla="*/ 0 w 357"/>
                <a:gd name="T41" fmla="*/ 45 h 200"/>
                <a:gd name="T42" fmla="*/ 0 w 357"/>
                <a:gd name="T43" fmla="*/ 48 h 200"/>
                <a:gd name="T44" fmla="*/ 0 w 357"/>
                <a:gd name="T45" fmla="*/ 48 h 200"/>
                <a:gd name="T46" fmla="*/ 0 w 357"/>
                <a:gd name="T47" fmla="*/ 48 h 200"/>
                <a:gd name="T48" fmla="*/ 0 w 357"/>
                <a:gd name="T49" fmla="*/ 48 h 200"/>
                <a:gd name="T50" fmla="*/ 336 w 357"/>
                <a:gd name="T51" fmla="*/ 200 h 200"/>
                <a:gd name="T52" fmla="*/ 336 w 357"/>
                <a:gd name="T53" fmla="*/ 200 h 200"/>
                <a:gd name="T54" fmla="*/ 336 w 357"/>
                <a:gd name="T55" fmla="*/ 200 h 200"/>
                <a:gd name="T56" fmla="*/ 336 w 357"/>
                <a:gd name="T57" fmla="*/ 197 h 200"/>
                <a:gd name="T58" fmla="*/ 336 w 357"/>
                <a:gd name="T59" fmla="*/ 197 h 200"/>
                <a:gd name="T60" fmla="*/ 336 w 357"/>
                <a:gd name="T61" fmla="*/ 194 h 200"/>
                <a:gd name="T62" fmla="*/ 339 w 357"/>
                <a:gd name="T63" fmla="*/ 194 h 200"/>
                <a:gd name="T64" fmla="*/ 339 w 357"/>
                <a:gd name="T65" fmla="*/ 191 h 200"/>
                <a:gd name="T66" fmla="*/ 342 w 357"/>
                <a:gd name="T67" fmla="*/ 188 h 200"/>
                <a:gd name="T68" fmla="*/ 342 w 357"/>
                <a:gd name="T69" fmla="*/ 185 h 200"/>
                <a:gd name="T70" fmla="*/ 345 w 357"/>
                <a:gd name="T71" fmla="*/ 182 h 200"/>
                <a:gd name="T72" fmla="*/ 345 w 357"/>
                <a:gd name="T73" fmla="*/ 179 h 200"/>
                <a:gd name="T74" fmla="*/ 345 w 357"/>
                <a:gd name="T75" fmla="*/ 176 h 200"/>
                <a:gd name="T76" fmla="*/ 348 w 357"/>
                <a:gd name="T77" fmla="*/ 173 h 200"/>
                <a:gd name="T78" fmla="*/ 348 w 357"/>
                <a:gd name="T79" fmla="*/ 170 h 200"/>
                <a:gd name="T80" fmla="*/ 351 w 357"/>
                <a:gd name="T81" fmla="*/ 167 h 200"/>
                <a:gd name="T82" fmla="*/ 351 w 357"/>
                <a:gd name="T83" fmla="*/ 164 h 200"/>
                <a:gd name="T84" fmla="*/ 354 w 357"/>
                <a:gd name="T85" fmla="*/ 161 h 200"/>
                <a:gd name="T86" fmla="*/ 354 w 357"/>
                <a:gd name="T87" fmla="*/ 158 h 200"/>
                <a:gd name="T88" fmla="*/ 354 w 357"/>
                <a:gd name="T89" fmla="*/ 155 h 200"/>
                <a:gd name="T90" fmla="*/ 357 w 357"/>
                <a:gd name="T91" fmla="*/ 155 h 200"/>
                <a:gd name="T92" fmla="*/ 357 w 357"/>
                <a:gd name="T93" fmla="*/ 152 h 200"/>
                <a:gd name="T94" fmla="*/ 357 w 357"/>
                <a:gd name="T95" fmla="*/ 152 h 200"/>
                <a:gd name="T96" fmla="*/ 357 w 357"/>
                <a:gd name="T97" fmla="*/ 152 h 200"/>
                <a:gd name="T98" fmla="*/ 357 w 357"/>
                <a:gd name="T99" fmla="*/ 1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7" h="200">
                  <a:moveTo>
                    <a:pt x="24" y="0"/>
                  </a:moveTo>
                  <a:lnTo>
                    <a:pt x="24" y="0"/>
                  </a:lnTo>
                  <a:lnTo>
                    <a:pt x="21" y="0"/>
                  </a:lnTo>
                  <a:lnTo>
                    <a:pt x="21" y="0"/>
                  </a:lnTo>
                  <a:lnTo>
                    <a:pt x="21" y="0"/>
                  </a:lnTo>
                  <a:lnTo>
                    <a:pt x="21" y="0"/>
                  </a:lnTo>
                  <a:lnTo>
                    <a:pt x="21" y="0"/>
                  </a:lnTo>
                  <a:lnTo>
                    <a:pt x="21" y="3"/>
                  </a:lnTo>
                  <a:lnTo>
                    <a:pt x="21" y="3"/>
                  </a:lnTo>
                  <a:lnTo>
                    <a:pt x="21" y="3"/>
                  </a:lnTo>
                  <a:lnTo>
                    <a:pt x="21" y="3"/>
                  </a:lnTo>
                  <a:lnTo>
                    <a:pt x="18" y="6"/>
                  </a:lnTo>
                  <a:lnTo>
                    <a:pt x="18" y="6"/>
                  </a:lnTo>
                  <a:lnTo>
                    <a:pt x="18" y="6"/>
                  </a:lnTo>
                  <a:lnTo>
                    <a:pt x="18" y="9"/>
                  </a:lnTo>
                  <a:lnTo>
                    <a:pt x="18" y="9"/>
                  </a:lnTo>
                  <a:lnTo>
                    <a:pt x="15" y="12"/>
                  </a:lnTo>
                  <a:lnTo>
                    <a:pt x="15" y="12"/>
                  </a:lnTo>
                  <a:lnTo>
                    <a:pt x="15" y="15"/>
                  </a:lnTo>
                  <a:lnTo>
                    <a:pt x="15" y="15"/>
                  </a:lnTo>
                  <a:lnTo>
                    <a:pt x="15" y="18"/>
                  </a:lnTo>
                  <a:lnTo>
                    <a:pt x="12" y="18"/>
                  </a:lnTo>
                  <a:lnTo>
                    <a:pt x="12" y="21"/>
                  </a:lnTo>
                  <a:lnTo>
                    <a:pt x="12" y="21"/>
                  </a:lnTo>
                  <a:lnTo>
                    <a:pt x="12" y="24"/>
                  </a:lnTo>
                  <a:lnTo>
                    <a:pt x="9" y="24"/>
                  </a:lnTo>
                  <a:lnTo>
                    <a:pt x="9" y="27"/>
                  </a:lnTo>
                  <a:lnTo>
                    <a:pt x="9" y="27"/>
                  </a:lnTo>
                  <a:lnTo>
                    <a:pt x="9" y="30"/>
                  </a:lnTo>
                  <a:lnTo>
                    <a:pt x="6" y="30"/>
                  </a:lnTo>
                  <a:lnTo>
                    <a:pt x="6" y="33"/>
                  </a:lnTo>
                  <a:lnTo>
                    <a:pt x="6" y="33"/>
                  </a:lnTo>
                  <a:lnTo>
                    <a:pt x="6" y="36"/>
                  </a:lnTo>
                  <a:lnTo>
                    <a:pt x="6" y="36"/>
                  </a:lnTo>
                  <a:lnTo>
                    <a:pt x="3" y="39"/>
                  </a:lnTo>
                  <a:lnTo>
                    <a:pt x="3" y="39"/>
                  </a:lnTo>
                  <a:lnTo>
                    <a:pt x="3" y="42"/>
                  </a:lnTo>
                  <a:lnTo>
                    <a:pt x="3" y="42"/>
                  </a:lnTo>
                  <a:lnTo>
                    <a:pt x="3" y="42"/>
                  </a:lnTo>
                  <a:lnTo>
                    <a:pt x="3" y="45"/>
                  </a:lnTo>
                  <a:lnTo>
                    <a:pt x="0" y="45"/>
                  </a:lnTo>
                  <a:lnTo>
                    <a:pt x="0" y="45"/>
                  </a:lnTo>
                  <a:lnTo>
                    <a:pt x="0" y="48"/>
                  </a:lnTo>
                  <a:lnTo>
                    <a:pt x="0" y="48"/>
                  </a:lnTo>
                  <a:lnTo>
                    <a:pt x="0" y="48"/>
                  </a:lnTo>
                  <a:lnTo>
                    <a:pt x="0" y="48"/>
                  </a:lnTo>
                  <a:lnTo>
                    <a:pt x="0" y="48"/>
                  </a:lnTo>
                  <a:lnTo>
                    <a:pt x="0" y="48"/>
                  </a:lnTo>
                  <a:lnTo>
                    <a:pt x="0" y="48"/>
                  </a:lnTo>
                  <a:lnTo>
                    <a:pt x="0" y="48"/>
                  </a:lnTo>
                  <a:lnTo>
                    <a:pt x="336" y="200"/>
                  </a:lnTo>
                  <a:lnTo>
                    <a:pt x="336" y="200"/>
                  </a:lnTo>
                  <a:lnTo>
                    <a:pt x="336" y="200"/>
                  </a:lnTo>
                  <a:lnTo>
                    <a:pt x="336" y="200"/>
                  </a:lnTo>
                  <a:lnTo>
                    <a:pt x="336" y="200"/>
                  </a:lnTo>
                  <a:lnTo>
                    <a:pt x="336" y="200"/>
                  </a:lnTo>
                  <a:lnTo>
                    <a:pt x="336" y="200"/>
                  </a:lnTo>
                  <a:lnTo>
                    <a:pt x="336" y="197"/>
                  </a:lnTo>
                  <a:lnTo>
                    <a:pt x="336" y="197"/>
                  </a:lnTo>
                  <a:lnTo>
                    <a:pt x="336" y="197"/>
                  </a:lnTo>
                  <a:lnTo>
                    <a:pt x="336" y="197"/>
                  </a:lnTo>
                  <a:lnTo>
                    <a:pt x="336" y="194"/>
                  </a:lnTo>
                  <a:lnTo>
                    <a:pt x="339" y="194"/>
                  </a:lnTo>
                  <a:lnTo>
                    <a:pt x="339" y="194"/>
                  </a:lnTo>
                  <a:lnTo>
                    <a:pt x="339" y="191"/>
                  </a:lnTo>
                  <a:lnTo>
                    <a:pt x="339" y="191"/>
                  </a:lnTo>
                  <a:lnTo>
                    <a:pt x="339" y="188"/>
                  </a:lnTo>
                  <a:lnTo>
                    <a:pt x="342" y="188"/>
                  </a:lnTo>
                  <a:lnTo>
                    <a:pt x="342" y="185"/>
                  </a:lnTo>
                  <a:lnTo>
                    <a:pt x="342" y="185"/>
                  </a:lnTo>
                  <a:lnTo>
                    <a:pt x="342" y="182"/>
                  </a:lnTo>
                  <a:lnTo>
                    <a:pt x="345" y="182"/>
                  </a:lnTo>
                  <a:lnTo>
                    <a:pt x="345" y="179"/>
                  </a:lnTo>
                  <a:lnTo>
                    <a:pt x="345" y="179"/>
                  </a:lnTo>
                  <a:lnTo>
                    <a:pt x="345" y="176"/>
                  </a:lnTo>
                  <a:lnTo>
                    <a:pt x="345" y="176"/>
                  </a:lnTo>
                  <a:lnTo>
                    <a:pt x="348" y="173"/>
                  </a:lnTo>
                  <a:lnTo>
                    <a:pt x="348" y="173"/>
                  </a:lnTo>
                  <a:lnTo>
                    <a:pt x="348" y="170"/>
                  </a:lnTo>
                  <a:lnTo>
                    <a:pt x="348" y="170"/>
                  </a:lnTo>
                  <a:lnTo>
                    <a:pt x="351" y="167"/>
                  </a:lnTo>
                  <a:lnTo>
                    <a:pt x="351" y="167"/>
                  </a:lnTo>
                  <a:lnTo>
                    <a:pt x="351" y="164"/>
                  </a:lnTo>
                  <a:lnTo>
                    <a:pt x="351" y="164"/>
                  </a:lnTo>
                  <a:lnTo>
                    <a:pt x="354" y="161"/>
                  </a:lnTo>
                  <a:lnTo>
                    <a:pt x="354" y="161"/>
                  </a:lnTo>
                  <a:lnTo>
                    <a:pt x="354" y="158"/>
                  </a:lnTo>
                  <a:lnTo>
                    <a:pt x="354" y="158"/>
                  </a:lnTo>
                  <a:lnTo>
                    <a:pt x="354" y="158"/>
                  </a:lnTo>
                  <a:lnTo>
                    <a:pt x="354" y="155"/>
                  </a:lnTo>
                  <a:lnTo>
                    <a:pt x="357" y="155"/>
                  </a:lnTo>
                  <a:lnTo>
                    <a:pt x="357" y="155"/>
                  </a:lnTo>
                  <a:lnTo>
                    <a:pt x="357" y="152"/>
                  </a:lnTo>
                  <a:lnTo>
                    <a:pt x="357" y="152"/>
                  </a:lnTo>
                  <a:lnTo>
                    <a:pt x="357" y="152"/>
                  </a:lnTo>
                  <a:lnTo>
                    <a:pt x="357" y="152"/>
                  </a:lnTo>
                  <a:lnTo>
                    <a:pt x="357" y="152"/>
                  </a:lnTo>
                  <a:lnTo>
                    <a:pt x="357" y="152"/>
                  </a:lnTo>
                  <a:lnTo>
                    <a:pt x="357" y="152"/>
                  </a:lnTo>
                  <a:lnTo>
                    <a:pt x="357" y="152"/>
                  </a:lnTo>
                  <a:lnTo>
                    <a:pt x="2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Oval 131"/>
            <p:cNvSpPr>
              <a:spLocks noChangeArrowheads="1"/>
            </p:cNvSpPr>
            <p:nvPr/>
          </p:nvSpPr>
          <p:spPr bwMode="auto">
            <a:xfrm>
              <a:off x="6099175" y="2563813"/>
              <a:ext cx="317500" cy="317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32"/>
            <p:cNvSpPr>
              <a:spLocks/>
            </p:cNvSpPr>
            <p:nvPr/>
          </p:nvSpPr>
          <p:spPr bwMode="auto">
            <a:xfrm>
              <a:off x="6292850" y="2573338"/>
              <a:ext cx="233363" cy="160338"/>
            </a:xfrm>
            <a:custGeom>
              <a:avLst/>
              <a:gdLst>
                <a:gd name="T0" fmla="*/ 12 w 147"/>
                <a:gd name="T1" fmla="*/ 50 h 101"/>
                <a:gd name="T2" fmla="*/ 9 w 147"/>
                <a:gd name="T3" fmla="*/ 53 h 101"/>
                <a:gd name="T4" fmla="*/ 6 w 147"/>
                <a:gd name="T5" fmla="*/ 56 h 101"/>
                <a:gd name="T6" fmla="*/ 3 w 147"/>
                <a:gd name="T7" fmla="*/ 56 h 101"/>
                <a:gd name="T8" fmla="*/ 3 w 147"/>
                <a:gd name="T9" fmla="*/ 59 h 101"/>
                <a:gd name="T10" fmla="*/ 0 w 147"/>
                <a:gd name="T11" fmla="*/ 62 h 101"/>
                <a:gd name="T12" fmla="*/ 0 w 147"/>
                <a:gd name="T13" fmla="*/ 65 h 101"/>
                <a:gd name="T14" fmla="*/ 0 w 147"/>
                <a:gd name="T15" fmla="*/ 68 h 101"/>
                <a:gd name="T16" fmla="*/ 0 w 147"/>
                <a:gd name="T17" fmla="*/ 71 h 101"/>
                <a:gd name="T18" fmla="*/ 0 w 147"/>
                <a:gd name="T19" fmla="*/ 77 h 101"/>
                <a:gd name="T20" fmla="*/ 0 w 147"/>
                <a:gd name="T21" fmla="*/ 80 h 101"/>
                <a:gd name="T22" fmla="*/ 0 w 147"/>
                <a:gd name="T23" fmla="*/ 83 h 101"/>
                <a:gd name="T24" fmla="*/ 3 w 147"/>
                <a:gd name="T25" fmla="*/ 86 h 101"/>
                <a:gd name="T26" fmla="*/ 3 w 147"/>
                <a:gd name="T27" fmla="*/ 89 h 101"/>
                <a:gd name="T28" fmla="*/ 6 w 147"/>
                <a:gd name="T29" fmla="*/ 92 h 101"/>
                <a:gd name="T30" fmla="*/ 9 w 147"/>
                <a:gd name="T31" fmla="*/ 95 h 101"/>
                <a:gd name="T32" fmla="*/ 12 w 147"/>
                <a:gd name="T33" fmla="*/ 98 h 101"/>
                <a:gd name="T34" fmla="*/ 15 w 147"/>
                <a:gd name="T35" fmla="*/ 98 h 101"/>
                <a:gd name="T36" fmla="*/ 18 w 147"/>
                <a:gd name="T37" fmla="*/ 101 h 101"/>
                <a:gd name="T38" fmla="*/ 21 w 147"/>
                <a:gd name="T39" fmla="*/ 101 h 101"/>
                <a:gd name="T40" fmla="*/ 24 w 147"/>
                <a:gd name="T41" fmla="*/ 101 h 101"/>
                <a:gd name="T42" fmla="*/ 27 w 147"/>
                <a:gd name="T43" fmla="*/ 101 h 101"/>
                <a:gd name="T44" fmla="*/ 30 w 147"/>
                <a:gd name="T45" fmla="*/ 101 h 101"/>
                <a:gd name="T46" fmla="*/ 33 w 147"/>
                <a:gd name="T47" fmla="*/ 101 h 101"/>
                <a:gd name="T48" fmla="*/ 36 w 147"/>
                <a:gd name="T49" fmla="*/ 101 h 101"/>
                <a:gd name="T50" fmla="*/ 144 w 147"/>
                <a:gd name="T51" fmla="*/ 53 h 101"/>
                <a:gd name="T52" fmla="*/ 141 w 147"/>
                <a:gd name="T53" fmla="*/ 53 h 101"/>
                <a:gd name="T54" fmla="*/ 138 w 147"/>
                <a:gd name="T55" fmla="*/ 53 h 101"/>
                <a:gd name="T56" fmla="*/ 135 w 147"/>
                <a:gd name="T57" fmla="*/ 53 h 101"/>
                <a:gd name="T58" fmla="*/ 132 w 147"/>
                <a:gd name="T59" fmla="*/ 53 h 101"/>
                <a:gd name="T60" fmla="*/ 129 w 147"/>
                <a:gd name="T61" fmla="*/ 53 h 101"/>
                <a:gd name="T62" fmla="*/ 126 w 147"/>
                <a:gd name="T63" fmla="*/ 50 h 101"/>
                <a:gd name="T64" fmla="*/ 123 w 147"/>
                <a:gd name="T65" fmla="*/ 47 h 101"/>
                <a:gd name="T66" fmla="*/ 120 w 147"/>
                <a:gd name="T67" fmla="*/ 47 h 101"/>
                <a:gd name="T68" fmla="*/ 117 w 147"/>
                <a:gd name="T69" fmla="*/ 44 h 101"/>
                <a:gd name="T70" fmla="*/ 117 w 147"/>
                <a:gd name="T71" fmla="*/ 41 h 101"/>
                <a:gd name="T72" fmla="*/ 114 w 147"/>
                <a:gd name="T73" fmla="*/ 38 h 101"/>
                <a:gd name="T74" fmla="*/ 114 w 147"/>
                <a:gd name="T75" fmla="*/ 35 h 101"/>
                <a:gd name="T76" fmla="*/ 111 w 147"/>
                <a:gd name="T77" fmla="*/ 32 h 101"/>
                <a:gd name="T78" fmla="*/ 111 w 147"/>
                <a:gd name="T79" fmla="*/ 30 h 101"/>
                <a:gd name="T80" fmla="*/ 111 w 147"/>
                <a:gd name="T81" fmla="*/ 24 h 101"/>
                <a:gd name="T82" fmla="*/ 111 w 147"/>
                <a:gd name="T83" fmla="*/ 21 h 101"/>
                <a:gd name="T84" fmla="*/ 111 w 147"/>
                <a:gd name="T85" fmla="*/ 18 h 101"/>
                <a:gd name="T86" fmla="*/ 111 w 147"/>
                <a:gd name="T87" fmla="*/ 15 h 101"/>
                <a:gd name="T88" fmla="*/ 114 w 147"/>
                <a:gd name="T89" fmla="*/ 12 h 101"/>
                <a:gd name="T90" fmla="*/ 114 w 147"/>
                <a:gd name="T91" fmla="*/ 9 h 101"/>
                <a:gd name="T92" fmla="*/ 117 w 147"/>
                <a:gd name="T93" fmla="*/ 6 h 101"/>
                <a:gd name="T94" fmla="*/ 117 w 147"/>
                <a:gd name="T95" fmla="*/ 3 h 101"/>
                <a:gd name="T96" fmla="*/ 120 w 147"/>
                <a:gd name="T97" fmla="*/ 3 h 101"/>
                <a:gd name="T98" fmla="*/ 123 w 147"/>
                <a:gd name="T9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 h="101">
                  <a:moveTo>
                    <a:pt x="12" y="50"/>
                  </a:moveTo>
                  <a:lnTo>
                    <a:pt x="12" y="50"/>
                  </a:lnTo>
                  <a:lnTo>
                    <a:pt x="9" y="53"/>
                  </a:lnTo>
                  <a:lnTo>
                    <a:pt x="9" y="53"/>
                  </a:lnTo>
                  <a:lnTo>
                    <a:pt x="6" y="53"/>
                  </a:lnTo>
                  <a:lnTo>
                    <a:pt x="6" y="56"/>
                  </a:lnTo>
                  <a:lnTo>
                    <a:pt x="6" y="56"/>
                  </a:lnTo>
                  <a:lnTo>
                    <a:pt x="3" y="56"/>
                  </a:lnTo>
                  <a:lnTo>
                    <a:pt x="3" y="59"/>
                  </a:lnTo>
                  <a:lnTo>
                    <a:pt x="3" y="59"/>
                  </a:lnTo>
                  <a:lnTo>
                    <a:pt x="3" y="62"/>
                  </a:lnTo>
                  <a:lnTo>
                    <a:pt x="0" y="62"/>
                  </a:lnTo>
                  <a:lnTo>
                    <a:pt x="0" y="65"/>
                  </a:lnTo>
                  <a:lnTo>
                    <a:pt x="0" y="65"/>
                  </a:lnTo>
                  <a:lnTo>
                    <a:pt x="0" y="68"/>
                  </a:lnTo>
                  <a:lnTo>
                    <a:pt x="0" y="68"/>
                  </a:lnTo>
                  <a:lnTo>
                    <a:pt x="0" y="71"/>
                  </a:lnTo>
                  <a:lnTo>
                    <a:pt x="0" y="71"/>
                  </a:lnTo>
                  <a:lnTo>
                    <a:pt x="0" y="74"/>
                  </a:lnTo>
                  <a:lnTo>
                    <a:pt x="0" y="77"/>
                  </a:lnTo>
                  <a:lnTo>
                    <a:pt x="0" y="77"/>
                  </a:lnTo>
                  <a:lnTo>
                    <a:pt x="0" y="80"/>
                  </a:lnTo>
                  <a:lnTo>
                    <a:pt x="0" y="80"/>
                  </a:lnTo>
                  <a:lnTo>
                    <a:pt x="0" y="83"/>
                  </a:lnTo>
                  <a:lnTo>
                    <a:pt x="3" y="83"/>
                  </a:lnTo>
                  <a:lnTo>
                    <a:pt x="3" y="86"/>
                  </a:lnTo>
                  <a:lnTo>
                    <a:pt x="3" y="89"/>
                  </a:lnTo>
                  <a:lnTo>
                    <a:pt x="3" y="89"/>
                  </a:lnTo>
                  <a:lnTo>
                    <a:pt x="6" y="92"/>
                  </a:lnTo>
                  <a:lnTo>
                    <a:pt x="6" y="92"/>
                  </a:lnTo>
                  <a:lnTo>
                    <a:pt x="6" y="92"/>
                  </a:lnTo>
                  <a:lnTo>
                    <a:pt x="9" y="95"/>
                  </a:lnTo>
                  <a:lnTo>
                    <a:pt x="9" y="95"/>
                  </a:lnTo>
                  <a:lnTo>
                    <a:pt x="12" y="98"/>
                  </a:lnTo>
                  <a:lnTo>
                    <a:pt x="12" y="98"/>
                  </a:lnTo>
                  <a:lnTo>
                    <a:pt x="15" y="98"/>
                  </a:lnTo>
                  <a:lnTo>
                    <a:pt x="15" y="101"/>
                  </a:lnTo>
                  <a:lnTo>
                    <a:pt x="18" y="101"/>
                  </a:lnTo>
                  <a:lnTo>
                    <a:pt x="18" y="101"/>
                  </a:lnTo>
                  <a:lnTo>
                    <a:pt x="21" y="101"/>
                  </a:lnTo>
                  <a:lnTo>
                    <a:pt x="21" y="101"/>
                  </a:lnTo>
                  <a:lnTo>
                    <a:pt x="24" y="101"/>
                  </a:lnTo>
                  <a:lnTo>
                    <a:pt x="24" y="101"/>
                  </a:lnTo>
                  <a:lnTo>
                    <a:pt x="27" y="101"/>
                  </a:lnTo>
                  <a:lnTo>
                    <a:pt x="27" y="101"/>
                  </a:lnTo>
                  <a:lnTo>
                    <a:pt x="30" y="101"/>
                  </a:lnTo>
                  <a:lnTo>
                    <a:pt x="30" y="101"/>
                  </a:lnTo>
                  <a:lnTo>
                    <a:pt x="33" y="101"/>
                  </a:lnTo>
                  <a:lnTo>
                    <a:pt x="33" y="101"/>
                  </a:lnTo>
                  <a:lnTo>
                    <a:pt x="36" y="101"/>
                  </a:lnTo>
                  <a:lnTo>
                    <a:pt x="147" y="50"/>
                  </a:lnTo>
                  <a:lnTo>
                    <a:pt x="144" y="53"/>
                  </a:lnTo>
                  <a:lnTo>
                    <a:pt x="144" y="53"/>
                  </a:lnTo>
                  <a:lnTo>
                    <a:pt x="141" y="53"/>
                  </a:lnTo>
                  <a:lnTo>
                    <a:pt x="141" y="53"/>
                  </a:lnTo>
                  <a:lnTo>
                    <a:pt x="138" y="53"/>
                  </a:lnTo>
                  <a:lnTo>
                    <a:pt x="138" y="53"/>
                  </a:lnTo>
                  <a:lnTo>
                    <a:pt x="135" y="53"/>
                  </a:lnTo>
                  <a:lnTo>
                    <a:pt x="135" y="53"/>
                  </a:lnTo>
                  <a:lnTo>
                    <a:pt x="132" y="53"/>
                  </a:lnTo>
                  <a:lnTo>
                    <a:pt x="132" y="53"/>
                  </a:lnTo>
                  <a:lnTo>
                    <a:pt x="129" y="53"/>
                  </a:lnTo>
                  <a:lnTo>
                    <a:pt x="129" y="50"/>
                  </a:lnTo>
                  <a:lnTo>
                    <a:pt x="126" y="50"/>
                  </a:lnTo>
                  <a:lnTo>
                    <a:pt x="126" y="50"/>
                  </a:lnTo>
                  <a:lnTo>
                    <a:pt x="123" y="47"/>
                  </a:lnTo>
                  <a:lnTo>
                    <a:pt x="123" y="47"/>
                  </a:lnTo>
                  <a:lnTo>
                    <a:pt x="120" y="47"/>
                  </a:lnTo>
                  <a:lnTo>
                    <a:pt x="120" y="44"/>
                  </a:lnTo>
                  <a:lnTo>
                    <a:pt x="117" y="44"/>
                  </a:lnTo>
                  <a:lnTo>
                    <a:pt x="117" y="41"/>
                  </a:lnTo>
                  <a:lnTo>
                    <a:pt x="117" y="41"/>
                  </a:lnTo>
                  <a:lnTo>
                    <a:pt x="114" y="38"/>
                  </a:lnTo>
                  <a:lnTo>
                    <a:pt x="114" y="38"/>
                  </a:lnTo>
                  <a:lnTo>
                    <a:pt x="114" y="35"/>
                  </a:lnTo>
                  <a:lnTo>
                    <a:pt x="114" y="35"/>
                  </a:lnTo>
                  <a:lnTo>
                    <a:pt x="111" y="32"/>
                  </a:lnTo>
                  <a:lnTo>
                    <a:pt x="111" y="32"/>
                  </a:lnTo>
                  <a:lnTo>
                    <a:pt x="111" y="30"/>
                  </a:lnTo>
                  <a:lnTo>
                    <a:pt x="111" y="30"/>
                  </a:lnTo>
                  <a:lnTo>
                    <a:pt x="111" y="27"/>
                  </a:lnTo>
                  <a:lnTo>
                    <a:pt x="111" y="24"/>
                  </a:lnTo>
                  <a:lnTo>
                    <a:pt x="111" y="24"/>
                  </a:lnTo>
                  <a:lnTo>
                    <a:pt x="111" y="21"/>
                  </a:lnTo>
                  <a:lnTo>
                    <a:pt x="111" y="21"/>
                  </a:lnTo>
                  <a:lnTo>
                    <a:pt x="111" y="18"/>
                  </a:lnTo>
                  <a:lnTo>
                    <a:pt x="111" y="18"/>
                  </a:lnTo>
                  <a:lnTo>
                    <a:pt x="111" y="15"/>
                  </a:lnTo>
                  <a:lnTo>
                    <a:pt x="111" y="15"/>
                  </a:lnTo>
                  <a:lnTo>
                    <a:pt x="114" y="12"/>
                  </a:lnTo>
                  <a:lnTo>
                    <a:pt x="114" y="12"/>
                  </a:lnTo>
                  <a:lnTo>
                    <a:pt x="114" y="9"/>
                  </a:lnTo>
                  <a:lnTo>
                    <a:pt x="114" y="9"/>
                  </a:lnTo>
                  <a:lnTo>
                    <a:pt x="117" y="6"/>
                  </a:lnTo>
                  <a:lnTo>
                    <a:pt x="117" y="6"/>
                  </a:lnTo>
                  <a:lnTo>
                    <a:pt x="117" y="3"/>
                  </a:lnTo>
                  <a:lnTo>
                    <a:pt x="120" y="3"/>
                  </a:lnTo>
                  <a:lnTo>
                    <a:pt x="120" y="3"/>
                  </a:lnTo>
                  <a:lnTo>
                    <a:pt x="123" y="3"/>
                  </a:lnTo>
                  <a:lnTo>
                    <a:pt x="123" y="0"/>
                  </a:lnTo>
                  <a:lnTo>
                    <a:pt x="12" y="5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Oval 133"/>
            <p:cNvSpPr>
              <a:spLocks noChangeArrowheads="1"/>
            </p:cNvSpPr>
            <p:nvPr/>
          </p:nvSpPr>
          <p:spPr bwMode="auto">
            <a:xfrm>
              <a:off x="2738438" y="5826125"/>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Oval 134"/>
            <p:cNvSpPr>
              <a:spLocks noChangeArrowheads="1"/>
            </p:cNvSpPr>
            <p:nvPr/>
          </p:nvSpPr>
          <p:spPr bwMode="auto">
            <a:xfrm>
              <a:off x="4938713" y="117633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35"/>
            <p:cNvSpPr>
              <a:spLocks/>
            </p:cNvSpPr>
            <p:nvPr/>
          </p:nvSpPr>
          <p:spPr bwMode="auto">
            <a:xfrm>
              <a:off x="5029200" y="1223963"/>
              <a:ext cx="376238" cy="227013"/>
            </a:xfrm>
            <a:custGeom>
              <a:avLst/>
              <a:gdLst>
                <a:gd name="T0" fmla="*/ 24 w 237"/>
                <a:gd name="T1" fmla="*/ 0 h 143"/>
                <a:gd name="T2" fmla="*/ 21 w 237"/>
                <a:gd name="T3" fmla="*/ 0 h 143"/>
                <a:gd name="T4" fmla="*/ 21 w 237"/>
                <a:gd name="T5" fmla="*/ 0 h 143"/>
                <a:gd name="T6" fmla="*/ 21 w 237"/>
                <a:gd name="T7" fmla="*/ 0 h 143"/>
                <a:gd name="T8" fmla="*/ 21 w 237"/>
                <a:gd name="T9" fmla="*/ 3 h 143"/>
                <a:gd name="T10" fmla="*/ 18 w 237"/>
                <a:gd name="T11" fmla="*/ 6 h 143"/>
                <a:gd name="T12" fmla="*/ 18 w 237"/>
                <a:gd name="T13" fmla="*/ 6 h 143"/>
                <a:gd name="T14" fmla="*/ 18 w 237"/>
                <a:gd name="T15" fmla="*/ 9 h 143"/>
                <a:gd name="T16" fmla="*/ 15 w 237"/>
                <a:gd name="T17" fmla="*/ 12 h 143"/>
                <a:gd name="T18" fmla="*/ 15 w 237"/>
                <a:gd name="T19" fmla="*/ 15 h 143"/>
                <a:gd name="T20" fmla="*/ 12 w 237"/>
                <a:gd name="T21" fmla="*/ 18 h 143"/>
                <a:gd name="T22" fmla="*/ 12 w 237"/>
                <a:gd name="T23" fmla="*/ 21 h 143"/>
                <a:gd name="T24" fmla="*/ 9 w 237"/>
                <a:gd name="T25" fmla="*/ 24 h 143"/>
                <a:gd name="T26" fmla="*/ 9 w 237"/>
                <a:gd name="T27" fmla="*/ 27 h 143"/>
                <a:gd name="T28" fmla="*/ 6 w 237"/>
                <a:gd name="T29" fmla="*/ 30 h 143"/>
                <a:gd name="T30" fmla="*/ 6 w 237"/>
                <a:gd name="T31" fmla="*/ 33 h 143"/>
                <a:gd name="T32" fmla="*/ 3 w 237"/>
                <a:gd name="T33" fmla="*/ 36 h 143"/>
                <a:gd name="T34" fmla="*/ 3 w 237"/>
                <a:gd name="T35" fmla="*/ 39 h 143"/>
                <a:gd name="T36" fmla="*/ 3 w 237"/>
                <a:gd name="T37" fmla="*/ 42 h 143"/>
                <a:gd name="T38" fmla="*/ 3 w 237"/>
                <a:gd name="T39" fmla="*/ 45 h 143"/>
                <a:gd name="T40" fmla="*/ 0 w 237"/>
                <a:gd name="T41" fmla="*/ 45 h 143"/>
                <a:gd name="T42" fmla="*/ 0 w 237"/>
                <a:gd name="T43" fmla="*/ 48 h 143"/>
                <a:gd name="T44" fmla="*/ 0 w 237"/>
                <a:gd name="T45" fmla="*/ 48 h 143"/>
                <a:gd name="T46" fmla="*/ 0 w 237"/>
                <a:gd name="T47" fmla="*/ 48 h 143"/>
                <a:gd name="T48" fmla="*/ 0 w 237"/>
                <a:gd name="T49" fmla="*/ 51 h 143"/>
                <a:gd name="T50" fmla="*/ 213 w 237"/>
                <a:gd name="T51" fmla="*/ 143 h 143"/>
                <a:gd name="T52" fmla="*/ 213 w 237"/>
                <a:gd name="T53" fmla="*/ 143 h 143"/>
                <a:gd name="T54" fmla="*/ 216 w 237"/>
                <a:gd name="T55" fmla="*/ 143 h 143"/>
                <a:gd name="T56" fmla="*/ 216 w 237"/>
                <a:gd name="T57" fmla="*/ 140 h 143"/>
                <a:gd name="T58" fmla="*/ 216 w 237"/>
                <a:gd name="T59" fmla="*/ 140 h 143"/>
                <a:gd name="T60" fmla="*/ 216 w 237"/>
                <a:gd name="T61" fmla="*/ 137 h 143"/>
                <a:gd name="T62" fmla="*/ 216 w 237"/>
                <a:gd name="T63" fmla="*/ 134 h 143"/>
                <a:gd name="T64" fmla="*/ 219 w 237"/>
                <a:gd name="T65" fmla="*/ 131 h 143"/>
                <a:gd name="T66" fmla="*/ 219 w 237"/>
                <a:gd name="T67" fmla="*/ 131 h 143"/>
                <a:gd name="T68" fmla="*/ 222 w 237"/>
                <a:gd name="T69" fmla="*/ 128 h 143"/>
                <a:gd name="T70" fmla="*/ 222 w 237"/>
                <a:gd name="T71" fmla="*/ 122 h 143"/>
                <a:gd name="T72" fmla="*/ 225 w 237"/>
                <a:gd name="T73" fmla="*/ 119 h 143"/>
                <a:gd name="T74" fmla="*/ 225 w 237"/>
                <a:gd name="T75" fmla="*/ 116 h 143"/>
                <a:gd name="T76" fmla="*/ 225 w 237"/>
                <a:gd name="T77" fmla="*/ 113 h 143"/>
                <a:gd name="T78" fmla="*/ 228 w 237"/>
                <a:gd name="T79" fmla="*/ 110 h 143"/>
                <a:gd name="T80" fmla="*/ 228 w 237"/>
                <a:gd name="T81" fmla="*/ 107 h 143"/>
                <a:gd name="T82" fmla="*/ 231 w 237"/>
                <a:gd name="T83" fmla="*/ 105 h 143"/>
                <a:gd name="T84" fmla="*/ 231 w 237"/>
                <a:gd name="T85" fmla="*/ 102 h 143"/>
                <a:gd name="T86" fmla="*/ 234 w 237"/>
                <a:gd name="T87" fmla="*/ 102 h 143"/>
                <a:gd name="T88" fmla="*/ 234 w 237"/>
                <a:gd name="T89" fmla="*/ 99 h 143"/>
                <a:gd name="T90" fmla="*/ 234 w 237"/>
                <a:gd name="T91" fmla="*/ 96 h 143"/>
                <a:gd name="T92" fmla="*/ 237 w 237"/>
                <a:gd name="T93" fmla="*/ 96 h 143"/>
                <a:gd name="T94" fmla="*/ 237 w 237"/>
                <a:gd name="T95" fmla="*/ 96 h 143"/>
                <a:gd name="T96" fmla="*/ 237 w 237"/>
                <a:gd name="T97" fmla="*/ 93 h 143"/>
                <a:gd name="T98" fmla="*/ 237 w 237"/>
                <a:gd name="T99" fmla="*/ 9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7" h="143">
                  <a:moveTo>
                    <a:pt x="24" y="0"/>
                  </a:moveTo>
                  <a:lnTo>
                    <a:pt x="24" y="0"/>
                  </a:lnTo>
                  <a:lnTo>
                    <a:pt x="24" y="0"/>
                  </a:lnTo>
                  <a:lnTo>
                    <a:pt x="21" y="0"/>
                  </a:lnTo>
                  <a:lnTo>
                    <a:pt x="21" y="0"/>
                  </a:lnTo>
                  <a:lnTo>
                    <a:pt x="21" y="0"/>
                  </a:lnTo>
                  <a:lnTo>
                    <a:pt x="21" y="0"/>
                  </a:lnTo>
                  <a:lnTo>
                    <a:pt x="21" y="0"/>
                  </a:lnTo>
                  <a:lnTo>
                    <a:pt x="21" y="3"/>
                  </a:lnTo>
                  <a:lnTo>
                    <a:pt x="21" y="3"/>
                  </a:lnTo>
                  <a:lnTo>
                    <a:pt x="21" y="3"/>
                  </a:lnTo>
                  <a:lnTo>
                    <a:pt x="18" y="6"/>
                  </a:lnTo>
                  <a:lnTo>
                    <a:pt x="18" y="6"/>
                  </a:lnTo>
                  <a:lnTo>
                    <a:pt x="18" y="6"/>
                  </a:lnTo>
                  <a:lnTo>
                    <a:pt x="18" y="9"/>
                  </a:lnTo>
                  <a:lnTo>
                    <a:pt x="18" y="9"/>
                  </a:lnTo>
                  <a:lnTo>
                    <a:pt x="15" y="12"/>
                  </a:lnTo>
                  <a:lnTo>
                    <a:pt x="15" y="12"/>
                  </a:lnTo>
                  <a:lnTo>
                    <a:pt x="15" y="12"/>
                  </a:lnTo>
                  <a:lnTo>
                    <a:pt x="15" y="15"/>
                  </a:lnTo>
                  <a:lnTo>
                    <a:pt x="12" y="18"/>
                  </a:lnTo>
                  <a:lnTo>
                    <a:pt x="12" y="18"/>
                  </a:lnTo>
                  <a:lnTo>
                    <a:pt x="12" y="21"/>
                  </a:lnTo>
                  <a:lnTo>
                    <a:pt x="12" y="21"/>
                  </a:lnTo>
                  <a:lnTo>
                    <a:pt x="9" y="24"/>
                  </a:lnTo>
                  <a:lnTo>
                    <a:pt x="9" y="24"/>
                  </a:lnTo>
                  <a:lnTo>
                    <a:pt x="9" y="27"/>
                  </a:lnTo>
                  <a:lnTo>
                    <a:pt x="9" y="27"/>
                  </a:lnTo>
                  <a:lnTo>
                    <a:pt x="9" y="30"/>
                  </a:lnTo>
                  <a:lnTo>
                    <a:pt x="6" y="30"/>
                  </a:lnTo>
                  <a:lnTo>
                    <a:pt x="6" y="33"/>
                  </a:lnTo>
                  <a:lnTo>
                    <a:pt x="6" y="33"/>
                  </a:lnTo>
                  <a:lnTo>
                    <a:pt x="6" y="36"/>
                  </a:lnTo>
                  <a:lnTo>
                    <a:pt x="3" y="36"/>
                  </a:lnTo>
                  <a:lnTo>
                    <a:pt x="3" y="39"/>
                  </a:lnTo>
                  <a:lnTo>
                    <a:pt x="3" y="39"/>
                  </a:lnTo>
                  <a:lnTo>
                    <a:pt x="3" y="42"/>
                  </a:lnTo>
                  <a:lnTo>
                    <a:pt x="3" y="42"/>
                  </a:lnTo>
                  <a:lnTo>
                    <a:pt x="3" y="42"/>
                  </a:lnTo>
                  <a:lnTo>
                    <a:pt x="3" y="45"/>
                  </a:lnTo>
                  <a:lnTo>
                    <a:pt x="0" y="45"/>
                  </a:lnTo>
                  <a:lnTo>
                    <a:pt x="0" y="45"/>
                  </a:lnTo>
                  <a:lnTo>
                    <a:pt x="0" y="48"/>
                  </a:lnTo>
                  <a:lnTo>
                    <a:pt x="0" y="48"/>
                  </a:lnTo>
                  <a:lnTo>
                    <a:pt x="0" y="48"/>
                  </a:lnTo>
                  <a:lnTo>
                    <a:pt x="0" y="48"/>
                  </a:lnTo>
                  <a:lnTo>
                    <a:pt x="0" y="48"/>
                  </a:lnTo>
                  <a:lnTo>
                    <a:pt x="0" y="48"/>
                  </a:lnTo>
                  <a:lnTo>
                    <a:pt x="0" y="51"/>
                  </a:lnTo>
                  <a:lnTo>
                    <a:pt x="0" y="51"/>
                  </a:lnTo>
                  <a:lnTo>
                    <a:pt x="213" y="143"/>
                  </a:lnTo>
                  <a:lnTo>
                    <a:pt x="213" y="143"/>
                  </a:lnTo>
                  <a:lnTo>
                    <a:pt x="213" y="143"/>
                  </a:lnTo>
                  <a:lnTo>
                    <a:pt x="213" y="143"/>
                  </a:lnTo>
                  <a:lnTo>
                    <a:pt x="216" y="143"/>
                  </a:lnTo>
                  <a:lnTo>
                    <a:pt x="216" y="143"/>
                  </a:lnTo>
                  <a:lnTo>
                    <a:pt x="216" y="143"/>
                  </a:lnTo>
                  <a:lnTo>
                    <a:pt x="216" y="140"/>
                  </a:lnTo>
                  <a:lnTo>
                    <a:pt x="216" y="140"/>
                  </a:lnTo>
                  <a:lnTo>
                    <a:pt x="216" y="140"/>
                  </a:lnTo>
                  <a:lnTo>
                    <a:pt x="216" y="137"/>
                  </a:lnTo>
                  <a:lnTo>
                    <a:pt x="216" y="137"/>
                  </a:lnTo>
                  <a:lnTo>
                    <a:pt x="216" y="137"/>
                  </a:lnTo>
                  <a:lnTo>
                    <a:pt x="216" y="134"/>
                  </a:lnTo>
                  <a:lnTo>
                    <a:pt x="219" y="134"/>
                  </a:lnTo>
                  <a:lnTo>
                    <a:pt x="219" y="131"/>
                  </a:lnTo>
                  <a:lnTo>
                    <a:pt x="219" y="131"/>
                  </a:lnTo>
                  <a:lnTo>
                    <a:pt x="219" y="131"/>
                  </a:lnTo>
                  <a:lnTo>
                    <a:pt x="219" y="128"/>
                  </a:lnTo>
                  <a:lnTo>
                    <a:pt x="222" y="128"/>
                  </a:lnTo>
                  <a:lnTo>
                    <a:pt x="222" y="125"/>
                  </a:lnTo>
                  <a:lnTo>
                    <a:pt x="222" y="122"/>
                  </a:lnTo>
                  <a:lnTo>
                    <a:pt x="222" y="122"/>
                  </a:lnTo>
                  <a:lnTo>
                    <a:pt x="225" y="119"/>
                  </a:lnTo>
                  <a:lnTo>
                    <a:pt x="225" y="119"/>
                  </a:lnTo>
                  <a:lnTo>
                    <a:pt x="225" y="116"/>
                  </a:lnTo>
                  <a:lnTo>
                    <a:pt x="225" y="116"/>
                  </a:lnTo>
                  <a:lnTo>
                    <a:pt x="225" y="113"/>
                  </a:lnTo>
                  <a:lnTo>
                    <a:pt x="228" y="113"/>
                  </a:lnTo>
                  <a:lnTo>
                    <a:pt x="228" y="110"/>
                  </a:lnTo>
                  <a:lnTo>
                    <a:pt x="228" y="110"/>
                  </a:lnTo>
                  <a:lnTo>
                    <a:pt x="228" y="107"/>
                  </a:lnTo>
                  <a:lnTo>
                    <a:pt x="231" y="107"/>
                  </a:lnTo>
                  <a:lnTo>
                    <a:pt x="231" y="105"/>
                  </a:lnTo>
                  <a:lnTo>
                    <a:pt x="231" y="105"/>
                  </a:lnTo>
                  <a:lnTo>
                    <a:pt x="231" y="102"/>
                  </a:lnTo>
                  <a:lnTo>
                    <a:pt x="231" y="102"/>
                  </a:lnTo>
                  <a:lnTo>
                    <a:pt x="234" y="102"/>
                  </a:lnTo>
                  <a:lnTo>
                    <a:pt x="234" y="99"/>
                  </a:lnTo>
                  <a:lnTo>
                    <a:pt x="234" y="99"/>
                  </a:lnTo>
                  <a:lnTo>
                    <a:pt x="234" y="99"/>
                  </a:lnTo>
                  <a:lnTo>
                    <a:pt x="234" y="96"/>
                  </a:lnTo>
                  <a:lnTo>
                    <a:pt x="234" y="96"/>
                  </a:lnTo>
                  <a:lnTo>
                    <a:pt x="237" y="96"/>
                  </a:lnTo>
                  <a:lnTo>
                    <a:pt x="237" y="96"/>
                  </a:lnTo>
                  <a:lnTo>
                    <a:pt x="237" y="96"/>
                  </a:lnTo>
                  <a:lnTo>
                    <a:pt x="237" y="93"/>
                  </a:lnTo>
                  <a:lnTo>
                    <a:pt x="237" y="93"/>
                  </a:lnTo>
                  <a:lnTo>
                    <a:pt x="237" y="93"/>
                  </a:lnTo>
                  <a:lnTo>
                    <a:pt x="237" y="93"/>
                  </a:lnTo>
                  <a:lnTo>
                    <a:pt x="2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Oval 136"/>
            <p:cNvSpPr>
              <a:spLocks noChangeArrowheads="1"/>
            </p:cNvSpPr>
            <p:nvPr/>
          </p:nvSpPr>
          <p:spPr bwMode="auto">
            <a:xfrm>
              <a:off x="2644775" y="2425700"/>
              <a:ext cx="269875" cy="269875"/>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Oval 137"/>
            <p:cNvSpPr>
              <a:spLocks noChangeArrowheads="1"/>
            </p:cNvSpPr>
            <p:nvPr/>
          </p:nvSpPr>
          <p:spPr bwMode="auto">
            <a:xfrm>
              <a:off x="5362575" y="1314450"/>
              <a:ext cx="317500" cy="317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38"/>
            <p:cNvSpPr>
              <a:spLocks/>
            </p:cNvSpPr>
            <p:nvPr/>
          </p:nvSpPr>
          <p:spPr bwMode="auto">
            <a:xfrm>
              <a:off x="5546725" y="1319213"/>
              <a:ext cx="223838" cy="165100"/>
            </a:xfrm>
            <a:custGeom>
              <a:avLst/>
              <a:gdLst>
                <a:gd name="T0" fmla="*/ 12 w 141"/>
                <a:gd name="T1" fmla="*/ 53 h 104"/>
                <a:gd name="T2" fmla="*/ 9 w 141"/>
                <a:gd name="T3" fmla="*/ 53 h 104"/>
                <a:gd name="T4" fmla="*/ 9 w 141"/>
                <a:gd name="T5" fmla="*/ 56 h 104"/>
                <a:gd name="T6" fmla="*/ 6 w 141"/>
                <a:gd name="T7" fmla="*/ 59 h 104"/>
                <a:gd name="T8" fmla="*/ 3 w 141"/>
                <a:gd name="T9" fmla="*/ 62 h 104"/>
                <a:gd name="T10" fmla="*/ 3 w 141"/>
                <a:gd name="T11" fmla="*/ 65 h 104"/>
                <a:gd name="T12" fmla="*/ 3 w 141"/>
                <a:gd name="T13" fmla="*/ 68 h 104"/>
                <a:gd name="T14" fmla="*/ 0 w 141"/>
                <a:gd name="T15" fmla="*/ 71 h 104"/>
                <a:gd name="T16" fmla="*/ 0 w 141"/>
                <a:gd name="T17" fmla="*/ 74 h 104"/>
                <a:gd name="T18" fmla="*/ 3 w 141"/>
                <a:gd name="T19" fmla="*/ 77 h 104"/>
                <a:gd name="T20" fmla="*/ 3 w 141"/>
                <a:gd name="T21" fmla="*/ 80 h 104"/>
                <a:gd name="T22" fmla="*/ 3 w 141"/>
                <a:gd name="T23" fmla="*/ 86 h 104"/>
                <a:gd name="T24" fmla="*/ 6 w 141"/>
                <a:gd name="T25" fmla="*/ 89 h 104"/>
                <a:gd name="T26" fmla="*/ 6 w 141"/>
                <a:gd name="T27" fmla="*/ 92 h 104"/>
                <a:gd name="T28" fmla="*/ 9 w 141"/>
                <a:gd name="T29" fmla="*/ 95 h 104"/>
                <a:gd name="T30" fmla="*/ 12 w 141"/>
                <a:gd name="T31" fmla="*/ 95 h 104"/>
                <a:gd name="T32" fmla="*/ 15 w 141"/>
                <a:gd name="T33" fmla="*/ 98 h 104"/>
                <a:gd name="T34" fmla="*/ 18 w 141"/>
                <a:gd name="T35" fmla="*/ 101 h 104"/>
                <a:gd name="T36" fmla="*/ 21 w 141"/>
                <a:gd name="T37" fmla="*/ 101 h 104"/>
                <a:gd name="T38" fmla="*/ 24 w 141"/>
                <a:gd name="T39" fmla="*/ 104 h 104"/>
                <a:gd name="T40" fmla="*/ 27 w 141"/>
                <a:gd name="T41" fmla="*/ 104 h 104"/>
                <a:gd name="T42" fmla="*/ 30 w 141"/>
                <a:gd name="T43" fmla="*/ 104 h 104"/>
                <a:gd name="T44" fmla="*/ 33 w 141"/>
                <a:gd name="T45" fmla="*/ 104 h 104"/>
                <a:gd name="T46" fmla="*/ 36 w 141"/>
                <a:gd name="T47" fmla="*/ 101 h 104"/>
                <a:gd name="T48" fmla="*/ 39 w 141"/>
                <a:gd name="T49" fmla="*/ 101 h 104"/>
                <a:gd name="T50" fmla="*/ 141 w 141"/>
                <a:gd name="T51" fmla="*/ 50 h 104"/>
                <a:gd name="T52" fmla="*/ 138 w 141"/>
                <a:gd name="T53" fmla="*/ 50 h 104"/>
                <a:gd name="T54" fmla="*/ 135 w 141"/>
                <a:gd name="T55" fmla="*/ 50 h 104"/>
                <a:gd name="T56" fmla="*/ 132 w 141"/>
                <a:gd name="T57" fmla="*/ 50 h 104"/>
                <a:gd name="T58" fmla="*/ 129 w 141"/>
                <a:gd name="T59" fmla="*/ 50 h 104"/>
                <a:gd name="T60" fmla="*/ 123 w 141"/>
                <a:gd name="T61" fmla="*/ 50 h 104"/>
                <a:gd name="T62" fmla="*/ 120 w 141"/>
                <a:gd name="T63" fmla="*/ 50 h 104"/>
                <a:gd name="T64" fmla="*/ 117 w 141"/>
                <a:gd name="T65" fmla="*/ 47 h 104"/>
                <a:gd name="T66" fmla="*/ 114 w 141"/>
                <a:gd name="T67" fmla="*/ 45 h 104"/>
                <a:gd name="T68" fmla="*/ 114 w 141"/>
                <a:gd name="T69" fmla="*/ 45 h 104"/>
                <a:gd name="T70" fmla="*/ 111 w 141"/>
                <a:gd name="T71" fmla="*/ 42 h 104"/>
                <a:gd name="T72" fmla="*/ 108 w 141"/>
                <a:gd name="T73" fmla="*/ 39 h 104"/>
                <a:gd name="T74" fmla="*/ 108 w 141"/>
                <a:gd name="T75" fmla="*/ 36 h 104"/>
                <a:gd name="T76" fmla="*/ 105 w 141"/>
                <a:gd name="T77" fmla="*/ 33 h 104"/>
                <a:gd name="T78" fmla="*/ 105 w 141"/>
                <a:gd name="T79" fmla="*/ 27 h 104"/>
                <a:gd name="T80" fmla="*/ 105 w 141"/>
                <a:gd name="T81" fmla="*/ 24 h 104"/>
                <a:gd name="T82" fmla="*/ 105 w 141"/>
                <a:gd name="T83" fmla="*/ 21 h 104"/>
                <a:gd name="T84" fmla="*/ 105 w 141"/>
                <a:gd name="T85" fmla="*/ 18 h 104"/>
                <a:gd name="T86" fmla="*/ 105 w 141"/>
                <a:gd name="T87" fmla="*/ 15 h 104"/>
                <a:gd name="T88" fmla="*/ 105 w 141"/>
                <a:gd name="T89" fmla="*/ 12 h 104"/>
                <a:gd name="T90" fmla="*/ 108 w 141"/>
                <a:gd name="T91" fmla="*/ 9 h 104"/>
                <a:gd name="T92" fmla="*/ 108 w 141"/>
                <a:gd name="T93" fmla="*/ 6 h 104"/>
                <a:gd name="T94" fmla="*/ 111 w 141"/>
                <a:gd name="T95" fmla="*/ 3 h 104"/>
                <a:gd name="T96" fmla="*/ 114 w 141"/>
                <a:gd name="T97" fmla="*/ 0 h 104"/>
                <a:gd name="T98" fmla="*/ 117 w 141"/>
                <a:gd name="T9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104">
                  <a:moveTo>
                    <a:pt x="15" y="50"/>
                  </a:moveTo>
                  <a:lnTo>
                    <a:pt x="12" y="53"/>
                  </a:lnTo>
                  <a:lnTo>
                    <a:pt x="12" y="53"/>
                  </a:lnTo>
                  <a:lnTo>
                    <a:pt x="9" y="53"/>
                  </a:lnTo>
                  <a:lnTo>
                    <a:pt x="9" y="56"/>
                  </a:lnTo>
                  <a:lnTo>
                    <a:pt x="9" y="56"/>
                  </a:lnTo>
                  <a:lnTo>
                    <a:pt x="6" y="56"/>
                  </a:lnTo>
                  <a:lnTo>
                    <a:pt x="6" y="59"/>
                  </a:lnTo>
                  <a:lnTo>
                    <a:pt x="6" y="59"/>
                  </a:lnTo>
                  <a:lnTo>
                    <a:pt x="3" y="62"/>
                  </a:lnTo>
                  <a:lnTo>
                    <a:pt x="3" y="62"/>
                  </a:lnTo>
                  <a:lnTo>
                    <a:pt x="3" y="65"/>
                  </a:lnTo>
                  <a:lnTo>
                    <a:pt x="3" y="65"/>
                  </a:lnTo>
                  <a:lnTo>
                    <a:pt x="3" y="68"/>
                  </a:lnTo>
                  <a:lnTo>
                    <a:pt x="3" y="68"/>
                  </a:lnTo>
                  <a:lnTo>
                    <a:pt x="0" y="71"/>
                  </a:lnTo>
                  <a:lnTo>
                    <a:pt x="0" y="74"/>
                  </a:lnTo>
                  <a:lnTo>
                    <a:pt x="0" y="74"/>
                  </a:lnTo>
                  <a:lnTo>
                    <a:pt x="0" y="77"/>
                  </a:lnTo>
                  <a:lnTo>
                    <a:pt x="3" y="77"/>
                  </a:lnTo>
                  <a:lnTo>
                    <a:pt x="3" y="80"/>
                  </a:lnTo>
                  <a:lnTo>
                    <a:pt x="3" y="80"/>
                  </a:lnTo>
                  <a:lnTo>
                    <a:pt x="3" y="83"/>
                  </a:lnTo>
                  <a:lnTo>
                    <a:pt x="3" y="86"/>
                  </a:lnTo>
                  <a:lnTo>
                    <a:pt x="3" y="86"/>
                  </a:lnTo>
                  <a:lnTo>
                    <a:pt x="6" y="89"/>
                  </a:lnTo>
                  <a:lnTo>
                    <a:pt x="6" y="89"/>
                  </a:lnTo>
                  <a:lnTo>
                    <a:pt x="6" y="92"/>
                  </a:lnTo>
                  <a:lnTo>
                    <a:pt x="9" y="92"/>
                  </a:lnTo>
                  <a:lnTo>
                    <a:pt x="9" y="95"/>
                  </a:lnTo>
                  <a:lnTo>
                    <a:pt x="9" y="95"/>
                  </a:lnTo>
                  <a:lnTo>
                    <a:pt x="12" y="95"/>
                  </a:lnTo>
                  <a:lnTo>
                    <a:pt x="12" y="98"/>
                  </a:lnTo>
                  <a:lnTo>
                    <a:pt x="15" y="98"/>
                  </a:lnTo>
                  <a:lnTo>
                    <a:pt x="15" y="98"/>
                  </a:lnTo>
                  <a:lnTo>
                    <a:pt x="18" y="101"/>
                  </a:lnTo>
                  <a:lnTo>
                    <a:pt x="18" y="101"/>
                  </a:lnTo>
                  <a:lnTo>
                    <a:pt x="21" y="101"/>
                  </a:lnTo>
                  <a:lnTo>
                    <a:pt x="21" y="101"/>
                  </a:lnTo>
                  <a:lnTo>
                    <a:pt x="24" y="104"/>
                  </a:lnTo>
                  <a:lnTo>
                    <a:pt x="24" y="104"/>
                  </a:lnTo>
                  <a:lnTo>
                    <a:pt x="27" y="104"/>
                  </a:lnTo>
                  <a:lnTo>
                    <a:pt x="27" y="104"/>
                  </a:lnTo>
                  <a:lnTo>
                    <a:pt x="30" y="104"/>
                  </a:lnTo>
                  <a:lnTo>
                    <a:pt x="30" y="104"/>
                  </a:lnTo>
                  <a:lnTo>
                    <a:pt x="33" y="104"/>
                  </a:lnTo>
                  <a:lnTo>
                    <a:pt x="33" y="104"/>
                  </a:lnTo>
                  <a:lnTo>
                    <a:pt x="36" y="101"/>
                  </a:lnTo>
                  <a:lnTo>
                    <a:pt x="36" y="101"/>
                  </a:lnTo>
                  <a:lnTo>
                    <a:pt x="39" y="101"/>
                  </a:lnTo>
                  <a:lnTo>
                    <a:pt x="141" y="50"/>
                  </a:lnTo>
                  <a:lnTo>
                    <a:pt x="141" y="50"/>
                  </a:lnTo>
                  <a:lnTo>
                    <a:pt x="138" y="50"/>
                  </a:lnTo>
                  <a:lnTo>
                    <a:pt x="138" y="50"/>
                  </a:lnTo>
                  <a:lnTo>
                    <a:pt x="135" y="50"/>
                  </a:lnTo>
                  <a:lnTo>
                    <a:pt x="135" y="50"/>
                  </a:lnTo>
                  <a:lnTo>
                    <a:pt x="132" y="50"/>
                  </a:lnTo>
                  <a:lnTo>
                    <a:pt x="132" y="50"/>
                  </a:lnTo>
                  <a:lnTo>
                    <a:pt x="129" y="50"/>
                  </a:lnTo>
                  <a:lnTo>
                    <a:pt x="129" y="50"/>
                  </a:lnTo>
                  <a:lnTo>
                    <a:pt x="126" y="50"/>
                  </a:lnTo>
                  <a:lnTo>
                    <a:pt x="123" y="50"/>
                  </a:lnTo>
                  <a:lnTo>
                    <a:pt x="123" y="50"/>
                  </a:lnTo>
                  <a:lnTo>
                    <a:pt x="120" y="50"/>
                  </a:lnTo>
                  <a:lnTo>
                    <a:pt x="120" y="47"/>
                  </a:lnTo>
                  <a:lnTo>
                    <a:pt x="117" y="47"/>
                  </a:lnTo>
                  <a:lnTo>
                    <a:pt x="117" y="47"/>
                  </a:lnTo>
                  <a:lnTo>
                    <a:pt x="114" y="45"/>
                  </a:lnTo>
                  <a:lnTo>
                    <a:pt x="114" y="45"/>
                  </a:lnTo>
                  <a:lnTo>
                    <a:pt x="114" y="45"/>
                  </a:lnTo>
                  <a:lnTo>
                    <a:pt x="111" y="42"/>
                  </a:lnTo>
                  <a:lnTo>
                    <a:pt x="111" y="42"/>
                  </a:lnTo>
                  <a:lnTo>
                    <a:pt x="108" y="39"/>
                  </a:lnTo>
                  <a:lnTo>
                    <a:pt x="108" y="39"/>
                  </a:lnTo>
                  <a:lnTo>
                    <a:pt x="108" y="36"/>
                  </a:lnTo>
                  <a:lnTo>
                    <a:pt x="108" y="36"/>
                  </a:lnTo>
                  <a:lnTo>
                    <a:pt x="105" y="33"/>
                  </a:lnTo>
                  <a:lnTo>
                    <a:pt x="105" y="33"/>
                  </a:lnTo>
                  <a:lnTo>
                    <a:pt x="105" y="30"/>
                  </a:lnTo>
                  <a:lnTo>
                    <a:pt x="105" y="27"/>
                  </a:lnTo>
                  <a:lnTo>
                    <a:pt x="105" y="27"/>
                  </a:lnTo>
                  <a:lnTo>
                    <a:pt x="105" y="24"/>
                  </a:lnTo>
                  <a:lnTo>
                    <a:pt x="105" y="24"/>
                  </a:lnTo>
                  <a:lnTo>
                    <a:pt x="105" y="21"/>
                  </a:lnTo>
                  <a:lnTo>
                    <a:pt x="105" y="21"/>
                  </a:lnTo>
                  <a:lnTo>
                    <a:pt x="105" y="18"/>
                  </a:lnTo>
                  <a:lnTo>
                    <a:pt x="105" y="15"/>
                  </a:lnTo>
                  <a:lnTo>
                    <a:pt x="105" y="15"/>
                  </a:lnTo>
                  <a:lnTo>
                    <a:pt x="105" y="12"/>
                  </a:lnTo>
                  <a:lnTo>
                    <a:pt x="105" y="12"/>
                  </a:lnTo>
                  <a:lnTo>
                    <a:pt x="108" y="9"/>
                  </a:lnTo>
                  <a:lnTo>
                    <a:pt x="108" y="9"/>
                  </a:lnTo>
                  <a:lnTo>
                    <a:pt x="108" y="6"/>
                  </a:lnTo>
                  <a:lnTo>
                    <a:pt x="108" y="6"/>
                  </a:lnTo>
                  <a:lnTo>
                    <a:pt x="111" y="3"/>
                  </a:lnTo>
                  <a:lnTo>
                    <a:pt x="111" y="3"/>
                  </a:lnTo>
                  <a:lnTo>
                    <a:pt x="114" y="3"/>
                  </a:lnTo>
                  <a:lnTo>
                    <a:pt x="114" y="0"/>
                  </a:lnTo>
                  <a:lnTo>
                    <a:pt x="114" y="0"/>
                  </a:lnTo>
                  <a:lnTo>
                    <a:pt x="117" y="0"/>
                  </a:lnTo>
                  <a:lnTo>
                    <a:pt x="15" y="5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Oval 139"/>
            <p:cNvSpPr>
              <a:spLocks noChangeArrowheads="1"/>
            </p:cNvSpPr>
            <p:nvPr/>
          </p:nvSpPr>
          <p:spPr bwMode="auto">
            <a:xfrm>
              <a:off x="1974850" y="4743450"/>
              <a:ext cx="317500" cy="31908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0"/>
            <p:cNvSpPr>
              <a:spLocks/>
            </p:cNvSpPr>
            <p:nvPr/>
          </p:nvSpPr>
          <p:spPr bwMode="auto">
            <a:xfrm>
              <a:off x="2211388" y="4449763"/>
              <a:ext cx="466725" cy="398463"/>
            </a:xfrm>
            <a:custGeom>
              <a:avLst/>
              <a:gdLst>
                <a:gd name="T0" fmla="*/ 3 w 294"/>
                <a:gd name="T1" fmla="*/ 209 h 251"/>
                <a:gd name="T2" fmla="*/ 0 w 294"/>
                <a:gd name="T3" fmla="*/ 209 h 251"/>
                <a:gd name="T4" fmla="*/ 0 w 294"/>
                <a:gd name="T5" fmla="*/ 212 h 251"/>
                <a:gd name="T6" fmla="*/ 0 w 294"/>
                <a:gd name="T7" fmla="*/ 212 h 251"/>
                <a:gd name="T8" fmla="*/ 0 w 294"/>
                <a:gd name="T9" fmla="*/ 215 h 251"/>
                <a:gd name="T10" fmla="*/ 3 w 294"/>
                <a:gd name="T11" fmla="*/ 218 h 251"/>
                <a:gd name="T12" fmla="*/ 3 w 294"/>
                <a:gd name="T13" fmla="*/ 221 h 251"/>
                <a:gd name="T14" fmla="*/ 3 w 294"/>
                <a:gd name="T15" fmla="*/ 221 h 251"/>
                <a:gd name="T16" fmla="*/ 6 w 294"/>
                <a:gd name="T17" fmla="*/ 224 h 251"/>
                <a:gd name="T18" fmla="*/ 6 w 294"/>
                <a:gd name="T19" fmla="*/ 227 h 251"/>
                <a:gd name="T20" fmla="*/ 9 w 294"/>
                <a:gd name="T21" fmla="*/ 230 h 251"/>
                <a:gd name="T22" fmla="*/ 12 w 294"/>
                <a:gd name="T23" fmla="*/ 233 h 251"/>
                <a:gd name="T24" fmla="*/ 12 w 294"/>
                <a:gd name="T25" fmla="*/ 236 h 251"/>
                <a:gd name="T26" fmla="*/ 15 w 294"/>
                <a:gd name="T27" fmla="*/ 239 h 251"/>
                <a:gd name="T28" fmla="*/ 18 w 294"/>
                <a:gd name="T29" fmla="*/ 242 h 251"/>
                <a:gd name="T30" fmla="*/ 21 w 294"/>
                <a:gd name="T31" fmla="*/ 245 h 251"/>
                <a:gd name="T32" fmla="*/ 24 w 294"/>
                <a:gd name="T33" fmla="*/ 245 h 251"/>
                <a:gd name="T34" fmla="*/ 24 w 294"/>
                <a:gd name="T35" fmla="*/ 248 h 251"/>
                <a:gd name="T36" fmla="*/ 27 w 294"/>
                <a:gd name="T37" fmla="*/ 248 h 251"/>
                <a:gd name="T38" fmla="*/ 30 w 294"/>
                <a:gd name="T39" fmla="*/ 251 h 251"/>
                <a:gd name="T40" fmla="*/ 30 w 294"/>
                <a:gd name="T41" fmla="*/ 251 h 251"/>
                <a:gd name="T42" fmla="*/ 33 w 294"/>
                <a:gd name="T43" fmla="*/ 251 h 251"/>
                <a:gd name="T44" fmla="*/ 36 w 294"/>
                <a:gd name="T45" fmla="*/ 251 h 251"/>
                <a:gd name="T46" fmla="*/ 36 w 294"/>
                <a:gd name="T47" fmla="*/ 251 h 251"/>
                <a:gd name="T48" fmla="*/ 36 w 294"/>
                <a:gd name="T49" fmla="*/ 251 h 251"/>
                <a:gd name="T50" fmla="*/ 294 w 294"/>
                <a:gd name="T51" fmla="*/ 41 h 251"/>
                <a:gd name="T52" fmla="*/ 294 w 294"/>
                <a:gd name="T53" fmla="*/ 41 h 251"/>
                <a:gd name="T54" fmla="*/ 291 w 294"/>
                <a:gd name="T55" fmla="*/ 41 h 251"/>
                <a:gd name="T56" fmla="*/ 291 w 294"/>
                <a:gd name="T57" fmla="*/ 41 h 251"/>
                <a:gd name="T58" fmla="*/ 288 w 294"/>
                <a:gd name="T59" fmla="*/ 41 h 251"/>
                <a:gd name="T60" fmla="*/ 285 w 294"/>
                <a:gd name="T61" fmla="*/ 41 h 251"/>
                <a:gd name="T62" fmla="*/ 282 w 294"/>
                <a:gd name="T63" fmla="*/ 38 h 251"/>
                <a:gd name="T64" fmla="*/ 282 w 294"/>
                <a:gd name="T65" fmla="*/ 38 h 251"/>
                <a:gd name="T66" fmla="*/ 279 w 294"/>
                <a:gd name="T67" fmla="*/ 35 h 251"/>
                <a:gd name="T68" fmla="*/ 276 w 294"/>
                <a:gd name="T69" fmla="*/ 32 h 251"/>
                <a:gd name="T70" fmla="*/ 273 w 294"/>
                <a:gd name="T71" fmla="*/ 29 h 251"/>
                <a:gd name="T72" fmla="*/ 270 w 294"/>
                <a:gd name="T73" fmla="*/ 29 h 251"/>
                <a:gd name="T74" fmla="*/ 270 w 294"/>
                <a:gd name="T75" fmla="*/ 26 h 251"/>
                <a:gd name="T76" fmla="*/ 267 w 294"/>
                <a:gd name="T77" fmla="*/ 23 h 251"/>
                <a:gd name="T78" fmla="*/ 264 w 294"/>
                <a:gd name="T79" fmla="*/ 20 h 251"/>
                <a:gd name="T80" fmla="*/ 264 w 294"/>
                <a:gd name="T81" fmla="*/ 17 h 251"/>
                <a:gd name="T82" fmla="*/ 261 w 294"/>
                <a:gd name="T83" fmla="*/ 14 h 251"/>
                <a:gd name="T84" fmla="*/ 261 w 294"/>
                <a:gd name="T85" fmla="*/ 11 h 251"/>
                <a:gd name="T86" fmla="*/ 258 w 294"/>
                <a:gd name="T87" fmla="*/ 8 h 251"/>
                <a:gd name="T88" fmla="*/ 258 w 294"/>
                <a:gd name="T89" fmla="*/ 6 h 251"/>
                <a:gd name="T90" fmla="*/ 258 w 294"/>
                <a:gd name="T91" fmla="*/ 6 h 251"/>
                <a:gd name="T92" fmla="*/ 258 w 294"/>
                <a:gd name="T93" fmla="*/ 3 h 251"/>
                <a:gd name="T94" fmla="*/ 258 w 294"/>
                <a:gd name="T95" fmla="*/ 3 h 251"/>
                <a:gd name="T96" fmla="*/ 258 w 294"/>
                <a:gd name="T97" fmla="*/ 0 h 251"/>
                <a:gd name="T98" fmla="*/ 258 w 294"/>
                <a:gd name="T9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4" h="251">
                  <a:moveTo>
                    <a:pt x="3" y="209"/>
                  </a:moveTo>
                  <a:lnTo>
                    <a:pt x="3" y="209"/>
                  </a:lnTo>
                  <a:lnTo>
                    <a:pt x="3" y="209"/>
                  </a:lnTo>
                  <a:lnTo>
                    <a:pt x="0" y="209"/>
                  </a:lnTo>
                  <a:lnTo>
                    <a:pt x="0" y="209"/>
                  </a:lnTo>
                  <a:lnTo>
                    <a:pt x="0" y="212"/>
                  </a:lnTo>
                  <a:lnTo>
                    <a:pt x="0" y="212"/>
                  </a:lnTo>
                  <a:lnTo>
                    <a:pt x="0" y="212"/>
                  </a:lnTo>
                  <a:lnTo>
                    <a:pt x="0" y="215"/>
                  </a:lnTo>
                  <a:lnTo>
                    <a:pt x="0" y="215"/>
                  </a:lnTo>
                  <a:lnTo>
                    <a:pt x="0" y="215"/>
                  </a:lnTo>
                  <a:lnTo>
                    <a:pt x="3" y="218"/>
                  </a:lnTo>
                  <a:lnTo>
                    <a:pt x="3" y="218"/>
                  </a:lnTo>
                  <a:lnTo>
                    <a:pt x="3" y="221"/>
                  </a:lnTo>
                  <a:lnTo>
                    <a:pt x="3" y="221"/>
                  </a:lnTo>
                  <a:lnTo>
                    <a:pt x="3" y="221"/>
                  </a:lnTo>
                  <a:lnTo>
                    <a:pt x="3" y="224"/>
                  </a:lnTo>
                  <a:lnTo>
                    <a:pt x="6" y="224"/>
                  </a:lnTo>
                  <a:lnTo>
                    <a:pt x="6" y="227"/>
                  </a:lnTo>
                  <a:lnTo>
                    <a:pt x="6" y="227"/>
                  </a:lnTo>
                  <a:lnTo>
                    <a:pt x="9" y="230"/>
                  </a:lnTo>
                  <a:lnTo>
                    <a:pt x="9" y="230"/>
                  </a:lnTo>
                  <a:lnTo>
                    <a:pt x="9" y="233"/>
                  </a:lnTo>
                  <a:lnTo>
                    <a:pt x="12" y="233"/>
                  </a:lnTo>
                  <a:lnTo>
                    <a:pt x="12" y="236"/>
                  </a:lnTo>
                  <a:lnTo>
                    <a:pt x="12" y="236"/>
                  </a:lnTo>
                  <a:lnTo>
                    <a:pt x="15" y="239"/>
                  </a:lnTo>
                  <a:lnTo>
                    <a:pt x="15" y="239"/>
                  </a:lnTo>
                  <a:lnTo>
                    <a:pt x="15" y="239"/>
                  </a:lnTo>
                  <a:lnTo>
                    <a:pt x="18" y="242"/>
                  </a:lnTo>
                  <a:lnTo>
                    <a:pt x="18" y="242"/>
                  </a:lnTo>
                  <a:lnTo>
                    <a:pt x="21" y="245"/>
                  </a:lnTo>
                  <a:lnTo>
                    <a:pt x="21" y="245"/>
                  </a:lnTo>
                  <a:lnTo>
                    <a:pt x="24" y="245"/>
                  </a:lnTo>
                  <a:lnTo>
                    <a:pt x="24" y="248"/>
                  </a:lnTo>
                  <a:lnTo>
                    <a:pt x="24" y="248"/>
                  </a:lnTo>
                  <a:lnTo>
                    <a:pt x="27" y="248"/>
                  </a:lnTo>
                  <a:lnTo>
                    <a:pt x="27" y="248"/>
                  </a:lnTo>
                  <a:lnTo>
                    <a:pt x="27" y="251"/>
                  </a:lnTo>
                  <a:lnTo>
                    <a:pt x="30" y="251"/>
                  </a:lnTo>
                  <a:lnTo>
                    <a:pt x="30" y="251"/>
                  </a:lnTo>
                  <a:lnTo>
                    <a:pt x="30" y="251"/>
                  </a:lnTo>
                  <a:lnTo>
                    <a:pt x="33" y="251"/>
                  </a:lnTo>
                  <a:lnTo>
                    <a:pt x="33" y="251"/>
                  </a:lnTo>
                  <a:lnTo>
                    <a:pt x="33" y="251"/>
                  </a:lnTo>
                  <a:lnTo>
                    <a:pt x="36" y="251"/>
                  </a:lnTo>
                  <a:lnTo>
                    <a:pt x="36" y="251"/>
                  </a:lnTo>
                  <a:lnTo>
                    <a:pt x="36" y="251"/>
                  </a:lnTo>
                  <a:lnTo>
                    <a:pt x="36" y="251"/>
                  </a:lnTo>
                  <a:lnTo>
                    <a:pt x="36" y="251"/>
                  </a:lnTo>
                  <a:lnTo>
                    <a:pt x="294" y="41"/>
                  </a:lnTo>
                  <a:lnTo>
                    <a:pt x="294" y="41"/>
                  </a:lnTo>
                  <a:lnTo>
                    <a:pt x="294" y="41"/>
                  </a:lnTo>
                  <a:lnTo>
                    <a:pt x="294" y="41"/>
                  </a:lnTo>
                  <a:lnTo>
                    <a:pt x="291" y="41"/>
                  </a:lnTo>
                  <a:lnTo>
                    <a:pt x="291" y="41"/>
                  </a:lnTo>
                  <a:lnTo>
                    <a:pt x="291" y="41"/>
                  </a:lnTo>
                  <a:lnTo>
                    <a:pt x="291" y="41"/>
                  </a:lnTo>
                  <a:lnTo>
                    <a:pt x="288" y="41"/>
                  </a:lnTo>
                  <a:lnTo>
                    <a:pt x="288" y="41"/>
                  </a:lnTo>
                  <a:lnTo>
                    <a:pt x="288" y="41"/>
                  </a:lnTo>
                  <a:lnTo>
                    <a:pt x="285" y="41"/>
                  </a:lnTo>
                  <a:lnTo>
                    <a:pt x="285" y="38"/>
                  </a:lnTo>
                  <a:lnTo>
                    <a:pt x="282" y="38"/>
                  </a:lnTo>
                  <a:lnTo>
                    <a:pt x="282" y="38"/>
                  </a:lnTo>
                  <a:lnTo>
                    <a:pt x="282" y="38"/>
                  </a:lnTo>
                  <a:lnTo>
                    <a:pt x="279" y="35"/>
                  </a:lnTo>
                  <a:lnTo>
                    <a:pt x="279" y="35"/>
                  </a:lnTo>
                  <a:lnTo>
                    <a:pt x="276" y="35"/>
                  </a:lnTo>
                  <a:lnTo>
                    <a:pt x="276" y="32"/>
                  </a:lnTo>
                  <a:lnTo>
                    <a:pt x="276" y="32"/>
                  </a:lnTo>
                  <a:lnTo>
                    <a:pt x="273" y="29"/>
                  </a:lnTo>
                  <a:lnTo>
                    <a:pt x="273" y="29"/>
                  </a:lnTo>
                  <a:lnTo>
                    <a:pt x="270" y="29"/>
                  </a:lnTo>
                  <a:lnTo>
                    <a:pt x="270" y="26"/>
                  </a:lnTo>
                  <a:lnTo>
                    <a:pt x="270" y="26"/>
                  </a:lnTo>
                  <a:lnTo>
                    <a:pt x="267" y="23"/>
                  </a:lnTo>
                  <a:lnTo>
                    <a:pt x="267" y="23"/>
                  </a:lnTo>
                  <a:lnTo>
                    <a:pt x="267" y="20"/>
                  </a:lnTo>
                  <a:lnTo>
                    <a:pt x="264" y="20"/>
                  </a:lnTo>
                  <a:lnTo>
                    <a:pt x="264" y="17"/>
                  </a:lnTo>
                  <a:lnTo>
                    <a:pt x="264" y="17"/>
                  </a:lnTo>
                  <a:lnTo>
                    <a:pt x="261" y="14"/>
                  </a:lnTo>
                  <a:lnTo>
                    <a:pt x="261" y="14"/>
                  </a:lnTo>
                  <a:lnTo>
                    <a:pt x="261" y="11"/>
                  </a:lnTo>
                  <a:lnTo>
                    <a:pt x="261" y="11"/>
                  </a:lnTo>
                  <a:lnTo>
                    <a:pt x="261" y="11"/>
                  </a:lnTo>
                  <a:lnTo>
                    <a:pt x="258" y="8"/>
                  </a:lnTo>
                  <a:lnTo>
                    <a:pt x="258" y="8"/>
                  </a:lnTo>
                  <a:lnTo>
                    <a:pt x="258" y="6"/>
                  </a:lnTo>
                  <a:lnTo>
                    <a:pt x="258" y="6"/>
                  </a:lnTo>
                  <a:lnTo>
                    <a:pt x="258" y="6"/>
                  </a:lnTo>
                  <a:lnTo>
                    <a:pt x="258" y="3"/>
                  </a:lnTo>
                  <a:lnTo>
                    <a:pt x="258" y="3"/>
                  </a:lnTo>
                  <a:lnTo>
                    <a:pt x="258" y="3"/>
                  </a:lnTo>
                  <a:lnTo>
                    <a:pt x="258" y="3"/>
                  </a:lnTo>
                  <a:lnTo>
                    <a:pt x="258" y="0"/>
                  </a:lnTo>
                  <a:lnTo>
                    <a:pt x="258" y="0"/>
                  </a:lnTo>
                  <a:lnTo>
                    <a:pt x="258" y="0"/>
                  </a:lnTo>
                  <a:lnTo>
                    <a:pt x="258" y="0"/>
                  </a:lnTo>
                  <a:lnTo>
                    <a:pt x="3" y="20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41"/>
            <p:cNvSpPr>
              <a:spLocks/>
            </p:cNvSpPr>
            <p:nvPr/>
          </p:nvSpPr>
          <p:spPr bwMode="auto">
            <a:xfrm>
              <a:off x="1812925" y="4919663"/>
              <a:ext cx="274638" cy="217488"/>
            </a:xfrm>
            <a:custGeom>
              <a:avLst/>
              <a:gdLst>
                <a:gd name="T0" fmla="*/ 167 w 173"/>
                <a:gd name="T1" fmla="*/ 48 h 137"/>
                <a:gd name="T2" fmla="*/ 167 w 173"/>
                <a:gd name="T3" fmla="*/ 45 h 137"/>
                <a:gd name="T4" fmla="*/ 170 w 173"/>
                <a:gd name="T5" fmla="*/ 42 h 137"/>
                <a:gd name="T6" fmla="*/ 170 w 173"/>
                <a:gd name="T7" fmla="*/ 42 h 137"/>
                <a:gd name="T8" fmla="*/ 170 w 173"/>
                <a:gd name="T9" fmla="*/ 39 h 137"/>
                <a:gd name="T10" fmla="*/ 173 w 173"/>
                <a:gd name="T11" fmla="*/ 36 h 137"/>
                <a:gd name="T12" fmla="*/ 173 w 173"/>
                <a:gd name="T13" fmla="*/ 33 h 137"/>
                <a:gd name="T14" fmla="*/ 173 w 173"/>
                <a:gd name="T15" fmla="*/ 30 h 137"/>
                <a:gd name="T16" fmla="*/ 173 w 173"/>
                <a:gd name="T17" fmla="*/ 27 h 137"/>
                <a:gd name="T18" fmla="*/ 170 w 173"/>
                <a:gd name="T19" fmla="*/ 21 h 137"/>
                <a:gd name="T20" fmla="*/ 170 w 173"/>
                <a:gd name="T21" fmla="*/ 18 h 137"/>
                <a:gd name="T22" fmla="*/ 167 w 173"/>
                <a:gd name="T23" fmla="*/ 15 h 137"/>
                <a:gd name="T24" fmla="*/ 167 w 173"/>
                <a:gd name="T25" fmla="*/ 12 h 137"/>
                <a:gd name="T26" fmla="*/ 164 w 173"/>
                <a:gd name="T27" fmla="*/ 9 h 137"/>
                <a:gd name="T28" fmla="*/ 161 w 173"/>
                <a:gd name="T29" fmla="*/ 9 h 137"/>
                <a:gd name="T30" fmla="*/ 158 w 173"/>
                <a:gd name="T31" fmla="*/ 6 h 137"/>
                <a:gd name="T32" fmla="*/ 155 w 173"/>
                <a:gd name="T33" fmla="*/ 3 h 137"/>
                <a:gd name="T34" fmla="*/ 152 w 173"/>
                <a:gd name="T35" fmla="*/ 3 h 137"/>
                <a:gd name="T36" fmla="*/ 149 w 173"/>
                <a:gd name="T37" fmla="*/ 0 h 137"/>
                <a:gd name="T38" fmla="*/ 146 w 173"/>
                <a:gd name="T39" fmla="*/ 0 h 137"/>
                <a:gd name="T40" fmla="*/ 143 w 173"/>
                <a:gd name="T41" fmla="*/ 0 h 137"/>
                <a:gd name="T42" fmla="*/ 141 w 173"/>
                <a:gd name="T43" fmla="*/ 0 h 137"/>
                <a:gd name="T44" fmla="*/ 138 w 173"/>
                <a:gd name="T45" fmla="*/ 0 h 137"/>
                <a:gd name="T46" fmla="*/ 138 w 173"/>
                <a:gd name="T47" fmla="*/ 0 h 137"/>
                <a:gd name="T48" fmla="*/ 135 w 173"/>
                <a:gd name="T49" fmla="*/ 3 h 137"/>
                <a:gd name="T50" fmla="*/ 0 w 173"/>
                <a:gd name="T51" fmla="*/ 93 h 137"/>
                <a:gd name="T52" fmla="*/ 3 w 173"/>
                <a:gd name="T53" fmla="*/ 90 h 137"/>
                <a:gd name="T54" fmla="*/ 6 w 173"/>
                <a:gd name="T55" fmla="*/ 90 h 137"/>
                <a:gd name="T56" fmla="*/ 9 w 173"/>
                <a:gd name="T57" fmla="*/ 90 h 137"/>
                <a:gd name="T58" fmla="*/ 12 w 173"/>
                <a:gd name="T59" fmla="*/ 90 h 137"/>
                <a:gd name="T60" fmla="*/ 15 w 173"/>
                <a:gd name="T61" fmla="*/ 90 h 137"/>
                <a:gd name="T62" fmla="*/ 18 w 173"/>
                <a:gd name="T63" fmla="*/ 93 h 137"/>
                <a:gd name="T64" fmla="*/ 21 w 173"/>
                <a:gd name="T65" fmla="*/ 93 h 137"/>
                <a:gd name="T66" fmla="*/ 24 w 173"/>
                <a:gd name="T67" fmla="*/ 96 h 137"/>
                <a:gd name="T68" fmla="*/ 27 w 173"/>
                <a:gd name="T69" fmla="*/ 96 h 137"/>
                <a:gd name="T70" fmla="*/ 30 w 173"/>
                <a:gd name="T71" fmla="*/ 99 h 137"/>
                <a:gd name="T72" fmla="*/ 30 w 173"/>
                <a:gd name="T73" fmla="*/ 101 h 137"/>
                <a:gd name="T74" fmla="*/ 33 w 173"/>
                <a:gd name="T75" fmla="*/ 104 h 137"/>
                <a:gd name="T76" fmla="*/ 36 w 173"/>
                <a:gd name="T77" fmla="*/ 107 h 137"/>
                <a:gd name="T78" fmla="*/ 36 w 173"/>
                <a:gd name="T79" fmla="*/ 110 h 137"/>
                <a:gd name="T80" fmla="*/ 39 w 173"/>
                <a:gd name="T81" fmla="*/ 113 h 137"/>
                <a:gd name="T82" fmla="*/ 39 w 173"/>
                <a:gd name="T83" fmla="*/ 116 h 137"/>
                <a:gd name="T84" fmla="*/ 39 w 173"/>
                <a:gd name="T85" fmla="*/ 122 h 137"/>
                <a:gd name="T86" fmla="*/ 39 w 173"/>
                <a:gd name="T87" fmla="*/ 125 h 137"/>
                <a:gd name="T88" fmla="*/ 39 w 173"/>
                <a:gd name="T89" fmla="*/ 128 h 137"/>
                <a:gd name="T90" fmla="*/ 39 w 173"/>
                <a:gd name="T91" fmla="*/ 131 h 137"/>
                <a:gd name="T92" fmla="*/ 36 w 173"/>
                <a:gd name="T93" fmla="*/ 131 h 137"/>
                <a:gd name="T94" fmla="*/ 36 w 173"/>
                <a:gd name="T95" fmla="*/ 134 h 137"/>
                <a:gd name="T96" fmla="*/ 33 w 173"/>
                <a:gd name="T97" fmla="*/ 137 h 137"/>
                <a:gd name="T98" fmla="*/ 30 w 173"/>
                <a:gd name="T9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137">
                  <a:moveTo>
                    <a:pt x="164" y="48"/>
                  </a:moveTo>
                  <a:lnTo>
                    <a:pt x="167" y="48"/>
                  </a:lnTo>
                  <a:lnTo>
                    <a:pt x="167" y="48"/>
                  </a:lnTo>
                  <a:lnTo>
                    <a:pt x="167" y="45"/>
                  </a:lnTo>
                  <a:lnTo>
                    <a:pt x="167" y="45"/>
                  </a:lnTo>
                  <a:lnTo>
                    <a:pt x="170" y="42"/>
                  </a:lnTo>
                  <a:lnTo>
                    <a:pt x="170" y="42"/>
                  </a:lnTo>
                  <a:lnTo>
                    <a:pt x="170" y="42"/>
                  </a:lnTo>
                  <a:lnTo>
                    <a:pt x="170" y="39"/>
                  </a:lnTo>
                  <a:lnTo>
                    <a:pt x="170" y="39"/>
                  </a:lnTo>
                  <a:lnTo>
                    <a:pt x="173" y="36"/>
                  </a:lnTo>
                  <a:lnTo>
                    <a:pt x="173" y="36"/>
                  </a:lnTo>
                  <a:lnTo>
                    <a:pt x="173" y="33"/>
                  </a:lnTo>
                  <a:lnTo>
                    <a:pt x="173" y="33"/>
                  </a:lnTo>
                  <a:lnTo>
                    <a:pt x="173" y="30"/>
                  </a:lnTo>
                  <a:lnTo>
                    <a:pt x="173" y="30"/>
                  </a:lnTo>
                  <a:lnTo>
                    <a:pt x="173" y="27"/>
                  </a:lnTo>
                  <a:lnTo>
                    <a:pt x="173" y="27"/>
                  </a:lnTo>
                  <a:lnTo>
                    <a:pt x="170" y="24"/>
                  </a:lnTo>
                  <a:lnTo>
                    <a:pt x="170" y="21"/>
                  </a:lnTo>
                  <a:lnTo>
                    <a:pt x="170" y="21"/>
                  </a:lnTo>
                  <a:lnTo>
                    <a:pt x="170" y="18"/>
                  </a:lnTo>
                  <a:lnTo>
                    <a:pt x="170" y="18"/>
                  </a:lnTo>
                  <a:lnTo>
                    <a:pt x="167" y="15"/>
                  </a:lnTo>
                  <a:lnTo>
                    <a:pt x="167" y="15"/>
                  </a:lnTo>
                  <a:lnTo>
                    <a:pt x="167" y="12"/>
                  </a:lnTo>
                  <a:lnTo>
                    <a:pt x="164" y="12"/>
                  </a:lnTo>
                  <a:lnTo>
                    <a:pt x="164" y="9"/>
                  </a:lnTo>
                  <a:lnTo>
                    <a:pt x="161" y="9"/>
                  </a:lnTo>
                  <a:lnTo>
                    <a:pt x="161" y="9"/>
                  </a:lnTo>
                  <a:lnTo>
                    <a:pt x="161" y="6"/>
                  </a:lnTo>
                  <a:lnTo>
                    <a:pt x="158" y="6"/>
                  </a:lnTo>
                  <a:lnTo>
                    <a:pt x="158" y="3"/>
                  </a:lnTo>
                  <a:lnTo>
                    <a:pt x="155" y="3"/>
                  </a:lnTo>
                  <a:lnTo>
                    <a:pt x="155" y="3"/>
                  </a:lnTo>
                  <a:lnTo>
                    <a:pt x="152" y="3"/>
                  </a:lnTo>
                  <a:lnTo>
                    <a:pt x="152" y="0"/>
                  </a:lnTo>
                  <a:lnTo>
                    <a:pt x="149" y="0"/>
                  </a:lnTo>
                  <a:lnTo>
                    <a:pt x="149" y="0"/>
                  </a:lnTo>
                  <a:lnTo>
                    <a:pt x="146" y="0"/>
                  </a:lnTo>
                  <a:lnTo>
                    <a:pt x="146" y="0"/>
                  </a:lnTo>
                  <a:lnTo>
                    <a:pt x="143" y="0"/>
                  </a:lnTo>
                  <a:lnTo>
                    <a:pt x="143" y="0"/>
                  </a:lnTo>
                  <a:lnTo>
                    <a:pt x="141" y="0"/>
                  </a:lnTo>
                  <a:lnTo>
                    <a:pt x="141" y="0"/>
                  </a:lnTo>
                  <a:lnTo>
                    <a:pt x="138" y="0"/>
                  </a:lnTo>
                  <a:lnTo>
                    <a:pt x="138" y="0"/>
                  </a:lnTo>
                  <a:lnTo>
                    <a:pt x="138" y="0"/>
                  </a:lnTo>
                  <a:lnTo>
                    <a:pt x="135" y="3"/>
                  </a:lnTo>
                  <a:lnTo>
                    <a:pt x="135" y="3"/>
                  </a:lnTo>
                  <a:lnTo>
                    <a:pt x="0" y="93"/>
                  </a:lnTo>
                  <a:lnTo>
                    <a:pt x="0" y="93"/>
                  </a:lnTo>
                  <a:lnTo>
                    <a:pt x="3" y="93"/>
                  </a:lnTo>
                  <a:lnTo>
                    <a:pt x="3" y="90"/>
                  </a:lnTo>
                  <a:lnTo>
                    <a:pt x="6" y="90"/>
                  </a:lnTo>
                  <a:lnTo>
                    <a:pt x="6" y="90"/>
                  </a:lnTo>
                  <a:lnTo>
                    <a:pt x="9" y="90"/>
                  </a:lnTo>
                  <a:lnTo>
                    <a:pt x="9" y="90"/>
                  </a:lnTo>
                  <a:lnTo>
                    <a:pt x="9" y="90"/>
                  </a:lnTo>
                  <a:lnTo>
                    <a:pt x="12" y="90"/>
                  </a:lnTo>
                  <a:lnTo>
                    <a:pt x="12" y="90"/>
                  </a:lnTo>
                  <a:lnTo>
                    <a:pt x="15" y="90"/>
                  </a:lnTo>
                  <a:lnTo>
                    <a:pt x="15" y="90"/>
                  </a:lnTo>
                  <a:lnTo>
                    <a:pt x="18" y="93"/>
                  </a:lnTo>
                  <a:lnTo>
                    <a:pt x="18" y="93"/>
                  </a:lnTo>
                  <a:lnTo>
                    <a:pt x="21" y="93"/>
                  </a:lnTo>
                  <a:lnTo>
                    <a:pt x="21" y="93"/>
                  </a:lnTo>
                  <a:lnTo>
                    <a:pt x="24" y="96"/>
                  </a:lnTo>
                  <a:lnTo>
                    <a:pt x="24" y="96"/>
                  </a:lnTo>
                  <a:lnTo>
                    <a:pt x="27" y="96"/>
                  </a:lnTo>
                  <a:lnTo>
                    <a:pt x="27" y="99"/>
                  </a:lnTo>
                  <a:lnTo>
                    <a:pt x="30" y="99"/>
                  </a:lnTo>
                  <a:lnTo>
                    <a:pt x="30" y="101"/>
                  </a:lnTo>
                  <a:lnTo>
                    <a:pt x="30" y="101"/>
                  </a:lnTo>
                  <a:lnTo>
                    <a:pt x="33" y="104"/>
                  </a:lnTo>
                  <a:lnTo>
                    <a:pt x="33" y="104"/>
                  </a:lnTo>
                  <a:lnTo>
                    <a:pt x="33" y="107"/>
                  </a:lnTo>
                  <a:lnTo>
                    <a:pt x="36" y="107"/>
                  </a:lnTo>
                  <a:lnTo>
                    <a:pt x="36" y="110"/>
                  </a:lnTo>
                  <a:lnTo>
                    <a:pt x="36" y="110"/>
                  </a:lnTo>
                  <a:lnTo>
                    <a:pt x="36" y="113"/>
                  </a:lnTo>
                  <a:lnTo>
                    <a:pt x="39" y="113"/>
                  </a:lnTo>
                  <a:lnTo>
                    <a:pt x="39" y="116"/>
                  </a:lnTo>
                  <a:lnTo>
                    <a:pt x="39" y="116"/>
                  </a:lnTo>
                  <a:lnTo>
                    <a:pt x="39" y="119"/>
                  </a:lnTo>
                  <a:lnTo>
                    <a:pt x="39" y="122"/>
                  </a:lnTo>
                  <a:lnTo>
                    <a:pt x="39" y="122"/>
                  </a:lnTo>
                  <a:lnTo>
                    <a:pt x="39" y="125"/>
                  </a:lnTo>
                  <a:lnTo>
                    <a:pt x="39" y="125"/>
                  </a:lnTo>
                  <a:lnTo>
                    <a:pt x="39" y="128"/>
                  </a:lnTo>
                  <a:lnTo>
                    <a:pt x="39" y="128"/>
                  </a:lnTo>
                  <a:lnTo>
                    <a:pt x="39" y="131"/>
                  </a:lnTo>
                  <a:lnTo>
                    <a:pt x="36" y="131"/>
                  </a:lnTo>
                  <a:lnTo>
                    <a:pt x="36" y="131"/>
                  </a:lnTo>
                  <a:lnTo>
                    <a:pt x="36" y="134"/>
                  </a:lnTo>
                  <a:lnTo>
                    <a:pt x="36" y="134"/>
                  </a:lnTo>
                  <a:lnTo>
                    <a:pt x="33" y="137"/>
                  </a:lnTo>
                  <a:lnTo>
                    <a:pt x="33" y="137"/>
                  </a:lnTo>
                  <a:lnTo>
                    <a:pt x="33" y="137"/>
                  </a:lnTo>
                  <a:lnTo>
                    <a:pt x="30" y="137"/>
                  </a:lnTo>
                  <a:lnTo>
                    <a:pt x="164"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Oval 142"/>
            <p:cNvSpPr>
              <a:spLocks noChangeArrowheads="1"/>
            </p:cNvSpPr>
            <p:nvPr/>
          </p:nvSpPr>
          <p:spPr bwMode="auto">
            <a:xfrm>
              <a:off x="3927475" y="520858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Oval 143"/>
            <p:cNvSpPr>
              <a:spLocks noChangeArrowheads="1"/>
            </p:cNvSpPr>
            <p:nvPr/>
          </p:nvSpPr>
          <p:spPr bwMode="auto">
            <a:xfrm>
              <a:off x="2606675" y="4268788"/>
              <a:ext cx="269875" cy="269875"/>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44"/>
            <p:cNvSpPr>
              <a:spLocks/>
            </p:cNvSpPr>
            <p:nvPr/>
          </p:nvSpPr>
          <p:spPr bwMode="auto">
            <a:xfrm>
              <a:off x="2578100" y="4140200"/>
              <a:ext cx="169863" cy="223838"/>
            </a:xfrm>
            <a:custGeom>
              <a:avLst/>
              <a:gdLst>
                <a:gd name="T0" fmla="*/ 57 w 107"/>
                <a:gd name="T1" fmla="*/ 132 h 141"/>
                <a:gd name="T2" fmla="*/ 57 w 107"/>
                <a:gd name="T3" fmla="*/ 135 h 141"/>
                <a:gd name="T4" fmla="*/ 60 w 107"/>
                <a:gd name="T5" fmla="*/ 135 h 141"/>
                <a:gd name="T6" fmla="*/ 63 w 107"/>
                <a:gd name="T7" fmla="*/ 138 h 141"/>
                <a:gd name="T8" fmla="*/ 63 w 107"/>
                <a:gd name="T9" fmla="*/ 138 h 141"/>
                <a:gd name="T10" fmla="*/ 66 w 107"/>
                <a:gd name="T11" fmla="*/ 141 h 141"/>
                <a:gd name="T12" fmla="*/ 69 w 107"/>
                <a:gd name="T13" fmla="*/ 141 h 141"/>
                <a:gd name="T14" fmla="*/ 72 w 107"/>
                <a:gd name="T15" fmla="*/ 141 h 141"/>
                <a:gd name="T16" fmla="*/ 78 w 107"/>
                <a:gd name="T17" fmla="*/ 141 h 141"/>
                <a:gd name="T18" fmla="*/ 81 w 107"/>
                <a:gd name="T19" fmla="*/ 141 h 141"/>
                <a:gd name="T20" fmla="*/ 84 w 107"/>
                <a:gd name="T21" fmla="*/ 138 h 141"/>
                <a:gd name="T22" fmla="*/ 87 w 107"/>
                <a:gd name="T23" fmla="*/ 138 h 141"/>
                <a:gd name="T24" fmla="*/ 90 w 107"/>
                <a:gd name="T25" fmla="*/ 135 h 141"/>
                <a:gd name="T26" fmla="*/ 92 w 107"/>
                <a:gd name="T27" fmla="*/ 135 h 141"/>
                <a:gd name="T28" fmla="*/ 95 w 107"/>
                <a:gd name="T29" fmla="*/ 132 h 141"/>
                <a:gd name="T30" fmla="*/ 98 w 107"/>
                <a:gd name="T31" fmla="*/ 129 h 141"/>
                <a:gd name="T32" fmla="*/ 101 w 107"/>
                <a:gd name="T33" fmla="*/ 126 h 141"/>
                <a:gd name="T34" fmla="*/ 101 w 107"/>
                <a:gd name="T35" fmla="*/ 126 h 141"/>
                <a:gd name="T36" fmla="*/ 104 w 107"/>
                <a:gd name="T37" fmla="*/ 123 h 141"/>
                <a:gd name="T38" fmla="*/ 104 w 107"/>
                <a:gd name="T39" fmla="*/ 120 h 141"/>
                <a:gd name="T40" fmla="*/ 104 w 107"/>
                <a:gd name="T41" fmla="*/ 117 h 141"/>
                <a:gd name="T42" fmla="*/ 107 w 107"/>
                <a:gd name="T43" fmla="*/ 114 h 141"/>
                <a:gd name="T44" fmla="*/ 107 w 107"/>
                <a:gd name="T45" fmla="*/ 111 h 141"/>
                <a:gd name="T46" fmla="*/ 104 w 107"/>
                <a:gd name="T47" fmla="*/ 108 h 141"/>
                <a:gd name="T48" fmla="*/ 104 w 107"/>
                <a:gd name="T49" fmla="*/ 105 h 141"/>
                <a:gd name="T50" fmla="*/ 51 w 107"/>
                <a:gd name="T51" fmla="*/ 0 h 141"/>
                <a:gd name="T52" fmla="*/ 51 w 107"/>
                <a:gd name="T53" fmla="*/ 3 h 141"/>
                <a:gd name="T54" fmla="*/ 51 w 107"/>
                <a:gd name="T55" fmla="*/ 6 h 141"/>
                <a:gd name="T56" fmla="*/ 51 w 107"/>
                <a:gd name="T57" fmla="*/ 9 h 141"/>
                <a:gd name="T58" fmla="*/ 51 w 107"/>
                <a:gd name="T59" fmla="*/ 12 h 141"/>
                <a:gd name="T60" fmla="*/ 51 w 107"/>
                <a:gd name="T61" fmla="*/ 15 h 141"/>
                <a:gd name="T62" fmla="*/ 48 w 107"/>
                <a:gd name="T63" fmla="*/ 18 h 141"/>
                <a:gd name="T64" fmla="*/ 48 w 107"/>
                <a:gd name="T65" fmla="*/ 21 h 141"/>
                <a:gd name="T66" fmla="*/ 45 w 107"/>
                <a:gd name="T67" fmla="*/ 21 h 141"/>
                <a:gd name="T68" fmla="*/ 42 w 107"/>
                <a:gd name="T69" fmla="*/ 24 h 141"/>
                <a:gd name="T70" fmla="*/ 39 w 107"/>
                <a:gd name="T71" fmla="*/ 27 h 141"/>
                <a:gd name="T72" fmla="*/ 36 w 107"/>
                <a:gd name="T73" fmla="*/ 30 h 141"/>
                <a:gd name="T74" fmla="*/ 33 w 107"/>
                <a:gd name="T75" fmla="*/ 30 h 141"/>
                <a:gd name="T76" fmla="*/ 30 w 107"/>
                <a:gd name="T77" fmla="*/ 33 h 141"/>
                <a:gd name="T78" fmla="*/ 27 w 107"/>
                <a:gd name="T79" fmla="*/ 33 h 141"/>
                <a:gd name="T80" fmla="*/ 24 w 107"/>
                <a:gd name="T81" fmla="*/ 33 h 141"/>
                <a:gd name="T82" fmla="*/ 21 w 107"/>
                <a:gd name="T83" fmla="*/ 33 h 141"/>
                <a:gd name="T84" fmla="*/ 18 w 107"/>
                <a:gd name="T85" fmla="*/ 33 h 141"/>
                <a:gd name="T86" fmla="*/ 15 w 107"/>
                <a:gd name="T87" fmla="*/ 33 h 141"/>
                <a:gd name="T88" fmla="*/ 12 w 107"/>
                <a:gd name="T89" fmla="*/ 33 h 141"/>
                <a:gd name="T90" fmla="*/ 9 w 107"/>
                <a:gd name="T91" fmla="*/ 33 h 141"/>
                <a:gd name="T92" fmla="*/ 6 w 107"/>
                <a:gd name="T93" fmla="*/ 30 h 141"/>
                <a:gd name="T94" fmla="*/ 3 w 107"/>
                <a:gd name="T95" fmla="*/ 30 h 141"/>
                <a:gd name="T96" fmla="*/ 3 w 107"/>
                <a:gd name="T97" fmla="*/ 27 h 141"/>
                <a:gd name="T98" fmla="*/ 0 w 107"/>
                <a:gd name="T99" fmla="*/ 2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 h="141">
                  <a:moveTo>
                    <a:pt x="54" y="132"/>
                  </a:moveTo>
                  <a:lnTo>
                    <a:pt x="57" y="132"/>
                  </a:lnTo>
                  <a:lnTo>
                    <a:pt x="57" y="132"/>
                  </a:lnTo>
                  <a:lnTo>
                    <a:pt x="57" y="135"/>
                  </a:lnTo>
                  <a:lnTo>
                    <a:pt x="57" y="135"/>
                  </a:lnTo>
                  <a:lnTo>
                    <a:pt x="60" y="135"/>
                  </a:lnTo>
                  <a:lnTo>
                    <a:pt x="60" y="138"/>
                  </a:lnTo>
                  <a:lnTo>
                    <a:pt x="63" y="138"/>
                  </a:lnTo>
                  <a:lnTo>
                    <a:pt x="63" y="138"/>
                  </a:lnTo>
                  <a:lnTo>
                    <a:pt x="63" y="138"/>
                  </a:lnTo>
                  <a:lnTo>
                    <a:pt x="66" y="138"/>
                  </a:lnTo>
                  <a:lnTo>
                    <a:pt x="66" y="141"/>
                  </a:lnTo>
                  <a:lnTo>
                    <a:pt x="69" y="141"/>
                  </a:lnTo>
                  <a:lnTo>
                    <a:pt x="69" y="141"/>
                  </a:lnTo>
                  <a:lnTo>
                    <a:pt x="72" y="141"/>
                  </a:lnTo>
                  <a:lnTo>
                    <a:pt x="72" y="141"/>
                  </a:lnTo>
                  <a:lnTo>
                    <a:pt x="75" y="141"/>
                  </a:lnTo>
                  <a:lnTo>
                    <a:pt x="78" y="141"/>
                  </a:lnTo>
                  <a:lnTo>
                    <a:pt x="78" y="141"/>
                  </a:lnTo>
                  <a:lnTo>
                    <a:pt x="81" y="141"/>
                  </a:lnTo>
                  <a:lnTo>
                    <a:pt x="81" y="138"/>
                  </a:lnTo>
                  <a:lnTo>
                    <a:pt x="84" y="138"/>
                  </a:lnTo>
                  <a:lnTo>
                    <a:pt x="84" y="138"/>
                  </a:lnTo>
                  <a:lnTo>
                    <a:pt x="87" y="138"/>
                  </a:lnTo>
                  <a:lnTo>
                    <a:pt x="90" y="138"/>
                  </a:lnTo>
                  <a:lnTo>
                    <a:pt x="90" y="135"/>
                  </a:lnTo>
                  <a:lnTo>
                    <a:pt x="92" y="135"/>
                  </a:lnTo>
                  <a:lnTo>
                    <a:pt x="92" y="135"/>
                  </a:lnTo>
                  <a:lnTo>
                    <a:pt x="95" y="132"/>
                  </a:lnTo>
                  <a:lnTo>
                    <a:pt x="95" y="132"/>
                  </a:lnTo>
                  <a:lnTo>
                    <a:pt x="95" y="132"/>
                  </a:lnTo>
                  <a:lnTo>
                    <a:pt x="98" y="129"/>
                  </a:lnTo>
                  <a:lnTo>
                    <a:pt x="98" y="129"/>
                  </a:lnTo>
                  <a:lnTo>
                    <a:pt x="101" y="126"/>
                  </a:lnTo>
                  <a:lnTo>
                    <a:pt x="101" y="126"/>
                  </a:lnTo>
                  <a:lnTo>
                    <a:pt x="101" y="126"/>
                  </a:lnTo>
                  <a:lnTo>
                    <a:pt x="104" y="123"/>
                  </a:lnTo>
                  <a:lnTo>
                    <a:pt x="104" y="123"/>
                  </a:lnTo>
                  <a:lnTo>
                    <a:pt x="104" y="120"/>
                  </a:lnTo>
                  <a:lnTo>
                    <a:pt x="104" y="120"/>
                  </a:lnTo>
                  <a:lnTo>
                    <a:pt x="104" y="117"/>
                  </a:lnTo>
                  <a:lnTo>
                    <a:pt x="104" y="117"/>
                  </a:lnTo>
                  <a:lnTo>
                    <a:pt x="107" y="114"/>
                  </a:lnTo>
                  <a:lnTo>
                    <a:pt x="107" y="114"/>
                  </a:lnTo>
                  <a:lnTo>
                    <a:pt x="107" y="111"/>
                  </a:lnTo>
                  <a:lnTo>
                    <a:pt x="107" y="111"/>
                  </a:lnTo>
                  <a:lnTo>
                    <a:pt x="104" y="108"/>
                  </a:lnTo>
                  <a:lnTo>
                    <a:pt x="104" y="108"/>
                  </a:lnTo>
                  <a:lnTo>
                    <a:pt x="104" y="108"/>
                  </a:lnTo>
                  <a:lnTo>
                    <a:pt x="104" y="105"/>
                  </a:lnTo>
                  <a:lnTo>
                    <a:pt x="51" y="0"/>
                  </a:lnTo>
                  <a:lnTo>
                    <a:pt x="51" y="0"/>
                  </a:lnTo>
                  <a:lnTo>
                    <a:pt x="51" y="3"/>
                  </a:lnTo>
                  <a:lnTo>
                    <a:pt x="51" y="3"/>
                  </a:lnTo>
                  <a:lnTo>
                    <a:pt x="51" y="3"/>
                  </a:lnTo>
                  <a:lnTo>
                    <a:pt x="51" y="6"/>
                  </a:lnTo>
                  <a:lnTo>
                    <a:pt x="51" y="6"/>
                  </a:lnTo>
                  <a:lnTo>
                    <a:pt x="51" y="9"/>
                  </a:lnTo>
                  <a:lnTo>
                    <a:pt x="51" y="9"/>
                  </a:lnTo>
                  <a:lnTo>
                    <a:pt x="51" y="12"/>
                  </a:lnTo>
                  <a:lnTo>
                    <a:pt x="51" y="12"/>
                  </a:lnTo>
                  <a:lnTo>
                    <a:pt x="51" y="15"/>
                  </a:lnTo>
                  <a:lnTo>
                    <a:pt x="51" y="15"/>
                  </a:lnTo>
                  <a:lnTo>
                    <a:pt x="48" y="18"/>
                  </a:lnTo>
                  <a:lnTo>
                    <a:pt x="48" y="18"/>
                  </a:lnTo>
                  <a:lnTo>
                    <a:pt x="48" y="21"/>
                  </a:lnTo>
                  <a:lnTo>
                    <a:pt x="48" y="21"/>
                  </a:lnTo>
                  <a:lnTo>
                    <a:pt x="45" y="21"/>
                  </a:lnTo>
                  <a:lnTo>
                    <a:pt x="45" y="24"/>
                  </a:lnTo>
                  <a:lnTo>
                    <a:pt x="42" y="24"/>
                  </a:lnTo>
                  <a:lnTo>
                    <a:pt x="42" y="27"/>
                  </a:lnTo>
                  <a:lnTo>
                    <a:pt x="39" y="27"/>
                  </a:lnTo>
                  <a:lnTo>
                    <a:pt x="39" y="27"/>
                  </a:lnTo>
                  <a:lnTo>
                    <a:pt x="36" y="30"/>
                  </a:lnTo>
                  <a:lnTo>
                    <a:pt x="36" y="30"/>
                  </a:lnTo>
                  <a:lnTo>
                    <a:pt x="33" y="30"/>
                  </a:lnTo>
                  <a:lnTo>
                    <a:pt x="33" y="30"/>
                  </a:lnTo>
                  <a:lnTo>
                    <a:pt x="30" y="33"/>
                  </a:lnTo>
                  <a:lnTo>
                    <a:pt x="30" y="33"/>
                  </a:lnTo>
                  <a:lnTo>
                    <a:pt x="27" y="33"/>
                  </a:lnTo>
                  <a:lnTo>
                    <a:pt x="27" y="33"/>
                  </a:lnTo>
                  <a:lnTo>
                    <a:pt x="24" y="33"/>
                  </a:lnTo>
                  <a:lnTo>
                    <a:pt x="21" y="33"/>
                  </a:lnTo>
                  <a:lnTo>
                    <a:pt x="21" y="33"/>
                  </a:lnTo>
                  <a:lnTo>
                    <a:pt x="18" y="33"/>
                  </a:lnTo>
                  <a:lnTo>
                    <a:pt x="18" y="33"/>
                  </a:lnTo>
                  <a:lnTo>
                    <a:pt x="15" y="33"/>
                  </a:lnTo>
                  <a:lnTo>
                    <a:pt x="15" y="33"/>
                  </a:lnTo>
                  <a:lnTo>
                    <a:pt x="12" y="33"/>
                  </a:lnTo>
                  <a:lnTo>
                    <a:pt x="12" y="33"/>
                  </a:lnTo>
                  <a:lnTo>
                    <a:pt x="9" y="33"/>
                  </a:lnTo>
                  <a:lnTo>
                    <a:pt x="9" y="33"/>
                  </a:lnTo>
                  <a:lnTo>
                    <a:pt x="6" y="30"/>
                  </a:lnTo>
                  <a:lnTo>
                    <a:pt x="6" y="30"/>
                  </a:lnTo>
                  <a:lnTo>
                    <a:pt x="6" y="30"/>
                  </a:lnTo>
                  <a:lnTo>
                    <a:pt x="3" y="30"/>
                  </a:lnTo>
                  <a:lnTo>
                    <a:pt x="3" y="27"/>
                  </a:lnTo>
                  <a:lnTo>
                    <a:pt x="3" y="27"/>
                  </a:lnTo>
                  <a:lnTo>
                    <a:pt x="0" y="27"/>
                  </a:lnTo>
                  <a:lnTo>
                    <a:pt x="0" y="24"/>
                  </a:lnTo>
                  <a:lnTo>
                    <a:pt x="54" y="13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Oval 145"/>
            <p:cNvSpPr>
              <a:spLocks noChangeArrowheads="1"/>
            </p:cNvSpPr>
            <p:nvPr/>
          </p:nvSpPr>
          <p:spPr bwMode="auto">
            <a:xfrm>
              <a:off x="6459538" y="2535238"/>
              <a:ext cx="138113" cy="13652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Oval 146"/>
            <p:cNvSpPr>
              <a:spLocks noChangeArrowheads="1"/>
            </p:cNvSpPr>
            <p:nvPr/>
          </p:nvSpPr>
          <p:spPr bwMode="auto">
            <a:xfrm>
              <a:off x="1736725" y="5053013"/>
              <a:ext cx="138113" cy="13652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Oval 147"/>
            <p:cNvSpPr>
              <a:spLocks noChangeArrowheads="1"/>
            </p:cNvSpPr>
            <p:nvPr/>
          </p:nvSpPr>
          <p:spPr bwMode="auto">
            <a:xfrm>
              <a:off x="4872038" y="3224213"/>
              <a:ext cx="128588" cy="12700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48"/>
            <p:cNvSpPr>
              <a:spLocks/>
            </p:cNvSpPr>
            <p:nvPr/>
          </p:nvSpPr>
          <p:spPr bwMode="auto">
            <a:xfrm>
              <a:off x="4895850" y="2867025"/>
              <a:ext cx="104775" cy="384175"/>
            </a:xfrm>
            <a:custGeom>
              <a:avLst/>
              <a:gdLst>
                <a:gd name="T0" fmla="*/ 0 w 66"/>
                <a:gd name="T1" fmla="*/ 236 h 242"/>
                <a:gd name="T2" fmla="*/ 0 w 66"/>
                <a:gd name="T3" fmla="*/ 236 h 242"/>
                <a:gd name="T4" fmla="*/ 3 w 66"/>
                <a:gd name="T5" fmla="*/ 236 h 242"/>
                <a:gd name="T6" fmla="*/ 3 w 66"/>
                <a:gd name="T7" fmla="*/ 236 h 242"/>
                <a:gd name="T8" fmla="*/ 6 w 66"/>
                <a:gd name="T9" fmla="*/ 239 h 242"/>
                <a:gd name="T10" fmla="*/ 6 w 66"/>
                <a:gd name="T11" fmla="*/ 239 h 242"/>
                <a:gd name="T12" fmla="*/ 9 w 66"/>
                <a:gd name="T13" fmla="*/ 239 h 242"/>
                <a:gd name="T14" fmla="*/ 12 w 66"/>
                <a:gd name="T15" fmla="*/ 239 h 242"/>
                <a:gd name="T16" fmla="*/ 15 w 66"/>
                <a:gd name="T17" fmla="*/ 239 h 242"/>
                <a:gd name="T18" fmla="*/ 18 w 66"/>
                <a:gd name="T19" fmla="*/ 239 h 242"/>
                <a:gd name="T20" fmla="*/ 21 w 66"/>
                <a:gd name="T21" fmla="*/ 239 h 242"/>
                <a:gd name="T22" fmla="*/ 27 w 66"/>
                <a:gd name="T23" fmla="*/ 239 h 242"/>
                <a:gd name="T24" fmla="*/ 30 w 66"/>
                <a:gd name="T25" fmla="*/ 242 h 242"/>
                <a:gd name="T26" fmla="*/ 33 w 66"/>
                <a:gd name="T27" fmla="*/ 242 h 242"/>
                <a:gd name="T28" fmla="*/ 36 w 66"/>
                <a:gd name="T29" fmla="*/ 242 h 242"/>
                <a:gd name="T30" fmla="*/ 39 w 66"/>
                <a:gd name="T31" fmla="*/ 242 h 242"/>
                <a:gd name="T32" fmla="*/ 42 w 66"/>
                <a:gd name="T33" fmla="*/ 239 h 242"/>
                <a:gd name="T34" fmla="*/ 45 w 66"/>
                <a:gd name="T35" fmla="*/ 239 h 242"/>
                <a:gd name="T36" fmla="*/ 48 w 66"/>
                <a:gd name="T37" fmla="*/ 239 h 242"/>
                <a:gd name="T38" fmla="*/ 51 w 66"/>
                <a:gd name="T39" fmla="*/ 239 h 242"/>
                <a:gd name="T40" fmla="*/ 54 w 66"/>
                <a:gd name="T41" fmla="*/ 239 h 242"/>
                <a:gd name="T42" fmla="*/ 54 w 66"/>
                <a:gd name="T43" fmla="*/ 239 h 242"/>
                <a:gd name="T44" fmla="*/ 57 w 66"/>
                <a:gd name="T45" fmla="*/ 239 h 242"/>
                <a:gd name="T46" fmla="*/ 57 w 66"/>
                <a:gd name="T47" fmla="*/ 239 h 242"/>
                <a:gd name="T48" fmla="*/ 57 w 66"/>
                <a:gd name="T49" fmla="*/ 236 h 242"/>
                <a:gd name="T50" fmla="*/ 66 w 66"/>
                <a:gd name="T51" fmla="*/ 3 h 242"/>
                <a:gd name="T52" fmla="*/ 63 w 66"/>
                <a:gd name="T53" fmla="*/ 3 h 242"/>
                <a:gd name="T54" fmla="*/ 63 w 66"/>
                <a:gd name="T55" fmla="*/ 3 h 242"/>
                <a:gd name="T56" fmla="*/ 63 w 66"/>
                <a:gd name="T57" fmla="*/ 3 h 242"/>
                <a:gd name="T58" fmla="*/ 60 w 66"/>
                <a:gd name="T59" fmla="*/ 3 h 242"/>
                <a:gd name="T60" fmla="*/ 57 w 66"/>
                <a:gd name="T61" fmla="*/ 3 h 242"/>
                <a:gd name="T62" fmla="*/ 57 w 66"/>
                <a:gd name="T63" fmla="*/ 3 h 242"/>
                <a:gd name="T64" fmla="*/ 54 w 66"/>
                <a:gd name="T65" fmla="*/ 6 h 242"/>
                <a:gd name="T66" fmla="*/ 51 w 66"/>
                <a:gd name="T67" fmla="*/ 6 h 242"/>
                <a:gd name="T68" fmla="*/ 45 w 66"/>
                <a:gd name="T69" fmla="*/ 6 h 242"/>
                <a:gd name="T70" fmla="*/ 42 w 66"/>
                <a:gd name="T71" fmla="*/ 6 h 242"/>
                <a:gd name="T72" fmla="*/ 39 w 66"/>
                <a:gd name="T73" fmla="*/ 6 h 242"/>
                <a:gd name="T74" fmla="*/ 36 w 66"/>
                <a:gd name="T75" fmla="*/ 6 h 242"/>
                <a:gd name="T76" fmla="*/ 33 w 66"/>
                <a:gd name="T77" fmla="*/ 6 h 242"/>
                <a:gd name="T78" fmla="*/ 30 w 66"/>
                <a:gd name="T79" fmla="*/ 3 h 242"/>
                <a:gd name="T80" fmla="*/ 24 w 66"/>
                <a:gd name="T81" fmla="*/ 3 h 242"/>
                <a:gd name="T82" fmla="*/ 21 w 66"/>
                <a:gd name="T83" fmla="*/ 3 h 242"/>
                <a:gd name="T84" fmla="*/ 18 w 66"/>
                <a:gd name="T85" fmla="*/ 3 h 242"/>
                <a:gd name="T86" fmla="*/ 15 w 66"/>
                <a:gd name="T87" fmla="*/ 3 h 242"/>
                <a:gd name="T88" fmla="*/ 15 w 66"/>
                <a:gd name="T89" fmla="*/ 3 h 242"/>
                <a:gd name="T90" fmla="*/ 12 w 66"/>
                <a:gd name="T91" fmla="*/ 3 h 242"/>
                <a:gd name="T92" fmla="*/ 12 w 66"/>
                <a:gd name="T93" fmla="*/ 3 h 242"/>
                <a:gd name="T94" fmla="*/ 9 w 66"/>
                <a:gd name="T95" fmla="*/ 0 h 242"/>
                <a:gd name="T96" fmla="*/ 9 w 66"/>
                <a:gd name="T97" fmla="*/ 0 h 242"/>
                <a:gd name="T98" fmla="*/ 9 w 66"/>
                <a:gd name="T9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242">
                  <a:moveTo>
                    <a:pt x="0" y="236"/>
                  </a:moveTo>
                  <a:lnTo>
                    <a:pt x="0" y="236"/>
                  </a:lnTo>
                  <a:lnTo>
                    <a:pt x="0" y="236"/>
                  </a:lnTo>
                  <a:lnTo>
                    <a:pt x="0" y="236"/>
                  </a:lnTo>
                  <a:lnTo>
                    <a:pt x="0" y="236"/>
                  </a:lnTo>
                  <a:lnTo>
                    <a:pt x="3" y="236"/>
                  </a:lnTo>
                  <a:lnTo>
                    <a:pt x="3" y="236"/>
                  </a:lnTo>
                  <a:lnTo>
                    <a:pt x="3" y="236"/>
                  </a:lnTo>
                  <a:lnTo>
                    <a:pt x="3" y="239"/>
                  </a:lnTo>
                  <a:lnTo>
                    <a:pt x="6" y="239"/>
                  </a:lnTo>
                  <a:lnTo>
                    <a:pt x="6" y="239"/>
                  </a:lnTo>
                  <a:lnTo>
                    <a:pt x="6" y="239"/>
                  </a:lnTo>
                  <a:lnTo>
                    <a:pt x="9" y="239"/>
                  </a:lnTo>
                  <a:lnTo>
                    <a:pt x="9" y="239"/>
                  </a:lnTo>
                  <a:lnTo>
                    <a:pt x="12" y="239"/>
                  </a:lnTo>
                  <a:lnTo>
                    <a:pt x="12" y="239"/>
                  </a:lnTo>
                  <a:lnTo>
                    <a:pt x="15" y="239"/>
                  </a:lnTo>
                  <a:lnTo>
                    <a:pt x="15" y="239"/>
                  </a:lnTo>
                  <a:lnTo>
                    <a:pt x="18" y="239"/>
                  </a:lnTo>
                  <a:lnTo>
                    <a:pt x="18" y="239"/>
                  </a:lnTo>
                  <a:lnTo>
                    <a:pt x="21" y="239"/>
                  </a:lnTo>
                  <a:lnTo>
                    <a:pt x="21" y="239"/>
                  </a:lnTo>
                  <a:lnTo>
                    <a:pt x="24" y="239"/>
                  </a:lnTo>
                  <a:lnTo>
                    <a:pt x="27" y="239"/>
                  </a:lnTo>
                  <a:lnTo>
                    <a:pt x="27" y="239"/>
                  </a:lnTo>
                  <a:lnTo>
                    <a:pt x="30" y="242"/>
                  </a:lnTo>
                  <a:lnTo>
                    <a:pt x="30" y="242"/>
                  </a:lnTo>
                  <a:lnTo>
                    <a:pt x="33" y="242"/>
                  </a:lnTo>
                  <a:lnTo>
                    <a:pt x="36" y="242"/>
                  </a:lnTo>
                  <a:lnTo>
                    <a:pt x="36" y="242"/>
                  </a:lnTo>
                  <a:lnTo>
                    <a:pt x="39" y="242"/>
                  </a:lnTo>
                  <a:lnTo>
                    <a:pt x="39" y="242"/>
                  </a:lnTo>
                  <a:lnTo>
                    <a:pt x="42" y="239"/>
                  </a:lnTo>
                  <a:lnTo>
                    <a:pt x="42" y="239"/>
                  </a:lnTo>
                  <a:lnTo>
                    <a:pt x="45" y="239"/>
                  </a:lnTo>
                  <a:lnTo>
                    <a:pt x="45" y="239"/>
                  </a:lnTo>
                  <a:lnTo>
                    <a:pt x="48" y="239"/>
                  </a:lnTo>
                  <a:lnTo>
                    <a:pt x="48" y="239"/>
                  </a:lnTo>
                  <a:lnTo>
                    <a:pt x="51" y="239"/>
                  </a:lnTo>
                  <a:lnTo>
                    <a:pt x="51" y="239"/>
                  </a:lnTo>
                  <a:lnTo>
                    <a:pt x="51" y="239"/>
                  </a:lnTo>
                  <a:lnTo>
                    <a:pt x="54" y="239"/>
                  </a:lnTo>
                  <a:lnTo>
                    <a:pt x="54" y="239"/>
                  </a:lnTo>
                  <a:lnTo>
                    <a:pt x="54" y="239"/>
                  </a:lnTo>
                  <a:lnTo>
                    <a:pt x="54" y="239"/>
                  </a:lnTo>
                  <a:lnTo>
                    <a:pt x="57" y="239"/>
                  </a:lnTo>
                  <a:lnTo>
                    <a:pt x="57" y="239"/>
                  </a:lnTo>
                  <a:lnTo>
                    <a:pt x="57" y="239"/>
                  </a:lnTo>
                  <a:lnTo>
                    <a:pt x="57" y="239"/>
                  </a:lnTo>
                  <a:lnTo>
                    <a:pt x="57" y="236"/>
                  </a:lnTo>
                  <a:lnTo>
                    <a:pt x="66" y="3"/>
                  </a:lnTo>
                  <a:lnTo>
                    <a:pt x="66" y="3"/>
                  </a:lnTo>
                  <a:lnTo>
                    <a:pt x="66" y="3"/>
                  </a:lnTo>
                  <a:lnTo>
                    <a:pt x="63" y="3"/>
                  </a:lnTo>
                  <a:lnTo>
                    <a:pt x="63" y="3"/>
                  </a:lnTo>
                  <a:lnTo>
                    <a:pt x="63" y="3"/>
                  </a:lnTo>
                  <a:lnTo>
                    <a:pt x="63" y="3"/>
                  </a:lnTo>
                  <a:lnTo>
                    <a:pt x="63" y="3"/>
                  </a:lnTo>
                  <a:lnTo>
                    <a:pt x="60" y="3"/>
                  </a:lnTo>
                  <a:lnTo>
                    <a:pt x="60" y="3"/>
                  </a:lnTo>
                  <a:lnTo>
                    <a:pt x="60" y="3"/>
                  </a:lnTo>
                  <a:lnTo>
                    <a:pt x="57" y="3"/>
                  </a:lnTo>
                  <a:lnTo>
                    <a:pt x="57" y="3"/>
                  </a:lnTo>
                  <a:lnTo>
                    <a:pt x="57" y="3"/>
                  </a:lnTo>
                  <a:lnTo>
                    <a:pt x="54" y="6"/>
                  </a:lnTo>
                  <a:lnTo>
                    <a:pt x="54" y="6"/>
                  </a:lnTo>
                  <a:lnTo>
                    <a:pt x="51" y="6"/>
                  </a:lnTo>
                  <a:lnTo>
                    <a:pt x="51" y="6"/>
                  </a:lnTo>
                  <a:lnTo>
                    <a:pt x="48" y="6"/>
                  </a:lnTo>
                  <a:lnTo>
                    <a:pt x="45" y="6"/>
                  </a:lnTo>
                  <a:lnTo>
                    <a:pt x="45" y="6"/>
                  </a:lnTo>
                  <a:lnTo>
                    <a:pt x="42" y="6"/>
                  </a:lnTo>
                  <a:lnTo>
                    <a:pt x="42" y="6"/>
                  </a:lnTo>
                  <a:lnTo>
                    <a:pt x="39" y="6"/>
                  </a:lnTo>
                  <a:lnTo>
                    <a:pt x="36" y="6"/>
                  </a:lnTo>
                  <a:lnTo>
                    <a:pt x="36" y="6"/>
                  </a:lnTo>
                  <a:lnTo>
                    <a:pt x="33" y="6"/>
                  </a:lnTo>
                  <a:lnTo>
                    <a:pt x="33" y="6"/>
                  </a:lnTo>
                  <a:lnTo>
                    <a:pt x="30" y="3"/>
                  </a:lnTo>
                  <a:lnTo>
                    <a:pt x="30" y="3"/>
                  </a:lnTo>
                  <a:lnTo>
                    <a:pt x="27" y="3"/>
                  </a:lnTo>
                  <a:lnTo>
                    <a:pt x="24" y="3"/>
                  </a:lnTo>
                  <a:lnTo>
                    <a:pt x="24" y="3"/>
                  </a:lnTo>
                  <a:lnTo>
                    <a:pt x="21" y="3"/>
                  </a:lnTo>
                  <a:lnTo>
                    <a:pt x="21" y="3"/>
                  </a:lnTo>
                  <a:lnTo>
                    <a:pt x="18" y="3"/>
                  </a:lnTo>
                  <a:lnTo>
                    <a:pt x="18" y="3"/>
                  </a:lnTo>
                  <a:lnTo>
                    <a:pt x="15" y="3"/>
                  </a:lnTo>
                  <a:lnTo>
                    <a:pt x="15" y="3"/>
                  </a:lnTo>
                  <a:lnTo>
                    <a:pt x="15" y="3"/>
                  </a:lnTo>
                  <a:lnTo>
                    <a:pt x="12" y="3"/>
                  </a:lnTo>
                  <a:lnTo>
                    <a:pt x="12" y="3"/>
                  </a:lnTo>
                  <a:lnTo>
                    <a:pt x="12" y="3"/>
                  </a:lnTo>
                  <a:lnTo>
                    <a:pt x="12" y="3"/>
                  </a:lnTo>
                  <a:lnTo>
                    <a:pt x="9" y="0"/>
                  </a:lnTo>
                  <a:lnTo>
                    <a:pt x="9" y="0"/>
                  </a:lnTo>
                  <a:lnTo>
                    <a:pt x="9" y="0"/>
                  </a:lnTo>
                  <a:lnTo>
                    <a:pt x="9" y="0"/>
                  </a:lnTo>
                  <a:lnTo>
                    <a:pt x="9" y="0"/>
                  </a:lnTo>
                  <a:lnTo>
                    <a:pt x="9" y="0"/>
                  </a:lnTo>
                  <a:lnTo>
                    <a:pt x="0" y="23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Oval 149"/>
            <p:cNvSpPr>
              <a:spLocks noChangeArrowheads="1"/>
            </p:cNvSpPr>
            <p:nvPr/>
          </p:nvSpPr>
          <p:spPr bwMode="auto">
            <a:xfrm>
              <a:off x="5703888" y="1276350"/>
              <a:ext cx="138113" cy="13652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Oval 150"/>
            <p:cNvSpPr>
              <a:spLocks noChangeArrowheads="1"/>
            </p:cNvSpPr>
            <p:nvPr/>
          </p:nvSpPr>
          <p:spPr bwMode="auto">
            <a:xfrm>
              <a:off x="4354513" y="2435225"/>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51"/>
            <p:cNvSpPr>
              <a:spLocks/>
            </p:cNvSpPr>
            <p:nvPr/>
          </p:nvSpPr>
          <p:spPr bwMode="auto">
            <a:xfrm>
              <a:off x="4449763" y="2478088"/>
              <a:ext cx="384175" cy="222250"/>
            </a:xfrm>
            <a:custGeom>
              <a:avLst/>
              <a:gdLst>
                <a:gd name="T0" fmla="*/ 21 w 242"/>
                <a:gd name="T1" fmla="*/ 0 h 140"/>
                <a:gd name="T2" fmla="*/ 21 w 242"/>
                <a:gd name="T3" fmla="*/ 0 h 140"/>
                <a:gd name="T4" fmla="*/ 21 w 242"/>
                <a:gd name="T5" fmla="*/ 0 h 140"/>
                <a:gd name="T6" fmla="*/ 21 w 242"/>
                <a:gd name="T7" fmla="*/ 3 h 140"/>
                <a:gd name="T8" fmla="*/ 18 w 242"/>
                <a:gd name="T9" fmla="*/ 3 h 140"/>
                <a:gd name="T10" fmla="*/ 18 w 242"/>
                <a:gd name="T11" fmla="*/ 6 h 140"/>
                <a:gd name="T12" fmla="*/ 18 w 242"/>
                <a:gd name="T13" fmla="*/ 9 h 140"/>
                <a:gd name="T14" fmla="*/ 15 w 242"/>
                <a:gd name="T15" fmla="*/ 9 h 140"/>
                <a:gd name="T16" fmla="*/ 15 w 242"/>
                <a:gd name="T17" fmla="*/ 12 h 140"/>
                <a:gd name="T18" fmla="*/ 12 w 242"/>
                <a:gd name="T19" fmla="*/ 15 h 140"/>
                <a:gd name="T20" fmla="*/ 12 w 242"/>
                <a:gd name="T21" fmla="*/ 18 h 140"/>
                <a:gd name="T22" fmla="*/ 9 w 242"/>
                <a:gd name="T23" fmla="*/ 24 h 140"/>
                <a:gd name="T24" fmla="*/ 9 w 242"/>
                <a:gd name="T25" fmla="*/ 27 h 140"/>
                <a:gd name="T26" fmla="*/ 9 w 242"/>
                <a:gd name="T27" fmla="*/ 30 h 140"/>
                <a:gd name="T28" fmla="*/ 6 w 242"/>
                <a:gd name="T29" fmla="*/ 33 h 140"/>
                <a:gd name="T30" fmla="*/ 6 w 242"/>
                <a:gd name="T31" fmla="*/ 36 h 140"/>
                <a:gd name="T32" fmla="*/ 3 w 242"/>
                <a:gd name="T33" fmla="*/ 39 h 140"/>
                <a:gd name="T34" fmla="*/ 3 w 242"/>
                <a:gd name="T35" fmla="*/ 42 h 140"/>
                <a:gd name="T36" fmla="*/ 3 w 242"/>
                <a:gd name="T37" fmla="*/ 45 h 140"/>
                <a:gd name="T38" fmla="*/ 3 w 242"/>
                <a:gd name="T39" fmla="*/ 45 h 140"/>
                <a:gd name="T40" fmla="*/ 0 w 242"/>
                <a:gd name="T41" fmla="*/ 48 h 140"/>
                <a:gd name="T42" fmla="*/ 0 w 242"/>
                <a:gd name="T43" fmla="*/ 51 h 140"/>
                <a:gd name="T44" fmla="*/ 0 w 242"/>
                <a:gd name="T45" fmla="*/ 51 h 140"/>
                <a:gd name="T46" fmla="*/ 0 w 242"/>
                <a:gd name="T47" fmla="*/ 51 h 140"/>
                <a:gd name="T48" fmla="*/ 0 w 242"/>
                <a:gd name="T49" fmla="*/ 51 h 140"/>
                <a:gd name="T50" fmla="*/ 221 w 242"/>
                <a:gd name="T51" fmla="*/ 140 h 140"/>
                <a:gd name="T52" fmla="*/ 221 w 242"/>
                <a:gd name="T53" fmla="*/ 140 h 140"/>
                <a:gd name="T54" fmla="*/ 221 w 242"/>
                <a:gd name="T55" fmla="*/ 137 h 140"/>
                <a:gd name="T56" fmla="*/ 221 w 242"/>
                <a:gd name="T57" fmla="*/ 137 h 140"/>
                <a:gd name="T58" fmla="*/ 221 w 242"/>
                <a:gd name="T59" fmla="*/ 134 h 140"/>
                <a:gd name="T60" fmla="*/ 221 w 242"/>
                <a:gd name="T61" fmla="*/ 134 h 140"/>
                <a:gd name="T62" fmla="*/ 224 w 242"/>
                <a:gd name="T63" fmla="*/ 131 h 140"/>
                <a:gd name="T64" fmla="*/ 224 w 242"/>
                <a:gd name="T65" fmla="*/ 128 h 140"/>
                <a:gd name="T66" fmla="*/ 224 w 242"/>
                <a:gd name="T67" fmla="*/ 125 h 140"/>
                <a:gd name="T68" fmla="*/ 227 w 242"/>
                <a:gd name="T69" fmla="*/ 122 h 140"/>
                <a:gd name="T70" fmla="*/ 227 w 242"/>
                <a:gd name="T71" fmla="*/ 119 h 140"/>
                <a:gd name="T72" fmla="*/ 230 w 242"/>
                <a:gd name="T73" fmla="*/ 116 h 140"/>
                <a:gd name="T74" fmla="*/ 230 w 242"/>
                <a:gd name="T75" fmla="*/ 113 h 140"/>
                <a:gd name="T76" fmla="*/ 230 w 242"/>
                <a:gd name="T77" fmla="*/ 110 h 140"/>
                <a:gd name="T78" fmla="*/ 233 w 242"/>
                <a:gd name="T79" fmla="*/ 107 h 140"/>
                <a:gd name="T80" fmla="*/ 233 w 242"/>
                <a:gd name="T81" fmla="*/ 104 h 140"/>
                <a:gd name="T82" fmla="*/ 236 w 242"/>
                <a:gd name="T83" fmla="*/ 101 h 140"/>
                <a:gd name="T84" fmla="*/ 236 w 242"/>
                <a:gd name="T85" fmla="*/ 98 h 140"/>
                <a:gd name="T86" fmla="*/ 239 w 242"/>
                <a:gd name="T87" fmla="*/ 95 h 140"/>
                <a:gd name="T88" fmla="*/ 239 w 242"/>
                <a:gd name="T89" fmla="*/ 92 h 140"/>
                <a:gd name="T90" fmla="*/ 239 w 242"/>
                <a:gd name="T91" fmla="*/ 92 h 140"/>
                <a:gd name="T92" fmla="*/ 239 w 242"/>
                <a:gd name="T93" fmla="*/ 90 h 140"/>
                <a:gd name="T94" fmla="*/ 242 w 242"/>
                <a:gd name="T95" fmla="*/ 90 h 140"/>
                <a:gd name="T96" fmla="*/ 242 w 242"/>
                <a:gd name="T97" fmla="*/ 90 h 140"/>
                <a:gd name="T98" fmla="*/ 242 w 242"/>
                <a:gd name="T99"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40">
                  <a:moveTo>
                    <a:pt x="21" y="0"/>
                  </a:moveTo>
                  <a:lnTo>
                    <a:pt x="21" y="0"/>
                  </a:lnTo>
                  <a:lnTo>
                    <a:pt x="21" y="0"/>
                  </a:lnTo>
                  <a:lnTo>
                    <a:pt x="21" y="0"/>
                  </a:lnTo>
                  <a:lnTo>
                    <a:pt x="21" y="0"/>
                  </a:lnTo>
                  <a:lnTo>
                    <a:pt x="21" y="0"/>
                  </a:lnTo>
                  <a:lnTo>
                    <a:pt x="21" y="3"/>
                  </a:lnTo>
                  <a:lnTo>
                    <a:pt x="21" y="3"/>
                  </a:lnTo>
                  <a:lnTo>
                    <a:pt x="18" y="3"/>
                  </a:lnTo>
                  <a:lnTo>
                    <a:pt x="18" y="3"/>
                  </a:lnTo>
                  <a:lnTo>
                    <a:pt x="18" y="6"/>
                  </a:lnTo>
                  <a:lnTo>
                    <a:pt x="18" y="6"/>
                  </a:lnTo>
                  <a:lnTo>
                    <a:pt x="18" y="6"/>
                  </a:lnTo>
                  <a:lnTo>
                    <a:pt x="18" y="9"/>
                  </a:lnTo>
                  <a:lnTo>
                    <a:pt x="15" y="9"/>
                  </a:lnTo>
                  <a:lnTo>
                    <a:pt x="15" y="9"/>
                  </a:lnTo>
                  <a:lnTo>
                    <a:pt x="15" y="12"/>
                  </a:lnTo>
                  <a:lnTo>
                    <a:pt x="15" y="12"/>
                  </a:lnTo>
                  <a:lnTo>
                    <a:pt x="15" y="15"/>
                  </a:lnTo>
                  <a:lnTo>
                    <a:pt x="12" y="15"/>
                  </a:lnTo>
                  <a:lnTo>
                    <a:pt x="12" y="18"/>
                  </a:lnTo>
                  <a:lnTo>
                    <a:pt x="12" y="18"/>
                  </a:lnTo>
                  <a:lnTo>
                    <a:pt x="12" y="21"/>
                  </a:lnTo>
                  <a:lnTo>
                    <a:pt x="9" y="24"/>
                  </a:lnTo>
                  <a:lnTo>
                    <a:pt x="9" y="24"/>
                  </a:lnTo>
                  <a:lnTo>
                    <a:pt x="9" y="27"/>
                  </a:lnTo>
                  <a:lnTo>
                    <a:pt x="9" y="27"/>
                  </a:lnTo>
                  <a:lnTo>
                    <a:pt x="9" y="30"/>
                  </a:lnTo>
                  <a:lnTo>
                    <a:pt x="6" y="30"/>
                  </a:lnTo>
                  <a:lnTo>
                    <a:pt x="6" y="33"/>
                  </a:lnTo>
                  <a:lnTo>
                    <a:pt x="6" y="33"/>
                  </a:lnTo>
                  <a:lnTo>
                    <a:pt x="6" y="36"/>
                  </a:lnTo>
                  <a:lnTo>
                    <a:pt x="6" y="36"/>
                  </a:lnTo>
                  <a:lnTo>
                    <a:pt x="3" y="39"/>
                  </a:lnTo>
                  <a:lnTo>
                    <a:pt x="3" y="39"/>
                  </a:lnTo>
                  <a:lnTo>
                    <a:pt x="3" y="42"/>
                  </a:lnTo>
                  <a:lnTo>
                    <a:pt x="3" y="42"/>
                  </a:lnTo>
                  <a:lnTo>
                    <a:pt x="3" y="45"/>
                  </a:lnTo>
                  <a:lnTo>
                    <a:pt x="3" y="45"/>
                  </a:lnTo>
                  <a:lnTo>
                    <a:pt x="3" y="45"/>
                  </a:lnTo>
                  <a:lnTo>
                    <a:pt x="0" y="48"/>
                  </a:lnTo>
                  <a:lnTo>
                    <a:pt x="0" y="48"/>
                  </a:lnTo>
                  <a:lnTo>
                    <a:pt x="0" y="48"/>
                  </a:lnTo>
                  <a:lnTo>
                    <a:pt x="0" y="51"/>
                  </a:lnTo>
                  <a:lnTo>
                    <a:pt x="0" y="51"/>
                  </a:lnTo>
                  <a:lnTo>
                    <a:pt x="0" y="51"/>
                  </a:lnTo>
                  <a:lnTo>
                    <a:pt x="0" y="51"/>
                  </a:lnTo>
                  <a:lnTo>
                    <a:pt x="0" y="51"/>
                  </a:lnTo>
                  <a:lnTo>
                    <a:pt x="0" y="51"/>
                  </a:lnTo>
                  <a:lnTo>
                    <a:pt x="0" y="51"/>
                  </a:lnTo>
                  <a:lnTo>
                    <a:pt x="221" y="140"/>
                  </a:lnTo>
                  <a:lnTo>
                    <a:pt x="221" y="140"/>
                  </a:lnTo>
                  <a:lnTo>
                    <a:pt x="221" y="140"/>
                  </a:lnTo>
                  <a:lnTo>
                    <a:pt x="221" y="140"/>
                  </a:lnTo>
                  <a:lnTo>
                    <a:pt x="221" y="140"/>
                  </a:lnTo>
                  <a:lnTo>
                    <a:pt x="221" y="137"/>
                  </a:lnTo>
                  <a:lnTo>
                    <a:pt x="221" y="137"/>
                  </a:lnTo>
                  <a:lnTo>
                    <a:pt x="221" y="137"/>
                  </a:lnTo>
                  <a:lnTo>
                    <a:pt x="221" y="137"/>
                  </a:lnTo>
                  <a:lnTo>
                    <a:pt x="221" y="134"/>
                  </a:lnTo>
                  <a:lnTo>
                    <a:pt x="221" y="134"/>
                  </a:lnTo>
                  <a:lnTo>
                    <a:pt x="221" y="134"/>
                  </a:lnTo>
                  <a:lnTo>
                    <a:pt x="224" y="131"/>
                  </a:lnTo>
                  <a:lnTo>
                    <a:pt x="224" y="131"/>
                  </a:lnTo>
                  <a:lnTo>
                    <a:pt x="224" y="131"/>
                  </a:lnTo>
                  <a:lnTo>
                    <a:pt x="224" y="128"/>
                  </a:lnTo>
                  <a:lnTo>
                    <a:pt x="224" y="128"/>
                  </a:lnTo>
                  <a:lnTo>
                    <a:pt x="224" y="125"/>
                  </a:lnTo>
                  <a:lnTo>
                    <a:pt x="227" y="125"/>
                  </a:lnTo>
                  <a:lnTo>
                    <a:pt x="227" y="122"/>
                  </a:lnTo>
                  <a:lnTo>
                    <a:pt x="227" y="122"/>
                  </a:lnTo>
                  <a:lnTo>
                    <a:pt x="227" y="119"/>
                  </a:lnTo>
                  <a:lnTo>
                    <a:pt x="227" y="116"/>
                  </a:lnTo>
                  <a:lnTo>
                    <a:pt x="230" y="116"/>
                  </a:lnTo>
                  <a:lnTo>
                    <a:pt x="230" y="113"/>
                  </a:lnTo>
                  <a:lnTo>
                    <a:pt x="230" y="113"/>
                  </a:lnTo>
                  <a:lnTo>
                    <a:pt x="230" y="110"/>
                  </a:lnTo>
                  <a:lnTo>
                    <a:pt x="230" y="110"/>
                  </a:lnTo>
                  <a:lnTo>
                    <a:pt x="233" y="107"/>
                  </a:lnTo>
                  <a:lnTo>
                    <a:pt x="233" y="107"/>
                  </a:lnTo>
                  <a:lnTo>
                    <a:pt x="233" y="104"/>
                  </a:lnTo>
                  <a:lnTo>
                    <a:pt x="233" y="104"/>
                  </a:lnTo>
                  <a:lnTo>
                    <a:pt x="236" y="101"/>
                  </a:lnTo>
                  <a:lnTo>
                    <a:pt x="236" y="101"/>
                  </a:lnTo>
                  <a:lnTo>
                    <a:pt x="236" y="98"/>
                  </a:lnTo>
                  <a:lnTo>
                    <a:pt x="236" y="98"/>
                  </a:lnTo>
                  <a:lnTo>
                    <a:pt x="236" y="95"/>
                  </a:lnTo>
                  <a:lnTo>
                    <a:pt x="239" y="95"/>
                  </a:lnTo>
                  <a:lnTo>
                    <a:pt x="239" y="95"/>
                  </a:lnTo>
                  <a:lnTo>
                    <a:pt x="239" y="92"/>
                  </a:lnTo>
                  <a:lnTo>
                    <a:pt x="239" y="92"/>
                  </a:lnTo>
                  <a:lnTo>
                    <a:pt x="239" y="92"/>
                  </a:lnTo>
                  <a:lnTo>
                    <a:pt x="239" y="90"/>
                  </a:lnTo>
                  <a:lnTo>
                    <a:pt x="239" y="90"/>
                  </a:lnTo>
                  <a:lnTo>
                    <a:pt x="242" y="90"/>
                  </a:lnTo>
                  <a:lnTo>
                    <a:pt x="242" y="90"/>
                  </a:lnTo>
                  <a:lnTo>
                    <a:pt x="242" y="90"/>
                  </a:lnTo>
                  <a:lnTo>
                    <a:pt x="242" y="90"/>
                  </a:lnTo>
                  <a:lnTo>
                    <a:pt x="242" y="90"/>
                  </a:lnTo>
                  <a:lnTo>
                    <a:pt x="242" y="90"/>
                  </a:lnTo>
                  <a:lnTo>
                    <a:pt x="2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Oval 152"/>
            <p:cNvSpPr>
              <a:spLocks noChangeArrowheads="1"/>
            </p:cNvSpPr>
            <p:nvPr/>
          </p:nvSpPr>
          <p:spPr bwMode="auto">
            <a:xfrm>
              <a:off x="4795838" y="2554288"/>
              <a:ext cx="319088" cy="317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3"/>
            <p:cNvSpPr>
              <a:spLocks/>
            </p:cNvSpPr>
            <p:nvPr/>
          </p:nvSpPr>
          <p:spPr bwMode="auto">
            <a:xfrm>
              <a:off x="4981575" y="2559050"/>
              <a:ext cx="214313" cy="169863"/>
            </a:xfrm>
            <a:custGeom>
              <a:avLst/>
              <a:gdLst>
                <a:gd name="T0" fmla="*/ 9 w 135"/>
                <a:gd name="T1" fmla="*/ 53 h 107"/>
                <a:gd name="T2" fmla="*/ 6 w 135"/>
                <a:gd name="T3" fmla="*/ 56 h 107"/>
                <a:gd name="T4" fmla="*/ 6 w 135"/>
                <a:gd name="T5" fmla="*/ 59 h 107"/>
                <a:gd name="T6" fmla="*/ 3 w 135"/>
                <a:gd name="T7" fmla="*/ 62 h 107"/>
                <a:gd name="T8" fmla="*/ 0 w 135"/>
                <a:gd name="T9" fmla="*/ 65 h 107"/>
                <a:gd name="T10" fmla="*/ 0 w 135"/>
                <a:gd name="T11" fmla="*/ 68 h 107"/>
                <a:gd name="T12" fmla="*/ 0 w 135"/>
                <a:gd name="T13" fmla="*/ 71 h 107"/>
                <a:gd name="T14" fmla="*/ 0 w 135"/>
                <a:gd name="T15" fmla="*/ 74 h 107"/>
                <a:gd name="T16" fmla="*/ 0 w 135"/>
                <a:gd name="T17" fmla="*/ 77 h 107"/>
                <a:gd name="T18" fmla="*/ 0 w 135"/>
                <a:gd name="T19" fmla="*/ 80 h 107"/>
                <a:gd name="T20" fmla="*/ 0 w 135"/>
                <a:gd name="T21" fmla="*/ 83 h 107"/>
                <a:gd name="T22" fmla="*/ 0 w 135"/>
                <a:gd name="T23" fmla="*/ 89 h 107"/>
                <a:gd name="T24" fmla="*/ 3 w 135"/>
                <a:gd name="T25" fmla="*/ 92 h 107"/>
                <a:gd name="T26" fmla="*/ 6 w 135"/>
                <a:gd name="T27" fmla="*/ 95 h 107"/>
                <a:gd name="T28" fmla="*/ 6 w 135"/>
                <a:gd name="T29" fmla="*/ 98 h 107"/>
                <a:gd name="T30" fmla="*/ 9 w 135"/>
                <a:gd name="T31" fmla="*/ 98 h 107"/>
                <a:gd name="T32" fmla="*/ 12 w 135"/>
                <a:gd name="T33" fmla="*/ 101 h 107"/>
                <a:gd name="T34" fmla="*/ 15 w 135"/>
                <a:gd name="T35" fmla="*/ 104 h 107"/>
                <a:gd name="T36" fmla="*/ 18 w 135"/>
                <a:gd name="T37" fmla="*/ 104 h 107"/>
                <a:gd name="T38" fmla="*/ 21 w 135"/>
                <a:gd name="T39" fmla="*/ 104 h 107"/>
                <a:gd name="T40" fmla="*/ 24 w 135"/>
                <a:gd name="T41" fmla="*/ 107 h 107"/>
                <a:gd name="T42" fmla="*/ 30 w 135"/>
                <a:gd name="T43" fmla="*/ 107 h 107"/>
                <a:gd name="T44" fmla="*/ 33 w 135"/>
                <a:gd name="T45" fmla="*/ 104 h 107"/>
                <a:gd name="T46" fmla="*/ 36 w 135"/>
                <a:gd name="T47" fmla="*/ 104 h 107"/>
                <a:gd name="T48" fmla="*/ 39 w 135"/>
                <a:gd name="T49" fmla="*/ 104 h 107"/>
                <a:gd name="T50" fmla="*/ 135 w 135"/>
                <a:gd name="T51" fmla="*/ 50 h 107"/>
                <a:gd name="T52" fmla="*/ 132 w 135"/>
                <a:gd name="T53" fmla="*/ 53 h 107"/>
                <a:gd name="T54" fmla="*/ 129 w 135"/>
                <a:gd name="T55" fmla="*/ 53 h 107"/>
                <a:gd name="T56" fmla="*/ 126 w 135"/>
                <a:gd name="T57" fmla="*/ 53 h 107"/>
                <a:gd name="T58" fmla="*/ 120 w 135"/>
                <a:gd name="T59" fmla="*/ 53 h 107"/>
                <a:gd name="T60" fmla="*/ 117 w 135"/>
                <a:gd name="T61" fmla="*/ 53 h 107"/>
                <a:gd name="T62" fmla="*/ 114 w 135"/>
                <a:gd name="T63" fmla="*/ 50 h 107"/>
                <a:gd name="T64" fmla="*/ 111 w 135"/>
                <a:gd name="T65" fmla="*/ 50 h 107"/>
                <a:gd name="T66" fmla="*/ 108 w 135"/>
                <a:gd name="T67" fmla="*/ 47 h 107"/>
                <a:gd name="T68" fmla="*/ 105 w 135"/>
                <a:gd name="T69" fmla="*/ 44 h 107"/>
                <a:gd name="T70" fmla="*/ 102 w 135"/>
                <a:gd name="T71" fmla="*/ 44 h 107"/>
                <a:gd name="T72" fmla="*/ 102 w 135"/>
                <a:gd name="T73" fmla="*/ 41 h 107"/>
                <a:gd name="T74" fmla="*/ 99 w 135"/>
                <a:gd name="T75" fmla="*/ 39 h 107"/>
                <a:gd name="T76" fmla="*/ 99 w 135"/>
                <a:gd name="T77" fmla="*/ 33 h 107"/>
                <a:gd name="T78" fmla="*/ 96 w 135"/>
                <a:gd name="T79" fmla="*/ 30 h 107"/>
                <a:gd name="T80" fmla="*/ 96 w 135"/>
                <a:gd name="T81" fmla="*/ 27 h 107"/>
                <a:gd name="T82" fmla="*/ 96 w 135"/>
                <a:gd name="T83" fmla="*/ 24 h 107"/>
                <a:gd name="T84" fmla="*/ 96 w 135"/>
                <a:gd name="T85" fmla="*/ 21 h 107"/>
                <a:gd name="T86" fmla="*/ 96 w 135"/>
                <a:gd name="T87" fmla="*/ 18 h 107"/>
                <a:gd name="T88" fmla="*/ 99 w 135"/>
                <a:gd name="T89" fmla="*/ 12 h 107"/>
                <a:gd name="T90" fmla="*/ 99 w 135"/>
                <a:gd name="T91" fmla="*/ 9 h 107"/>
                <a:gd name="T92" fmla="*/ 102 w 135"/>
                <a:gd name="T93" fmla="*/ 6 h 107"/>
                <a:gd name="T94" fmla="*/ 102 w 135"/>
                <a:gd name="T95" fmla="*/ 6 h 107"/>
                <a:gd name="T96" fmla="*/ 105 w 135"/>
                <a:gd name="T97" fmla="*/ 3 h 107"/>
                <a:gd name="T98" fmla="*/ 108 w 135"/>
                <a:gd name="T9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07">
                  <a:moveTo>
                    <a:pt x="12" y="53"/>
                  </a:moveTo>
                  <a:lnTo>
                    <a:pt x="9" y="53"/>
                  </a:lnTo>
                  <a:lnTo>
                    <a:pt x="9" y="56"/>
                  </a:lnTo>
                  <a:lnTo>
                    <a:pt x="6" y="56"/>
                  </a:lnTo>
                  <a:lnTo>
                    <a:pt x="6" y="56"/>
                  </a:lnTo>
                  <a:lnTo>
                    <a:pt x="6" y="59"/>
                  </a:lnTo>
                  <a:lnTo>
                    <a:pt x="3" y="59"/>
                  </a:lnTo>
                  <a:lnTo>
                    <a:pt x="3" y="62"/>
                  </a:lnTo>
                  <a:lnTo>
                    <a:pt x="3" y="62"/>
                  </a:lnTo>
                  <a:lnTo>
                    <a:pt x="0" y="65"/>
                  </a:lnTo>
                  <a:lnTo>
                    <a:pt x="0" y="65"/>
                  </a:lnTo>
                  <a:lnTo>
                    <a:pt x="0" y="68"/>
                  </a:lnTo>
                  <a:lnTo>
                    <a:pt x="0" y="68"/>
                  </a:lnTo>
                  <a:lnTo>
                    <a:pt x="0" y="71"/>
                  </a:lnTo>
                  <a:lnTo>
                    <a:pt x="0" y="71"/>
                  </a:lnTo>
                  <a:lnTo>
                    <a:pt x="0" y="74"/>
                  </a:lnTo>
                  <a:lnTo>
                    <a:pt x="0" y="74"/>
                  </a:lnTo>
                  <a:lnTo>
                    <a:pt x="0" y="77"/>
                  </a:lnTo>
                  <a:lnTo>
                    <a:pt x="0" y="80"/>
                  </a:lnTo>
                  <a:lnTo>
                    <a:pt x="0" y="80"/>
                  </a:lnTo>
                  <a:lnTo>
                    <a:pt x="0" y="83"/>
                  </a:lnTo>
                  <a:lnTo>
                    <a:pt x="0" y="83"/>
                  </a:lnTo>
                  <a:lnTo>
                    <a:pt x="0" y="86"/>
                  </a:lnTo>
                  <a:lnTo>
                    <a:pt x="0" y="89"/>
                  </a:lnTo>
                  <a:lnTo>
                    <a:pt x="3" y="89"/>
                  </a:lnTo>
                  <a:lnTo>
                    <a:pt x="3" y="92"/>
                  </a:lnTo>
                  <a:lnTo>
                    <a:pt x="3" y="92"/>
                  </a:lnTo>
                  <a:lnTo>
                    <a:pt x="6" y="95"/>
                  </a:lnTo>
                  <a:lnTo>
                    <a:pt x="6" y="95"/>
                  </a:lnTo>
                  <a:lnTo>
                    <a:pt x="6" y="98"/>
                  </a:lnTo>
                  <a:lnTo>
                    <a:pt x="9" y="98"/>
                  </a:lnTo>
                  <a:lnTo>
                    <a:pt x="9" y="98"/>
                  </a:lnTo>
                  <a:lnTo>
                    <a:pt x="12" y="101"/>
                  </a:lnTo>
                  <a:lnTo>
                    <a:pt x="12" y="101"/>
                  </a:lnTo>
                  <a:lnTo>
                    <a:pt x="15" y="101"/>
                  </a:lnTo>
                  <a:lnTo>
                    <a:pt x="15" y="104"/>
                  </a:lnTo>
                  <a:lnTo>
                    <a:pt x="18" y="104"/>
                  </a:lnTo>
                  <a:lnTo>
                    <a:pt x="18" y="104"/>
                  </a:lnTo>
                  <a:lnTo>
                    <a:pt x="21" y="104"/>
                  </a:lnTo>
                  <a:lnTo>
                    <a:pt x="21" y="104"/>
                  </a:lnTo>
                  <a:lnTo>
                    <a:pt x="24" y="104"/>
                  </a:lnTo>
                  <a:lnTo>
                    <a:pt x="24" y="107"/>
                  </a:lnTo>
                  <a:lnTo>
                    <a:pt x="27" y="107"/>
                  </a:lnTo>
                  <a:lnTo>
                    <a:pt x="30" y="107"/>
                  </a:lnTo>
                  <a:lnTo>
                    <a:pt x="30" y="104"/>
                  </a:lnTo>
                  <a:lnTo>
                    <a:pt x="33" y="104"/>
                  </a:lnTo>
                  <a:lnTo>
                    <a:pt x="33" y="104"/>
                  </a:lnTo>
                  <a:lnTo>
                    <a:pt x="36" y="104"/>
                  </a:lnTo>
                  <a:lnTo>
                    <a:pt x="36" y="104"/>
                  </a:lnTo>
                  <a:lnTo>
                    <a:pt x="39" y="104"/>
                  </a:lnTo>
                  <a:lnTo>
                    <a:pt x="135" y="50"/>
                  </a:lnTo>
                  <a:lnTo>
                    <a:pt x="135" y="50"/>
                  </a:lnTo>
                  <a:lnTo>
                    <a:pt x="132" y="53"/>
                  </a:lnTo>
                  <a:lnTo>
                    <a:pt x="132" y="53"/>
                  </a:lnTo>
                  <a:lnTo>
                    <a:pt x="129" y="53"/>
                  </a:lnTo>
                  <a:lnTo>
                    <a:pt x="129" y="53"/>
                  </a:lnTo>
                  <a:lnTo>
                    <a:pt x="126" y="53"/>
                  </a:lnTo>
                  <a:lnTo>
                    <a:pt x="126" y="53"/>
                  </a:lnTo>
                  <a:lnTo>
                    <a:pt x="123" y="53"/>
                  </a:lnTo>
                  <a:lnTo>
                    <a:pt x="120" y="53"/>
                  </a:lnTo>
                  <a:lnTo>
                    <a:pt x="120" y="53"/>
                  </a:lnTo>
                  <a:lnTo>
                    <a:pt x="117" y="53"/>
                  </a:lnTo>
                  <a:lnTo>
                    <a:pt x="117" y="53"/>
                  </a:lnTo>
                  <a:lnTo>
                    <a:pt x="114" y="50"/>
                  </a:lnTo>
                  <a:lnTo>
                    <a:pt x="114" y="50"/>
                  </a:lnTo>
                  <a:lnTo>
                    <a:pt x="111" y="50"/>
                  </a:lnTo>
                  <a:lnTo>
                    <a:pt x="111" y="50"/>
                  </a:lnTo>
                  <a:lnTo>
                    <a:pt x="108" y="47"/>
                  </a:lnTo>
                  <a:lnTo>
                    <a:pt x="108" y="47"/>
                  </a:lnTo>
                  <a:lnTo>
                    <a:pt x="105" y="44"/>
                  </a:lnTo>
                  <a:lnTo>
                    <a:pt x="105" y="44"/>
                  </a:lnTo>
                  <a:lnTo>
                    <a:pt x="102" y="44"/>
                  </a:lnTo>
                  <a:lnTo>
                    <a:pt x="102" y="41"/>
                  </a:lnTo>
                  <a:lnTo>
                    <a:pt x="102" y="41"/>
                  </a:lnTo>
                  <a:lnTo>
                    <a:pt x="99" y="39"/>
                  </a:lnTo>
                  <a:lnTo>
                    <a:pt x="99" y="39"/>
                  </a:lnTo>
                  <a:lnTo>
                    <a:pt x="99" y="36"/>
                  </a:lnTo>
                  <a:lnTo>
                    <a:pt x="99" y="33"/>
                  </a:lnTo>
                  <a:lnTo>
                    <a:pt x="96" y="33"/>
                  </a:lnTo>
                  <a:lnTo>
                    <a:pt x="96" y="30"/>
                  </a:lnTo>
                  <a:lnTo>
                    <a:pt x="96" y="30"/>
                  </a:lnTo>
                  <a:lnTo>
                    <a:pt x="96" y="27"/>
                  </a:lnTo>
                  <a:lnTo>
                    <a:pt x="96" y="24"/>
                  </a:lnTo>
                  <a:lnTo>
                    <a:pt x="96" y="24"/>
                  </a:lnTo>
                  <a:lnTo>
                    <a:pt x="96" y="21"/>
                  </a:lnTo>
                  <a:lnTo>
                    <a:pt x="96" y="21"/>
                  </a:lnTo>
                  <a:lnTo>
                    <a:pt x="96" y="18"/>
                  </a:lnTo>
                  <a:lnTo>
                    <a:pt x="96" y="18"/>
                  </a:lnTo>
                  <a:lnTo>
                    <a:pt x="96" y="15"/>
                  </a:lnTo>
                  <a:lnTo>
                    <a:pt x="99" y="12"/>
                  </a:lnTo>
                  <a:lnTo>
                    <a:pt x="99" y="12"/>
                  </a:lnTo>
                  <a:lnTo>
                    <a:pt x="99" y="9"/>
                  </a:lnTo>
                  <a:lnTo>
                    <a:pt x="99" y="9"/>
                  </a:lnTo>
                  <a:lnTo>
                    <a:pt x="102" y="6"/>
                  </a:lnTo>
                  <a:lnTo>
                    <a:pt x="102" y="6"/>
                  </a:lnTo>
                  <a:lnTo>
                    <a:pt x="102" y="6"/>
                  </a:lnTo>
                  <a:lnTo>
                    <a:pt x="105" y="3"/>
                  </a:lnTo>
                  <a:lnTo>
                    <a:pt x="105" y="3"/>
                  </a:lnTo>
                  <a:lnTo>
                    <a:pt x="108" y="3"/>
                  </a:lnTo>
                  <a:lnTo>
                    <a:pt x="108" y="0"/>
                  </a:lnTo>
                  <a:lnTo>
                    <a:pt x="12" y="5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Oval 154"/>
            <p:cNvSpPr>
              <a:spLocks noChangeArrowheads="1"/>
            </p:cNvSpPr>
            <p:nvPr/>
          </p:nvSpPr>
          <p:spPr bwMode="auto">
            <a:xfrm>
              <a:off x="2530475" y="4059238"/>
              <a:ext cx="138113" cy="13811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Oval 155"/>
            <p:cNvSpPr>
              <a:spLocks noChangeArrowheads="1"/>
            </p:cNvSpPr>
            <p:nvPr/>
          </p:nvSpPr>
          <p:spPr bwMode="auto">
            <a:xfrm>
              <a:off x="5124450" y="2516188"/>
              <a:ext cx="138113" cy="13652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 name="AutoShape 157"/>
          <p:cNvSpPr>
            <a:spLocks noChangeAspect="1" noChangeArrowheads="1" noTextEdit="1"/>
          </p:cNvSpPr>
          <p:nvPr/>
        </p:nvSpPr>
        <p:spPr bwMode="auto">
          <a:xfrm>
            <a:off x="3603625" y="2474913"/>
            <a:ext cx="5526088"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23" name="Group 422"/>
          <p:cNvGrpSpPr>
            <a:grpSpLocks noChangeAspect="1"/>
          </p:cNvGrpSpPr>
          <p:nvPr/>
        </p:nvGrpSpPr>
        <p:grpSpPr bwMode="auto">
          <a:xfrm>
            <a:off x="3400057" y="914400"/>
            <a:ext cx="5655597" cy="3933389"/>
            <a:chOff x="0" y="157"/>
            <a:chExt cx="5760" cy="4006"/>
          </a:xfrm>
        </p:grpSpPr>
        <p:grpSp>
          <p:nvGrpSpPr>
            <p:cNvPr id="424" name="Group 205"/>
            <p:cNvGrpSpPr>
              <a:grpSpLocks/>
            </p:cNvGrpSpPr>
            <p:nvPr/>
          </p:nvGrpSpPr>
          <p:grpSpPr bwMode="auto">
            <a:xfrm>
              <a:off x="0" y="157"/>
              <a:ext cx="5760" cy="4006"/>
              <a:chOff x="0" y="157"/>
              <a:chExt cx="5760" cy="4006"/>
            </a:xfrm>
          </p:grpSpPr>
          <p:sp>
            <p:nvSpPr>
              <p:cNvPr id="482" name="Rectangle 5"/>
              <p:cNvSpPr>
                <a:spLocks noChangeArrowheads="1"/>
              </p:cNvSpPr>
              <p:nvPr/>
            </p:nvSpPr>
            <p:spPr bwMode="auto">
              <a:xfrm>
                <a:off x="0" y="157"/>
                <a:ext cx="5760" cy="400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Oval 6"/>
              <p:cNvSpPr>
                <a:spLocks noChangeArrowheads="1"/>
              </p:cNvSpPr>
              <p:nvPr/>
            </p:nvSpPr>
            <p:spPr bwMode="auto">
              <a:xfrm>
                <a:off x="1474" y="1735"/>
                <a:ext cx="59" cy="59"/>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4" name="Freeform 7"/>
              <p:cNvSpPr>
                <a:spLocks/>
              </p:cNvSpPr>
              <p:nvPr/>
            </p:nvSpPr>
            <p:spPr bwMode="auto">
              <a:xfrm>
                <a:off x="1488" y="1753"/>
                <a:ext cx="62" cy="76"/>
              </a:xfrm>
              <a:custGeom>
                <a:avLst/>
                <a:gdLst>
                  <a:gd name="T0" fmla="*/ 38 w 62"/>
                  <a:gd name="T1" fmla="*/ 10 h 76"/>
                  <a:gd name="T2" fmla="*/ 38 w 62"/>
                  <a:gd name="T3" fmla="*/ 6 h 76"/>
                  <a:gd name="T4" fmla="*/ 34 w 62"/>
                  <a:gd name="T5" fmla="*/ 6 h 76"/>
                  <a:gd name="T6" fmla="*/ 34 w 62"/>
                  <a:gd name="T7" fmla="*/ 3 h 76"/>
                  <a:gd name="T8" fmla="*/ 31 w 62"/>
                  <a:gd name="T9" fmla="*/ 3 h 76"/>
                  <a:gd name="T10" fmla="*/ 31 w 62"/>
                  <a:gd name="T11" fmla="*/ 3 h 76"/>
                  <a:gd name="T12" fmla="*/ 27 w 62"/>
                  <a:gd name="T13" fmla="*/ 0 h 76"/>
                  <a:gd name="T14" fmla="*/ 24 w 62"/>
                  <a:gd name="T15" fmla="*/ 0 h 76"/>
                  <a:gd name="T16" fmla="*/ 21 w 62"/>
                  <a:gd name="T17" fmla="*/ 0 h 76"/>
                  <a:gd name="T18" fmla="*/ 21 w 62"/>
                  <a:gd name="T19" fmla="*/ 0 h 76"/>
                  <a:gd name="T20" fmla="*/ 17 w 62"/>
                  <a:gd name="T21" fmla="*/ 0 h 76"/>
                  <a:gd name="T22" fmla="*/ 14 w 62"/>
                  <a:gd name="T23" fmla="*/ 0 h 76"/>
                  <a:gd name="T24" fmla="*/ 10 w 62"/>
                  <a:gd name="T25" fmla="*/ 3 h 76"/>
                  <a:gd name="T26" fmla="*/ 10 w 62"/>
                  <a:gd name="T27" fmla="*/ 3 h 76"/>
                  <a:gd name="T28" fmla="*/ 7 w 62"/>
                  <a:gd name="T29" fmla="*/ 3 h 76"/>
                  <a:gd name="T30" fmla="*/ 7 w 62"/>
                  <a:gd name="T31" fmla="*/ 6 h 76"/>
                  <a:gd name="T32" fmla="*/ 3 w 62"/>
                  <a:gd name="T33" fmla="*/ 10 h 76"/>
                  <a:gd name="T34" fmla="*/ 3 w 62"/>
                  <a:gd name="T35" fmla="*/ 10 h 76"/>
                  <a:gd name="T36" fmla="*/ 0 w 62"/>
                  <a:gd name="T37" fmla="*/ 13 h 76"/>
                  <a:gd name="T38" fmla="*/ 0 w 62"/>
                  <a:gd name="T39" fmla="*/ 17 h 76"/>
                  <a:gd name="T40" fmla="*/ 0 w 62"/>
                  <a:gd name="T41" fmla="*/ 17 h 76"/>
                  <a:gd name="T42" fmla="*/ 0 w 62"/>
                  <a:gd name="T43" fmla="*/ 20 h 76"/>
                  <a:gd name="T44" fmla="*/ 0 w 62"/>
                  <a:gd name="T45" fmla="*/ 24 h 76"/>
                  <a:gd name="T46" fmla="*/ 0 w 62"/>
                  <a:gd name="T47" fmla="*/ 24 h 76"/>
                  <a:gd name="T48" fmla="*/ 0 w 62"/>
                  <a:gd name="T49" fmla="*/ 27 h 76"/>
                  <a:gd name="T50" fmla="*/ 24 w 62"/>
                  <a:gd name="T51" fmla="*/ 76 h 76"/>
                  <a:gd name="T52" fmla="*/ 21 w 62"/>
                  <a:gd name="T53" fmla="*/ 72 h 76"/>
                  <a:gd name="T54" fmla="*/ 21 w 62"/>
                  <a:gd name="T55" fmla="*/ 72 h 76"/>
                  <a:gd name="T56" fmla="*/ 21 w 62"/>
                  <a:gd name="T57" fmla="*/ 69 h 76"/>
                  <a:gd name="T58" fmla="*/ 21 w 62"/>
                  <a:gd name="T59" fmla="*/ 65 h 76"/>
                  <a:gd name="T60" fmla="*/ 21 w 62"/>
                  <a:gd name="T61" fmla="*/ 65 h 76"/>
                  <a:gd name="T62" fmla="*/ 24 w 62"/>
                  <a:gd name="T63" fmla="*/ 62 h 76"/>
                  <a:gd name="T64" fmla="*/ 24 w 62"/>
                  <a:gd name="T65" fmla="*/ 58 h 76"/>
                  <a:gd name="T66" fmla="*/ 27 w 62"/>
                  <a:gd name="T67" fmla="*/ 58 h 76"/>
                  <a:gd name="T68" fmla="*/ 27 w 62"/>
                  <a:gd name="T69" fmla="*/ 55 h 76"/>
                  <a:gd name="T70" fmla="*/ 31 w 62"/>
                  <a:gd name="T71" fmla="*/ 55 h 76"/>
                  <a:gd name="T72" fmla="*/ 31 w 62"/>
                  <a:gd name="T73" fmla="*/ 52 h 76"/>
                  <a:gd name="T74" fmla="*/ 34 w 62"/>
                  <a:gd name="T75" fmla="*/ 52 h 76"/>
                  <a:gd name="T76" fmla="*/ 38 w 62"/>
                  <a:gd name="T77" fmla="*/ 52 h 76"/>
                  <a:gd name="T78" fmla="*/ 41 w 62"/>
                  <a:gd name="T79" fmla="*/ 48 h 76"/>
                  <a:gd name="T80" fmla="*/ 41 w 62"/>
                  <a:gd name="T81" fmla="*/ 48 h 76"/>
                  <a:gd name="T82" fmla="*/ 45 w 62"/>
                  <a:gd name="T83" fmla="*/ 48 h 76"/>
                  <a:gd name="T84" fmla="*/ 48 w 62"/>
                  <a:gd name="T85" fmla="*/ 52 h 76"/>
                  <a:gd name="T86" fmla="*/ 52 w 62"/>
                  <a:gd name="T87" fmla="*/ 52 h 76"/>
                  <a:gd name="T88" fmla="*/ 52 w 62"/>
                  <a:gd name="T89" fmla="*/ 52 h 76"/>
                  <a:gd name="T90" fmla="*/ 55 w 62"/>
                  <a:gd name="T91" fmla="*/ 52 h 76"/>
                  <a:gd name="T92" fmla="*/ 55 w 62"/>
                  <a:gd name="T93" fmla="*/ 55 h 76"/>
                  <a:gd name="T94" fmla="*/ 59 w 62"/>
                  <a:gd name="T95" fmla="*/ 55 h 76"/>
                  <a:gd name="T96" fmla="*/ 59 w 62"/>
                  <a:gd name="T97" fmla="*/ 58 h 76"/>
                  <a:gd name="T98" fmla="*/ 62 w 62"/>
                  <a:gd name="T99" fmla="*/ 6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76">
                    <a:moveTo>
                      <a:pt x="38" y="10"/>
                    </a:moveTo>
                    <a:lnTo>
                      <a:pt x="38" y="10"/>
                    </a:lnTo>
                    <a:lnTo>
                      <a:pt x="38" y="10"/>
                    </a:lnTo>
                    <a:lnTo>
                      <a:pt x="38" y="6"/>
                    </a:lnTo>
                    <a:lnTo>
                      <a:pt x="38" y="6"/>
                    </a:lnTo>
                    <a:lnTo>
                      <a:pt x="34" y="6"/>
                    </a:lnTo>
                    <a:lnTo>
                      <a:pt x="34" y="6"/>
                    </a:lnTo>
                    <a:lnTo>
                      <a:pt x="34" y="3"/>
                    </a:lnTo>
                    <a:lnTo>
                      <a:pt x="34" y="3"/>
                    </a:lnTo>
                    <a:lnTo>
                      <a:pt x="31" y="3"/>
                    </a:lnTo>
                    <a:lnTo>
                      <a:pt x="31" y="3"/>
                    </a:lnTo>
                    <a:lnTo>
                      <a:pt x="31" y="3"/>
                    </a:lnTo>
                    <a:lnTo>
                      <a:pt x="27" y="0"/>
                    </a:lnTo>
                    <a:lnTo>
                      <a:pt x="27" y="0"/>
                    </a:lnTo>
                    <a:lnTo>
                      <a:pt x="27" y="0"/>
                    </a:lnTo>
                    <a:lnTo>
                      <a:pt x="24" y="0"/>
                    </a:lnTo>
                    <a:lnTo>
                      <a:pt x="24" y="0"/>
                    </a:lnTo>
                    <a:lnTo>
                      <a:pt x="21" y="0"/>
                    </a:lnTo>
                    <a:lnTo>
                      <a:pt x="21" y="0"/>
                    </a:lnTo>
                    <a:lnTo>
                      <a:pt x="21" y="0"/>
                    </a:lnTo>
                    <a:lnTo>
                      <a:pt x="17" y="0"/>
                    </a:lnTo>
                    <a:lnTo>
                      <a:pt x="17" y="0"/>
                    </a:lnTo>
                    <a:lnTo>
                      <a:pt x="17" y="0"/>
                    </a:lnTo>
                    <a:lnTo>
                      <a:pt x="14" y="0"/>
                    </a:lnTo>
                    <a:lnTo>
                      <a:pt x="14" y="3"/>
                    </a:lnTo>
                    <a:lnTo>
                      <a:pt x="10" y="3"/>
                    </a:lnTo>
                    <a:lnTo>
                      <a:pt x="10" y="3"/>
                    </a:lnTo>
                    <a:lnTo>
                      <a:pt x="10" y="3"/>
                    </a:lnTo>
                    <a:lnTo>
                      <a:pt x="10" y="3"/>
                    </a:lnTo>
                    <a:lnTo>
                      <a:pt x="7" y="3"/>
                    </a:lnTo>
                    <a:lnTo>
                      <a:pt x="7" y="6"/>
                    </a:lnTo>
                    <a:lnTo>
                      <a:pt x="7" y="6"/>
                    </a:lnTo>
                    <a:lnTo>
                      <a:pt x="3" y="6"/>
                    </a:lnTo>
                    <a:lnTo>
                      <a:pt x="3" y="10"/>
                    </a:lnTo>
                    <a:lnTo>
                      <a:pt x="3" y="10"/>
                    </a:lnTo>
                    <a:lnTo>
                      <a:pt x="3" y="10"/>
                    </a:lnTo>
                    <a:lnTo>
                      <a:pt x="3" y="10"/>
                    </a:lnTo>
                    <a:lnTo>
                      <a:pt x="0" y="13"/>
                    </a:lnTo>
                    <a:lnTo>
                      <a:pt x="0" y="13"/>
                    </a:lnTo>
                    <a:lnTo>
                      <a:pt x="0" y="17"/>
                    </a:lnTo>
                    <a:lnTo>
                      <a:pt x="0" y="17"/>
                    </a:lnTo>
                    <a:lnTo>
                      <a:pt x="0" y="17"/>
                    </a:lnTo>
                    <a:lnTo>
                      <a:pt x="0" y="20"/>
                    </a:lnTo>
                    <a:lnTo>
                      <a:pt x="0" y="20"/>
                    </a:lnTo>
                    <a:lnTo>
                      <a:pt x="0" y="20"/>
                    </a:lnTo>
                    <a:lnTo>
                      <a:pt x="0" y="24"/>
                    </a:lnTo>
                    <a:lnTo>
                      <a:pt x="0" y="24"/>
                    </a:lnTo>
                    <a:lnTo>
                      <a:pt x="0" y="24"/>
                    </a:lnTo>
                    <a:lnTo>
                      <a:pt x="0" y="27"/>
                    </a:lnTo>
                    <a:lnTo>
                      <a:pt x="0" y="27"/>
                    </a:lnTo>
                    <a:lnTo>
                      <a:pt x="24" y="76"/>
                    </a:lnTo>
                    <a:lnTo>
                      <a:pt x="24" y="76"/>
                    </a:lnTo>
                    <a:lnTo>
                      <a:pt x="21" y="76"/>
                    </a:lnTo>
                    <a:lnTo>
                      <a:pt x="21" y="72"/>
                    </a:lnTo>
                    <a:lnTo>
                      <a:pt x="21" y="72"/>
                    </a:lnTo>
                    <a:lnTo>
                      <a:pt x="21" y="72"/>
                    </a:lnTo>
                    <a:lnTo>
                      <a:pt x="21" y="69"/>
                    </a:lnTo>
                    <a:lnTo>
                      <a:pt x="21" y="69"/>
                    </a:lnTo>
                    <a:lnTo>
                      <a:pt x="21" y="69"/>
                    </a:lnTo>
                    <a:lnTo>
                      <a:pt x="21" y="65"/>
                    </a:lnTo>
                    <a:lnTo>
                      <a:pt x="21" y="65"/>
                    </a:lnTo>
                    <a:lnTo>
                      <a:pt x="21" y="65"/>
                    </a:lnTo>
                    <a:lnTo>
                      <a:pt x="24" y="62"/>
                    </a:lnTo>
                    <a:lnTo>
                      <a:pt x="24" y="62"/>
                    </a:lnTo>
                    <a:lnTo>
                      <a:pt x="24" y="62"/>
                    </a:lnTo>
                    <a:lnTo>
                      <a:pt x="24" y="58"/>
                    </a:lnTo>
                    <a:lnTo>
                      <a:pt x="24" y="58"/>
                    </a:lnTo>
                    <a:lnTo>
                      <a:pt x="27" y="58"/>
                    </a:lnTo>
                    <a:lnTo>
                      <a:pt x="27" y="55"/>
                    </a:lnTo>
                    <a:lnTo>
                      <a:pt x="27" y="55"/>
                    </a:lnTo>
                    <a:lnTo>
                      <a:pt x="27" y="55"/>
                    </a:lnTo>
                    <a:lnTo>
                      <a:pt x="31" y="55"/>
                    </a:lnTo>
                    <a:lnTo>
                      <a:pt x="31" y="52"/>
                    </a:lnTo>
                    <a:lnTo>
                      <a:pt x="31" y="52"/>
                    </a:lnTo>
                    <a:lnTo>
                      <a:pt x="34" y="52"/>
                    </a:lnTo>
                    <a:lnTo>
                      <a:pt x="34" y="52"/>
                    </a:lnTo>
                    <a:lnTo>
                      <a:pt x="34" y="52"/>
                    </a:lnTo>
                    <a:lnTo>
                      <a:pt x="38" y="52"/>
                    </a:lnTo>
                    <a:lnTo>
                      <a:pt x="38" y="52"/>
                    </a:lnTo>
                    <a:lnTo>
                      <a:pt x="41" y="48"/>
                    </a:lnTo>
                    <a:lnTo>
                      <a:pt x="41" y="48"/>
                    </a:lnTo>
                    <a:lnTo>
                      <a:pt x="41" y="48"/>
                    </a:lnTo>
                    <a:lnTo>
                      <a:pt x="45" y="48"/>
                    </a:lnTo>
                    <a:lnTo>
                      <a:pt x="45" y="48"/>
                    </a:lnTo>
                    <a:lnTo>
                      <a:pt x="45" y="48"/>
                    </a:lnTo>
                    <a:lnTo>
                      <a:pt x="48" y="52"/>
                    </a:lnTo>
                    <a:lnTo>
                      <a:pt x="48" y="52"/>
                    </a:lnTo>
                    <a:lnTo>
                      <a:pt x="52" y="52"/>
                    </a:lnTo>
                    <a:lnTo>
                      <a:pt x="52" y="52"/>
                    </a:lnTo>
                    <a:lnTo>
                      <a:pt x="52" y="52"/>
                    </a:lnTo>
                    <a:lnTo>
                      <a:pt x="55" y="52"/>
                    </a:lnTo>
                    <a:lnTo>
                      <a:pt x="55" y="52"/>
                    </a:lnTo>
                    <a:lnTo>
                      <a:pt x="55" y="55"/>
                    </a:lnTo>
                    <a:lnTo>
                      <a:pt x="55" y="55"/>
                    </a:lnTo>
                    <a:lnTo>
                      <a:pt x="59" y="55"/>
                    </a:lnTo>
                    <a:lnTo>
                      <a:pt x="59" y="55"/>
                    </a:lnTo>
                    <a:lnTo>
                      <a:pt x="59" y="58"/>
                    </a:lnTo>
                    <a:lnTo>
                      <a:pt x="59" y="58"/>
                    </a:lnTo>
                    <a:lnTo>
                      <a:pt x="62" y="58"/>
                    </a:lnTo>
                    <a:lnTo>
                      <a:pt x="62" y="62"/>
                    </a:lnTo>
                    <a:lnTo>
                      <a:pt x="38" y="1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 name="Oval 8"/>
              <p:cNvSpPr>
                <a:spLocks noChangeArrowheads="1"/>
              </p:cNvSpPr>
              <p:nvPr/>
            </p:nvSpPr>
            <p:spPr bwMode="auto">
              <a:xfrm>
                <a:off x="2039" y="1985"/>
                <a:ext cx="59" cy="59"/>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6" name="Freeform 9"/>
              <p:cNvSpPr>
                <a:spLocks/>
              </p:cNvSpPr>
              <p:nvPr/>
            </p:nvSpPr>
            <p:spPr bwMode="auto">
              <a:xfrm>
                <a:off x="1970" y="1884"/>
                <a:ext cx="111" cy="136"/>
              </a:xfrm>
              <a:custGeom>
                <a:avLst/>
                <a:gdLst>
                  <a:gd name="T0" fmla="*/ 76 w 111"/>
                  <a:gd name="T1" fmla="*/ 132 h 136"/>
                  <a:gd name="T2" fmla="*/ 76 w 111"/>
                  <a:gd name="T3" fmla="*/ 132 h 136"/>
                  <a:gd name="T4" fmla="*/ 76 w 111"/>
                  <a:gd name="T5" fmla="*/ 132 h 136"/>
                  <a:gd name="T6" fmla="*/ 80 w 111"/>
                  <a:gd name="T7" fmla="*/ 132 h 136"/>
                  <a:gd name="T8" fmla="*/ 80 w 111"/>
                  <a:gd name="T9" fmla="*/ 136 h 136"/>
                  <a:gd name="T10" fmla="*/ 83 w 111"/>
                  <a:gd name="T11" fmla="*/ 136 h 136"/>
                  <a:gd name="T12" fmla="*/ 86 w 111"/>
                  <a:gd name="T13" fmla="*/ 136 h 136"/>
                  <a:gd name="T14" fmla="*/ 86 w 111"/>
                  <a:gd name="T15" fmla="*/ 132 h 136"/>
                  <a:gd name="T16" fmla="*/ 90 w 111"/>
                  <a:gd name="T17" fmla="*/ 132 h 136"/>
                  <a:gd name="T18" fmla="*/ 93 w 111"/>
                  <a:gd name="T19" fmla="*/ 132 h 136"/>
                  <a:gd name="T20" fmla="*/ 93 w 111"/>
                  <a:gd name="T21" fmla="*/ 132 h 136"/>
                  <a:gd name="T22" fmla="*/ 97 w 111"/>
                  <a:gd name="T23" fmla="*/ 129 h 136"/>
                  <a:gd name="T24" fmla="*/ 100 w 111"/>
                  <a:gd name="T25" fmla="*/ 129 h 136"/>
                  <a:gd name="T26" fmla="*/ 100 w 111"/>
                  <a:gd name="T27" fmla="*/ 125 h 136"/>
                  <a:gd name="T28" fmla="*/ 104 w 111"/>
                  <a:gd name="T29" fmla="*/ 125 h 136"/>
                  <a:gd name="T30" fmla="*/ 104 w 111"/>
                  <a:gd name="T31" fmla="*/ 122 h 136"/>
                  <a:gd name="T32" fmla="*/ 107 w 111"/>
                  <a:gd name="T33" fmla="*/ 122 h 136"/>
                  <a:gd name="T34" fmla="*/ 107 w 111"/>
                  <a:gd name="T35" fmla="*/ 118 h 136"/>
                  <a:gd name="T36" fmla="*/ 107 w 111"/>
                  <a:gd name="T37" fmla="*/ 118 h 136"/>
                  <a:gd name="T38" fmla="*/ 111 w 111"/>
                  <a:gd name="T39" fmla="*/ 115 h 136"/>
                  <a:gd name="T40" fmla="*/ 111 w 111"/>
                  <a:gd name="T41" fmla="*/ 111 h 136"/>
                  <a:gd name="T42" fmla="*/ 111 w 111"/>
                  <a:gd name="T43" fmla="*/ 111 h 136"/>
                  <a:gd name="T44" fmla="*/ 111 w 111"/>
                  <a:gd name="T45" fmla="*/ 108 h 136"/>
                  <a:gd name="T46" fmla="*/ 107 w 111"/>
                  <a:gd name="T47" fmla="*/ 108 h 136"/>
                  <a:gd name="T48" fmla="*/ 107 w 111"/>
                  <a:gd name="T49" fmla="*/ 104 h 136"/>
                  <a:gd name="T50" fmla="*/ 34 w 111"/>
                  <a:gd name="T51" fmla="*/ 0 h 136"/>
                  <a:gd name="T52" fmla="*/ 34 w 111"/>
                  <a:gd name="T53" fmla="*/ 0 h 136"/>
                  <a:gd name="T54" fmla="*/ 34 w 111"/>
                  <a:gd name="T55" fmla="*/ 4 h 136"/>
                  <a:gd name="T56" fmla="*/ 34 w 111"/>
                  <a:gd name="T57" fmla="*/ 4 h 136"/>
                  <a:gd name="T58" fmla="*/ 34 w 111"/>
                  <a:gd name="T59" fmla="*/ 7 h 136"/>
                  <a:gd name="T60" fmla="*/ 34 w 111"/>
                  <a:gd name="T61" fmla="*/ 7 h 136"/>
                  <a:gd name="T62" fmla="*/ 31 w 111"/>
                  <a:gd name="T63" fmla="*/ 11 h 136"/>
                  <a:gd name="T64" fmla="*/ 31 w 111"/>
                  <a:gd name="T65" fmla="*/ 14 h 136"/>
                  <a:gd name="T66" fmla="*/ 31 w 111"/>
                  <a:gd name="T67" fmla="*/ 14 h 136"/>
                  <a:gd name="T68" fmla="*/ 27 w 111"/>
                  <a:gd name="T69" fmla="*/ 18 h 136"/>
                  <a:gd name="T70" fmla="*/ 27 w 111"/>
                  <a:gd name="T71" fmla="*/ 18 h 136"/>
                  <a:gd name="T72" fmla="*/ 24 w 111"/>
                  <a:gd name="T73" fmla="*/ 21 h 136"/>
                  <a:gd name="T74" fmla="*/ 24 w 111"/>
                  <a:gd name="T75" fmla="*/ 21 h 136"/>
                  <a:gd name="T76" fmla="*/ 21 w 111"/>
                  <a:gd name="T77" fmla="*/ 25 h 136"/>
                  <a:gd name="T78" fmla="*/ 17 w 111"/>
                  <a:gd name="T79" fmla="*/ 25 h 136"/>
                  <a:gd name="T80" fmla="*/ 17 w 111"/>
                  <a:gd name="T81" fmla="*/ 25 h 136"/>
                  <a:gd name="T82" fmla="*/ 14 w 111"/>
                  <a:gd name="T83" fmla="*/ 28 h 136"/>
                  <a:gd name="T84" fmla="*/ 10 w 111"/>
                  <a:gd name="T85" fmla="*/ 28 h 136"/>
                  <a:gd name="T86" fmla="*/ 7 w 111"/>
                  <a:gd name="T87" fmla="*/ 28 h 136"/>
                  <a:gd name="T88" fmla="*/ 7 w 111"/>
                  <a:gd name="T89" fmla="*/ 28 h 136"/>
                  <a:gd name="T90" fmla="*/ 3 w 111"/>
                  <a:gd name="T91" fmla="*/ 28 h 136"/>
                  <a:gd name="T92" fmla="*/ 3 w 111"/>
                  <a:gd name="T93" fmla="*/ 25 h 136"/>
                  <a:gd name="T94" fmla="*/ 0 w 111"/>
                  <a:gd name="T95" fmla="*/ 25 h 136"/>
                  <a:gd name="T96" fmla="*/ 0 w 111"/>
                  <a:gd name="T97" fmla="*/ 25 h 136"/>
                  <a:gd name="T98" fmla="*/ 0 w 111"/>
                  <a:gd name="T99" fmla="*/ 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136">
                    <a:moveTo>
                      <a:pt x="73" y="129"/>
                    </a:moveTo>
                    <a:lnTo>
                      <a:pt x="76" y="132"/>
                    </a:lnTo>
                    <a:lnTo>
                      <a:pt x="76" y="132"/>
                    </a:lnTo>
                    <a:lnTo>
                      <a:pt x="76" y="132"/>
                    </a:lnTo>
                    <a:lnTo>
                      <a:pt x="76" y="132"/>
                    </a:lnTo>
                    <a:lnTo>
                      <a:pt x="76" y="132"/>
                    </a:lnTo>
                    <a:lnTo>
                      <a:pt x="80" y="132"/>
                    </a:lnTo>
                    <a:lnTo>
                      <a:pt x="80" y="132"/>
                    </a:lnTo>
                    <a:lnTo>
                      <a:pt x="80" y="132"/>
                    </a:lnTo>
                    <a:lnTo>
                      <a:pt x="80" y="136"/>
                    </a:lnTo>
                    <a:lnTo>
                      <a:pt x="83" y="136"/>
                    </a:lnTo>
                    <a:lnTo>
                      <a:pt x="83" y="136"/>
                    </a:lnTo>
                    <a:lnTo>
                      <a:pt x="83" y="136"/>
                    </a:lnTo>
                    <a:lnTo>
                      <a:pt x="86" y="136"/>
                    </a:lnTo>
                    <a:lnTo>
                      <a:pt x="86" y="136"/>
                    </a:lnTo>
                    <a:lnTo>
                      <a:pt x="86" y="132"/>
                    </a:lnTo>
                    <a:lnTo>
                      <a:pt x="90" y="132"/>
                    </a:lnTo>
                    <a:lnTo>
                      <a:pt x="90" y="132"/>
                    </a:lnTo>
                    <a:lnTo>
                      <a:pt x="90" y="132"/>
                    </a:lnTo>
                    <a:lnTo>
                      <a:pt x="93" y="132"/>
                    </a:lnTo>
                    <a:lnTo>
                      <a:pt x="93" y="132"/>
                    </a:lnTo>
                    <a:lnTo>
                      <a:pt x="93" y="132"/>
                    </a:lnTo>
                    <a:lnTo>
                      <a:pt x="97" y="132"/>
                    </a:lnTo>
                    <a:lnTo>
                      <a:pt x="97" y="129"/>
                    </a:lnTo>
                    <a:lnTo>
                      <a:pt x="97" y="129"/>
                    </a:lnTo>
                    <a:lnTo>
                      <a:pt x="100" y="129"/>
                    </a:lnTo>
                    <a:lnTo>
                      <a:pt x="100" y="129"/>
                    </a:lnTo>
                    <a:lnTo>
                      <a:pt x="100" y="125"/>
                    </a:lnTo>
                    <a:lnTo>
                      <a:pt x="104" y="125"/>
                    </a:lnTo>
                    <a:lnTo>
                      <a:pt x="104" y="125"/>
                    </a:lnTo>
                    <a:lnTo>
                      <a:pt x="104" y="125"/>
                    </a:lnTo>
                    <a:lnTo>
                      <a:pt x="104" y="122"/>
                    </a:lnTo>
                    <a:lnTo>
                      <a:pt x="107" y="122"/>
                    </a:lnTo>
                    <a:lnTo>
                      <a:pt x="107" y="122"/>
                    </a:lnTo>
                    <a:lnTo>
                      <a:pt x="107" y="122"/>
                    </a:lnTo>
                    <a:lnTo>
                      <a:pt x="107" y="118"/>
                    </a:lnTo>
                    <a:lnTo>
                      <a:pt x="107" y="118"/>
                    </a:lnTo>
                    <a:lnTo>
                      <a:pt x="107" y="118"/>
                    </a:lnTo>
                    <a:lnTo>
                      <a:pt x="107" y="115"/>
                    </a:lnTo>
                    <a:lnTo>
                      <a:pt x="111" y="115"/>
                    </a:lnTo>
                    <a:lnTo>
                      <a:pt x="111" y="115"/>
                    </a:lnTo>
                    <a:lnTo>
                      <a:pt x="111" y="111"/>
                    </a:lnTo>
                    <a:lnTo>
                      <a:pt x="111" y="111"/>
                    </a:lnTo>
                    <a:lnTo>
                      <a:pt x="111" y="111"/>
                    </a:lnTo>
                    <a:lnTo>
                      <a:pt x="111" y="111"/>
                    </a:lnTo>
                    <a:lnTo>
                      <a:pt x="111" y="108"/>
                    </a:lnTo>
                    <a:lnTo>
                      <a:pt x="111" y="108"/>
                    </a:lnTo>
                    <a:lnTo>
                      <a:pt x="107" y="108"/>
                    </a:lnTo>
                    <a:lnTo>
                      <a:pt x="107" y="108"/>
                    </a:lnTo>
                    <a:lnTo>
                      <a:pt x="107" y="104"/>
                    </a:lnTo>
                    <a:lnTo>
                      <a:pt x="31" y="0"/>
                    </a:lnTo>
                    <a:lnTo>
                      <a:pt x="34" y="0"/>
                    </a:lnTo>
                    <a:lnTo>
                      <a:pt x="34" y="0"/>
                    </a:lnTo>
                    <a:lnTo>
                      <a:pt x="34" y="0"/>
                    </a:lnTo>
                    <a:lnTo>
                      <a:pt x="34" y="4"/>
                    </a:lnTo>
                    <a:lnTo>
                      <a:pt x="34" y="4"/>
                    </a:lnTo>
                    <a:lnTo>
                      <a:pt x="34" y="4"/>
                    </a:lnTo>
                    <a:lnTo>
                      <a:pt x="34" y="4"/>
                    </a:lnTo>
                    <a:lnTo>
                      <a:pt x="34" y="7"/>
                    </a:lnTo>
                    <a:lnTo>
                      <a:pt x="34" y="7"/>
                    </a:lnTo>
                    <a:lnTo>
                      <a:pt x="34" y="7"/>
                    </a:lnTo>
                    <a:lnTo>
                      <a:pt x="34" y="7"/>
                    </a:lnTo>
                    <a:lnTo>
                      <a:pt x="34" y="11"/>
                    </a:lnTo>
                    <a:lnTo>
                      <a:pt x="31" y="11"/>
                    </a:lnTo>
                    <a:lnTo>
                      <a:pt x="31" y="11"/>
                    </a:lnTo>
                    <a:lnTo>
                      <a:pt x="31" y="14"/>
                    </a:lnTo>
                    <a:lnTo>
                      <a:pt x="31" y="14"/>
                    </a:lnTo>
                    <a:lnTo>
                      <a:pt x="31" y="14"/>
                    </a:lnTo>
                    <a:lnTo>
                      <a:pt x="31" y="18"/>
                    </a:lnTo>
                    <a:lnTo>
                      <a:pt x="27" y="18"/>
                    </a:lnTo>
                    <a:lnTo>
                      <a:pt x="27" y="18"/>
                    </a:lnTo>
                    <a:lnTo>
                      <a:pt x="27" y="18"/>
                    </a:lnTo>
                    <a:lnTo>
                      <a:pt x="24" y="21"/>
                    </a:lnTo>
                    <a:lnTo>
                      <a:pt x="24" y="21"/>
                    </a:lnTo>
                    <a:lnTo>
                      <a:pt x="24" y="21"/>
                    </a:lnTo>
                    <a:lnTo>
                      <a:pt x="24" y="21"/>
                    </a:lnTo>
                    <a:lnTo>
                      <a:pt x="21" y="25"/>
                    </a:lnTo>
                    <a:lnTo>
                      <a:pt x="21" y="25"/>
                    </a:lnTo>
                    <a:lnTo>
                      <a:pt x="21" y="25"/>
                    </a:lnTo>
                    <a:lnTo>
                      <a:pt x="17" y="25"/>
                    </a:lnTo>
                    <a:lnTo>
                      <a:pt x="17" y="25"/>
                    </a:lnTo>
                    <a:lnTo>
                      <a:pt x="17" y="25"/>
                    </a:lnTo>
                    <a:lnTo>
                      <a:pt x="14" y="28"/>
                    </a:lnTo>
                    <a:lnTo>
                      <a:pt x="14" y="28"/>
                    </a:lnTo>
                    <a:lnTo>
                      <a:pt x="10" y="28"/>
                    </a:lnTo>
                    <a:lnTo>
                      <a:pt x="10" y="28"/>
                    </a:lnTo>
                    <a:lnTo>
                      <a:pt x="10" y="28"/>
                    </a:lnTo>
                    <a:lnTo>
                      <a:pt x="7" y="28"/>
                    </a:lnTo>
                    <a:lnTo>
                      <a:pt x="7" y="28"/>
                    </a:lnTo>
                    <a:lnTo>
                      <a:pt x="7" y="28"/>
                    </a:lnTo>
                    <a:lnTo>
                      <a:pt x="7" y="28"/>
                    </a:lnTo>
                    <a:lnTo>
                      <a:pt x="3" y="28"/>
                    </a:lnTo>
                    <a:lnTo>
                      <a:pt x="3" y="28"/>
                    </a:lnTo>
                    <a:lnTo>
                      <a:pt x="3" y="25"/>
                    </a:lnTo>
                    <a:lnTo>
                      <a:pt x="0" y="25"/>
                    </a:lnTo>
                    <a:lnTo>
                      <a:pt x="0" y="25"/>
                    </a:lnTo>
                    <a:lnTo>
                      <a:pt x="0" y="25"/>
                    </a:lnTo>
                    <a:lnTo>
                      <a:pt x="0" y="25"/>
                    </a:lnTo>
                    <a:lnTo>
                      <a:pt x="0" y="25"/>
                    </a:lnTo>
                    <a:lnTo>
                      <a:pt x="0" y="25"/>
                    </a:lnTo>
                    <a:lnTo>
                      <a:pt x="73" y="12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7" name="Oval 10"/>
              <p:cNvSpPr>
                <a:spLocks noChangeArrowheads="1"/>
              </p:cNvSpPr>
              <p:nvPr/>
            </p:nvSpPr>
            <p:spPr bwMode="auto">
              <a:xfrm>
                <a:off x="1463" y="1766"/>
                <a:ext cx="150" cy="1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8" name="Freeform 11"/>
              <p:cNvSpPr>
                <a:spLocks/>
              </p:cNvSpPr>
              <p:nvPr/>
            </p:nvSpPr>
            <p:spPr bwMode="auto">
              <a:xfrm>
                <a:off x="1606" y="1825"/>
                <a:ext cx="277" cy="45"/>
              </a:xfrm>
              <a:custGeom>
                <a:avLst/>
                <a:gdLst>
                  <a:gd name="T0" fmla="*/ 3 w 277"/>
                  <a:gd name="T1" fmla="*/ 0 h 45"/>
                  <a:gd name="T2" fmla="*/ 3 w 277"/>
                  <a:gd name="T3" fmla="*/ 0 h 45"/>
                  <a:gd name="T4" fmla="*/ 3 w 277"/>
                  <a:gd name="T5" fmla="*/ 0 h 45"/>
                  <a:gd name="T6" fmla="*/ 3 w 277"/>
                  <a:gd name="T7" fmla="*/ 0 h 45"/>
                  <a:gd name="T8" fmla="*/ 3 w 277"/>
                  <a:gd name="T9" fmla="*/ 4 h 45"/>
                  <a:gd name="T10" fmla="*/ 3 w 277"/>
                  <a:gd name="T11" fmla="*/ 4 h 45"/>
                  <a:gd name="T12" fmla="*/ 0 w 277"/>
                  <a:gd name="T13" fmla="*/ 7 h 45"/>
                  <a:gd name="T14" fmla="*/ 0 w 277"/>
                  <a:gd name="T15" fmla="*/ 7 h 45"/>
                  <a:gd name="T16" fmla="*/ 0 w 277"/>
                  <a:gd name="T17" fmla="*/ 11 h 45"/>
                  <a:gd name="T18" fmla="*/ 0 w 277"/>
                  <a:gd name="T19" fmla="*/ 11 h 45"/>
                  <a:gd name="T20" fmla="*/ 0 w 277"/>
                  <a:gd name="T21" fmla="*/ 14 h 45"/>
                  <a:gd name="T22" fmla="*/ 0 w 277"/>
                  <a:gd name="T23" fmla="*/ 18 h 45"/>
                  <a:gd name="T24" fmla="*/ 0 w 277"/>
                  <a:gd name="T25" fmla="*/ 21 h 45"/>
                  <a:gd name="T26" fmla="*/ 0 w 277"/>
                  <a:gd name="T27" fmla="*/ 25 h 45"/>
                  <a:gd name="T28" fmla="*/ 0 w 277"/>
                  <a:gd name="T29" fmla="*/ 25 h 45"/>
                  <a:gd name="T30" fmla="*/ 0 w 277"/>
                  <a:gd name="T31" fmla="*/ 28 h 45"/>
                  <a:gd name="T32" fmla="*/ 0 w 277"/>
                  <a:gd name="T33" fmla="*/ 32 h 45"/>
                  <a:gd name="T34" fmla="*/ 0 w 277"/>
                  <a:gd name="T35" fmla="*/ 32 h 45"/>
                  <a:gd name="T36" fmla="*/ 0 w 277"/>
                  <a:gd name="T37" fmla="*/ 35 h 45"/>
                  <a:gd name="T38" fmla="*/ 0 w 277"/>
                  <a:gd name="T39" fmla="*/ 35 h 45"/>
                  <a:gd name="T40" fmla="*/ 3 w 277"/>
                  <a:gd name="T41" fmla="*/ 39 h 45"/>
                  <a:gd name="T42" fmla="*/ 3 w 277"/>
                  <a:gd name="T43" fmla="*/ 39 h 45"/>
                  <a:gd name="T44" fmla="*/ 3 w 277"/>
                  <a:gd name="T45" fmla="*/ 39 h 45"/>
                  <a:gd name="T46" fmla="*/ 3 w 277"/>
                  <a:gd name="T47" fmla="*/ 42 h 45"/>
                  <a:gd name="T48" fmla="*/ 3 w 277"/>
                  <a:gd name="T49" fmla="*/ 42 h 45"/>
                  <a:gd name="T50" fmla="*/ 277 w 277"/>
                  <a:gd name="T51" fmla="*/ 45 h 45"/>
                  <a:gd name="T52" fmla="*/ 274 w 277"/>
                  <a:gd name="T53" fmla="*/ 45 h 45"/>
                  <a:gd name="T54" fmla="*/ 274 w 277"/>
                  <a:gd name="T55" fmla="*/ 45 h 45"/>
                  <a:gd name="T56" fmla="*/ 274 w 277"/>
                  <a:gd name="T57" fmla="*/ 42 h 45"/>
                  <a:gd name="T58" fmla="*/ 274 w 277"/>
                  <a:gd name="T59" fmla="*/ 42 h 45"/>
                  <a:gd name="T60" fmla="*/ 274 w 277"/>
                  <a:gd name="T61" fmla="*/ 39 h 45"/>
                  <a:gd name="T62" fmla="*/ 274 w 277"/>
                  <a:gd name="T63" fmla="*/ 39 h 45"/>
                  <a:gd name="T64" fmla="*/ 274 w 277"/>
                  <a:gd name="T65" fmla="*/ 35 h 45"/>
                  <a:gd name="T66" fmla="*/ 274 w 277"/>
                  <a:gd name="T67" fmla="*/ 35 h 45"/>
                  <a:gd name="T68" fmla="*/ 274 w 277"/>
                  <a:gd name="T69" fmla="*/ 32 h 45"/>
                  <a:gd name="T70" fmla="*/ 274 w 277"/>
                  <a:gd name="T71" fmla="*/ 28 h 45"/>
                  <a:gd name="T72" fmla="*/ 274 w 277"/>
                  <a:gd name="T73" fmla="*/ 25 h 45"/>
                  <a:gd name="T74" fmla="*/ 274 w 277"/>
                  <a:gd name="T75" fmla="*/ 25 h 45"/>
                  <a:gd name="T76" fmla="*/ 274 w 277"/>
                  <a:gd name="T77" fmla="*/ 21 h 45"/>
                  <a:gd name="T78" fmla="*/ 274 w 277"/>
                  <a:gd name="T79" fmla="*/ 18 h 45"/>
                  <a:gd name="T80" fmla="*/ 274 w 277"/>
                  <a:gd name="T81" fmla="*/ 14 h 45"/>
                  <a:gd name="T82" fmla="*/ 274 w 277"/>
                  <a:gd name="T83" fmla="*/ 14 h 45"/>
                  <a:gd name="T84" fmla="*/ 274 w 277"/>
                  <a:gd name="T85" fmla="*/ 11 h 45"/>
                  <a:gd name="T86" fmla="*/ 274 w 277"/>
                  <a:gd name="T87" fmla="*/ 7 h 45"/>
                  <a:gd name="T88" fmla="*/ 274 w 277"/>
                  <a:gd name="T89" fmla="*/ 7 h 45"/>
                  <a:gd name="T90" fmla="*/ 274 w 277"/>
                  <a:gd name="T91" fmla="*/ 7 h 45"/>
                  <a:gd name="T92" fmla="*/ 274 w 277"/>
                  <a:gd name="T93" fmla="*/ 4 h 45"/>
                  <a:gd name="T94" fmla="*/ 277 w 277"/>
                  <a:gd name="T95" fmla="*/ 4 h 45"/>
                  <a:gd name="T96" fmla="*/ 277 w 277"/>
                  <a:gd name="T97" fmla="*/ 4 h 45"/>
                  <a:gd name="T98" fmla="*/ 277 w 277"/>
                  <a:gd name="T99"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45">
                    <a:moveTo>
                      <a:pt x="3" y="0"/>
                    </a:moveTo>
                    <a:lnTo>
                      <a:pt x="3" y="0"/>
                    </a:lnTo>
                    <a:lnTo>
                      <a:pt x="3" y="0"/>
                    </a:lnTo>
                    <a:lnTo>
                      <a:pt x="3" y="0"/>
                    </a:lnTo>
                    <a:lnTo>
                      <a:pt x="3" y="0"/>
                    </a:lnTo>
                    <a:lnTo>
                      <a:pt x="3" y="0"/>
                    </a:lnTo>
                    <a:lnTo>
                      <a:pt x="3" y="0"/>
                    </a:lnTo>
                    <a:lnTo>
                      <a:pt x="3" y="0"/>
                    </a:lnTo>
                    <a:lnTo>
                      <a:pt x="3" y="0"/>
                    </a:lnTo>
                    <a:lnTo>
                      <a:pt x="3" y="4"/>
                    </a:lnTo>
                    <a:lnTo>
                      <a:pt x="3" y="4"/>
                    </a:lnTo>
                    <a:lnTo>
                      <a:pt x="3" y="4"/>
                    </a:lnTo>
                    <a:lnTo>
                      <a:pt x="0" y="4"/>
                    </a:lnTo>
                    <a:lnTo>
                      <a:pt x="0" y="7"/>
                    </a:lnTo>
                    <a:lnTo>
                      <a:pt x="0" y="7"/>
                    </a:lnTo>
                    <a:lnTo>
                      <a:pt x="0" y="7"/>
                    </a:lnTo>
                    <a:lnTo>
                      <a:pt x="0" y="7"/>
                    </a:lnTo>
                    <a:lnTo>
                      <a:pt x="0" y="11"/>
                    </a:lnTo>
                    <a:lnTo>
                      <a:pt x="0" y="11"/>
                    </a:lnTo>
                    <a:lnTo>
                      <a:pt x="0" y="11"/>
                    </a:lnTo>
                    <a:lnTo>
                      <a:pt x="0" y="14"/>
                    </a:lnTo>
                    <a:lnTo>
                      <a:pt x="0" y="14"/>
                    </a:lnTo>
                    <a:lnTo>
                      <a:pt x="0" y="18"/>
                    </a:lnTo>
                    <a:lnTo>
                      <a:pt x="0" y="18"/>
                    </a:lnTo>
                    <a:lnTo>
                      <a:pt x="0" y="18"/>
                    </a:lnTo>
                    <a:lnTo>
                      <a:pt x="0" y="21"/>
                    </a:lnTo>
                    <a:lnTo>
                      <a:pt x="0" y="21"/>
                    </a:lnTo>
                    <a:lnTo>
                      <a:pt x="0" y="25"/>
                    </a:lnTo>
                    <a:lnTo>
                      <a:pt x="0" y="25"/>
                    </a:lnTo>
                    <a:lnTo>
                      <a:pt x="0" y="25"/>
                    </a:lnTo>
                    <a:lnTo>
                      <a:pt x="0" y="28"/>
                    </a:lnTo>
                    <a:lnTo>
                      <a:pt x="0" y="28"/>
                    </a:lnTo>
                    <a:lnTo>
                      <a:pt x="0" y="28"/>
                    </a:lnTo>
                    <a:lnTo>
                      <a:pt x="0" y="32"/>
                    </a:lnTo>
                    <a:lnTo>
                      <a:pt x="0" y="32"/>
                    </a:lnTo>
                    <a:lnTo>
                      <a:pt x="0" y="32"/>
                    </a:lnTo>
                    <a:lnTo>
                      <a:pt x="0" y="35"/>
                    </a:lnTo>
                    <a:lnTo>
                      <a:pt x="0" y="35"/>
                    </a:lnTo>
                    <a:lnTo>
                      <a:pt x="0" y="35"/>
                    </a:lnTo>
                    <a:lnTo>
                      <a:pt x="0" y="35"/>
                    </a:lnTo>
                    <a:lnTo>
                      <a:pt x="0" y="39"/>
                    </a:lnTo>
                    <a:lnTo>
                      <a:pt x="3" y="39"/>
                    </a:lnTo>
                    <a:lnTo>
                      <a:pt x="3" y="39"/>
                    </a:lnTo>
                    <a:lnTo>
                      <a:pt x="3" y="39"/>
                    </a:lnTo>
                    <a:lnTo>
                      <a:pt x="3" y="39"/>
                    </a:lnTo>
                    <a:lnTo>
                      <a:pt x="3" y="39"/>
                    </a:lnTo>
                    <a:lnTo>
                      <a:pt x="3" y="42"/>
                    </a:lnTo>
                    <a:lnTo>
                      <a:pt x="3" y="42"/>
                    </a:lnTo>
                    <a:lnTo>
                      <a:pt x="3" y="42"/>
                    </a:lnTo>
                    <a:lnTo>
                      <a:pt x="3" y="42"/>
                    </a:lnTo>
                    <a:lnTo>
                      <a:pt x="277" y="45"/>
                    </a:lnTo>
                    <a:lnTo>
                      <a:pt x="277" y="45"/>
                    </a:lnTo>
                    <a:lnTo>
                      <a:pt x="277" y="45"/>
                    </a:lnTo>
                    <a:lnTo>
                      <a:pt x="274" y="45"/>
                    </a:lnTo>
                    <a:lnTo>
                      <a:pt x="274" y="45"/>
                    </a:lnTo>
                    <a:lnTo>
                      <a:pt x="274" y="45"/>
                    </a:lnTo>
                    <a:lnTo>
                      <a:pt x="274" y="42"/>
                    </a:lnTo>
                    <a:lnTo>
                      <a:pt x="274" y="42"/>
                    </a:lnTo>
                    <a:lnTo>
                      <a:pt x="274" y="42"/>
                    </a:lnTo>
                    <a:lnTo>
                      <a:pt x="274" y="42"/>
                    </a:lnTo>
                    <a:lnTo>
                      <a:pt x="274" y="42"/>
                    </a:lnTo>
                    <a:lnTo>
                      <a:pt x="274" y="39"/>
                    </a:lnTo>
                    <a:lnTo>
                      <a:pt x="274" y="39"/>
                    </a:lnTo>
                    <a:lnTo>
                      <a:pt x="274" y="39"/>
                    </a:lnTo>
                    <a:lnTo>
                      <a:pt x="274" y="39"/>
                    </a:lnTo>
                    <a:lnTo>
                      <a:pt x="274" y="35"/>
                    </a:lnTo>
                    <a:lnTo>
                      <a:pt x="274" y="35"/>
                    </a:lnTo>
                    <a:lnTo>
                      <a:pt x="274" y="35"/>
                    </a:lnTo>
                    <a:lnTo>
                      <a:pt x="274" y="32"/>
                    </a:lnTo>
                    <a:lnTo>
                      <a:pt x="274" y="32"/>
                    </a:lnTo>
                    <a:lnTo>
                      <a:pt x="274" y="32"/>
                    </a:lnTo>
                    <a:lnTo>
                      <a:pt x="274" y="28"/>
                    </a:lnTo>
                    <a:lnTo>
                      <a:pt x="274" y="28"/>
                    </a:lnTo>
                    <a:lnTo>
                      <a:pt x="274" y="25"/>
                    </a:lnTo>
                    <a:lnTo>
                      <a:pt x="274" y="25"/>
                    </a:lnTo>
                    <a:lnTo>
                      <a:pt x="274" y="25"/>
                    </a:lnTo>
                    <a:lnTo>
                      <a:pt x="274" y="21"/>
                    </a:lnTo>
                    <a:lnTo>
                      <a:pt x="274" y="21"/>
                    </a:lnTo>
                    <a:lnTo>
                      <a:pt x="274" y="18"/>
                    </a:lnTo>
                    <a:lnTo>
                      <a:pt x="274" y="18"/>
                    </a:lnTo>
                    <a:lnTo>
                      <a:pt x="274" y="18"/>
                    </a:lnTo>
                    <a:lnTo>
                      <a:pt x="274" y="14"/>
                    </a:lnTo>
                    <a:lnTo>
                      <a:pt x="274" y="14"/>
                    </a:lnTo>
                    <a:lnTo>
                      <a:pt x="274" y="14"/>
                    </a:lnTo>
                    <a:lnTo>
                      <a:pt x="274" y="11"/>
                    </a:lnTo>
                    <a:lnTo>
                      <a:pt x="274" y="11"/>
                    </a:lnTo>
                    <a:lnTo>
                      <a:pt x="274" y="11"/>
                    </a:lnTo>
                    <a:lnTo>
                      <a:pt x="274" y="7"/>
                    </a:lnTo>
                    <a:lnTo>
                      <a:pt x="274" y="7"/>
                    </a:lnTo>
                    <a:lnTo>
                      <a:pt x="274" y="7"/>
                    </a:lnTo>
                    <a:lnTo>
                      <a:pt x="274" y="7"/>
                    </a:lnTo>
                    <a:lnTo>
                      <a:pt x="274" y="7"/>
                    </a:lnTo>
                    <a:lnTo>
                      <a:pt x="274" y="4"/>
                    </a:lnTo>
                    <a:lnTo>
                      <a:pt x="274" y="4"/>
                    </a:lnTo>
                    <a:lnTo>
                      <a:pt x="274" y="4"/>
                    </a:lnTo>
                    <a:lnTo>
                      <a:pt x="277" y="4"/>
                    </a:lnTo>
                    <a:lnTo>
                      <a:pt x="277" y="4"/>
                    </a:lnTo>
                    <a:lnTo>
                      <a:pt x="277" y="4"/>
                    </a:lnTo>
                    <a:lnTo>
                      <a:pt x="277" y="4"/>
                    </a:lnTo>
                    <a:lnTo>
                      <a:pt x="277" y="4"/>
                    </a:lnTo>
                    <a:lnTo>
                      <a:pt x="3"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Freeform 12"/>
              <p:cNvSpPr>
                <a:spLocks/>
              </p:cNvSpPr>
              <p:nvPr/>
            </p:nvSpPr>
            <p:spPr bwMode="auto">
              <a:xfrm>
                <a:off x="1425" y="1902"/>
                <a:ext cx="104" cy="173"/>
              </a:xfrm>
              <a:custGeom>
                <a:avLst/>
                <a:gdLst>
                  <a:gd name="T0" fmla="*/ 104 w 104"/>
                  <a:gd name="T1" fmla="*/ 17 h 173"/>
                  <a:gd name="T2" fmla="*/ 104 w 104"/>
                  <a:gd name="T3" fmla="*/ 14 h 173"/>
                  <a:gd name="T4" fmla="*/ 104 w 104"/>
                  <a:gd name="T5" fmla="*/ 14 h 173"/>
                  <a:gd name="T6" fmla="*/ 104 w 104"/>
                  <a:gd name="T7" fmla="*/ 14 h 173"/>
                  <a:gd name="T8" fmla="*/ 104 w 104"/>
                  <a:gd name="T9" fmla="*/ 14 h 173"/>
                  <a:gd name="T10" fmla="*/ 101 w 104"/>
                  <a:gd name="T11" fmla="*/ 14 h 173"/>
                  <a:gd name="T12" fmla="*/ 101 w 104"/>
                  <a:gd name="T13" fmla="*/ 10 h 173"/>
                  <a:gd name="T14" fmla="*/ 97 w 104"/>
                  <a:gd name="T15" fmla="*/ 10 h 173"/>
                  <a:gd name="T16" fmla="*/ 97 w 104"/>
                  <a:gd name="T17" fmla="*/ 10 h 173"/>
                  <a:gd name="T18" fmla="*/ 94 w 104"/>
                  <a:gd name="T19" fmla="*/ 10 h 173"/>
                  <a:gd name="T20" fmla="*/ 90 w 104"/>
                  <a:gd name="T21" fmla="*/ 7 h 173"/>
                  <a:gd name="T22" fmla="*/ 90 w 104"/>
                  <a:gd name="T23" fmla="*/ 7 h 173"/>
                  <a:gd name="T24" fmla="*/ 87 w 104"/>
                  <a:gd name="T25" fmla="*/ 7 h 173"/>
                  <a:gd name="T26" fmla="*/ 84 w 104"/>
                  <a:gd name="T27" fmla="*/ 3 h 173"/>
                  <a:gd name="T28" fmla="*/ 84 w 104"/>
                  <a:gd name="T29" fmla="*/ 3 h 173"/>
                  <a:gd name="T30" fmla="*/ 80 w 104"/>
                  <a:gd name="T31" fmla="*/ 3 h 173"/>
                  <a:gd name="T32" fmla="*/ 77 w 104"/>
                  <a:gd name="T33" fmla="*/ 3 h 173"/>
                  <a:gd name="T34" fmla="*/ 77 w 104"/>
                  <a:gd name="T35" fmla="*/ 0 h 173"/>
                  <a:gd name="T36" fmla="*/ 73 w 104"/>
                  <a:gd name="T37" fmla="*/ 0 h 173"/>
                  <a:gd name="T38" fmla="*/ 73 w 104"/>
                  <a:gd name="T39" fmla="*/ 0 h 173"/>
                  <a:gd name="T40" fmla="*/ 70 w 104"/>
                  <a:gd name="T41" fmla="*/ 0 h 173"/>
                  <a:gd name="T42" fmla="*/ 70 w 104"/>
                  <a:gd name="T43" fmla="*/ 0 h 173"/>
                  <a:gd name="T44" fmla="*/ 70 w 104"/>
                  <a:gd name="T45" fmla="*/ 0 h 173"/>
                  <a:gd name="T46" fmla="*/ 66 w 104"/>
                  <a:gd name="T47" fmla="*/ 0 h 173"/>
                  <a:gd name="T48" fmla="*/ 66 w 104"/>
                  <a:gd name="T49" fmla="*/ 0 h 173"/>
                  <a:gd name="T50" fmla="*/ 0 w 104"/>
                  <a:gd name="T51" fmla="*/ 159 h 173"/>
                  <a:gd name="T52" fmla="*/ 0 w 104"/>
                  <a:gd name="T53" fmla="*/ 156 h 173"/>
                  <a:gd name="T54" fmla="*/ 4 w 104"/>
                  <a:gd name="T55" fmla="*/ 156 h 173"/>
                  <a:gd name="T56" fmla="*/ 4 w 104"/>
                  <a:gd name="T57" fmla="*/ 159 h 173"/>
                  <a:gd name="T58" fmla="*/ 4 w 104"/>
                  <a:gd name="T59" fmla="*/ 159 h 173"/>
                  <a:gd name="T60" fmla="*/ 7 w 104"/>
                  <a:gd name="T61" fmla="*/ 159 h 173"/>
                  <a:gd name="T62" fmla="*/ 7 w 104"/>
                  <a:gd name="T63" fmla="*/ 159 h 173"/>
                  <a:gd name="T64" fmla="*/ 11 w 104"/>
                  <a:gd name="T65" fmla="*/ 159 h 173"/>
                  <a:gd name="T66" fmla="*/ 11 w 104"/>
                  <a:gd name="T67" fmla="*/ 159 h 173"/>
                  <a:gd name="T68" fmla="*/ 14 w 104"/>
                  <a:gd name="T69" fmla="*/ 163 h 173"/>
                  <a:gd name="T70" fmla="*/ 18 w 104"/>
                  <a:gd name="T71" fmla="*/ 163 h 173"/>
                  <a:gd name="T72" fmla="*/ 18 w 104"/>
                  <a:gd name="T73" fmla="*/ 163 h 173"/>
                  <a:gd name="T74" fmla="*/ 21 w 104"/>
                  <a:gd name="T75" fmla="*/ 163 h 173"/>
                  <a:gd name="T76" fmla="*/ 25 w 104"/>
                  <a:gd name="T77" fmla="*/ 166 h 173"/>
                  <a:gd name="T78" fmla="*/ 28 w 104"/>
                  <a:gd name="T79" fmla="*/ 166 h 173"/>
                  <a:gd name="T80" fmla="*/ 28 w 104"/>
                  <a:gd name="T81" fmla="*/ 166 h 173"/>
                  <a:gd name="T82" fmla="*/ 32 w 104"/>
                  <a:gd name="T83" fmla="*/ 170 h 173"/>
                  <a:gd name="T84" fmla="*/ 32 w 104"/>
                  <a:gd name="T85" fmla="*/ 170 h 173"/>
                  <a:gd name="T86" fmla="*/ 35 w 104"/>
                  <a:gd name="T87" fmla="*/ 170 h 173"/>
                  <a:gd name="T88" fmla="*/ 35 w 104"/>
                  <a:gd name="T89" fmla="*/ 170 h 173"/>
                  <a:gd name="T90" fmla="*/ 38 w 104"/>
                  <a:gd name="T91" fmla="*/ 173 h 173"/>
                  <a:gd name="T92" fmla="*/ 38 w 104"/>
                  <a:gd name="T93" fmla="*/ 173 h 173"/>
                  <a:gd name="T94" fmla="*/ 38 w 104"/>
                  <a:gd name="T95" fmla="*/ 173 h 173"/>
                  <a:gd name="T96" fmla="*/ 38 w 104"/>
                  <a:gd name="T97" fmla="*/ 173 h 173"/>
                  <a:gd name="T98" fmla="*/ 38 w 104"/>
                  <a:gd name="T9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73">
                    <a:moveTo>
                      <a:pt x="104" y="17"/>
                    </a:moveTo>
                    <a:lnTo>
                      <a:pt x="104" y="17"/>
                    </a:lnTo>
                    <a:lnTo>
                      <a:pt x="104" y="17"/>
                    </a:lnTo>
                    <a:lnTo>
                      <a:pt x="104" y="14"/>
                    </a:lnTo>
                    <a:lnTo>
                      <a:pt x="104" y="14"/>
                    </a:lnTo>
                    <a:lnTo>
                      <a:pt x="104" y="14"/>
                    </a:lnTo>
                    <a:lnTo>
                      <a:pt x="104" y="14"/>
                    </a:lnTo>
                    <a:lnTo>
                      <a:pt x="104" y="14"/>
                    </a:lnTo>
                    <a:lnTo>
                      <a:pt x="104" y="14"/>
                    </a:lnTo>
                    <a:lnTo>
                      <a:pt x="104" y="14"/>
                    </a:lnTo>
                    <a:lnTo>
                      <a:pt x="101" y="14"/>
                    </a:lnTo>
                    <a:lnTo>
                      <a:pt x="101" y="14"/>
                    </a:lnTo>
                    <a:lnTo>
                      <a:pt x="101" y="14"/>
                    </a:lnTo>
                    <a:lnTo>
                      <a:pt x="101" y="10"/>
                    </a:lnTo>
                    <a:lnTo>
                      <a:pt x="101" y="10"/>
                    </a:lnTo>
                    <a:lnTo>
                      <a:pt x="97" y="10"/>
                    </a:lnTo>
                    <a:lnTo>
                      <a:pt x="97" y="10"/>
                    </a:lnTo>
                    <a:lnTo>
                      <a:pt x="97" y="10"/>
                    </a:lnTo>
                    <a:lnTo>
                      <a:pt x="94" y="10"/>
                    </a:lnTo>
                    <a:lnTo>
                      <a:pt x="94" y="10"/>
                    </a:lnTo>
                    <a:lnTo>
                      <a:pt x="94" y="7"/>
                    </a:lnTo>
                    <a:lnTo>
                      <a:pt x="90" y="7"/>
                    </a:lnTo>
                    <a:lnTo>
                      <a:pt x="90" y="7"/>
                    </a:lnTo>
                    <a:lnTo>
                      <a:pt x="90" y="7"/>
                    </a:lnTo>
                    <a:lnTo>
                      <a:pt x="87" y="7"/>
                    </a:lnTo>
                    <a:lnTo>
                      <a:pt x="87" y="7"/>
                    </a:lnTo>
                    <a:lnTo>
                      <a:pt x="87" y="3"/>
                    </a:lnTo>
                    <a:lnTo>
                      <a:pt x="84" y="3"/>
                    </a:lnTo>
                    <a:lnTo>
                      <a:pt x="84" y="3"/>
                    </a:lnTo>
                    <a:lnTo>
                      <a:pt x="84" y="3"/>
                    </a:lnTo>
                    <a:lnTo>
                      <a:pt x="80" y="3"/>
                    </a:lnTo>
                    <a:lnTo>
                      <a:pt x="80" y="3"/>
                    </a:lnTo>
                    <a:lnTo>
                      <a:pt x="80" y="3"/>
                    </a:lnTo>
                    <a:lnTo>
                      <a:pt x="77" y="3"/>
                    </a:lnTo>
                    <a:lnTo>
                      <a:pt x="77" y="0"/>
                    </a:lnTo>
                    <a:lnTo>
                      <a:pt x="77" y="0"/>
                    </a:lnTo>
                    <a:lnTo>
                      <a:pt x="73" y="0"/>
                    </a:lnTo>
                    <a:lnTo>
                      <a:pt x="73" y="0"/>
                    </a:lnTo>
                    <a:lnTo>
                      <a:pt x="73" y="0"/>
                    </a:lnTo>
                    <a:lnTo>
                      <a:pt x="73" y="0"/>
                    </a:lnTo>
                    <a:lnTo>
                      <a:pt x="70" y="0"/>
                    </a:lnTo>
                    <a:lnTo>
                      <a:pt x="70" y="0"/>
                    </a:lnTo>
                    <a:lnTo>
                      <a:pt x="70" y="0"/>
                    </a:lnTo>
                    <a:lnTo>
                      <a:pt x="70" y="0"/>
                    </a:lnTo>
                    <a:lnTo>
                      <a:pt x="70" y="0"/>
                    </a:lnTo>
                    <a:lnTo>
                      <a:pt x="70" y="0"/>
                    </a:lnTo>
                    <a:lnTo>
                      <a:pt x="66" y="0"/>
                    </a:lnTo>
                    <a:lnTo>
                      <a:pt x="66" y="0"/>
                    </a:lnTo>
                    <a:lnTo>
                      <a:pt x="66" y="0"/>
                    </a:lnTo>
                    <a:lnTo>
                      <a:pt x="66" y="0"/>
                    </a:lnTo>
                    <a:lnTo>
                      <a:pt x="0" y="159"/>
                    </a:lnTo>
                    <a:lnTo>
                      <a:pt x="0" y="159"/>
                    </a:lnTo>
                    <a:lnTo>
                      <a:pt x="0" y="156"/>
                    </a:lnTo>
                    <a:lnTo>
                      <a:pt x="0" y="156"/>
                    </a:lnTo>
                    <a:lnTo>
                      <a:pt x="0" y="156"/>
                    </a:lnTo>
                    <a:lnTo>
                      <a:pt x="4" y="156"/>
                    </a:lnTo>
                    <a:lnTo>
                      <a:pt x="4" y="159"/>
                    </a:lnTo>
                    <a:lnTo>
                      <a:pt x="4" y="159"/>
                    </a:lnTo>
                    <a:lnTo>
                      <a:pt x="4" y="159"/>
                    </a:lnTo>
                    <a:lnTo>
                      <a:pt x="4" y="159"/>
                    </a:lnTo>
                    <a:lnTo>
                      <a:pt x="4" y="159"/>
                    </a:lnTo>
                    <a:lnTo>
                      <a:pt x="7" y="159"/>
                    </a:lnTo>
                    <a:lnTo>
                      <a:pt x="7" y="159"/>
                    </a:lnTo>
                    <a:lnTo>
                      <a:pt x="7" y="159"/>
                    </a:lnTo>
                    <a:lnTo>
                      <a:pt x="7" y="159"/>
                    </a:lnTo>
                    <a:lnTo>
                      <a:pt x="11" y="159"/>
                    </a:lnTo>
                    <a:lnTo>
                      <a:pt x="11" y="159"/>
                    </a:lnTo>
                    <a:lnTo>
                      <a:pt x="11" y="159"/>
                    </a:lnTo>
                    <a:lnTo>
                      <a:pt x="14" y="159"/>
                    </a:lnTo>
                    <a:lnTo>
                      <a:pt x="14" y="163"/>
                    </a:lnTo>
                    <a:lnTo>
                      <a:pt x="14" y="163"/>
                    </a:lnTo>
                    <a:lnTo>
                      <a:pt x="18" y="163"/>
                    </a:lnTo>
                    <a:lnTo>
                      <a:pt x="18" y="163"/>
                    </a:lnTo>
                    <a:lnTo>
                      <a:pt x="18" y="163"/>
                    </a:lnTo>
                    <a:lnTo>
                      <a:pt x="21" y="163"/>
                    </a:lnTo>
                    <a:lnTo>
                      <a:pt x="21" y="163"/>
                    </a:lnTo>
                    <a:lnTo>
                      <a:pt x="25" y="166"/>
                    </a:lnTo>
                    <a:lnTo>
                      <a:pt x="25" y="166"/>
                    </a:lnTo>
                    <a:lnTo>
                      <a:pt x="25" y="166"/>
                    </a:lnTo>
                    <a:lnTo>
                      <a:pt x="28" y="166"/>
                    </a:lnTo>
                    <a:lnTo>
                      <a:pt x="28" y="166"/>
                    </a:lnTo>
                    <a:lnTo>
                      <a:pt x="28" y="166"/>
                    </a:lnTo>
                    <a:lnTo>
                      <a:pt x="32" y="166"/>
                    </a:lnTo>
                    <a:lnTo>
                      <a:pt x="32" y="170"/>
                    </a:lnTo>
                    <a:lnTo>
                      <a:pt x="32" y="170"/>
                    </a:lnTo>
                    <a:lnTo>
                      <a:pt x="32" y="170"/>
                    </a:lnTo>
                    <a:lnTo>
                      <a:pt x="35" y="170"/>
                    </a:lnTo>
                    <a:lnTo>
                      <a:pt x="35" y="170"/>
                    </a:lnTo>
                    <a:lnTo>
                      <a:pt x="35" y="170"/>
                    </a:lnTo>
                    <a:lnTo>
                      <a:pt x="35" y="170"/>
                    </a:lnTo>
                    <a:lnTo>
                      <a:pt x="38" y="173"/>
                    </a:lnTo>
                    <a:lnTo>
                      <a:pt x="38" y="173"/>
                    </a:lnTo>
                    <a:lnTo>
                      <a:pt x="38" y="173"/>
                    </a:lnTo>
                    <a:lnTo>
                      <a:pt x="38" y="173"/>
                    </a:lnTo>
                    <a:lnTo>
                      <a:pt x="38" y="173"/>
                    </a:lnTo>
                    <a:lnTo>
                      <a:pt x="38" y="173"/>
                    </a:lnTo>
                    <a:lnTo>
                      <a:pt x="38" y="173"/>
                    </a:lnTo>
                    <a:lnTo>
                      <a:pt x="38" y="173"/>
                    </a:lnTo>
                    <a:lnTo>
                      <a:pt x="38" y="173"/>
                    </a:lnTo>
                    <a:lnTo>
                      <a:pt x="38" y="173"/>
                    </a:lnTo>
                    <a:lnTo>
                      <a:pt x="104" y="1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Freeform 13"/>
              <p:cNvSpPr>
                <a:spLocks/>
              </p:cNvSpPr>
              <p:nvPr/>
            </p:nvSpPr>
            <p:spPr bwMode="auto">
              <a:xfrm>
                <a:off x="1408" y="1673"/>
                <a:ext cx="114" cy="142"/>
              </a:xfrm>
              <a:custGeom>
                <a:avLst/>
                <a:gdLst>
                  <a:gd name="T0" fmla="*/ 80 w 114"/>
                  <a:gd name="T1" fmla="*/ 138 h 142"/>
                  <a:gd name="T2" fmla="*/ 83 w 114"/>
                  <a:gd name="T3" fmla="*/ 138 h 142"/>
                  <a:gd name="T4" fmla="*/ 83 w 114"/>
                  <a:gd name="T5" fmla="*/ 138 h 142"/>
                  <a:gd name="T6" fmla="*/ 87 w 114"/>
                  <a:gd name="T7" fmla="*/ 138 h 142"/>
                  <a:gd name="T8" fmla="*/ 87 w 114"/>
                  <a:gd name="T9" fmla="*/ 142 h 142"/>
                  <a:gd name="T10" fmla="*/ 90 w 114"/>
                  <a:gd name="T11" fmla="*/ 142 h 142"/>
                  <a:gd name="T12" fmla="*/ 90 w 114"/>
                  <a:gd name="T13" fmla="*/ 142 h 142"/>
                  <a:gd name="T14" fmla="*/ 94 w 114"/>
                  <a:gd name="T15" fmla="*/ 138 h 142"/>
                  <a:gd name="T16" fmla="*/ 97 w 114"/>
                  <a:gd name="T17" fmla="*/ 138 h 142"/>
                  <a:gd name="T18" fmla="*/ 97 w 114"/>
                  <a:gd name="T19" fmla="*/ 138 h 142"/>
                  <a:gd name="T20" fmla="*/ 101 w 114"/>
                  <a:gd name="T21" fmla="*/ 138 h 142"/>
                  <a:gd name="T22" fmla="*/ 104 w 114"/>
                  <a:gd name="T23" fmla="*/ 135 h 142"/>
                  <a:gd name="T24" fmla="*/ 104 w 114"/>
                  <a:gd name="T25" fmla="*/ 135 h 142"/>
                  <a:gd name="T26" fmla="*/ 107 w 114"/>
                  <a:gd name="T27" fmla="*/ 132 h 142"/>
                  <a:gd name="T28" fmla="*/ 111 w 114"/>
                  <a:gd name="T29" fmla="*/ 132 h 142"/>
                  <a:gd name="T30" fmla="*/ 111 w 114"/>
                  <a:gd name="T31" fmla="*/ 128 h 142"/>
                  <a:gd name="T32" fmla="*/ 114 w 114"/>
                  <a:gd name="T33" fmla="*/ 128 h 142"/>
                  <a:gd name="T34" fmla="*/ 114 w 114"/>
                  <a:gd name="T35" fmla="*/ 125 h 142"/>
                  <a:gd name="T36" fmla="*/ 114 w 114"/>
                  <a:gd name="T37" fmla="*/ 121 h 142"/>
                  <a:gd name="T38" fmla="*/ 114 w 114"/>
                  <a:gd name="T39" fmla="*/ 121 h 142"/>
                  <a:gd name="T40" fmla="*/ 114 w 114"/>
                  <a:gd name="T41" fmla="*/ 118 h 142"/>
                  <a:gd name="T42" fmla="*/ 114 w 114"/>
                  <a:gd name="T43" fmla="*/ 118 h 142"/>
                  <a:gd name="T44" fmla="*/ 114 w 114"/>
                  <a:gd name="T45" fmla="*/ 114 h 142"/>
                  <a:gd name="T46" fmla="*/ 114 w 114"/>
                  <a:gd name="T47" fmla="*/ 114 h 142"/>
                  <a:gd name="T48" fmla="*/ 114 w 114"/>
                  <a:gd name="T49" fmla="*/ 111 h 142"/>
                  <a:gd name="T50" fmla="*/ 35 w 114"/>
                  <a:gd name="T51" fmla="*/ 0 h 142"/>
                  <a:gd name="T52" fmla="*/ 35 w 114"/>
                  <a:gd name="T53" fmla="*/ 3 h 142"/>
                  <a:gd name="T54" fmla="*/ 35 w 114"/>
                  <a:gd name="T55" fmla="*/ 3 h 142"/>
                  <a:gd name="T56" fmla="*/ 35 w 114"/>
                  <a:gd name="T57" fmla="*/ 7 h 142"/>
                  <a:gd name="T58" fmla="*/ 35 w 114"/>
                  <a:gd name="T59" fmla="*/ 7 h 142"/>
                  <a:gd name="T60" fmla="*/ 35 w 114"/>
                  <a:gd name="T61" fmla="*/ 10 h 142"/>
                  <a:gd name="T62" fmla="*/ 31 w 114"/>
                  <a:gd name="T63" fmla="*/ 14 h 142"/>
                  <a:gd name="T64" fmla="*/ 31 w 114"/>
                  <a:gd name="T65" fmla="*/ 14 h 142"/>
                  <a:gd name="T66" fmla="*/ 31 w 114"/>
                  <a:gd name="T67" fmla="*/ 17 h 142"/>
                  <a:gd name="T68" fmla="*/ 28 w 114"/>
                  <a:gd name="T69" fmla="*/ 17 h 142"/>
                  <a:gd name="T70" fmla="*/ 28 w 114"/>
                  <a:gd name="T71" fmla="*/ 21 h 142"/>
                  <a:gd name="T72" fmla="*/ 24 w 114"/>
                  <a:gd name="T73" fmla="*/ 21 h 142"/>
                  <a:gd name="T74" fmla="*/ 24 w 114"/>
                  <a:gd name="T75" fmla="*/ 24 h 142"/>
                  <a:gd name="T76" fmla="*/ 21 w 114"/>
                  <a:gd name="T77" fmla="*/ 24 h 142"/>
                  <a:gd name="T78" fmla="*/ 17 w 114"/>
                  <a:gd name="T79" fmla="*/ 27 h 142"/>
                  <a:gd name="T80" fmla="*/ 17 w 114"/>
                  <a:gd name="T81" fmla="*/ 27 h 142"/>
                  <a:gd name="T82" fmla="*/ 14 w 114"/>
                  <a:gd name="T83" fmla="*/ 27 h 142"/>
                  <a:gd name="T84" fmla="*/ 10 w 114"/>
                  <a:gd name="T85" fmla="*/ 27 h 142"/>
                  <a:gd name="T86" fmla="*/ 7 w 114"/>
                  <a:gd name="T87" fmla="*/ 27 h 142"/>
                  <a:gd name="T88" fmla="*/ 7 w 114"/>
                  <a:gd name="T89" fmla="*/ 27 h 142"/>
                  <a:gd name="T90" fmla="*/ 3 w 114"/>
                  <a:gd name="T91" fmla="*/ 27 h 142"/>
                  <a:gd name="T92" fmla="*/ 3 w 114"/>
                  <a:gd name="T93" fmla="*/ 27 h 142"/>
                  <a:gd name="T94" fmla="*/ 0 w 114"/>
                  <a:gd name="T95" fmla="*/ 27 h 142"/>
                  <a:gd name="T96" fmla="*/ 0 w 114"/>
                  <a:gd name="T97" fmla="*/ 27 h 142"/>
                  <a:gd name="T98" fmla="*/ 0 w 114"/>
                  <a:gd name="T99" fmla="*/ 2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42">
                    <a:moveTo>
                      <a:pt x="80" y="138"/>
                    </a:moveTo>
                    <a:lnTo>
                      <a:pt x="80" y="138"/>
                    </a:lnTo>
                    <a:lnTo>
                      <a:pt x="83" y="138"/>
                    </a:lnTo>
                    <a:lnTo>
                      <a:pt x="83" y="138"/>
                    </a:lnTo>
                    <a:lnTo>
                      <a:pt x="83" y="138"/>
                    </a:lnTo>
                    <a:lnTo>
                      <a:pt x="83" y="138"/>
                    </a:lnTo>
                    <a:lnTo>
                      <a:pt x="83" y="138"/>
                    </a:lnTo>
                    <a:lnTo>
                      <a:pt x="87" y="138"/>
                    </a:lnTo>
                    <a:lnTo>
                      <a:pt x="87" y="142"/>
                    </a:lnTo>
                    <a:lnTo>
                      <a:pt x="87" y="142"/>
                    </a:lnTo>
                    <a:lnTo>
                      <a:pt x="87" y="142"/>
                    </a:lnTo>
                    <a:lnTo>
                      <a:pt x="90" y="142"/>
                    </a:lnTo>
                    <a:lnTo>
                      <a:pt x="90" y="142"/>
                    </a:lnTo>
                    <a:lnTo>
                      <a:pt x="90" y="142"/>
                    </a:lnTo>
                    <a:lnTo>
                      <a:pt x="94" y="142"/>
                    </a:lnTo>
                    <a:lnTo>
                      <a:pt x="94" y="138"/>
                    </a:lnTo>
                    <a:lnTo>
                      <a:pt x="94" y="138"/>
                    </a:lnTo>
                    <a:lnTo>
                      <a:pt x="97" y="138"/>
                    </a:lnTo>
                    <a:lnTo>
                      <a:pt x="97" y="138"/>
                    </a:lnTo>
                    <a:lnTo>
                      <a:pt x="97" y="138"/>
                    </a:lnTo>
                    <a:lnTo>
                      <a:pt x="101" y="138"/>
                    </a:lnTo>
                    <a:lnTo>
                      <a:pt x="101" y="138"/>
                    </a:lnTo>
                    <a:lnTo>
                      <a:pt x="101" y="135"/>
                    </a:lnTo>
                    <a:lnTo>
                      <a:pt x="104" y="135"/>
                    </a:lnTo>
                    <a:lnTo>
                      <a:pt x="104" y="135"/>
                    </a:lnTo>
                    <a:lnTo>
                      <a:pt x="104" y="135"/>
                    </a:lnTo>
                    <a:lnTo>
                      <a:pt x="107" y="135"/>
                    </a:lnTo>
                    <a:lnTo>
                      <a:pt x="107" y="132"/>
                    </a:lnTo>
                    <a:lnTo>
                      <a:pt x="107" y="132"/>
                    </a:lnTo>
                    <a:lnTo>
                      <a:pt x="111" y="132"/>
                    </a:lnTo>
                    <a:lnTo>
                      <a:pt x="111" y="132"/>
                    </a:lnTo>
                    <a:lnTo>
                      <a:pt x="111" y="128"/>
                    </a:lnTo>
                    <a:lnTo>
                      <a:pt x="111" y="128"/>
                    </a:lnTo>
                    <a:lnTo>
                      <a:pt x="114" y="128"/>
                    </a:lnTo>
                    <a:lnTo>
                      <a:pt x="114" y="125"/>
                    </a:lnTo>
                    <a:lnTo>
                      <a:pt x="114" y="125"/>
                    </a:lnTo>
                    <a:lnTo>
                      <a:pt x="114" y="125"/>
                    </a:lnTo>
                    <a:lnTo>
                      <a:pt x="114" y="121"/>
                    </a:lnTo>
                    <a:lnTo>
                      <a:pt x="114" y="121"/>
                    </a:lnTo>
                    <a:lnTo>
                      <a:pt x="114" y="121"/>
                    </a:lnTo>
                    <a:lnTo>
                      <a:pt x="114" y="121"/>
                    </a:lnTo>
                    <a:lnTo>
                      <a:pt x="114" y="118"/>
                    </a:lnTo>
                    <a:lnTo>
                      <a:pt x="114" y="118"/>
                    </a:lnTo>
                    <a:lnTo>
                      <a:pt x="114" y="118"/>
                    </a:lnTo>
                    <a:lnTo>
                      <a:pt x="114" y="118"/>
                    </a:lnTo>
                    <a:lnTo>
                      <a:pt x="114" y="114"/>
                    </a:lnTo>
                    <a:lnTo>
                      <a:pt x="114" y="114"/>
                    </a:lnTo>
                    <a:lnTo>
                      <a:pt x="114" y="114"/>
                    </a:lnTo>
                    <a:lnTo>
                      <a:pt x="114" y="114"/>
                    </a:lnTo>
                    <a:lnTo>
                      <a:pt x="114" y="111"/>
                    </a:lnTo>
                    <a:lnTo>
                      <a:pt x="31" y="0"/>
                    </a:lnTo>
                    <a:lnTo>
                      <a:pt x="35" y="0"/>
                    </a:lnTo>
                    <a:lnTo>
                      <a:pt x="35" y="3"/>
                    </a:lnTo>
                    <a:lnTo>
                      <a:pt x="35" y="3"/>
                    </a:lnTo>
                    <a:lnTo>
                      <a:pt x="35" y="3"/>
                    </a:lnTo>
                    <a:lnTo>
                      <a:pt x="35" y="3"/>
                    </a:lnTo>
                    <a:lnTo>
                      <a:pt x="35" y="7"/>
                    </a:lnTo>
                    <a:lnTo>
                      <a:pt x="35" y="7"/>
                    </a:lnTo>
                    <a:lnTo>
                      <a:pt x="35" y="7"/>
                    </a:lnTo>
                    <a:lnTo>
                      <a:pt x="35" y="7"/>
                    </a:lnTo>
                    <a:lnTo>
                      <a:pt x="35" y="10"/>
                    </a:lnTo>
                    <a:lnTo>
                      <a:pt x="35" y="10"/>
                    </a:lnTo>
                    <a:lnTo>
                      <a:pt x="35" y="10"/>
                    </a:lnTo>
                    <a:lnTo>
                      <a:pt x="31" y="14"/>
                    </a:lnTo>
                    <a:lnTo>
                      <a:pt x="31" y="14"/>
                    </a:lnTo>
                    <a:lnTo>
                      <a:pt x="31" y="14"/>
                    </a:lnTo>
                    <a:lnTo>
                      <a:pt x="31" y="17"/>
                    </a:lnTo>
                    <a:lnTo>
                      <a:pt x="31" y="17"/>
                    </a:lnTo>
                    <a:lnTo>
                      <a:pt x="31" y="17"/>
                    </a:lnTo>
                    <a:lnTo>
                      <a:pt x="28" y="17"/>
                    </a:lnTo>
                    <a:lnTo>
                      <a:pt x="28" y="21"/>
                    </a:lnTo>
                    <a:lnTo>
                      <a:pt x="28" y="21"/>
                    </a:lnTo>
                    <a:lnTo>
                      <a:pt x="24" y="21"/>
                    </a:lnTo>
                    <a:lnTo>
                      <a:pt x="24" y="21"/>
                    </a:lnTo>
                    <a:lnTo>
                      <a:pt x="24" y="24"/>
                    </a:lnTo>
                    <a:lnTo>
                      <a:pt x="24" y="24"/>
                    </a:lnTo>
                    <a:lnTo>
                      <a:pt x="21" y="24"/>
                    </a:lnTo>
                    <a:lnTo>
                      <a:pt x="21" y="24"/>
                    </a:lnTo>
                    <a:lnTo>
                      <a:pt x="21" y="27"/>
                    </a:lnTo>
                    <a:lnTo>
                      <a:pt x="17" y="27"/>
                    </a:lnTo>
                    <a:lnTo>
                      <a:pt x="17" y="27"/>
                    </a:lnTo>
                    <a:lnTo>
                      <a:pt x="17" y="27"/>
                    </a:lnTo>
                    <a:lnTo>
                      <a:pt x="14" y="27"/>
                    </a:lnTo>
                    <a:lnTo>
                      <a:pt x="14" y="27"/>
                    </a:lnTo>
                    <a:lnTo>
                      <a:pt x="10" y="27"/>
                    </a:lnTo>
                    <a:lnTo>
                      <a:pt x="10" y="27"/>
                    </a:lnTo>
                    <a:lnTo>
                      <a:pt x="10" y="27"/>
                    </a:lnTo>
                    <a:lnTo>
                      <a:pt x="7" y="27"/>
                    </a:lnTo>
                    <a:lnTo>
                      <a:pt x="7" y="31"/>
                    </a:lnTo>
                    <a:lnTo>
                      <a:pt x="7" y="27"/>
                    </a:lnTo>
                    <a:lnTo>
                      <a:pt x="7" y="27"/>
                    </a:lnTo>
                    <a:lnTo>
                      <a:pt x="3" y="27"/>
                    </a:lnTo>
                    <a:lnTo>
                      <a:pt x="3" y="27"/>
                    </a:lnTo>
                    <a:lnTo>
                      <a:pt x="3" y="27"/>
                    </a:lnTo>
                    <a:lnTo>
                      <a:pt x="3" y="27"/>
                    </a:lnTo>
                    <a:lnTo>
                      <a:pt x="0" y="27"/>
                    </a:lnTo>
                    <a:lnTo>
                      <a:pt x="0" y="27"/>
                    </a:lnTo>
                    <a:lnTo>
                      <a:pt x="0" y="27"/>
                    </a:lnTo>
                    <a:lnTo>
                      <a:pt x="0" y="27"/>
                    </a:lnTo>
                    <a:lnTo>
                      <a:pt x="0" y="24"/>
                    </a:lnTo>
                    <a:lnTo>
                      <a:pt x="80" y="13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 name="Oval 14"/>
              <p:cNvSpPr>
                <a:spLocks noChangeArrowheads="1"/>
              </p:cNvSpPr>
              <p:nvPr/>
            </p:nvSpPr>
            <p:spPr bwMode="auto">
              <a:xfrm>
                <a:off x="1401" y="2054"/>
                <a:ext cx="66" cy="6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 name="Oval 15"/>
              <p:cNvSpPr>
                <a:spLocks noChangeArrowheads="1"/>
              </p:cNvSpPr>
              <p:nvPr/>
            </p:nvSpPr>
            <p:spPr bwMode="auto">
              <a:xfrm>
                <a:off x="2018" y="1569"/>
                <a:ext cx="66" cy="6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 name="Freeform 16"/>
              <p:cNvSpPr>
                <a:spLocks/>
              </p:cNvSpPr>
              <p:nvPr/>
            </p:nvSpPr>
            <p:spPr bwMode="auto">
              <a:xfrm>
                <a:off x="1959" y="1614"/>
                <a:ext cx="104" cy="177"/>
              </a:xfrm>
              <a:custGeom>
                <a:avLst/>
                <a:gdLst>
                  <a:gd name="T0" fmla="*/ 104 w 104"/>
                  <a:gd name="T1" fmla="*/ 17 h 177"/>
                  <a:gd name="T2" fmla="*/ 104 w 104"/>
                  <a:gd name="T3" fmla="*/ 17 h 177"/>
                  <a:gd name="T4" fmla="*/ 104 w 104"/>
                  <a:gd name="T5" fmla="*/ 17 h 177"/>
                  <a:gd name="T6" fmla="*/ 104 w 104"/>
                  <a:gd name="T7" fmla="*/ 17 h 177"/>
                  <a:gd name="T8" fmla="*/ 104 w 104"/>
                  <a:gd name="T9" fmla="*/ 14 h 177"/>
                  <a:gd name="T10" fmla="*/ 101 w 104"/>
                  <a:gd name="T11" fmla="*/ 14 h 177"/>
                  <a:gd name="T12" fmla="*/ 101 w 104"/>
                  <a:gd name="T13" fmla="*/ 14 h 177"/>
                  <a:gd name="T14" fmla="*/ 97 w 104"/>
                  <a:gd name="T15" fmla="*/ 10 h 177"/>
                  <a:gd name="T16" fmla="*/ 97 w 104"/>
                  <a:gd name="T17" fmla="*/ 10 h 177"/>
                  <a:gd name="T18" fmla="*/ 94 w 104"/>
                  <a:gd name="T19" fmla="*/ 10 h 177"/>
                  <a:gd name="T20" fmla="*/ 91 w 104"/>
                  <a:gd name="T21" fmla="*/ 7 h 177"/>
                  <a:gd name="T22" fmla="*/ 91 w 104"/>
                  <a:gd name="T23" fmla="*/ 7 h 177"/>
                  <a:gd name="T24" fmla="*/ 87 w 104"/>
                  <a:gd name="T25" fmla="*/ 7 h 177"/>
                  <a:gd name="T26" fmla="*/ 84 w 104"/>
                  <a:gd name="T27" fmla="*/ 7 h 177"/>
                  <a:gd name="T28" fmla="*/ 84 w 104"/>
                  <a:gd name="T29" fmla="*/ 3 h 177"/>
                  <a:gd name="T30" fmla="*/ 80 w 104"/>
                  <a:gd name="T31" fmla="*/ 3 h 177"/>
                  <a:gd name="T32" fmla="*/ 77 w 104"/>
                  <a:gd name="T33" fmla="*/ 3 h 177"/>
                  <a:gd name="T34" fmla="*/ 77 w 104"/>
                  <a:gd name="T35" fmla="*/ 3 h 177"/>
                  <a:gd name="T36" fmla="*/ 73 w 104"/>
                  <a:gd name="T37" fmla="*/ 3 h 177"/>
                  <a:gd name="T38" fmla="*/ 73 w 104"/>
                  <a:gd name="T39" fmla="*/ 3 h 177"/>
                  <a:gd name="T40" fmla="*/ 70 w 104"/>
                  <a:gd name="T41" fmla="*/ 0 h 177"/>
                  <a:gd name="T42" fmla="*/ 70 w 104"/>
                  <a:gd name="T43" fmla="*/ 0 h 177"/>
                  <a:gd name="T44" fmla="*/ 66 w 104"/>
                  <a:gd name="T45" fmla="*/ 0 h 177"/>
                  <a:gd name="T46" fmla="*/ 66 w 104"/>
                  <a:gd name="T47" fmla="*/ 3 h 177"/>
                  <a:gd name="T48" fmla="*/ 66 w 104"/>
                  <a:gd name="T49" fmla="*/ 3 h 177"/>
                  <a:gd name="T50" fmla="*/ 0 w 104"/>
                  <a:gd name="T51" fmla="*/ 163 h 177"/>
                  <a:gd name="T52" fmla="*/ 4 w 104"/>
                  <a:gd name="T53" fmla="*/ 163 h 177"/>
                  <a:gd name="T54" fmla="*/ 4 w 104"/>
                  <a:gd name="T55" fmla="*/ 163 h 177"/>
                  <a:gd name="T56" fmla="*/ 4 w 104"/>
                  <a:gd name="T57" fmla="*/ 163 h 177"/>
                  <a:gd name="T58" fmla="*/ 7 w 104"/>
                  <a:gd name="T59" fmla="*/ 163 h 177"/>
                  <a:gd name="T60" fmla="*/ 7 w 104"/>
                  <a:gd name="T61" fmla="*/ 163 h 177"/>
                  <a:gd name="T62" fmla="*/ 11 w 104"/>
                  <a:gd name="T63" fmla="*/ 163 h 177"/>
                  <a:gd name="T64" fmla="*/ 11 w 104"/>
                  <a:gd name="T65" fmla="*/ 163 h 177"/>
                  <a:gd name="T66" fmla="*/ 14 w 104"/>
                  <a:gd name="T67" fmla="*/ 163 h 177"/>
                  <a:gd name="T68" fmla="*/ 14 w 104"/>
                  <a:gd name="T69" fmla="*/ 163 h 177"/>
                  <a:gd name="T70" fmla="*/ 18 w 104"/>
                  <a:gd name="T71" fmla="*/ 166 h 177"/>
                  <a:gd name="T72" fmla="*/ 21 w 104"/>
                  <a:gd name="T73" fmla="*/ 166 h 177"/>
                  <a:gd name="T74" fmla="*/ 25 w 104"/>
                  <a:gd name="T75" fmla="*/ 166 h 177"/>
                  <a:gd name="T76" fmla="*/ 25 w 104"/>
                  <a:gd name="T77" fmla="*/ 170 h 177"/>
                  <a:gd name="T78" fmla="*/ 28 w 104"/>
                  <a:gd name="T79" fmla="*/ 170 h 177"/>
                  <a:gd name="T80" fmla="*/ 32 w 104"/>
                  <a:gd name="T81" fmla="*/ 170 h 177"/>
                  <a:gd name="T82" fmla="*/ 32 w 104"/>
                  <a:gd name="T83" fmla="*/ 170 h 177"/>
                  <a:gd name="T84" fmla="*/ 35 w 104"/>
                  <a:gd name="T85" fmla="*/ 173 h 177"/>
                  <a:gd name="T86" fmla="*/ 35 w 104"/>
                  <a:gd name="T87" fmla="*/ 173 h 177"/>
                  <a:gd name="T88" fmla="*/ 38 w 104"/>
                  <a:gd name="T89" fmla="*/ 173 h 177"/>
                  <a:gd name="T90" fmla="*/ 38 w 104"/>
                  <a:gd name="T91" fmla="*/ 177 h 177"/>
                  <a:gd name="T92" fmla="*/ 38 w 104"/>
                  <a:gd name="T93" fmla="*/ 177 h 177"/>
                  <a:gd name="T94" fmla="*/ 42 w 104"/>
                  <a:gd name="T95" fmla="*/ 177 h 177"/>
                  <a:gd name="T96" fmla="*/ 42 w 104"/>
                  <a:gd name="T97" fmla="*/ 177 h 177"/>
                  <a:gd name="T98" fmla="*/ 42 w 104"/>
                  <a:gd name="T9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77">
                    <a:moveTo>
                      <a:pt x="104" y="17"/>
                    </a:moveTo>
                    <a:lnTo>
                      <a:pt x="104" y="17"/>
                    </a:lnTo>
                    <a:lnTo>
                      <a:pt x="104" y="17"/>
                    </a:lnTo>
                    <a:lnTo>
                      <a:pt x="104" y="17"/>
                    </a:lnTo>
                    <a:lnTo>
                      <a:pt x="104" y="17"/>
                    </a:lnTo>
                    <a:lnTo>
                      <a:pt x="104" y="17"/>
                    </a:lnTo>
                    <a:lnTo>
                      <a:pt x="104" y="17"/>
                    </a:lnTo>
                    <a:lnTo>
                      <a:pt x="104" y="17"/>
                    </a:lnTo>
                    <a:lnTo>
                      <a:pt x="104" y="14"/>
                    </a:lnTo>
                    <a:lnTo>
                      <a:pt x="104" y="14"/>
                    </a:lnTo>
                    <a:lnTo>
                      <a:pt x="101" y="14"/>
                    </a:lnTo>
                    <a:lnTo>
                      <a:pt x="101" y="14"/>
                    </a:lnTo>
                    <a:lnTo>
                      <a:pt x="101" y="14"/>
                    </a:lnTo>
                    <a:lnTo>
                      <a:pt x="101" y="14"/>
                    </a:lnTo>
                    <a:lnTo>
                      <a:pt x="101" y="14"/>
                    </a:lnTo>
                    <a:lnTo>
                      <a:pt x="97" y="10"/>
                    </a:lnTo>
                    <a:lnTo>
                      <a:pt x="97" y="10"/>
                    </a:lnTo>
                    <a:lnTo>
                      <a:pt x="97" y="10"/>
                    </a:lnTo>
                    <a:lnTo>
                      <a:pt x="94" y="10"/>
                    </a:lnTo>
                    <a:lnTo>
                      <a:pt x="94" y="10"/>
                    </a:lnTo>
                    <a:lnTo>
                      <a:pt x="94" y="10"/>
                    </a:lnTo>
                    <a:lnTo>
                      <a:pt x="91" y="7"/>
                    </a:lnTo>
                    <a:lnTo>
                      <a:pt x="91" y="7"/>
                    </a:lnTo>
                    <a:lnTo>
                      <a:pt x="91" y="7"/>
                    </a:lnTo>
                    <a:lnTo>
                      <a:pt x="87" y="7"/>
                    </a:lnTo>
                    <a:lnTo>
                      <a:pt x="87" y="7"/>
                    </a:lnTo>
                    <a:lnTo>
                      <a:pt x="87" y="7"/>
                    </a:lnTo>
                    <a:lnTo>
                      <a:pt x="84" y="7"/>
                    </a:lnTo>
                    <a:lnTo>
                      <a:pt x="84" y="3"/>
                    </a:lnTo>
                    <a:lnTo>
                      <a:pt x="84" y="3"/>
                    </a:lnTo>
                    <a:lnTo>
                      <a:pt x="80" y="3"/>
                    </a:lnTo>
                    <a:lnTo>
                      <a:pt x="80" y="3"/>
                    </a:lnTo>
                    <a:lnTo>
                      <a:pt x="80" y="3"/>
                    </a:lnTo>
                    <a:lnTo>
                      <a:pt x="77" y="3"/>
                    </a:lnTo>
                    <a:lnTo>
                      <a:pt x="77" y="3"/>
                    </a:lnTo>
                    <a:lnTo>
                      <a:pt x="77" y="3"/>
                    </a:lnTo>
                    <a:lnTo>
                      <a:pt x="73" y="3"/>
                    </a:lnTo>
                    <a:lnTo>
                      <a:pt x="73" y="3"/>
                    </a:lnTo>
                    <a:lnTo>
                      <a:pt x="73" y="3"/>
                    </a:lnTo>
                    <a:lnTo>
                      <a:pt x="73" y="3"/>
                    </a:lnTo>
                    <a:lnTo>
                      <a:pt x="70" y="0"/>
                    </a:lnTo>
                    <a:lnTo>
                      <a:pt x="70" y="0"/>
                    </a:lnTo>
                    <a:lnTo>
                      <a:pt x="70" y="0"/>
                    </a:lnTo>
                    <a:lnTo>
                      <a:pt x="70" y="0"/>
                    </a:lnTo>
                    <a:lnTo>
                      <a:pt x="70" y="0"/>
                    </a:lnTo>
                    <a:lnTo>
                      <a:pt x="66" y="0"/>
                    </a:lnTo>
                    <a:lnTo>
                      <a:pt x="66" y="3"/>
                    </a:lnTo>
                    <a:lnTo>
                      <a:pt x="66" y="3"/>
                    </a:lnTo>
                    <a:lnTo>
                      <a:pt x="66" y="3"/>
                    </a:lnTo>
                    <a:lnTo>
                      <a:pt x="66" y="3"/>
                    </a:lnTo>
                    <a:lnTo>
                      <a:pt x="0" y="163"/>
                    </a:lnTo>
                    <a:lnTo>
                      <a:pt x="0" y="163"/>
                    </a:lnTo>
                    <a:lnTo>
                      <a:pt x="4" y="163"/>
                    </a:lnTo>
                    <a:lnTo>
                      <a:pt x="4" y="163"/>
                    </a:lnTo>
                    <a:lnTo>
                      <a:pt x="4" y="163"/>
                    </a:lnTo>
                    <a:lnTo>
                      <a:pt x="4" y="163"/>
                    </a:lnTo>
                    <a:lnTo>
                      <a:pt x="4" y="163"/>
                    </a:lnTo>
                    <a:lnTo>
                      <a:pt x="4" y="163"/>
                    </a:lnTo>
                    <a:lnTo>
                      <a:pt x="4" y="163"/>
                    </a:lnTo>
                    <a:lnTo>
                      <a:pt x="7" y="163"/>
                    </a:lnTo>
                    <a:lnTo>
                      <a:pt x="7" y="163"/>
                    </a:lnTo>
                    <a:lnTo>
                      <a:pt x="7" y="163"/>
                    </a:lnTo>
                    <a:lnTo>
                      <a:pt x="7" y="163"/>
                    </a:lnTo>
                    <a:lnTo>
                      <a:pt x="11" y="163"/>
                    </a:lnTo>
                    <a:lnTo>
                      <a:pt x="11" y="163"/>
                    </a:lnTo>
                    <a:lnTo>
                      <a:pt x="11" y="163"/>
                    </a:lnTo>
                    <a:lnTo>
                      <a:pt x="11" y="163"/>
                    </a:lnTo>
                    <a:lnTo>
                      <a:pt x="14" y="163"/>
                    </a:lnTo>
                    <a:lnTo>
                      <a:pt x="14" y="163"/>
                    </a:lnTo>
                    <a:lnTo>
                      <a:pt x="14" y="163"/>
                    </a:lnTo>
                    <a:lnTo>
                      <a:pt x="18" y="166"/>
                    </a:lnTo>
                    <a:lnTo>
                      <a:pt x="18" y="166"/>
                    </a:lnTo>
                    <a:lnTo>
                      <a:pt x="21" y="166"/>
                    </a:lnTo>
                    <a:lnTo>
                      <a:pt x="21" y="166"/>
                    </a:lnTo>
                    <a:lnTo>
                      <a:pt x="21" y="166"/>
                    </a:lnTo>
                    <a:lnTo>
                      <a:pt x="25" y="166"/>
                    </a:lnTo>
                    <a:lnTo>
                      <a:pt x="25" y="166"/>
                    </a:lnTo>
                    <a:lnTo>
                      <a:pt x="25" y="170"/>
                    </a:lnTo>
                    <a:lnTo>
                      <a:pt x="28" y="170"/>
                    </a:lnTo>
                    <a:lnTo>
                      <a:pt x="28" y="170"/>
                    </a:lnTo>
                    <a:lnTo>
                      <a:pt x="28" y="170"/>
                    </a:lnTo>
                    <a:lnTo>
                      <a:pt x="32" y="170"/>
                    </a:lnTo>
                    <a:lnTo>
                      <a:pt x="32" y="170"/>
                    </a:lnTo>
                    <a:lnTo>
                      <a:pt x="32" y="170"/>
                    </a:lnTo>
                    <a:lnTo>
                      <a:pt x="35" y="173"/>
                    </a:lnTo>
                    <a:lnTo>
                      <a:pt x="35" y="173"/>
                    </a:lnTo>
                    <a:lnTo>
                      <a:pt x="35" y="173"/>
                    </a:lnTo>
                    <a:lnTo>
                      <a:pt x="35" y="173"/>
                    </a:lnTo>
                    <a:lnTo>
                      <a:pt x="38" y="173"/>
                    </a:lnTo>
                    <a:lnTo>
                      <a:pt x="38" y="173"/>
                    </a:lnTo>
                    <a:lnTo>
                      <a:pt x="38" y="173"/>
                    </a:lnTo>
                    <a:lnTo>
                      <a:pt x="38" y="177"/>
                    </a:lnTo>
                    <a:lnTo>
                      <a:pt x="38" y="177"/>
                    </a:lnTo>
                    <a:lnTo>
                      <a:pt x="38" y="177"/>
                    </a:lnTo>
                    <a:lnTo>
                      <a:pt x="38" y="177"/>
                    </a:lnTo>
                    <a:lnTo>
                      <a:pt x="42" y="177"/>
                    </a:lnTo>
                    <a:lnTo>
                      <a:pt x="42" y="177"/>
                    </a:lnTo>
                    <a:lnTo>
                      <a:pt x="42" y="177"/>
                    </a:lnTo>
                    <a:lnTo>
                      <a:pt x="42" y="177"/>
                    </a:lnTo>
                    <a:lnTo>
                      <a:pt x="42" y="177"/>
                    </a:lnTo>
                    <a:lnTo>
                      <a:pt x="104" y="1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Oval 17"/>
              <p:cNvSpPr>
                <a:spLocks noChangeArrowheads="1"/>
              </p:cNvSpPr>
              <p:nvPr/>
            </p:nvSpPr>
            <p:spPr bwMode="auto">
              <a:xfrm>
                <a:off x="1876" y="1773"/>
                <a:ext cx="149" cy="14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 name="Freeform 18"/>
              <p:cNvSpPr>
                <a:spLocks/>
              </p:cNvSpPr>
              <p:nvPr/>
            </p:nvSpPr>
            <p:spPr bwMode="auto">
              <a:xfrm>
                <a:off x="1949" y="1850"/>
                <a:ext cx="107" cy="118"/>
              </a:xfrm>
              <a:custGeom>
                <a:avLst/>
                <a:gdLst>
                  <a:gd name="T0" fmla="*/ 38 w 107"/>
                  <a:gd name="T1" fmla="*/ 7 h 118"/>
                  <a:gd name="T2" fmla="*/ 35 w 107"/>
                  <a:gd name="T3" fmla="*/ 7 h 118"/>
                  <a:gd name="T4" fmla="*/ 35 w 107"/>
                  <a:gd name="T5" fmla="*/ 3 h 118"/>
                  <a:gd name="T6" fmla="*/ 31 w 107"/>
                  <a:gd name="T7" fmla="*/ 3 h 118"/>
                  <a:gd name="T8" fmla="*/ 28 w 107"/>
                  <a:gd name="T9" fmla="*/ 3 h 118"/>
                  <a:gd name="T10" fmla="*/ 28 w 107"/>
                  <a:gd name="T11" fmla="*/ 0 h 118"/>
                  <a:gd name="T12" fmla="*/ 24 w 107"/>
                  <a:gd name="T13" fmla="*/ 0 h 118"/>
                  <a:gd name="T14" fmla="*/ 21 w 107"/>
                  <a:gd name="T15" fmla="*/ 0 h 118"/>
                  <a:gd name="T16" fmla="*/ 17 w 107"/>
                  <a:gd name="T17" fmla="*/ 3 h 118"/>
                  <a:gd name="T18" fmla="*/ 17 w 107"/>
                  <a:gd name="T19" fmla="*/ 3 h 118"/>
                  <a:gd name="T20" fmla="*/ 14 w 107"/>
                  <a:gd name="T21" fmla="*/ 3 h 118"/>
                  <a:gd name="T22" fmla="*/ 10 w 107"/>
                  <a:gd name="T23" fmla="*/ 7 h 118"/>
                  <a:gd name="T24" fmla="*/ 10 w 107"/>
                  <a:gd name="T25" fmla="*/ 7 h 118"/>
                  <a:gd name="T26" fmla="*/ 7 w 107"/>
                  <a:gd name="T27" fmla="*/ 10 h 118"/>
                  <a:gd name="T28" fmla="*/ 7 w 107"/>
                  <a:gd name="T29" fmla="*/ 10 h 118"/>
                  <a:gd name="T30" fmla="*/ 3 w 107"/>
                  <a:gd name="T31" fmla="*/ 14 h 118"/>
                  <a:gd name="T32" fmla="*/ 3 w 107"/>
                  <a:gd name="T33" fmla="*/ 17 h 118"/>
                  <a:gd name="T34" fmla="*/ 3 w 107"/>
                  <a:gd name="T35" fmla="*/ 17 h 118"/>
                  <a:gd name="T36" fmla="*/ 0 w 107"/>
                  <a:gd name="T37" fmla="*/ 20 h 118"/>
                  <a:gd name="T38" fmla="*/ 0 w 107"/>
                  <a:gd name="T39" fmla="*/ 24 h 118"/>
                  <a:gd name="T40" fmla="*/ 3 w 107"/>
                  <a:gd name="T41" fmla="*/ 24 h 118"/>
                  <a:gd name="T42" fmla="*/ 3 w 107"/>
                  <a:gd name="T43" fmla="*/ 27 h 118"/>
                  <a:gd name="T44" fmla="*/ 3 w 107"/>
                  <a:gd name="T45" fmla="*/ 31 h 118"/>
                  <a:gd name="T46" fmla="*/ 3 w 107"/>
                  <a:gd name="T47" fmla="*/ 34 h 118"/>
                  <a:gd name="T48" fmla="*/ 7 w 107"/>
                  <a:gd name="T49" fmla="*/ 34 h 118"/>
                  <a:gd name="T50" fmla="*/ 73 w 107"/>
                  <a:gd name="T51" fmla="*/ 118 h 118"/>
                  <a:gd name="T52" fmla="*/ 73 w 107"/>
                  <a:gd name="T53" fmla="*/ 114 h 118"/>
                  <a:gd name="T54" fmla="*/ 73 w 107"/>
                  <a:gd name="T55" fmla="*/ 111 h 118"/>
                  <a:gd name="T56" fmla="*/ 69 w 107"/>
                  <a:gd name="T57" fmla="*/ 111 h 118"/>
                  <a:gd name="T58" fmla="*/ 69 w 107"/>
                  <a:gd name="T59" fmla="*/ 107 h 118"/>
                  <a:gd name="T60" fmla="*/ 69 w 107"/>
                  <a:gd name="T61" fmla="*/ 104 h 118"/>
                  <a:gd name="T62" fmla="*/ 69 w 107"/>
                  <a:gd name="T63" fmla="*/ 100 h 118"/>
                  <a:gd name="T64" fmla="*/ 73 w 107"/>
                  <a:gd name="T65" fmla="*/ 100 h 118"/>
                  <a:gd name="T66" fmla="*/ 73 w 107"/>
                  <a:gd name="T67" fmla="*/ 97 h 118"/>
                  <a:gd name="T68" fmla="*/ 73 w 107"/>
                  <a:gd name="T69" fmla="*/ 93 h 118"/>
                  <a:gd name="T70" fmla="*/ 76 w 107"/>
                  <a:gd name="T71" fmla="*/ 93 h 118"/>
                  <a:gd name="T72" fmla="*/ 76 w 107"/>
                  <a:gd name="T73" fmla="*/ 90 h 118"/>
                  <a:gd name="T74" fmla="*/ 80 w 107"/>
                  <a:gd name="T75" fmla="*/ 90 h 118"/>
                  <a:gd name="T76" fmla="*/ 80 w 107"/>
                  <a:gd name="T77" fmla="*/ 86 h 118"/>
                  <a:gd name="T78" fmla="*/ 83 w 107"/>
                  <a:gd name="T79" fmla="*/ 86 h 118"/>
                  <a:gd name="T80" fmla="*/ 87 w 107"/>
                  <a:gd name="T81" fmla="*/ 83 h 118"/>
                  <a:gd name="T82" fmla="*/ 90 w 107"/>
                  <a:gd name="T83" fmla="*/ 83 h 118"/>
                  <a:gd name="T84" fmla="*/ 90 w 107"/>
                  <a:gd name="T85" fmla="*/ 83 h 118"/>
                  <a:gd name="T86" fmla="*/ 94 w 107"/>
                  <a:gd name="T87" fmla="*/ 83 h 118"/>
                  <a:gd name="T88" fmla="*/ 97 w 107"/>
                  <a:gd name="T89" fmla="*/ 83 h 118"/>
                  <a:gd name="T90" fmla="*/ 101 w 107"/>
                  <a:gd name="T91" fmla="*/ 83 h 118"/>
                  <a:gd name="T92" fmla="*/ 101 w 107"/>
                  <a:gd name="T93" fmla="*/ 86 h 118"/>
                  <a:gd name="T94" fmla="*/ 104 w 107"/>
                  <a:gd name="T95" fmla="*/ 86 h 118"/>
                  <a:gd name="T96" fmla="*/ 107 w 107"/>
                  <a:gd name="T97" fmla="*/ 90 h 118"/>
                  <a:gd name="T98" fmla="*/ 107 w 107"/>
                  <a:gd name="T99"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 h="118">
                    <a:moveTo>
                      <a:pt x="38" y="7"/>
                    </a:moveTo>
                    <a:lnTo>
                      <a:pt x="38" y="7"/>
                    </a:lnTo>
                    <a:lnTo>
                      <a:pt x="38" y="7"/>
                    </a:lnTo>
                    <a:lnTo>
                      <a:pt x="35" y="7"/>
                    </a:lnTo>
                    <a:lnTo>
                      <a:pt x="35" y="3"/>
                    </a:lnTo>
                    <a:lnTo>
                      <a:pt x="35" y="3"/>
                    </a:lnTo>
                    <a:lnTo>
                      <a:pt x="31" y="3"/>
                    </a:lnTo>
                    <a:lnTo>
                      <a:pt x="31" y="3"/>
                    </a:lnTo>
                    <a:lnTo>
                      <a:pt x="31" y="3"/>
                    </a:lnTo>
                    <a:lnTo>
                      <a:pt x="28" y="3"/>
                    </a:lnTo>
                    <a:lnTo>
                      <a:pt x="28" y="3"/>
                    </a:lnTo>
                    <a:lnTo>
                      <a:pt x="28" y="0"/>
                    </a:lnTo>
                    <a:lnTo>
                      <a:pt x="24" y="0"/>
                    </a:lnTo>
                    <a:lnTo>
                      <a:pt x="24" y="0"/>
                    </a:lnTo>
                    <a:lnTo>
                      <a:pt x="21" y="0"/>
                    </a:lnTo>
                    <a:lnTo>
                      <a:pt x="21" y="0"/>
                    </a:lnTo>
                    <a:lnTo>
                      <a:pt x="21" y="3"/>
                    </a:lnTo>
                    <a:lnTo>
                      <a:pt x="17" y="3"/>
                    </a:lnTo>
                    <a:lnTo>
                      <a:pt x="17" y="3"/>
                    </a:lnTo>
                    <a:lnTo>
                      <a:pt x="17" y="3"/>
                    </a:lnTo>
                    <a:lnTo>
                      <a:pt x="14" y="3"/>
                    </a:lnTo>
                    <a:lnTo>
                      <a:pt x="14" y="3"/>
                    </a:lnTo>
                    <a:lnTo>
                      <a:pt x="14" y="3"/>
                    </a:lnTo>
                    <a:lnTo>
                      <a:pt x="10" y="7"/>
                    </a:lnTo>
                    <a:lnTo>
                      <a:pt x="10" y="7"/>
                    </a:lnTo>
                    <a:lnTo>
                      <a:pt x="10" y="7"/>
                    </a:lnTo>
                    <a:lnTo>
                      <a:pt x="7" y="7"/>
                    </a:lnTo>
                    <a:lnTo>
                      <a:pt x="7" y="10"/>
                    </a:lnTo>
                    <a:lnTo>
                      <a:pt x="7" y="10"/>
                    </a:lnTo>
                    <a:lnTo>
                      <a:pt x="7" y="10"/>
                    </a:lnTo>
                    <a:lnTo>
                      <a:pt x="3" y="14"/>
                    </a:lnTo>
                    <a:lnTo>
                      <a:pt x="3" y="14"/>
                    </a:lnTo>
                    <a:lnTo>
                      <a:pt x="3" y="14"/>
                    </a:lnTo>
                    <a:lnTo>
                      <a:pt x="3" y="17"/>
                    </a:lnTo>
                    <a:lnTo>
                      <a:pt x="3" y="17"/>
                    </a:lnTo>
                    <a:lnTo>
                      <a:pt x="3" y="17"/>
                    </a:lnTo>
                    <a:lnTo>
                      <a:pt x="3" y="20"/>
                    </a:lnTo>
                    <a:lnTo>
                      <a:pt x="0" y="20"/>
                    </a:lnTo>
                    <a:lnTo>
                      <a:pt x="0" y="20"/>
                    </a:lnTo>
                    <a:lnTo>
                      <a:pt x="0" y="24"/>
                    </a:lnTo>
                    <a:lnTo>
                      <a:pt x="0" y="24"/>
                    </a:lnTo>
                    <a:lnTo>
                      <a:pt x="3" y="24"/>
                    </a:lnTo>
                    <a:lnTo>
                      <a:pt x="3" y="27"/>
                    </a:lnTo>
                    <a:lnTo>
                      <a:pt x="3" y="27"/>
                    </a:lnTo>
                    <a:lnTo>
                      <a:pt x="3" y="31"/>
                    </a:lnTo>
                    <a:lnTo>
                      <a:pt x="3" y="31"/>
                    </a:lnTo>
                    <a:lnTo>
                      <a:pt x="3" y="31"/>
                    </a:lnTo>
                    <a:lnTo>
                      <a:pt x="3" y="34"/>
                    </a:lnTo>
                    <a:lnTo>
                      <a:pt x="3" y="34"/>
                    </a:lnTo>
                    <a:lnTo>
                      <a:pt x="7" y="34"/>
                    </a:lnTo>
                    <a:lnTo>
                      <a:pt x="76" y="118"/>
                    </a:lnTo>
                    <a:lnTo>
                      <a:pt x="73" y="118"/>
                    </a:lnTo>
                    <a:lnTo>
                      <a:pt x="73" y="114"/>
                    </a:lnTo>
                    <a:lnTo>
                      <a:pt x="73" y="114"/>
                    </a:lnTo>
                    <a:lnTo>
                      <a:pt x="73" y="114"/>
                    </a:lnTo>
                    <a:lnTo>
                      <a:pt x="73" y="111"/>
                    </a:lnTo>
                    <a:lnTo>
                      <a:pt x="69" y="111"/>
                    </a:lnTo>
                    <a:lnTo>
                      <a:pt x="69" y="111"/>
                    </a:lnTo>
                    <a:lnTo>
                      <a:pt x="69" y="107"/>
                    </a:lnTo>
                    <a:lnTo>
                      <a:pt x="69" y="107"/>
                    </a:lnTo>
                    <a:lnTo>
                      <a:pt x="69" y="107"/>
                    </a:lnTo>
                    <a:lnTo>
                      <a:pt x="69" y="104"/>
                    </a:lnTo>
                    <a:lnTo>
                      <a:pt x="69" y="104"/>
                    </a:lnTo>
                    <a:lnTo>
                      <a:pt x="69" y="100"/>
                    </a:lnTo>
                    <a:lnTo>
                      <a:pt x="69" y="100"/>
                    </a:lnTo>
                    <a:lnTo>
                      <a:pt x="73" y="100"/>
                    </a:lnTo>
                    <a:lnTo>
                      <a:pt x="73" y="97"/>
                    </a:lnTo>
                    <a:lnTo>
                      <a:pt x="73" y="97"/>
                    </a:lnTo>
                    <a:lnTo>
                      <a:pt x="73" y="97"/>
                    </a:lnTo>
                    <a:lnTo>
                      <a:pt x="73" y="93"/>
                    </a:lnTo>
                    <a:lnTo>
                      <a:pt x="73" y="93"/>
                    </a:lnTo>
                    <a:lnTo>
                      <a:pt x="76" y="93"/>
                    </a:lnTo>
                    <a:lnTo>
                      <a:pt x="76" y="90"/>
                    </a:lnTo>
                    <a:lnTo>
                      <a:pt x="76" y="90"/>
                    </a:lnTo>
                    <a:lnTo>
                      <a:pt x="76" y="90"/>
                    </a:lnTo>
                    <a:lnTo>
                      <a:pt x="80" y="90"/>
                    </a:lnTo>
                    <a:lnTo>
                      <a:pt x="80" y="86"/>
                    </a:lnTo>
                    <a:lnTo>
                      <a:pt x="80" y="86"/>
                    </a:lnTo>
                    <a:lnTo>
                      <a:pt x="83" y="86"/>
                    </a:lnTo>
                    <a:lnTo>
                      <a:pt x="83" y="86"/>
                    </a:lnTo>
                    <a:lnTo>
                      <a:pt x="83" y="86"/>
                    </a:lnTo>
                    <a:lnTo>
                      <a:pt x="87" y="83"/>
                    </a:lnTo>
                    <a:lnTo>
                      <a:pt x="87" y="83"/>
                    </a:lnTo>
                    <a:lnTo>
                      <a:pt x="90" y="83"/>
                    </a:lnTo>
                    <a:lnTo>
                      <a:pt x="90" y="83"/>
                    </a:lnTo>
                    <a:lnTo>
                      <a:pt x="90" y="83"/>
                    </a:lnTo>
                    <a:lnTo>
                      <a:pt x="94" y="83"/>
                    </a:lnTo>
                    <a:lnTo>
                      <a:pt x="94" y="83"/>
                    </a:lnTo>
                    <a:lnTo>
                      <a:pt x="97" y="83"/>
                    </a:lnTo>
                    <a:lnTo>
                      <a:pt x="97" y="83"/>
                    </a:lnTo>
                    <a:lnTo>
                      <a:pt x="97" y="83"/>
                    </a:lnTo>
                    <a:lnTo>
                      <a:pt x="101" y="83"/>
                    </a:lnTo>
                    <a:lnTo>
                      <a:pt x="101" y="86"/>
                    </a:lnTo>
                    <a:lnTo>
                      <a:pt x="101" y="86"/>
                    </a:lnTo>
                    <a:lnTo>
                      <a:pt x="104" y="86"/>
                    </a:lnTo>
                    <a:lnTo>
                      <a:pt x="104" y="86"/>
                    </a:lnTo>
                    <a:lnTo>
                      <a:pt x="104" y="86"/>
                    </a:lnTo>
                    <a:lnTo>
                      <a:pt x="107" y="90"/>
                    </a:lnTo>
                    <a:lnTo>
                      <a:pt x="107" y="90"/>
                    </a:lnTo>
                    <a:lnTo>
                      <a:pt x="107" y="90"/>
                    </a:lnTo>
                    <a:lnTo>
                      <a:pt x="38" y="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6" name="Oval 19"/>
              <p:cNvSpPr>
                <a:spLocks noChangeArrowheads="1"/>
              </p:cNvSpPr>
              <p:nvPr/>
            </p:nvSpPr>
            <p:spPr bwMode="auto">
              <a:xfrm>
                <a:off x="1377" y="1635"/>
                <a:ext cx="66" cy="6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 name="Oval 20"/>
              <p:cNvSpPr>
                <a:spLocks noChangeArrowheads="1"/>
              </p:cNvSpPr>
              <p:nvPr/>
            </p:nvSpPr>
            <p:spPr bwMode="auto">
              <a:xfrm>
                <a:off x="2545" y="2172"/>
                <a:ext cx="66" cy="6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 name="Freeform 21"/>
              <p:cNvSpPr>
                <a:spLocks/>
              </p:cNvSpPr>
              <p:nvPr/>
            </p:nvSpPr>
            <p:spPr bwMode="auto">
              <a:xfrm>
                <a:off x="2497" y="2058"/>
                <a:ext cx="97" cy="149"/>
              </a:xfrm>
              <a:custGeom>
                <a:avLst/>
                <a:gdLst>
                  <a:gd name="T0" fmla="*/ 55 w 97"/>
                  <a:gd name="T1" fmla="*/ 142 h 149"/>
                  <a:gd name="T2" fmla="*/ 55 w 97"/>
                  <a:gd name="T3" fmla="*/ 142 h 149"/>
                  <a:gd name="T4" fmla="*/ 59 w 97"/>
                  <a:gd name="T5" fmla="*/ 145 h 149"/>
                  <a:gd name="T6" fmla="*/ 59 w 97"/>
                  <a:gd name="T7" fmla="*/ 145 h 149"/>
                  <a:gd name="T8" fmla="*/ 62 w 97"/>
                  <a:gd name="T9" fmla="*/ 145 h 149"/>
                  <a:gd name="T10" fmla="*/ 62 w 97"/>
                  <a:gd name="T11" fmla="*/ 145 h 149"/>
                  <a:gd name="T12" fmla="*/ 66 w 97"/>
                  <a:gd name="T13" fmla="*/ 149 h 149"/>
                  <a:gd name="T14" fmla="*/ 69 w 97"/>
                  <a:gd name="T15" fmla="*/ 149 h 149"/>
                  <a:gd name="T16" fmla="*/ 69 w 97"/>
                  <a:gd name="T17" fmla="*/ 149 h 149"/>
                  <a:gd name="T18" fmla="*/ 73 w 97"/>
                  <a:gd name="T19" fmla="*/ 149 h 149"/>
                  <a:gd name="T20" fmla="*/ 76 w 97"/>
                  <a:gd name="T21" fmla="*/ 145 h 149"/>
                  <a:gd name="T22" fmla="*/ 80 w 97"/>
                  <a:gd name="T23" fmla="*/ 145 h 149"/>
                  <a:gd name="T24" fmla="*/ 80 w 97"/>
                  <a:gd name="T25" fmla="*/ 145 h 149"/>
                  <a:gd name="T26" fmla="*/ 83 w 97"/>
                  <a:gd name="T27" fmla="*/ 142 h 149"/>
                  <a:gd name="T28" fmla="*/ 87 w 97"/>
                  <a:gd name="T29" fmla="*/ 142 h 149"/>
                  <a:gd name="T30" fmla="*/ 87 w 97"/>
                  <a:gd name="T31" fmla="*/ 142 h 149"/>
                  <a:gd name="T32" fmla="*/ 90 w 97"/>
                  <a:gd name="T33" fmla="*/ 138 h 149"/>
                  <a:gd name="T34" fmla="*/ 90 w 97"/>
                  <a:gd name="T35" fmla="*/ 138 h 149"/>
                  <a:gd name="T36" fmla="*/ 93 w 97"/>
                  <a:gd name="T37" fmla="*/ 135 h 149"/>
                  <a:gd name="T38" fmla="*/ 93 w 97"/>
                  <a:gd name="T39" fmla="*/ 132 h 149"/>
                  <a:gd name="T40" fmla="*/ 93 w 97"/>
                  <a:gd name="T41" fmla="*/ 132 h 149"/>
                  <a:gd name="T42" fmla="*/ 93 w 97"/>
                  <a:gd name="T43" fmla="*/ 128 h 149"/>
                  <a:gd name="T44" fmla="*/ 97 w 97"/>
                  <a:gd name="T45" fmla="*/ 128 h 149"/>
                  <a:gd name="T46" fmla="*/ 93 w 97"/>
                  <a:gd name="T47" fmla="*/ 125 h 149"/>
                  <a:gd name="T48" fmla="*/ 93 w 97"/>
                  <a:gd name="T49" fmla="*/ 125 h 149"/>
                  <a:gd name="T50" fmla="*/ 41 w 97"/>
                  <a:gd name="T51" fmla="*/ 0 h 149"/>
                  <a:gd name="T52" fmla="*/ 41 w 97"/>
                  <a:gd name="T53" fmla="*/ 3 h 149"/>
                  <a:gd name="T54" fmla="*/ 41 w 97"/>
                  <a:gd name="T55" fmla="*/ 3 h 149"/>
                  <a:gd name="T56" fmla="*/ 41 w 97"/>
                  <a:gd name="T57" fmla="*/ 7 h 149"/>
                  <a:gd name="T58" fmla="*/ 41 w 97"/>
                  <a:gd name="T59" fmla="*/ 7 h 149"/>
                  <a:gd name="T60" fmla="*/ 38 w 97"/>
                  <a:gd name="T61" fmla="*/ 10 h 149"/>
                  <a:gd name="T62" fmla="*/ 38 w 97"/>
                  <a:gd name="T63" fmla="*/ 10 h 149"/>
                  <a:gd name="T64" fmla="*/ 38 w 97"/>
                  <a:gd name="T65" fmla="*/ 14 h 149"/>
                  <a:gd name="T66" fmla="*/ 35 w 97"/>
                  <a:gd name="T67" fmla="*/ 14 h 149"/>
                  <a:gd name="T68" fmla="*/ 31 w 97"/>
                  <a:gd name="T69" fmla="*/ 17 h 149"/>
                  <a:gd name="T70" fmla="*/ 31 w 97"/>
                  <a:gd name="T71" fmla="*/ 17 h 149"/>
                  <a:gd name="T72" fmla="*/ 28 w 97"/>
                  <a:gd name="T73" fmla="*/ 21 h 149"/>
                  <a:gd name="T74" fmla="*/ 24 w 97"/>
                  <a:gd name="T75" fmla="*/ 21 h 149"/>
                  <a:gd name="T76" fmla="*/ 24 w 97"/>
                  <a:gd name="T77" fmla="*/ 21 h 149"/>
                  <a:gd name="T78" fmla="*/ 21 w 97"/>
                  <a:gd name="T79" fmla="*/ 24 h 149"/>
                  <a:gd name="T80" fmla="*/ 17 w 97"/>
                  <a:gd name="T81" fmla="*/ 24 h 149"/>
                  <a:gd name="T82" fmla="*/ 14 w 97"/>
                  <a:gd name="T83" fmla="*/ 24 h 149"/>
                  <a:gd name="T84" fmla="*/ 14 w 97"/>
                  <a:gd name="T85" fmla="*/ 24 h 149"/>
                  <a:gd name="T86" fmla="*/ 10 w 97"/>
                  <a:gd name="T87" fmla="*/ 24 h 149"/>
                  <a:gd name="T88" fmla="*/ 7 w 97"/>
                  <a:gd name="T89" fmla="*/ 24 h 149"/>
                  <a:gd name="T90" fmla="*/ 7 w 97"/>
                  <a:gd name="T91" fmla="*/ 21 h 149"/>
                  <a:gd name="T92" fmla="*/ 3 w 97"/>
                  <a:gd name="T93" fmla="*/ 21 h 149"/>
                  <a:gd name="T94" fmla="*/ 3 w 97"/>
                  <a:gd name="T95" fmla="*/ 21 h 149"/>
                  <a:gd name="T96" fmla="*/ 3 w 97"/>
                  <a:gd name="T97" fmla="*/ 17 h 149"/>
                  <a:gd name="T98" fmla="*/ 0 w 97"/>
                  <a:gd name="T99" fmla="*/ 1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49">
                    <a:moveTo>
                      <a:pt x="55" y="142"/>
                    </a:moveTo>
                    <a:lnTo>
                      <a:pt x="55" y="142"/>
                    </a:lnTo>
                    <a:lnTo>
                      <a:pt x="55" y="142"/>
                    </a:lnTo>
                    <a:lnTo>
                      <a:pt x="55" y="142"/>
                    </a:lnTo>
                    <a:lnTo>
                      <a:pt x="59" y="145"/>
                    </a:lnTo>
                    <a:lnTo>
                      <a:pt x="59" y="145"/>
                    </a:lnTo>
                    <a:lnTo>
                      <a:pt x="59" y="145"/>
                    </a:lnTo>
                    <a:lnTo>
                      <a:pt x="59" y="145"/>
                    </a:lnTo>
                    <a:lnTo>
                      <a:pt x="62" y="145"/>
                    </a:lnTo>
                    <a:lnTo>
                      <a:pt x="62" y="145"/>
                    </a:lnTo>
                    <a:lnTo>
                      <a:pt x="62" y="145"/>
                    </a:lnTo>
                    <a:lnTo>
                      <a:pt x="62" y="145"/>
                    </a:lnTo>
                    <a:lnTo>
                      <a:pt x="66" y="149"/>
                    </a:lnTo>
                    <a:lnTo>
                      <a:pt x="66" y="149"/>
                    </a:lnTo>
                    <a:lnTo>
                      <a:pt x="66" y="149"/>
                    </a:lnTo>
                    <a:lnTo>
                      <a:pt x="69" y="149"/>
                    </a:lnTo>
                    <a:lnTo>
                      <a:pt x="69" y="149"/>
                    </a:lnTo>
                    <a:lnTo>
                      <a:pt x="69" y="149"/>
                    </a:lnTo>
                    <a:lnTo>
                      <a:pt x="73" y="149"/>
                    </a:lnTo>
                    <a:lnTo>
                      <a:pt x="73" y="149"/>
                    </a:lnTo>
                    <a:lnTo>
                      <a:pt x="76" y="145"/>
                    </a:lnTo>
                    <a:lnTo>
                      <a:pt x="76" y="145"/>
                    </a:lnTo>
                    <a:lnTo>
                      <a:pt x="76" y="145"/>
                    </a:lnTo>
                    <a:lnTo>
                      <a:pt x="80" y="145"/>
                    </a:lnTo>
                    <a:lnTo>
                      <a:pt x="80" y="145"/>
                    </a:lnTo>
                    <a:lnTo>
                      <a:pt x="80" y="145"/>
                    </a:lnTo>
                    <a:lnTo>
                      <a:pt x="83" y="145"/>
                    </a:lnTo>
                    <a:lnTo>
                      <a:pt x="83" y="142"/>
                    </a:lnTo>
                    <a:lnTo>
                      <a:pt x="83" y="142"/>
                    </a:lnTo>
                    <a:lnTo>
                      <a:pt x="87" y="142"/>
                    </a:lnTo>
                    <a:lnTo>
                      <a:pt x="87" y="142"/>
                    </a:lnTo>
                    <a:lnTo>
                      <a:pt x="87" y="142"/>
                    </a:lnTo>
                    <a:lnTo>
                      <a:pt x="90" y="138"/>
                    </a:lnTo>
                    <a:lnTo>
                      <a:pt x="90" y="138"/>
                    </a:lnTo>
                    <a:lnTo>
                      <a:pt x="90" y="138"/>
                    </a:lnTo>
                    <a:lnTo>
                      <a:pt x="90" y="138"/>
                    </a:lnTo>
                    <a:lnTo>
                      <a:pt x="93" y="135"/>
                    </a:lnTo>
                    <a:lnTo>
                      <a:pt x="93" y="135"/>
                    </a:lnTo>
                    <a:lnTo>
                      <a:pt x="93" y="135"/>
                    </a:lnTo>
                    <a:lnTo>
                      <a:pt x="93" y="132"/>
                    </a:lnTo>
                    <a:lnTo>
                      <a:pt x="93" y="132"/>
                    </a:lnTo>
                    <a:lnTo>
                      <a:pt x="93" y="132"/>
                    </a:lnTo>
                    <a:lnTo>
                      <a:pt x="93" y="132"/>
                    </a:lnTo>
                    <a:lnTo>
                      <a:pt x="93" y="128"/>
                    </a:lnTo>
                    <a:lnTo>
                      <a:pt x="97" y="128"/>
                    </a:lnTo>
                    <a:lnTo>
                      <a:pt x="97" y="128"/>
                    </a:lnTo>
                    <a:lnTo>
                      <a:pt x="93" y="125"/>
                    </a:lnTo>
                    <a:lnTo>
                      <a:pt x="93" y="125"/>
                    </a:lnTo>
                    <a:lnTo>
                      <a:pt x="93" y="125"/>
                    </a:lnTo>
                    <a:lnTo>
                      <a:pt x="93" y="125"/>
                    </a:lnTo>
                    <a:lnTo>
                      <a:pt x="41" y="0"/>
                    </a:lnTo>
                    <a:lnTo>
                      <a:pt x="41" y="0"/>
                    </a:lnTo>
                    <a:lnTo>
                      <a:pt x="41" y="0"/>
                    </a:lnTo>
                    <a:lnTo>
                      <a:pt x="41" y="3"/>
                    </a:lnTo>
                    <a:lnTo>
                      <a:pt x="41" y="3"/>
                    </a:lnTo>
                    <a:lnTo>
                      <a:pt x="41" y="3"/>
                    </a:lnTo>
                    <a:lnTo>
                      <a:pt x="41" y="3"/>
                    </a:lnTo>
                    <a:lnTo>
                      <a:pt x="41" y="7"/>
                    </a:lnTo>
                    <a:lnTo>
                      <a:pt x="41" y="7"/>
                    </a:lnTo>
                    <a:lnTo>
                      <a:pt x="41" y="7"/>
                    </a:lnTo>
                    <a:lnTo>
                      <a:pt x="41" y="10"/>
                    </a:lnTo>
                    <a:lnTo>
                      <a:pt x="38" y="10"/>
                    </a:lnTo>
                    <a:lnTo>
                      <a:pt x="38" y="10"/>
                    </a:lnTo>
                    <a:lnTo>
                      <a:pt x="38" y="10"/>
                    </a:lnTo>
                    <a:lnTo>
                      <a:pt x="38" y="14"/>
                    </a:lnTo>
                    <a:lnTo>
                      <a:pt x="38" y="14"/>
                    </a:lnTo>
                    <a:lnTo>
                      <a:pt x="35" y="14"/>
                    </a:lnTo>
                    <a:lnTo>
                      <a:pt x="35" y="14"/>
                    </a:lnTo>
                    <a:lnTo>
                      <a:pt x="35" y="17"/>
                    </a:lnTo>
                    <a:lnTo>
                      <a:pt x="31" y="17"/>
                    </a:lnTo>
                    <a:lnTo>
                      <a:pt x="31" y="17"/>
                    </a:lnTo>
                    <a:lnTo>
                      <a:pt x="31" y="17"/>
                    </a:lnTo>
                    <a:lnTo>
                      <a:pt x="31" y="21"/>
                    </a:lnTo>
                    <a:lnTo>
                      <a:pt x="28" y="21"/>
                    </a:lnTo>
                    <a:lnTo>
                      <a:pt x="28" y="21"/>
                    </a:lnTo>
                    <a:lnTo>
                      <a:pt x="24" y="21"/>
                    </a:lnTo>
                    <a:lnTo>
                      <a:pt x="24" y="21"/>
                    </a:lnTo>
                    <a:lnTo>
                      <a:pt x="24" y="21"/>
                    </a:lnTo>
                    <a:lnTo>
                      <a:pt x="21" y="24"/>
                    </a:lnTo>
                    <a:lnTo>
                      <a:pt x="21" y="24"/>
                    </a:lnTo>
                    <a:lnTo>
                      <a:pt x="21" y="24"/>
                    </a:lnTo>
                    <a:lnTo>
                      <a:pt x="17" y="24"/>
                    </a:lnTo>
                    <a:lnTo>
                      <a:pt x="17" y="24"/>
                    </a:lnTo>
                    <a:lnTo>
                      <a:pt x="14" y="24"/>
                    </a:lnTo>
                    <a:lnTo>
                      <a:pt x="14" y="24"/>
                    </a:lnTo>
                    <a:lnTo>
                      <a:pt x="14" y="24"/>
                    </a:lnTo>
                    <a:lnTo>
                      <a:pt x="10" y="24"/>
                    </a:lnTo>
                    <a:lnTo>
                      <a:pt x="10" y="24"/>
                    </a:lnTo>
                    <a:lnTo>
                      <a:pt x="10" y="24"/>
                    </a:lnTo>
                    <a:lnTo>
                      <a:pt x="7" y="24"/>
                    </a:lnTo>
                    <a:lnTo>
                      <a:pt x="7" y="21"/>
                    </a:lnTo>
                    <a:lnTo>
                      <a:pt x="7" y="21"/>
                    </a:lnTo>
                    <a:lnTo>
                      <a:pt x="7" y="21"/>
                    </a:lnTo>
                    <a:lnTo>
                      <a:pt x="3" y="21"/>
                    </a:lnTo>
                    <a:lnTo>
                      <a:pt x="3" y="21"/>
                    </a:lnTo>
                    <a:lnTo>
                      <a:pt x="3" y="21"/>
                    </a:lnTo>
                    <a:lnTo>
                      <a:pt x="3" y="17"/>
                    </a:lnTo>
                    <a:lnTo>
                      <a:pt x="3" y="17"/>
                    </a:lnTo>
                    <a:lnTo>
                      <a:pt x="0" y="17"/>
                    </a:lnTo>
                    <a:lnTo>
                      <a:pt x="0" y="17"/>
                    </a:lnTo>
                    <a:lnTo>
                      <a:pt x="55" y="1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 name="Oval 22"/>
              <p:cNvSpPr>
                <a:spLocks noChangeArrowheads="1"/>
              </p:cNvSpPr>
              <p:nvPr/>
            </p:nvSpPr>
            <p:spPr bwMode="auto">
              <a:xfrm>
                <a:off x="2573" y="1739"/>
                <a:ext cx="66" cy="6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Freeform 23"/>
              <p:cNvSpPr>
                <a:spLocks/>
              </p:cNvSpPr>
              <p:nvPr/>
            </p:nvSpPr>
            <p:spPr bwMode="auto">
              <a:xfrm>
                <a:off x="2507" y="1784"/>
                <a:ext cx="111" cy="173"/>
              </a:xfrm>
              <a:custGeom>
                <a:avLst/>
                <a:gdLst>
                  <a:gd name="T0" fmla="*/ 111 w 111"/>
                  <a:gd name="T1" fmla="*/ 17 h 173"/>
                  <a:gd name="T2" fmla="*/ 111 w 111"/>
                  <a:gd name="T3" fmla="*/ 17 h 173"/>
                  <a:gd name="T4" fmla="*/ 111 w 111"/>
                  <a:gd name="T5" fmla="*/ 17 h 173"/>
                  <a:gd name="T6" fmla="*/ 111 w 111"/>
                  <a:gd name="T7" fmla="*/ 14 h 173"/>
                  <a:gd name="T8" fmla="*/ 111 w 111"/>
                  <a:gd name="T9" fmla="*/ 14 h 173"/>
                  <a:gd name="T10" fmla="*/ 108 w 111"/>
                  <a:gd name="T11" fmla="*/ 14 h 173"/>
                  <a:gd name="T12" fmla="*/ 108 w 111"/>
                  <a:gd name="T13" fmla="*/ 10 h 173"/>
                  <a:gd name="T14" fmla="*/ 104 w 111"/>
                  <a:gd name="T15" fmla="*/ 10 h 173"/>
                  <a:gd name="T16" fmla="*/ 104 w 111"/>
                  <a:gd name="T17" fmla="*/ 7 h 173"/>
                  <a:gd name="T18" fmla="*/ 101 w 111"/>
                  <a:gd name="T19" fmla="*/ 7 h 173"/>
                  <a:gd name="T20" fmla="*/ 101 w 111"/>
                  <a:gd name="T21" fmla="*/ 7 h 173"/>
                  <a:gd name="T22" fmla="*/ 97 w 111"/>
                  <a:gd name="T23" fmla="*/ 3 h 173"/>
                  <a:gd name="T24" fmla="*/ 94 w 111"/>
                  <a:gd name="T25" fmla="*/ 3 h 173"/>
                  <a:gd name="T26" fmla="*/ 90 w 111"/>
                  <a:gd name="T27" fmla="*/ 3 h 173"/>
                  <a:gd name="T28" fmla="*/ 90 w 111"/>
                  <a:gd name="T29" fmla="*/ 0 h 173"/>
                  <a:gd name="T30" fmla="*/ 87 w 111"/>
                  <a:gd name="T31" fmla="*/ 0 h 173"/>
                  <a:gd name="T32" fmla="*/ 83 w 111"/>
                  <a:gd name="T33" fmla="*/ 0 h 173"/>
                  <a:gd name="T34" fmla="*/ 83 w 111"/>
                  <a:gd name="T35" fmla="*/ 0 h 173"/>
                  <a:gd name="T36" fmla="*/ 80 w 111"/>
                  <a:gd name="T37" fmla="*/ 0 h 173"/>
                  <a:gd name="T38" fmla="*/ 80 w 111"/>
                  <a:gd name="T39" fmla="*/ 0 h 173"/>
                  <a:gd name="T40" fmla="*/ 77 w 111"/>
                  <a:gd name="T41" fmla="*/ 0 h 173"/>
                  <a:gd name="T42" fmla="*/ 77 w 111"/>
                  <a:gd name="T43" fmla="*/ 0 h 173"/>
                  <a:gd name="T44" fmla="*/ 73 w 111"/>
                  <a:gd name="T45" fmla="*/ 0 h 173"/>
                  <a:gd name="T46" fmla="*/ 73 w 111"/>
                  <a:gd name="T47" fmla="*/ 0 h 173"/>
                  <a:gd name="T48" fmla="*/ 73 w 111"/>
                  <a:gd name="T49" fmla="*/ 0 h 173"/>
                  <a:gd name="T50" fmla="*/ 0 w 111"/>
                  <a:gd name="T51" fmla="*/ 156 h 173"/>
                  <a:gd name="T52" fmla="*/ 0 w 111"/>
                  <a:gd name="T53" fmla="*/ 156 h 173"/>
                  <a:gd name="T54" fmla="*/ 0 w 111"/>
                  <a:gd name="T55" fmla="*/ 156 h 173"/>
                  <a:gd name="T56" fmla="*/ 4 w 111"/>
                  <a:gd name="T57" fmla="*/ 156 h 173"/>
                  <a:gd name="T58" fmla="*/ 4 w 111"/>
                  <a:gd name="T59" fmla="*/ 156 h 173"/>
                  <a:gd name="T60" fmla="*/ 4 w 111"/>
                  <a:gd name="T61" fmla="*/ 156 h 173"/>
                  <a:gd name="T62" fmla="*/ 7 w 111"/>
                  <a:gd name="T63" fmla="*/ 156 h 173"/>
                  <a:gd name="T64" fmla="*/ 11 w 111"/>
                  <a:gd name="T65" fmla="*/ 156 h 173"/>
                  <a:gd name="T66" fmla="*/ 11 w 111"/>
                  <a:gd name="T67" fmla="*/ 156 h 173"/>
                  <a:gd name="T68" fmla="*/ 14 w 111"/>
                  <a:gd name="T69" fmla="*/ 156 h 173"/>
                  <a:gd name="T70" fmla="*/ 18 w 111"/>
                  <a:gd name="T71" fmla="*/ 159 h 173"/>
                  <a:gd name="T72" fmla="*/ 21 w 111"/>
                  <a:gd name="T73" fmla="*/ 159 h 173"/>
                  <a:gd name="T74" fmla="*/ 21 w 111"/>
                  <a:gd name="T75" fmla="*/ 159 h 173"/>
                  <a:gd name="T76" fmla="*/ 25 w 111"/>
                  <a:gd name="T77" fmla="*/ 163 h 173"/>
                  <a:gd name="T78" fmla="*/ 28 w 111"/>
                  <a:gd name="T79" fmla="*/ 163 h 173"/>
                  <a:gd name="T80" fmla="*/ 28 w 111"/>
                  <a:gd name="T81" fmla="*/ 163 h 173"/>
                  <a:gd name="T82" fmla="*/ 31 w 111"/>
                  <a:gd name="T83" fmla="*/ 166 h 173"/>
                  <a:gd name="T84" fmla="*/ 31 w 111"/>
                  <a:gd name="T85" fmla="*/ 166 h 173"/>
                  <a:gd name="T86" fmla="*/ 35 w 111"/>
                  <a:gd name="T87" fmla="*/ 166 h 173"/>
                  <a:gd name="T88" fmla="*/ 35 w 111"/>
                  <a:gd name="T89" fmla="*/ 170 h 173"/>
                  <a:gd name="T90" fmla="*/ 38 w 111"/>
                  <a:gd name="T91" fmla="*/ 170 h 173"/>
                  <a:gd name="T92" fmla="*/ 38 w 111"/>
                  <a:gd name="T93" fmla="*/ 173 h 173"/>
                  <a:gd name="T94" fmla="*/ 38 w 111"/>
                  <a:gd name="T95" fmla="*/ 173 h 173"/>
                  <a:gd name="T96" fmla="*/ 38 w 111"/>
                  <a:gd name="T97" fmla="*/ 173 h 173"/>
                  <a:gd name="T98" fmla="*/ 38 w 111"/>
                  <a:gd name="T9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173">
                    <a:moveTo>
                      <a:pt x="111" y="17"/>
                    </a:moveTo>
                    <a:lnTo>
                      <a:pt x="111" y="17"/>
                    </a:lnTo>
                    <a:lnTo>
                      <a:pt x="111" y="17"/>
                    </a:lnTo>
                    <a:lnTo>
                      <a:pt x="111" y="17"/>
                    </a:lnTo>
                    <a:lnTo>
                      <a:pt x="111" y="17"/>
                    </a:lnTo>
                    <a:lnTo>
                      <a:pt x="111" y="17"/>
                    </a:lnTo>
                    <a:lnTo>
                      <a:pt x="111" y="17"/>
                    </a:lnTo>
                    <a:lnTo>
                      <a:pt x="111" y="14"/>
                    </a:lnTo>
                    <a:lnTo>
                      <a:pt x="111" y="14"/>
                    </a:lnTo>
                    <a:lnTo>
                      <a:pt x="111" y="14"/>
                    </a:lnTo>
                    <a:lnTo>
                      <a:pt x="111" y="14"/>
                    </a:lnTo>
                    <a:lnTo>
                      <a:pt x="108" y="14"/>
                    </a:lnTo>
                    <a:lnTo>
                      <a:pt x="108" y="10"/>
                    </a:lnTo>
                    <a:lnTo>
                      <a:pt x="108" y="10"/>
                    </a:lnTo>
                    <a:lnTo>
                      <a:pt x="108" y="10"/>
                    </a:lnTo>
                    <a:lnTo>
                      <a:pt x="104" y="10"/>
                    </a:lnTo>
                    <a:lnTo>
                      <a:pt x="104" y="10"/>
                    </a:lnTo>
                    <a:lnTo>
                      <a:pt x="104" y="7"/>
                    </a:lnTo>
                    <a:lnTo>
                      <a:pt x="104" y="7"/>
                    </a:lnTo>
                    <a:lnTo>
                      <a:pt x="101" y="7"/>
                    </a:lnTo>
                    <a:lnTo>
                      <a:pt x="101" y="7"/>
                    </a:lnTo>
                    <a:lnTo>
                      <a:pt x="101" y="7"/>
                    </a:lnTo>
                    <a:lnTo>
                      <a:pt x="97" y="3"/>
                    </a:lnTo>
                    <a:lnTo>
                      <a:pt x="97" y="3"/>
                    </a:lnTo>
                    <a:lnTo>
                      <a:pt x="97" y="3"/>
                    </a:lnTo>
                    <a:lnTo>
                      <a:pt x="94" y="3"/>
                    </a:lnTo>
                    <a:lnTo>
                      <a:pt x="94" y="3"/>
                    </a:lnTo>
                    <a:lnTo>
                      <a:pt x="90" y="3"/>
                    </a:lnTo>
                    <a:lnTo>
                      <a:pt x="90" y="0"/>
                    </a:lnTo>
                    <a:lnTo>
                      <a:pt x="90" y="0"/>
                    </a:lnTo>
                    <a:lnTo>
                      <a:pt x="87" y="0"/>
                    </a:lnTo>
                    <a:lnTo>
                      <a:pt x="87" y="0"/>
                    </a:lnTo>
                    <a:lnTo>
                      <a:pt x="87" y="0"/>
                    </a:lnTo>
                    <a:lnTo>
                      <a:pt x="83" y="0"/>
                    </a:lnTo>
                    <a:lnTo>
                      <a:pt x="83" y="0"/>
                    </a:lnTo>
                    <a:lnTo>
                      <a:pt x="83" y="0"/>
                    </a:lnTo>
                    <a:lnTo>
                      <a:pt x="80" y="0"/>
                    </a:lnTo>
                    <a:lnTo>
                      <a:pt x="80" y="0"/>
                    </a:lnTo>
                    <a:lnTo>
                      <a:pt x="80" y="0"/>
                    </a:lnTo>
                    <a:lnTo>
                      <a:pt x="80" y="0"/>
                    </a:lnTo>
                    <a:lnTo>
                      <a:pt x="77" y="0"/>
                    </a:lnTo>
                    <a:lnTo>
                      <a:pt x="77" y="0"/>
                    </a:lnTo>
                    <a:lnTo>
                      <a:pt x="77" y="0"/>
                    </a:lnTo>
                    <a:lnTo>
                      <a:pt x="77" y="0"/>
                    </a:lnTo>
                    <a:lnTo>
                      <a:pt x="73" y="0"/>
                    </a:lnTo>
                    <a:lnTo>
                      <a:pt x="73" y="0"/>
                    </a:lnTo>
                    <a:lnTo>
                      <a:pt x="73" y="0"/>
                    </a:lnTo>
                    <a:lnTo>
                      <a:pt x="73" y="0"/>
                    </a:lnTo>
                    <a:lnTo>
                      <a:pt x="73" y="0"/>
                    </a:lnTo>
                    <a:lnTo>
                      <a:pt x="73" y="0"/>
                    </a:lnTo>
                    <a:lnTo>
                      <a:pt x="0" y="156"/>
                    </a:lnTo>
                    <a:lnTo>
                      <a:pt x="0" y="156"/>
                    </a:lnTo>
                    <a:lnTo>
                      <a:pt x="0" y="156"/>
                    </a:lnTo>
                    <a:lnTo>
                      <a:pt x="0" y="156"/>
                    </a:lnTo>
                    <a:lnTo>
                      <a:pt x="0" y="156"/>
                    </a:lnTo>
                    <a:lnTo>
                      <a:pt x="0" y="156"/>
                    </a:lnTo>
                    <a:lnTo>
                      <a:pt x="0" y="156"/>
                    </a:lnTo>
                    <a:lnTo>
                      <a:pt x="4" y="156"/>
                    </a:lnTo>
                    <a:lnTo>
                      <a:pt x="4" y="156"/>
                    </a:lnTo>
                    <a:lnTo>
                      <a:pt x="4" y="156"/>
                    </a:lnTo>
                    <a:lnTo>
                      <a:pt x="4" y="156"/>
                    </a:lnTo>
                    <a:lnTo>
                      <a:pt x="4" y="156"/>
                    </a:lnTo>
                    <a:lnTo>
                      <a:pt x="7" y="156"/>
                    </a:lnTo>
                    <a:lnTo>
                      <a:pt x="7" y="156"/>
                    </a:lnTo>
                    <a:lnTo>
                      <a:pt x="7" y="156"/>
                    </a:lnTo>
                    <a:lnTo>
                      <a:pt x="11" y="156"/>
                    </a:lnTo>
                    <a:lnTo>
                      <a:pt x="11" y="156"/>
                    </a:lnTo>
                    <a:lnTo>
                      <a:pt x="11" y="156"/>
                    </a:lnTo>
                    <a:lnTo>
                      <a:pt x="14" y="156"/>
                    </a:lnTo>
                    <a:lnTo>
                      <a:pt x="14" y="156"/>
                    </a:lnTo>
                    <a:lnTo>
                      <a:pt x="14" y="156"/>
                    </a:lnTo>
                    <a:lnTo>
                      <a:pt x="18" y="159"/>
                    </a:lnTo>
                    <a:lnTo>
                      <a:pt x="18" y="159"/>
                    </a:lnTo>
                    <a:lnTo>
                      <a:pt x="21" y="159"/>
                    </a:lnTo>
                    <a:lnTo>
                      <a:pt x="21" y="159"/>
                    </a:lnTo>
                    <a:lnTo>
                      <a:pt x="21" y="159"/>
                    </a:lnTo>
                    <a:lnTo>
                      <a:pt x="25" y="159"/>
                    </a:lnTo>
                    <a:lnTo>
                      <a:pt x="25" y="163"/>
                    </a:lnTo>
                    <a:lnTo>
                      <a:pt x="25" y="163"/>
                    </a:lnTo>
                    <a:lnTo>
                      <a:pt x="28" y="163"/>
                    </a:lnTo>
                    <a:lnTo>
                      <a:pt x="28" y="163"/>
                    </a:lnTo>
                    <a:lnTo>
                      <a:pt x="28" y="163"/>
                    </a:lnTo>
                    <a:lnTo>
                      <a:pt x="31" y="163"/>
                    </a:lnTo>
                    <a:lnTo>
                      <a:pt x="31" y="166"/>
                    </a:lnTo>
                    <a:lnTo>
                      <a:pt x="31" y="166"/>
                    </a:lnTo>
                    <a:lnTo>
                      <a:pt x="31" y="166"/>
                    </a:lnTo>
                    <a:lnTo>
                      <a:pt x="35" y="166"/>
                    </a:lnTo>
                    <a:lnTo>
                      <a:pt x="35" y="166"/>
                    </a:lnTo>
                    <a:lnTo>
                      <a:pt x="35" y="170"/>
                    </a:lnTo>
                    <a:lnTo>
                      <a:pt x="35" y="170"/>
                    </a:lnTo>
                    <a:lnTo>
                      <a:pt x="35" y="170"/>
                    </a:lnTo>
                    <a:lnTo>
                      <a:pt x="38" y="170"/>
                    </a:lnTo>
                    <a:lnTo>
                      <a:pt x="38" y="170"/>
                    </a:lnTo>
                    <a:lnTo>
                      <a:pt x="38" y="173"/>
                    </a:lnTo>
                    <a:lnTo>
                      <a:pt x="38" y="173"/>
                    </a:lnTo>
                    <a:lnTo>
                      <a:pt x="38" y="173"/>
                    </a:lnTo>
                    <a:lnTo>
                      <a:pt x="38" y="173"/>
                    </a:lnTo>
                    <a:lnTo>
                      <a:pt x="38" y="173"/>
                    </a:lnTo>
                    <a:lnTo>
                      <a:pt x="38" y="173"/>
                    </a:lnTo>
                    <a:lnTo>
                      <a:pt x="38" y="173"/>
                    </a:lnTo>
                    <a:lnTo>
                      <a:pt x="111" y="1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 name="Oval 24"/>
              <p:cNvSpPr>
                <a:spLocks noChangeArrowheads="1"/>
              </p:cNvSpPr>
              <p:nvPr/>
            </p:nvSpPr>
            <p:spPr bwMode="auto">
              <a:xfrm>
                <a:off x="1980" y="1895"/>
                <a:ext cx="156" cy="156"/>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 name="Freeform 25"/>
              <p:cNvSpPr>
                <a:spLocks/>
              </p:cNvSpPr>
              <p:nvPr/>
            </p:nvSpPr>
            <p:spPr bwMode="auto">
              <a:xfrm>
                <a:off x="2129" y="1961"/>
                <a:ext cx="295" cy="69"/>
              </a:xfrm>
              <a:custGeom>
                <a:avLst/>
                <a:gdLst>
                  <a:gd name="T0" fmla="*/ 4 w 295"/>
                  <a:gd name="T1" fmla="*/ 0 h 69"/>
                  <a:gd name="T2" fmla="*/ 4 w 295"/>
                  <a:gd name="T3" fmla="*/ 0 h 69"/>
                  <a:gd name="T4" fmla="*/ 4 w 295"/>
                  <a:gd name="T5" fmla="*/ 0 h 69"/>
                  <a:gd name="T6" fmla="*/ 4 w 295"/>
                  <a:gd name="T7" fmla="*/ 3 h 69"/>
                  <a:gd name="T8" fmla="*/ 4 w 295"/>
                  <a:gd name="T9" fmla="*/ 3 h 69"/>
                  <a:gd name="T10" fmla="*/ 4 w 295"/>
                  <a:gd name="T11" fmla="*/ 7 h 69"/>
                  <a:gd name="T12" fmla="*/ 4 w 295"/>
                  <a:gd name="T13" fmla="*/ 7 h 69"/>
                  <a:gd name="T14" fmla="*/ 4 w 295"/>
                  <a:gd name="T15" fmla="*/ 10 h 69"/>
                  <a:gd name="T16" fmla="*/ 4 w 295"/>
                  <a:gd name="T17" fmla="*/ 10 h 69"/>
                  <a:gd name="T18" fmla="*/ 0 w 295"/>
                  <a:gd name="T19" fmla="*/ 14 h 69"/>
                  <a:gd name="T20" fmla="*/ 0 w 295"/>
                  <a:gd name="T21" fmla="*/ 17 h 69"/>
                  <a:gd name="T22" fmla="*/ 0 w 295"/>
                  <a:gd name="T23" fmla="*/ 20 h 69"/>
                  <a:gd name="T24" fmla="*/ 0 w 295"/>
                  <a:gd name="T25" fmla="*/ 20 h 69"/>
                  <a:gd name="T26" fmla="*/ 0 w 295"/>
                  <a:gd name="T27" fmla="*/ 24 h 69"/>
                  <a:gd name="T28" fmla="*/ 0 w 295"/>
                  <a:gd name="T29" fmla="*/ 27 h 69"/>
                  <a:gd name="T30" fmla="*/ 0 w 295"/>
                  <a:gd name="T31" fmla="*/ 31 h 69"/>
                  <a:gd name="T32" fmla="*/ 0 w 295"/>
                  <a:gd name="T33" fmla="*/ 31 h 69"/>
                  <a:gd name="T34" fmla="*/ 0 w 295"/>
                  <a:gd name="T35" fmla="*/ 34 h 69"/>
                  <a:gd name="T36" fmla="*/ 0 w 295"/>
                  <a:gd name="T37" fmla="*/ 38 h 69"/>
                  <a:gd name="T38" fmla="*/ 0 w 295"/>
                  <a:gd name="T39" fmla="*/ 38 h 69"/>
                  <a:gd name="T40" fmla="*/ 0 w 295"/>
                  <a:gd name="T41" fmla="*/ 41 h 69"/>
                  <a:gd name="T42" fmla="*/ 0 w 295"/>
                  <a:gd name="T43" fmla="*/ 41 h 69"/>
                  <a:gd name="T44" fmla="*/ 0 w 295"/>
                  <a:gd name="T45" fmla="*/ 41 h 69"/>
                  <a:gd name="T46" fmla="*/ 0 w 295"/>
                  <a:gd name="T47" fmla="*/ 41 h 69"/>
                  <a:gd name="T48" fmla="*/ 0 w 295"/>
                  <a:gd name="T49" fmla="*/ 41 h 69"/>
                  <a:gd name="T50" fmla="*/ 292 w 295"/>
                  <a:gd name="T51" fmla="*/ 69 h 69"/>
                  <a:gd name="T52" fmla="*/ 288 w 295"/>
                  <a:gd name="T53" fmla="*/ 69 h 69"/>
                  <a:gd name="T54" fmla="*/ 288 w 295"/>
                  <a:gd name="T55" fmla="*/ 66 h 69"/>
                  <a:gd name="T56" fmla="*/ 288 w 295"/>
                  <a:gd name="T57" fmla="*/ 66 h 69"/>
                  <a:gd name="T58" fmla="*/ 288 w 295"/>
                  <a:gd name="T59" fmla="*/ 66 h 69"/>
                  <a:gd name="T60" fmla="*/ 288 w 295"/>
                  <a:gd name="T61" fmla="*/ 62 h 69"/>
                  <a:gd name="T62" fmla="*/ 288 w 295"/>
                  <a:gd name="T63" fmla="*/ 62 h 69"/>
                  <a:gd name="T64" fmla="*/ 288 w 295"/>
                  <a:gd name="T65" fmla="*/ 59 h 69"/>
                  <a:gd name="T66" fmla="*/ 288 w 295"/>
                  <a:gd name="T67" fmla="*/ 55 h 69"/>
                  <a:gd name="T68" fmla="*/ 288 w 295"/>
                  <a:gd name="T69" fmla="*/ 55 h 69"/>
                  <a:gd name="T70" fmla="*/ 288 w 295"/>
                  <a:gd name="T71" fmla="*/ 52 h 69"/>
                  <a:gd name="T72" fmla="*/ 288 w 295"/>
                  <a:gd name="T73" fmla="*/ 48 h 69"/>
                  <a:gd name="T74" fmla="*/ 292 w 295"/>
                  <a:gd name="T75" fmla="*/ 45 h 69"/>
                  <a:gd name="T76" fmla="*/ 292 w 295"/>
                  <a:gd name="T77" fmla="*/ 41 h 69"/>
                  <a:gd name="T78" fmla="*/ 292 w 295"/>
                  <a:gd name="T79" fmla="*/ 41 h 69"/>
                  <a:gd name="T80" fmla="*/ 292 w 295"/>
                  <a:gd name="T81" fmla="*/ 38 h 69"/>
                  <a:gd name="T82" fmla="*/ 292 w 295"/>
                  <a:gd name="T83" fmla="*/ 34 h 69"/>
                  <a:gd name="T84" fmla="*/ 292 w 295"/>
                  <a:gd name="T85" fmla="*/ 34 h 69"/>
                  <a:gd name="T86" fmla="*/ 292 w 295"/>
                  <a:gd name="T87" fmla="*/ 31 h 69"/>
                  <a:gd name="T88" fmla="*/ 292 w 295"/>
                  <a:gd name="T89" fmla="*/ 27 h 69"/>
                  <a:gd name="T90" fmla="*/ 292 w 295"/>
                  <a:gd name="T91" fmla="*/ 27 h 69"/>
                  <a:gd name="T92" fmla="*/ 292 w 295"/>
                  <a:gd name="T93" fmla="*/ 27 h 69"/>
                  <a:gd name="T94" fmla="*/ 292 w 295"/>
                  <a:gd name="T95" fmla="*/ 24 h 69"/>
                  <a:gd name="T96" fmla="*/ 295 w 295"/>
                  <a:gd name="T97" fmla="*/ 24 h 69"/>
                  <a:gd name="T98" fmla="*/ 295 w 295"/>
                  <a:gd name="T99"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69">
                    <a:moveTo>
                      <a:pt x="4" y="0"/>
                    </a:moveTo>
                    <a:lnTo>
                      <a:pt x="4" y="0"/>
                    </a:lnTo>
                    <a:lnTo>
                      <a:pt x="4" y="0"/>
                    </a:lnTo>
                    <a:lnTo>
                      <a:pt x="4" y="0"/>
                    </a:lnTo>
                    <a:lnTo>
                      <a:pt x="4" y="0"/>
                    </a:lnTo>
                    <a:lnTo>
                      <a:pt x="4" y="0"/>
                    </a:lnTo>
                    <a:lnTo>
                      <a:pt x="4" y="0"/>
                    </a:lnTo>
                    <a:lnTo>
                      <a:pt x="4" y="3"/>
                    </a:lnTo>
                    <a:lnTo>
                      <a:pt x="4" y="3"/>
                    </a:lnTo>
                    <a:lnTo>
                      <a:pt x="4" y="3"/>
                    </a:lnTo>
                    <a:lnTo>
                      <a:pt x="4" y="3"/>
                    </a:lnTo>
                    <a:lnTo>
                      <a:pt x="4" y="7"/>
                    </a:lnTo>
                    <a:lnTo>
                      <a:pt x="4" y="7"/>
                    </a:lnTo>
                    <a:lnTo>
                      <a:pt x="4" y="7"/>
                    </a:lnTo>
                    <a:lnTo>
                      <a:pt x="4" y="7"/>
                    </a:lnTo>
                    <a:lnTo>
                      <a:pt x="4" y="10"/>
                    </a:lnTo>
                    <a:lnTo>
                      <a:pt x="4" y="10"/>
                    </a:lnTo>
                    <a:lnTo>
                      <a:pt x="4" y="10"/>
                    </a:lnTo>
                    <a:lnTo>
                      <a:pt x="4" y="14"/>
                    </a:lnTo>
                    <a:lnTo>
                      <a:pt x="0" y="14"/>
                    </a:lnTo>
                    <a:lnTo>
                      <a:pt x="0" y="14"/>
                    </a:lnTo>
                    <a:lnTo>
                      <a:pt x="0" y="17"/>
                    </a:lnTo>
                    <a:lnTo>
                      <a:pt x="0" y="17"/>
                    </a:lnTo>
                    <a:lnTo>
                      <a:pt x="0" y="20"/>
                    </a:lnTo>
                    <a:lnTo>
                      <a:pt x="0" y="20"/>
                    </a:lnTo>
                    <a:lnTo>
                      <a:pt x="0" y="20"/>
                    </a:lnTo>
                    <a:lnTo>
                      <a:pt x="0" y="24"/>
                    </a:lnTo>
                    <a:lnTo>
                      <a:pt x="0" y="24"/>
                    </a:lnTo>
                    <a:lnTo>
                      <a:pt x="0" y="27"/>
                    </a:lnTo>
                    <a:lnTo>
                      <a:pt x="0" y="27"/>
                    </a:lnTo>
                    <a:lnTo>
                      <a:pt x="0" y="27"/>
                    </a:lnTo>
                    <a:lnTo>
                      <a:pt x="0" y="31"/>
                    </a:lnTo>
                    <a:lnTo>
                      <a:pt x="0" y="31"/>
                    </a:lnTo>
                    <a:lnTo>
                      <a:pt x="0" y="31"/>
                    </a:lnTo>
                    <a:lnTo>
                      <a:pt x="0" y="34"/>
                    </a:lnTo>
                    <a:lnTo>
                      <a:pt x="0" y="34"/>
                    </a:lnTo>
                    <a:lnTo>
                      <a:pt x="0" y="34"/>
                    </a:lnTo>
                    <a:lnTo>
                      <a:pt x="0" y="38"/>
                    </a:lnTo>
                    <a:lnTo>
                      <a:pt x="0" y="38"/>
                    </a:lnTo>
                    <a:lnTo>
                      <a:pt x="0" y="38"/>
                    </a:lnTo>
                    <a:lnTo>
                      <a:pt x="0" y="38"/>
                    </a:lnTo>
                    <a:lnTo>
                      <a:pt x="0" y="41"/>
                    </a:lnTo>
                    <a:lnTo>
                      <a:pt x="0" y="41"/>
                    </a:lnTo>
                    <a:lnTo>
                      <a:pt x="0" y="41"/>
                    </a:lnTo>
                    <a:lnTo>
                      <a:pt x="0" y="41"/>
                    </a:lnTo>
                    <a:lnTo>
                      <a:pt x="0" y="41"/>
                    </a:lnTo>
                    <a:lnTo>
                      <a:pt x="0" y="41"/>
                    </a:lnTo>
                    <a:lnTo>
                      <a:pt x="0" y="41"/>
                    </a:lnTo>
                    <a:lnTo>
                      <a:pt x="0" y="41"/>
                    </a:lnTo>
                    <a:lnTo>
                      <a:pt x="0" y="41"/>
                    </a:lnTo>
                    <a:lnTo>
                      <a:pt x="292" y="69"/>
                    </a:lnTo>
                    <a:lnTo>
                      <a:pt x="292" y="69"/>
                    </a:lnTo>
                    <a:lnTo>
                      <a:pt x="288" y="69"/>
                    </a:lnTo>
                    <a:lnTo>
                      <a:pt x="288" y="69"/>
                    </a:lnTo>
                    <a:lnTo>
                      <a:pt x="288" y="66"/>
                    </a:lnTo>
                    <a:lnTo>
                      <a:pt x="288" y="66"/>
                    </a:lnTo>
                    <a:lnTo>
                      <a:pt x="288" y="66"/>
                    </a:lnTo>
                    <a:lnTo>
                      <a:pt x="288" y="66"/>
                    </a:lnTo>
                    <a:lnTo>
                      <a:pt x="288" y="66"/>
                    </a:lnTo>
                    <a:lnTo>
                      <a:pt x="288" y="66"/>
                    </a:lnTo>
                    <a:lnTo>
                      <a:pt x="288" y="62"/>
                    </a:lnTo>
                    <a:lnTo>
                      <a:pt x="288" y="62"/>
                    </a:lnTo>
                    <a:lnTo>
                      <a:pt x="288" y="62"/>
                    </a:lnTo>
                    <a:lnTo>
                      <a:pt x="288" y="62"/>
                    </a:lnTo>
                    <a:lnTo>
                      <a:pt x="288" y="59"/>
                    </a:lnTo>
                    <a:lnTo>
                      <a:pt x="288" y="59"/>
                    </a:lnTo>
                    <a:lnTo>
                      <a:pt x="288" y="59"/>
                    </a:lnTo>
                    <a:lnTo>
                      <a:pt x="288" y="55"/>
                    </a:lnTo>
                    <a:lnTo>
                      <a:pt x="288" y="55"/>
                    </a:lnTo>
                    <a:lnTo>
                      <a:pt x="288" y="55"/>
                    </a:lnTo>
                    <a:lnTo>
                      <a:pt x="288" y="52"/>
                    </a:lnTo>
                    <a:lnTo>
                      <a:pt x="288" y="52"/>
                    </a:lnTo>
                    <a:lnTo>
                      <a:pt x="288" y="48"/>
                    </a:lnTo>
                    <a:lnTo>
                      <a:pt x="288" y="48"/>
                    </a:lnTo>
                    <a:lnTo>
                      <a:pt x="292" y="48"/>
                    </a:lnTo>
                    <a:lnTo>
                      <a:pt x="292" y="45"/>
                    </a:lnTo>
                    <a:lnTo>
                      <a:pt x="292" y="45"/>
                    </a:lnTo>
                    <a:lnTo>
                      <a:pt x="292" y="41"/>
                    </a:lnTo>
                    <a:lnTo>
                      <a:pt x="292" y="41"/>
                    </a:lnTo>
                    <a:lnTo>
                      <a:pt x="292" y="41"/>
                    </a:lnTo>
                    <a:lnTo>
                      <a:pt x="292" y="38"/>
                    </a:lnTo>
                    <a:lnTo>
                      <a:pt x="292" y="38"/>
                    </a:lnTo>
                    <a:lnTo>
                      <a:pt x="292" y="38"/>
                    </a:lnTo>
                    <a:lnTo>
                      <a:pt x="292" y="34"/>
                    </a:lnTo>
                    <a:lnTo>
                      <a:pt x="292" y="34"/>
                    </a:lnTo>
                    <a:lnTo>
                      <a:pt x="292" y="34"/>
                    </a:lnTo>
                    <a:lnTo>
                      <a:pt x="292" y="31"/>
                    </a:lnTo>
                    <a:lnTo>
                      <a:pt x="292" y="31"/>
                    </a:lnTo>
                    <a:lnTo>
                      <a:pt x="292" y="31"/>
                    </a:lnTo>
                    <a:lnTo>
                      <a:pt x="292" y="27"/>
                    </a:lnTo>
                    <a:lnTo>
                      <a:pt x="292" y="27"/>
                    </a:lnTo>
                    <a:lnTo>
                      <a:pt x="292" y="27"/>
                    </a:lnTo>
                    <a:lnTo>
                      <a:pt x="292" y="27"/>
                    </a:lnTo>
                    <a:lnTo>
                      <a:pt x="292" y="27"/>
                    </a:lnTo>
                    <a:lnTo>
                      <a:pt x="292" y="27"/>
                    </a:lnTo>
                    <a:lnTo>
                      <a:pt x="292" y="24"/>
                    </a:lnTo>
                    <a:lnTo>
                      <a:pt x="295" y="24"/>
                    </a:lnTo>
                    <a:lnTo>
                      <a:pt x="295" y="24"/>
                    </a:lnTo>
                    <a:lnTo>
                      <a:pt x="295" y="24"/>
                    </a:lnTo>
                    <a:lnTo>
                      <a:pt x="295" y="24"/>
                    </a:lnTo>
                    <a:lnTo>
                      <a:pt x="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 name="Freeform 26"/>
              <p:cNvSpPr>
                <a:spLocks/>
              </p:cNvSpPr>
              <p:nvPr/>
            </p:nvSpPr>
            <p:spPr bwMode="auto">
              <a:xfrm>
                <a:off x="1928" y="2033"/>
                <a:ext cx="118" cy="177"/>
              </a:xfrm>
              <a:custGeom>
                <a:avLst/>
                <a:gdLst>
                  <a:gd name="T0" fmla="*/ 118 w 118"/>
                  <a:gd name="T1" fmla="*/ 18 h 177"/>
                  <a:gd name="T2" fmla="*/ 118 w 118"/>
                  <a:gd name="T3" fmla="*/ 18 h 177"/>
                  <a:gd name="T4" fmla="*/ 118 w 118"/>
                  <a:gd name="T5" fmla="*/ 18 h 177"/>
                  <a:gd name="T6" fmla="*/ 118 w 118"/>
                  <a:gd name="T7" fmla="*/ 14 h 177"/>
                  <a:gd name="T8" fmla="*/ 115 w 118"/>
                  <a:gd name="T9" fmla="*/ 14 h 177"/>
                  <a:gd name="T10" fmla="*/ 115 w 118"/>
                  <a:gd name="T11" fmla="*/ 14 h 177"/>
                  <a:gd name="T12" fmla="*/ 111 w 118"/>
                  <a:gd name="T13" fmla="*/ 14 h 177"/>
                  <a:gd name="T14" fmla="*/ 111 w 118"/>
                  <a:gd name="T15" fmla="*/ 11 h 177"/>
                  <a:gd name="T16" fmla="*/ 108 w 118"/>
                  <a:gd name="T17" fmla="*/ 11 h 177"/>
                  <a:gd name="T18" fmla="*/ 108 w 118"/>
                  <a:gd name="T19" fmla="*/ 7 h 177"/>
                  <a:gd name="T20" fmla="*/ 104 w 118"/>
                  <a:gd name="T21" fmla="*/ 7 h 177"/>
                  <a:gd name="T22" fmla="*/ 101 w 118"/>
                  <a:gd name="T23" fmla="*/ 7 h 177"/>
                  <a:gd name="T24" fmla="*/ 101 w 118"/>
                  <a:gd name="T25" fmla="*/ 4 h 177"/>
                  <a:gd name="T26" fmla="*/ 97 w 118"/>
                  <a:gd name="T27" fmla="*/ 4 h 177"/>
                  <a:gd name="T28" fmla="*/ 94 w 118"/>
                  <a:gd name="T29" fmla="*/ 4 h 177"/>
                  <a:gd name="T30" fmla="*/ 90 w 118"/>
                  <a:gd name="T31" fmla="*/ 0 h 177"/>
                  <a:gd name="T32" fmla="*/ 90 w 118"/>
                  <a:gd name="T33" fmla="*/ 0 h 177"/>
                  <a:gd name="T34" fmla="*/ 87 w 118"/>
                  <a:gd name="T35" fmla="*/ 0 h 177"/>
                  <a:gd name="T36" fmla="*/ 87 w 118"/>
                  <a:gd name="T37" fmla="*/ 0 h 177"/>
                  <a:gd name="T38" fmla="*/ 83 w 118"/>
                  <a:gd name="T39" fmla="*/ 0 h 177"/>
                  <a:gd name="T40" fmla="*/ 83 w 118"/>
                  <a:gd name="T41" fmla="*/ 0 h 177"/>
                  <a:gd name="T42" fmla="*/ 80 w 118"/>
                  <a:gd name="T43" fmla="*/ 0 h 177"/>
                  <a:gd name="T44" fmla="*/ 80 w 118"/>
                  <a:gd name="T45" fmla="*/ 0 h 177"/>
                  <a:gd name="T46" fmla="*/ 80 w 118"/>
                  <a:gd name="T47" fmla="*/ 0 h 177"/>
                  <a:gd name="T48" fmla="*/ 80 w 118"/>
                  <a:gd name="T49" fmla="*/ 0 h 177"/>
                  <a:gd name="T50" fmla="*/ 0 w 118"/>
                  <a:gd name="T51" fmla="*/ 160 h 177"/>
                  <a:gd name="T52" fmla="*/ 0 w 118"/>
                  <a:gd name="T53" fmla="*/ 160 h 177"/>
                  <a:gd name="T54" fmla="*/ 0 w 118"/>
                  <a:gd name="T55" fmla="*/ 160 h 177"/>
                  <a:gd name="T56" fmla="*/ 4 w 118"/>
                  <a:gd name="T57" fmla="*/ 160 h 177"/>
                  <a:gd name="T58" fmla="*/ 4 w 118"/>
                  <a:gd name="T59" fmla="*/ 160 h 177"/>
                  <a:gd name="T60" fmla="*/ 7 w 118"/>
                  <a:gd name="T61" fmla="*/ 160 h 177"/>
                  <a:gd name="T62" fmla="*/ 7 w 118"/>
                  <a:gd name="T63" fmla="*/ 160 h 177"/>
                  <a:gd name="T64" fmla="*/ 11 w 118"/>
                  <a:gd name="T65" fmla="*/ 160 h 177"/>
                  <a:gd name="T66" fmla="*/ 11 w 118"/>
                  <a:gd name="T67" fmla="*/ 163 h 177"/>
                  <a:gd name="T68" fmla="*/ 14 w 118"/>
                  <a:gd name="T69" fmla="*/ 163 h 177"/>
                  <a:gd name="T70" fmla="*/ 17 w 118"/>
                  <a:gd name="T71" fmla="*/ 163 h 177"/>
                  <a:gd name="T72" fmla="*/ 21 w 118"/>
                  <a:gd name="T73" fmla="*/ 167 h 177"/>
                  <a:gd name="T74" fmla="*/ 21 w 118"/>
                  <a:gd name="T75" fmla="*/ 167 h 177"/>
                  <a:gd name="T76" fmla="*/ 24 w 118"/>
                  <a:gd name="T77" fmla="*/ 167 h 177"/>
                  <a:gd name="T78" fmla="*/ 28 w 118"/>
                  <a:gd name="T79" fmla="*/ 170 h 177"/>
                  <a:gd name="T80" fmla="*/ 28 w 118"/>
                  <a:gd name="T81" fmla="*/ 170 h 177"/>
                  <a:gd name="T82" fmla="*/ 31 w 118"/>
                  <a:gd name="T83" fmla="*/ 170 h 177"/>
                  <a:gd name="T84" fmla="*/ 35 w 118"/>
                  <a:gd name="T85" fmla="*/ 174 h 177"/>
                  <a:gd name="T86" fmla="*/ 35 w 118"/>
                  <a:gd name="T87" fmla="*/ 174 h 177"/>
                  <a:gd name="T88" fmla="*/ 35 w 118"/>
                  <a:gd name="T89" fmla="*/ 174 h 177"/>
                  <a:gd name="T90" fmla="*/ 38 w 118"/>
                  <a:gd name="T91" fmla="*/ 177 h 177"/>
                  <a:gd name="T92" fmla="*/ 38 w 118"/>
                  <a:gd name="T93" fmla="*/ 177 h 177"/>
                  <a:gd name="T94" fmla="*/ 38 w 118"/>
                  <a:gd name="T95" fmla="*/ 177 h 177"/>
                  <a:gd name="T96" fmla="*/ 38 w 118"/>
                  <a:gd name="T97" fmla="*/ 177 h 177"/>
                  <a:gd name="T98" fmla="*/ 38 w 118"/>
                  <a:gd name="T9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77">
                    <a:moveTo>
                      <a:pt x="118" y="18"/>
                    </a:moveTo>
                    <a:lnTo>
                      <a:pt x="118" y="18"/>
                    </a:lnTo>
                    <a:lnTo>
                      <a:pt x="118" y="18"/>
                    </a:lnTo>
                    <a:lnTo>
                      <a:pt x="118" y="18"/>
                    </a:lnTo>
                    <a:lnTo>
                      <a:pt x="118" y="18"/>
                    </a:lnTo>
                    <a:lnTo>
                      <a:pt x="118" y="18"/>
                    </a:lnTo>
                    <a:lnTo>
                      <a:pt x="118" y="18"/>
                    </a:lnTo>
                    <a:lnTo>
                      <a:pt x="118" y="14"/>
                    </a:lnTo>
                    <a:lnTo>
                      <a:pt x="115" y="14"/>
                    </a:lnTo>
                    <a:lnTo>
                      <a:pt x="115" y="14"/>
                    </a:lnTo>
                    <a:lnTo>
                      <a:pt x="115" y="14"/>
                    </a:lnTo>
                    <a:lnTo>
                      <a:pt x="115" y="14"/>
                    </a:lnTo>
                    <a:lnTo>
                      <a:pt x="115" y="14"/>
                    </a:lnTo>
                    <a:lnTo>
                      <a:pt x="111" y="14"/>
                    </a:lnTo>
                    <a:lnTo>
                      <a:pt x="111" y="11"/>
                    </a:lnTo>
                    <a:lnTo>
                      <a:pt x="111" y="11"/>
                    </a:lnTo>
                    <a:lnTo>
                      <a:pt x="111" y="11"/>
                    </a:lnTo>
                    <a:lnTo>
                      <a:pt x="108" y="11"/>
                    </a:lnTo>
                    <a:lnTo>
                      <a:pt x="108" y="11"/>
                    </a:lnTo>
                    <a:lnTo>
                      <a:pt x="108" y="7"/>
                    </a:lnTo>
                    <a:lnTo>
                      <a:pt x="104" y="7"/>
                    </a:lnTo>
                    <a:lnTo>
                      <a:pt x="104" y="7"/>
                    </a:lnTo>
                    <a:lnTo>
                      <a:pt x="104" y="7"/>
                    </a:lnTo>
                    <a:lnTo>
                      <a:pt x="101" y="7"/>
                    </a:lnTo>
                    <a:lnTo>
                      <a:pt x="101" y="4"/>
                    </a:lnTo>
                    <a:lnTo>
                      <a:pt x="101" y="4"/>
                    </a:lnTo>
                    <a:lnTo>
                      <a:pt x="97" y="4"/>
                    </a:lnTo>
                    <a:lnTo>
                      <a:pt x="97" y="4"/>
                    </a:lnTo>
                    <a:lnTo>
                      <a:pt x="97" y="4"/>
                    </a:lnTo>
                    <a:lnTo>
                      <a:pt x="94" y="4"/>
                    </a:lnTo>
                    <a:lnTo>
                      <a:pt x="94" y="4"/>
                    </a:lnTo>
                    <a:lnTo>
                      <a:pt x="90" y="0"/>
                    </a:lnTo>
                    <a:lnTo>
                      <a:pt x="90" y="0"/>
                    </a:lnTo>
                    <a:lnTo>
                      <a:pt x="90" y="0"/>
                    </a:lnTo>
                    <a:lnTo>
                      <a:pt x="90" y="0"/>
                    </a:lnTo>
                    <a:lnTo>
                      <a:pt x="87" y="0"/>
                    </a:lnTo>
                    <a:lnTo>
                      <a:pt x="87" y="0"/>
                    </a:lnTo>
                    <a:lnTo>
                      <a:pt x="87" y="0"/>
                    </a:lnTo>
                    <a:lnTo>
                      <a:pt x="83" y="0"/>
                    </a:lnTo>
                    <a:lnTo>
                      <a:pt x="83" y="0"/>
                    </a:lnTo>
                    <a:lnTo>
                      <a:pt x="83" y="0"/>
                    </a:lnTo>
                    <a:lnTo>
                      <a:pt x="83" y="0"/>
                    </a:lnTo>
                    <a:lnTo>
                      <a:pt x="80" y="0"/>
                    </a:lnTo>
                    <a:lnTo>
                      <a:pt x="80" y="0"/>
                    </a:lnTo>
                    <a:lnTo>
                      <a:pt x="80" y="0"/>
                    </a:lnTo>
                    <a:lnTo>
                      <a:pt x="80" y="0"/>
                    </a:lnTo>
                    <a:lnTo>
                      <a:pt x="80" y="0"/>
                    </a:lnTo>
                    <a:lnTo>
                      <a:pt x="80" y="0"/>
                    </a:lnTo>
                    <a:lnTo>
                      <a:pt x="80" y="0"/>
                    </a:lnTo>
                    <a:lnTo>
                      <a:pt x="80" y="0"/>
                    </a:lnTo>
                    <a:lnTo>
                      <a:pt x="0" y="160"/>
                    </a:lnTo>
                    <a:lnTo>
                      <a:pt x="0" y="160"/>
                    </a:lnTo>
                    <a:lnTo>
                      <a:pt x="0" y="160"/>
                    </a:lnTo>
                    <a:lnTo>
                      <a:pt x="0" y="160"/>
                    </a:lnTo>
                    <a:lnTo>
                      <a:pt x="0" y="160"/>
                    </a:lnTo>
                    <a:lnTo>
                      <a:pt x="0" y="160"/>
                    </a:lnTo>
                    <a:lnTo>
                      <a:pt x="4" y="160"/>
                    </a:lnTo>
                    <a:lnTo>
                      <a:pt x="4" y="160"/>
                    </a:lnTo>
                    <a:lnTo>
                      <a:pt x="4" y="160"/>
                    </a:lnTo>
                    <a:lnTo>
                      <a:pt x="4" y="160"/>
                    </a:lnTo>
                    <a:lnTo>
                      <a:pt x="4" y="160"/>
                    </a:lnTo>
                    <a:lnTo>
                      <a:pt x="7" y="160"/>
                    </a:lnTo>
                    <a:lnTo>
                      <a:pt x="7" y="160"/>
                    </a:lnTo>
                    <a:lnTo>
                      <a:pt x="7" y="160"/>
                    </a:lnTo>
                    <a:lnTo>
                      <a:pt x="11" y="160"/>
                    </a:lnTo>
                    <a:lnTo>
                      <a:pt x="11" y="160"/>
                    </a:lnTo>
                    <a:lnTo>
                      <a:pt x="11" y="163"/>
                    </a:lnTo>
                    <a:lnTo>
                      <a:pt x="11" y="163"/>
                    </a:lnTo>
                    <a:lnTo>
                      <a:pt x="14" y="163"/>
                    </a:lnTo>
                    <a:lnTo>
                      <a:pt x="14" y="163"/>
                    </a:lnTo>
                    <a:lnTo>
                      <a:pt x="17" y="163"/>
                    </a:lnTo>
                    <a:lnTo>
                      <a:pt x="17" y="163"/>
                    </a:lnTo>
                    <a:lnTo>
                      <a:pt x="17" y="163"/>
                    </a:lnTo>
                    <a:lnTo>
                      <a:pt x="21" y="167"/>
                    </a:lnTo>
                    <a:lnTo>
                      <a:pt x="21" y="167"/>
                    </a:lnTo>
                    <a:lnTo>
                      <a:pt x="21" y="167"/>
                    </a:lnTo>
                    <a:lnTo>
                      <a:pt x="24" y="167"/>
                    </a:lnTo>
                    <a:lnTo>
                      <a:pt x="24" y="167"/>
                    </a:lnTo>
                    <a:lnTo>
                      <a:pt x="24" y="167"/>
                    </a:lnTo>
                    <a:lnTo>
                      <a:pt x="28" y="170"/>
                    </a:lnTo>
                    <a:lnTo>
                      <a:pt x="28" y="170"/>
                    </a:lnTo>
                    <a:lnTo>
                      <a:pt x="28" y="170"/>
                    </a:lnTo>
                    <a:lnTo>
                      <a:pt x="31" y="170"/>
                    </a:lnTo>
                    <a:lnTo>
                      <a:pt x="31" y="170"/>
                    </a:lnTo>
                    <a:lnTo>
                      <a:pt x="31" y="174"/>
                    </a:lnTo>
                    <a:lnTo>
                      <a:pt x="35" y="174"/>
                    </a:lnTo>
                    <a:lnTo>
                      <a:pt x="35" y="174"/>
                    </a:lnTo>
                    <a:lnTo>
                      <a:pt x="35" y="174"/>
                    </a:lnTo>
                    <a:lnTo>
                      <a:pt x="35" y="174"/>
                    </a:lnTo>
                    <a:lnTo>
                      <a:pt x="35" y="174"/>
                    </a:lnTo>
                    <a:lnTo>
                      <a:pt x="38" y="177"/>
                    </a:lnTo>
                    <a:lnTo>
                      <a:pt x="38" y="177"/>
                    </a:lnTo>
                    <a:lnTo>
                      <a:pt x="38" y="177"/>
                    </a:lnTo>
                    <a:lnTo>
                      <a:pt x="38" y="177"/>
                    </a:lnTo>
                    <a:lnTo>
                      <a:pt x="38" y="177"/>
                    </a:lnTo>
                    <a:lnTo>
                      <a:pt x="38" y="177"/>
                    </a:lnTo>
                    <a:lnTo>
                      <a:pt x="38" y="177"/>
                    </a:lnTo>
                    <a:lnTo>
                      <a:pt x="38" y="177"/>
                    </a:lnTo>
                    <a:lnTo>
                      <a:pt x="38" y="177"/>
                    </a:lnTo>
                    <a:lnTo>
                      <a:pt x="38" y="177"/>
                    </a:lnTo>
                    <a:lnTo>
                      <a:pt x="118" y="1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 name="Freeform 27"/>
              <p:cNvSpPr>
                <a:spLocks/>
              </p:cNvSpPr>
              <p:nvPr/>
            </p:nvSpPr>
            <p:spPr bwMode="auto">
              <a:xfrm>
                <a:off x="1949" y="1794"/>
                <a:ext cx="104" cy="149"/>
              </a:xfrm>
              <a:custGeom>
                <a:avLst/>
                <a:gdLst>
                  <a:gd name="T0" fmla="*/ 66 w 104"/>
                  <a:gd name="T1" fmla="*/ 142 h 149"/>
                  <a:gd name="T2" fmla="*/ 66 w 104"/>
                  <a:gd name="T3" fmla="*/ 146 h 149"/>
                  <a:gd name="T4" fmla="*/ 66 w 104"/>
                  <a:gd name="T5" fmla="*/ 146 h 149"/>
                  <a:gd name="T6" fmla="*/ 69 w 104"/>
                  <a:gd name="T7" fmla="*/ 146 h 149"/>
                  <a:gd name="T8" fmla="*/ 69 w 104"/>
                  <a:gd name="T9" fmla="*/ 149 h 149"/>
                  <a:gd name="T10" fmla="*/ 73 w 104"/>
                  <a:gd name="T11" fmla="*/ 149 h 149"/>
                  <a:gd name="T12" fmla="*/ 76 w 104"/>
                  <a:gd name="T13" fmla="*/ 149 h 149"/>
                  <a:gd name="T14" fmla="*/ 76 w 104"/>
                  <a:gd name="T15" fmla="*/ 149 h 149"/>
                  <a:gd name="T16" fmla="*/ 80 w 104"/>
                  <a:gd name="T17" fmla="*/ 149 h 149"/>
                  <a:gd name="T18" fmla="*/ 83 w 104"/>
                  <a:gd name="T19" fmla="*/ 149 h 149"/>
                  <a:gd name="T20" fmla="*/ 87 w 104"/>
                  <a:gd name="T21" fmla="*/ 146 h 149"/>
                  <a:gd name="T22" fmla="*/ 87 w 104"/>
                  <a:gd name="T23" fmla="*/ 146 h 149"/>
                  <a:gd name="T24" fmla="*/ 90 w 104"/>
                  <a:gd name="T25" fmla="*/ 146 h 149"/>
                  <a:gd name="T26" fmla="*/ 94 w 104"/>
                  <a:gd name="T27" fmla="*/ 142 h 149"/>
                  <a:gd name="T28" fmla="*/ 94 w 104"/>
                  <a:gd name="T29" fmla="*/ 142 h 149"/>
                  <a:gd name="T30" fmla="*/ 97 w 104"/>
                  <a:gd name="T31" fmla="*/ 139 h 149"/>
                  <a:gd name="T32" fmla="*/ 101 w 104"/>
                  <a:gd name="T33" fmla="*/ 139 h 149"/>
                  <a:gd name="T34" fmla="*/ 101 w 104"/>
                  <a:gd name="T35" fmla="*/ 135 h 149"/>
                  <a:gd name="T36" fmla="*/ 101 w 104"/>
                  <a:gd name="T37" fmla="*/ 135 h 149"/>
                  <a:gd name="T38" fmla="*/ 104 w 104"/>
                  <a:gd name="T39" fmla="*/ 132 h 149"/>
                  <a:gd name="T40" fmla="*/ 104 w 104"/>
                  <a:gd name="T41" fmla="*/ 128 h 149"/>
                  <a:gd name="T42" fmla="*/ 104 w 104"/>
                  <a:gd name="T43" fmla="*/ 128 h 149"/>
                  <a:gd name="T44" fmla="*/ 104 w 104"/>
                  <a:gd name="T45" fmla="*/ 125 h 149"/>
                  <a:gd name="T46" fmla="*/ 104 w 104"/>
                  <a:gd name="T47" fmla="*/ 125 h 149"/>
                  <a:gd name="T48" fmla="*/ 104 w 104"/>
                  <a:gd name="T49" fmla="*/ 122 h 149"/>
                  <a:gd name="T50" fmla="*/ 38 w 104"/>
                  <a:gd name="T51" fmla="*/ 0 h 149"/>
                  <a:gd name="T52" fmla="*/ 38 w 104"/>
                  <a:gd name="T53" fmla="*/ 4 h 149"/>
                  <a:gd name="T54" fmla="*/ 38 w 104"/>
                  <a:gd name="T55" fmla="*/ 7 h 149"/>
                  <a:gd name="T56" fmla="*/ 38 w 104"/>
                  <a:gd name="T57" fmla="*/ 7 h 149"/>
                  <a:gd name="T58" fmla="*/ 38 w 104"/>
                  <a:gd name="T59" fmla="*/ 11 h 149"/>
                  <a:gd name="T60" fmla="*/ 38 w 104"/>
                  <a:gd name="T61" fmla="*/ 11 h 149"/>
                  <a:gd name="T62" fmla="*/ 35 w 104"/>
                  <a:gd name="T63" fmla="*/ 14 h 149"/>
                  <a:gd name="T64" fmla="*/ 35 w 104"/>
                  <a:gd name="T65" fmla="*/ 14 h 149"/>
                  <a:gd name="T66" fmla="*/ 35 w 104"/>
                  <a:gd name="T67" fmla="*/ 17 h 149"/>
                  <a:gd name="T68" fmla="*/ 31 w 104"/>
                  <a:gd name="T69" fmla="*/ 21 h 149"/>
                  <a:gd name="T70" fmla="*/ 28 w 104"/>
                  <a:gd name="T71" fmla="*/ 21 h 149"/>
                  <a:gd name="T72" fmla="*/ 28 w 104"/>
                  <a:gd name="T73" fmla="*/ 24 h 149"/>
                  <a:gd name="T74" fmla="*/ 24 w 104"/>
                  <a:gd name="T75" fmla="*/ 24 h 149"/>
                  <a:gd name="T76" fmla="*/ 21 w 104"/>
                  <a:gd name="T77" fmla="*/ 24 h 149"/>
                  <a:gd name="T78" fmla="*/ 21 w 104"/>
                  <a:gd name="T79" fmla="*/ 28 h 149"/>
                  <a:gd name="T80" fmla="*/ 17 w 104"/>
                  <a:gd name="T81" fmla="*/ 28 h 149"/>
                  <a:gd name="T82" fmla="*/ 14 w 104"/>
                  <a:gd name="T83" fmla="*/ 28 h 149"/>
                  <a:gd name="T84" fmla="*/ 10 w 104"/>
                  <a:gd name="T85" fmla="*/ 28 h 149"/>
                  <a:gd name="T86" fmla="*/ 10 w 104"/>
                  <a:gd name="T87" fmla="*/ 28 h 149"/>
                  <a:gd name="T88" fmla="*/ 7 w 104"/>
                  <a:gd name="T89" fmla="*/ 28 h 149"/>
                  <a:gd name="T90" fmla="*/ 3 w 104"/>
                  <a:gd name="T91" fmla="*/ 28 h 149"/>
                  <a:gd name="T92" fmla="*/ 3 w 104"/>
                  <a:gd name="T93" fmla="*/ 24 h 149"/>
                  <a:gd name="T94" fmla="*/ 0 w 104"/>
                  <a:gd name="T95" fmla="*/ 24 h 149"/>
                  <a:gd name="T96" fmla="*/ 0 w 104"/>
                  <a:gd name="T97" fmla="*/ 24 h 149"/>
                  <a:gd name="T98" fmla="*/ 0 w 104"/>
                  <a:gd name="T99"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49">
                    <a:moveTo>
                      <a:pt x="62" y="142"/>
                    </a:moveTo>
                    <a:lnTo>
                      <a:pt x="66" y="142"/>
                    </a:lnTo>
                    <a:lnTo>
                      <a:pt x="66" y="146"/>
                    </a:lnTo>
                    <a:lnTo>
                      <a:pt x="66" y="146"/>
                    </a:lnTo>
                    <a:lnTo>
                      <a:pt x="66" y="146"/>
                    </a:lnTo>
                    <a:lnTo>
                      <a:pt x="66" y="146"/>
                    </a:lnTo>
                    <a:lnTo>
                      <a:pt x="69" y="146"/>
                    </a:lnTo>
                    <a:lnTo>
                      <a:pt x="69" y="146"/>
                    </a:lnTo>
                    <a:lnTo>
                      <a:pt x="69" y="149"/>
                    </a:lnTo>
                    <a:lnTo>
                      <a:pt x="69" y="149"/>
                    </a:lnTo>
                    <a:lnTo>
                      <a:pt x="73" y="149"/>
                    </a:lnTo>
                    <a:lnTo>
                      <a:pt x="73" y="149"/>
                    </a:lnTo>
                    <a:lnTo>
                      <a:pt x="73" y="149"/>
                    </a:lnTo>
                    <a:lnTo>
                      <a:pt x="76" y="149"/>
                    </a:lnTo>
                    <a:lnTo>
                      <a:pt x="76" y="149"/>
                    </a:lnTo>
                    <a:lnTo>
                      <a:pt x="76" y="149"/>
                    </a:lnTo>
                    <a:lnTo>
                      <a:pt x="80" y="149"/>
                    </a:lnTo>
                    <a:lnTo>
                      <a:pt x="80" y="149"/>
                    </a:lnTo>
                    <a:lnTo>
                      <a:pt x="83" y="149"/>
                    </a:lnTo>
                    <a:lnTo>
                      <a:pt x="83" y="149"/>
                    </a:lnTo>
                    <a:lnTo>
                      <a:pt x="83" y="149"/>
                    </a:lnTo>
                    <a:lnTo>
                      <a:pt x="87" y="146"/>
                    </a:lnTo>
                    <a:lnTo>
                      <a:pt x="87" y="146"/>
                    </a:lnTo>
                    <a:lnTo>
                      <a:pt x="87" y="146"/>
                    </a:lnTo>
                    <a:lnTo>
                      <a:pt x="90" y="146"/>
                    </a:lnTo>
                    <a:lnTo>
                      <a:pt x="90" y="146"/>
                    </a:lnTo>
                    <a:lnTo>
                      <a:pt x="90" y="146"/>
                    </a:lnTo>
                    <a:lnTo>
                      <a:pt x="94" y="142"/>
                    </a:lnTo>
                    <a:lnTo>
                      <a:pt x="94" y="142"/>
                    </a:lnTo>
                    <a:lnTo>
                      <a:pt x="94" y="142"/>
                    </a:lnTo>
                    <a:lnTo>
                      <a:pt x="97" y="142"/>
                    </a:lnTo>
                    <a:lnTo>
                      <a:pt x="97" y="139"/>
                    </a:lnTo>
                    <a:lnTo>
                      <a:pt x="97" y="139"/>
                    </a:lnTo>
                    <a:lnTo>
                      <a:pt x="101" y="139"/>
                    </a:lnTo>
                    <a:lnTo>
                      <a:pt x="101" y="139"/>
                    </a:lnTo>
                    <a:lnTo>
                      <a:pt x="101" y="135"/>
                    </a:lnTo>
                    <a:lnTo>
                      <a:pt x="101" y="135"/>
                    </a:lnTo>
                    <a:lnTo>
                      <a:pt x="101" y="135"/>
                    </a:lnTo>
                    <a:lnTo>
                      <a:pt x="101" y="132"/>
                    </a:lnTo>
                    <a:lnTo>
                      <a:pt x="104" y="132"/>
                    </a:lnTo>
                    <a:lnTo>
                      <a:pt x="104" y="132"/>
                    </a:lnTo>
                    <a:lnTo>
                      <a:pt x="104" y="128"/>
                    </a:lnTo>
                    <a:lnTo>
                      <a:pt x="104" y="128"/>
                    </a:lnTo>
                    <a:lnTo>
                      <a:pt x="104" y="128"/>
                    </a:lnTo>
                    <a:lnTo>
                      <a:pt x="104" y="128"/>
                    </a:lnTo>
                    <a:lnTo>
                      <a:pt x="104" y="125"/>
                    </a:lnTo>
                    <a:lnTo>
                      <a:pt x="104" y="125"/>
                    </a:lnTo>
                    <a:lnTo>
                      <a:pt x="104" y="125"/>
                    </a:lnTo>
                    <a:lnTo>
                      <a:pt x="104" y="122"/>
                    </a:lnTo>
                    <a:lnTo>
                      <a:pt x="104" y="122"/>
                    </a:lnTo>
                    <a:lnTo>
                      <a:pt x="38" y="0"/>
                    </a:lnTo>
                    <a:lnTo>
                      <a:pt x="38" y="0"/>
                    </a:lnTo>
                    <a:lnTo>
                      <a:pt x="38" y="4"/>
                    </a:lnTo>
                    <a:lnTo>
                      <a:pt x="38" y="4"/>
                    </a:lnTo>
                    <a:lnTo>
                      <a:pt x="38" y="4"/>
                    </a:lnTo>
                    <a:lnTo>
                      <a:pt x="38" y="7"/>
                    </a:lnTo>
                    <a:lnTo>
                      <a:pt x="38" y="7"/>
                    </a:lnTo>
                    <a:lnTo>
                      <a:pt x="38" y="7"/>
                    </a:lnTo>
                    <a:lnTo>
                      <a:pt x="38" y="7"/>
                    </a:lnTo>
                    <a:lnTo>
                      <a:pt x="38" y="11"/>
                    </a:lnTo>
                    <a:lnTo>
                      <a:pt x="38" y="11"/>
                    </a:lnTo>
                    <a:lnTo>
                      <a:pt x="38" y="11"/>
                    </a:lnTo>
                    <a:lnTo>
                      <a:pt x="38" y="14"/>
                    </a:lnTo>
                    <a:lnTo>
                      <a:pt x="35" y="14"/>
                    </a:lnTo>
                    <a:lnTo>
                      <a:pt x="35" y="14"/>
                    </a:lnTo>
                    <a:lnTo>
                      <a:pt x="35" y="14"/>
                    </a:lnTo>
                    <a:lnTo>
                      <a:pt x="35" y="17"/>
                    </a:lnTo>
                    <a:lnTo>
                      <a:pt x="35" y="17"/>
                    </a:lnTo>
                    <a:lnTo>
                      <a:pt x="31" y="17"/>
                    </a:lnTo>
                    <a:lnTo>
                      <a:pt x="31" y="21"/>
                    </a:lnTo>
                    <a:lnTo>
                      <a:pt x="31" y="21"/>
                    </a:lnTo>
                    <a:lnTo>
                      <a:pt x="28" y="21"/>
                    </a:lnTo>
                    <a:lnTo>
                      <a:pt x="28" y="21"/>
                    </a:lnTo>
                    <a:lnTo>
                      <a:pt x="28" y="24"/>
                    </a:lnTo>
                    <a:lnTo>
                      <a:pt x="24" y="24"/>
                    </a:lnTo>
                    <a:lnTo>
                      <a:pt x="24" y="24"/>
                    </a:lnTo>
                    <a:lnTo>
                      <a:pt x="24" y="24"/>
                    </a:lnTo>
                    <a:lnTo>
                      <a:pt x="21" y="24"/>
                    </a:lnTo>
                    <a:lnTo>
                      <a:pt x="21" y="24"/>
                    </a:lnTo>
                    <a:lnTo>
                      <a:pt x="21" y="28"/>
                    </a:lnTo>
                    <a:lnTo>
                      <a:pt x="17" y="28"/>
                    </a:lnTo>
                    <a:lnTo>
                      <a:pt x="17" y="28"/>
                    </a:lnTo>
                    <a:lnTo>
                      <a:pt x="14" y="28"/>
                    </a:lnTo>
                    <a:lnTo>
                      <a:pt x="14" y="28"/>
                    </a:lnTo>
                    <a:lnTo>
                      <a:pt x="14" y="28"/>
                    </a:lnTo>
                    <a:lnTo>
                      <a:pt x="10" y="28"/>
                    </a:lnTo>
                    <a:lnTo>
                      <a:pt x="10" y="28"/>
                    </a:lnTo>
                    <a:lnTo>
                      <a:pt x="10" y="28"/>
                    </a:lnTo>
                    <a:lnTo>
                      <a:pt x="7" y="28"/>
                    </a:lnTo>
                    <a:lnTo>
                      <a:pt x="7" y="28"/>
                    </a:lnTo>
                    <a:lnTo>
                      <a:pt x="7" y="28"/>
                    </a:lnTo>
                    <a:lnTo>
                      <a:pt x="3" y="28"/>
                    </a:lnTo>
                    <a:lnTo>
                      <a:pt x="3" y="24"/>
                    </a:lnTo>
                    <a:lnTo>
                      <a:pt x="3" y="24"/>
                    </a:lnTo>
                    <a:lnTo>
                      <a:pt x="3" y="24"/>
                    </a:lnTo>
                    <a:lnTo>
                      <a:pt x="0" y="24"/>
                    </a:lnTo>
                    <a:lnTo>
                      <a:pt x="0" y="24"/>
                    </a:lnTo>
                    <a:lnTo>
                      <a:pt x="0" y="24"/>
                    </a:lnTo>
                    <a:lnTo>
                      <a:pt x="0" y="21"/>
                    </a:lnTo>
                    <a:lnTo>
                      <a:pt x="0" y="21"/>
                    </a:lnTo>
                    <a:lnTo>
                      <a:pt x="62" y="1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5" name="Oval 28"/>
              <p:cNvSpPr>
                <a:spLocks noChangeArrowheads="1"/>
              </p:cNvSpPr>
              <p:nvPr/>
            </p:nvSpPr>
            <p:spPr bwMode="auto">
              <a:xfrm>
                <a:off x="2414" y="1933"/>
                <a:ext cx="156" cy="156"/>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29"/>
              <p:cNvSpPr>
                <a:spLocks/>
              </p:cNvSpPr>
              <p:nvPr/>
            </p:nvSpPr>
            <p:spPr bwMode="auto">
              <a:xfrm>
                <a:off x="2504" y="2009"/>
                <a:ext cx="139" cy="111"/>
              </a:xfrm>
              <a:custGeom>
                <a:avLst/>
                <a:gdLst>
                  <a:gd name="T0" fmla="*/ 28 w 139"/>
                  <a:gd name="T1" fmla="*/ 4 h 111"/>
                  <a:gd name="T2" fmla="*/ 28 w 139"/>
                  <a:gd name="T3" fmla="*/ 4 h 111"/>
                  <a:gd name="T4" fmla="*/ 24 w 139"/>
                  <a:gd name="T5" fmla="*/ 0 h 111"/>
                  <a:gd name="T6" fmla="*/ 21 w 139"/>
                  <a:gd name="T7" fmla="*/ 0 h 111"/>
                  <a:gd name="T8" fmla="*/ 21 w 139"/>
                  <a:gd name="T9" fmla="*/ 0 h 111"/>
                  <a:gd name="T10" fmla="*/ 17 w 139"/>
                  <a:gd name="T11" fmla="*/ 0 h 111"/>
                  <a:gd name="T12" fmla="*/ 14 w 139"/>
                  <a:gd name="T13" fmla="*/ 4 h 111"/>
                  <a:gd name="T14" fmla="*/ 10 w 139"/>
                  <a:gd name="T15" fmla="*/ 4 h 111"/>
                  <a:gd name="T16" fmla="*/ 10 w 139"/>
                  <a:gd name="T17" fmla="*/ 4 h 111"/>
                  <a:gd name="T18" fmla="*/ 7 w 139"/>
                  <a:gd name="T19" fmla="*/ 7 h 111"/>
                  <a:gd name="T20" fmla="*/ 3 w 139"/>
                  <a:gd name="T21" fmla="*/ 7 h 111"/>
                  <a:gd name="T22" fmla="*/ 3 w 139"/>
                  <a:gd name="T23" fmla="*/ 11 h 111"/>
                  <a:gd name="T24" fmla="*/ 3 w 139"/>
                  <a:gd name="T25" fmla="*/ 14 h 111"/>
                  <a:gd name="T26" fmla="*/ 0 w 139"/>
                  <a:gd name="T27" fmla="*/ 14 h 111"/>
                  <a:gd name="T28" fmla="*/ 0 w 139"/>
                  <a:gd name="T29" fmla="*/ 18 h 111"/>
                  <a:gd name="T30" fmla="*/ 0 w 139"/>
                  <a:gd name="T31" fmla="*/ 21 h 111"/>
                  <a:gd name="T32" fmla="*/ 0 w 139"/>
                  <a:gd name="T33" fmla="*/ 24 h 111"/>
                  <a:gd name="T34" fmla="*/ 0 w 139"/>
                  <a:gd name="T35" fmla="*/ 24 h 111"/>
                  <a:gd name="T36" fmla="*/ 0 w 139"/>
                  <a:gd name="T37" fmla="*/ 28 h 111"/>
                  <a:gd name="T38" fmla="*/ 0 w 139"/>
                  <a:gd name="T39" fmla="*/ 31 h 111"/>
                  <a:gd name="T40" fmla="*/ 0 w 139"/>
                  <a:gd name="T41" fmla="*/ 35 h 111"/>
                  <a:gd name="T42" fmla="*/ 0 w 139"/>
                  <a:gd name="T43" fmla="*/ 35 h 111"/>
                  <a:gd name="T44" fmla="*/ 3 w 139"/>
                  <a:gd name="T45" fmla="*/ 38 h 111"/>
                  <a:gd name="T46" fmla="*/ 3 w 139"/>
                  <a:gd name="T47" fmla="*/ 38 h 111"/>
                  <a:gd name="T48" fmla="*/ 7 w 139"/>
                  <a:gd name="T49" fmla="*/ 42 h 111"/>
                  <a:gd name="T50" fmla="*/ 114 w 139"/>
                  <a:gd name="T51" fmla="*/ 111 h 111"/>
                  <a:gd name="T52" fmla="*/ 111 w 139"/>
                  <a:gd name="T53" fmla="*/ 108 h 111"/>
                  <a:gd name="T54" fmla="*/ 111 w 139"/>
                  <a:gd name="T55" fmla="*/ 108 h 111"/>
                  <a:gd name="T56" fmla="*/ 107 w 139"/>
                  <a:gd name="T57" fmla="*/ 104 h 111"/>
                  <a:gd name="T58" fmla="*/ 107 w 139"/>
                  <a:gd name="T59" fmla="*/ 101 h 111"/>
                  <a:gd name="T60" fmla="*/ 107 w 139"/>
                  <a:gd name="T61" fmla="*/ 101 h 111"/>
                  <a:gd name="T62" fmla="*/ 104 w 139"/>
                  <a:gd name="T63" fmla="*/ 97 h 111"/>
                  <a:gd name="T64" fmla="*/ 104 w 139"/>
                  <a:gd name="T65" fmla="*/ 94 h 111"/>
                  <a:gd name="T66" fmla="*/ 104 w 139"/>
                  <a:gd name="T67" fmla="*/ 90 h 111"/>
                  <a:gd name="T68" fmla="*/ 107 w 139"/>
                  <a:gd name="T69" fmla="*/ 90 h 111"/>
                  <a:gd name="T70" fmla="*/ 107 w 139"/>
                  <a:gd name="T71" fmla="*/ 87 h 111"/>
                  <a:gd name="T72" fmla="*/ 107 w 139"/>
                  <a:gd name="T73" fmla="*/ 83 h 111"/>
                  <a:gd name="T74" fmla="*/ 111 w 139"/>
                  <a:gd name="T75" fmla="*/ 80 h 111"/>
                  <a:gd name="T76" fmla="*/ 111 w 139"/>
                  <a:gd name="T77" fmla="*/ 80 h 111"/>
                  <a:gd name="T78" fmla="*/ 114 w 139"/>
                  <a:gd name="T79" fmla="*/ 76 h 111"/>
                  <a:gd name="T80" fmla="*/ 114 w 139"/>
                  <a:gd name="T81" fmla="*/ 76 h 111"/>
                  <a:gd name="T82" fmla="*/ 118 w 139"/>
                  <a:gd name="T83" fmla="*/ 73 h 111"/>
                  <a:gd name="T84" fmla="*/ 121 w 139"/>
                  <a:gd name="T85" fmla="*/ 73 h 111"/>
                  <a:gd name="T86" fmla="*/ 125 w 139"/>
                  <a:gd name="T87" fmla="*/ 73 h 111"/>
                  <a:gd name="T88" fmla="*/ 125 w 139"/>
                  <a:gd name="T89" fmla="*/ 70 h 111"/>
                  <a:gd name="T90" fmla="*/ 128 w 139"/>
                  <a:gd name="T91" fmla="*/ 70 h 111"/>
                  <a:gd name="T92" fmla="*/ 132 w 139"/>
                  <a:gd name="T93" fmla="*/ 70 h 111"/>
                  <a:gd name="T94" fmla="*/ 135 w 139"/>
                  <a:gd name="T95" fmla="*/ 73 h 111"/>
                  <a:gd name="T96" fmla="*/ 135 w 139"/>
                  <a:gd name="T97" fmla="*/ 73 h 111"/>
                  <a:gd name="T98" fmla="*/ 139 w 139"/>
                  <a:gd name="T99"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111">
                    <a:moveTo>
                      <a:pt x="31" y="4"/>
                    </a:moveTo>
                    <a:lnTo>
                      <a:pt x="28" y="4"/>
                    </a:lnTo>
                    <a:lnTo>
                      <a:pt x="28" y="4"/>
                    </a:lnTo>
                    <a:lnTo>
                      <a:pt x="28" y="4"/>
                    </a:lnTo>
                    <a:lnTo>
                      <a:pt x="24" y="4"/>
                    </a:lnTo>
                    <a:lnTo>
                      <a:pt x="24" y="0"/>
                    </a:lnTo>
                    <a:lnTo>
                      <a:pt x="24" y="0"/>
                    </a:lnTo>
                    <a:lnTo>
                      <a:pt x="21" y="0"/>
                    </a:lnTo>
                    <a:lnTo>
                      <a:pt x="21" y="0"/>
                    </a:lnTo>
                    <a:lnTo>
                      <a:pt x="21" y="0"/>
                    </a:lnTo>
                    <a:lnTo>
                      <a:pt x="17" y="0"/>
                    </a:lnTo>
                    <a:lnTo>
                      <a:pt x="17" y="0"/>
                    </a:lnTo>
                    <a:lnTo>
                      <a:pt x="17" y="4"/>
                    </a:lnTo>
                    <a:lnTo>
                      <a:pt x="14" y="4"/>
                    </a:lnTo>
                    <a:lnTo>
                      <a:pt x="14" y="4"/>
                    </a:lnTo>
                    <a:lnTo>
                      <a:pt x="10" y="4"/>
                    </a:lnTo>
                    <a:lnTo>
                      <a:pt x="10" y="4"/>
                    </a:lnTo>
                    <a:lnTo>
                      <a:pt x="10" y="4"/>
                    </a:lnTo>
                    <a:lnTo>
                      <a:pt x="7" y="7"/>
                    </a:lnTo>
                    <a:lnTo>
                      <a:pt x="7" y="7"/>
                    </a:lnTo>
                    <a:lnTo>
                      <a:pt x="7" y="7"/>
                    </a:lnTo>
                    <a:lnTo>
                      <a:pt x="3" y="7"/>
                    </a:lnTo>
                    <a:lnTo>
                      <a:pt x="3" y="11"/>
                    </a:lnTo>
                    <a:lnTo>
                      <a:pt x="3" y="11"/>
                    </a:lnTo>
                    <a:lnTo>
                      <a:pt x="3" y="11"/>
                    </a:lnTo>
                    <a:lnTo>
                      <a:pt x="3" y="14"/>
                    </a:lnTo>
                    <a:lnTo>
                      <a:pt x="0" y="14"/>
                    </a:lnTo>
                    <a:lnTo>
                      <a:pt x="0" y="14"/>
                    </a:lnTo>
                    <a:lnTo>
                      <a:pt x="0" y="18"/>
                    </a:lnTo>
                    <a:lnTo>
                      <a:pt x="0" y="18"/>
                    </a:lnTo>
                    <a:lnTo>
                      <a:pt x="0" y="18"/>
                    </a:lnTo>
                    <a:lnTo>
                      <a:pt x="0" y="21"/>
                    </a:lnTo>
                    <a:lnTo>
                      <a:pt x="0" y="21"/>
                    </a:lnTo>
                    <a:lnTo>
                      <a:pt x="0" y="24"/>
                    </a:lnTo>
                    <a:lnTo>
                      <a:pt x="0" y="24"/>
                    </a:lnTo>
                    <a:lnTo>
                      <a:pt x="0" y="24"/>
                    </a:lnTo>
                    <a:lnTo>
                      <a:pt x="0" y="28"/>
                    </a:lnTo>
                    <a:lnTo>
                      <a:pt x="0" y="28"/>
                    </a:lnTo>
                    <a:lnTo>
                      <a:pt x="0" y="28"/>
                    </a:lnTo>
                    <a:lnTo>
                      <a:pt x="0" y="31"/>
                    </a:lnTo>
                    <a:lnTo>
                      <a:pt x="0" y="31"/>
                    </a:lnTo>
                    <a:lnTo>
                      <a:pt x="0" y="35"/>
                    </a:lnTo>
                    <a:lnTo>
                      <a:pt x="0" y="35"/>
                    </a:lnTo>
                    <a:lnTo>
                      <a:pt x="0" y="35"/>
                    </a:lnTo>
                    <a:lnTo>
                      <a:pt x="3" y="35"/>
                    </a:lnTo>
                    <a:lnTo>
                      <a:pt x="3" y="38"/>
                    </a:lnTo>
                    <a:lnTo>
                      <a:pt x="3" y="38"/>
                    </a:lnTo>
                    <a:lnTo>
                      <a:pt x="3" y="38"/>
                    </a:lnTo>
                    <a:lnTo>
                      <a:pt x="7" y="42"/>
                    </a:lnTo>
                    <a:lnTo>
                      <a:pt x="7" y="42"/>
                    </a:lnTo>
                    <a:lnTo>
                      <a:pt x="114" y="111"/>
                    </a:lnTo>
                    <a:lnTo>
                      <a:pt x="114" y="111"/>
                    </a:lnTo>
                    <a:lnTo>
                      <a:pt x="111" y="111"/>
                    </a:lnTo>
                    <a:lnTo>
                      <a:pt x="111" y="108"/>
                    </a:lnTo>
                    <a:lnTo>
                      <a:pt x="111" y="108"/>
                    </a:lnTo>
                    <a:lnTo>
                      <a:pt x="111" y="108"/>
                    </a:lnTo>
                    <a:lnTo>
                      <a:pt x="107" y="104"/>
                    </a:lnTo>
                    <a:lnTo>
                      <a:pt x="107" y="104"/>
                    </a:lnTo>
                    <a:lnTo>
                      <a:pt x="107" y="104"/>
                    </a:lnTo>
                    <a:lnTo>
                      <a:pt x="107" y="101"/>
                    </a:lnTo>
                    <a:lnTo>
                      <a:pt x="107" y="101"/>
                    </a:lnTo>
                    <a:lnTo>
                      <a:pt x="107" y="101"/>
                    </a:lnTo>
                    <a:lnTo>
                      <a:pt x="107" y="97"/>
                    </a:lnTo>
                    <a:lnTo>
                      <a:pt x="104" y="97"/>
                    </a:lnTo>
                    <a:lnTo>
                      <a:pt x="104" y="97"/>
                    </a:lnTo>
                    <a:lnTo>
                      <a:pt x="104" y="94"/>
                    </a:lnTo>
                    <a:lnTo>
                      <a:pt x="104" y="94"/>
                    </a:lnTo>
                    <a:lnTo>
                      <a:pt x="104" y="90"/>
                    </a:lnTo>
                    <a:lnTo>
                      <a:pt x="107" y="90"/>
                    </a:lnTo>
                    <a:lnTo>
                      <a:pt x="107" y="90"/>
                    </a:lnTo>
                    <a:lnTo>
                      <a:pt x="107" y="87"/>
                    </a:lnTo>
                    <a:lnTo>
                      <a:pt x="107" y="87"/>
                    </a:lnTo>
                    <a:lnTo>
                      <a:pt x="107" y="83"/>
                    </a:lnTo>
                    <a:lnTo>
                      <a:pt x="107" y="83"/>
                    </a:lnTo>
                    <a:lnTo>
                      <a:pt x="107" y="83"/>
                    </a:lnTo>
                    <a:lnTo>
                      <a:pt x="111" y="80"/>
                    </a:lnTo>
                    <a:lnTo>
                      <a:pt x="111" y="80"/>
                    </a:lnTo>
                    <a:lnTo>
                      <a:pt x="111" y="80"/>
                    </a:lnTo>
                    <a:lnTo>
                      <a:pt x="111" y="76"/>
                    </a:lnTo>
                    <a:lnTo>
                      <a:pt x="114" y="76"/>
                    </a:lnTo>
                    <a:lnTo>
                      <a:pt x="114" y="76"/>
                    </a:lnTo>
                    <a:lnTo>
                      <a:pt x="114" y="76"/>
                    </a:lnTo>
                    <a:lnTo>
                      <a:pt x="118" y="73"/>
                    </a:lnTo>
                    <a:lnTo>
                      <a:pt x="118" y="73"/>
                    </a:lnTo>
                    <a:lnTo>
                      <a:pt x="118" y="73"/>
                    </a:lnTo>
                    <a:lnTo>
                      <a:pt x="121" y="73"/>
                    </a:lnTo>
                    <a:lnTo>
                      <a:pt x="121" y="73"/>
                    </a:lnTo>
                    <a:lnTo>
                      <a:pt x="125" y="73"/>
                    </a:lnTo>
                    <a:lnTo>
                      <a:pt x="125" y="70"/>
                    </a:lnTo>
                    <a:lnTo>
                      <a:pt x="125" y="70"/>
                    </a:lnTo>
                    <a:lnTo>
                      <a:pt x="128" y="70"/>
                    </a:lnTo>
                    <a:lnTo>
                      <a:pt x="128" y="70"/>
                    </a:lnTo>
                    <a:lnTo>
                      <a:pt x="128" y="70"/>
                    </a:lnTo>
                    <a:lnTo>
                      <a:pt x="132" y="70"/>
                    </a:lnTo>
                    <a:lnTo>
                      <a:pt x="132" y="73"/>
                    </a:lnTo>
                    <a:lnTo>
                      <a:pt x="135" y="73"/>
                    </a:lnTo>
                    <a:lnTo>
                      <a:pt x="135" y="73"/>
                    </a:lnTo>
                    <a:lnTo>
                      <a:pt x="135" y="73"/>
                    </a:lnTo>
                    <a:lnTo>
                      <a:pt x="139" y="73"/>
                    </a:lnTo>
                    <a:lnTo>
                      <a:pt x="139" y="73"/>
                    </a:lnTo>
                    <a:lnTo>
                      <a:pt x="31" y="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Oval 30"/>
              <p:cNvSpPr>
                <a:spLocks noChangeArrowheads="1"/>
              </p:cNvSpPr>
              <p:nvPr/>
            </p:nvSpPr>
            <p:spPr bwMode="auto">
              <a:xfrm>
                <a:off x="1904" y="2190"/>
                <a:ext cx="66" cy="6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Oval 31"/>
              <p:cNvSpPr>
                <a:spLocks noChangeArrowheads="1"/>
              </p:cNvSpPr>
              <p:nvPr/>
            </p:nvSpPr>
            <p:spPr bwMode="auto">
              <a:xfrm>
                <a:off x="1925" y="1753"/>
                <a:ext cx="66" cy="6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Oval 32"/>
              <p:cNvSpPr>
                <a:spLocks noChangeArrowheads="1"/>
              </p:cNvSpPr>
              <p:nvPr/>
            </p:nvSpPr>
            <p:spPr bwMode="auto">
              <a:xfrm>
                <a:off x="3142" y="2287"/>
                <a:ext cx="66" cy="6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33"/>
              <p:cNvSpPr>
                <a:spLocks/>
              </p:cNvSpPr>
              <p:nvPr/>
            </p:nvSpPr>
            <p:spPr bwMode="auto">
              <a:xfrm>
                <a:off x="3097" y="2158"/>
                <a:ext cx="93" cy="163"/>
              </a:xfrm>
              <a:custGeom>
                <a:avLst/>
                <a:gdLst>
                  <a:gd name="T0" fmla="*/ 52 w 93"/>
                  <a:gd name="T1" fmla="*/ 156 h 163"/>
                  <a:gd name="T2" fmla="*/ 52 w 93"/>
                  <a:gd name="T3" fmla="*/ 156 h 163"/>
                  <a:gd name="T4" fmla="*/ 52 w 93"/>
                  <a:gd name="T5" fmla="*/ 160 h 163"/>
                  <a:gd name="T6" fmla="*/ 55 w 93"/>
                  <a:gd name="T7" fmla="*/ 160 h 163"/>
                  <a:gd name="T8" fmla="*/ 55 w 93"/>
                  <a:gd name="T9" fmla="*/ 160 h 163"/>
                  <a:gd name="T10" fmla="*/ 59 w 93"/>
                  <a:gd name="T11" fmla="*/ 160 h 163"/>
                  <a:gd name="T12" fmla="*/ 62 w 93"/>
                  <a:gd name="T13" fmla="*/ 160 h 163"/>
                  <a:gd name="T14" fmla="*/ 62 w 93"/>
                  <a:gd name="T15" fmla="*/ 163 h 163"/>
                  <a:gd name="T16" fmla="*/ 66 w 93"/>
                  <a:gd name="T17" fmla="*/ 163 h 163"/>
                  <a:gd name="T18" fmla="*/ 69 w 93"/>
                  <a:gd name="T19" fmla="*/ 160 h 163"/>
                  <a:gd name="T20" fmla="*/ 73 w 93"/>
                  <a:gd name="T21" fmla="*/ 160 h 163"/>
                  <a:gd name="T22" fmla="*/ 73 w 93"/>
                  <a:gd name="T23" fmla="*/ 160 h 163"/>
                  <a:gd name="T24" fmla="*/ 76 w 93"/>
                  <a:gd name="T25" fmla="*/ 160 h 163"/>
                  <a:gd name="T26" fmla="*/ 80 w 93"/>
                  <a:gd name="T27" fmla="*/ 160 h 163"/>
                  <a:gd name="T28" fmla="*/ 83 w 93"/>
                  <a:gd name="T29" fmla="*/ 156 h 163"/>
                  <a:gd name="T30" fmla="*/ 83 w 93"/>
                  <a:gd name="T31" fmla="*/ 156 h 163"/>
                  <a:gd name="T32" fmla="*/ 86 w 93"/>
                  <a:gd name="T33" fmla="*/ 153 h 163"/>
                  <a:gd name="T34" fmla="*/ 86 w 93"/>
                  <a:gd name="T35" fmla="*/ 153 h 163"/>
                  <a:gd name="T36" fmla="*/ 90 w 93"/>
                  <a:gd name="T37" fmla="*/ 149 h 163"/>
                  <a:gd name="T38" fmla="*/ 90 w 93"/>
                  <a:gd name="T39" fmla="*/ 149 h 163"/>
                  <a:gd name="T40" fmla="*/ 90 w 93"/>
                  <a:gd name="T41" fmla="*/ 146 h 163"/>
                  <a:gd name="T42" fmla="*/ 93 w 93"/>
                  <a:gd name="T43" fmla="*/ 146 h 163"/>
                  <a:gd name="T44" fmla="*/ 93 w 93"/>
                  <a:gd name="T45" fmla="*/ 143 h 163"/>
                  <a:gd name="T46" fmla="*/ 93 w 93"/>
                  <a:gd name="T47" fmla="*/ 143 h 163"/>
                  <a:gd name="T48" fmla="*/ 93 w 93"/>
                  <a:gd name="T49" fmla="*/ 139 h 163"/>
                  <a:gd name="T50" fmla="*/ 41 w 93"/>
                  <a:gd name="T51" fmla="*/ 4 h 163"/>
                  <a:gd name="T52" fmla="*/ 41 w 93"/>
                  <a:gd name="T53" fmla="*/ 4 h 163"/>
                  <a:gd name="T54" fmla="*/ 41 w 93"/>
                  <a:gd name="T55" fmla="*/ 7 h 163"/>
                  <a:gd name="T56" fmla="*/ 41 w 93"/>
                  <a:gd name="T57" fmla="*/ 7 h 163"/>
                  <a:gd name="T58" fmla="*/ 41 w 93"/>
                  <a:gd name="T59" fmla="*/ 11 h 163"/>
                  <a:gd name="T60" fmla="*/ 38 w 93"/>
                  <a:gd name="T61" fmla="*/ 11 h 163"/>
                  <a:gd name="T62" fmla="*/ 38 w 93"/>
                  <a:gd name="T63" fmla="*/ 14 h 163"/>
                  <a:gd name="T64" fmla="*/ 34 w 93"/>
                  <a:gd name="T65" fmla="*/ 14 h 163"/>
                  <a:gd name="T66" fmla="*/ 34 w 93"/>
                  <a:gd name="T67" fmla="*/ 18 h 163"/>
                  <a:gd name="T68" fmla="*/ 31 w 93"/>
                  <a:gd name="T69" fmla="*/ 18 h 163"/>
                  <a:gd name="T70" fmla="*/ 31 w 93"/>
                  <a:gd name="T71" fmla="*/ 21 h 163"/>
                  <a:gd name="T72" fmla="*/ 28 w 93"/>
                  <a:gd name="T73" fmla="*/ 21 h 163"/>
                  <a:gd name="T74" fmla="*/ 24 w 93"/>
                  <a:gd name="T75" fmla="*/ 21 h 163"/>
                  <a:gd name="T76" fmla="*/ 21 w 93"/>
                  <a:gd name="T77" fmla="*/ 25 h 163"/>
                  <a:gd name="T78" fmla="*/ 21 w 93"/>
                  <a:gd name="T79" fmla="*/ 25 h 163"/>
                  <a:gd name="T80" fmla="*/ 17 w 93"/>
                  <a:gd name="T81" fmla="*/ 25 h 163"/>
                  <a:gd name="T82" fmla="*/ 14 w 93"/>
                  <a:gd name="T83" fmla="*/ 25 h 163"/>
                  <a:gd name="T84" fmla="*/ 10 w 93"/>
                  <a:gd name="T85" fmla="*/ 25 h 163"/>
                  <a:gd name="T86" fmla="*/ 10 w 93"/>
                  <a:gd name="T87" fmla="*/ 25 h 163"/>
                  <a:gd name="T88" fmla="*/ 7 w 93"/>
                  <a:gd name="T89" fmla="*/ 25 h 163"/>
                  <a:gd name="T90" fmla="*/ 3 w 93"/>
                  <a:gd name="T91" fmla="*/ 21 h 163"/>
                  <a:gd name="T92" fmla="*/ 3 w 93"/>
                  <a:gd name="T93" fmla="*/ 21 h 163"/>
                  <a:gd name="T94" fmla="*/ 0 w 93"/>
                  <a:gd name="T95" fmla="*/ 21 h 163"/>
                  <a:gd name="T96" fmla="*/ 0 w 93"/>
                  <a:gd name="T97" fmla="*/ 18 h 163"/>
                  <a:gd name="T98" fmla="*/ 0 w 93"/>
                  <a:gd name="T99" fmla="*/ 1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163">
                    <a:moveTo>
                      <a:pt x="52" y="153"/>
                    </a:moveTo>
                    <a:lnTo>
                      <a:pt x="52" y="156"/>
                    </a:lnTo>
                    <a:lnTo>
                      <a:pt x="52" y="156"/>
                    </a:lnTo>
                    <a:lnTo>
                      <a:pt x="52" y="156"/>
                    </a:lnTo>
                    <a:lnTo>
                      <a:pt x="52" y="156"/>
                    </a:lnTo>
                    <a:lnTo>
                      <a:pt x="52" y="160"/>
                    </a:lnTo>
                    <a:lnTo>
                      <a:pt x="55" y="160"/>
                    </a:lnTo>
                    <a:lnTo>
                      <a:pt x="55" y="160"/>
                    </a:lnTo>
                    <a:lnTo>
                      <a:pt x="55" y="160"/>
                    </a:lnTo>
                    <a:lnTo>
                      <a:pt x="55" y="160"/>
                    </a:lnTo>
                    <a:lnTo>
                      <a:pt x="59" y="160"/>
                    </a:lnTo>
                    <a:lnTo>
                      <a:pt x="59" y="160"/>
                    </a:lnTo>
                    <a:lnTo>
                      <a:pt x="59" y="160"/>
                    </a:lnTo>
                    <a:lnTo>
                      <a:pt x="62" y="160"/>
                    </a:lnTo>
                    <a:lnTo>
                      <a:pt x="62" y="163"/>
                    </a:lnTo>
                    <a:lnTo>
                      <a:pt x="62" y="163"/>
                    </a:lnTo>
                    <a:lnTo>
                      <a:pt x="66" y="163"/>
                    </a:lnTo>
                    <a:lnTo>
                      <a:pt x="66" y="163"/>
                    </a:lnTo>
                    <a:lnTo>
                      <a:pt x="66" y="163"/>
                    </a:lnTo>
                    <a:lnTo>
                      <a:pt x="69" y="160"/>
                    </a:lnTo>
                    <a:lnTo>
                      <a:pt x="69" y="160"/>
                    </a:lnTo>
                    <a:lnTo>
                      <a:pt x="73" y="160"/>
                    </a:lnTo>
                    <a:lnTo>
                      <a:pt x="73" y="160"/>
                    </a:lnTo>
                    <a:lnTo>
                      <a:pt x="73" y="160"/>
                    </a:lnTo>
                    <a:lnTo>
                      <a:pt x="76" y="160"/>
                    </a:lnTo>
                    <a:lnTo>
                      <a:pt x="76" y="160"/>
                    </a:lnTo>
                    <a:lnTo>
                      <a:pt x="80" y="160"/>
                    </a:lnTo>
                    <a:lnTo>
                      <a:pt x="80" y="160"/>
                    </a:lnTo>
                    <a:lnTo>
                      <a:pt x="80" y="156"/>
                    </a:lnTo>
                    <a:lnTo>
                      <a:pt x="83" y="156"/>
                    </a:lnTo>
                    <a:lnTo>
                      <a:pt x="83" y="156"/>
                    </a:lnTo>
                    <a:lnTo>
                      <a:pt x="83" y="156"/>
                    </a:lnTo>
                    <a:lnTo>
                      <a:pt x="86" y="153"/>
                    </a:lnTo>
                    <a:lnTo>
                      <a:pt x="86" y="153"/>
                    </a:lnTo>
                    <a:lnTo>
                      <a:pt x="86" y="153"/>
                    </a:lnTo>
                    <a:lnTo>
                      <a:pt x="86" y="153"/>
                    </a:lnTo>
                    <a:lnTo>
                      <a:pt x="90" y="149"/>
                    </a:lnTo>
                    <a:lnTo>
                      <a:pt x="90" y="149"/>
                    </a:lnTo>
                    <a:lnTo>
                      <a:pt x="90" y="149"/>
                    </a:lnTo>
                    <a:lnTo>
                      <a:pt x="90" y="149"/>
                    </a:lnTo>
                    <a:lnTo>
                      <a:pt x="90" y="146"/>
                    </a:lnTo>
                    <a:lnTo>
                      <a:pt x="90" y="146"/>
                    </a:lnTo>
                    <a:lnTo>
                      <a:pt x="93" y="146"/>
                    </a:lnTo>
                    <a:lnTo>
                      <a:pt x="93" y="146"/>
                    </a:lnTo>
                    <a:lnTo>
                      <a:pt x="93" y="143"/>
                    </a:lnTo>
                    <a:lnTo>
                      <a:pt x="93" y="143"/>
                    </a:lnTo>
                    <a:lnTo>
                      <a:pt x="93" y="143"/>
                    </a:lnTo>
                    <a:lnTo>
                      <a:pt x="93" y="143"/>
                    </a:lnTo>
                    <a:lnTo>
                      <a:pt x="93" y="139"/>
                    </a:lnTo>
                    <a:lnTo>
                      <a:pt x="93" y="139"/>
                    </a:lnTo>
                    <a:lnTo>
                      <a:pt x="41" y="0"/>
                    </a:lnTo>
                    <a:lnTo>
                      <a:pt x="41" y="4"/>
                    </a:lnTo>
                    <a:lnTo>
                      <a:pt x="41" y="4"/>
                    </a:lnTo>
                    <a:lnTo>
                      <a:pt x="41" y="4"/>
                    </a:lnTo>
                    <a:lnTo>
                      <a:pt x="41" y="4"/>
                    </a:lnTo>
                    <a:lnTo>
                      <a:pt x="41" y="7"/>
                    </a:lnTo>
                    <a:lnTo>
                      <a:pt x="41" y="7"/>
                    </a:lnTo>
                    <a:lnTo>
                      <a:pt x="41" y="7"/>
                    </a:lnTo>
                    <a:lnTo>
                      <a:pt x="41" y="11"/>
                    </a:lnTo>
                    <a:lnTo>
                      <a:pt x="41" y="11"/>
                    </a:lnTo>
                    <a:lnTo>
                      <a:pt x="41" y="11"/>
                    </a:lnTo>
                    <a:lnTo>
                      <a:pt x="38" y="11"/>
                    </a:lnTo>
                    <a:lnTo>
                      <a:pt x="38" y="14"/>
                    </a:lnTo>
                    <a:lnTo>
                      <a:pt x="38" y="14"/>
                    </a:lnTo>
                    <a:lnTo>
                      <a:pt x="38" y="14"/>
                    </a:lnTo>
                    <a:lnTo>
                      <a:pt x="34" y="14"/>
                    </a:lnTo>
                    <a:lnTo>
                      <a:pt x="34" y="18"/>
                    </a:lnTo>
                    <a:lnTo>
                      <a:pt x="34" y="18"/>
                    </a:lnTo>
                    <a:lnTo>
                      <a:pt x="34" y="18"/>
                    </a:lnTo>
                    <a:lnTo>
                      <a:pt x="31" y="18"/>
                    </a:lnTo>
                    <a:lnTo>
                      <a:pt x="31" y="21"/>
                    </a:lnTo>
                    <a:lnTo>
                      <a:pt x="31" y="21"/>
                    </a:lnTo>
                    <a:lnTo>
                      <a:pt x="28" y="21"/>
                    </a:lnTo>
                    <a:lnTo>
                      <a:pt x="28" y="21"/>
                    </a:lnTo>
                    <a:lnTo>
                      <a:pt x="24" y="21"/>
                    </a:lnTo>
                    <a:lnTo>
                      <a:pt x="24" y="21"/>
                    </a:lnTo>
                    <a:lnTo>
                      <a:pt x="24" y="25"/>
                    </a:lnTo>
                    <a:lnTo>
                      <a:pt x="21" y="25"/>
                    </a:lnTo>
                    <a:lnTo>
                      <a:pt x="21" y="25"/>
                    </a:lnTo>
                    <a:lnTo>
                      <a:pt x="21" y="25"/>
                    </a:lnTo>
                    <a:lnTo>
                      <a:pt x="17" y="25"/>
                    </a:lnTo>
                    <a:lnTo>
                      <a:pt x="17" y="25"/>
                    </a:lnTo>
                    <a:lnTo>
                      <a:pt x="14" y="25"/>
                    </a:lnTo>
                    <a:lnTo>
                      <a:pt x="14" y="25"/>
                    </a:lnTo>
                    <a:lnTo>
                      <a:pt x="14" y="25"/>
                    </a:lnTo>
                    <a:lnTo>
                      <a:pt x="10" y="25"/>
                    </a:lnTo>
                    <a:lnTo>
                      <a:pt x="10" y="25"/>
                    </a:lnTo>
                    <a:lnTo>
                      <a:pt x="10" y="25"/>
                    </a:lnTo>
                    <a:lnTo>
                      <a:pt x="7" y="25"/>
                    </a:lnTo>
                    <a:lnTo>
                      <a:pt x="7" y="25"/>
                    </a:lnTo>
                    <a:lnTo>
                      <a:pt x="7" y="25"/>
                    </a:lnTo>
                    <a:lnTo>
                      <a:pt x="3" y="21"/>
                    </a:lnTo>
                    <a:lnTo>
                      <a:pt x="3" y="21"/>
                    </a:lnTo>
                    <a:lnTo>
                      <a:pt x="3" y="21"/>
                    </a:lnTo>
                    <a:lnTo>
                      <a:pt x="3" y="21"/>
                    </a:lnTo>
                    <a:lnTo>
                      <a:pt x="0" y="21"/>
                    </a:lnTo>
                    <a:lnTo>
                      <a:pt x="0" y="21"/>
                    </a:lnTo>
                    <a:lnTo>
                      <a:pt x="0" y="18"/>
                    </a:lnTo>
                    <a:lnTo>
                      <a:pt x="0" y="18"/>
                    </a:lnTo>
                    <a:lnTo>
                      <a:pt x="0" y="18"/>
                    </a:lnTo>
                    <a:lnTo>
                      <a:pt x="52" y="15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Oval 34"/>
              <p:cNvSpPr>
                <a:spLocks noChangeArrowheads="1"/>
              </p:cNvSpPr>
              <p:nvPr/>
            </p:nvSpPr>
            <p:spPr bwMode="auto">
              <a:xfrm>
                <a:off x="3138" y="1832"/>
                <a:ext cx="66" cy="6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35"/>
              <p:cNvSpPr>
                <a:spLocks/>
              </p:cNvSpPr>
              <p:nvPr/>
            </p:nvSpPr>
            <p:spPr bwMode="auto">
              <a:xfrm>
                <a:off x="3097" y="1874"/>
                <a:ext cx="90" cy="177"/>
              </a:xfrm>
              <a:custGeom>
                <a:avLst/>
                <a:gdLst>
                  <a:gd name="T0" fmla="*/ 90 w 90"/>
                  <a:gd name="T1" fmla="*/ 17 h 177"/>
                  <a:gd name="T2" fmla="*/ 90 w 90"/>
                  <a:gd name="T3" fmla="*/ 17 h 177"/>
                  <a:gd name="T4" fmla="*/ 90 w 90"/>
                  <a:gd name="T5" fmla="*/ 17 h 177"/>
                  <a:gd name="T6" fmla="*/ 90 w 90"/>
                  <a:gd name="T7" fmla="*/ 14 h 177"/>
                  <a:gd name="T8" fmla="*/ 86 w 90"/>
                  <a:gd name="T9" fmla="*/ 14 h 177"/>
                  <a:gd name="T10" fmla="*/ 86 w 90"/>
                  <a:gd name="T11" fmla="*/ 10 h 177"/>
                  <a:gd name="T12" fmla="*/ 86 w 90"/>
                  <a:gd name="T13" fmla="*/ 10 h 177"/>
                  <a:gd name="T14" fmla="*/ 83 w 90"/>
                  <a:gd name="T15" fmla="*/ 7 h 177"/>
                  <a:gd name="T16" fmla="*/ 80 w 90"/>
                  <a:gd name="T17" fmla="*/ 7 h 177"/>
                  <a:gd name="T18" fmla="*/ 80 w 90"/>
                  <a:gd name="T19" fmla="*/ 7 h 177"/>
                  <a:gd name="T20" fmla="*/ 76 w 90"/>
                  <a:gd name="T21" fmla="*/ 3 h 177"/>
                  <a:gd name="T22" fmla="*/ 73 w 90"/>
                  <a:gd name="T23" fmla="*/ 3 h 177"/>
                  <a:gd name="T24" fmla="*/ 69 w 90"/>
                  <a:gd name="T25" fmla="*/ 3 h 177"/>
                  <a:gd name="T26" fmla="*/ 69 w 90"/>
                  <a:gd name="T27" fmla="*/ 3 h 177"/>
                  <a:gd name="T28" fmla="*/ 66 w 90"/>
                  <a:gd name="T29" fmla="*/ 0 h 177"/>
                  <a:gd name="T30" fmla="*/ 62 w 90"/>
                  <a:gd name="T31" fmla="*/ 0 h 177"/>
                  <a:gd name="T32" fmla="*/ 59 w 90"/>
                  <a:gd name="T33" fmla="*/ 0 h 177"/>
                  <a:gd name="T34" fmla="*/ 59 w 90"/>
                  <a:gd name="T35" fmla="*/ 0 h 177"/>
                  <a:gd name="T36" fmla="*/ 55 w 90"/>
                  <a:gd name="T37" fmla="*/ 0 h 177"/>
                  <a:gd name="T38" fmla="*/ 52 w 90"/>
                  <a:gd name="T39" fmla="*/ 0 h 177"/>
                  <a:gd name="T40" fmla="*/ 52 w 90"/>
                  <a:gd name="T41" fmla="*/ 3 h 177"/>
                  <a:gd name="T42" fmla="*/ 52 w 90"/>
                  <a:gd name="T43" fmla="*/ 3 h 177"/>
                  <a:gd name="T44" fmla="*/ 48 w 90"/>
                  <a:gd name="T45" fmla="*/ 3 h 177"/>
                  <a:gd name="T46" fmla="*/ 48 w 90"/>
                  <a:gd name="T47" fmla="*/ 3 h 177"/>
                  <a:gd name="T48" fmla="*/ 48 w 90"/>
                  <a:gd name="T49" fmla="*/ 7 h 177"/>
                  <a:gd name="T50" fmla="*/ 0 w 90"/>
                  <a:gd name="T51" fmla="*/ 163 h 177"/>
                  <a:gd name="T52" fmla="*/ 0 w 90"/>
                  <a:gd name="T53" fmla="*/ 163 h 177"/>
                  <a:gd name="T54" fmla="*/ 0 w 90"/>
                  <a:gd name="T55" fmla="*/ 163 h 177"/>
                  <a:gd name="T56" fmla="*/ 3 w 90"/>
                  <a:gd name="T57" fmla="*/ 159 h 177"/>
                  <a:gd name="T58" fmla="*/ 3 w 90"/>
                  <a:gd name="T59" fmla="*/ 159 h 177"/>
                  <a:gd name="T60" fmla="*/ 7 w 90"/>
                  <a:gd name="T61" fmla="*/ 159 h 177"/>
                  <a:gd name="T62" fmla="*/ 7 w 90"/>
                  <a:gd name="T63" fmla="*/ 159 h 177"/>
                  <a:gd name="T64" fmla="*/ 10 w 90"/>
                  <a:gd name="T65" fmla="*/ 159 h 177"/>
                  <a:gd name="T66" fmla="*/ 14 w 90"/>
                  <a:gd name="T67" fmla="*/ 159 h 177"/>
                  <a:gd name="T68" fmla="*/ 14 w 90"/>
                  <a:gd name="T69" fmla="*/ 159 h 177"/>
                  <a:gd name="T70" fmla="*/ 17 w 90"/>
                  <a:gd name="T71" fmla="*/ 159 h 177"/>
                  <a:gd name="T72" fmla="*/ 21 w 90"/>
                  <a:gd name="T73" fmla="*/ 159 h 177"/>
                  <a:gd name="T74" fmla="*/ 24 w 90"/>
                  <a:gd name="T75" fmla="*/ 163 h 177"/>
                  <a:gd name="T76" fmla="*/ 24 w 90"/>
                  <a:gd name="T77" fmla="*/ 163 h 177"/>
                  <a:gd name="T78" fmla="*/ 28 w 90"/>
                  <a:gd name="T79" fmla="*/ 163 h 177"/>
                  <a:gd name="T80" fmla="*/ 31 w 90"/>
                  <a:gd name="T81" fmla="*/ 166 h 177"/>
                  <a:gd name="T82" fmla="*/ 34 w 90"/>
                  <a:gd name="T83" fmla="*/ 166 h 177"/>
                  <a:gd name="T84" fmla="*/ 34 w 90"/>
                  <a:gd name="T85" fmla="*/ 166 h 177"/>
                  <a:gd name="T86" fmla="*/ 38 w 90"/>
                  <a:gd name="T87" fmla="*/ 170 h 177"/>
                  <a:gd name="T88" fmla="*/ 38 w 90"/>
                  <a:gd name="T89" fmla="*/ 170 h 177"/>
                  <a:gd name="T90" fmla="*/ 38 w 90"/>
                  <a:gd name="T91" fmla="*/ 173 h 177"/>
                  <a:gd name="T92" fmla="*/ 41 w 90"/>
                  <a:gd name="T93" fmla="*/ 173 h 177"/>
                  <a:gd name="T94" fmla="*/ 41 w 90"/>
                  <a:gd name="T95" fmla="*/ 173 h 177"/>
                  <a:gd name="T96" fmla="*/ 41 w 90"/>
                  <a:gd name="T97" fmla="*/ 177 h 177"/>
                  <a:gd name="T98" fmla="*/ 41 w 90"/>
                  <a:gd name="T9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177">
                    <a:moveTo>
                      <a:pt x="90" y="17"/>
                    </a:moveTo>
                    <a:lnTo>
                      <a:pt x="90" y="17"/>
                    </a:lnTo>
                    <a:lnTo>
                      <a:pt x="90" y="17"/>
                    </a:lnTo>
                    <a:lnTo>
                      <a:pt x="90" y="17"/>
                    </a:lnTo>
                    <a:lnTo>
                      <a:pt x="90" y="17"/>
                    </a:lnTo>
                    <a:lnTo>
                      <a:pt x="90" y="17"/>
                    </a:lnTo>
                    <a:lnTo>
                      <a:pt x="90" y="14"/>
                    </a:lnTo>
                    <a:lnTo>
                      <a:pt x="90" y="14"/>
                    </a:lnTo>
                    <a:lnTo>
                      <a:pt x="90" y="14"/>
                    </a:lnTo>
                    <a:lnTo>
                      <a:pt x="86" y="14"/>
                    </a:lnTo>
                    <a:lnTo>
                      <a:pt x="86" y="10"/>
                    </a:lnTo>
                    <a:lnTo>
                      <a:pt x="86" y="10"/>
                    </a:lnTo>
                    <a:lnTo>
                      <a:pt x="86" y="10"/>
                    </a:lnTo>
                    <a:lnTo>
                      <a:pt x="86" y="10"/>
                    </a:lnTo>
                    <a:lnTo>
                      <a:pt x="83" y="10"/>
                    </a:lnTo>
                    <a:lnTo>
                      <a:pt x="83" y="7"/>
                    </a:lnTo>
                    <a:lnTo>
                      <a:pt x="83" y="7"/>
                    </a:lnTo>
                    <a:lnTo>
                      <a:pt x="80" y="7"/>
                    </a:lnTo>
                    <a:lnTo>
                      <a:pt x="80" y="7"/>
                    </a:lnTo>
                    <a:lnTo>
                      <a:pt x="80" y="7"/>
                    </a:lnTo>
                    <a:lnTo>
                      <a:pt x="76" y="3"/>
                    </a:lnTo>
                    <a:lnTo>
                      <a:pt x="76" y="3"/>
                    </a:lnTo>
                    <a:lnTo>
                      <a:pt x="76" y="3"/>
                    </a:lnTo>
                    <a:lnTo>
                      <a:pt x="73" y="3"/>
                    </a:lnTo>
                    <a:lnTo>
                      <a:pt x="73" y="3"/>
                    </a:lnTo>
                    <a:lnTo>
                      <a:pt x="69" y="3"/>
                    </a:lnTo>
                    <a:lnTo>
                      <a:pt x="69" y="3"/>
                    </a:lnTo>
                    <a:lnTo>
                      <a:pt x="69" y="3"/>
                    </a:lnTo>
                    <a:lnTo>
                      <a:pt x="66" y="3"/>
                    </a:lnTo>
                    <a:lnTo>
                      <a:pt x="66" y="0"/>
                    </a:lnTo>
                    <a:lnTo>
                      <a:pt x="66" y="0"/>
                    </a:lnTo>
                    <a:lnTo>
                      <a:pt x="62" y="0"/>
                    </a:lnTo>
                    <a:lnTo>
                      <a:pt x="62" y="0"/>
                    </a:lnTo>
                    <a:lnTo>
                      <a:pt x="59" y="0"/>
                    </a:lnTo>
                    <a:lnTo>
                      <a:pt x="59" y="0"/>
                    </a:lnTo>
                    <a:lnTo>
                      <a:pt x="59" y="0"/>
                    </a:lnTo>
                    <a:lnTo>
                      <a:pt x="55" y="0"/>
                    </a:lnTo>
                    <a:lnTo>
                      <a:pt x="55" y="0"/>
                    </a:lnTo>
                    <a:lnTo>
                      <a:pt x="55" y="0"/>
                    </a:lnTo>
                    <a:lnTo>
                      <a:pt x="52" y="0"/>
                    </a:lnTo>
                    <a:lnTo>
                      <a:pt x="52" y="3"/>
                    </a:lnTo>
                    <a:lnTo>
                      <a:pt x="52" y="3"/>
                    </a:lnTo>
                    <a:lnTo>
                      <a:pt x="52" y="3"/>
                    </a:lnTo>
                    <a:lnTo>
                      <a:pt x="52" y="3"/>
                    </a:lnTo>
                    <a:lnTo>
                      <a:pt x="48" y="3"/>
                    </a:lnTo>
                    <a:lnTo>
                      <a:pt x="48" y="3"/>
                    </a:lnTo>
                    <a:lnTo>
                      <a:pt x="48" y="3"/>
                    </a:lnTo>
                    <a:lnTo>
                      <a:pt x="48" y="3"/>
                    </a:lnTo>
                    <a:lnTo>
                      <a:pt x="48" y="7"/>
                    </a:lnTo>
                    <a:lnTo>
                      <a:pt x="48" y="7"/>
                    </a:lnTo>
                    <a:lnTo>
                      <a:pt x="0" y="163"/>
                    </a:lnTo>
                    <a:lnTo>
                      <a:pt x="0" y="163"/>
                    </a:lnTo>
                    <a:lnTo>
                      <a:pt x="0" y="163"/>
                    </a:lnTo>
                    <a:lnTo>
                      <a:pt x="0" y="163"/>
                    </a:lnTo>
                    <a:lnTo>
                      <a:pt x="0" y="163"/>
                    </a:lnTo>
                    <a:lnTo>
                      <a:pt x="0" y="163"/>
                    </a:lnTo>
                    <a:lnTo>
                      <a:pt x="0" y="159"/>
                    </a:lnTo>
                    <a:lnTo>
                      <a:pt x="3" y="159"/>
                    </a:lnTo>
                    <a:lnTo>
                      <a:pt x="3" y="159"/>
                    </a:lnTo>
                    <a:lnTo>
                      <a:pt x="3" y="159"/>
                    </a:lnTo>
                    <a:lnTo>
                      <a:pt x="3" y="159"/>
                    </a:lnTo>
                    <a:lnTo>
                      <a:pt x="7" y="159"/>
                    </a:lnTo>
                    <a:lnTo>
                      <a:pt x="7" y="159"/>
                    </a:lnTo>
                    <a:lnTo>
                      <a:pt x="7" y="159"/>
                    </a:lnTo>
                    <a:lnTo>
                      <a:pt x="10" y="159"/>
                    </a:lnTo>
                    <a:lnTo>
                      <a:pt x="10" y="159"/>
                    </a:lnTo>
                    <a:lnTo>
                      <a:pt x="10" y="159"/>
                    </a:lnTo>
                    <a:lnTo>
                      <a:pt x="14" y="159"/>
                    </a:lnTo>
                    <a:lnTo>
                      <a:pt x="14" y="159"/>
                    </a:lnTo>
                    <a:lnTo>
                      <a:pt x="14" y="159"/>
                    </a:lnTo>
                    <a:lnTo>
                      <a:pt x="17" y="159"/>
                    </a:lnTo>
                    <a:lnTo>
                      <a:pt x="17" y="159"/>
                    </a:lnTo>
                    <a:lnTo>
                      <a:pt x="21" y="159"/>
                    </a:lnTo>
                    <a:lnTo>
                      <a:pt x="21" y="159"/>
                    </a:lnTo>
                    <a:lnTo>
                      <a:pt x="21" y="159"/>
                    </a:lnTo>
                    <a:lnTo>
                      <a:pt x="24" y="163"/>
                    </a:lnTo>
                    <a:lnTo>
                      <a:pt x="24" y="163"/>
                    </a:lnTo>
                    <a:lnTo>
                      <a:pt x="24" y="163"/>
                    </a:lnTo>
                    <a:lnTo>
                      <a:pt x="28" y="163"/>
                    </a:lnTo>
                    <a:lnTo>
                      <a:pt x="28" y="163"/>
                    </a:lnTo>
                    <a:lnTo>
                      <a:pt x="31" y="163"/>
                    </a:lnTo>
                    <a:lnTo>
                      <a:pt x="31" y="166"/>
                    </a:lnTo>
                    <a:lnTo>
                      <a:pt x="31" y="166"/>
                    </a:lnTo>
                    <a:lnTo>
                      <a:pt x="34" y="166"/>
                    </a:lnTo>
                    <a:lnTo>
                      <a:pt x="34" y="166"/>
                    </a:lnTo>
                    <a:lnTo>
                      <a:pt x="34" y="166"/>
                    </a:lnTo>
                    <a:lnTo>
                      <a:pt x="34" y="170"/>
                    </a:lnTo>
                    <a:lnTo>
                      <a:pt x="38" y="170"/>
                    </a:lnTo>
                    <a:lnTo>
                      <a:pt x="38" y="170"/>
                    </a:lnTo>
                    <a:lnTo>
                      <a:pt x="38" y="170"/>
                    </a:lnTo>
                    <a:lnTo>
                      <a:pt x="38" y="170"/>
                    </a:lnTo>
                    <a:lnTo>
                      <a:pt x="38" y="173"/>
                    </a:lnTo>
                    <a:lnTo>
                      <a:pt x="41" y="173"/>
                    </a:lnTo>
                    <a:lnTo>
                      <a:pt x="41" y="173"/>
                    </a:lnTo>
                    <a:lnTo>
                      <a:pt x="41" y="173"/>
                    </a:lnTo>
                    <a:lnTo>
                      <a:pt x="41" y="173"/>
                    </a:lnTo>
                    <a:lnTo>
                      <a:pt x="41" y="177"/>
                    </a:lnTo>
                    <a:lnTo>
                      <a:pt x="41" y="177"/>
                    </a:lnTo>
                    <a:lnTo>
                      <a:pt x="41" y="177"/>
                    </a:lnTo>
                    <a:lnTo>
                      <a:pt x="41" y="177"/>
                    </a:lnTo>
                    <a:lnTo>
                      <a:pt x="90" y="1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Oval 36"/>
              <p:cNvSpPr>
                <a:spLocks noChangeArrowheads="1"/>
              </p:cNvSpPr>
              <p:nvPr/>
            </p:nvSpPr>
            <p:spPr bwMode="auto">
              <a:xfrm>
                <a:off x="2386" y="2630"/>
                <a:ext cx="66" cy="6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 name="Freeform 37"/>
              <p:cNvSpPr>
                <a:spLocks/>
              </p:cNvSpPr>
              <p:nvPr/>
            </p:nvSpPr>
            <p:spPr bwMode="auto">
              <a:xfrm>
                <a:off x="2407" y="2550"/>
                <a:ext cx="97" cy="125"/>
              </a:xfrm>
              <a:custGeom>
                <a:avLst/>
                <a:gdLst>
                  <a:gd name="T0" fmla="*/ 0 w 97"/>
                  <a:gd name="T1" fmla="*/ 94 h 125"/>
                  <a:gd name="T2" fmla="*/ 0 w 97"/>
                  <a:gd name="T3" fmla="*/ 97 h 125"/>
                  <a:gd name="T4" fmla="*/ 0 w 97"/>
                  <a:gd name="T5" fmla="*/ 97 h 125"/>
                  <a:gd name="T6" fmla="*/ 0 w 97"/>
                  <a:gd name="T7" fmla="*/ 101 h 125"/>
                  <a:gd name="T8" fmla="*/ 0 w 97"/>
                  <a:gd name="T9" fmla="*/ 104 h 125"/>
                  <a:gd name="T10" fmla="*/ 0 w 97"/>
                  <a:gd name="T11" fmla="*/ 104 h 125"/>
                  <a:gd name="T12" fmla="*/ 0 w 97"/>
                  <a:gd name="T13" fmla="*/ 108 h 125"/>
                  <a:gd name="T14" fmla="*/ 3 w 97"/>
                  <a:gd name="T15" fmla="*/ 111 h 125"/>
                  <a:gd name="T16" fmla="*/ 3 w 97"/>
                  <a:gd name="T17" fmla="*/ 111 h 125"/>
                  <a:gd name="T18" fmla="*/ 7 w 97"/>
                  <a:gd name="T19" fmla="*/ 115 h 125"/>
                  <a:gd name="T20" fmla="*/ 7 w 97"/>
                  <a:gd name="T21" fmla="*/ 118 h 125"/>
                  <a:gd name="T22" fmla="*/ 10 w 97"/>
                  <a:gd name="T23" fmla="*/ 118 h 125"/>
                  <a:gd name="T24" fmla="*/ 10 w 97"/>
                  <a:gd name="T25" fmla="*/ 122 h 125"/>
                  <a:gd name="T26" fmla="*/ 14 w 97"/>
                  <a:gd name="T27" fmla="*/ 122 h 125"/>
                  <a:gd name="T28" fmla="*/ 17 w 97"/>
                  <a:gd name="T29" fmla="*/ 122 h 125"/>
                  <a:gd name="T30" fmla="*/ 21 w 97"/>
                  <a:gd name="T31" fmla="*/ 122 h 125"/>
                  <a:gd name="T32" fmla="*/ 21 w 97"/>
                  <a:gd name="T33" fmla="*/ 125 h 125"/>
                  <a:gd name="T34" fmla="*/ 24 w 97"/>
                  <a:gd name="T35" fmla="*/ 125 h 125"/>
                  <a:gd name="T36" fmla="*/ 27 w 97"/>
                  <a:gd name="T37" fmla="*/ 125 h 125"/>
                  <a:gd name="T38" fmla="*/ 31 w 97"/>
                  <a:gd name="T39" fmla="*/ 122 h 125"/>
                  <a:gd name="T40" fmla="*/ 31 w 97"/>
                  <a:gd name="T41" fmla="*/ 122 h 125"/>
                  <a:gd name="T42" fmla="*/ 34 w 97"/>
                  <a:gd name="T43" fmla="*/ 122 h 125"/>
                  <a:gd name="T44" fmla="*/ 38 w 97"/>
                  <a:gd name="T45" fmla="*/ 118 h 125"/>
                  <a:gd name="T46" fmla="*/ 38 w 97"/>
                  <a:gd name="T47" fmla="*/ 118 h 125"/>
                  <a:gd name="T48" fmla="*/ 38 w 97"/>
                  <a:gd name="T49" fmla="*/ 115 h 125"/>
                  <a:gd name="T50" fmla="*/ 97 w 97"/>
                  <a:gd name="T51" fmla="*/ 25 h 125"/>
                  <a:gd name="T52" fmla="*/ 93 w 97"/>
                  <a:gd name="T53" fmla="*/ 28 h 125"/>
                  <a:gd name="T54" fmla="*/ 93 w 97"/>
                  <a:gd name="T55" fmla="*/ 28 h 125"/>
                  <a:gd name="T56" fmla="*/ 90 w 97"/>
                  <a:gd name="T57" fmla="*/ 31 h 125"/>
                  <a:gd name="T58" fmla="*/ 90 w 97"/>
                  <a:gd name="T59" fmla="*/ 31 h 125"/>
                  <a:gd name="T60" fmla="*/ 86 w 97"/>
                  <a:gd name="T61" fmla="*/ 31 h 125"/>
                  <a:gd name="T62" fmla="*/ 83 w 97"/>
                  <a:gd name="T63" fmla="*/ 31 h 125"/>
                  <a:gd name="T64" fmla="*/ 79 w 97"/>
                  <a:gd name="T65" fmla="*/ 31 h 125"/>
                  <a:gd name="T66" fmla="*/ 79 w 97"/>
                  <a:gd name="T67" fmla="*/ 31 h 125"/>
                  <a:gd name="T68" fmla="*/ 76 w 97"/>
                  <a:gd name="T69" fmla="*/ 31 h 125"/>
                  <a:gd name="T70" fmla="*/ 73 w 97"/>
                  <a:gd name="T71" fmla="*/ 31 h 125"/>
                  <a:gd name="T72" fmla="*/ 69 w 97"/>
                  <a:gd name="T73" fmla="*/ 28 h 125"/>
                  <a:gd name="T74" fmla="*/ 69 w 97"/>
                  <a:gd name="T75" fmla="*/ 28 h 125"/>
                  <a:gd name="T76" fmla="*/ 66 w 97"/>
                  <a:gd name="T77" fmla="*/ 28 h 125"/>
                  <a:gd name="T78" fmla="*/ 62 w 97"/>
                  <a:gd name="T79" fmla="*/ 25 h 125"/>
                  <a:gd name="T80" fmla="*/ 62 w 97"/>
                  <a:gd name="T81" fmla="*/ 21 h 125"/>
                  <a:gd name="T82" fmla="*/ 59 w 97"/>
                  <a:gd name="T83" fmla="*/ 21 h 125"/>
                  <a:gd name="T84" fmla="*/ 59 w 97"/>
                  <a:gd name="T85" fmla="*/ 18 h 125"/>
                  <a:gd name="T86" fmla="*/ 59 w 97"/>
                  <a:gd name="T87" fmla="*/ 14 h 125"/>
                  <a:gd name="T88" fmla="*/ 55 w 97"/>
                  <a:gd name="T89" fmla="*/ 14 h 125"/>
                  <a:gd name="T90" fmla="*/ 55 w 97"/>
                  <a:gd name="T91" fmla="*/ 11 h 125"/>
                  <a:gd name="T92" fmla="*/ 55 w 97"/>
                  <a:gd name="T93" fmla="*/ 7 h 125"/>
                  <a:gd name="T94" fmla="*/ 55 w 97"/>
                  <a:gd name="T95" fmla="*/ 4 h 125"/>
                  <a:gd name="T96" fmla="*/ 59 w 97"/>
                  <a:gd name="T97" fmla="*/ 4 h 125"/>
                  <a:gd name="T98" fmla="*/ 59 w 97"/>
                  <a:gd name="T9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25">
                    <a:moveTo>
                      <a:pt x="3" y="94"/>
                    </a:moveTo>
                    <a:lnTo>
                      <a:pt x="0" y="94"/>
                    </a:lnTo>
                    <a:lnTo>
                      <a:pt x="0" y="94"/>
                    </a:lnTo>
                    <a:lnTo>
                      <a:pt x="0" y="97"/>
                    </a:lnTo>
                    <a:lnTo>
                      <a:pt x="0" y="97"/>
                    </a:lnTo>
                    <a:lnTo>
                      <a:pt x="0" y="97"/>
                    </a:lnTo>
                    <a:lnTo>
                      <a:pt x="0" y="101"/>
                    </a:lnTo>
                    <a:lnTo>
                      <a:pt x="0" y="101"/>
                    </a:lnTo>
                    <a:lnTo>
                      <a:pt x="0" y="101"/>
                    </a:lnTo>
                    <a:lnTo>
                      <a:pt x="0" y="104"/>
                    </a:lnTo>
                    <a:lnTo>
                      <a:pt x="0" y="104"/>
                    </a:lnTo>
                    <a:lnTo>
                      <a:pt x="0" y="104"/>
                    </a:lnTo>
                    <a:lnTo>
                      <a:pt x="0" y="108"/>
                    </a:lnTo>
                    <a:lnTo>
                      <a:pt x="0" y="108"/>
                    </a:lnTo>
                    <a:lnTo>
                      <a:pt x="0" y="108"/>
                    </a:lnTo>
                    <a:lnTo>
                      <a:pt x="3" y="111"/>
                    </a:lnTo>
                    <a:lnTo>
                      <a:pt x="3" y="111"/>
                    </a:lnTo>
                    <a:lnTo>
                      <a:pt x="3" y="111"/>
                    </a:lnTo>
                    <a:lnTo>
                      <a:pt x="3" y="115"/>
                    </a:lnTo>
                    <a:lnTo>
                      <a:pt x="7" y="115"/>
                    </a:lnTo>
                    <a:lnTo>
                      <a:pt x="7" y="115"/>
                    </a:lnTo>
                    <a:lnTo>
                      <a:pt x="7" y="118"/>
                    </a:lnTo>
                    <a:lnTo>
                      <a:pt x="7" y="118"/>
                    </a:lnTo>
                    <a:lnTo>
                      <a:pt x="10" y="118"/>
                    </a:lnTo>
                    <a:lnTo>
                      <a:pt x="10" y="118"/>
                    </a:lnTo>
                    <a:lnTo>
                      <a:pt x="10" y="122"/>
                    </a:lnTo>
                    <a:lnTo>
                      <a:pt x="14" y="122"/>
                    </a:lnTo>
                    <a:lnTo>
                      <a:pt x="14" y="122"/>
                    </a:lnTo>
                    <a:lnTo>
                      <a:pt x="17" y="122"/>
                    </a:lnTo>
                    <a:lnTo>
                      <a:pt x="17" y="122"/>
                    </a:lnTo>
                    <a:lnTo>
                      <a:pt x="17" y="122"/>
                    </a:lnTo>
                    <a:lnTo>
                      <a:pt x="21" y="122"/>
                    </a:lnTo>
                    <a:lnTo>
                      <a:pt x="21" y="125"/>
                    </a:lnTo>
                    <a:lnTo>
                      <a:pt x="21" y="125"/>
                    </a:lnTo>
                    <a:lnTo>
                      <a:pt x="24" y="125"/>
                    </a:lnTo>
                    <a:lnTo>
                      <a:pt x="24" y="125"/>
                    </a:lnTo>
                    <a:lnTo>
                      <a:pt x="27" y="125"/>
                    </a:lnTo>
                    <a:lnTo>
                      <a:pt x="27" y="125"/>
                    </a:lnTo>
                    <a:lnTo>
                      <a:pt x="27" y="122"/>
                    </a:lnTo>
                    <a:lnTo>
                      <a:pt x="31" y="122"/>
                    </a:lnTo>
                    <a:lnTo>
                      <a:pt x="31" y="122"/>
                    </a:lnTo>
                    <a:lnTo>
                      <a:pt x="31" y="122"/>
                    </a:lnTo>
                    <a:lnTo>
                      <a:pt x="34" y="122"/>
                    </a:lnTo>
                    <a:lnTo>
                      <a:pt x="34" y="122"/>
                    </a:lnTo>
                    <a:lnTo>
                      <a:pt x="34" y="122"/>
                    </a:lnTo>
                    <a:lnTo>
                      <a:pt x="38" y="118"/>
                    </a:lnTo>
                    <a:lnTo>
                      <a:pt x="38" y="118"/>
                    </a:lnTo>
                    <a:lnTo>
                      <a:pt x="38" y="118"/>
                    </a:lnTo>
                    <a:lnTo>
                      <a:pt x="38" y="118"/>
                    </a:lnTo>
                    <a:lnTo>
                      <a:pt x="38" y="115"/>
                    </a:lnTo>
                    <a:lnTo>
                      <a:pt x="97" y="25"/>
                    </a:lnTo>
                    <a:lnTo>
                      <a:pt x="97" y="25"/>
                    </a:lnTo>
                    <a:lnTo>
                      <a:pt x="97" y="28"/>
                    </a:lnTo>
                    <a:lnTo>
                      <a:pt x="93" y="28"/>
                    </a:lnTo>
                    <a:lnTo>
                      <a:pt x="93" y="28"/>
                    </a:lnTo>
                    <a:lnTo>
                      <a:pt x="93" y="28"/>
                    </a:lnTo>
                    <a:lnTo>
                      <a:pt x="93" y="31"/>
                    </a:lnTo>
                    <a:lnTo>
                      <a:pt x="90" y="31"/>
                    </a:lnTo>
                    <a:lnTo>
                      <a:pt x="90" y="31"/>
                    </a:lnTo>
                    <a:lnTo>
                      <a:pt x="90" y="31"/>
                    </a:lnTo>
                    <a:lnTo>
                      <a:pt x="86" y="31"/>
                    </a:lnTo>
                    <a:lnTo>
                      <a:pt x="86" y="31"/>
                    </a:lnTo>
                    <a:lnTo>
                      <a:pt x="83" y="31"/>
                    </a:lnTo>
                    <a:lnTo>
                      <a:pt x="83" y="31"/>
                    </a:lnTo>
                    <a:lnTo>
                      <a:pt x="83" y="31"/>
                    </a:lnTo>
                    <a:lnTo>
                      <a:pt x="79" y="31"/>
                    </a:lnTo>
                    <a:lnTo>
                      <a:pt x="79" y="31"/>
                    </a:lnTo>
                    <a:lnTo>
                      <a:pt x="79" y="31"/>
                    </a:lnTo>
                    <a:lnTo>
                      <a:pt x="76" y="31"/>
                    </a:lnTo>
                    <a:lnTo>
                      <a:pt x="76" y="31"/>
                    </a:lnTo>
                    <a:lnTo>
                      <a:pt x="73" y="31"/>
                    </a:lnTo>
                    <a:lnTo>
                      <a:pt x="73" y="31"/>
                    </a:lnTo>
                    <a:lnTo>
                      <a:pt x="73" y="31"/>
                    </a:lnTo>
                    <a:lnTo>
                      <a:pt x="69" y="28"/>
                    </a:lnTo>
                    <a:lnTo>
                      <a:pt x="69" y="28"/>
                    </a:lnTo>
                    <a:lnTo>
                      <a:pt x="69" y="28"/>
                    </a:lnTo>
                    <a:lnTo>
                      <a:pt x="66" y="28"/>
                    </a:lnTo>
                    <a:lnTo>
                      <a:pt x="66" y="28"/>
                    </a:lnTo>
                    <a:lnTo>
                      <a:pt x="66" y="25"/>
                    </a:lnTo>
                    <a:lnTo>
                      <a:pt x="62" y="25"/>
                    </a:lnTo>
                    <a:lnTo>
                      <a:pt x="62" y="25"/>
                    </a:lnTo>
                    <a:lnTo>
                      <a:pt x="62" y="21"/>
                    </a:lnTo>
                    <a:lnTo>
                      <a:pt x="59" y="21"/>
                    </a:lnTo>
                    <a:lnTo>
                      <a:pt x="59" y="21"/>
                    </a:lnTo>
                    <a:lnTo>
                      <a:pt x="59" y="18"/>
                    </a:lnTo>
                    <a:lnTo>
                      <a:pt x="59" y="18"/>
                    </a:lnTo>
                    <a:lnTo>
                      <a:pt x="59" y="18"/>
                    </a:lnTo>
                    <a:lnTo>
                      <a:pt x="59" y="14"/>
                    </a:lnTo>
                    <a:lnTo>
                      <a:pt x="55" y="14"/>
                    </a:lnTo>
                    <a:lnTo>
                      <a:pt x="55" y="14"/>
                    </a:lnTo>
                    <a:lnTo>
                      <a:pt x="55" y="11"/>
                    </a:lnTo>
                    <a:lnTo>
                      <a:pt x="55" y="11"/>
                    </a:lnTo>
                    <a:lnTo>
                      <a:pt x="55" y="11"/>
                    </a:lnTo>
                    <a:lnTo>
                      <a:pt x="55" y="7"/>
                    </a:lnTo>
                    <a:lnTo>
                      <a:pt x="55" y="7"/>
                    </a:lnTo>
                    <a:lnTo>
                      <a:pt x="55" y="4"/>
                    </a:lnTo>
                    <a:lnTo>
                      <a:pt x="59" y="4"/>
                    </a:lnTo>
                    <a:lnTo>
                      <a:pt x="59" y="4"/>
                    </a:lnTo>
                    <a:lnTo>
                      <a:pt x="59" y="4"/>
                    </a:lnTo>
                    <a:lnTo>
                      <a:pt x="59" y="0"/>
                    </a:lnTo>
                    <a:lnTo>
                      <a:pt x="3" y="9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 name="Oval 38"/>
              <p:cNvSpPr>
                <a:spLocks noChangeArrowheads="1"/>
              </p:cNvSpPr>
              <p:nvPr/>
            </p:nvSpPr>
            <p:spPr bwMode="auto">
              <a:xfrm>
                <a:off x="3014" y="2027"/>
                <a:ext cx="163" cy="1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39"/>
              <p:cNvSpPr>
                <a:spLocks/>
              </p:cNvSpPr>
              <p:nvPr/>
            </p:nvSpPr>
            <p:spPr bwMode="auto">
              <a:xfrm>
                <a:off x="2726" y="2089"/>
                <a:ext cx="295" cy="52"/>
              </a:xfrm>
              <a:custGeom>
                <a:avLst/>
                <a:gdLst>
                  <a:gd name="T0" fmla="*/ 295 w 295"/>
                  <a:gd name="T1" fmla="*/ 45 h 52"/>
                  <a:gd name="T2" fmla="*/ 295 w 295"/>
                  <a:gd name="T3" fmla="*/ 45 h 52"/>
                  <a:gd name="T4" fmla="*/ 295 w 295"/>
                  <a:gd name="T5" fmla="*/ 45 h 52"/>
                  <a:gd name="T6" fmla="*/ 295 w 295"/>
                  <a:gd name="T7" fmla="*/ 42 h 52"/>
                  <a:gd name="T8" fmla="*/ 295 w 295"/>
                  <a:gd name="T9" fmla="*/ 42 h 52"/>
                  <a:gd name="T10" fmla="*/ 295 w 295"/>
                  <a:gd name="T11" fmla="*/ 38 h 52"/>
                  <a:gd name="T12" fmla="*/ 295 w 295"/>
                  <a:gd name="T13" fmla="*/ 38 h 52"/>
                  <a:gd name="T14" fmla="*/ 295 w 295"/>
                  <a:gd name="T15" fmla="*/ 35 h 52"/>
                  <a:gd name="T16" fmla="*/ 295 w 295"/>
                  <a:gd name="T17" fmla="*/ 35 h 52"/>
                  <a:gd name="T18" fmla="*/ 295 w 295"/>
                  <a:gd name="T19" fmla="*/ 31 h 52"/>
                  <a:gd name="T20" fmla="*/ 295 w 295"/>
                  <a:gd name="T21" fmla="*/ 28 h 52"/>
                  <a:gd name="T22" fmla="*/ 295 w 295"/>
                  <a:gd name="T23" fmla="*/ 24 h 52"/>
                  <a:gd name="T24" fmla="*/ 295 w 295"/>
                  <a:gd name="T25" fmla="*/ 21 h 52"/>
                  <a:gd name="T26" fmla="*/ 295 w 295"/>
                  <a:gd name="T27" fmla="*/ 21 h 52"/>
                  <a:gd name="T28" fmla="*/ 295 w 295"/>
                  <a:gd name="T29" fmla="*/ 17 h 52"/>
                  <a:gd name="T30" fmla="*/ 295 w 295"/>
                  <a:gd name="T31" fmla="*/ 14 h 52"/>
                  <a:gd name="T32" fmla="*/ 295 w 295"/>
                  <a:gd name="T33" fmla="*/ 10 h 52"/>
                  <a:gd name="T34" fmla="*/ 295 w 295"/>
                  <a:gd name="T35" fmla="*/ 10 h 52"/>
                  <a:gd name="T36" fmla="*/ 295 w 295"/>
                  <a:gd name="T37" fmla="*/ 7 h 52"/>
                  <a:gd name="T38" fmla="*/ 295 w 295"/>
                  <a:gd name="T39" fmla="*/ 3 h 52"/>
                  <a:gd name="T40" fmla="*/ 295 w 295"/>
                  <a:gd name="T41" fmla="*/ 3 h 52"/>
                  <a:gd name="T42" fmla="*/ 295 w 295"/>
                  <a:gd name="T43" fmla="*/ 3 h 52"/>
                  <a:gd name="T44" fmla="*/ 295 w 295"/>
                  <a:gd name="T45" fmla="*/ 0 h 52"/>
                  <a:gd name="T46" fmla="*/ 295 w 295"/>
                  <a:gd name="T47" fmla="*/ 0 h 52"/>
                  <a:gd name="T48" fmla="*/ 295 w 295"/>
                  <a:gd name="T49" fmla="*/ 0 h 52"/>
                  <a:gd name="T50" fmla="*/ 0 w 295"/>
                  <a:gd name="T51" fmla="*/ 7 h 52"/>
                  <a:gd name="T52" fmla="*/ 0 w 295"/>
                  <a:gd name="T53" fmla="*/ 7 h 52"/>
                  <a:gd name="T54" fmla="*/ 0 w 295"/>
                  <a:gd name="T55" fmla="*/ 7 h 52"/>
                  <a:gd name="T56" fmla="*/ 0 w 295"/>
                  <a:gd name="T57" fmla="*/ 7 h 52"/>
                  <a:gd name="T58" fmla="*/ 0 w 295"/>
                  <a:gd name="T59" fmla="*/ 10 h 52"/>
                  <a:gd name="T60" fmla="*/ 0 w 295"/>
                  <a:gd name="T61" fmla="*/ 10 h 52"/>
                  <a:gd name="T62" fmla="*/ 0 w 295"/>
                  <a:gd name="T63" fmla="*/ 14 h 52"/>
                  <a:gd name="T64" fmla="*/ 0 w 295"/>
                  <a:gd name="T65" fmla="*/ 14 h 52"/>
                  <a:gd name="T66" fmla="*/ 0 w 295"/>
                  <a:gd name="T67" fmla="*/ 17 h 52"/>
                  <a:gd name="T68" fmla="*/ 0 w 295"/>
                  <a:gd name="T69" fmla="*/ 21 h 52"/>
                  <a:gd name="T70" fmla="*/ 0 w 295"/>
                  <a:gd name="T71" fmla="*/ 24 h 52"/>
                  <a:gd name="T72" fmla="*/ 0 w 295"/>
                  <a:gd name="T73" fmla="*/ 24 h 52"/>
                  <a:gd name="T74" fmla="*/ 0 w 295"/>
                  <a:gd name="T75" fmla="*/ 28 h 52"/>
                  <a:gd name="T76" fmla="*/ 0 w 295"/>
                  <a:gd name="T77" fmla="*/ 31 h 52"/>
                  <a:gd name="T78" fmla="*/ 0 w 295"/>
                  <a:gd name="T79" fmla="*/ 35 h 52"/>
                  <a:gd name="T80" fmla="*/ 0 w 295"/>
                  <a:gd name="T81" fmla="*/ 38 h 52"/>
                  <a:gd name="T82" fmla="*/ 0 w 295"/>
                  <a:gd name="T83" fmla="*/ 38 h 52"/>
                  <a:gd name="T84" fmla="*/ 0 w 295"/>
                  <a:gd name="T85" fmla="*/ 42 h 52"/>
                  <a:gd name="T86" fmla="*/ 0 w 295"/>
                  <a:gd name="T87" fmla="*/ 45 h 52"/>
                  <a:gd name="T88" fmla="*/ 0 w 295"/>
                  <a:gd name="T89" fmla="*/ 45 h 52"/>
                  <a:gd name="T90" fmla="*/ 0 w 295"/>
                  <a:gd name="T91" fmla="*/ 49 h 52"/>
                  <a:gd name="T92" fmla="*/ 0 w 295"/>
                  <a:gd name="T93" fmla="*/ 49 h 52"/>
                  <a:gd name="T94" fmla="*/ 0 w 295"/>
                  <a:gd name="T95" fmla="*/ 49 h 52"/>
                  <a:gd name="T96" fmla="*/ 0 w 295"/>
                  <a:gd name="T97" fmla="*/ 49 h 52"/>
                  <a:gd name="T98" fmla="*/ 0 w 295"/>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52">
                    <a:moveTo>
                      <a:pt x="295" y="45"/>
                    </a:moveTo>
                    <a:lnTo>
                      <a:pt x="295" y="45"/>
                    </a:lnTo>
                    <a:lnTo>
                      <a:pt x="295" y="45"/>
                    </a:lnTo>
                    <a:lnTo>
                      <a:pt x="295" y="45"/>
                    </a:lnTo>
                    <a:lnTo>
                      <a:pt x="295" y="45"/>
                    </a:lnTo>
                    <a:lnTo>
                      <a:pt x="295" y="45"/>
                    </a:lnTo>
                    <a:lnTo>
                      <a:pt x="295" y="45"/>
                    </a:lnTo>
                    <a:lnTo>
                      <a:pt x="295" y="42"/>
                    </a:lnTo>
                    <a:lnTo>
                      <a:pt x="295" y="42"/>
                    </a:lnTo>
                    <a:lnTo>
                      <a:pt x="295" y="42"/>
                    </a:lnTo>
                    <a:lnTo>
                      <a:pt x="295" y="42"/>
                    </a:lnTo>
                    <a:lnTo>
                      <a:pt x="295" y="38"/>
                    </a:lnTo>
                    <a:lnTo>
                      <a:pt x="295" y="38"/>
                    </a:lnTo>
                    <a:lnTo>
                      <a:pt x="295" y="38"/>
                    </a:lnTo>
                    <a:lnTo>
                      <a:pt x="295" y="38"/>
                    </a:lnTo>
                    <a:lnTo>
                      <a:pt x="295" y="35"/>
                    </a:lnTo>
                    <a:lnTo>
                      <a:pt x="295" y="35"/>
                    </a:lnTo>
                    <a:lnTo>
                      <a:pt x="295" y="35"/>
                    </a:lnTo>
                    <a:lnTo>
                      <a:pt x="295" y="31"/>
                    </a:lnTo>
                    <a:lnTo>
                      <a:pt x="295" y="31"/>
                    </a:lnTo>
                    <a:lnTo>
                      <a:pt x="295" y="28"/>
                    </a:lnTo>
                    <a:lnTo>
                      <a:pt x="295" y="28"/>
                    </a:lnTo>
                    <a:lnTo>
                      <a:pt x="295" y="28"/>
                    </a:lnTo>
                    <a:lnTo>
                      <a:pt x="295" y="24"/>
                    </a:lnTo>
                    <a:lnTo>
                      <a:pt x="295" y="24"/>
                    </a:lnTo>
                    <a:lnTo>
                      <a:pt x="295" y="21"/>
                    </a:lnTo>
                    <a:lnTo>
                      <a:pt x="295" y="21"/>
                    </a:lnTo>
                    <a:lnTo>
                      <a:pt x="295" y="21"/>
                    </a:lnTo>
                    <a:lnTo>
                      <a:pt x="295" y="17"/>
                    </a:lnTo>
                    <a:lnTo>
                      <a:pt x="295" y="17"/>
                    </a:lnTo>
                    <a:lnTo>
                      <a:pt x="295" y="14"/>
                    </a:lnTo>
                    <a:lnTo>
                      <a:pt x="295" y="14"/>
                    </a:lnTo>
                    <a:lnTo>
                      <a:pt x="295" y="14"/>
                    </a:lnTo>
                    <a:lnTo>
                      <a:pt x="295" y="10"/>
                    </a:lnTo>
                    <a:lnTo>
                      <a:pt x="295" y="10"/>
                    </a:lnTo>
                    <a:lnTo>
                      <a:pt x="295" y="10"/>
                    </a:lnTo>
                    <a:lnTo>
                      <a:pt x="295" y="7"/>
                    </a:lnTo>
                    <a:lnTo>
                      <a:pt x="295" y="7"/>
                    </a:lnTo>
                    <a:lnTo>
                      <a:pt x="295" y="7"/>
                    </a:lnTo>
                    <a:lnTo>
                      <a:pt x="295" y="3"/>
                    </a:lnTo>
                    <a:lnTo>
                      <a:pt x="295" y="3"/>
                    </a:lnTo>
                    <a:lnTo>
                      <a:pt x="295" y="3"/>
                    </a:lnTo>
                    <a:lnTo>
                      <a:pt x="295" y="3"/>
                    </a:lnTo>
                    <a:lnTo>
                      <a:pt x="295" y="3"/>
                    </a:lnTo>
                    <a:lnTo>
                      <a:pt x="295" y="3"/>
                    </a:lnTo>
                    <a:lnTo>
                      <a:pt x="295" y="0"/>
                    </a:lnTo>
                    <a:lnTo>
                      <a:pt x="295" y="0"/>
                    </a:lnTo>
                    <a:lnTo>
                      <a:pt x="295" y="0"/>
                    </a:lnTo>
                    <a:lnTo>
                      <a:pt x="295" y="0"/>
                    </a:lnTo>
                    <a:lnTo>
                      <a:pt x="295" y="0"/>
                    </a:lnTo>
                    <a:lnTo>
                      <a:pt x="0" y="7"/>
                    </a:lnTo>
                    <a:lnTo>
                      <a:pt x="0" y="7"/>
                    </a:lnTo>
                    <a:lnTo>
                      <a:pt x="0" y="7"/>
                    </a:lnTo>
                    <a:lnTo>
                      <a:pt x="0" y="7"/>
                    </a:lnTo>
                    <a:lnTo>
                      <a:pt x="0" y="7"/>
                    </a:lnTo>
                    <a:lnTo>
                      <a:pt x="0" y="7"/>
                    </a:lnTo>
                    <a:lnTo>
                      <a:pt x="0" y="7"/>
                    </a:lnTo>
                    <a:lnTo>
                      <a:pt x="0" y="7"/>
                    </a:lnTo>
                    <a:lnTo>
                      <a:pt x="0" y="7"/>
                    </a:lnTo>
                    <a:lnTo>
                      <a:pt x="0" y="10"/>
                    </a:lnTo>
                    <a:lnTo>
                      <a:pt x="0" y="10"/>
                    </a:lnTo>
                    <a:lnTo>
                      <a:pt x="0" y="10"/>
                    </a:lnTo>
                    <a:lnTo>
                      <a:pt x="0" y="10"/>
                    </a:lnTo>
                    <a:lnTo>
                      <a:pt x="0" y="14"/>
                    </a:lnTo>
                    <a:lnTo>
                      <a:pt x="0" y="14"/>
                    </a:lnTo>
                    <a:lnTo>
                      <a:pt x="0" y="14"/>
                    </a:lnTo>
                    <a:lnTo>
                      <a:pt x="0" y="17"/>
                    </a:lnTo>
                    <a:lnTo>
                      <a:pt x="0" y="17"/>
                    </a:lnTo>
                    <a:lnTo>
                      <a:pt x="0" y="17"/>
                    </a:lnTo>
                    <a:lnTo>
                      <a:pt x="0" y="21"/>
                    </a:lnTo>
                    <a:lnTo>
                      <a:pt x="0" y="21"/>
                    </a:lnTo>
                    <a:lnTo>
                      <a:pt x="0" y="24"/>
                    </a:lnTo>
                    <a:lnTo>
                      <a:pt x="0" y="24"/>
                    </a:lnTo>
                    <a:lnTo>
                      <a:pt x="0" y="24"/>
                    </a:lnTo>
                    <a:lnTo>
                      <a:pt x="0" y="28"/>
                    </a:lnTo>
                    <a:lnTo>
                      <a:pt x="0" y="28"/>
                    </a:lnTo>
                    <a:lnTo>
                      <a:pt x="0" y="31"/>
                    </a:lnTo>
                    <a:lnTo>
                      <a:pt x="0" y="31"/>
                    </a:lnTo>
                    <a:lnTo>
                      <a:pt x="0" y="35"/>
                    </a:lnTo>
                    <a:lnTo>
                      <a:pt x="0" y="35"/>
                    </a:lnTo>
                    <a:lnTo>
                      <a:pt x="0" y="35"/>
                    </a:lnTo>
                    <a:lnTo>
                      <a:pt x="0" y="38"/>
                    </a:lnTo>
                    <a:lnTo>
                      <a:pt x="0" y="38"/>
                    </a:lnTo>
                    <a:lnTo>
                      <a:pt x="0" y="38"/>
                    </a:lnTo>
                    <a:lnTo>
                      <a:pt x="0" y="42"/>
                    </a:lnTo>
                    <a:lnTo>
                      <a:pt x="0" y="42"/>
                    </a:lnTo>
                    <a:lnTo>
                      <a:pt x="0" y="42"/>
                    </a:lnTo>
                    <a:lnTo>
                      <a:pt x="0" y="45"/>
                    </a:lnTo>
                    <a:lnTo>
                      <a:pt x="0" y="45"/>
                    </a:lnTo>
                    <a:lnTo>
                      <a:pt x="0" y="45"/>
                    </a:lnTo>
                    <a:lnTo>
                      <a:pt x="0" y="45"/>
                    </a:lnTo>
                    <a:lnTo>
                      <a:pt x="0" y="49"/>
                    </a:lnTo>
                    <a:lnTo>
                      <a:pt x="0" y="49"/>
                    </a:lnTo>
                    <a:lnTo>
                      <a:pt x="0" y="49"/>
                    </a:lnTo>
                    <a:lnTo>
                      <a:pt x="0" y="49"/>
                    </a:lnTo>
                    <a:lnTo>
                      <a:pt x="0" y="49"/>
                    </a:lnTo>
                    <a:lnTo>
                      <a:pt x="0" y="49"/>
                    </a:lnTo>
                    <a:lnTo>
                      <a:pt x="0" y="49"/>
                    </a:lnTo>
                    <a:lnTo>
                      <a:pt x="0" y="52"/>
                    </a:lnTo>
                    <a:lnTo>
                      <a:pt x="0" y="52"/>
                    </a:lnTo>
                    <a:lnTo>
                      <a:pt x="295"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40"/>
              <p:cNvSpPr>
                <a:spLocks/>
              </p:cNvSpPr>
              <p:nvPr/>
            </p:nvSpPr>
            <p:spPr bwMode="auto">
              <a:xfrm>
                <a:off x="3114" y="2096"/>
                <a:ext cx="170" cy="69"/>
              </a:xfrm>
              <a:custGeom>
                <a:avLst/>
                <a:gdLst>
                  <a:gd name="T0" fmla="*/ 24 w 170"/>
                  <a:gd name="T1" fmla="*/ 0 h 69"/>
                  <a:gd name="T2" fmla="*/ 21 w 170"/>
                  <a:gd name="T3" fmla="*/ 0 h 69"/>
                  <a:gd name="T4" fmla="*/ 17 w 170"/>
                  <a:gd name="T5" fmla="*/ 0 h 69"/>
                  <a:gd name="T6" fmla="*/ 14 w 170"/>
                  <a:gd name="T7" fmla="*/ 0 h 69"/>
                  <a:gd name="T8" fmla="*/ 14 w 170"/>
                  <a:gd name="T9" fmla="*/ 0 h 69"/>
                  <a:gd name="T10" fmla="*/ 11 w 170"/>
                  <a:gd name="T11" fmla="*/ 3 h 69"/>
                  <a:gd name="T12" fmla="*/ 7 w 170"/>
                  <a:gd name="T13" fmla="*/ 3 h 69"/>
                  <a:gd name="T14" fmla="*/ 7 w 170"/>
                  <a:gd name="T15" fmla="*/ 7 h 69"/>
                  <a:gd name="T16" fmla="*/ 4 w 170"/>
                  <a:gd name="T17" fmla="*/ 7 h 69"/>
                  <a:gd name="T18" fmla="*/ 4 w 170"/>
                  <a:gd name="T19" fmla="*/ 10 h 69"/>
                  <a:gd name="T20" fmla="*/ 4 w 170"/>
                  <a:gd name="T21" fmla="*/ 14 h 69"/>
                  <a:gd name="T22" fmla="*/ 0 w 170"/>
                  <a:gd name="T23" fmla="*/ 17 h 69"/>
                  <a:gd name="T24" fmla="*/ 0 w 170"/>
                  <a:gd name="T25" fmla="*/ 17 h 69"/>
                  <a:gd name="T26" fmla="*/ 0 w 170"/>
                  <a:gd name="T27" fmla="*/ 21 h 69"/>
                  <a:gd name="T28" fmla="*/ 0 w 170"/>
                  <a:gd name="T29" fmla="*/ 24 h 69"/>
                  <a:gd name="T30" fmla="*/ 0 w 170"/>
                  <a:gd name="T31" fmla="*/ 28 h 69"/>
                  <a:gd name="T32" fmla="*/ 0 w 170"/>
                  <a:gd name="T33" fmla="*/ 31 h 69"/>
                  <a:gd name="T34" fmla="*/ 4 w 170"/>
                  <a:gd name="T35" fmla="*/ 31 h 69"/>
                  <a:gd name="T36" fmla="*/ 4 w 170"/>
                  <a:gd name="T37" fmla="*/ 35 h 69"/>
                  <a:gd name="T38" fmla="*/ 7 w 170"/>
                  <a:gd name="T39" fmla="*/ 38 h 69"/>
                  <a:gd name="T40" fmla="*/ 7 w 170"/>
                  <a:gd name="T41" fmla="*/ 38 h 69"/>
                  <a:gd name="T42" fmla="*/ 11 w 170"/>
                  <a:gd name="T43" fmla="*/ 42 h 69"/>
                  <a:gd name="T44" fmla="*/ 11 w 170"/>
                  <a:gd name="T45" fmla="*/ 42 h 69"/>
                  <a:gd name="T46" fmla="*/ 14 w 170"/>
                  <a:gd name="T47" fmla="*/ 42 h 69"/>
                  <a:gd name="T48" fmla="*/ 17 w 170"/>
                  <a:gd name="T49" fmla="*/ 45 h 69"/>
                  <a:gd name="T50" fmla="*/ 160 w 170"/>
                  <a:gd name="T51" fmla="*/ 69 h 69"/>
                  <a:gd name="T52" fmla="*/ 160 w 170"/>
                  <a:gd name="T53" fmla="*/ 69 h 69"/>
                  <a:gd name="T54" fmla="*/ 156 w 170"/>
                  <a:gd name="T55" fmla="*/ 66 h 69"/>
                  <a:gd name="T56" fmla="*/ 153 w 170"/>
                  <a:gd name="T57" fmla="*/ 66 h 69"/>
                  <a:gd name="T58" fmla="*/ 153 w 170"/>
                  <a:gd name="T59" fmla="*/ 66 h 69"/>
                  <a:gd name="T60" fmla="*/ 149 w 170"/>
                  <a:gd name="T61" fmla="*/ 62 h 69"/>
                  <a:gd name="T62" fmla="*/ 149 w 170"/>
                  <a:gd name="T63" fmla="*/ 59 h 69"/>
                  <a:gd name="T64" fmla="*/ 149 w 170"/>
                  <a:gd name="T65" fmla="*/ 59 h 69"/>
                  <a:gd name="T66" fmla="*/ 146 w 170"/>
                  <a:gd name="T67" fmla="*/ 55 h 69"/>
                  <a:gd name="T68" fmla="*/ 146 w 170"/>
                  <a:gd name="T69" fmla="*/ 52 h 69"/>
                  <a:gd name="T70" fmla="*/ 146 w 170"/>
                  <a:gd name="T71" fmla="*/ 48 h 69"/>
                  <a:gd name="T72" fmla="*/ 146 w 170"/>
                  <a:gd name="T73" fmla="*/ 45 h 69"/>
                  <a:gd name="T74" fmla="*/ 146 w 170"/>
                  <a:gd name="T75" fmla="*/ 42 h 69"/>
                  <a:gd name="T76" fmla="*/ 149 w 170"/>
                  <a:gd name="T77" fmla="*/ 42 h 69"/>
                  <a:gd name="T78" fmla="*/ 149 w 170"/>
                  <a:gd name="T79" fmla="*/ 38 h 69"/>
                  <a:gd name="T80" fmla="*/ 149 w 170"/>
                  <a:gd name="T81" fmla="*/ 35 h 69"/>
                  <a:gd name="T82" fmla="*/ 153 w 170"/>
                  <a:gd name="T83" fmla="*/ 31 h 69"/>
                  <a:gd name="T84" fmla="*/ 153 w 170"/>
                  <a:gd name="T85" fmla="*/ 31 h 69"/>
                  <a:gd name="T86" fmla="*/ 156 w 170"/>
                  <a:gd name="T87" fmla="*/ 28 h 69"/>
                  <a:gd name="T88" fmla="*/ 156 w 170"/>
                  <a:gd name="T89" fmla="*/ 28 h 69"/>
                  <a:gd name="T90" fmla="*/ 160 w 170"/>
                  <a:gd name="T91" fmla="*/ 28 h 69"/>
                  <a:gd name="T92" fmla="*/ 163 w 170"/>
                  <a:gd name="T93" fmla="*/ 24 h 69"/>
                  <a:gd name="T94" fmla="*/ 167 w 170"/>
                  <a:gd name="T95" fmla="*/ 24 h 69"/>
                  <a:gd name="T96" fmla="*/ 167 w 170"/>
                  <a:gd name="T97" fmla="*/ 24 h 69"/>
                  <a:gd name="T98" fmla="*/ 170 w 170"/>
                  <a:gd name="T99"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69">
                    <a:moveTo>
                      <a:pt x="24" y="0"/>
                    </a:moveTo>
                    <a:lnTo>
                      <a:pt x="24" y="0"/>
                    </a:lnTo>
                    <a:lnTo>
                      <a:pt x="21" y="0"/>
                    </a:lnTo>
                    <a:lnTo>
                      <a:pt x="21" y="0"/>
                    </a:lnTo>
                    <a:lnTo>
                      <a:pt x="17" y="0"/>
                    </a:lnTo>
                    <a:lnTo>
                      <a:pt x="17" y="0"/>
                    </a:lnTo>
                    <a:lnTo>
                      <a:pt x="17" y="0"/>
                    </a:lnTo>
                    <a:lnTo>
                      <a:pt x="14" y="0"/>
                    </a:lnTo>
                    <a:lnTo>
                      <a:pt x="14" y="0"/>
                    </a:lnTo>
                    <a:lnTo>
                      <a:pt x="14" y="0"/>
                    </a:lnTo>
                    <a:lnTo>
                      <a:pt x="11" y="0"/>
                    </a:lnTo>
                    <a:lnTo>
                      <a:pt x="11" y="3"/>
                    </a:lnTo>
                    <a:lnTo>
                      <a:pt x="11" y="3"/>
                    </a:lnTo>
                    <a:lnTo>
                      <a:pt x="7" y="3"/>
                    </a:lnTo>
                    <a:lnTo>
                      <a:pt x="7" y="3"/>
                    </a:lnTo>
                    <a:lnTo>
                      <a:pt x="7" y="7"/>
                    </a:lnTo>
                    <a:lnTo>
                      <a:pt x="7" y="7"/>
                    </a:lnTo>
                    <a:lnTo>
                      <a:pt x="4" y="7"/>
                    </a:lnTo>
                    <a:lnTo>
                      <a:pt x="4" y="10"/>
                    </a:lnTo>
                    <a:lnTo>
                      <a:pt x="4" y="10"/>
                    </a:lnTo>
                    <a:lnTo>
                      <a:pt x="4" y="10"/>
                    </a:lnTo>
                    <a:lnTo>
                      <a:pt x="4" y="14"/>
                    </a:lnTo>
                    <a:lnTo>
                      <a:pt x="4" y="14"/>
                    </a:lnTo>
                    <a:lnTo>
                      <a:pt x="0" y="17"/>
                    </a:lnTo>
                    <a:lnTo>
                      <a:pt x="0" y="17"/>
                    </a:lnTo>
                    <a:lnTo>
                      <a:pt x="0" y="17"/>
                    </a:lnTo>
                    <a:lnTo>
                      <a:pt x="0" y="21"/>
                    </a:lnTo>
                    <a:lnTo>
                      <a:pt x="0" y="21"/>
                    </a:lnTo>
                    <a:lnTo>
                      <a:pt x="0" y="24"/>
                    </a:lnTo>
                    <a:lnTo>
                      <a:pt x="0" y="24"/>
                    </a:lnTo>
                    <a:lnTo>
                      <a:pt x="0" y="24"/>
                    </a:lnTo>
                    <a:lnTo>
                      <a:pt x="0" y="28"/>
                    </a:lnTo>
                    <a:lnTo>
                      <a:pt x="0" y="28"/>
                    </a:lnTo>
                    <a:lnTo>
                      <a:pt x="0" y="31"/>
                    </a:lnTo>
                    <a:lnTo>
                      <a:pt x="4" y="31"/>
                    </a:lnTo>
                    <a:lnTo>
                      <a:pt x="4" y="31"/>
                    </a:lnTo>
                    <a:lnTo>
                      <a:pt x="4" y="35"/>
                    </a:lnTo>
                    <a:lnTo>
                      <a:pt x="4" y="35"/>
                    </a:lnTo>
                    <a:lnTo>
                      <a:pt x="4" y="35"/>
                    </a:lnTo>
                    <a:lnTo>
                      <a:pt x="7" y="38"/>
                    </a:lnTo>
                    <a:lnTo>
                      <a:pt x="7" y="38"/>
                    </a:lnTo>
                    <a:lnTo>
                      <a:pt x="7" y="38"/>
                    </a:lnTo>
                    <a:lnTo>
                      <a:pt x="7" y="38"/>
                    </a:lnTo>
                    <a:lnTo>
                      <a:pt x="11" y="42"/>
                    </a:lnTo>
                    <a:lnTo>
                      <a:pt x="11" y="42"/>
                    </a:lnTo>
                    <a:lnTo>
                      <a:pt x="11" y="42"/>
                    </a:lnTo>
                    <a:lnTo>
                      <a:pt x="14" y="42"/>
                    </a:lnTo>
                    <a:lnTo>
                      <a:pt x="14" y="42"/>
                    </a:lnTo>
                    <a:lnTo>
                      <a:pt x="14" y="42"/>
                    </a:lnTo>
                    <a:lnTo>
                      <a:pt x="17" y="45"/>
                    </a:lnTo>
                    <a:lnTo>
                      <a:pt x="163" y="69"/>
                    </a:lnTo>
                    <a:lnTo>
                      <a:pt x="160" y="69"/>
                    </a:lnTo>
                    <a:lnTo>
                      <a:pt x="160" y="69"/>
                    </a:lnTo>
                    <a:lnTo>
                      <a:pt x="160" y="69"/>
                    </a:lnTo>
                    <a:lnTo>
                      <a:pt x="156" y="69"/>
                    </a:lnTo>
                    <a:lnTo>
                      <a:pt x="156" y="66"/>
                    </a:lnTo>
                    <a:lnTo>
                      <a:pt x="156" y="66"/>
                    </a:lnTo>
                    <a:lnTo>
                      <a:pt x="153" y="66"/>
                    </a:lnTo>
                    <a:lnTo>
                      <a:pt x="153" y="66"/>
                    </a:lnTo>
                    <a:lnTo>
                      <a:pt x="153" y="66"/>
                    </a:lnTo>
                    <a:lnTo>
                      <a:pt x="153" y="62"/>
                    </a:lnTo>
                    <a:lnTo>
                      <a:pt x="149" y="62"/>
                    </a:lnTo>
                    <a:lnTo>
                      <a:pt x="149" y="62"/>
                    </a:lnTo>
                    <a:lnTo>
                      <a:pt x="149" y="59"/>
                    </a:lnTo>
                    <a:lnTo>
                      <a:pt x="149" y="59"/>
                    </a:lnTo>
                    <a:lnTo>
                      <a:pt x="149" y="59"/>
                    </a:lnTo>
                    <a:lnTo>
                      <a:pt x="149" y="55"/>
                    </a:lnTo>
                    <a:lnTo>
                      <a:pt x="146" y="55"/>
                    </a:lnTo>
                    <a:lnTo>
                      <a:pt x="146" y="52"/>
                    </a:lnTo>
                    <a:lnTo>
                      <a:pt x="146" y="52"/>
                    </a:lnTo>
                    <a:lnTo>
                      <a:pt x="146" y="52"/>
                    </a:lnTo>
                    <a:lnTo>
                      <a:pt x="146" y="48"/>
                    </a:lnTo>
                    <a:lnTo>
                      <a:pt x="146" y="48"/>
                    </a:lnTo>
                    <a:lnTo>
                      <a:pt x="146" y="45"/>
                    </a:lnTo>
                    <a:lnTo>
                      <a:pt x="146" y="45"/>
                    </a:lnTo>
                    <a:lnTo>
                      <a:pt x="146" y="42"/>
                    </a:lnTo>
                    <a:lnTo>
                      <a:pt x="146" y="42"/>
                    </a:lnTo>
                    <a:lnTo>
                      <a:pt x="149" y="42"/>
                    </a:lnTo>
                    <a:lnTo>
                      <a:pt x="149" y="38"/>
                    </a:lnTo>
                    <a:lnTo>
                      <a:pt x="149" y="38"/>
                    </a:lnTo>
                    <a:lnTo>
                      <a:pt x="149" y="35"/>
                    </a:lnTo>
                    <a:lnTo>
                      <a:pt x="149" y="35"/>
                    </a:lnTo>
                    <a:lnTo>
                      <a:pt x="149" y="35"/>
                    </a:lnTo>
                    <a:lnTo>
                      <a:pt x="153" y="31"/>
                    </a:lnTo>
                    <a:lnTo>
                      <a:pt x="153" y="31"/>
                    </a:lnTo>
                    <a:lnTo>
                      <a:pt x="153" y="31"/>
                    </a:lnTo>
                    <a:lnTo>
                      <a:pt x="156" y="31"/>
                    </a:lnTo>
                    <a:lnTo>
                      <a:pt x="156" y="28"/>
                    </a:lnTo>
                    <a:lnTo>
                      <a:pt x="156" y="28"/>
                    </a:lnTo>
                    <a:lnTo>
                      <a:pt x="156" y="28"/>
                    </a:lnTo>
                    <a:lnTo>
                      <a:pt x="160" y="28"/>
                    </a:lnTo>
                    <a:lnTo>
                      <a:pt x="160" y="28"/>
                    </a:lnTo>
                    <a:lnTo>
                      <a:pt x="160" y="24"/>
                    </a:lnTo>
                    <a:lnTo>
                      <a:pt x="163" y="24"/>
                    </a:lnTo>
                    <a:lnTo>
                      <a:pt x="163" y="24"/>
                    </a:lnTo>
                    <a:lnTo>
                      <a:pt x="167" y="24"/>
                    </a:lnTo>
                    <a:lnTo>
                      <a:pt x="167" y="24"/>
                    </a:lnTo>
                    <a:lnTo>
                      <a:pt x="167" y="24"/>
                    </a:lnTo>
                    <a:lnTo>
                      <a:pt x="170" y="24"/>
                    </a:lnTo>
                    <a:lnTo>
                      <a:pt x="170" y="24"/>
                    </a:lnTo>
                    <a:lnTo>
                      <a:pt x="2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Oval 41"/>
              <p:cNvSpPr>
                <a:spLocks noChangeArrowheads="1"/>
              </p:cNvSpPr>
              <p:nvPr/>
            </p:nvSpPr>
            <p:spPr bwMode="auto">
              <a:xfrm>
                <a:off x="2580" y="2040"/>
                <a:ext cx="149" cy="150"/>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Freeform 42"/>
              <p:cNvSpPr>
                <a:spLocks/>
              </p:cNvSpPr>
              <p:nvPr/>
            </p:nvSpPr>
            <p:spPr bwMode="auto">
              <a:xfrm>
                <a:off x="2521" y="1794"/>
                <a:ext cx="139" cy="295"/>
              </a:xfrm>
              <a:custGeom>
                <a:avLst/>
                <a:gdLst>
                  <a:gd name="T0" fmla="*/ 97 w 139"/>
                  <a:gd name="T1" fmla="*/ 288 h 295"/>
                  <a:gd name="T2" fmla="*/ 101 w 139"/>
                  <a:gd name="T3" fmla="*/ 288 h 295"/>
                  <a:gd name="T4" fmla="*/ 101 w 139"/>
                  <a:gd name="T5" fmla="*/ 291 h 295"/>
                  <a:gd name="T6" fmla="*/ 101 w 139"/>
                  <a:gd name="T7" fmla="*/ 291 h 295"/>
                  <a:gd name="T8" fmla="*/ 104 w 139"/>
                  <a:gd name="T9" fmla="*/ 295 h 295"/>
                  <a:gd name="T10" fmla="*/ 108 w 139"/>
                  <a:gd name="T11" fmla="*/ 295 h 295"/>
                  <a:gd name="T12" fmla="*/ 108 w 139"/>
                  <a:gd name="T13" fmla="*/ 295 h 295"/>
                  <a:gd name="T14" fmla="*/ 111 w 139"/>
                  <a:gd name="T15" fmla="*/ 295 h 295"/>
                  <a:gd name="T16" fmla="*/ 115 w 139"/>
                  <a:gd name="T17" fmla="*/ 295 h 295"/>
                  <a:gd name="T18" fmla="*/ 118 w 139"/>
                  <a:gd name="T19" fmla="*/ 295 h 295"/>
                  <a:gd name="T20" fmla="*/ 118 w 139"/>
                  <a:gd name="T21" fmla="*/ 295 h 295"/>
                  <a:gd name="T22" fmla="*/ 122 w 139"/>
                  <a:gd name="T23" fmla="*/ 295 h 295"/>
                  <a:gd name="T24" fmla="*/ 125 w 139"/>
                  <a:gd name="T25" fmla="*/ 295 h 295"/>
                  <a:gd name="T26" fmla="*/ 128 w 139"/>
                  <a:gd name="T27" fmla="*/ 291 h 295"/>
                  <a:gd name="T28" fmla="*/ 128 w 139"/>
                  <a:gd name="T29" fmla="*/ 291 h 295"/>
                  <a:gd name="T30" fmla="*/ 132 w 139"/>
                  <a:gd name="T31" fmla="*/ 291 h 295"/>
                  <a:gd name="T32" fmla="*/ 135 w 139"/>
                  <a:gd name="T33" fmla="*/ 288 h 295"/>
                  <a:gd name="T34" fmla="*/ 135 w 139"/>
                  <a:gd name="T35" fmla="*/ 288 h 295"/>
                  <a:gd name="T36" fmla="*/ 139 w 139"/>
                  <a:gd name="T37" fmla="*/ 285 h 295"/>
                  <a:gd name="T38" fmla="*/ 139 w 139"/>
                  <a:gd name="T39" fmla="*/ 281 h 295"/>
                  <a:gd name="T40" fmla="*/ 139 w 139"/>
                  <a:gd name="T41" fmla="*/ 281 h 295"/>
                  <a:gd name="T42" fmla="*/ 139 w 139"/>
                  <a:gd name="T43" fmla="*/ 278 h 295"/>
                  <a:gd name="T44" fmla="*/ 139 w 139"/>
                  <a:gd name="T45" fmla="*/ 274 h 295"/>
                  <a:gd name="T46" fmla="*/ 139 w 139"/>
                  <a:gd name="T47" fmla="*/ 274 h 295"/>
                  <a:gd name="T48" fmla="*/ 139 w 139"/>
                  <a:gd name="T49" fmla="*/ 271 h 295"/>
                  <a:gd name="T50" fmla="*/ 42 w 139"/>
                  <a:gd name="T51" fmla="*/ 0 h 295"/>
                  <a:gd name="T52" fmla="*/ 45 w 139"/>
                  <a:gd name="T53" fmla="*/ 4 h 295"/>
                  <a:gd name="T54" fmla="*/ 45 w 139"/>
                  <a:gd name="T55" fmla="*/ 4 h 295"/>
                  <a:gd name="T56" fmla="*/ 42 w 139"/>
                  <a:gd name="T57" fmla="*/ 7 h 295"/>
                  <a:gd name="T58" fmla="*/ 42 w 139"/>
                  <a:gd name="T59" fmla="*/ 11 h 295"/>
                  <a:gd name="T60" fmla="*/ 42 w 139"/>
                  <a:gd name="T61" fmla="*/ 11 h 295"/>
                  <a:gd name="T62" fmla="*/ 42 w 139"/>
                  <a:gd name="T63" fmla="*/ 14 h 295"/>
                  <a:gd name="T64" fmla="*/ 38 w 139"/>
                  <a:gd name="T65" fmla="*/ 14 h 295"/>
                  <a:gd name="T66" fmla="*/ 35 w 139"/>
                  <a:gd name="T67" fmla="*/ 17 h 295"/>
                  <a:gd name="T68" fmla="*/ 35 w 139"/>
                  <a:gd name="T69" fmla="*/ 17 h 295"/>
                  <a:gd name="T70" fmla="*/ 31 w 139"/>
                  <a:gd name="T71" fmla="*/ 21 h 295"/>
                  <a:gd name="T72" fmla="*/ 28 w 139"/>
                  <a:gd name="T73" fmla="*/ 21 h 295"/>
                  <a:gd name="T74" fmla="*/ 28 w 139"/>
                  <a:gd name="T75" fmla="*/ 21 h 295"/>
                  <a:gd name="T76" fmla="*/ 24 w 139"/>
                  <a:gd name="T77" fmla="*/ 24 h 295"/>
                  <a:gd name="T78" fmla="*/ 21 w 139"/>
                  <a:gd name="T79" fmla="*/ 24 h 295"/>
                  <a:gd name="T80" fmla="*/ 17 w 139"/>
                  <a:gd name="T81" fmla="*/ 24 h 295"/>
                  <a:gd name="T82" fmla="*/ 14 w 139"/>
                  <a:gd name="T83" fmla="*/ 24 h 295"/>
                  <a:gd name="T84" fmla="*/ 14 w 139"/>
                  <a:gd name="T85" fmla="*/ 24 h 295"/>
                  <a:gd name="T86" fmla="*/ 11 w 139"/>
                  <a:gd name="T87" fmla="*/ 24 h 295"/>
                  <a:gd name="T88" fmla="*/ 7 w 139"/>
                  <a:gd name="T89" fmla="*/ 21 h 295"/>
                  <a:gd name="T90" fmla="*/ 7 w 139"/>
                  <a:gd name="T91" fmla="*/ 21 h 295"/>
                  <a:gd name="T92" fmla="*/ 4 w 139"/>
                  <a:gd name="T93" fmla="*/ 21 h 295"/>
                  <a:gd name="T94" fmla="*/ 4 w 139"/>
                  <a:gd name="T95" fmla="*/ 17 h 295"/>
                  <a:gd name="T96" fmla="*/ 0 w 139"/>
                  <a:gd name="T97" fmla="*/ 17 h 295"/>
                  <a:gd name="T98" fmla="*/ 0 w 139"/>
                  <a:gd name="T99" fmla="*/ 1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295">
                    <a:moveTo>
                      <a:pt x="97" y="288"/>
                    </a:moveTo>
                    <a:lnTo>
                      <a:pt x="97" y="288"/>
                    </a:lnTo>
                    <a:lnTo>
                      <a:pt x="97" y="288"/>
                    </a:lnTo>
                    <a:lnTo>
                      <a:pt x="101" y="288"/>
                    </a:lnTo>
                    <a:lnTo>
                      <a:pt x="101" y="291"/>
                    </a:lnTo>
                    <a:lnTo>
                      <a:pt x="101" y="291"/>
                    </a:lnTo>
                    <a:lnTo>
                      <a:pt x="101" y="291"/>
                    </a:lnTo>
                    <a:lnTo>
                      <a:pt x="101" y="291"/>
                    </a:lnTo>
                    <a:lnTo>
                      <a:pt x="104" y="291"/>
                    </a:lnTo>
                    <a:lnTo>
                      <a:pt x="104" y="295"/>
                    </a:lnTo>
                    <a:lnTo>
                      <a:pt x="104" y="295"/>
                    </a:lnTo>
                    <a:lnTo>
                      <a:pt x="108" y="295"/>
                    </a:lnTo>
                    <a:lnTo>
                      <a:pt x="108" y="295"/>
                    </a:lnTo>
                    <a:lnTo>
                      <a:pt x="108" y="295"/>
                    </a:lnTo>
                    <a:lnTo>
                      <a:pt x="111" y="295"/>
                    </a:lnTo>
                    <a:lnTo>
                      <a:pt x="111" y="295"/>
                    </a:lnTo>
                    <a:lnTo>
                      <a:pt x="111" y="295"/>
                    </a:lnTo>
                    <a:lnTo>
                      <a:pt x="115" y="295"/>
                    </a:lnTo>
                    <a:lnTo>
                      <a:pt x="115" y="295"/>
                    </a:lnTo>
                    <a:lnTo>
                      <a:pt x="118" y="295"/>
                    </a:lnTo>
                    <a:lnTo>
                      <a:pt x="118" y="295"/>
                    </a:lnTo>
                    <a:lnTo>
                      <a:pt x="118" y="295"/>
                    </a:lnTo>
                    <a:lnTo>
                      <a:pt x="122" y="295"/>
                    </a:lnTo>
                    <a:lnTo>
                      <a:pt x="122" y="295"/>
                    </a:lnTo>
                    <a:lnTo>
                      <a:pt x="125" y="295"/>
                    </a:lnTo>
                    <a:lnTo>
                      <a:pt x="125" y="295"/>
                    </a:lnTo>
                    <a:lnTo>
                      <a:pt x="125" y="295"/>
                    </a:lnTo>
                    <a:lnTo>
                      <a:pt x="128" y="291"/>
                    </a:lnTo>
                    <a:lnTo>
                      <a:pt x="128" y="291"/>
                    </a:lnTo>
                    <a:lnTo>
                      <a:pt x="128" y="291"/>
                    </a:lnTo>
                    <a:lnTo>
                      <a:pt x="132" y="291"/>
                    </a:lnTo>
                    <a:lnTo>
                      <a:pt x="132" y="291"/>
                    </a:lnTo>
                    <a:lnTo>
                      <a:pt x="132" y="288"/>
                    </a:lnTo>
                    <a:lnTo>
                      <a:pt x="135" y="288"/>
                    </a:lnTo>
                    <a:lnTo>
                      <a:pt x="135" y="288"/>
                    </a:lnTo>
                    <a:lnTo>
                      <a:pt x="135" y="288"/>
                    </a:lnTo>
                    <a:lnTo>
                      <a:pt x="135" y="285"/>
                    </a:lnTo>
                    <a:lnTo>
                      <a:pt x="139" y="285"/>
                    </a:lnTo>
                    <a:lnTo>
                      <a:pt x="139" y="285"/>
                    </a:lnTo>
                    <a:lnTo>
                      <a:pt x="139" y="281"/>
                    </a:lnTo>
                    <a:lnTo>
                      <a:pt x="139" y="281"/>
                    </a:lnTo>
                    <a:lnTo>
                      <a:pt x="139" y="281"/>
                    </a:lnTo>
                    <a:lnTo>
                      <a:pt x="139" y="278"/>
                    </a:lnTo>
                    <a:lnTo>
                      <a:pt x="139" y="278"/>
                    </a:lnTo>
                    <a:lnTo>
                      <a:pt x="139" y="278"/>
                    </a:lnTo>
                    <a:lnTo>
                      <a:pt x="139" y="274"/>
                    </a:lnTo>
                    <a:lnTo>
                      <a:pt x="139" y="274"/>
                    </a:lnTo>
                    <a:lnTo>
                      <a:pt x="139" y="274"/>
                    </a:lnTo>
                    <a:lnTo>
                      <a:pt x="139" y="274"/>
                    </a:lnTo>
                    <a:lnTo>
                      <a:pt x="139" y="271"/>
                    </a:lnTo>
                    <a:lnTo>
                      <a:pt x="42" y="0"/>
                    </a:lnTo>
                    <a:lnTo>
                      <a:pt x="42" y="0"/>
                    </a:lnTo>
                    <a:lnTo>
                      <a:pt x="45" y="0"/>
                    </a:lnTo>
                    <a:lnTo>
                      <a:pt x="45" y="4"/>
                    </a:lnTo>
                    <a:lnTo>
                      <a:pt x="45" y="4"/>
                    </a:lnTo>
                    <a:lnTo>
                      <a:pt x="45" y="4"/>
                    </a:lnTo>
                    <a:lnTo>
                      <a:pt x="45" y="7"/>
                    </a:lnTo>
                    <a:lnTo>
                      <a:pt x="42" y="7"/>
                    </a:lnTo>
                    <a:lnTo>
                      <a:pt x="42" y="7"/>
                    </a:lnTo>
                    <a:lnTo>
                      <a:pt x="42" y="11"/>
                    </a:lnTo>
                    <a:lnTo>
                      <a:pt x="42" y="11"/>
                    </a:lnTo>
                    <a:lnTo>
                      <a:pt x="42" y="11"/>
                    </a:lnTo>
                    <a:lnTo>
                      <a:pt x="42" y="11"/>
                    </a:lnTo>
                    <a:lnTo>
                      <a:pt x="42" y="14"/>
                    </a:lnTo>
                    <a:lnTo>
                      <a:pt x="38" y="14"/>
                    </a:lnTo>
                    <a:lnTo>
                      <a:pt x="38" y="14"/>
                    </a:lnTo>
                    <a:lnTo>
                      <a:pt x="38" y="17"/>
                    </a:lnTo>
                    <a:lnTo>
                      <a:pt x="35" y="17"/>
                    </a:lnTo>
                    <a:lnTo>
                      <a:pt x="35" y="17"/>
                    </a:lnTo>
                    <a:lnTo>
                      <a:pt x="35" y="17"/>
                    </a:lnTo>
                    <a:lnTo>
                      <a:pt x="31" y="21"/>
                    </a:lnTo>
                    <a:lnTo>
                      <a:pt x="31" y="21"/>
                    </a:lnTo>
                    <a:lnTo>
                      <a:pt x="31" y="21"/>
                    </a:lnTo>
                    <a:lnTo>
                      <a:pt x="28" y="21"/>
                    </a:lnTo>
                    <a:lnTo>
                      <a:pt x="28" y="21"/>
                    </a:lnTo>
                    <a:lnTo>
                      <a:pt x="28" y="21"/>
                    </a:lnTo>
                    <a:lnTo>
                      <a:pt x="24" y="24"/>
                    </a:lnTo>
                    <a:lnTo>
                      <a:pt x="24" y="24"/>
                    </a:lnTo>
                    <a:lnTo>
                      <a:pt x="21" y="24"/>
                    </a:lnTo>
                    <a:lnTo>
                      <a:pt x="21" y="24"/>
                    </a:lnTo>
                    <a:lnTo>
                      <a:pt x="17" y="24"/>
                    </a:lnTo>
                    <a:lnTo>
                      <a:pt x="17" y="24"/>
                    </a:lnTo>
                    <a:lnTo>
                      <a:pt x="17" y="24"/>
                    </a:lnTo>
                    <a:lnTo>
                      <a:pt x="14" y="24"/>
                    </a:lnTo>
                    <a:lnTo>
                      <a:pt x="14" y="24"/>
                    </a:lnTo>
                    <a:lnTo>
                      <a:pt x="14" y="24"/>
                    </a:lnTo>
                    <a:lnTo>
                      <a:pt x="11" y="24"/>
                    </a:lnTo>
                    <a:lnTo>
                      <a:pt x="11" y="24"/>
                    </a:lnTo>
                    <a:lnTo>
                      <a:pt x="7" y="24"/>
                    </a:lnTo>
                    <a:lnTo>
                      <a:pt x="7" y="21"/>
                    </a:lnTo>
                    <a:lnTo>
                      <a:pt x="7" y="21"/>
                    </a:lnTo>
                    <a:lnTo>
                      <a:pt x="7" y="21"/>
                    </a:lnTo>
                    <a:lnTo>
                      <a:pt x="4" y="21"/>
                    </a:lnTo>
                    <a:lnTo>
                      <a:pt x="4" y="21"/>
                    </a:lnTo>
                    <a:lnTo>
                      <a:pt x="4" y="17"/>
                    </a:lnTo>
                    <a:lnTo>
                      <a:pt x="4" y="17"/>
                    </a:lnTo>
                    <a:lnTo>
                      <a:pt x="0" y="17"/>
                    </a:lnTo>
                    <a:lnTo>
                      <a:pt x="0" y="17"/>
                    </a:lnTo>
                    <a:lnTo>
                      <a:pt x="0" y="14"/>
                    </a:lnTo>
                    <a:lnTo>
                      <a:pt x="0" y="14"/>
                    </a:lnTo>
                    <a:lnTo>
                      <a:pt x="97" y="28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 name="Freeform 43"/>
              <p:cNvSpPr>
                <a:spLocks/>
              </p:cNvSpPr>
              <p:nvPr/>
            </p:nvSpPr>
            <p:spPr bwMode="auto">
              <a:xfrm>
                <a:off x="2514" y="2172"/>
                <a:ext cx="139" cy="288"/>
              </a:xfrm>
              <a:custGeom>
                <a:avLst/>
                <a:gdLst>
                  <a:gd name="T0" fmla="*/ 139 w 139"/>
                  <a:gd name="T1" fmla="*/ 18 h 288"/>
                  <a:gd name="T2" fmla="*/ 139 w 139"/>
                  <a:gd name="T3" fmla="*/ 14 h 288"/>
                  <a:gd name="T4" fmla="*/ 139 w 139"/>
                  <a:gd name="T5" fmla="*/ 14 h 288"/>
                  <a:gd name="T6" fmla="*/ 139 w 139"/>
                  <a:gd name="T7" fmla="*/ 14 h 288"/>
                  <a:gd name="T8" fmla="*/ 139 w 139"/>
                  <a:gd name="T9" fmla="*/ 11 h 288"/>
                  <a:gd name="T10" fmla="*/ 135 w 139"/>
                  <a:gd name="T11" fmla="*/ 11 h 288"/>
                  <a:gd name="T12" fmla="*/ 135 w 139"/>
                  <a:gd name="T13" fmla="*/ 11 h 288"/>
                  <a:gd name="T14" fmla="*/ 132 w 139"/>
                  <a:gd name="T15" fmla="*/ 7 h 288"/>
                  <a:gd name="T16" fmla="*/ 132 w 139"/>
                  <a:gd name="T17" fmla="*/ 7 h 288"/>
                  <a:gd name="T18" fmla="*/ 129 w 139"/>
                  <a:gd name="T19" fmla="*/ 7 h 288"/>
                  <a:gd name="T20" fmla="*/ 125 w 139"/>
                  <a:gd name="T21" fmla="*/ 4 h 288"/>
                  <a:gd name="T22" fmla="*/ 125 w 139"/>
                  <a:gd name="T23" fmla="*/ 4 h 288"/>
                  <a:gd name="T24" fmla="*/ 122 w 139"/>
                  <a:gd name="T25" fmla="*/ 4 h 288"/>
                  <a:gd name="T26" fmla="*/ 118 w 139"/>
                  <a:gd name="T27" fmla="*/ 0 h 288"/>
                  <a:gd name="T28" fmla="*/ 115 w 139"/>
                  <a:gd name="T29" fmla="*/ 0 h 288"/>
                  <a:gd name="T30" fmla="*/ 111 w 139"/>
                  <a:gd name="T31" fmla="*/ 0 h 288"/>
                  <a:gd name="T32" fmla="*/ 111 w 139"/>
                  <a:gd name="T33" fmla="*/ 0 h 288"/>
                  <a:gd name="T34" fmla="*/ 108 w 139"/>
                  <a:gd name="T35" fmla="*/ 0 h 288"/>
                  <a:gd name="T36" fmla="*/ 104 w 139"/>
                  <a:gd name="T37" fmla="*/ 0 h 288"/>
                  <a:gd name="T38" fmla="*/ 104 w 139"/>
                  <a:gd name="T39" fmla="*/ 0 h 288"/>
                  <a:gd name="T40" fmla="*/ 101 w 139"/>
                  <a:gd name="T41" fmla="*/ 0 h 288"/>
                  <a:gd name="T42" fmla="*/ 101 w 139"/>
                  <a:gd name="T43" fmla="*/ 0 h 288"/>
                  <a:gd name="T44" fmla="*/ 101 w 139"/>
                  <a:gd name="T45" fmla="*/ 0 h 288"/>
                  <a:gd name="T46" fmla="*/ 97 w 139"/>
                  <a:gd name="T47" fmla="*/ 0 h 288"/>
                  <a:gd name="T48" fmla="*/ 97 w 139"/>
                  <a:gd name="T49" fmla="*/ 0 h 288"/>
                  <a:gd name="T50" fmla="*/ 0 w 139"/>
                  <a:gd name="T51" fmla="*/ 274 h 288"/>
                  <a:gd name="T52" fmla="*/ 0 w 139"/>
                  <a:gd name="T53" fmla="*/ 274 h 288"/>
                  <a:gd name="T54" fmla="*/ 0 w 139"/>
                  <a:gd name="T55" fmla="*/ 274 h 288"/>
                  <a:gd name="T56" fmla="*/ 4 w 139"/>
                  <a:gd name="T57" fmla="*/ 274 h 288"/>
                  <a:gd name="T58" fmla="*/ 4 w 139"/>
                  <a:gd name="T59" fmla="*/ 274 h 288"/>
                  <a:gd name="T60" fmla="*/ 4 w 139"/>
                  <a:gd name="T61" fmla="*/ 274 h 288"/>
                  <a:gd name="T62" fmla="*/ 7 w 139"/>
                  <a:gd name="T63" fmla="*/ 274 h 288"/>
                  <a:gd name="T64" fmla="*/ 11 w 139"/>
                  <a:gd name="T65" fmla="*/ 274 h 288"/>
                  <a:gd name="T66" fmla="*/ 11 w 139"/>
                  <a:gd name="T67" fmla="*/ 274 h 288"/>
                  <a:gd name="T68" fmla="*/ 14 w 139"/>
                  <a:gd name="T69" fmla="*/ 274 h 288"/>
                  <a:gd name="T70" fmla="*/ 18 w 139"/>
                  <a:gd name="T71" fmla="*/ 274 h 288"/>
                  <a:gd name="T72" fmla="*/ 21 w 139"/>
                  <a:gd name="T73" fmla="*/ 274 h 288"/>
                  <a:gd name="T74" fmla="*/ 24 w 139"/>
                  <a:gd name="T75" fmla="*/ 278 h 288"/>
                  <a:gd name="T76" fmla="*/ 24 w 139"/>
                  <a:gd name="T77" fmla="*/ 278 h 288"/>
                  <a:gd name="T78" fmla="*/ 28 w 139"/>
                  <a:gd name="T79" fmla="*/ 278 h 288"/>
                  <a:gd name="T80" fmla="*/ 31 w 139"/>
                  <a:gd name="T81" fmla="*/ 281 h 288"/>
                  <a:gd name="T82" fmla="*/ 31 w 139"/>
                  <a:gd name="T83" fmla="*/ 281 h 288"/>
                  <a:gd name="T84" fmla="*/ 35 w 139"/>
                  <a:gd name="T85" fmla="*/ 281 h 288"/>
                  <a:gd name="T86" fmla="*/ 38 w 139"/>
                  <a:gd name="T87" fmla="*/ 285 h 288"/>
                  <a:gd name="T88" fmla="*/ 38 w 139"/>
                  <a:gd name="T89" fmla="*/ 285 h 288"/>
                  <a:gd name="T90" fmla="*/ 38 w 139"/>
                  <a:gd name="T91" fmla="*/ 285 h 288"/>
                  <a:gd name="T92" fmla="*/ 42 w 139"/>
                  <a:gd name="T93" fmla="*/ 288 h 288"/>
                  <a:gd name="T94" fmla="*/ 42 w 139"/>
                  <a:gd name="T95" fmla="*/ 288 h 288"/>
                  <a:gd name="T96" fmla="*/ 42 w 139"/>
                  <a:gd name="T97" fmla="*/ 288 h 288"/>
                  <a:gd name="T98" fmla="*/ 42 w 139"/>
                  <a:gd name="T99"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288">
                    <a:moveTo>
                      <a:pt x="139" y="18"/>
                    </a:moveTo>
                    <a:lnTo>
                      <a:pt x="139" y="18"/>
                    </a:lnTo>
                    <a:lnTo>
                      <a:pt x="139" y="14"/>
                    </a:lnTo>
                    <a:lnTo>
                      <a:pt x="139" y="14"/>
                    </a:lnTo>
                    <a:lnTo>
                      <a:pt x="139" y="14"/>
                    </a:lnTo>
                    <a:lnTo>
                      <a:pt x="139" y="14"/>
                    </a:lnTo>
                    <a:lnTo>
                      <a:pt x="139" y="14"/>
                    </a:lnTo>
                    <a:lnTo>
                      <a:pt x="139" y="14"/>
                    </a:lnTo>
                    <a:lnTo>
                      <a:pt x="139" y="14"/>
                    </a:lnTo>
                    <a:lnTo>
                      <a:pt x="139" y="11"/>
                    </a:lnTo>
                    <a:lnTo>
                      <a:pt x="139" y="11"/>
                    </a:lnTo>
                    <a:lnTo>
                      <a:pt x="135" y="11"/>
                    </a:lnTo>
                    <a:lnTo>
                      <a:pt x="135" y="11"/>
                    </a:lnTo>
                    <a:lnTo>
                      <a:pt x="135" y="11"/>
                    </a:lnTo>
                    <a:lnTo>
                      <a:pt x="135" y="7"/>
                    </a:lnTo>
                    <a:lnTo>
                      <a:pt x="132" y="7"/>
                    </a:lnTo>
                    <a:lnTo>
                      <a:pt x="132" y="7"/>
                    </a:lnTo>
                    <a:lnTo>
                      <a:pt x="132" y="7"/>
                    </a:lnTo>
                    <a:lnTo>
                      <a:pt x="129" y="7"/>
                    </a:lnTo>
                    <a:lnTo>
                      <a:pt x="129" y="7"/>
                    </a:lnTo>
                    <a:lnTo>
                      <a:pt x="129" y="4"/>
                    </a:lnTo>
                    <a:lnTo>
                      <a:pt x="125" y="4"/>
                    </a:lnTo>
                    <a:lnTo>
                      <a:pt x="125" y="4"/>
                    </a:lnTo>
                    <a:lnTo>
                      <a:pt x="125" y="4"/>
                    </a:lnTo>
                    <a:lnTo>
                      <a:pt x="122" y="4"/>
                    </a:lnTo>
                    <a:lnTo>
                      <a:pt x="122" y="4"/>
                    </a:lnTo>
                    <a:lnTo>
                      <a:pt x="118" y="0"/>
                    </a:lnTo>
                    <a:lnTo>
                      <a:pt x="118" y="0"/>
                    </a:lnTo>
                    <a:lnTo>
                      <a:pt x="118" y="0"/>
                    </a:lnTo>
                    <a:lnTo>
                      <a:pt x="115" y="0"/>
                    </a:lnTo>
                    <a:lnTo>
                      <a:pt x="115" y="0"/>
                    </a:lnTo>
                    <a:lnTo>
                      <a:pt x="111" y="0"/>
                    </a:lnTo>
                    <a:lnTo>
                      <a:pt x="111" y="0"/>
                    </a:lnTo>
                    <a:lnTo>
                      <a:pt x="111" y="0"/>
                    </a:lnTo>
                    <a:lnTo>
                      <a:pt x="108" y="0"/>
                    </a:lnTo>
                    <a:lnTo>
                      <a:pt x="108" y="0"/>
                    </a:lnTo>
                    <a:lnTo>
                      <a:pt x="108" y="0"/>
                    </a:lnTo>
                    <a:lnTo>
                      <a:pt x="104" y="0"/>
                    </a:lnTo>
                    <a:lnTo>
                      <a:pt x="104" y="0"/>
                    </a:lnTo>
                    <a:lnTo>
                      <a:pt x="104" y="0"/>
                    </a:lnTo>
                    <a:lnTo>
                      <a:pt x="104" y="0"/>
                    </a:lnTo>
                    <a:lnTo>
                      <a:pt x="101" y="0"/>
                    </a:lnTo>
                    <a:lnTo>
                      <a:pt x="101" y="0"/>
                    </a:lnTo>
                    <a:lnTo>
                      <a:pt x="101" y="0"/>
                    </a:lnTo>
                    <a:lnTo>
                      <a:pt x="101" y="0"/>
                    </a:lnTo>
                    <a:lnTo>
                      <a:pt x="101" y="0"/>
                    </a:lnTo>
                    <a:lnTo>
                      <a:pt x="97" y="0"/>
                    </a:lnTo>
                    <a:lnTo>
                      <a:pt x="97" y="0"/>
                    </a:lnTo>
                    <a:lnTo>
                      <a:pt x="97" y="0"/>
                    </a:lnTo>
                    <a:lnTo>
                      <a:pt x="97" y="0"/>
                    </a:lnTo>
                    <a:lnTo>
                      <a:pt x="0" y="274"/>
                    </a:lnTo>
                    <a:lnTo>
                      <a:pt x="0" y="274"/>
                    </a:lnTo>
                    <a:lnTo>
                      <a:pt x="0" y="274"/>
                    </a:lnTo>
                    <a:lnTo>
                      <a:pt x="0" y="274"/>
                    </a:lnTo>
                    <a:lnTo>
                      <a:pt x="0" y="274"/>
                    </a:lnTo>
                    <a:lnTo>
                      <a:pt x="0" y="274"/>
                    </a:lnTo>
                    <a:lnTo>
                      <a:pt x="0" y="274"/>
                    </a:lnTo>
                    <a:lnTo>
                      <a:pt x="4" y="274"/>
                    </a:lnTo>
                    <a:lnTo>
                      <a:pt x="4" y="274"/>
                    </a:lnTo>
                    <a:lnTo>
                      <a:pt x="4" y="274"/>
                    </a:lnTo>
                    <a:lnTo>
                      <a:pt x="4" y="274"/>
                    </a:lnTo>
                    <a:lnTo>
                      <a:pt x="4" y="274"/>
                    </a:lnTo>
                    <a:lnTo>
                      <a:pt x="7" y="274"/>
                    </a:lnTo>
                    <a:lnTo>
                      <a:pt x="7" y="274"/>
                    </a:lnTo>
                    <a:lnTo>
                      <a:pt x="7" y="274"/>
                    </a:lnTo>
                    <a:lnTo>
                      <a:pt x="11" y="274"/>
                    </a:lnTo>
                    <a:lnTo>
                      <a:pt x="11" y="274"/>
                    </a:lnTo>
                    <a:lnTo>
                      <a:pt x="11" y="274"/>
                    </a:lnTo>
                    <a:lnTo>
                      <a:pt x="14" y="274"/>
                    </a:lnTo>
                    <a:lnTo>
                      <a:pt x="14" y="274"/>
                    </a:lnTo>
                    <a:lnTo>
                      <a:pt x="18" y="274"/>
                    </a:lnTo>
                    <a:lnTo>
                      <a:pt x="18" y="274"/>
                    </a:lnTo>
                    <a:lnTo>
                      <a:pt x="18" y="274"/>
                    </a:lnTo>
                    <a:lnTo>
                      <a:pt x="21" y="274"/>
                    </a:lnTo>
                    <a:lnTo>
                      <a:pt x="21" y="278"/>
                    </a:lnTo>
                    <a:lnTo>
                      <a:pt x="24" y="278"/>
                    </a:lnTo>
                    <a:lnTo>
                      <a:pt x="24" y="278"/>
                    </a:lnTo>
                    <a:lnTo>
                      <a:pt x="24" y="278"/>
                    </a:lnTo>
                    <a:lnTo>
                      <a:pt x="28" y="278"/>
                    </a:lnTo>
                    <a:lnTo>
                      <a:pt x="28" y="278"/>
                    </a:lnTo>
                    <a:lnTo>
                      <a:pt x="28" y="278"/>
                    </a:lnTo>
                    <a:lnTo>
                      <a:pt x="31" y="281"/>
                    </a:lnTo>
                    <a:lnTo>
                      <a:pt x="31" y="281"/>
                    </a:lnTo>
                    <a:lnTo>
                      <a:pt x="31" y="281"/>
                    </a:lnTo>
                    <a:lnTo>
                      <a:pt x="35" y="281"/>
                    </a:lnTo>
                    <a:lnTo>
                      <a:pt x="35" y="281"/>
                    </a:lnTo>
                    <a:lnTo>
                      <a:pt x="35" y="285"/>
                    </a:lnTo>
                    <a:lnTo>
                      <a:pt x="38" y="285"/>
                    </a:lnTo>
                    <a:lnTo>
                      <a:pt x="38" y="285"/>
                    </a:lnTo>
                    <a:lnTo>
                      <a:pt x="38" y="285"/>
                    </a:lnTo>
                    <a:lnTo>
                      <a:pt x="38" y="285"/>
                    </a:lnTo>
                    <a:lnTo>
                      <a:pt x="38" y="285"/>
                    </a:lnTo>
                    <a:lnTo>
                      <a:pt x="38" y="288"/>
                    </a:lnTo>
                    <a:lnTo>
                      <a:pt x="42" y="288"/>
                    </a:lnTo>
                    <a:lnTo>
                      <a:pt x="42" y="288"/>
                    </a:lnTo>
                    <a:lnTo>
                      <a:pt x="42" y="288"/>
                    </a:lnTo>
                    <a:lnTo>
                      <a:pt x="42" y="288"/>
                    </a:lnTo>
                    <a:lnTo>
                      <a:pt x="42" y="288"/>
                    </a:lnTo>
                    <a:lnTo>
                      <a:pt x="42" y="288"/>
                    </a:lnTo>
                    <a:lnTo>
                      <a:pt x="42" y="288"/>
                    </a:lnTo>
                    <a:lnTo>
                      <a:pt x="139" y="1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 name="Oval 44"/>
              <p:cNvSpPr>
                <a:spLocks noChangeArrowheads="1"/>
              </p:cNvSpPr>
              <p:nvPr/>
            </p:nvSpPr>
            <p:spPr bwMode="auto">
              <a:xfrm>
                <a:off x="555" y="1437"/>
                <a:ext cx="66" cy="6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 name="Freeform 45"/>
              <p:cNvSpPr>
                <a:spLocks/>
              </p:cNvSpPr>
              <p:nvPr/>
            </p:nvSpPr>
            <p:spPr bwMode="auto">
              <a:xfrm>
                <a:off x="461" y="1315"/>
                <a:ext cx="135" cy="157"/>
              </a:xfrm>
              <a:custGeom>
                <a:avLst/>
                <a:gdLst>
                  <a:gd name="T0" fmla="*/ 97 w 135"/>
                  <a:gd name="T1" fmla="*/ 153 h 157"/>
                  <a:gd name="T2" fmla="*/ 101 w 135"/>
                  <a:gd name="T3" fmla="*/ 153 h 157"/>
                  <a:gd name="T4" fmla="*/ 101 w 135"/>
                  <a:gd name="T5" fmla="*/ 157 h 157"/>
                  <a:gd name="T6" fmla="*/ 104 w 135"/>
                  <a:gd name="T7" fmla="*/ 157 h 157"/>
                  <a:gd name="T8" fmla="*/ 104 w 135"/>
                  <a:gd name="T9" fmla="*/ 157 h 157"/>
                  <a:gd name="T10" fmla="*/ 108 w 135"/>
                  <a:gd name="T11" fmla="*/ 157 h 157"/>
                  <a:gd name="T12" fmla="*/ 111 w 135"/>
                  <a:gd name="T13" fmla="*/ 157 h 157"/>
                  <a:gd name="T14" fmla="*/ 111 w 135"/>
                  <a:gd name="T15" fmla="*/ 157 h 157"/>
                  <a:gd name="T16" fmla="*/ 115 w 135"/>
                  <a:gd name="T17" fmla="*/ 153 h 157"/>
                  <a:gd name="T18" fmla="*/ 118 w 135"/>
                  <a:gd name="T19" fmla="*/ 153 h 157"/>
                  <a:gd name="T20" fmla="*/ 122 w 135"/>
                  <a:gd name="T21" fmla="*/ 153 h 157"/>
                  <a:gd name="T22" fmla="*/ 122 w 135"/>
                  <a:gd name="T23" fmla="*/ 150 h 157"/>
                  <a:gd name="T24" fmla="*/ 125 w 135"/>
                  <a:gd name="T25" fmla="*/ 150 h 157"/>
                  <a:gd name="T26" fmla="*/ 129 w 135"/>
                  <a:gd name="T27" fmla="*/ 146 h 157"/>
                  <a:gd name="T28" fmla="*/ 129 w 135"/>
                  <a:gd name="T29" fmla="*/ 146 h 157"/>
                  <a:gd name="T30" fmla="*/ 132 w 135"/>
                  <a:gd name="T31" fmla="*/ 143 h 157"/>
                  <a:gd name="T32" fmla="*/ 132 w 135"/>
                  <a:gd name="T33" fmla="*/ 139 h 157"/>
                  <a:gd name="T34" fmla="*/ 135 w 135"/>
                  <a:gd name="T35" fmla="*/ 139 h 157"/>
                  <a:gd name="T36" fmla="*/ 135 w 135"/>
                  <a:gd name="T37" fmla="*/ 136 h 157"/>
                  <a:gd name="T38" fmla="*/ 135 w 135"/>
                  <a:gd name="T39" fmla="*/ 136 h 157"/>
                  <a:gd name="T40" fmla="*/ 135 w 135"/>
                  <a:gd name="T41" fmla="*/ 132 h 157"/>
                  <a:gd name="T42" fmla="*/ 135 w 135"/>
                  <a:gd name="T43" fmla="*/ 129 h 157"/>
                  <a:gd name="T44" fmla="*/ 135 w 135"/>
                  <a:gd name="T45" fmla="*/ 129 h 157"/>
                  <a:gd name="T46" fmla="*/ 135 w 135"/>
                  <a:gd name="T47" fmla="*/ 125 h 157"/>
                  <a:gd name="T48" fmla="*/ 135 w 135"/>
                  <a:gd name="T49" fmla="*/ 125 h 157"/>
                  <a:gd name="T50" fmla="*/ 38 w 135"/>
                  <a:gd name="T51" fmla="*/ 0 h 157"/>
                  <a:gd name="T52" fmla="*/ 38 w 135"/>
                  <a:gd name="T53" fmla="*/ 4 h 157"/>
                  <a:gd name="T54" fmla="*/ 38 w 135"/>
                  <a:gd name="T55" fmla="*/ 4 h 157"/>
                  <a:gd name="T56" fmla="*/ 42 w 135"/>
                  <a:gd name="T57" fmla="*/ 7 h 157"/>
                  <a:gd name="T58" fmla="*/ 38 w 135"/>
                  <a:gd name="T59" fmla="*/ 7 h 157"/>
                  <a:gd name="T60" fmla="*/ 38 w 135"/>
                  <a:gd name="T61" fmla="*/ 11 h 157"/>
                  <a:gd name="T62" fmla="*/ 38 w 135"/>
                  <a:gd name="T63" fmla="*/ 14 h 157"/>
                  <a:gd name="T64" fmla="*/ 38 w 135"/>
                  <a:gd name="T65" fmla="*/ 14 h 157"/>
                  <a:gd name="T66" fmla="*/ 35 w 135"/>
                  <a:gd name="T67" fmla="*/ 18 h 157"/>
                  <a:gd name="T68" fmla="*/ 35 w 135"/>
                  <a:gd name="T69" fmla="*/ 21 h 157"/>
                  <a:gd name="T70" fmla="*/ 31 w 135"/>
                  <a:gd name="T71" fmla="*/ 21 h 157"/>
                  <a:gd name="T72" fmla="*/ 31 w 135"/>
                  <a:gd name="T73" fmla="*/ 25 h 157"/>
                  <a:gd name="T74" fmla="*/ 28 w 135"/>
                  <a:gd name="T75" fmla="*/ 25 h 157"/>
                  <a:gd name="T76" fmla="*/ 25 w 135"/>
                  <a:gd name="T77" fmla="*/ 28 h 157"/>
                  <a:gd name="T78" fmla="*/ 21 w 135"/>
                  <a:gd name="T79" fmla="*/ 28 h 157"/>
                  <a:gd name="T80" fmla="*/ 21 w 135"/>
                  <a:gd name="T81" fmla="*/ 28 h 157"/>
                  <a:gd name="T82" fmla="*/ 18 w 135"/>
                  <a:gd name="T83" fmla="*/ 32 h 157"/>
                  <a:gd name="T84" fmla="*/ 14 w 135"/>
                  <a:gd name="T85" fmla="*/ 32 h 157"/>
                  <a:gd name="T86" fmla="*/ 11 w 135"/>
                  <a:gd name="T87" fmla="*/ 32 h 157"/>
                  <a:gd name="T88" fmla="*/ 11 w 135"/>
                  <a:gd name="T89" fmla="*/ 32 h 157"/>
                  <a:gd name="T90" fmla="*/ 7 w 135"/>
                  <a:gd name="T91" fmla="*/ 32 h 157"/>
                  <a:gd name="T92" fmla="*/ 7 w 135"/>
                  <a:gd name="T93" fmla="*/ 32 h 157"/>
                  <a:gd name="T94" fmla="*/ 4 w 135"/>
                  <a:gd name="T95" fmla="*/ 32 h 157"/>
                  <a:gd name="T96" fmla="*/ 4 w 135"/>
                  <a:gd name="T97" fmla="*/ 32 h 157"/>
                  <a:gd name="T98" fmla="*/ 0 w 135"/>
                  <a:gd name="T99" fmla="*/ 2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57">
                    <a:moveTo>
                      <a:pt x="97" y="153"/>
                    </a:moveTo>
                    <a:lnTo>
                      <a:pt x="97" y="153"/>
                    </a:lnTo>
                    <a:lnTo>
                      <a:pt x="101" y="153"/>
                    </a:lnTo>
                    <a:lnTo>
                      <a:pt x="101" y="153"/>
                    </a:lnTo>
                    <a:lnTo>
                      <a:pt x="101" y="157"/>
                    </a:lnTo>
                    <a:lnTo>
                      <a:pt x="101" y="157"/>
                    </a:lnTo>
                    <a:lnTo>
                      <a:pt x="104" y="157"/>
                    </a:lnTo>
                    <a:lnTo>
                      <a:pt x="104" y="157"/>
                    </a:lnTo>
                    <a:lnTo>
                      <a:pt x="104" y="157"/>
                    </a:lnTo>
                    <a:lnTo>
                      <a:pt x="104" y="157"/>
                    </a:lnTo>
                    <a:lnTo>
                      <a:pt x="108" y="157"/>
                    </a:lnTo>
                    <a:lnTo>
                      <a:pt x="108" y="157"/>
                    </a:lnTo>
                    <a:lnTo>
                      <a:pt x="108" y="157"/>
                    </a:lnTo>
                    <a:lnTo>
                      <a:pt x="111" y="157"/>
                    </a:lnTo>
                    <a:lnTo>
                      <a:pt x="111" y="157"/>
                    </a:lnTo>
                    <a:lnTo>
                      <a:pt x="111" y="157"/>
                    </a:lnTo>
                    <a:lnTo>
                      <a:pt x="115" y="157"/>
                    </a:lnTo>
                    <a:lnTo>
                      <a:pt x="115" y="153"/>
                    </a:lnTo>
                    <a:lnTo>
                      <a:pt x="118" y="153"/>
                    </a:lnTo>
                    <a:lnTo>
                      <a:pt x="118" y="153"/>
                    </a:lnTo>
                    <a:lnTo>
                      <a:pt x="118" y="153"/>
                    </a:lnTo>
                    <a:lnTo>
                      <a:pt x="122" y="153"/>
                    </a:lnTo>
                    <a:lnTo>
                      <a:pt x="122" y="153"/>
                    </a:lnTo>
                    <a:lnTo>
                      <a:pt x="122" y="150"/>
                    </a:lnTo>
                    <a:lnTo>
                      <a:pt x="125" y="150"/>
                    </a:lnTo>
                    <a:lnTo>
                      <a:pt x="125" y="150"/>
                    </a:lnTo>
                    <a:lnTo>
                      <a:pt x="125" y="150"/>
                    </a:lnTo>
                    <a:lnTo>
                      <a:pt x="129" y="146"/>
                    </a:lnTo>
                    <a:lnTo>
                      <a:pt x="129" y="146"/>
                    </a:lnTo>
                    <a:lnTo>
                      <a:pt x="129" y="146"/>
                    </a:lnTo>
                    <a:lnTo>
                      <a:pt x="132" y="143"/>
                    </a:lnTo>
                    <a:lnTo>
                      <a:pt x="132" y="143"/>
                    </a:lnTo>
                    <a:lnTo>
                      <a:pt x="132" y="143"/>
                    </a:lnTo>
                    <a:lnTo>
                      <a:pt x="132" y="139"/>
                    </a:lnTo>
                    <a:lnTo>
                      <a:pt x="132" y="139"/>
                    </a:lnTo>
                    <a:lnTo>
                      <a:pt x="135" y="139"/>
                    </a:lnTo>
                    <a:lnTo>
                      <a:pt x="135" y="136"/>
                    </a:lnTo>
                    <a:lnTo>
                      <a:pt x="135" y="136"/>
                    </a:lnTo>
                    <a:lnTo>
                      <a:pt x="135" y="136"/>
                    </a:lnTo>
                    <a:lnTo>
                      <a:pt x="135" y="136"/>
                    </a:lnTo>
                    <a:lnTo>
                      <a:pt x="135" y="132"/>
                    </a:lnTo>
                    <a:lnTo>
                      <a:pt x="135" y="132"/>
                    </a:lnTo>
                    <a:lnTo>
                      <a:pt x="135" y="132"/>
                    </a:lnTo>
                    <a:lnTo>
                      <a:pt x="135" y="129"/>
                    </a:lnTo>
                    <a:lnTo>
                      <a:pt x="135" y="129"/>
                    </a:lnTo>
                    <a:lnTo>
                      <a:pt x="135" y="129"/>
                    </a:lnTo>
                    <a:lnTo>
                      <a:pt x="135" y="129"/>
                    </a:lnTo>
                    <a:lnTo>
                      <a:pt x="135" y="125"/>
                    </a:lnTo>
                    <a:lnTo>
                      <a:pt x="135" y="125"/>
                    </a:lnTo>
                    <a:lnTo>
                      <a:pt x="135" y="125"/>
                    </a:lnTo>
                    <a:lnTo>
                      <a:pt x="38" y="0"/>
                    </a:lnTo>
                    <a:lnTo>
                      <a:pt x="38" y="0"/>
                    </a:lnTo>
                    <a:lnTo>
                      <a:pt x="38" y="4"/>
                    </a:lnTo>
                    <a:lnTo>
                      <a:pt x="38" y="4"/>
                    </a:lnTo>
                    <a:lnTo>
                      <a:pt x="38" y="4"/>
                    </a:lnTo>
                    <a:lnTo>
                      <a:pt x="38" y="4"/>
                    </a:lnTo>
                    <a:lnTo>
                      <a:pt x="42" y="7"/>
                    </a:lnTo>
                    <a:lnTo>
                      <a:pt x="42" y="7"/>
                    </a:lnTo>
                    <a:lnTo>
                      <a:pt x="38" y="7"/>
                    </a:lnTo>
                    <a:lnTo>
                      <a:pt x="38" y="7"/>
                    </a:lnTo>
                    <a:lnTo>
                      <a:pt x="38" y="11"/>
                    </a:lnTo>
                    <a:lnTo>
                      <a:pt x="38" y="11"/>
                    </a:lnTo>
                    <a:lnTo>
                      <a:pt x="38" y="11"/>
                    </a:lnTo>
                    <a:lnTo>
                      <a:pt x="38" y="14"/>
                    </a:lnTo>
                    <a:lnTo>
                      <a:pt x="38" y="14"/>
                    </a:lnTo>
                    <a:lnTo>
                      <a:pt x="38" y="14"/>
                    </a:lnTo>
                    <a:lnTo>
                      <a:pt x="35" y="18"/>
                    </a:lnTo>
                    <a:lnTo>
                      <a:pt x="35" y="18"/>
                    </a:lnTo>
                    <a:lnTo>
                      <a:pt x="35" y="18"/>
                    </a:lnTo>
                    <a:lnTo>
                      <a:pt x="35" y="21"/>
                    </a:lnTo>
                    <a:lnTo>
                      <a:pt x="31" y="21"/>
                    </a:lnTo>
                    <a:lnTo>
                      <a:pt x="31" y="21"/>
                    </a:lnTo>
                    <a:lnTo>
                      <a:pt x="31" y="21"/>
                    </a:lnTo>
                    <a:lnTo>
                      <a:pt x="31" y="25"/>
                    </a:lnTo>
                    <a:lnTo>
                      <a:pt x="28" y="25"/>
                    </a:lnTo>
                    <a:lnTo>
                      <a:pt x="28" y="25"/>
                    </a:lnTo>
                    <a:lnTo>
                      <a:pt x="25" y="25"/>
                    </a:lnTo>
                    <a:lnTo>
                      <a:pt x="25" y="28"/>
                    </a:lnTo>
                    <a:lnTo>
                      <a:pt x="25" y="28"/>
                    </a:lnTo>
                    <a:lnTo>
                      <a:pt x="21" y="28"/>
                    </a:lnTo>
                    <a:lnTo>
                      <a:pt x="21" y="28"/>
                    </a:lnTo>
                    <a:lnTo>
                      <a:pt x="21" y="28"/>
                    </a:lnTo>
                    <a:lnTo>
                      <a:pt x="18" y="32"/>
                    </a:lnTo>
                    <a:lnTo>
                      <a:pt x="18" y="32"/>
                    </a:lnTo>
                    <a:lnTo>
                      <a:pt x="18" y="32"/>
                    </a:lnTo>
                    <a:lnTo>
                      <a:pt x="14" y="32"/>
                    </a:lnTo>
                    <a:lnTo>
                      <a:pt x="14" y="32"/>
                    </a:lnTo>
                    <a:lnTo>
                      <a:pt x="11" y="32"/>
                    </a:lnTo>
                    <a:lnTo>
                      <a:pt x="11" y="32"/>
                    </a:lnTo>
                    <a:lnTo>
                      <a:pt x="11" y="32"/>
                    </a:lnTo>
                    <a:lnTo>
                      <a:pt x="11" y="32"/>
                    </a:lnTo>
                    <a:lnTo>
                      <a:pt x="7" y="32"/>
                    </a:lnTo>
                    <a:lnTo>
                      <a:pt x="7" y="32"/>
                    </a:lnTo>
                    <a:lnTo>
                      <a:pt x="7" y="32"/>
                    </a:lnTo>
                    <a:lnTo>
                      <a:pt x="4" y="32"/>
                    </a:lnTo>
                    <a:lnTo>
                      <a:pt x="4" y="32"/>
                    </a:lnTo>
                    <a:lnTo>
                      <a:pt x="4" y="32"/>
                    </a:lnTo>
                    <a:lnTo>
                      <a:pt x="4" y="32"/>
                    </a:lnTo>
                    <a:lnTo>
                      <a:pt x="4" y="28"/>
                    </a:lnTo>
                    <a:lnTo>
                      <a:pt x="0" y="28"/>
                    </a:lnTo>
                    <a:lnTo>
                      <a:pt x="97" y="15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 name="Oval 46"/>
              <p:cNvSpPr>
                <a:spLocks noChangeArrowheads="1"/>
              </p:cNvSpPr>
              <p:nvPr/>
            </p:nvSpPr>
            <p:spPr bwMode="auto">
              <a:xfrm>
                <a:off x="2511" y="1055"/>
                <a:ext cx="204" cy="205"/>
              </a:xfrm>
              <a:prstGeom prst="ellipse">
                <a:avLst/>
              </a:prstGeom>
              <a:solidFill>
                <a:srgbClr val="00FF00"/>
              </a:solidFill>
              <a:ln w="4763">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 name="Freeform 47"/>
              <p:cNvSpPr>
                <a:spLocks/>
              </p:cNvSpPr>
              <p:nvPr/>
            </p:nvSpPr>
            <p:spPr bwMode="auto">
              <a:xfrm>
                <a:off x="2511" y="1225"/>
                <a:ext cx="111" cy="378"/>
              </a:xfrm>
              <a:custGeom>
                <a:avLst/>
                <a:gdLst>
                  <a:gd name="T0" fmla="*/ 111 w 111"/>
                  <a:gd name="T1" fmla="*/ 18 h 378"/>
                  <a:gd name="T2" fmla="*/ 111 w 111"/>
                  <a:gd name="T3" fmla="*/ 18 h 378"/>
                  <a:gd name="T4" fmla="*/ 111 w 111"/>
                  <a:gd name="T5" fmla="*/ 14 h 378"/>
                  <a:gd name="T6" fmla="*/ 111 w 111"/>
                  <a:gd name="T7" fmla="*/ 14 h 378"/>
                  <a:gd name="T8" fmla="*/ 111 w 111"/>
                  <a:gd name="T9" fmla="*/ 11 h 378"/>
                  <a:gd name="T10" fmla="*/ 107 w 111"/>
                  <a:gd name="T11" fmla="*/ 11 h 378"/>
                  <a:gd name="T12" fmla="*/ 107 w 111"/>
                  <a:gd name="T13" fmla="*/ 7 h 378"/>
                  <a:gd name="T14" fmla="*/ 104 w 111"/>
                  <a:gd name="T15" fmla="*/ 7 h 378"/>
                  <a:gd name="T16" fmla="*/ 100 w 111"/>
                  <a:gd name="T17" fmla="*/ 7 h 378"/>
                  <a:gd name="T18" fmla="*/ 100 w 111"/>
                  <a:gd name="T19" fmla="*/ 4 h 378"/>
                  <a:gd name="T20" fmla="*/ 97 w 111"/>
                  <a:gd name="T21" fmla="*/ 4 h 378"/>
                  <a:gd name="T22" fmla="*/ 93 w 111"/>
                  <a:gd name="T23" fmla="*/ 4 h 378"/>
                  <a:gd name="T24" fmla="*/ 90 w 111"/>
                  <a:gd name="T25" fmla="*/ 4 h 378"/>
                  <a:gd name="T26" fmla="*/ 90 w 111"/>
                  <a:gd name="T27" fmla="*/ 0 h 378"/>
                  <a:gd name="T28" fmla="*/ 86 w 111"/>
                  <a:gd name="T29" fmla="*/ 0 h 378"/>
                  <a:gd name="T30" fmla="*/ 83 w 111"/>
                  <a:gd name="T31" fmla="*/ 0 h 378"/>
                  <a:gd name="T32" fmla="*/ 79 w 111"/>
                  <a:gd name="T33" fmla="*/ 0 h 378"/>
                  <a:gd name="T34" fmla="*/ 76 w 111"/>
                  <a:gd name="T35" fmla="*/ 4 h 378"/>
                  <a:gd name="T36" fmla="*/ 76 w 111"/>
                  <a:gd name="T37" fmla="*/ 4 h 378"/>
                  <a:gd name="T38" fmla="*/ 73 w 111"/>
                  <a:gd name="T39" fmla="*/ 4 h 378"/>
                  <a:gd name="T40" fmla="*/ 73 w 111"/>
                  <a:gd name="T41" fmla="*/ 4 h 378"/>
                  <a:gd name="T42" fmla="*/ 69 w 111"/>
                  <a:gd name="T43" fmla="*/ 7 h 378"/>
                  <a:gd name="T44" fmla="*/ 69 w 111"/>
                  <a:gd name="T45" fmla="*/ 7 h 378"/>
                  <a:gd name="T46" fmla="*/ 69 w 111"/>
                  <a:gd name="T47" fmla="*/ 11 h 378"/>
                  <a:gd name="T48" fmla="*/ 69 w 111"/>
                  <a:gd name="T49" fmla="*/ 11 h 378"/>
                  <a:gd name="T50" fmla="*/ 0 w 111"/>
                  <a:gd name="T51" fmla="*/ 368 h 378"/>
                  <a:gd name="T52" fmla="*/ 0 w 111"/>
                  <a:gd name="T53" fmla="*/ 368 h 378"/>
                  <a:gd name="T54" fmla="*/ 0 w 111"/>
                  <a:gd name="T55" fmla="*/ 365 h 378"/>
                  <a:gd name="T56" fmla="*/ 3 w 111"/>
                  <a:gd name="T57" fmla="*/ 365 h 378"/>
                  <a:gd name="T58" fmla="*/ 3 w 111"/>
                  <a:gd name="T59" fmla="*/ 365 h 378"/>
                  <a:gd name="T60" fmla="*/ 7 w 111"/>
                  <a:gd name="T61" fmla="*/ 361 h 378"/>
                  <a:gd name="T62" fmla="*/ 7 w 111"/>
                  <a:gd name="T63" fmla="*/ 361 h 378"/>
                  <a:gd name="T64" fmla="*/ 10 w 111"/>
                  <a:gd name="T65" fmla="*/ 361 h 378"/>
                  <a:gd name="T66" fmla="*/ 14 w 111"/>
                  <a:gd name="T67" fmla="*/ 361 h 378"/>
                  <a:gd name="T68" fmla="*/ 14 w 111"/>
                  <a:gd name="T69" fmla="*/ 361 h 378"/>
                  <a:gd name="T70" fmla="*/ 17 w 111"/>
                  <a:gd name="T71" fmla="*/ 361 h 378"/>
                  <a:gd name="T72" fmla="*/ 21 w 111"/>
                  <a:gd name="T73" fmla="*/ 361 h 378"/>
                  <a:gd name="T74" fmla="*/ 24 w 111"/>
                  <a:gd name="T75" fmla="*/ 361 h 378"/>
                  <a:gd name="T76" fmla="*/ 27 w 111"/>
                  <a:gd name="T77" fmla="*/ 361 h 378"/>
                  <a:gd name="T78" fmla="*/ 31 w 111"/>
                  <a:gd name="T79" fmla="*/ 365 h 378"/>
                  <a:gd name="T80" fmla="*/ 31 w 111"/>
                  <a:gd name="T81" fmla="*/ 365 h 378"/>
                  <a:gd name="T82" fmla="*/ 34 w 111"/>
                  <a:gd name="T83" fmla="*/ 365 h 378"/>
                  <a:gd name="T84" fmla="*/ 38 w 111"/>
                  <a:gd name="T85" fmla="*/ 368 h 378"/>
                  <a:gd name="T86" fmla="*/ 38 w 111"/>
                  <a:gd name="T87" fmla="*/ 368 h 378"/>
                  <a:gd name="T88" fmla="*/ 41 w 111"/>
                  <a:gd name="T89" fmla="*/ 368 h 378"/>
                  <a:gd name="T90" fmla="*/ 41 w 111"/>
                  <a:gd name="T91" fmla="*/ 371 h 378"/>
                  <a:gd name="T92" fmla="*/ 41 w 111"/>
                  <a:gd name="T93" fmla="*/ 371 h 378"/>
                  <a:gd name="T94" fmla="*/ 45 w 111"/>
                  <a:gd name="T95" fmla="*/ 375 h 378"/>
                  <a:gd name="T96" fmla="*/ 45 w 111"/>
                  <a:gd name="T97" fmla="*/ 375 h 378"/>
                  <a:gd name="T98" fmla="*/ 45 w 111"/>
                  <a:gd name="T99"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378">
                    <a:moveTo>
                      <a:pt x="111" y="18"/>
                    </a:moveTo>
                    <a:lnTo>
                      <a:pt x="111" y="18"/>
                    </a:lnTo>
                    <a:lnTo>
                      <a:pt x="111" y="18"/>
                    </a:lnTo>
                    <a:lnTo>
                      <a:pt x="111" y="18"/>
                    </a:lnTo>
                    <a:lnTo>
                      <a:pt x="111" y="14"/>
                    </a:lnTo>
                    <a:lnTo>
                      <a:pt x="111" y="14"/>
                    </a:lnTo>
                    <a:lnTo>
                      <a:pt x="111" y="14"/>
                    </a:lnTo>
                    <a:lnTo>
                      <a:pt x="111" y="14"/>
                    </a:lnTo>
                    <a:lnTo>
                      <a:pt x="111" y="14"/>
                    </a:lnTo>
                    <a:lnTo>
                      <a:pt x="111" y="11"/>
                    </a:lnTo>
                    <a:lnTo>
                      <a:pt x="107" y="11"/>
                    </a:lnTo>
                    <a:lnTo>
                      <a:pt x="107" y="11"/>
                    </a:lnTo>
                    <a:lnTo>
                      <a:pt x="107" y="11"/>
                    </a:lnTo>
                    <a:lnTo>
                      <a:pt x="107" y="7"/>
                    </a:lnTo>
                    <a:lnTo>
                      <a:pt x="104" y="7"/>
                    </a:lnTo>
                    <a:lnTo>
                      <a:pt x="104" y="7"/>
                    </a:lnTo>
                    <a:lnTo>
                      <a:pt x="104" y="7"/>
                    </a:lnTo>
                    <a:lnTo>
                      <a:pt x="100" y="7"/>
                    </a:lnTo>
                    <a:lnTo>
                      <a:pt x="100" y="4"/>
                    </a:lnTo>
                    <a:lnTo>
                      <a:pt x="100" y="4"/>
                    </a:lnTo>
                    <a:lnTo>
                      <a:pt x="97" y="4"/>
                    </a:lnTo>
                    <a:lnTo>
                      <a:pt x="97" y="4"/>
                    </a:lnTo>
                    <a:lnTo>
                      <a:pt x="97" y="4"/>
                    </a:lnTo>
                    <a:lnTo>
                      <a:pt x="93" y="4"/>
                    </a:lnTo>
                    <a:lnTo>
                      <a:pt x="93" y="4"/>
                    </a:lnTo>
                    <a:lnTo>
                      <a:pt x="90" y="4"/>
                    </a:lnTo>
                    <a:lnTo>
                      <a:pt x="90" y="0"/>
                    </a:lnTo>
                    <a:lnTo>
                      <a:pt x="90" y="0"/>
                    </a:lnTo>
                    <a:lnTo>
                      <a:pt x="86" y="0"/>
                    </a:lnTo>
                    <a:lnTo>
                      <a:pt x="86" y="0"/>
                    </a:lnTo>
                    <a:lnTo>
                      <a:pt x="83" y="0"/>
                    </a:lnTo>
                    <a:lnTo>
                      <a:pt x="83" y="0"/>
                    </a:lnTo>
                    <a:lnTo>
                      <a:pt x="83" y="0"/>
                    </a:lnTo>
                    <a:lnTo>
                      <a:pt x="79" y="0"/>
                    </a:lnTo>
                    <a:lnTo>
                      <a:pt x="79" y="4"/>
                    </a:lnTo>
                    <a:lnTo>
                      <a:pt x="76" y="4"/>
                    </a:lnTo>
                    <a:lnTo>
                      <a:pt x="76" y="4"/>
                    </a:lnTo>
                    <a:lnTo>
                      <a:pt x="76" y="4"/>
                    </a:lnTo>
                    <a:lnTo>
                      <a:pt x="76" y="4"/>
                    </a:lnTo>
                    <a:lnTo>
                      <a:pt x="73" y="4"/>
                    </a:lnTo>
                    <a:lnTo>
                      <a:pt x="73" y="4"/>
                    </a:lnTo>
                    <a:lnTo>
                      <a:pt x="73" y="4"/>
                    </a:lnTo>
                    <a:lnTo>
                      <a:pt x="69" y="7"/>
                    </a:lnTo>
                    <a:lnTo>
                      <a:pt x="69" y="7"/>
                    </a:lnTo>
                    <a:lnTo>
                      <a:pt x="69" y="7"/>
                    </a:lnTo>
                    <a:lnTo>
                      <a:pt x="69" y="7"/>
                    </a:lnTo>
                    <a:lnTo>
                      <a:pt x="69" y="7"/>
                    </a:lnTo>
                    <a:lnTo>
                      <a:pt x="69" y="11"/>
                    </a:lnTo>
                    <a:lnTo>
                      <a:pt x="69" y="11"/>
                    </a:lnTo>
                    <a:lnTo>
                      <a:pt x="69" y="11"/>
                    </a:lnTo>
                    <a:lnTo>
                      <a:pt x="0" y="368"/>
                    </a:lnTo>
                    <a:lnTo>
                      <a:pt x="0" y="368"/>
                    </a:lnTo>
                    <a:lnTo>
                      <a:pt x="0" y="368"/>
                    </a:lnTo>
                    <a:lnTo>
                      <a:pt x="0" y="368"/>
                    </a:lnTo>
                    <a:lnTo>
                      <a:pt x="0" y="365"/>
                    </a:lnTo>
                    <a:lnTo>
                      <a:pt x="0" y="365"/>
                    </a:lnTo>
                    <a:lnTo>
                      <a:pt x="0" y="365"/>
                    </a:lnTo>
                    <a:lnTo>
                      <a:pt x="3" y="365"/>
                    </a:lnTo>
                    <a:lnTo>
                      <a:pt x="3" y="365"/>
                    </a:lnTo>
                    <a:lnTo>
                      <a:pt x="3" y="365"/>
                    </a:lnTo>
                    <a:lnTo>
                      <a:pt x="3" y="361"/>
                    </a:lnTo>
                    <a:lnTo>
                      <a:pt x="7" y="361"/>
                    </a:lnTo>
                    <a:lnTo>
                      <a:pt x="7" y="361"/>
                    </a:lnTo>
                    <a:lnTo>
                      <a:pt x="7" y="361"/>
                    </a:lnTo>
                    <a:lnTo>
                      <a:pt x="10" y="361"/>
                    </a:lnTo>
                    <a:lnTo>
                      <a:pt x="10" y="361"/>
                    </a:lnTo>
                    <a:lnTo>
                      <a:pt x="10" y="361"/>
                    </a:lnTo>
                    <a:lnTo>
                      <a:pt x="14" y="361"/>
                    </a:lnTo>
                    <a:lnTo>
                      <a:pt x="14" y="361"/>
                    </a:lnTo>
                    <a:lnTo>
                      <a:pt x="14" y="361"/>
                    </a:lnTo>
                    <a:lnTo>
                      <a:pt x="17" y="361"/>
                    </a:lnTo>
                    <a:lnTo>
                      <a:pt x="17" y="361"/>
                    </a:lnTo>
                    <a:lnTo>
                      <a:pt x="21" y="361"/>
                    </a:lnTo>
                    <a:lnTo>
                      <a:pt x="21" y="361"/>
                    </a:lnTo>
                    <a:lnTo>
                      <a:pt x="24" y="361"/>
                    </a:lnTo>
                    <a:lnTo>
                      <a:pt x="24" y="361"/>
                    </a:lnTo>
                    <a:lnTo>
                      <a:pt x="24" y="361"/>
                    </a:lnTo>
                    <a:lnTo>
                      <a:pt x="27" y="361"/>
                    </a:lnTo>
                    <a:lnTo>
                      <a:pt x="27" y="361"/>
                    </a:lnTo>
                    <a:lnTo>
                      <a:pt x="31" y="365"/>
                    </a:lnTo>
                    <a:lnTo>
                      <a:pt x="31" y="365"/>
                    </a:lnTo>
                    <a:lnTo>
                      <a:pt x="31" y="365"/>
                    </a:lnTo>
                    <a:lnTo>
                      <a:pt x="34" y="365"/>
                    </a:lnTo>
                    <a:lnTo>
                      <a:pt x="34" y="365"/>
                    </a:lnTo>
                    <a:lnTo>
                      <a:pt x="34" y="365"/>
                    </a:lnTo>
                    <a:lnTo>
                      <a:pt x="38" y="368"/>
                    </a:lnTo>
                    <a:lnTo>
                      <a:pt x="38" y="368"/>
                    </a:lnTo>
                    <a:lnTo>
                      <a:pt x="38" y="368"/>
                    </a:lnTo>
                    <a:lnTo>
                      <a:pt x="38" y="368"/>
                    </a:lnTo>
                    <a:lnTo>
                      <a:pt x="41" y="368"/>
                    </a:lnTo>
                    <a:lnTo>
                      <a:pt x="41" y="371"/>
                    </a:lnTo>
                    <a:lnTo>
                      <a:pt x="41" y="371"/>
                    </a:lnTo>
                    <a:lnTo>
                      <a:pt x="41" y="371"/>
                    </a:lnTo>
                    <a:lnTo>
                      <a:pt x="41" y="371"/>
                    </a:lnTo>
                    <a:lnTo>
                      <a:pt x="41" y="375"/>
                    </a:lnTo>
                    <a:lnTo>
                      <a:pt x="45" y="375"/>
                    </a:lnTo>
                    <a:lnTo>
                      <a:pt x="45" y="375"/>
                    </a:lnTo>
                    <a:lnTo>
                      <a:pt x="45" y="375"/>
                    </a:lnTo>
                    <a:lnTo>
                      <a:pt x="45" y="378"/>
                    </a:lnTo>
                    <a:lnTo>
                      <a:pt x="45" y="378"/>
                    </a:lnTo>
                    <a:lnTo>
                      <a:pt x="111" y="1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 name="Oval 48"/>
              <p:cNvSpPr>
                <a:spLocks noChangeArrowheads="1"/>
              </p:cNvSpPr>
              <p:nvPr/>
            </p:nvSpPr>
            <p:spPr bwMode="auto">
              <a:xfrm>
                <a:off x="2424" y="2443"/>
                <a:ext cx="163" cy="1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 name="Freeform 49"/>
              <p:cNvSpPr>
                <a:spLocks/>
              </p:cNvSpPr>
              <p:nvPr/>
            </p:nvSpPr>
            <p:spPr bwMode="auto">
              <a:xfrm>
                <a:off x="2216" y="2470"/>
                <a:ext cx="250" cy="70"/>
              </a:xfrm>
              <a:custGeom>
                <a:avLst/>
                <a:gdLst>
                  <a:gd name="T0" fmla="*/ 232 w 250"/>
                  <a:gd name="T1" fmla="*/ 70 h 70"/>
                  <a:gd name="T2" fmla="*/ 232 w 250"/>
                  <a:gd name="T3" fmla="*/ 70 h 70"/>
                  <a:gd name="T4" fmla="*/ 236 w 250"/>
                  <a:gd name="T5" fmla="*/ 70 h 70"/>
                  <a:gd name="T6" fmla="*/ 239 w 250"/>
                  <a:gd name="T7" fmla="*/ 70 h 70"/>
                  <a:gd name="T8" fmla="*/ 239 w 250"/>
                  <a:gd name="T9" fmla="*/ 66 h 70"/>
                  <a:gd name="T10" fmla="*/ 243 w 250"/>
                  <a:gd name="T11" fmla="*/ 66 h 70"/>
                  <a:gd name="T12" fmla="*/ 243 w 250"/>
                  <a:gd name="T13" fmla="*/ 63 h 70"/>
                  <a:gd name="T14" fmla="*/ 243 w 250"/>
                  <a:gd name="T15" fmla="*/ 63 h 70"/>
                  <a:gd name="T16" fmla="*/ 246 w 250"/>
                  <a:gd name="T17" fmla="*/ 59 h 70"/>
                  <a:gd name="T18" fmla="*/ 246 w 250"/>
                  <a:gd name="T19" fmla="*/ 56 h 70"/>
                  <a:gd name="T20" fmla="*/ 246 w 250"/>
                  <a:gd name="T21" fmla="*/ 56 h 70"/>
                  <a:gd name="T22" fmla="*/ 246 w 250"/>
                  <a:gd name="T23" fmla="*/ 53 h 70"/>
                  <a:gd name="T24" fmla="*/ 250 w 250"/>
                  <a:gd name="T25" fmla="*/ 49 h 70"/>
                  <a:gd name="T26" fmla="*/ 250 w 250"/>
                  <a:gd name="T27" fmla="*/ 46 h 70"/>
                  <a:gd name="T28" fmla="*/ 250 w 250"/>
                  <a:gd name="T29" fmla="*/ 42 h 70"/>
                  <a:gd name="T30" fmla="*/ 246 w 250"/>
                  <a:gd name="T31" fmla="*/ 42 h 70"/>
                  <a:gd name="T32" fmla="*/ 246 w 250"/>
                  <a:gd name="T33" fmla="*/ 39 h 70"/>
                  <a:gd name="T34" fmla="*/ 246 w 250"/>
                  <a:gd name="T35" fmla="*/ 35 h 70"/>
                  <a:gd name="T36" fmla="*/ 246 w 250"/>
                  <a:gd name="T37" fmla="*/ 32 h 70"/>
                  <a:gd name="T38" fmla="*/ 243 w 250"/>
                  <a:gd name="T39" fmla="*/ 32 h 70"/>
                  <a:gd name="T40" fmla="*/ 243 w 250"/>
                  <a:gd name="T41" fmla="*/ 28 h 70"/>
                  <a:gd name="T42" fmla="*/ 243 w 250"/>
                  <a:gd name="T43" fmla="*/ 28 h 70"/>
                  <a:gd name="T44" fmla="*/ 239 w 250"/>
                  <a:gd name="T45" fmla="*/ 28 h 70"/>
                  <a:gd name="T46" fmla="*/ 239 w 250"/>
                  <a:gd name="T47" fmla="*/ 25 h 70"/>
                  <a:gd name="T48" fmla="*/ 236 w 250"/>
                  <a:gd name="T49" fmla="*/ 25 h 70"/>
                  <a:gd name="T50" fmla="*/ 7 w 250"/>
                  <a:gd name="T51" fmla="*/ 0 h 70"/>
                  <a:gd name="T52" fmla="*/ 7 w 250"/>
                  <a:gd name="T53" fmla="*/ 0 h 70"/>
                  <a:gd name="T54" fmla="*/ 10 w 250"/>
                  <a:gd name="T55" fmla="*/ 4 h 70"/>
                  <a:gd name="T56" fmla="*/ 10 w 250"/>
                  <a:gd name="T57" fmla="*/ 4 h 70"/>
                  <a:gd name="T58" fmla="*/ 14 w 250"/>
                  <a:gd name="T59" fmla="*/ 4 h 70"/>
                  <a:gd name="T60" fmla="*/ 14 w 250"/>
                  <a:gd name="T61" fmla="*/ 7 h 70"/>
                  <a:gd name="T62" fmla="*/ 14 w 250"/>
                  <a:gd name="T63" fmla="*/ 11 h 70"/>
                  <a:gd name="T64" fmla="*/ 17 w 250"/>
                  <a:gd name="T65" fmla="*/ 11 h 70"/>
                  <a:gd name="T66" fmla="*/ 17 w 250"/>
                  <a:gd name="T67" fmla="*/ 14 h 70"/>
                  <a:gd name="T68" fmla="*/ 17 w 250"/>
                  <a:gd name="T69" fmla="*/ 18 h 70"/>
                  <a:gd name="T70" fmla="*/ 17 w 250"/>
                  <a:gd name="T71" fmla="*/ 21 h 70"/>
                  <a:gd name="T72" fmla="*/ 17 w 250"/>
                  <a:gd name="T73" fmla="*/ 21 h 70"/>
                  <a:gd name="T74" fmla="*/ 17 w 250"/>
                  <a:gd name="T75" fmla="*/ 25 h 70"/>
                  <a:gd name="T76" fmla="*/ 17 w 250"/>
                  <a:gd name="T77" fmla="*/ 28 h 70"/>
                  <a:gd name="T78" fmla="*/ 17 w 250"/>
                  <a:gd name="T79" fmla="*/ 32 h 70"/>
                  <a:gd name="T80" fmla="*/ 14 w 250"/>
                  <a:gd name="T81" fmla="*/ 35 h 70"/>
                  <a:gd name="T82" fmla="*/ 14 w 250"/>
                  <a:gd name="T83" fmla="*/ 35 h 70"/>
                  <a:gd name="T84" fmla="*/ 14 w 250"/>
                  <a:gd name="T85" fmla="*/ 39 h 70"/>
                  <a:gd name="T86" fmla="*/ 10 w 250"/>
                  <a:gd name="T87" fmla="*/ 42 h 70"/>
                  <a:gd name="T88" fmla="*/ 10 w 250"/>
                  <a:gd name="T89" fmla="*/ 42 h 70"/>
                  <a:gd name="T90" fmla="*/ 7 w 250"/>
                  <a:gd name="T91" fmla="*/ 46 h 70"/>
                  <a:gd name="T92" fmla="*/ 7 w 250"/>
                  <a:gd name="T93" fmla="*/ 46 h 70"/>
                  <a:gd name="T94" fmla="*/ 3 w 250"/>
                  <a:gd name="T95" fmla="*/ 46 h 70"/>
                  <a:gd name="T96" fmla="*/ 3 w 250"/>
                  <a:gd name="T97" fmla="*/ 46 h 70"/>
                  <a:gd name="T98" fmla="*/ 0 w 250"/>
                  <a:gd name="T99"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0" h="70">
                    <a:moveTo>
                      <a:pt x="232" y="70"/>
                    </a:moveTo>
                    <a:lnTo>
                      <a:pt x="232" y="70"/>
                    </a:lnTo>
                    <a:lnTo>
                      <a:pt x="232" y="70"/>
                    </a:lnTo>
                    <a:lnTo>
                      <a:pt x="232" y="70"/>
                    </a:lnTo>
                    <a:lnTo>
                      <a:pt x="236" y="70"/>
                    </a:lnTo>
                    <a:lnTo>
                      <a:pt x="236" y="70"/>
                    </a:lnTo>
                    <a:lnTo>
                      <a:pt x="236" y="70"/>
                    </a:lnTo>
                    <a:lnTo>
                      <a:pt x="239" y="70"/>
                    </a:lnTo>
                    <a:lnTo>
                      <a:pt x="239" y="70"/>
                    </a:lnTo>
                    <a:lnTo>
                      <a:pt x="239" y="66"/>
                    </a:lnTo>
                    <a:lnTo>
                      <a:pt x="239" y="66"/>
                    </a:lnTo>
                    <a:lnTo>
                      <a:pt x="243" y="66"/>
                    </a:lnTo>
                    <a:lnTo>
                      <a:pt x="243" y="66"/>
                    </a:lnTo>
                    <a:lnTo>
                      <a:pt x="243" y="63"/>
                    </a:lnTo>
                    <a:lnTo>
                      <a:pt x="243" y="63"/>
                    </a:lnTo>
                    <a:lnTo>
                      <a:pt x="243" y="63"/>
                    </a:lnTo>
                    <a:lnTo>
                      <a:pt x="246" y="63"/>
                    </a:lnTo>
                    <a:lnTo>
                      <a:pt x="246" y="59"/>
                    </a:lnTo>
                    <a:lnTo>
                      <a:pt x="246" y="59"/>
                    </a:lnTo>
                    <a:lnTo>
                      <a:pt x="246" y="56"/>
                    </a:lnTo>
                    <a:lnTo>
                      <a:pt x="246" y="56"/>
                    </a:lnTo>
                    <a:lnTo>
                      <a:pt x="246" y="56"/>
                    </a:lnTo>
                    <a:lnTo>
                      <a:pt x="246" y="53"/>
                    </a:lnTo>
                    <a:lnTo>
                      <a:pt x="246" y="53"/>
                    </a:lnTo>
                    <a:lnTo>
                      <a:pt x="250" y="49"/>
                    </a:lnTo>
                    <a:lnTo>
                      <a:pt x="250" y="49"/>
                    </a:lnTo>
                    <a:lnTo>
                      <a:pt x="250" y="49"/>
                    </a:lnTo>
                    <a:lnTo>
                      <a:pt x="250" y="46"/>
                    </a:lnTo>
                    <a:lnTo>
                      <a:pt x="250" y="46"/>
                    </a:lnTo>
                    <a:lnTo>
                      <a:pt x="250" y="42"/>
                    </a:lnTo>
                    <a:lnTo>
                      <a:pt x="250" y="42"/>
                    </a:lnTo>
                    <a:lnTo>
                      <a:pt x="246" y="42"/>
                    </a:lnTo>
                    <a:lnTo>
                      <a:pt x="246" y="39"/>
                    </a:lnTo>
                    <a:lnTo>
                      <a:pt x="246" y="39"/>
                    </a:lnTo>
                    <a:lnTo>
                      <a:pt x="246" y="35"/>
                    </a:lnTo>
                    <a:lnTo>
                      <a:pt x="246" y="35"/>
                    </a:lnTo>
                    <a:lnTo>
                      <a:pt x="246" y="35"/>
                    </a:lnTo>
                    <a:lnTo>
                      <a:pt x="246" y="32"/>
                    </a:lnTo>
                    <a:lnTo>
                      <a:pt x="246" y="32"/>
                    </a:lnTo>
                    <a:lnTo>
                      <a:pt x="243" y="32"/>
                    </a:lnTo>
                    <a:lnTo>
                      <a:pt x="243" y="32"/>
                    </a:lnTo>
                    <a:lnTo>
                      <a:pt x="243" y="28"/>
                    </a:lnTo>
                    <a:lnTo>
                      <a:pt x="243" y="28"/>
                    </a:lnTo>
                    <a:lnTo>
                      <a:pt x="243" y="28"/>
                    </a:lnTo>
                    <a:lnTo>
                      <a:pt x="239" y="28"/>
                    </a:lnTo>
                    <a:lnTo>
                      <a:pt x="239" y="28"/>
                    </a:lnTo>
                    <a:lnTo>
                      <a:pt x="239" y="25"/>
                    </a:lnTo>
                    <a:lnTo>
                      <a:pt x="239" y="25"/>
                    </a:lnTo>
                    <a:lnTo>
                      <a:pt x="236" y="25"/>
                    </a:lnTo>
                    <a:lnTo>
                      <a:pt x="236" y="25"/>
                    </a:lnTo>
                    <a:lnTo>
                      <a:pt x="3" y="0"/>
                    </a:lnTo>
                    <a:lnTo>
                      <a:pt x="7" y="0"/>
                    </a:lnTo>
                    <a:lnTo>
                      <a:pt x="7" y="0"/>
                    </a:lnTo>
                    <a:lnTo>
                      <a:pt x="7" y="0"/>
                    </a:lnTo>
                    <a:lnTo>
                      <a:pt x="10" y="0"/>
                    </a:lnTo>
                    <a:lnTo>
                      <a:pt x="10" y="4"/>
                    </a:lnTo>
                    <a:lnTo>
                      <a:pt x="10" y="4"/>
                    </a:lnTo>
                    <a:lnTo>
                      <a:pt x="10" y="4"/>
                    </a:lnTo>
                    <a:lnTo>
                      <a:pt x="10" y="4"/>
                    </a:lnTo>
                    <a:lnTo>
                      <a:pt x="14" y="4"/>
                    </a:lnTo>
                    <a:lnTo>
                      <a:pt x="14" y="7"/>
                    </a:lnTo>
                    <a:lnTo>
                      <a:pt x="14" y="7"/>
                    </a:lnTo>
                    <a:lnTo>
                      <a:pt x="14" y="7"/>
                    </a:lnTo>
                    <a:lnTo>
                      <a:pt x="14" y="11"/>
                    </a:lnTo>
                    <a:lnTo>
                      <a:pt x="14" y="11"/>
                    </a:lnTo>
                    <a:lnTo>
                      <a:pt x="17" y="11"/>
                    </a:lnTo>
                    <a:lnTo>
                      <a:pt x="17" y="14"/>
                    </a:lnTo>
                    <a:lnTo>
                      <a:pt x="17" y="14"/>
                    </a:lnTo>
                    <a:lnTo>
                      <a:pt x="17" y="14"/>
                    </a:lnTo>
                    <a:lnTo>
                      <a:pt x="17" y="18"/>
                    </a:lnTo>
                    <a:lnTo>
                      <a:pt x="17" y="18"/>
                    </a:lnTo>
                    <a:lnTo>
                      <a:pt x="17" y="21"/>
                    </a:lnTo>
                    <a:lnTo>
                      <a:pt x="17" y="21"/>
                    </a:lnTo>
                    <a:lnTo>
                      <a:pt x="17" y="21"/>
                    </a:lnTo>
                    <a:lnTo>
                      <a:pt x="17" y="25"/>
                    </a:lnTo>
                    <a:lnTo>
                      <a:pt x="17" y="25"/>
                    </a:lnTo>
                    <a:lnTo>
                      <a:pt x="17" y="28"/>
                    </a:lnTo>
                    <a:lnTo>
                      <a:pt x="17" y="28"/>
                    </a:lnTo>
                    <a:lnTo>
                      <a:pt x="17" y="32"/>
                    </a:lnTo>
                    <a:lnTo>
                      <a:pt x="17" y="32"/>
                    </a:lnTo>
                    <a:lnTo>
                      <a:pt x="14" y="32"/>
                    </a:lnTo>
                    <a:lnTo>
                      <a:pt x="14" y="35"/>
                    </a:lnTo>
                    <a:lnTo>
                      <a:pt x="14" y="35"/>
                    </a:lnTo>
                    <a:lnTo>
                      <a:pt x="14" y="35"/>
                    </a:lnTo>
                    <a:lnTo>
                      <a:pt x="14" y="39"/>
                    </a:lnTo>
                    <a:lnTo>
                      <a:pt x="14" y="39"/>
                    </a:lnTo>
                    <a:lnTo>
                      <a:pt x="10" y="39"/>
                    </a:lnTo>
                    <a:lnTo>
                      <a:pt x="10" y="42"/>
                    </a:lnTo>
                    <a:lnTo>
                      <a:pt x="10" y="42"/>
                    </a:lnTo>
                    <a:lnTo>
                      <a:pt x="10" y="42"/>
                    </a:lnTo>
                    <a:lnTo>
                      <a:pt x="7" y="42"/>
                    </a:lnTo>
                    <a:lnTo>
                      <a:pt x="7" y="46"/>
                    </a:lnTo>
                    <a:lnTo>
                      <a:pt x="7" y="46"/>
                    </a:lnTo>
                    <a:lnTo>
                      <a:pt x="7" y="46"/>
                    </a:lnTo>
                    <a:lnTo>
                      <a:pt x="3" y="46"/>
                    </a:lnTo>
                    <a:lnTo>
                      <a:pt x="3" y="46"/>
                    </a:lnTo>
                    <a:lnTo>
                      <a:pt x="3" y="46"/>
                    </a:lnTo>
                    <a:lnTo>
                      <a:pt x="3" y="46"/>
                    </a:lnTo>
                    <a:lnTo>
                      <a:pt x="0" y="46"/>
                    </a:lnTo>
                    <a:lnTo>
                      <a:pt x="0" y="46"/>
                    </a:lnTo>
                    <a:lnTo>
                      <a:pt x="232" y="7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 name="Freeform 50"/>
              <p:cNvSpPr>
                <a:spLocks/>
              </p:cNvSpPr>
              <p:nvPr/>
            </p:nvSpPr>
            <p:spPr bwMode="auto">
              <a:xfrm>
                <a:off x="2552" y="2547"/>
                <a:ext cx="170" cy="135"/>
              </a:xfrm>
              <a:custGeom>
                <a:avLst/>
                <a:gdLst>
                  <a:gd name="T0" fmla="*/ 28 w 170"/>
                  <a:gd name="T1" fmla="*/ 0 h 135"/>
                  <a:gd name="T2" fmla="*/ 25 w 170"/>
                  <a:gd name="T3" fmla="*/ 0 h 135"/>
                  <a:gd name="T4" fmla="*/ 25 w 170"/>
                  <a:gd name="T5" fmla="*/ 0 h 135"/>
                  <a:gd name="T6" fmla="*/ 25 w 170"/>
                  <a:gd name="T7" fmla="*/ 0 h 135"/>
                  <a:gd name="T8" fmla="*/ 21 w 170"/>
                  <a:gd name="T9" fmla="*/ 0 h 135"/>
                  <a:gd name="T10" fmla="*/ 21 w 170"/>
                  <a:gd name="T11" fmla="*/ 0 h 135"/>
                  <a:gd name="T12" fmla="*/ 18 w 170"/>
                  <a:gd name="T13" fmla="*/ 3 h 135"/>
                  <a:gd name="T14" fmla="*/ 14 w 170"/>
                  <a:gd name="T15" fmla="*/ 3 h 135"/>
                  <a:gd name="T16" fmla="*/ 14 w 170"/>
                  <a:gd name="T17" fmla="*/ 3 h 135"/>
                  <a:gd name="T18" fmla="*/ 11 w 170"/>
                  <a:gd name="T19" fmla="*/ 7 h 135"/>
                  <a:gd name="T20" fmla="*/ 11 w 170"/>
                  <a:gd name="T21" fmla="*/ 10 h 135"/>
                  <a:gd name="T22" fmla="*/ 7 w 170"/>
                  <a:gd name="T23" fmla="*/ 10 h 135"/>
                  <a:gd name="T24" fmla="*/ 7 w 170"/>
                  <a:gd name="T25" fmla="*/ 14 h 135"/>
                  <a:gd name="T26" fmla="*/ 4 w 170"/>
                  <a:gd name="T27" fmla="*/ 17 h 135"/>
                  <a:gd name="T28" fmla="*/ 4 w 170"/>
                  <a:gd name="T29" fmla="*/ 17 h 135"/>
                  <a:gd name="T30" fmla="*/ 4 w 170"/>
                  <a:gd name="T31" fmla="*/ 21 h 135"/>
                  <a:gd name="T32" fmla="*/ 0 w 170"/>
                  <a:gd name="T33" fmla="*/ 24 h 135"/>
                  <a:gd name="T34" fmla="*/ 0 w 170"/>
                  <a:gd name="T35" fmla="*/ 24 h 135"/>
                  <a:gd name="T36" fmla="*/ 0 w 170"/>
                  <a:gd name="T37" fmla="*/ 28 h 135"/>
                  <a:gd name="T38" fmla="*/ 0 w 170"/>
                  <a:gd name="T39" fmla="*/ 31 h 135"/>
                  <a:gd name="T40" fmla="*/ 0 w 170"/>
                  <a:gd name="T41" fmla="*/ 31 h 135"/>
                  <a:gd name="T42" fmla="*/ 0 w 170"/>
                  <a:gd name="T43" fmla="*/ 34 h 135"/>
                  <a:gd name="T44" fmla="*/ 0 w 170"/>
                  <a:gd name="T45" fmla="*/ 34 h 135"/>
                  <a:gd name="T46" fmla="*/ 0 w 170"/>
                  <a:gd name="T47" fmla="*/ 34 h 135"/>
                  <a:gd name="T48" fmla="*/ 0 w 170"/>
                  <a:gd name="T49" fmla="*/ 38 h 135"/>
                  <a:gd name="T50" fmla="*/ 143 w 170"/>
                  <a:gd name="T51" fmla="*/ 135 h 135"/>
                  <a:gd name="T52" fmla="*/ 143 w 170"/>
                  <a:gd name="T53" fmla="*/ 135 h 135"/>
                  <a:gd name="T54" fmla="*/ 143 w 170"/>
                  <a:gd name="T55" fmla="*/ 135 h 135"/>
                  <a:gd name="T56" fmla="*/ 143 w 170"/>
                  <a:gd name="T57" fmla="*/ 132 h 135"/>
                  <a:gd name="T58" fmla="*/ 143 w 170"/>
                  <a:gd name="T59" fmla="*/ 132 h 135"/>
                  <a:gd name="T60" fmla="*/ 143 w 170"/>
                  <a:gd name="T61" fmla="*/ 128 h 135"/>
                  <a:gd name="T62" fmla="*/ 143 w 170"/>
                  <a:gd name="T63" fmla="*/ 125 h 135"/>
                  <a:gd name="T64" fmla="*/ 143 w 170"/>
                  <a:gd name="T65" fmla="*/ 125 h 135"/>
                  <a:gd name="T66" fmla="*/ 146 w 170"/>
                  <a:gd name="T67" fmla="*/ 121 h 135"/>
                  <a:gd name="T68" fmla="*/ 146 w 170"/>
                  <a:gd name="T69" fmla="*/ 118 h 135"/>
                  <a:gd name="T70" fmla="*/ 146 w 170"/>
                  <a:gd name="T71" fmla="*/ 118 h 135"/>
                  <a:gd name="T72" fmla="*/ 149 w 170"/>
                  <a:gd name="T73" fmla="*/ 114 h 135"/>
                  <a:gd name="T74" fmla="*/ 149 w 170"/>
                  <a:gd name="T75" fmla="*/ 111 h 135"/>
                  <a:gd name="T76" fmla="*/ 153 w 170"/>
                  <a:gd name="T77" fmla="*/ 111 h 135"/>
                  <a:gd name="T78" fmla="*/ 153 w 170"/>
                  <a:gd name="T79" fmla="*/ 107 h 135"/>
                  <a:gd name="T80" fmla="*/ 156 w 170"/>
                  <a:gd name="T81" fmla="*/ 104 h 135"/>
                  <a:gd name="T82" fmla="*/ 156 w 170"/>
                  <a:gd name="T83" fmla="*/ 104 h 135"/>
                  <a:gd name="T84" fmla="*/ 160 w 170"/>
                  <a:gd name="T85" fmla="*/ 100 h 135"/>
                  <a:gd name="T86" fmla="*/ 163 w 170"/>
                  <a:gd name="T87" fmla="*/ 100 h 135"/>
                  <a:gd name="T88" fmla="*/ 163 w 170"/>
                  <a:gd name="T89" fmla="*/ 100 h 135"/>
                  <a:gd name="T90" fmla="*/ 167 w 170"/>
                  <a:gd name="T91" fmla="*/ 97 h 135"/>
                  <a:gd name="T92" fmla="*/ 167 w 170"/>
                  <a:gd name="T93" fmla="*/ 97 h 135"/>
                  <a:gd name="T94" fmla="*/ 167 w 170"/>
                  <a:gd name="T95" fmla="*/ 97 h 135"/>
                  <a:gd name="T96" fmla="*/ 170 w 170"/>
                  <a:gd name="T97" fmla="*/ 97 h 135"/>
                  <a:gd name="T98" fmla="*/ 170 w 170"/>
                  <a:gd name="T99" fmla="*/ 10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35">
                    <a:moveTo>
                      <a:pt x="28" y="0"/>
                    </a:moveTo>
                    <a:lnTo>
                      <a:pt x="28" y="0"/>
                    </a:lnTo>
                    <a:lnTo>
                      <a:pt x="28" y="0"/>
                    </a:lnTo>
                    <a:lnTo>
                      <a:pt x="25" y="0"/>
                    </a:lnTo>
                    <a:lnTo>
                      <a:pt x="25" y="0"/>
                    </a:lnTo>
                    <a:lnTo>
                      <a:pt x="25" y="0"/>
                    </a:lnTo>
                    <a:lnTo>
                      <a:pt x="25" y="0"/>
                    </a:lnTo>
                    <a:lnTo>
                      <a:pt x="25" y="0"/>
                    </a:lnTo>
                    <a:lnTo>
                      <a:pt x="21" y="0"/>
                    </a:lnTo>
                    <a:lnTo>
                      <a:pt x="21" y="0"/>
                    </a:lnTo>
                    <a:lnTo>
                      <a:pt x="21" y="0"/>
                    </a:lnTo>
                    <a:lnTo>
                      <a:pt x="21" y="0"/>
                    </a:lnTo>
                    <a:lnTo>
                      <a:pt x="18" y="0"/>
                    </a:lnTo>
                    <a:lnTo>
                      <a:pt x="18" y="3"/>
                    </a:lnTo>
                    <a:lnTo>
                      <a:pt x="18" y="3"/>
                    </a:lnTo>
                    <a:lnTo>
                      <a:pt x="14" y="3"/>
                    </a:lnTo>
                    <a:lnTo>
                      <a:pt x="14" y="3"/>
                    </a:lnTo>
                    <a:lnTo>
                      <a:pt x="14" y="3"/>
                    </a:lnTo>
                    <a:lnTo>
                      <a:pt x="14" y="7"/>
                    </a:lnTo>
                    <a:lnTo>
                      <a:pt x="11" y="7"/>
                    </a:lnTo>
                    <a:lnTo>
                      <a:pt x="11" y="7"/>
                    </a:lnTo>
                    <a:lnTo>
                      <a:pt x="11" y="10"/>
                    </a:lnTo>
                    <a:lnTo>
                      <a:pt x="11" y="10"/>
                    </a:lnTo>
                    <a:lnTo>
                      <a:pt x="7" y="10"/>
                    </a:lnTo>
                    <a:lnTo>
                      <a:pt x="7" y="14"/>
                    </a:lnTo>
                    <a:lnTo>
                      <a:pt x="7" y="14"/>
                    </a:lnTo>
                    <a:lnTo>
                      <a:pt x="7" y="14"/>
                    </a:lnTo>
                    <a:lnTo>
                      <a:pt x="4" y="17"/>
                    </a:lnTo>
                    <a:lnTo>
                      <a:pt x="4" y="17"/>
                    </a:lnTo>
                    <a:lnTo>
                      <a:pt x="4" y="17"/>
                    </a:lnTo>
                    <a:lnTo>
                      <a:pt x="4" y="21"/>
                    </a:lnTo>
                    <a:lnTo>
                      <a:pt x="4" y="21"/>
                    </a:lnTo>
                    <a:lnTo>
                      <a:pt x="0" y="21"/>
                    </a:lnTo>
                    <a:lnTo>
                      <a:pt x="0" y="24"/>
                    </a:lnTo>
                    <a:lnTo>
                      <a:pt x="0" y="24"/>
                    </a:lnTo>
                    <a:lnTo>
                      <a:pt x="0" y="24"/>
                    </a:lnTo>
                    <a:lnTo>
                      <a:pt x="0" y="28"/>
                    </a:lnTo>
                    <a:lnTo>
                      <a:pt x="0" y="28"/>
                    </a:lnTo>
                    <a:lnTo>
                      <a:pt x="0" y="28"/>
                    </a:lnTo>
                    <a:lnTo>
                      <a:pt x="0" y="31"/>
                    </a:lnTo>
                    <a:lnTo>
                      <a:pt x="0" y="31"/>
                    </a:lnTo>
                    <a:lnTo>
                      <a:pt x="0" y="31"/>
                    </a:lnTo>
                    <a:lnTo>
                      <a:pt x="0" y="31"/>
                    </a:lnTo>
                    <a:lnTo>
                      <a:pt x="0" y="34"/>
                    </a:lnTo>
                    <a:lnTo>
                      <a:pt x="0" y="34"/>
                    </a:lnTo>
                    <a:lnTo>
                      <a:pt x="0" y="34"/>
                    </a:lnTo>
                    <a:lnTo>
                      <a:pt x="0" y="34"/>
                    </a:lnTo>
                    <a:lnTo>
                      <a:pt x="0" y="34"/>
                    </a:lnTo>
                    <a:lnTo>
                      <a:pt x="0" y="38"/>
                    </a:lnTo>
                    <a:lnTo>
                      <a:pt x="0" y="38"/>
                    </a:lnTo>
                    <a:lnTo>
                      <a:pt x="146" y="135"/>
                    </a:lnTo>
                    <a:lnTo>
                      <a:pt x="143" y="135"/>
                    </a:lnTo>
                    <a:lnTo>
                      <a:pt x="143" y="135"/>
                    </a:lnTo>
                    <a:lnTo>
                      <a:pt x="143" y="135"/>
                    </a:lnTo>
                    <a:lnTo>
                      <a:pt x="143" y="135"/>
                    </a:lnTo>
                    <a:lnTo>
                      <a:pt x="143" y="135"/>
                    </a:lnTo>
                    <a:lnTo>
                      <a:pt x="143" y="132"/>
                    </a:lnTo>
                    <a:lnTo>
                      <a:pt x="143" y="132"/>
                    </a:lnTo>
                    <a:lnTo>
                      <a:pt x="143" y="132"/>
                    </a:lnTo>
                    <a:lnTo>
                      <a:pt x="143" y="132"/>
                    </a:lnTo>
                    <a:lnTo>
                      <a:pt x="143" y="128"/>
                    </a:lnTo>
                    <a:lnTo>
                      <a:pt x="143" y="128"/>
                    </a:lnTo>
                    <a:lnTo>
                      <a:pt x="143" y="128"/>
                    </a:lnTo>
                    <a:lnTo>
                      <a:pt x="143" y="125"/>
                    </a:lnTo>
                    <a:lnTo>
                      <a:pt x="143" y="125"/>
                    </a:lnTo>
                    <a:lnTo>
                      <a:pt x="143" y="125"/>
                    </a:lnTo>
                    <a:lnTo>
                      <a:pt x="146" y="121"/>
                    </a:lnTo>
                    <a:lnTo>
                      <a:pt x="146" y="121"/>
                    </a:lnTo>
                    <a:lnTo>
                      <a:pt x="146" y="121"/>
                    </a:lnTo>
                    <a:lnTo>
                      <a:pt x="146" y="118"/>
                    </a:lnTo>
                    <a:lnTo>
                      <a:pt x="146" y="118"/>
                    </a:lnTo>
                    <a:lnTo>
                      <a:pt x="146" y="118"/>
                    </a:lnTo>
                    <a:lnTo>
                      <a:pt x="149" y="114"/>
                    </a:lnTo>
                    <a:lnTo>
                      <a:pt x="149" y="114"/>
                    </a:lnTo>
                    <a:lnTo>
                      <a:pt x="149" y="114"/>
                    </a:lnTo>
                    <a:lnTo>
                      <a:pt x="149" y="111"/>
                    </a:lnTo>
                    <a:lnTo>
                      <a:pt x="153" y="111"/>
                    </a:lnTo>
                    <a:lnTo>
                      <a:pt x="153" y="111"/>
                    </a:lnTo>
                    <a:lnTo>
                      <a:pt x="153" y="107"/>
                    </a:lnTo>
                    <a:lnTo>
                      <a:pt x="153" y="107"/>
                    </a:lnTo>
                    <a:lnTo>
                      <a:pt x="156" y="107"/>
                    </a:lnTo>
                    <a:lnTo>
                      <a:pt x="156" y="104"/>
                    </a:lnTo>
                    <a:lnTo>
                      <a:pt x="156" y="104"/>
                    </a:lnTo>
                    <a:lnTo>
                      <a:pt x="156" y="104"/>
                    </a:lnTo>
                    <a:lnTo>
                      <a:pt x="160" y="104"/>
                    </a:lnTo>
                    <a:lnTo>
                      <a:pt x="160" y="100"/>
                    </a:lnTo>
                    <a:lnTo>
                      <a:pt x="160" y="100"/>
                    </a:lnTo>
                    <a:lnTo>
                      <a:pt x="163" y="100"/>
                    </a:lnTo>
                    <a:lnTo>
                      <a:pt x="163" y="100"/>
                    </a:lnTo>
                    <a:lnTo>
                      <a:pt x="163" y="100"/>
                    </a:lnTo>
                    <a:lnTo>
                      <a:pt x="163" y="100"/>
                    </a:lnTo>
                    <a:lnTo>
                      <a:pt x="167" y="97"/>
                    </a:lnTo>
                    <a:lnTo>
                      <a:pt x="167" y="97"/>
                    </a:lnTo>
                    <a:lnTo>
                      <a:pt x="167" y="97"/>
                    </a:lnTo>
                    <a:lnTo>
                      <a:pt x="167" y="97"/>
                    </a:lnTo>
                    <a:lnTo>
                      <a:pt x="167" y="97"/>
                    </a:lnTo>
                    <a:lnTo>
                      <a:pt x="170" y="97"/>
                    </a:lnTo>
                    <a:lnTo>
                      <a:pt x="170" y="97"/>
                    </a:lnTo>
                    <a:lnTo>
                      <a:pt x="170" y="97"/>
                    </a:lnTo>
                    <a:lnTo>
                      <a:pt x="170" y="100"/>
                    </a:lnTo>
                    <a:lnTo>
                      <a:pt x="2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 name="Oval 51"/>
              <p:cNvSpPr>
                <a:spLocks noChangeArrowheads="1"/>
              </p:cNvSpPr>
              <p:nvPr/>
            </p:nvSpPr>
            <p:spPr bwMode="auto">
              <a:xfrm>
                <a:off x="496" y="969"/>
                <a:ext cx="73" cy="72"/>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 name="Freeform 52"/>
              <p:cNvSpPr>
                <a:spLocks/>
              </p:cNvSpPr>
              <p:nvPr/>
            </p:nvSpPr>
            <p:spPr bwMode="auto">
              <a:xfrm>
                <a:off x="444" y="1021"/>
                <a:ext cx="104" cy="190"/>
              </a:xfrm>
              <a:custGeom>
                <a:avLst/>
                <a:gdLst>
                  <a:gd name="T0" fmla="*/ 104 w 104"/>
                  <a:gd name="T1" fmla="*/ 17 h 190"/>
                  <a:gd name="T2" fmla="*/ 104 w 104"/>
                  <a:gd name="T3" fmla="*/ 14 h 190"/>
                  <a:gd name="T4" fmla="*/ 104 w 104"/>
                  <a:gd name="T5" fmla="*/ 14 h 190"/>
                  <a:gd name="T6" fmla="*/ 104 w 104"/>
                  <a:gd name="T7" fmla="*/ 14 h 190"/>
                  <a:gd name="T8" fmla="*/ 100 w 104"/>
                  <a:gd name="T9" fmla="*/ 14 h 190"/>
                  <a:gd name="T10" fmla="*/ 100 w 104"/>
                  <a:gd name="T11" fmla="*/ 10 h 190"/>
                  <a:gd name="T12" fmla="*/ 97 w 104"/>
                  <a:gd name="T13" fmla="*/ 10 h 190"/>
                  <a:gd name="T14" fmla="*/ 97 w 104"/>
                  <a:gd name="T15" fmla="*/ 10 h 190"/>
                  <a:gd name="T16" fmla="*/ 94 w 104"/>
                  <a:gd name="T17" fmla="*/ 7 h 190"/>
                  <a:gd name="T18" fmla="*/ 90 w 104"/>
                  <a:gd name="T19" fmla="*/ 7 h 190"/>
                  <a:gd name="T20" fmla="*/ 90 w 104"/>
                  <a:gd name="T21" fmla="*/ 7 h 190"/>
                  <a:gd name="T22" fmla="*/ 87 w 104"/>
                  <a:gd name="T23" fmla="*/ 3 h 190"/>
                  <a:gd name="T24" fmla="*/ 83 w 104"/>
                  <a:gd name="T25" fmla="*/ 3 h 190"/>
                  <a:gd name="T26" fmla="*/ 80 w 104"/>
                  <a:gd name="T27" fmla="*/ 3 h 190"/>
                  <a:gd name="T28" fmla="*/ 76 w 104"/>
                  <a:gd name="T29" fmla="*/ 3 h 190"/>
                  <a:gd name="T30" fmla="*/ 76 w 104"/>
                  <a:gd name="T31" fmla="*/ 0 h 190"/>
                  <a:gd name="T32" fmla="*/ 73 w 104"/>
                  <a:gd name="T33" fmla="*/ 0 h 190"/>
                  <a:gd name="T34" fmla="*/ 69 w 104"/>
                  <a:gd name="T35" fmla="*/ 0 h 190"/>
                  <a:gd name="T36" fmla="*/ 66 w 104"/>
                  <a:gd name="T37" fmla="*/ 0 h 190"/>
                  <a:gd name="T38" fmla="*/ 66 w 104"/>
                  <a:gd name="T39" fmla="*/ 0 h 190"/>
                  <a:gd name="T40" fmla="*/ 62 w 104"/>
                  <a:gd name="T41" fmla="*/ 0 h 190"/>
                  <a:gd name="T42" fmla="*/ 62 w 104"/>
                  <a:gd name="T43" fmla="*/ 0 h 190"/>
                  <a:gd name="T44" fmla="*/ 62 w 104"/>
                  <a:gd name="T45" fmla="*/ 0 h 190"/>
                  <a:gd name="T46" fmla="*/ 59 w 104"/>
                  <a:gd name="T47" fmla="*/ 0 h 190"/>
                  <a:gd name="T48" fmla="*/ 59 w 104"/>
                  <a:gd name="T49" fmla="*/ 0 h 190"/>
                  <a:gd name="T50" fmla="*/ 0 w 104"/>
                  <a:gd name="T51" fmla="*/ 177 h 190"/>
                  <a:gd name="T52" fmla="*/ 0 w 104"/>
                  <a:gd name="T53" fmla="*/ 173 h 190"/>
                  <a:gd name="T54" fmla="*/ 0 w 104"/>
                  <a:gd name="T55" fmla="*/ 173 h 190"/>
                  <a:gd name="T56" fmla="*/ 3 w 104"/>
                  <a:gd name="T57" fmla="*/ 173 h 190"/>
                  <a:gd name="T58" fmla="*/ 3 w 104"/>
                  <a:gd name="T59" fmla="*/ 173 h 190"/>
                  <a:gd name="T60" fmla="*/ 7 w 104"/>
                  <a:gd name="T61" fmla="*/ 173 h 190"/>
                  <a:gd name="T62" fmla="*/ 7 w 104"/>
                  <a:gd name="T63" fmla="*/ 173 h 190"/>
                  <a:gd name="T64" fmla="*/ 10 w 104"/>
                  <a:gd name="T65" fmla="*/ 173 h 190"/>
                  <a:gd name="T66" fmla="*/ 14 w 104"/>
                  <a:gd name="T67" fmla="*/ 177 h 190"/>
                  <a:gd name="T68" fmla="*/ 14 w 104"/>
                  <a:gd name="T69" fmla="*/ 177 h 190"/>
                  <a:gd name="T70" fmla="*/ 17 w 104"/>
                  <a:gd name="T71" fmla="*/ 177 h 190"/>
                  <a:gd name="T72" fmla="*/ 21 w 104"/>
                  <a:gd name="T73" fmla="*/ 177 h 190"/>
                  <a:gd name="T74" fmla="*/ 24 w 104"/>
                  <a:gd name="T75" fmla="*/ 180 h 190"/>
                  <a:gd name="T76" fmla="*/ 28 w 104"/>
                  <a:gd name="T77" fmla="*/ 180 h 190"/>
                  <a:gd name="T78" fmla="*/ 31 w 104"/>
                  <a:gd name="T79" fmla="*/ 180 h 190"/>
                  <a:gd name="T80" fmla="*/ 31 w 104"/>
                  <a:gd name="T81" fmla="*/ 180 h 190"/>
                  <a:gd name="T82" fmla="*/ 35 w 104"/>
                  <a:gd name="T83" fmla="*/ 184 h 190"/>
                  <a:gd name="T84" fmla="*/ 38 w 104"/>
                  <a:gd name="T85" fmla="*/ 184 h 190"/>
                  <a:gd name="T86" fmla="*/ 38 w 104"/>
                  <a:gd name="T87" fmla="*/ 184 h 190"/>
                  <a:gd name="T88" fmla="*/ 42 w 104"/>
                  <a:gd name="T89" fmla="*/ 187 h 190"/>
                  <a:gd name="T90" fmla="*/ 42 w 104"/>
                  <a:gd name="T91" fmla="*/ 187 h 190"/>
                  <a:gd name="T92" fmla="*/ 42 w 104"/>
                  <a:gd name="T93" fmla="*/ 187 h 190"/>
                  <a:gd name="T94" fmla="*/ 45 w 104"/>
                  <a:gd name="T95" fmla="*/ 190 h 190"/>
                  <a:gd name="T96" fmla="*/ 45 w 104"/>
                  <a:gd name="T97" fmla="*/ 190 h 190"/>
                  <a:gd name="T98" fmla="*/ 45 w 104"/>
                  <a:gd name="T9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90">
                    <a:moveTo>
                      <a:pt x="104" y="17"/>
                    </a:moveTo>
                    <a:lnTo>
                      <a:pt x="104" y="17"/>
                    </a:lnTo>
                    <a:lnTo>
                      <a:pt x="104" y="17"/>
                    </a:lnTo>
                    <a:lnTo>
                      <a:pt x="104" y="14"/>
                    </a:lnTo>
                    <a:lnTo>
                      <a:pt x="104" y="14"/>
                    </a:lnTo>
                    <a:lnTo>
                      <a:pt x="104" y="14"/>
                    </a:lnTo>
                    <a:lnTo>
                      <a:pt x="104" y="14"/>
                    </a:lnTo>
                    <a:lnTo>
                      <a:pt x="104" y="14"/>
                    </a:lnTo>
                    <a:lnTo>
                      <a:pt x="100" y="14"/>
                    </a:lnTo>
                    <a:lnTo>
                      <a:pt x="100" y="14"/>
                    </a:lnTo>
                    <a:lnTo>
                      <a:pt x="100" y="10"/>
                    </a:lnTo>
                    <a:lnTo>
                      <a:pt x="100" y="10"/>
                    </a:lnTo>
                    <a:lnTo>
                      <a:pt x="100" y="10"/>
                    </a:lnTo>
                    <a:lnTo>
                      <a:pt x="97" y="10"/>
                    </a:lnTo>
                    <a:lnTo>
                      <a:pt x="97" y="10"/>
                    </a:lnTo>
                    <a:lnTo>
                      <a:pt x="97" y="10"/>
                    </a:lnTo>
                    <a:lnTo>
                      <a:pt x="94" y="7"/>
                    </a:lnTo>
                    <a:lnTo>
                      <a:pt x="94" y="7"/>
                    </a:lnTo>
                    <a:lnTo>
                      <a:pt x="94" y="7"/>
                    </a:lnTo>
                    <a:lnTo>
                      <a:pt x="90" y="7"/>
                    </a:lnTo>
                    <a:lnTo>
                      <a:pt x="90" y="7"/>
                    </a:lnTo>
                    <a:lnTo>
                      <a:pt x="90" y="7"/>
                    </a:lnTo>
                    <a:lnTo>
                      <a:pt x="87" y="7"/>
                    </a:lnTo>
                    <a:lnTo>
                      <a:pt x="87" y="3"/>
                    </a:lnTo>
                    <a:lnTo>
                      <a:pt x="83" y="3"/>
                    </a:lnTo>
                    <a:lnTo>
                      <a:pt x="83" y="3"/>
                    </a:lnTo>
                    <a:lnTo>
                      <a:pt x="83" y="3"/>
                    </a:lnTo>
                    <a:lnTo>
                      <a:pt x="80" y="3"/>
                    </a:lnTo>
                    <a:lnTo>
                      <a:pt x="80" y="3"/>
                    </a:lnTo>
                    <a:lnTo>
                      <a:pt x="76" y="3"/>
                    </a:lnTo>
                    <a:lnTo>
                      <a:pt x="76" y="0"/>
                    </a:lnTo>
                    <a:lnTo>
                      <a:pt x="76" y="0"/>
                    </a:lnTo>
                    <a:lnTo>
                      <a:pt x="73" y="0"/>
                    </a:lnTo>
                    <a:lnTo>
                      <a:pt x="73" y="0"/>
                    </a:lnTo>
                    <a:lnTo>
                      <a:pt x="69" y="0"/>
                    </a:lnTo>
                    <a:lnTo>
                      <a:pt x="69" y="0"/>
                    </a:lnTo>
                    <a:lnTo>
                      <a:pt x="69" y="0"/>
                    </a:lnTo>
                    <a:lnTo>
                      <a:pt x="66" y="0"/>
                    </a:lnTo>
                    <a:lnTo>
                      <a:pt x="66" y="0"/>
                    </a:lnTo>
                    <a:lnTo>
                      <a:pt x="66" y="0"/>
                    </a:lnTo>
                    <a:lnTo>
                      <a:pt x="66" y="0"/>
                    </a:lnTo>
                    <a:lnTo>
                      <a:pt x="62" y="0"/>
                    </a:lnTo>
                    <a:lnTo>
                      <a:pt x="62" y="0"/>
                    </a:lnTo>
                    <a:lnTo>
                      <a:pt x="62" y="0"/>
                    </a:lnTo>
                    <a:lnTo>
                      <a:pt x="62" y="0"/>
                    </a:lnTo>
                    <a:lnTo>
                      <a:pt x="62" y="0"/>
                    </a:lnTo>
                    <a:lnTo>
                      <a:pt x="59" y="0"/>
                    </a:lnTo>
                    <a:lnTo>
                      <a:pt x="59" y="0"/>
                    </a:lnTo>
                    <a:lnTo>
                      <a:pt x="59" y="0"/>
                    </a:lnTo>
                    <a:lnTo>
                      <a:pt x="59" y="0"/>
                    </a:lnTo>
                    <a:lnTo>
                      <a:pt x="0" y="177"/>
                    </a:lnTo>
                    <a:lnTo>
                      <a:pt x="0" y="177"/>
                    </a:lnTo>
                    <a:lnTo>
                      <a:pt x="0" y="173"/>
                    </a:lnTo>
                    <a:lnTo>
                      <a:pt x="0" y="173"/>
                    </a:lnTo>
                    <a:lnTo>
                      <a:pt x="0" y="173"/>
                    </a:lnTo>
                    <a:lnTo>
                      <a:pt x="0" y="173"/>
                    </a:lnTo>
                    <a:lnTo>
                      <a:pt x="0" y="173"/>
                    </a:lnTo>
                    <a:lnTo>
                      <a:pt x="3" y="173"/>
                    </a:lnTo>
                    <a:lnTo>
                      <a:pt x="3" y="173"/>
                    </a:lnTo>
                    <a:lnTo>
                      <a:pt x="3" y="173"/>
                    </a:lnTo>
                    <a:lnTo>
                      <a:pt x="3" y="173"/>
                    </a:lnTo>
                    <a:lnTo>
                      <a:pt x="7" y="173"/>
                    </a:lnTo>
                    <a:lnTo>
                      <a:pt x="7" y="173"/>
                    </a:lnTo>
                    <a:lnTo>
                      <a:pt x="7" y="173"/>
                    </a:lnTo>
                    <a:lnTo>
                      <a:pt x="10" y="173"/>
                    </a:lnTo>
                    <a:lnTo>
                      <a:pt x="10" y="173"/>
                    </a:lnTo>
                    <a:lnTo>
                      <a:pt x="10" y="173"/>
                    </a:lnTo>
                    <a:lnTo>
                      <a:pt x="14" y="177"/>
                    </a:lnTo>
                    <a:lnTo>
                      <a:pt x="14" y="177"/>
                    </a:lnTo>
                    <a:lnTo>
                      <a:pt x="14" y="177"/>
                    </a:lnTo>
                    <a:lnTo>
                      <a:pt x="17" y="177"/>
                    </a:lnTo>
                    <a:lnTo>
                      <a:pt x="17" y="177"/>
                    </a:lnTo>
                    <a:lnTo>
                      <a:pt x="21" y="177"/>
                    </a:lnTo>
                    <a:lnTo>
                      <a:pt x="21" y="177"/>
                    </a:lnTo>
                    <a:lnTo>
                      <a:pt x="24" y="177"/>
                    </a:lnTo>
                    <a:lnTo>
                      <a:pt x="24" y="180"/>
                    </a:lnTo>
                    <a:lnTo>
                      <a:pt x="24" y="180"/>
                    </a:lnTo>
                    <a:lnTo>
                      <a:pt x="28" y="180"/>
                    </a:lnTo>
                    <a:lnTo>
                      <a:pt x="28" y="180"/>
                    </a:lnTo>
                    <a:lnTo>
                      <a:pt x="31" y="180"/>
                    </a:lnTo>
                    <a:lnTo>
                      <a:pt x="31" y="180"/>
                    </a:lnTo>
                    <a:lnTo>
                      <a:pt x="31" y="180"/>
                    </a:lnTo>
                    <a:lnTo>
                      <a:pt x="35" y="184"/>
                    </a:lnTo>
                    <a:lnTo>
                      <a:pt x="35" y="184"/>
                    </a:lnTo>
                    <a:lnTo>
                      <a:pt x="35" y="184"/>
                    </a:lnTo>
                    <a:lnTo>
                      <a:pt x="38" y="184"/>
                    </a:lnTo>
                    <a:lnTo>
                      <a:pt x="38" y="184"/>
                    </a:lnTo>
                    <a:lnTo>
                      <a:pt x="38" y="184"/>
                    </a:lnTo>
                    <a:lnTo>
                      <a:pt x="38" y="187"/>
                    </a:lnTo>
                    <a:lnTo>
                      <a:pt x="42" y="187"/>
                    </a:lnTo>
                    <a:lnTo>
                      <a:pt x="42" y="187"/>
                    </a:lnTo>
                    <a:lnTo>
                      <a:pt x="42" y="187"/>
                    </a:lnTo>
                    <a:lnTo>
                      <a:pt x="42" y="187"/>
                    </a:lnTo>
                    <a:lnTo>
                      <a:pt x="42" y="187"/>
                    </a:lnTo>
                    <a:lnTo>
                      <a:pt x="42" y="187"/>
                    </a:lnTo>
                    <a:lnTo>
                      <a:pt x="45" y="190"/>
                    </a:lnTo>
                    <a:lnTo>
                      <a:pt x="45" y="190"/>
                    </a:lnTo>
                    <a:lnTo>
                      <a:pt x="45" y="190"/>
                    </a:lnTo>
                    <a:lnTo>
                      <a:pt x="45" y="190"/>
                    </a:lnTo>
                    <a:lnTo>
                      <a:pt x="45" y="190"/>
                    </a:lnTo>
                    <a:lnTo>
                      <a:pt x="104" y="1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 name="Oval 53"/>
              <p:cNvSpPr>
                <a:spLocks noChangeArrowheads="1"/>
              </p:cNvSpPr>
              <p:nvPr/>
            </p:nvSpPr>
            <p:spPr bwMode="auto">
              <a:xfrm>
                <a:off x="111" y="1260"/>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 name="Freeform 54"/>
              <p:cNvSpPr>
                <a:spLocks/>
              </p:cNvSpPr>
              <p:nvPr/>
            </p:nvSpPr>
            <p:spPr bwMode="auto">
              <a:xfrm>
                <a:off x="166" y="1260"/>
                <a:ext cx="198" cy="59"/>
              </a:xfrm>
              <a:custGeom>
                <a:avLst/>
                <a:gdLst>
                  <a:gd name="T0" fmla="*/ 4 w 198"/>
                  <a:gd name="T1" fmla="*/ 14 h 59"/>
                  <a:gd name="T2" fmla="*/ 4 w 198"/>
                  <a:gd name="T3" fmla="*/ 14 h 59"/>
                  <a:gd name="T4" fmla="*/ 4 w 198"/>
                  <a:gd name="T5" fmla="*/ 14 h 59"/>
                  <a:gd name="T6" fmla="*/ 4 w 198"/>
                  <a:gd name="T7" fmla="*/ 14 h 59"/>
                  <a:gd name="T8" fmla="*/ 4 w 198"/>
                  <a:gd name="T9" fmla="*/ 17 h 59"/>
                  <a:gd name="T10" fmla="*/ 0 w 198"/>
                  <a:gd name="T11" fmla="*/ 17 h 59"/>
                  <a:gd name="T12" fmla="*/ 0 w 198"/>
                  <a:gd name="T13" fmla="*/ 21 h 59"/>
                  <a:gd name="T14" fmla="*/ 0 w 198"/>
                  <a:gd name="T15" fmla="*/ 21 h 59"/>
                  <a:gd name="T16" fmla="*/ 0 w 198"/>
                  <a:gd name="T17" fmla="*/ 24 h 59"/>
                  <a:gd name="T18" fmla="*/ 0 w 198"/>
                  <a:gd name="T19" fmla="*/ 28 h 59"/>
                  <a:gd name="T20" fmla="*/ 0 w 198"/>
                  <a:gd name="T21" fmla="*/ 31 h 59"/>
                  <a:gd name="T22" fmla="*/ 0 w 198"/>
                  <a:gd name="T23" fmla="*/ 35 h 59"/>
                  <a:gd name="T24" fmla="*/ 0 w 198"/>
                  <a:gd name="T25" fmla="*/ 35 h 59"/>
                  <a:gd name="T26" fmla="*/ 0 w 198"/>
                  <a:gd name="T27" fmla="*/ 38 h 59"/>
                  <a:gd name="T28" fmla="*/ 4 w 198"/>
                  <a:gd name="T29" fmla="*/ 42 h 59"/>
                  <a:gd name="T30" fmla="*/ 4 w 198"/>
                  <a:gd name="T31" fmla="*/ 45 h 59"/>
                  <a:gd name="T32" fmla="*/ 4 w 198"/>
                  <a:gd name="T33" fmla="*/ 49 h 59"/>
                  <a:gd name="T34" fmla="*/ 4 w 198"/>
                  <a:gd name="T35" fmla="*/ 49 h 59"/>
                  <a:gd name="T36" fmla="*/ 4 w 198"/>
                  <a:gd name="T37" fmla="*/ 52 h 59"/>
                  <a:gd name="T38" fmla="*/ 4 w 198"/>
                  <a:gd name="T39" fmla="*/ 55 h 59"/>
                  <a:gd name="T40" fmla="*/ 7 w 198"/>
                  <a:gd name="T41" fmla="*/ 55 h 59"/>
                  <a:gd name="T42" fmla="*/ 7 w 198"/>
                  <a:gd name="T43" fmla="*/ 55 h 59"/>
                  <a:gd name="T44" fmla="*/ 7 w 198"/>
                  <a:gd name="T45" fmla="*/ 59 h 59"/>
                  <a:gd name="T46" fmla="*/ 7 w 198"/>
                  <a:gd name="T47" fmla="*/ 59 h 59"/>
                  <a:gd name="T48" fmla="*/ 7 w 198"/>
                  <a:gd name="T49" fmla="*/ 59 h 59"/>
                  <a:gd name="T50" fmla="*/ 198 w 198"/>
                  <a:gd name="T51" fmla="*/ 45 h 59"/>
                  <a:gd name="T52" fmla="*/ 195 w 198"/>
                  <a:gd name="T53" fmla="*/ 45 h 59"/>
                  <a:gd name="T54" fmla="*/ 195 w 198"/>
                  <a:gd name="T55" fmla="*/ 45 h 59"/>
                  <a:gd name="T56" fmla="*/ 195 w 198"/>
                  <a:gd name="T57" fmla="*/ 45 h 59"/>
                  <a:gd name="T58" fmla="*/ 195 w 198"/>
                  <a:gd name="T59" fmla="*/ 42 h 59"/>
                  <a:gd name="T60" fmla="*/ 195 w 198"/>
                  <a:gd name="T61" fmla="*/ 42 h 59"/>
                  <a:gd name="T62" fmla="*/ 191 w 198"/>
                  <a:gd name="T63" fmla="*/ 38 h 59"/>
                  <a:gd name="T64" fmla="*/ 191 w 198"/>
                  <a:gd name="T65" fmla="*/ 35 h 59"/>
                  <a:gd name="T66" fmla="*/ 191 w 198"/>
                  <a:gd name="T67" fmla="*/ 35 h 59"/>
                  <a:gd name="T68" fmla="*/ 191 w 198"/>
                  <a:gd name="T69" fmla="*/ 31 h 59"/>
                  <a:gd name="T70" fmla="*/ 191 w 198"/>
                  <a:gd name="T71" fmla="*/ 28 h 59"/>
                  <a:gd name="T72" fmla="*/ 191 w 198"/>
                  <a:gd name="T73" fmla="*/ 24 h 59"/>
                  <a:gd name="T74" fmla="*/ 191 w 198"/>
                  <a:gd name="T75" fmla="*/ 21 h 59"/>
                  <a:gd name="T76" fmla="*/ 191 w 198"/>
                  <a:gd name="T77" fmla="*/ 21 h 59"/>
                  <a:gd name="T78" fmla="*/ 191 w 198"/>
                  <a:gd name="T79" fmla="*/ 17 h 59"/>
                  <a:gd name="T80" fmla="*/ 191 w 198"/>
                  <a:gd name="T81" fmla="*/ 14 h 59"/>
                  <a:gd name="T82" fmla="*/ 191 w 198"/>
                  <a:gd name="T83" fmla="*/ 10 h 59"/>
                  <a:gd name="T84" fmla="*/ 191 w 198"/>
                  <a:gd name="T85" fmla="*/ 7 h 59"/>
                  <a:gd name="T86" fmla="*/ 191 w 198"/>
                  <a:gd name="T87" fmla="*/ 7 h 59"/>
                  <a:gd name="T88" fmla="*/ 191 w 198"/>
                  <a:gd name="T89" fmla="*/ 3 h 59"/>
                  <a:gd name="T90" fmla="*/ 191 w 198"/>
                  <a:gd name="T91" fmla="*/ 3 h 59"/>
                  <a:gd name="T92" fmla="*/ 191 w 198"/>
                  <a:gd name="T93" fmla="*/ 0 h 59"/>
                  <a:gd name="T94" fmla="*/ 191 w 198"/>
                  <a:gd name="T95" fmla="*/ 0 h 59"/>
                  <a:gd name="T96" fmla="*/ 191 w 198"/>
                  <a:gd name="T97" fmla="*/ 0 h 59"/>
                  <a:gd name="T98" fmla="*/ 195 w 198"/>
                  <a:gd name="T9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59">
                    <a:moveTo>
                      <a:pt x="4" y="14"/>
                    </a:moveTo>
                    <a:lnTo>
                      <a:pt x="4" y="14"/>
                    </a:lnTo>
                    <a:lnTo>
                      <a:pt x="4" y="14"/>
                    </a:lnTo>
                    <a:lnTo>
                      <a:pt x="4" y="14"/>
                    </a:lnTo>
                    <a:lnTo>
                      <a:pt x="4" y="14"/>
                    </a:lnTo>
                    <a:lnTo>
                      <a:pt x="4" y="14"/>
                    </a:lnTo>
                    <a:lnTo>
                      <a:pt x="4" y="14"/>
                    </a:lnTo>
                    <a:lnTo>
                      <a:pt x="4" y="14"/>
                    </a:lnTo>
                    <a:lnTo>
                      <a:pt x="4" y="14"/>
                    </a:lnTo>
                    <a:lnTo>
                      <a:pt x="4" y="17"/>
                    </a:lnTo>
                    <a:lnTo>
                      <a:pt x="4" y="17"/>
                    </a:lnTo>
                    <a:lnTo>
                      <a:pt x="0" y="17"/>
                    </a:lnTo>
                    <a:lnTo>
                      <a:pt x="0" y="17"/>
                    </a:lnTo>
                    <a:lnTo>
                      <a:pt x="0" y="21"/>
                    </a:lnTo>
                    <a:lnTo>
                      <a:pt x="0" y="21"/>
                    </a:lnTo>
                    <a:lnTo>
                      <a:pt x="0" y="21"/>
                    </a:lnTo>
                    <a:lnTo>
                      <a:pt x="0" y="24"/>
                    </a:lnTo>
                    <a:lnTo>
                      <a:pt x="0" y="24"/>
                    </a:lnTo>
                    <a:lnTo>
                      <a:pt x="0" y="28"/>
                    </a:lnTo>
                    <a:lnTo>
                      <a:pt x="0" y="28"/>
                    </a:lnTo>
                    <a:lnTo>
                      <a:pt x="0" y="28"/>
                    </a:lnTo>
                    <a:lnTo>
                      <a:pt x="0" y="31"/>
                    </a:lnTo>
                    <a:lnTo>
                      <a:pt x="0" y="31"/>
                    </a:lnTo>
                    <a:lnTo>
                      <a:pt x="0" y="35"/>
                    </a:lnTo>
                    <a:lnTo>
                      <a:pt x="0" y="35"/>
                    </a:lnTo>
                    <a:lnTo>
                      <a:pt x="0" y="35"/>
                    </a:lnTo>
                    <a:lnTo>
                      <a:pt x="0" y="38"/>
                    </a:lnTo>
                    <a:lnTo>
                      <a:pt x="0" y="38"/>
                    </a:lnTo>
                    <a:lnTo>
                      <a:pt x="4" y="42"/>
                    </a:lnTo>
                    <a:lnTo>
                      <a:pt x="4" y="42"/>
                    </a:lnTo>
                    <a:lnTo>
                      <a:pt x="4" y="45"/>
                    </a:lnTo>
                    <a:lnTo>
                      <a:pt x="4" y="45"/>
                    </a:lnTo>
                    <a:lnTo>
                      <a:pt x="4" y="45"/>
                    </a:lnTo>
                    <a:lnTo>
                      <a:pt x="4" y="49"/>
                    </a:lnTo>
                    <a:lnTo>
                      <a:pt x="4" y="49"/>
                    </a:lnTo>
                    <a:lnTo>
                      <a:pt x="4" y="49"/>
                    </a:lnTo>
                    <a:lnTo>
                      <a:pt x="4" y="52"/>
                    </a:lnTo>
                    <a:lnTo>
                      <a:pt x="4" y="52"/>
                    </a:lnTo>
                    <a:lnTo>
                      <a:pt x="4" y="52"/>
                    </a:lnTo>
                    <a:lnTo>
                      <a:pt x="4" y="55"/>
                    </a:lnTo>
                    <a:lnTo>
                      <a:pt x="4" y="55"/>
                    </a:lnTo>
                    <a:lnTo>
                      <a:pt x="7" y="55"/>
                    </a:lnTo>
                    <a:lnTo>
                      <a:pt x="7" y="55"/>
                    </a:lnTo>
                    <a:lnTo>
                      <a:pt x="7" y="55"/>
                    </a:lnTo>
                    <a:lnTo>
                      <a:pt x="7" y="55"/>
                    </a:lnTo>
                    <a:lnTo>
                      <a:pt x="7" y="59"/>
                    </a:lnTo>
                    <a:lnTo>
                      <a:pt x="7" y="59"/>
                    </a:lnTo>
                    <a:lnTo>
                      <a:pt x="7" y="59"/>
                    </a:lnTo>
                    <a:lnTo>
                      <a:pt x="7" y="59"/>
                    </a:lnTo>
                    <a:lnTo>
                      <a:pt x="7" y="59"/>
                    </a:lnTo>
                    <a:lnTo>
                      <a:pt x="198" y="45"/>
                    </a:lnTo>
                    <a:lnTo>
                      <a:pt x="198" y="45"/>
                    </a:lnTo>
                    <a:lnTo>
                      <a:pt x="195" y="45"/>
                    </a:lnTo>
                    <a:lnTo>
                      <a:pt x="195" y="45"/>
                    </a:lnTo>
                    <a:lnTo>
                      <a:pt x="195" y="45"/>
                    </a:lnTo>
                    <a:lnTo>
                      <a:pt x="195" y="45"/>
                    </a:lnTo>
                    <a:lnTo>
                      <a:pt x="195" y="45"/>
                    </a:lnTo>
                    <a:lnTo>
                      <a:pt x="195" y="45"/>
                    </a:lnTo>
                    <a:lnTo>
                      <a:pt x="195" y="42"/>
                    </a:lnTo>
                    <a:lnTo>
                      <a:pt x="195" y="42"/>
                    </a:lnTo>
                    <a:lnTo>
                      <a:pt x="195" y="42"/>
                    </a:lnTo>
                    <a:lnTo>
                      <a:pt x="195" y="42"/>
                    </a:lnTo>
                    <a:lnTo>
                      <a:pt x="195" y="38"/>
                    </a:lnTo>
                    <a:lnTo>
                      <a:pt x="191" y="38"/>
                    </a:lnTo>
                    <a:lnTo>
                      <a:pt x="191" y="38"/>
                    </a:lnTo>
                    <a:lnTo>
                      <a:pt x="191" y="35"/>
                    </a:lnTo>
                    <a:lnTo>
                      <a:pt x="191" y="35"/>
                    </a:lnTo>
                    <a:lnTo>
                      <a:pt x="191" y="35"/>
                    </a:lnTo>
                    <a:lnTo>
                      <a:pt x="191" y="31"/>
                    </a:lnTo>
                    <a:lnTo>
                      <a:pt x="191" y="31"/>
                    </a:lnTo>
                    <a:lnTo>
                      <a:pt x="191" y="28"/>
                    </a:lnTo>
                    <a:lnTo>
                      <a:pt x="191" y="28"/>
                    </a:lnTo>
                    <a:lnTo>
                      <a:pt x="191" y="28"/>
                    </a:lnTo>
                    <a:lnTo>
                      <a:pt x="191" y="24"/>
                    </a:lnTo>
                    <a:lnTo>
                      <a:pt x="191" y="24"/>
                    </a:lnTo>
                    <a:lnTo>
                      <a:pt x="191" y="21"/>
                    </a:lnTo>
                    <a:lnTo>
                      <a:pt x="191" y="21"/>
                    </a:lnTo>
                    <a:lnTo>
                      <a:pt x="191" y="21"/>
                    </a:lnTo>
                    <a:lnTo>
                      <a:pt x="191" y="17"/>
                    </a:lnTo>
                    <a:lnTo>
                      <a:pt x="191" y="17"/>
                    </a:lnTo>
                    <a:lnTo>
                      <a:pt x="191" y="14"/>
                    </a:lnTo>
                    <a:lnTo>
                      <a:pt x="191" y="14"/>
                    </a:lnTo>
                    <a:lnTo>
                      <a:pt x="191" y="14"/>
                    </a:lnTo>
                    <a:lnTo>
                      <a:pt x="191" y="10"/>
                    </a:lnTo>
                    <a:lnTo>
                      <a:pt x="191" y="10"/>
                    </a:lnTo>
                    <a:lnTo>
                      <a:pt x="191" y="7"/>
                    </a:lnTo>
                    <a:lnTo>
                      <a:pt x="191" y="7"/>
                    </a:lnTo>
                    <a:lnTo>
                      <a:pt x="191" y="7"/>
                    </a:lnTo>
                    <a:lnTo>
                      <a:pt x="191" y="7"/>
                    </a:lnTo>
                    <a:lnTo>
                      <a:pt x="191" y="3"/>
                    </a:lnTo>
                    <a:lnTo>
                      <a:pt x="191" y="3"/>
                    </a:lnTo>
                    <a:lnTo>
                      <a:pt x="191" y="3"/>
                    </a:lnTo>
                    <a:lnTo>
                      <a:pt x="191" y="3"/>
                    </a:lnTo>
                    <a:lnTo>
                      <a:pt x="191" y="0"/>
                    </a:lnTo>
                    <a:lnTo>
                      <a:pt x="191" y="0"/>
                    </a:lnTo>
                    <a:lnTo>
                      <a:pt x="191" y="0"/>
                    </a:lnTo>
                    <a:lnTo>
                      <a:pt x="191" y="0"/>
                    </a:lnTo>
                    <a:lnTo>
                      <a:pt x="191" y="0"/>
                    </a:lnTo>
                    <a:lnTo>
                      <a:pt x="195" y="0"/>
                    </a:lnTo>
                    <a:lnTo>
                      <a:pt x="195" y="0"/>
                    </a:lnTo>
                    <a:lnTo>
                      <a:pt x="4" y="1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 name="Oval 55"/>
              <p:cNvSpPr>
                <a:spLocks noChangeArrowheads="1"/>
              </p:cNvSpPr>
              <p:nvPr/>
            </p:nvSpPr>
            <p:spPr bwMode="auto">
              <a:xfrm>
                <a:off x="354" y="1191"/>
                <a:ext cx="170" cy="17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 name="Freeform 56"/>
              <p:cNvSpPr>
                <a:spLocks/>
              </p:cNvSpPr>
              <p:nvPr/>
            </p:nvSpPr>
            <p:spPr bwMode="auto">
              <a:xfrm>
                <a:off x="430" y="1270"/>
                <a:ext cx="90" cy="98"/>
              </a:xfrm>
              <a:custGeom>
                <a:avLst/>
                <a:gdLst>
                  <a:gd name="T0" fmla="*/ 42 w 90"/>
                  <a:gd name="T1" fmla="*/ 7 h 98"/>
                  <a:gd name="T2" fmla="*/ 38 w 90"/>
                  <a:gd name="T3" fmla="*/ 4 h 98"/>
                  <a:gd name="T4" fmla="*/ 35 w 90"/>
                  <a:gd name="T5" fmla="*/ 4 h 98"/>
                  <a:gd name="T6" fmla="*/ 35 w 90"/>
                  <a:gd name="T7" fmla="*/ 4 h 98"/>
                  <a:gd name="T8" fmla="*/ 31 w 90"/>
                  <a:gd name="T9" fmla="*/ 0 h 98"/>
                  <a:gd name="T10" fmla="*/ 28 w 90"/>
                  <a:gd name="T11" fmla="*/ 0 h 98"/>
                  <a:gd name="T12" fmla="*/ 24 w 90"/>
                  <a:gd name="T13" fmla="*/ 0 h 98"/>
                  <a:gd name="T14" fmla="*/ 21 w 90"/>
                  <a:gd name="T15" fmla="*/ 0 h 98"/>
                  <a:gd name="T16" fmla="*/ 17 w 90"/>
                  <a:gd name="T17" fmla="*/ 0 h 98"/>
                  <a:gd name="T18" fmla="*/ 14 w 90"/>
                  <a:gd name="T19" fmla="*/ 0 h 98"/>
                  <a:gd name="T20" fmla="*/ 14 w 90"/>
                  <a:gd name="T21" fmla="*/ 4 h 98"/>
                  <a:gd name="T22" fmla="*/ 10 w 90"/>
                  <a:gd name="T23" fmla="*/ 4 h 98"/>
                  <a:gd name="T24" fmla="*/ 7 w 90"/>
                  <a:gd name="T25" fmla="*/ 4 h 98"/>
                  <a:gd name="T26" fmla="*/ 7 w 90"/>
                  <a:gd name="T27" fmla="*/ 7 h 98"/>
                  <a:gd name="T28" fmla="*/ 4 w 90"/>
                  <a:gd name="T29" fmla="*/ 11 h 98"/>
                  <a:gd name="T30" fmla="*/ 4 w 90"/>
                  <a:gd name="T31" fmla="*/ 11 h 98"/>
                  <a:gd name="T32" fmla="*/ 0 w 90"/>
                  <a:gd name="T33" fmla="*/ 14 h 98"/>
                  <a:gd name="T34" fmla="*/ 0 w 90"/>
                  <a:gd name="T35" fmla="*/ 18 h 98"/>
                  <a:gd name="T36" fmla="*/ 0 w 90"/>
                  <a:gd name="T37" fmla="*/ 21 h 98"/>
                  <a:gd name="T38" fmla="*/ 0 w 90"/>
                  <a:gd name="T39" fmla="*/ 25 h 98"/>
                  <a:gd name="T40" fmla="*/ 0 w 90"/>
                  <a:gd name="T41" fmla="*/ 28 h 98"/>
                  <a:gd name="T42" fmla="*/ 0 w 90"/>
                  <a:gd name="T43" fmla="*/ 28 h 98"/>
                  <a:gd name="T44" fmla="*/ 0 w 90"/>
                  <a:gd name="T45" fmla="*/ 32 h 98"/>
                  <a:gd name="T46" fmla="*/ 4 w 90"/>
                  <a:gd name="T47" fmla="*/ 35 h 98"/>
                  <a:gd name="T48" fmla="*/ 4 w 90"/>
                  <a:gd name="T49" fmla="*/ 39 h 98"/>
                  <a:gd name="T50" fmla="*/ 52 w 90"/>
                  <a:gd name="T51" fmla="*/ 98 h 98"/>
                  <a:gd name="T52" fmla="*/ 49 w 90"/>
                  <a:gd name="T53" fmla="*/ 94 h 98"/>
                  <a:gd name="T54" fmla="*/ 49 w 90"/>
                  <a:gd name="T55" fmla="*/ 94 h 98"/>
                  <a:gd name="T56" fmla="*/ 49 w 90"/>
                  <a:gd name="T57" fmla="*/ 91 h 98"/>
                  <a:gd name="T58" fmla="*/ 49 w 90"/>
                  <a:gd name="T59" fmla="*/ 87 h 98"/>
                  <a:gd name="T60" fmla="*/ 49 w 90"/>
                  <a:gd name="T61" fmla="*/ 84 h 98"/>
                  <a:gd name="T62" fmla="*/ 49 w 90"/>
                  <a:gd name="T63" fmla="*/ 80 h 98"/>
                  <a:gd name="T64" fmla="*/ 49 w 90"/>
                  <a:gd name="T65" fmla="*/ 77 h 98"/>
                  <a:gd name="T66" fmla="*/ 49 w 90"/>
                  <a:gd name="T67" fmla="*/ 73 h 98"/>
                  <a:gd name="T68" fmla="*/ 52 w 90"/>
                  <a:gd name="T69" fmla="*/ 73 h 98"/>
                  <a:gd name="T70" fmla="*/ 52 w 90"/>
                  <a:gd name="T71" fmla="*/ 70 h 98"/>
                  <a:gd name="T72" fmla="*/ 56 w 90"/>
                  <a:gd name="T73" fmla="*/ 66 h 98"/>
                  <a:gd name="T74" fmla="*/ 59 w 90"/>
                  <a:gd name="T75" fmla="*/ 66 h 98"/>
                  <a:gd name="T76" fmla="*/ 59 w 90"/>
                  <a:gd name="T77" fmla="*/ 63 h 98"/>
                  <a:gd name="T78" fmla="*/ 62 w 90"/>
                  <a:gd name="T79" fmla="*/ 63 h 98"/>
                  <a:gd name="T80" fmla="*/ 66 w 90"/>
                  <a:gd name="T81" fmla="*/ 63 h 98"/>
                  <a:gd name="T82" fmla="*/ 69 w 90"/>
                  <a:gd name="T83" fmla="*/ 63 h 98"/>
                  <a:gd name="T84" fmla="*/ 73 w 90"/>
                  <a:gd name="T85" fmla="*/ 59 h 98"/>
                  <a:gd name="T86" fmla="*/ 76 w 90"/>
                  <a:gd name="T87" fmla="*/ 63 h 98"/>
                  <a:gd name="T88" fmla="*/ 76 w 90"/>
                  <a:gd name="T89" fmla="*/ 63 h 98"/>
                  <a:gd name="T90" fmla="*/ 80 w 90"/>
                  <a:gd name="T91" fmla="*/ 63 h 98"/>
                  <a:gd name="T92" fmla="*/ 83 w 90"/>
                  <a:gd name="T93" fmla="*/ 63 h 98"/>
                  <a:gd name="T94" fmla="*/ 87 w 90"/>
                  <a:gd name="T95" fmla="*/ 66 h 98"/>
                  <a:gd name="T96" fmla="*/ 87 w 90"/>
                  <a:gd name="T97" fmla="*/ 66 h 98"/>
                  <a:gd name="T98" fmla="*/ 90 w 90"/>
                  <a:gd name="T99" fmla="*/ 7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98">
                    <a:moveTo>
                      <a:pt x="42" y="7"/>
                    </a:moveTo>
                    <a:lnTo>
                      <a:pt x="42" y="7"/>
                    </a:lnTo>
                    <a:lnTo>
                      <a:pt x="38" y="7"/>
                    </a:lnTo>
                    <a:lnTo>
                      <a:pt x="38" y="4"/>
                    </a:lnTo>
                    <a:lnTo>
                      <a:pt x="38" y="4"/>
                    </a:lnTo>
                    <a:lnTo>
                      <a:pt x="35" y="4"/>
                    </a:lnTo>
                    <a:lnTo>
                      <a:pt x="35" y="4"/>
                    </a:lnTo>
                    <a:lnTo>
                      <a:pt x="35" y="4"/>
                    </a:lnTo>
                    <a:lnTo>
                      <a:pt x="31" y="0"/>
                    </a:lnTo>
                    <a:lnTo>
                      <a:pt x="31" y="0"/>
                    </a:lnTo>
                    <a:lnTo>
                      <a:pt x="28" y="0"/>
                    </a:lnTo>
                    <a:lnTo>
                      <a:pt x="28" y="0"/>
                    </a:lnTo>
                    <a:lnTo>
                      <a:pt x="24" y="0"/>
                    </a:lnTo>
                    <a:lnTo>
                      <a:pt x="24" y="0"/>
                    </a:lnTo>
                    <a:lnTo>
                      <a:pt x="24" y="0"/>
                    </a:lnTo>
                    <a:lnTo>
                      <a:pt x="21" y="0"/>
                    </a:lnTo>
                    <a:lnTo>
                      <a:pt x="21" y="0"/>
                    </a:lnTo>
                    <a:lnTo>
                      <a:pt x="17" y="0"/>
                    </a:lnTo>
                    <a:lnTo>
                      <a:pt x="17" y="0"/>
                    </a:lnTo>
                    <a:lnTo>
                      <a:pt x="14" y="0"/>
                    </a:lnTo>
                    <a:lnTo>
                      <a:pt x="14" y="0"/>
                    </a:lnTo>
                    <a:lnTo>
                      <a:pt x="14" y="4"/>
                    </a:lnTo>
                    <a:lnTo>
                      <a:pt x="10" y="4"/>
                    </a:lnTo>
                    <a:lnTo>
                      <a:pt x="10" y="4"/>
                    </a:lnTo>
                    <a:lnTo>
                      <a:pt x="10" y="4"/>
                    </a:lnTo>
                    <a:lnTo>
                      <a:pt x="7" y="4"/>
                    </a:lnTo>
                    <a:lnTo>
                      <a:pt x="7" y="7"/>
                    </a:lnTo>
                    <a:lnTo>
                      <a:pt x="7" y="7"/>
                    </a:lnTo>
                    <a:lnTo>
                      <a:pt x="4" y="7"/>
                    </a:lnTo>
                    <a:lnTo>
                      <a:pt x="4" y="11"/>
                    </a:lnTo>
                    <a:lnTo>
                      <a:pt x="4" y="11"/>
                    </a:lnTo>
                    <a:lnTo>
                      <a:pt x="4" y="11"/>
                    </a:lnTo>
                    <a:lnTo>
                      <a:pt x="0" y="14"/>
                    </a:lnTo>
                    <a:lnTo>
                      <a:pt x="0" y="14"/>
                    </a:lnTo>
                    <a:lnTo>
                      <a:pt x="0" y="18"/>
                    </a:lnTo>
                    <a:lnTo>
                      <a:pt x="0" y="18"/>
                    </a:lnTo>
                    <a:lnTo>
                      <a:pt x="0" y="18"/>
                    </a:lnTo>
                    <a:lnTo>
                      <a:pt x="0" y="21"/>
                    </a:lnTo>
                    <a:lnTo>
                      <a:pt x="0" y="21"/>
                    </a:lnTo>
                    <a:lnTo>
                      <a:pt x="0" y="25"/>
                    </a:lnTo>
                    <a:lnTo>
                      <a:pt x="0" y="25"/>
                    </a:lnTo>
                    <a:lnTo>
                      <a:pt x="0" y="28"/>
                    </a:lnTo>
                    <a:lnTo>
                      <a:pt x="0" y="28"/>
                    </a:lnTo>
                    <a:lnTo>
                      <a:pt x="0" y="28"/>
                    </a:lnTo>
                    <a:lnTo>
                      <a:pt x="0" y="32"/>
                    </a:lnTo>
                    <a:lnTo>
                      <a:pt x="0" y="32"/>
                    </a:lnTo>
                    <a:lnTo>
                      <a:pt x="0" y="35"/>
                    </a:lnTo>
                    <a:lnTo>
                      <a:pt x="4" y="35"/>
                    </a:lnTo>
                    <a:lnTo>
                      <a:pt x="4" y="35"/>
                    </a:lnTo>
                    <a:lnTo>
                      <a:pt x="4" y="39"/>
                    </a:lnTo>
                    <a:lnTo>
                      <a:pt x="52" y="98"/>
                    </a:lnTo>
                    <a:lnTo>
                      <a:pt x="52" y="98"/>
                    </a:lnTo>
                    <a:lnTo>
                      <a:pt x="52" y="98"/>
                    </a:lnTo>
                    <a:lnTo>
                      <a:pt x="49" y="94"/>
                    </a:lnTo>
                    <a:lnTo>
                      <a:pt x="49" y="94"/>
                    </a:lnTo>
                    <a:lnTo>
                      <a:pt x="49" y="94"/>
                    </a:lnTo>
                    <a:lnTo>
                      <a:pt x="49" y="91"/>
                    </a:lnTo>
                    <a:lnTo>
                      <a:pt x="49" y="91"/>
                    </a:lnTo>
                    <a:lnTo>
                      <a:pt x="49" y="87"/>
                    </a:lnTo>
                    <a:lnTo>
                      <a:pt x="49" y="87"/>
                    </a:lnTo>
                    <a:lnTo>
                      <a:pt x="49" y="84"/>
                    </a:lnTo>
                    <a:lnTo>
                      <a:pt x="49" y="84"/>
                    </a:lnTo>
                    <a:lnTo>
                      <a:pt x="49" y="84"/>
                    </a:lnTo>
                    <a:lnTo>
                      <a:pt x="49" y="80"/>
                    </a:lnTo>
                    <a:lnTo>
                      <a:pt x="49" y="80"/>
                    </a:lnTo>
                    <a:lnTo>
                      <a:pt x="49" y="77"/>
                    </a:lnTo>
                    <a:lnTo>
                      <a:pt x="49" y="77"/>
                    </a:lnTo>
                    <a:lnTo>
                      <a:pt x="49" y="73"/>
                    </a:lnTo>
                    <a:lnTo>
                      <a:pt x="52" y="73"/>
                    </a:lnTo>
                    <a:lnTo>
                      <a:pt x="52" y="73"/>
                    </a:lnTo>
                    <a:lnTo>
                      <a:pt x="52" y="70"/>
                    </a:lnTo>
                    <a:lnTo>
                      <a:pt x="52" y="70"/>
                    </a:lnTo>
                    <a:lnTo>
                      <a:pt x="56" y="70"/>
                    </a:lnTo>
                    <a:lnTo>
                      <a:pt x="56" y="66"/>
                    </a:lnTo>
                    <a:lnTo>
                      <a:pt x="56" y="66"/>
                    </a:lnTo>
                    <a:lnTo>
                      <a:pt x="59" y="66"/>
                    </a:lnTo>
                    <a:lnTo>
                      <a:pt x="59" y="66"/>
                    </a:lnTo>
                    <a:lnTo>
                      <a:pt x="59" y="63"/>
                    </a:lnTo>
                    <a:lnTo>
                      <a:pt x="62" y="63"/>
                    </a:lnTo>
                    <a:lnTo>
                      <a:pt x="62" y="63"/>
                    </a:lnTo>
                    <a:lnTo>
                      <a:pt x="66" y="63"/>
                    </a:lnTo>
                    <a:lnTo>
                      <a:pt x="66" y="63"/>
                    </a:lnTo>
                    <a:lnTo>
                      <a:pt x="66" y="63"/>
                    </a:lnTo>
                    <a:lnTo>
                      <a:pt x="69" y="63"/>
                    </a:lnTo>
                    <a:lnTo>
                      <a:pt x="69" y="59"/>
                    </a:lnTo>
                    <a:lnTo>
                      <a:pt x="73" y="59"/>
                    </a:lnTo>
                    <a:lnTo>
                      <a:pt x="73" y="59"/>
                    </a:lnTo>
                    <a:lnTo>
                      <a:pt x="76" y="63"/>
                    </a:lnTo>
                    <a:lnTo>
                      <a:pt x="76" y="63"/>
                    </a:lnTo>
                    <a:lnTo>
                      <a:pt x="76" y="63"/>
                    </a:lnTo>
                    <a:lnTo>
                      <a:pt x="80" y="63"/>
                    </a:lnTo>
                    <a:lnTo>
                      <a:pt x="80" y="63"/>
                    </a:lnTo>
                    <a:lnTo>
                      <a:pt x="83" y="63"/>
                    </a:lnTo>
                    <a:lnTo>
                      <a:pt x="83" y="63"/>
                    </a:lnTo>
                    <a:lnTo>
                      <a:pt x="83" y="66"/>
                    </a:lnTo>
                    <a:lnTo>
                      <a:pt x="87" y="66"/>
                    </a:lnTo>
                    <a:lnTo>
                      <a:pt x="87" y="66"/>
                    </a:lnTo>
                    <a:lnTo>
                      <a:pt x="87" y="66"/>
                    </a:lnTo>
                    <a:lnTo>
                      <a:pt x="90" y="70"/>
                    </a:lnTo>
                    <a:lnTo>
                      <a:pt x="90" y="70"/>
                    </a:lnTo>
                    <a:lnTo>
                      <a:pt x="42" y="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 name="Oval 57"/>
              <p:cNvSpPr>
                <a:spLocks noChangeArrowheads="1"/>
              </p:cNvSpPr>
              <p:nvPr/>
            </p:nvSpPr>
            <p:spPr bwMode="auto">
              <a:xfrm>
                <a:off x="2695" y="2644"/>
                <a:ext cx="65" cy="6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 name="Oval 58"/>
              <p:cNvSpPr>
                <a:spLocks noChangeArrowheads="1"/>
              </p:cNvSpPr>
              <p:nvPr/>
            </p:nvSpPr>
            <p:spPr bwMode="auto">
              <a:xfrm>
                <a:off x="1887" y="2346"/>
                <a:ext cx="65" cy="6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 name="Freeform 59"/>
              <p:cNvSpPr>
                <a:spLocks/>
              </p:cNvSpPr>
              <p:nvPr/>
            </p:nvSpPr>
            <p:spPr bwMode="auto">
              <a:xfrm>
                <a:off x="1928" y="2370"/>
                <a:ext cx="174" cy="111"/>
              </a:xfrm>
              <a:custGeom>
                <a:avLst/>
                <a:gdLst>
                  <a:gd name="T0" fmla="*/ 21 w 174"/>
                  <a:gd name="T1" fmla="*/ 0 h 111"/>
                  <a:gd name="T2" fmla="*/ 21 w 174"/>
                  <a:gd name="T3" fmla="*/ 0 h 111"/>
                  <a:gd name="T4" fmla="*/ 17 w 174"/>
                  <a:gd name="T5" fmla="*/ 0 h 111"/>
                  <a:gd name="T6" fmla="*/ 17 w 174"/>
                  <a:gd name="T7" fmla="*/ 0 h 111"/>
                  <a:gd name="T8" fmla="*/ 14 w 174"/>
                  <a:gd name="T9" fmla="*/ 0 h 111"/>
                  <a:gd name="T10" fmla="*/ 14 w 174"/>
                  <a:gd name="T11" fmla="*/ 0 h 111"/>
                  <a:gd name="T12" fmla="*/ 11 w 174"/>
                  <a:gd name="T13" fmla="*/ 3 h 111"/>
                  <a:gd name="T14" fmla="*/ 11 w 174"/>
                  <a:gd name="T15" fmla="*/ 3 h 111"/>
                  <a:gd name="T16" fmla="*/ 7 w 174"/>
                  <a:gd name="T17" fmla="*/ 7 h 111"/>
                  <a:gd name="T18" fmla="*/ 7 w 174"/>
                  <a:gd name="T19" fmla="*/ 7 h 111"/>
                  <a:gd name="T20" fmla="*/ 4 w 174"/>
                  <a:gd name="T21" fmla="*/ 10 h 111"/>
                  <a:gd name="T22" fmla="*/ 4 w 174"/>
                  <a:gd name="T23" fmla="*/ 14 h 111"/>
                  <a:gd name="T24" fmla="*/ 4 w 174"/>
                  <a:gd name="T25" fmla="*/ 17 h 111"/>
                  <a:gd name="T26" fmla="*/ 0 w 174"/>
                  <a:gd name="T27" fmla="*/ 17 h 111"/>
                  <a:gd name="T28" fmla="*/ 0 w 174"/>
                  <a:gd name="T29" fmla="*/ 21 h 111"/>
                  <a:gd name="T30" fmla="*/ 0 w 174"/>
                  <a:gd name="T31" fmla="*/ 24 h 111"/>
                  <a:gd name="T32" fmla="*/ 0 w 174"/>
                  <a:gd name="T33" fmla="*/ 28 h 111"/>
                  <a:gd name="T34" fmla="*/ 0 w 174"/>
                  <a:gd name="T35" fmla="*/ 31 h 111"/>
                  <a:gd name="T36" fmla="*/ 0 w 174"/>
                  <a:gd name="T37" fmla="*/ 31 h 111"/>
                  <a:gd name="T38" fmla="*/ 0 w 174"/>
                  <a:gd name="T39" fmla="*/ 35 h 111"/>
                  <a:gd name="T40" fmla="*/ 0 w 174"/>
                  <a:gd name="T41" fmla="*/ 35 h 111"/>
                  <a:gd name="T42" fmla="*/ 0 w 174"/>
                  <a:gd name="T43" fmla="*/ 38 h 111"/>
                  <a:gd name="T44" fmla="*/ 0 w 174"/>
                  <a:gd name="T45" fmla="*/ 38 h 111"/>
                  <a:gd name="T46" fmla="*/ 4 w 174"/>
                  <a:gd name="T47" fmla="*/ 42 h 111"/>
                  <a:gd name="T48" fmla="*/ 4 w 174"/>
                  <a:gd name="T49" fmla="*/ 42 h 111"/>
                  <a:gd name="T50" fmla="*/ 156 w 174"/>
                  <a:gd name="T51" fmla="*/ 107 h 111"/>
                  <a:gd name="T52" fmla="*/ 156 w 174"/>
                  <a:gd name="T53" fmla="*/ 107 h 111"/>
                  <a:gd name="T54" fmla="*/ 153 w 174"/>
                  <a:gd name="T55" fmla="*/ 107 h 111"/>
                  <a:gd name="T56" fmla="*/ 153 w 174"/>
                  <a:gd name="T57" fmla="*/ 104 h 111"/>
                  <a:gd name="T58" fmla="*/ 153 w 174"/>
                  <a:gd name="T59" fmla="*/ 104 h 111"/>
                  <a:gd name="T60" fmla="*/ 153 w 174"/>
                  <a:gd name="T61" fmla="*/ 100 h 111"/>
                  <a:gd name="T62" fmla="*/ 153 w 174"/>
                  <a:gd name="T63" fmla="*/ 100 h 111"/>
                  <a:gd name="T64" fmla="*/ 153 w 174"/>
                  <a:gd name="T65" fmla="*/ 97 h 111"/>
                  <a:gd name="T66" fmla="*/ 153 w 174"/>
                  <a:gd name="T67" fmla="*/ 94 h 111"/>
                  <a:gd name="T68" fmla="*/ 153 w 174"/>
                  <a:gd name="T69" fmla="*/ 90 h 111"/>
                  <a:gd name="T70" fmla="*/ 153 w 174"/>
                  <a:gd name="T71" fmla="*/ 90 h 111"/>
                  <a:gd name="T72" fmla="*/ 156 w 174"/>
                  <a:gd name="T73" fmla="*/ 87 h 111"/>
                  <a:gd name="T74" fmla="*/ 156 w 174"/>
                  <a:gd name="T75" fmla="*/ 83 h 111"/>
                  <a:gd name="T76" fmla="*/ 156 w 174"/>
                  <a:gd name="T77" fmla="*/ 80 h 111"/>
                  <a:gd name="T78" fmla="*/ 160 w 174"/>
                  <a:gd name="T79" fmla="*/ 80 h 111"/>
                  <a:gd name="T80" fmla="*/ 160 w 174"/>
                  <a:gd name="T81" fmla="*/ 76 h 111"/>
                  <a:gd name="T82" fmla="*/ 163 w 174"/>
                  <a:gd name="T83" fmla="*/ 73 h 111"/>
                  <a:gd name="T84" fmla="*/ 163 w 174"/>
                  <a:gd name="T85" fmla="*/ 73 h 111"/>
                  <a:gd name="T86" fmla="*/ 167 w 174"/>
                  <a:gd name="T87" fmla="*/ 69 h 111"/>
                  <a:gd name="T88" fmla="*/ 167 w 174"/>
                  <a:gd name="T89" fmla="*/ 69 h 111"/>
                  <a:gd name="T90" fmla="*/ 170 w 174"/>
                  <a:gd name="T91" fmla="*/ 69 h 111"/>
                  <a:gd name="T92" fmla="*/ 170 w 174"/>
                  <a:gd name="T93" fmla="*/ 66 h 111"/>
                  <a:gd name="T94" fmla="*/ 174 w 174"/>
                  <a:gd name="T95" fmla="*/ 66 h 111"/>
                  <a:gd name="T96" fmla="*/ 174 w 174"/>
                  <a:gd name="T97" fmla="*/ 66 h 111"/>
                  <a:gd name="T98" fmla="*/ 174 w 174"/>
                  <a:gd name="T99"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111">
                    <a:moveTo>
                      <a:pt x="21" y="0"/>
                    </a:moveTo>
                    <a:lnTo>
                      <a:pt x="21" y="0"/>
                    </a:lnTo>
                    <a:lnTo>
                      <a:pt x="21" y="0"/>
                    </a:lnTo>
                    <a:lnTo>
                      <a:pt x="21" y="0"/>
                    </a:lnTo>
                    <a:lnTo>
                      <a:pt x="21" y="0"/>
                    </a:lnTo>
                    <a:lnTo>
                      <a:pt x="17" y="0"/>
                    </a:lnTo>
                    <a:lnTo>
                      <a:pt x="17" y="0"/>
                    </a:lnTo>
                    <a:lnTo>
                      <a:pt x="17" y="0"/>
                    </a:lnTo>
                    <a:lnTo>
                      <a:pt x="17" y="0"/>
                    </a:lnTo>
                    <a:lnTo>
                      <a:pt x="14" y="0"/>
                    </a:lnTo>
                    <a:lnTo>
                      <a:pt x="14" y="0"/>
                    </a:lnTo>
                    <a:lnTo>
                      <a:pt x="14" y="0"/>
                    </a:lnTo>
                    <a:lnTo>
                      <a:pt x="14" y="3"/>
                    </a:lnTo>
                    <a:lnTo>
                      <a:pt x="11" y="3"/>
                    </a:lnTo>
                    <a:lnTo>
                      <a:pt x="11" y="3"/>
                    </a:lnTo>
                    <a:lnTo>
                      <a:pt x="11" y="3"/>
                    </a:lnTo>
                    <a:lnTo>
                      <a:pt x="7" y="7"/>
                    </a:lnTo>
                    <a:lnTo>
                      <a:pt x="7" y="7"/>
                    </a:lnTo>
                    <a:lnTo>
                      <a:pt x="7" y="7"/>
                    </a:lnTo>
                    <a:lnTo>
                      <a:pt x="7" y="7"/>
                    </a:lnTo>
                    <a:lnTo>
                      <a:pt x="7" y="10"/>
                    </a:lnTo>
                    <a:lnTo>
                      <a:pt x="4" y="10"/>
                    </a:lnTo>
                    <a:lnTo>
                      <a:pt x="4" y="14"/>
                    </a:lnTo>
                    <a:lnTo>
                      <a:pt x="4" y="14"/>
                    </a:lnTo>
                    <a:lnTo>
                      <a:pt x="4" y="14"/>
                    </a:lnTo>
                    <a:lnTo>
                      <a:pt x="4" y="17"/>
                    </a:lnTo>
                    <a:lnTo>
                      <a:pt x="0" y="17"/>
                    </a:lnTo>
                    <a:lnTo>
                      <a:pt x="0" y="17"/>
                    </a:lnTo>
                    <a:lnTo>
                      <a:pt x="0" y="21"/>
                    </a:lnTo>
                    <a:lnTo>
                      <a:pt x="0" y="21"/>
                    </a:lnTo>
                    <a:lnTo>
                      <a:pt x="0" y="24"/>
                    </a:lnTo>
                    <a:lnTo>
                      <a:pt x="0" y="24"/>
                    </a:lnTo>
                    <a:lnTo>
                      <a:pt x="0" y="24"/>
                    </a:lnTo>
                    <a:lnTo>
                      <a:pt x="0" y="28"/>
                    </a:lnTo>
                    <a:lnTo>
                      <a:pt x="0" y="28"/>
                    </a:lnTo>
                    <a:lnTo>
                      <a:pt x="0" y="31"/>
                    </a:lnTo>
                    <a:lnTo>
                      <a:pt x="0" y="31"/>
                    </a:lnTo>
                    <a:lnTo>
                      <a:pt x="0" y="31"/>
                    </a:lnTo>
                    <a:lnTo>
                      <a:pt x="0" y="35"/>
                    </a:lnTo>
                    <a:lnTo>
                      <a:pt x="0" y="35"/>
                    </a:lnTo>
                    <a:lnTo>
                      <a:pt x="0" y="35"/>
                    </a:lnTo>
                    <a:lnTo>
                      <a:pt x="0" y="35"/>
                    </a:lnTo>
                    <a:lnTo>
                      <a:pt x="0" y="38"/>
                    </a:lnTo>
                    <a:lnTo>
                      <a:pt x="0" y="38"/>
                    </a:lnTo>
                    <a:lnTo>
                      <a:pt x="0" y="38"/>
                    </a:lnTo>
                    <a:lnTo>
                      <a:pt x="0" y="38"/>
                    </a:lnTo>
                    <a:lnTo>
                      <a:pt x="0" y="38"/>
                    </a:lnTo>
                    <a:lnTo>
                      <a:pt x="4" y="42"/>
                    </a:lnTo>
                    <a:lnTo>
                      <a:pt x="4" y="42"/>
                    </a:lnTo>
                    <a:lnTo>
                      <a:pt x="4" y="42"/>
                    </a:lnTo>
                    <a:lnTo>
                      <a:pt x="156" y="111"/>
                    </a:lnTo>
                    <a:lnTo>
                      <a:pt x="156" y="107"/>
                    </a:lnTo>
                    <a:lnTo>
                      <a:pt x="156" y="107"/>
                    </a:lnTo>
                    <a:lnTo>
                      <a:pt x="156" y="107"/>
                    </a:lnTo>
                    <a:lnTo>
                      <a:pt x="153" y="107"/>
                    </a:lnTo>
                    <a:lnTo>
                      <a:pt x="153" y="107"/>
                    </a:lnTo>
                    <a:lnTo>
                      <a:pt x="153" y="107"/>
                    </a:lnTo>
                    <a:lnTo>
                      <a:pt x="153" y="104"/>
                    </a:lnTo>
                    <a:lnTo>
                      <a:pt x="153" y="104"/>
                    </a:lnTo>
                    <a:lnTo>
                      <a:pt x="153" y="104"/>
                    </a:lnTo>
                    <a:lnTo>
                      <a:pt x="153" y="104"/>
                    </a:lnTo>
                    <a:lnTo>
                      <a:pt x="153" y="100"/>
                    </a:lnTo>
                    <a:lnTo>
                      <a:pt x="153" y="100"/>
                    </a:lnTo>
                    <a:lnTo>
                      <a:pt x="153" y="100"/>
                    </a:lnTo>
                    <a:lnTo>
                      <a:pt x="153" y="97"/>
                    </a:lnTo>
                    <a:lnTo>
                      <a:pt x="153" y="97"/>
                    </a:lnTo>
                    <a:lnTo>
                      <a:pt x="153" y="97"/>
                    </a:lnTo>
                    <a:lnTo>
                      <a:pt x="153" y="94"/>
                    </a:lnTo>
                    <a:lnTo>
                      <a:pt x="153" y="94"/>
                    </a:lnTo>
                    <a:lnTo>
                      <a:pt x="153" y="90"/>
                    </a:lnTo>
                    <a:lnTo>
                      <a:pt x="153" y="90"/>
                    </a:lnTo>
                    <a:lnTo>
                      <a:pt x="153" y="90"/>
                    </a:lnTo>
                    <a:lnTo>
                      <a:pt x="153" y="87"/>
                    </a:lnTo>
                    <a:lnTo>
                      <a:pt x="156" y="87"/>
                    </a:lnTo>
                    <a:lnTo>
                      <a:pt x="156" y="83"/>
                    </a:lnTo>
                    <a:lnTo>
                      <a:pt x="156" y="83"/>
                    </a:lnTo>
                    <a:lnTo>
                      <a:pt x="156" y="83"/>
                    </a:lnTo>
                    <a:lnTo>
                      <a:pt x="156" y="80"/>
                    </a:lnTo>
                    <a:lnTo>
                      <a:pt x="156" y="80"/>
                    </a:lnTo>
                    <a:lnTo>
                      <a:pt x="160" y="80"/>
                    </a:lnTo>
                    <a:lnTo>
                      <a:pt x="160" y="76"/>
                    </a:lnTo>
                    <a:lnTo>
                      <a:pt x="160" y="76"/>
                    </a:lnTo>
                    <a:lnTo>
                      <a:pt x="160" y="76"/>
                    </a:lnTo>
                    <a:lnTo>
                      <a:pt x="163" y="73"/>
                    </a:lnTo>
                    <a:lnTo>
                      <a:pt x="163" y="73"/>
                    </a:lnTo>
                    <a:lnTo>
                      <a:pt x="163" y="73"/>
                    </a:lnTo>
                    <a:lnTo>
                      <a:pt x="163" y="69"/>
                    </a:lnTo>
                    <a:lnTo>
                      <a:pt x="167" y="69"/>
                    </a:lnTo>
                    <a:lnTo>
                      <a:pt x="167" y="69"/>
                    </a:lnTo>
                    <a:lnTo>
                      <a:pt x="167" y="69"/>
                    </a:lnTo>
                    <a:lnTo>
                      <a:pt x="167" y="69"/>
                    </a:lnTo>
                    <a:lnTo>
                      <a:pt x="170" y="69"/>
                    </a:lnTo>
                    <a:lnTo>
                      <a:pt x="170" y="66"/>
                    </a:lnTo>
                    <a:lnTo>
                      <a:pt x="170" y="66"/>
                    </a:lnTo>
                    <a:lnTo>
                      <a:pt x="170" y="66"/>
                    </a:lnTo>
                    <a:lnTo>
                      <a:pt x="174" y="66"/>
                    </a:lnTo>
                    <a:lnTo>
                      <a:pt x="174" y="66"/>
                    </a:lnTo>
                    <a:lnTo>
                      <a:pt x="174" y="66"/>
                    </a:lnTo>
                    <a:lnTo>
                      <a:pt x="174" y="66"/>
                    </a:lnTo>
                    <a:lnTo>
                      <a:pt x="174" y="66"/>
                    </a:lnTo>
                    <a:lnTo>
                      <a:pt x="2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 name="Oval 60"/>
              <p:cNvSpPr>
                <a:spLocks noChangeArrowheads="1"/>
              </p:cNvSpPr>
              <p:nvPr/>
            </p:nvSpPr>
            <p:spPr bwMode="auto">
              <a:xfrm>
                <a:off x="3575" y="2096"/>
                <a:ext cx="66" cy="6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 name="Freeform 61"/>
              <p:cNvSpPr>
                <a:spLocks/>
              </p:cNvSpPr>
              <p:nvPr/>
            </p:nvSpPr>
            <p:spPr bwMode="auto">
              <a:xfrm>
                <a:off x="3395" y="2110"/>
                <a:ext cx="194" cy="59"/>
              </a:xfrm>
              <a:custGeom>
                <a:avLst/>
                <a:gdLst>
                  <a:gd name="T0" fmla="*/ 191 w 194"/>
                  <a:gd name="T1" fmla="*/ 45 h 59"/>
                  <a:gd name="T2" fmla="*/ 194 w 194"/>
                  <a:gd name="T3" fmla="*/ 45 h 59"/>
                  <a:gd name="T4" fmla="*/ 194 w 194"/>
                  <a:gd name="T5" fmla="*/ 45 h 59"/>
                  <a:gd name="T6" fmla="*/ 194 w 194"/>
                  <a:gd name="T7" fmla="*/ 45 h 59"/>
                  <a:gd name="T8" fmla="*/ 194 w 194"/>
                  <a:gd name="T9" fmla="*/ 41 h 59"/>
                  <a:gd name="T10" fmla="*/ 194 w 194"/>
                  <a:gd name="T11" fmla="*/ 41 h 59"/>
                  <a:gd name="T12" fmla="*/ 194 w 194"/>
                  <a:gd name="T13" fmla="*/ 38 h 59"/>
                  <a:gd name="T14" fmla="*/ 194 w 194"/>
                  <a:gd name="T15" fmla="*/ 38 h 59"/>
                  <a:gd name="T16" fmla="*/ 194 w 194"/>
                  <a:gd name="T17" fmla="*/ 34 h 59"/>
                  <a:gd name="T18" fmla="*/ 194 w 194"/>
                  <a:gd name="T19" fmla="*/ 31 h 59"/>
                  <a:gd name="T20" fmla="*/ 194 w 194"/>
                  <a:gd name="T21" fmla="*/ 28 h 59"/>
                  <a:gd name="T22" fmla="*/ 194 w 194"/>
                  <a:gd name="T23" fmla="*/ 24 h 59"/>
                  <a:gd name="T24" fmla="*/ 194 w 194"/>
                  <a:gd name="T25" fmla="*/ 24 h 59"/>
                  <a:gd name="T26" fmla="*/ 194 w 194"/>
                  <a:gd name="T27" fmla="*/ 21 h 59"/>
                  <a:gd name="T28" fmla="*/ 194 w 194"/>
                  <a:gd name="T29" fmla="*/ 17 h 59"/>
                  <a:gd name="T30" fmla="*/ 194 w 194"/>
                  <a:gd name="T31" fmla="*/ 14 h 59"/>
                  <a:gd name="T32" fmla="*/ 194 w 194"/>
                  <a:gd name="T33" fmla="*/ 10 h 59"/>
                  <a:gd name="T34" fmla="*/ 194 w 194"/>
                  <a:gd name="T35" fmla="*/ 10 h 59"/>
                  <a:gd name="T36" fmla="*/ 194 w 194"/>
                  <a:gd name="T37" fmla="*/ 7 h 59"/>
                  <a:gd name="T38" fmla="*/ 191 w 194"/>
                  <a:gd name="T39" fmla="*/ 7 h 59"/>
                  <a:gd name="T40" fmla="*/ 191 w 194"/>
                  <a:gd name="T41" fmla="*/ 3 h 59"/>
                  <a:gd name="T42" fmla="*/ 191 w 194"/>
                  <a:gd name="T43" fmla="*/ 3 h 59"/>
                  <a:gd name="T44" fmla="*/ 191 w 194"/>
                  <a:gd name="T45" fmla="*/ 3 h 59"/>
                  <a:gd name="T46" fmla="*/ 191 w 194"/>
                  <a:gd name="T47" fmla="*/ 0 h 59"/>
                  <a:gd name="T48" fmla="*/ 191 w 194"/>
                  <a:gd name="T49" fmla="*/ 0 h 59"/>
                  <a:gd name="T50" fmla="*/ 0 w 194"/>
                  <a:gd name="T51" fmla="*/ 14 h 59"/>
                  <a:gd name="T52" fmla="*/ 3 w 194"/>
                  <a:gd name="T53" fmla="*/ 14 h 59"/>
                  <a:gd name="T54" fmla="*/ 3 w 194"/>
                  <a:gd name="T55" fmla="*/ 14 h 59"/>
                  <a:gd name="T56" fmla="*/ 3 w 194"/>
                  <a:gd name="T57" fmla="*/ 14 h 59"/>
                  <a:gd name="T58" fmla="*/ 3 w 194"/>
                  <a:gd name="T59" fmla="*/ 17 h 59"/>
                  <a:gd name="T60" fmla="*/ 3 w 194"/>
                  <a:gd name="T61" fmla="*/ 17 h 59"/>
                  <a:gd name="T62" fmla="*/ 3 w 194"/>
                  <a:gd name="T63" fmla="*/ 21 h 59"/>
                  <a:gd name="T64" fmla="*/ 7 w 194"/>
                  <a:gd name="T65" fmla="*/ 21 h 59"/>
                  <a:gd name="T66" fmla="*/ 7 w 194"/>
                  <a:gd name="T67" fmla="*/ 24 h 59"/>
                  <a:gd name="T68" fmla="*/ 7 w 194"/>
                  <a:gd name="T69" fmla="*/ 28 h 59"/>
                  <a:gd name="T70" fmla="*/ 7 w 194"/>
                  <a:gd name="T71" fmla="*/ 31 h 59"/>
                  <a:gd name="T72" fmla="*/ 7 w 194"/>
                  <a:gd name="T73" fmla="*/ 34 h 59"/>
                  <a:gd name="T74" fmla="*/ 7 w 194"/>
                  <a:gd name="T75" fmla="*/ 34 h 59"/>
                  <a:gd name="T76" fmla="*/ 7 w 194"/>
                  <a:gd name="T77" fmla="*/ 38 h 59"/>
                  <a:gd name="T78" fmla="*/ 7 w 194"/>
                  <a:gd name="T79" fmla="*/ 41 h 59"/>
                  <a:gd name="T80" fmla="*/ 7 w 194"/>
                  <a:gd name="T81" fmla="*/ 45 h 59"/>
                  <a:gd name="T82" fmla="*/ 7 w 194"/>
                  <a:gd name="T83" fmla="*/ 48 h 59"/>
                  <a:gd name="T84" fmla="*/ 7 w 194"/>
                  <a:gd name="T85" fmla="*/ 48 h 59"/>
                  <a:gd name="T86" fmla="*/ 7 w 194"/>
                  <a:gd name="T87" fmla="*/ 52 h 59"/>
                  <a:gd name="T88" fmla="*/ 7 w 194"/>
                  <a:gd name="T89" fmla="*/ 55 h 59"/>
                  <a:gd name="T90" fmla="*/ 7 w 194"/>
                  <a:gd name="T91" fmla="*/ 55 h 59"/>
                  <a:gd name="T92" fmla="*/ 7 w 194"/>
                  <a:gd name="T93" fmla="*/ 55 h 59"/>
                  <a:gd name="T94" fmla="*/ 7 w 194"/>
                  <a:gd name="T95" fmla="*/ 59 h 59"/>
                  <a:gd name="T96" fmla="*/ 3 w 194"/>
                  <a:gd name="T97" fmla="*/ 59 h 59"/>
                  <a:gd name="T98" fmla="*/ 3 w 194"/>
                  <a:gd name="T9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 h="59">
                    <a:moveTo>
                      <a:pt x="191" y="45"/>
                    </a:moveTo>
                    <a:lnTo>
                      <a:pt x="191" y="45"/>
                    </a:lnTo>
                    <a:lnTo>
                      <a:pt x="194" y="45"/>
                    </a:lnTo>
                    <a:lnTo>
                      <a:pt x="194" y="45"/>
                    </a:lnTo>
                    <a:lnTo>
                      <a:pt x="194" y="45"/>
                    </a:lnTo>
                    <a:lnTo>
                      <a:pt x="194" y="45"/>
                    </a:lnTo>
                    <a:lnTo>
                      <a:pt x="194" y="45"/>
                    </a:lnTo>
                    <a:lnTo>
                      <a:pt x="194" y="45"/>
                    </a:lnTo>
                    <a:lnTo>
                      <a:pt x="194" y="45"/>
                    </a:lnTo>
                    <a:lnTo>
                      <a:pt x="194" y="41"/>
                    </a:lnTo>
                    <a:lnTo>
                      <a:pt x="194" y="41"/>
                    </a:lnTo>
                    <a:lnTo>
                      <a:pt x="194" y="41"/>
                    </a:lnTo>
                    <a:lnTo>
                      <a:pt x="194" y="41"/>
                    </a:lnTo>
                    <a:lnTo>
                      <a:pt x="194" y="38"/>
                    </a:lnTo>
                    <a:lnTo>
                      <a:pt x="194" y="38"/>
                    </a:lnTo>
                    <a:lnTo>
                      <a:pt x="194" y="38"/>
                    </a:lnTo>
                    <a:lnTo>
                      <a:pt x="194" y="34"/>
                    </a:lnTo>
                    <a:lnTo>
                      <a:pt x="194" y="34"/>
                    </a:lnTo>
                    <a:lnTo>
                      <a:pt x="194" y="31"/>
                    </a:lnTo>
                    <a:lnTo>
                      <a:pt x="194" y="31"/>
                    </a:lnTo>
                    <a:lnTo>
                      <a:pt x="194" y="31"/>
                    </a:lnTo>
                    <a:lnTo>
                      <a:pt x="194" y="28"/>
                    </a:lnTo>
                    <a:lnTo>
                      <a:pt x="194" y="28"/>
                    </a:lnTo>
                    <a:lnTo>
                      <a:pt x="194" y="24"/>
                    </a:lnTo>
                    <a:lnTo>
                      <a:pt x="194" y="24"/>
                    </a:lnTo>
                    <a:lnTo>
                      <a:pt x="194" y="24"/>
                    </a:lnTo>
                    <a:lnTo>
                      <a:pt x="194" y="21"/>
                    </a:lnTo>
                    <a:lnTo>
                      <a:pt x="194" y="21"/>
                    </a:lnTo>
                    <a:lnTo>
                      <a:pt x="194" y="17"/>
                    </a:lnTo>
                    <a:lnTo>
                      <a:pt x="194" y="17"/>
                    </a:lnTo>
                    <a:lnTo>
                      <a:pt x="194" y="17"/>
                    </a:lnTo>
                    <a:lnTo>
                      <a:pt x="194" y="14"/>
                    </a:lnTo>
                    <a:lnTo>
                      <a:pt x="194" y="14"/>
                    </a:lnTo>
                    <a:lnTo>
                      <a:pt x="194" y="10"/>
                    </a:lnTo>
                    <a:lnTo>
                      <a:pt x="194" y="10"/>
                    </a:lnTo>
                    <a:lnTo>
                      <a:pt x="194" y="10"/>
                    </a:lnTo>
                    <a:lnTo>
                      <a:pt x="194" y="7"/>
                    </a:lnTo>
                    <a:lnTo>
                      <a:pt x="194" y="7"/>
                    </a:lnTo>
                    <a:lnTo>
                      <a:pt x="191" y="7"/>
                    </a:lnTo>
                    <a:lnTo>
                      <a:pt x="191" y="7"/>
                    </a:lnTo>
                    <a:lnTo>
                      <a:pt x="191" y="3"/>
                    </a:lnTo>
                    <a:lnTo>
                      <a:pt x="191" y="3"/>
                    </a:lnTo>
                    <a:lnTo>
                      <a:pt x="191" y="3"/>
                    </a:lnTo>
                    <a:lnTo>
                      <a:pt x="191" y="3"/>
                    </a:lnTo>
                    <a:lnTo>
                      <a:pt x="191" y="3"/>
                    </a:lnTo>
                    <a:lnTo>
                      <a:pt x="191" y="3"/>
                    </a:lnTo>
                    <a:lnTo>
                      <a:pt x="191" y="0"/>
                    </a:lnTo>
                    <a:lnTo>
                      <a:pt x="191" y="0"/>
                    </a:lnTo>
                    <a:lnTo>
                      <a:pt x="191" y="0"/>
                    </a:lnTo>
                    <a:lnTo>
                      <a:pt x="191" y="0"/>
                    </a:lnTo>
                    <a:lnTo>
                      <a:pt x="0" y="14"/>
                    </a:lnTo>
                    <a:lnTo>
                      <a:pt x="0" y="14"/>
                    </a:lnTo>
                    <a:lnTo>
                      <a:pt x="3" y="14"/>
                    </a:lnTo>
                    <a:lnTo>
                      <a:pt x="3" y="14"/>
                    </a:lnTo>
                    <a:lnTo>
                      <a:pt x="3" y="14"/>
                    </a:lnTo>
                    <a:lnTo>
                      <a:pt x="3" y="14"/>
                    </a:lnTo>
                    <a:lnTo>
                      <a:pt x="3" y="14"/>
                    </a:lnTo>
                    <a:lnTo>
                      <a:pt x="3" y="14"/>
                    </a:lnTo>
                    <a:lnTo>
                      <a:pt x="3" y="14"/>
                    </a:lnTo>
                    <a:lnTo>
                      <a:pt x="3" y="17"/>
                    </a:lnTo>
                    <a:lnTo>
                      <a:pt x="3" y="17"/>
                    </a:lnTo>
                    <a:lnTo>
                      <a:pt x="3" y="17"/>
                    </a:lnTo>
                    <a:lnTo>
                      <a:pt x="3" y="17"/>
                    </a:lnTo>
                    <a:lnTo>
                      <a:pt x="3" y="21"/>
                    </a:lnTo>
                    <a:lnTo>
                      <a:pt x="3" y="21"/>
                    </a:lnTo>
                    <a:lnTo>
                      <a:pt x="7" y="21"/>
                    </a:lnTo>
                    <a:lnTo>
                      <a:pt x="7" y="24"/>
                    </a:lnTo>
                    <a:lnTo>
                      <a:pt x="7" y="24"/>
                    </a:lnTo>
                    <a:lnTo>
                      <a:pt x="7" y="28"/>
                    </a:lnTo>
                    <a:lnTo>
                      <a:pt x="7" y="28"/>
                    </a:lnTo>
                    <a:lnTo>
                      <a:pt x="7" y="28"/>
                    </a:lnTo>
                    <a:lnTo>
                      <a:pt x="7" y="31"/>
                    </a:lnTo>
                    <a:lnTo>
                      <a:pt x="7" y="31"/>
                    </a:lnTo>
                    <a:lnTo>
                      <a:pt x="7" y="34"/>
                    </a:lnTo>
                    <a:lnTo>
                      <a:pt x="7" y="34"/>
                    </a:lnTo>
                    <a:lnTo>
                      <a:pt x="7" y="34"/>
                    </a:lnTo>
                    <a:lnTo>
                      <a:pt x="7" y="38"/>
                    </a:lnTo>
                    <a:lnTo>
                      <a:pt x="7" y="38"/>
                    </a:lnTo>
                    <a:lnTo>
                      <a:pt x="7" y="41"/>
                    </a:lnTo>
                    <a:lnTo>
                      <a:pt x="7" y="41"/>
                    </a:lnTo>
                    <a:lnTo>
                      <a:pt x="7" y="41"/>
                    </a:lnTo>
                    <a:lnTo>
                      <a:pt x="7" y="45"/>
                    </a:lnTo>
                    <a:lnTo>
                      <a:pt x="7" y="45"/>
                    </a:lnTo>
                    <a:lnTo>
                      <a:pt x="7" y="48"/>
                    </a:lnTo>
                    <a:lnTo>
                      <a:pt x="7" y="48"/>
                    </a:lnTo>
                    <a:lnTo>
                      <a:pt x="7" y="48"/>
                    </a:lnTo>
                    <a:lnTo>
                      <a:pt x="7" y="52"/>
                    </a:lnTo>
                    <a:lnTo>
                      <a:pt x="7" y="52"/>
                    </a:lnTo>
                    <a:lnTo>
                      <a:pt x="7" y="52"/>
                    </a:lnTo>
                    <a:lnTo>
                      <a:pt x="7" y="55"/>
                    </a:lnTo>
                    <a:lnTo>
                      <a:pt x="7" y="55"/>
                    </a:lnTo>
                    <a:lnTo>
                      <a:pt x="7" y="55"/>
                    </a:lnTo>
                    <a:lnTo>
                      <a:pt x="7" y="55"/>
                    </a:lnTo>
                    <a:lnTo>
                      <a:pt x="7" y="55"/>
                    </a:lnTo>
                    <a:lnTo>
                      <a:pt x="7" y="59"/>
                    </a:lnTo>
                    <a:lnTo>
                      <a:pt x="7" y="59"/>
                    </a:lnTo>
                    <a:lnTo>
                      <a:pt x="3" y="59"/>
                    </a:lnTo>
                    <a:lnTo>
                      <a:pt x="3" y="59"/>
                    </a:lnTo>
                    <a:lnTo>
                      <a:pt x="3" y="59"/>
                    </a:lnTo>
                    <a:lnTo>
                      <a:pt x="3" y="59"/>
                    </a:lnTo>
                    <a:lnTo>
                      <a:pt x="191"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 name="Oval 62"/>
              <p:cNvSpPr>
                <a:spLocks noChangeArrowheads="1"/>
              </p:cNvSpPr>
              <p:nvPr/>
            </p:nvSpPr>
            <p:spPr bwMode="auto">
              <a:xfrm>
                <a:off x="3236" y="2068"/>
                <a:ext cx="162" cy="1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 name="Freeform 63"/>
              <p:cNvSpPr>
                <a:spLocks/>
              </p:cNvSpPr>
              <p:nvPr/>
            </p:nvSpPr>
            <p:spPr bwMode="auto">
              <a:xfrm>
                <a:off x="3190" y="1864"/>
                <a:ext cx="129" cy="242"/>
              </a:xfrm>
              <a:custGeom>
                <a:avLst/>
                <a:gdLst>
                  <a:gd name="T0" fmla="*/ 87 w 129"/>
                  <a:gd name="T1" fmla="*/ 235 h 242"/>
                  <a:gd name="T2" fmla="*/ 87 w 129"/>
                  <a:gd name="T3" fmla="*/ 239 h 242"/>
                  <a:gd name="T4" fmla="*/ 87 w 129"/>
                  <a:gd name="T5" fmla="*/ 239 h 242"/>
                  <a:gd name="T6" fmla="*/ 91 w 129"/>
                  <a:gd name="T7" fmla="*/ 242 h 242"/>
                  <a:gd name="T8" fmla="*/ 91 w 129"/>
                  <a:gd name="T9" fmla="*/ 242 h 242"/>
                  <a:gd name="T10" fmla="*/ 94 w 129"/>
                  <a:gd name="T11" fmla="*/ 242 h 242"/>
                  <a:gd name="T12" fmla="*/ 98 w 129"/>
                  <a:gd name="T13" fmla="*/ 242 h 242"/>
                  <a:gd name="T14" fmla="*/ 98 w 129"/>
                  <a:gd name="T15" fmla="*/ 242 h 242"/>
                  <a:gd name="T16" fmla="*/ 101 w 129"/>
                  <a:gd name="T17" fmla="*/ 242 h 242"/>
                  <a:gd name="T18" fmla="*/ 104 w 129"/>
                  <a:gd name="T19" fmla="*/ 242 h 242"/>
                  <a:gd name="T20" fmla="*/ 108 w 129"/>
                  <a:gd name="T21" fmla="*/ 242 h 242"/>
                  <a:gd name="T22" fmla="*/ 111 w 129"/>
                  <a:gd name="T23" fmla="*/ 242 h 242"/>
                  <a:gd name="T24" fmla="*/ 111 w 129"/>
                  <a:gd name="T25" fmla="*/ 239 h 242"/>
                  <a:gd name="T26" fmla="*/ 115 w 129"/>
                  <a:gd name="T27" fmla="*/ 239 h 242"/>
                  <a:gd name="T28" fmla="*/ 118 w 129"/>
                  <a:gd name="T29" fmla="*/ 239 h 242"/>
                  <a:gd name="T30" fmla="*/ 122 w 129"/>
                  <a:gd name="T31" fmla="*/ 235 h 242"/>
                  <a:gd name="T32" fmla="*/ 122 w 129"/>
                  <a:gd name="T33" fmla="*/ 235 h 242"/>
                  <a:gd name="T34" fmla="*/ 125 w 129"/>
                  <a:gd name="T35" fmla="*/ 232 h 242"/>
                  <a:gd name="T36" fmla="*/ 125 w 129"/>
                  <a:gd name="T37" fmla="*/ 232 h 242"/>
                  <a:gd name="T38" fmla="*/ 129 w 129"/>
                  <a:gd name="T39" fmla="*/ 228 h 242"/>
                  <a:gd name="T40" fmla="*/ 129 w 129"/>
                  <a:gd name="T41" fmla="*/ 228 h 242"/>
                  <a:gd name="T42" fmla="*/ 129 w 129"/>
                  <a:gd name="T43" fmla="*/ 225 h 242"/>
                  <a:gd name="T44" fmla="*/ 129 w 129"/>
                  <a:gd name="T45" fmla="*/ 221 h 242"/>
                  <a:gd name="T46" fmla="*/ 129 w 129"/>
                  <a:gd name="T47" fmla="*/ 221 h 242"/>
                  <a:gd name="T48" fmla="*/ 129 w 129"/>
                  <a:gd name="T49" fmla="*/ 218 h 242"/>
                  <a:gd name="T50" fmla="*/ 42 w 129"/>
                  <a:gd name="T51" fmla="*/ 0 h 242"/>
                  <a:gd name="T52" fmla="*/ 46 w 129"/>
                  <a:gd name="T53" fmla="*/ 0 h 242"/>
                  <a:gd name="T54" fmla="*/ 46 w 129"/>
                  <a:gd name="T55" fmla="*/ 3 h 242"/>
                  <a:gd name="T56" fmla="*/ 42 w 129"/>
                  <a:gd name="T57" fmla="*/ 3 h 242"/>
                  <a:gd name="T58" fmla="*/ 42 w 129"/>
                  <a:gd name="T59" fmla="*/ 6 h 242"/>
                  <a:gd name="T60" fmla="*/ 42 w 129"/>
                  <a:gd name="T61" fmla="*/ 10 h 242"/>
                  <a:gd name="T62" fmla="*/ 39 w 129"/>
                  <a:gd name="T63" fmla="*/ 10 h 242"/>
                  <a:gd name="T64" fmla="*/ 39 w 129"/>
                  <a:gd name="T65" fmla="*/ 13 h 242"/>
                  <a:gd name="T66" fmla="*/ 35 w 129"/>
                  <a:gd name="T67" fmla="*/ 13 h 242"/>
                  <a:gd name="T68" fmla="*/ 35 w 129"/>
                  <a:gd name="T69" fmla="*/ 17 h 242"/>
                  <a:gd name="T70" fmla="*/ 32 w 129"/>
                  <a:gd name="T71" fmla="*/ 17 h 242"/>
                  <a:gd name="T72" fmla="*/ 28 w 129"/>
                  <a:gd name="T73" fmla="*/ 17 h 242"/>
                  <a:gd name="T74" fmla="*/ 25 w 129"/>
                  <a:gd name="T75" fmla="*/ 20 h 242"/>
                  <a:gd name="T76" fmla="*/ 25 w 129"/>
                  <a:gd name="T77" fmla="*/ 20 h 242"/>
                  <a:gd name="T78" fmla="*/ 21 w 129"/>
                  <a:gd name="T79" fmla="*/ 20 h 242"/>
                  <a:gd name="T80" fmla="*/ 18 w 129"/>
                  <a:gd name="T81" fmla="*/ 20 h 242"/>
                  <a:gd name="T82" fmla="*/ 14 w 129"/>
                  <a:gd name="T83" fmla="*/ 20 h 242"/>
                  <a:gd name="T84" fmla="*/ 11 w 129"/>
                  <a:gd name="T85" fmla="*/ 20 h 242"/>
                  <a:gd name="T86" fmla="*/ 11 w 129"/>
                  <a:gd name="T87" fmla="*/ 20 h 242"/>
                  <a:gd name="T88" fmla="*/ 7 w 129"/>
                  <a:gd name="T89" fmla="*/ 20 h 242"/>
                  <a:gd name="T90" fmla="*/ 4 w 129"/>
                  <a:gd name="T91" fmla="*/ 20 h 242"/>
                  <a:gd name="T92" fmla="*/ 4 w 129"/>
                  <a:gd name="T93" fmla="*/ 20 h 242"/>
                  <a:gd name="T94" fmla="*/ 0 w 129"/>
                  <a:gd name="T95" fmla="*/ 17 h 242"/>
                  <a:gd name="T96" fmla="*/ 0 w 129"/>
                  <a:gd name="T97" fmla="*/ 17 h 242"/>
                  <a:gd name="T98" fmla="*/ 0 w 129"/>
                  <a:gd name="T99" fmla="*/ 1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 h="242">
                    <a:moveTo>
                      <a:pt x="87" y="235"/>
                    </a:moveTo>
                    <a:lnTo>
                      <a:pt x="87" y="235"/>
                    </a:lnTo>
                    <a:lnTo>
                      <a:pt x="87" y="239"/>
                    </a:lnTo>
                    <a:lnTo>
                      <a:pt x="87" y="239"/>
                    </a:lnTo>
                    <a:lnTo>
                      <a:pt x="87" y="239"/>
                    </a:lnTo>
                    <a:lnTo>
                      <a:pt x="87" y="239"/>
                    </a:lnTo>
                    <a:lnTo>
                      <a:pt x="91" y="239"/>
                    </a:lnTo>
                    <a:lnTo>
                      <a:pt x="91" y="242"/>
                    </a:lnTo>
                    <a:lnTo>
                      <a:pt x="91" y="242"/>
                    </a:lnTo>
                    <a:lnTo>
                      <a:pt x="91" y="242"/>
                    </a:lnTo>
                    <a:lnTo>
                      <a:pt x="94" y="242"/>
                    </a:lnTo>
                    <a:lnTo>
                      <a:pt x="94" y="242"/>
                    </a:lnTo>
                    <a:lnTo>
                      <a:pt x="94" y="242"/>
                    </a:lnTo>
                    <a:lnTo>
                      <a:pt x="98" y="242"/>
                    </a:lnTo>
                    <a:lnTo>
                      <a:pt x="98" y="242"/>
                    </a:lnTo>
                    <a:lnTo>
                      <a:pt x="98" y="242"/>
                    </a:lnTo>
                    <a:lnTo>
                      <a:pt x="101" y="242"/>
                    </a:lnTo>
                    <a:lnTo>
                      <a:pt x="101" y="242"/>
                    </a:lnTo>
                    <a:lnTo>
                      <a:pt x="104" y="242"/>
                    </a:lnTo>
                    <a:lnTo>
                      <a:pt x="104" y="242"/>
                    </a:lnTo>
                    <a:lnTo>
                      <a:pt x="104" y="242"/>
                    </a:lnTo>
                    <a:lnTo>
                      <a:pt x="108" y="242"/>
                    </a:lnTo>
                    <a:lnTo>
                      <a:pt x="108" y="242"/>
                    </a:lnTo>
                    <a:lnTo>
                      <a:pt x="111" y="242"/>
                    </a:lnTo>
                    <a:lnTo>
                      <a:pt x="111" y="242"/>
                    </a:lnTo>
                    <a:lnTo>
                      <a:pt x="111" y="239"/>
                    </a:lnTo>
                    <a:lnTo>
                      <a:pt x="115" y="239"/>
                    </a:lnTo>
                    <a:lnTo>
                      <a:pt x="115" y="239"/>
                    </a:lnTo>
                    <a:lnTo>
                      <a:pt x="118" y="239"/>
                    </a:lnTo>
                    <a:lnTo>
                      <a:pt x="118" y="239"/>
                    </a:lnTo>
                    <a:lnTo>
                      <a:pt x="118" y="235"/>
                    </a:lnTo>
                    <a:lnTo>
                      <a:pt x="122" y="235"/>
                    </a:lnTo>
                    <a:lnTo>
                      <a:pt x="122" y="235"/>
                    </a:lnTo>
                    <a:lnTo>
                      <a:pt x="122" y="235"/>
                    </a:lnTo>
                    <a:lnTo>
                      <a:pt x="125" y="232"/>
                    </a:lnTo>
                    <a:lnTo>
                      <a:pt x="125" y="232"/>
                    </a:lnTo>
                    <a:lnTo>
                      <a:pt x="125" y="232"/>
                    </a:lnTo>
                    <a:lnTo>
                      <a:pt x="125" y="232"/>
                    </a:lnTo>
                    <a:lnTo>
                      <a:pt x="125" y="228"/>
                    </a:lnTo>
                    <a:lnTo>
                      <a:pt x="129" y="228"/>
                    </a:lnTo>
                    <a:lnTo>
                      <a:pt x="129" y="228"/>
                    </a:lnTo>
                    <a:lnTo>
                      <a:pt x="129" y="228"/>
                    </a:lnTo>
                    <a:lnTo>
                      <a:pt x="129" y="225"/>
                    </a:lnTo>
                    <a:lnTo>
                      <a:pt x="129" y="225"/>
                    </a:lnTo>
                    <a:lnTo>
                      <a:pt x="129" y="225"/>
                    </a:lnTo>
                    <a:lnTo>
                      <a:pt x="129" y="221"/>
                    </a:lnTo>
                    <a:lnTo>
                      <a:pt x="129" y="221"/>
                    </a:lnTo>
                    <a:lnTo>
                      <a:pt x="129" y="221"/>
                    </a:lnTo>
                    <a:lnTo>
                      <a:pt x="129" y="221"/>
                    </a:lnTo>
                    <a:lnTo>
                      <a:pt x="129" y="218"/>
                    </a:lnTo>
                    <a:lnTo>
                      <a:pt x="42" y="0"/>
                    </a:lnTo>
                    <a:lnTo>
                      <a:pt x="42" y="0"/>
                    </a:lnTo>
                    <a:lnTo>
                      <a:pt x="46" y="0"/>
                    </a:lnTo>
                    <a:lnTo>
                      <a:pt x="46" y="0"/>
                    </a:lnTo>
                    <a:lnTo>
                      <a:pt x="46" y="3"/>
                    </a:lnTo>
                    <a:lnTo>
                      <a:pt x="46" y="3"/>
                    </a:lnTo>
                    <a:lnTo>
                      <a:pt x="42" y="3"/>
                    </a:lnTo>
                    <a:lnTo>
                      <a:pt x="42" y="3"/>
                    </a:lnTo>
                    <a:lnTo>
                      <a:pt x="42" y="6"/>
                    </a:lnTo>
                    <a:lnTo>
                      <a:pt x="42" y="6"/>
                    </a:lnTo>
                    <a:lnTo>
                      <a:pt x="42" y="6"/>
                    </a:lnTo>
                    <a:lnTo>
                      <a:pt x="42" y="10"/>
                    </a:lnTo>
                    <a:lnTo>
                      <a:pt x="42" y="10"/>
                    </a:lnTo>
                    <a:lnTo>
                      <a:pt x="39" y="10"/>
                    </a:lnTo>
                    <a:lnTo>
                      <a:pt x="39" y="10"/>
                    </a:lnTo>
                    <a:lnTo>
                      <a:pt x="39" y="13"/>
                    </a:lnTo>
                    <a:lnTo>
                      <a:pt x="39" y="13"/>
                    </a:lnTo>
                    <a:lnTo>
                      <a:pt x="35" y="13"/>
                    </a:lnTo>
                    <a:lnTo>
                      <a:pt x="35" y="13"/>
                    </a:lnTo>
                    <a:lnTo>
                      <a:pt x="35" y="17"/>
                    </a:lnTo>
                    <a:lnTo>
                      <a:pt x="32" y="17"/>
                    </a:lnTo>
                    <a:lnTo>
                      <a:pt x="32" y="17"/>
                    </a:lnTo>
                    <a:lnTo>
                      <a:pt x="32" y="17"/>
                    </a:lnTo>
                    <a:lnTo>
                      <a:pt x="28" y="17"/>
                    </a:lnTo>
                    <a:lnTo>
                      <a:pt x="28" y="20"/>
                    </a:lnTo>
                    <a:lnTo>
                      <a:pt x="25" y="20"/>
                    </a:lnTo>
                    <a:lnTo>
                      <a:pt x="25" y="20"/>
                    </a:lnTo>
                    <a:lnTo>
                      <a:pt x="25" y="20"/>
                    </a:lnTo>
                    <a:lnTo>
                      <a:pt x="21" y="20"/>
                    </a:lnTo>
                    <a:lnTo>
                      <a:pt x="21" y="20"/>
                    </a:lnTo>
                    <a:lnTo>
                      <a:pt x="18" y="20"/>
                    </a:lnTo>
                    <a:lnTo>
                      <a:pt x="18" y="20"/>
                    </a:lnTo>
                    <a:lnTo>
                      <a:pt x="18" y="20"/>
                    </a:lnTo>
                    <a:lnTo>
                      <a:pt x="14" y="20"/>
                    </a:lnTo>
                    <a:lnTo>
                      <a:pt x="14" y="20"/>
                    </a:lnTo>
                    <a:lnTo>
                      <a:pt x="11" y="20"/>
                    </a:lnTo>
                    <a:lnTo>
                      <a:pt x="11" y="20"/>
                    </a:lnTo>
                    <a:lnTo>
                      <a:pt x="11" y="20"/>
                    </a:lnTo>
                    <a:lnTo>
                      <a:pt x="7" y="20"/>
                    </a:lnTo>
                    <a:lnTo>
                      <a:pt x="7" y="20"/>
                    </a:lnTo>
                    <a:lnTo>
                      <a:pt x="7" y="20"/>
                    </a:lnTo>
                    <a:lnTo>
                      <a:pt x="4" y="20"/>
                    </a:lnTo>
                    <a:lnTo>
                      <a:pt x="4" y="20"/>
                    </a:lnTo>
                    <a:lnTo>
                      <a:pt x="4" y="20"/>
                    </a:lnTo>
                    <a:lnTo>
                      <a:pt x="4" y="17"/>
                    </a:lnTo>
                    <a:lnTo>
                      <a:pt x="0" y="17"/>
                    </a:lnTo>
                    <a:lnTo>
                      <a:pt x="0" y="17"/>
                    </a:lnTo>
                    <a:lnTo>
                      <a:pt x="0" y="17"/>
                    </a:lnTo>
                    <a:lnTo>
                      <a:pt x="0" y="17"/>
                    </a:lnTo>
                    <a:lnTo>
                      <a:pt x="0" y="13"/>
                    </a:lnTo>
                    <a:lnTo>
                      <a:pt x="87" y="23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1" name="Freeform 64"/>
              <p:cNvSpPr>
                <a:spLocks/>
              </p:cNvSpPr>
              <p:nvPr/>
            </p:nvSpPr>
            <p:spPr bwMode="auto">
              <a:xfrm>
                <a:off x="3246" y="2210"/>
                <a:ext cx="80" cy="188"/>
              </a:xfrm>
              <a:custGeom>
                <a:avLst/>
                <a:gdLst>
                  <a:gd name="T0" fmla="*/ 80 w 80"/>
                  <a:gd name="T1" fmla="*/ 14 h 188"/>
                  <a:gd name="T2" fmla="*/ 80 w 80"/>
                  <a:gd name="T3" fmla="*/ 14 h 188"/>
                  <a:gd name="T4" fmla="*/ 80 w 80"/>
                  <a:gd name="T5" fmla="*/ 11 h 188"/>
                  <a:gd name="T6" fmla="*/ 80 w 80"/>
                  <a:gd name="T7" fmla="*/ 11 h 188"/>
                  <a:gd name="T8" fmla="*/ 80 w 80"/>
                  <a:gd name="T9" fmla="*/ 11 h 188"/>
                  <a:gd name="T10" fmla="*/ 76 w 80"/>
                  <a:gd name="T11" fmla="*/ 7 h 188"/>
                  <a:gd name="T12" fmla="*/ 76 w 80"/>
                  <a:gd name="T13" fmla="*/ 7 h 188"/>
                  <a:gd name="T14" fmla="*/ 73 w 80"/>
                  <a:gd name="T15" fmla="*/ 7 h 188"/>
                  <a:gd name="T16" fmla="*/ 69 w 80"/>
                  <a:gd name="T17" fmla="*/ 4 h 188"/>
                  <a:gd name="T18" fmla="*/ 69 w 80"/>
                  <a:gd name="T19" fmla="*/ 4 h 188"/>
                  <a:gd name="T20" fmla="*/ 66 w 80"/>
                  <a:gd name="T21" fmla="*/ 4 h 188"/>
                  <a:gd name="T22" fmla="*/ 62 w 80"/>
                  <a:gd name="T23" fmla="*/ 0 h 188"/>
                  <a:gd name="T24" fmla="*/ 59 w 80"/>
                  <a:gd name="T25" fmla="*/ 0 h 188"/>
                  <a:gd name="T26" fmla="*/ 59 w 80"/>
                  <a:gd name="T27" fmla="*/ 0 h 188"/>
                  <a:gd name="T28" fmla="*/ 55 w 80"/>
                  <a:gd name="T29" fmla="*/ 0 h 188"/>
                  <a:gd name="T30" fmla="*/ 52 w 80"/>
                  <a:gd name="T31" fmla="*/ 0 h 188"/>
                  <a:gd name="T32" fmla="*/ 48 w 80"/>
                  <a:gd name="T33" fmla="*/ 0 h 188"/>
                  <a:gd name="T34" fmla="*/ 45 w 80"/>
                  <a:gd name="T35" fmla="*/ 0 h 188"/>
                  <a:gd name="T36" fmla="*/ 45 w 80"/>
                  <a:gd name="T37" fmla="*/ 0 h 188"/>
                  <a:gd name="T38" fmla="*/ 42 w 80"/>
                  <a:gd name="T39" fmla="*/ 0 h 188"/>
                  <a:gd name="T40" fmla="*/ 42 w 80"/>
                  <a:gd name="T41" fmla="*/ 0 h 188"/>
                  <a:gd name="T42" fmla="*/ 38 w 80"/>
                  <a:gd name="T43" fmla="*/ 4 h 188"/>
                  <a:gd name="T44" fmla="*/ 38 w 80"/>
                  <a:gd name="T45" fmla="*/ 4 h 188"/>
                  <a:gd name="T46" fmla="*/ 38 w 80"/>
                  <a:gd name="T47" fmla="*/ 4 h 188"/>
                  <a:gd name="T48" fmla="*/ 35 w 80"/>
                  <a:gd name="T49" fmla="*/ 7 h 188"/>
                  <a:gd name="T50" fmla="*/ 0 w 80"/>
                  <a:gd name="T51" fmla="*/ 177 h 188"/>
                  <a:gd name="T52" fmla="*/ 0 w 80"/>
                  <a:gd name="T53" fmla="*/ 177 h 188"/>
                  <a:gd name="T54" fmla="*/ 0 w 80"/>
                  <a:gd name="T55" fmla="*/ 174 h 188"/>
                  <a:gd name="T56" fmla="*/ 3 w 80"/>
                  <a:gd name="T57" fmla="*/ 174 h 188"/>
                  <a:gd name="T58" fmla="*/ 3 w 80"/>
                  <a:gd name="T59" fmla="*/ 174 h 188"/>
                  <a:gd name="T60" fmla="*/ 7 w 80"/>
                  <a:gd name="T61" fmla="*/ 174 h 188"/>
                  <a:gd name="T62" fmla="*/ 7 w 80"/>
                  <a:gd name="T63" fmla="*/ 174 h 188"/>
                  <a:gd name="T64" fmla="*/ 10 w 80"/>
                  <a:gd name="T65" fmla="*/ 170 h 188"/>
                  <a:gd name="T66" fmla="*/ 14 w 80"/>
                  <a:gd name="T67" fmla="*/ 170 h 188"/>
                  <a:gd name="T68" fmla="*/ 14 w 80"/>
                  <a:gd name="T69" fmla="*/ 170 h 188"/>
                  <a:gd name="T70" fmla="*/ 17 w 80"/>
                  <a:gd name="T71" fmla="*/ 174 h 188"/>
                  <a:gd name="T72" fmla="*/ 21 w 80"/>
                  <a:gd name="T73" fmla="*/ 174 h 188"/>
                  <a:gd name="T74" fmla="*/ 24 w 80"/>
                  <a:gd name="T75" fmla="*/ 174 h 188"/>
                  <a:gd name="T76" fmla="*/ 28 w 80"/>
                  <a:gd name="T77" fmla="*/ 174 h 188"/>
                  <a:gd name="T78" fmla="*/ 31 w 80"/>
                  <a:gd name="T79" fmla="*/ 174 h 188"/>
                  <a:gd name="T80" fmla="*/ 31 w 80"/>
                  <a:gd name="T81" fmla="*/ 177 h 188"/>
                  <a:gd name="T82" fmla="*/ 35 w 80"/>
                  <a:gd name="T83" fmla="*/ 177 h 188"/>
                  <a:gd name="T84" fmla="*/ 38 w 80"/>
                  <a:gd name="T85" fmla="*/ 177 h 188"/>
                  <a:gd name="T86" fmla="*/ 38 w 80"/>
                  <a:gd name="T87" fmla="*/ 181 h 188"/>
                  <a:gd name="T88" fmla="*/ 42 w 80"/>
                  <a:gd name="T89" fmla="*/ 181 h 188"/>
                  <a:gd name="T90" fmla="*/ 42 w 80"/>
                  <a:gd name="T91" fmla="*/ 181 h 188"/>
                  <a:gd name="T92" fmla="*/ 42 w 80"/>
                  <a:gd name="T93" fmla="*/ 184 h 188"/>
                  <a:gd name="T94" fmla="*/ 45 w 80"/>
                  <a:gd name="T95" fmla="*/ 184 h 188"/>
                  <a:gd name="T96" fmla="*/ 45 w 80"/>
                  <a:gd name="T97" fmla="*/ 188 h 188"/>
                  <a:gd name="T98" fmla="*/ 45 w 80"/>
                  <a:gd name="T9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 h="188">
                    <a:moveTo>
                      <a:pt x="80" y="14"/>
                    </a:moveTo>
                    <a:lnTo>
                      <a:pt x="80" y="14"/>
                    </a:lnTo>
                    <a:lnTo>
                      <a:pt x="80" y="14"/>
                    </a:lnTo>
                    <a:lnTo>
                      <a:pt x="80" y="14"/>
                    </a:lnTo>
                    <a:lnTo>
                      <a:pt x="80" y="14"/>
                    </a:lnTo>
                    <a:lnTo>
                      <a:pt x="80" y="11"/>
                    </a:lnTo>
                    <a:lnTo>
                      <a:pt x="80" y="11"/>
                    </a:lnTo>
                    <a:lnTo>
                      <a:pt x="80" y="11"/>
                    </a:lnTo>
                    <a:lnTo>
                      <a:pt x="80" y="11"/>
                    </a:lnTo>
                    <a:lnTo>
                      <a:pt x="80" y="11"/>
                    </a:lnTo>
                    <a:lnTo>
                      <a:pt x="80" y="7"/>
                    </a:lnTo>
                    <a:lnTo>
                      <a:pt x="76" y="7"/>
                    </a:lnTo>
                    <a:lnTo>
                      <a:pt x="76" y="7"/>
                    </a:lnTo>
                    <a:lnTo>
                      <a:pt x="76" y="7"/>
                    </a:lnTo>
                    <a:lnTo>
                      <a:pt x="73" y="7"/>
                    </a:lnTo>
                    <a:lnTo>
                      <a:pt x="73" y="7"/>
                    </a:lnTo>
                    <a:lnTo>
                      <a:pt x="73" y="4"/>
                    </a:lnTo>
                    <a:lnTo>
                      <a:pt x="69" y="4"/>
                    </a:lnTo>
                    <a:lnTo>
                      <a:pt x="69" y="4"/>
                    </a:lnTo>
                    <a:lnTo>
                      <a:pt x="69" y="4"/>
                    </a:lnTo>
                    <a:lnTo>
                      <a:pt x="66" y="4"/>
                    </a:lnTo>
                    <a:lnTo>
                      <a:pt x="66" y="4"/>
                    </a:lnTo>
                    <a:lnTo>
                      <a:pt x="66" y="0"/>
                    </a:lnTo>
                    <a:lnTo>
                      <a:pt x="62" y="0"/>
                    </a:lnTo>
                    <a:lnTo>
                      <a:pt x="62" y="0"/>
                    </a:lnTo>
                    <a:lnTo>
                      <a:pt x="59" y="0"/>
                    </a:lnTo>
                    <a:lnTo>
                      <a:pt x="59" y="0"/>
                    </a:lnTo>
                    <a:lnTo>
                      <a:pt x="59" y="0"/>
                    </a:lnTo>
                    <a:lnTo>
                      <a:pt x="55" y="0"/>
                    </a:lnTo>
                    <a:lnTo>
                      <a:pt x="55" y="0"/>
                    </a:lnTo>
                    <a:lnTo>
                      <a:pt x="52" y="0"/>
                    </a:lnTo>
                    <a:lnTo>
                      <a:pt x="52" y="0"/>
                    </a:lnTo>
                    <a:lnTo>
                      <a:pt x="48" y="0"/>
                    </a:lnTo>
                    <a:lnTo>
                      <a:pt x="48" y="0"/>
                    </a:lnTo>
                    <a:lnTo>
                      <a:pt x="48" y="0"/>
                    </a:lnTo>
                    <a:lnTo>
                      <a:pt x="45" y="0"/>
                    </a:lnTo>
                    <a:lnTo>
                      <a:pt x="45" y="0"/>
                    </a:lnTo>
                    <a:lnTo>
                      <a:pt x="45" y="0"/>
                    </a:lnTo>
                    <a:lnTo>
                      <a:pt x="42" y="0"/>
                    </a:lnTo>
                    <a:lnTo>
                      <a:pt x="42" y="0"/>
                    </a:lnTo>
                    <a:lnTo>
                      <a:pt x="42" y="0"/>
                    </a:lnTo>
                    <a:lnTo>
                      <a:pt x="42" y="0"/>
                    </a:lnTo>
                    <a:lnTo>
                      <a:pt x="38" y="0"/>
                    </a:lnTo>
                    <a:lnTo>
                      <a:pt x="38" y="4"/>
                    </a:lnTo>
                    <a:lnTo>
                      <a:pt x="38" y="4"/>
                    </a:lnTo>
                    <a:lnTo>
                      <a:pt x="38" y="4"/>
                    </a:lnTo>
                    <a:lnTo>
                      <a:pt x="38" y="4"/>
                    </a:lnTo>
                    <a:lnTo>
                      <a:pt x="38" y="4"/>
                    </a:lnTo>
                    <a:lnTo>
                      <a:pt x="38" y="4"/>
                    </a:lnTo>
                    <a:lnTo>
                      <a:pt x="35" y="7"/>
                    </a:lnTo>
                    <a:lnTo>
                      <a:pt x="0" y="177"/>
                    </a:lnTo>
                    <a:lnTo>
                      <a:pt x="0" y="177"/>
                    </a:lnTo>
                    <a:lnTo>
                      <a:pt x="0" y="177"/>
                    </a:lnTo>
                    <a:lnTo>
                      <a:pt x="0" y="177"/>
                    </a:lnTo>
                    <a:lnTo>
                      <a:pt x="0" y="174"/>
                    </a:lnTo>
                    <a:lnTo>
                      <a:pt x="0" y="174"/>
                    </a:lnTo>
                    <a:lnTo>
                      <a:pt x="0" y="174"/>
                    </a:lnTo>
                    <a:lnTo>
                      <a:pt x="3" y="174"/>
                    </a:lnTo>
                    <a:lnTo>
                      <a:pt x="3" y="174"/>
                    </a:lnTo>
                    <a:lnTo>
                      <a:pt x="3" y="174"/>
                    </a:lnTo>
                    <a:lnTo>
                      <a:pt x="3" y="174"/>
                    </a:lnTo>
                    <a:lnTo>
                      <a:pt x="7" y="174"/>
                    </a:lnTo>
                    <a:lnTo>
                      <a:pt x="7" y="174"/>
                    </a:lnTo>
                    <a:lnTo>
                      <a:pt x="7" y="174"/>
                    </a:lnTo>
                    <a:lnTo>
                      <a:pt x="10" y="170"/>
                    </a:lnTo>
                    <a:lnTo>
                      <a:pt x="10" y="170"/>
                    </a:lnTo>
                    <a:lnTo>
                      <a:pt x="10" y="170"/>
                    </a:lnTo>
                    <a:lnTo>
                      <a:pt x="14" y="170"/>
                    </a:lnTo>
                    <a:lnTo>
                      <a:pt x="14" y="170"/>
                    </a:lnTo>
                    <a:lnTo>
                      <a:pt x="14" y="170"/>
                    </a:lnTo>
                    <a:lnTo>
                      <a:pt x="17" y="174"/>
                    </a:lnTo>
                    <a:lnTo>
                      <a:pt x="17" y="174"/>
                    </a:lnTo>
                    <a:lnTo>
                      <a:pt x="21" y="174"/>
                    </a:lnTo>
                    <a:lnTo>
                      <a:pt x="21" y="174"/>
                    </a:lnTo>
                    <a:lnTo>
                      <a:pt x="24" y="174"/>
                    </a:lnTo>
                    <a:lnTo>
                      <a:pt x="24" y="174"/>
                    </a:lnTo>
                    <a:lnTo>
                      <a:pt x="24" y="174"/>
                    </a:lnTo>
                    <a:lnTo>
                      <a:pt x="28" y="174"/>
                    </a:lnTo>
                    <a:lnTo>
                      <a:pt x="28" y="174"/>
                    </a:lnTo>
                    <a:lnTo>
                      <a:pt x="31" y="174"/>
                    </a:lnTo>
                    <a:lnTo>
                      <a:pt x="31" y="174"/>
                    </a:lnTo>
                    <a:lnTo>
                      <a:pt x="31" y="177"/>
                    </a:lnTo>
                    <a:lnTo>
                      <a:pt x="35" y="177"/>
                    </a:lnTo>
                    <a:lnTo>
                      <a:pt x="35" y="177"/>
                    </a:lnTo>
                    <a:lnTo>
                      <a:pt x="35" y="177"/>
                    </a:lnTo>
                    <a:lnTo>
                      <a:pt x="38" y="177"/>
                    </a:lnTo>
                    <a:lnTo>
                      <a:pt x="38" y="177"/>
                    </a:lnTo>
                    <a:lnTo>
                      <a:pt x="38" y="181"/>
                    </a:lnTo>
                    <a:lnTo>
                      <a:pt x="42" y="181"/>
                    </a:lnTo>
                    <a:lnTo>
                      <a:pt x="42" y="181"/>
                    </a:lnTo>
                    <a:lnTo>
                      <a:pt x="42" y="181"/>
                    </a:lnTo>
                    <a:lnTo>
                      <a:pt x="42" y="181"/>
                    </a:lnTo>
                    <a:lnTo>
                      <a:pt x="42" y="184"/>
                    </a:lnTo>
                    <a:lnTo>
                      <a:pt x="42" y="184"/>
                    </a:lnTo>
                    <a:lnTo>
                      <a:pt x="45" y="184"/>
                    </a:lnTo>
                    <a:lnTo>
                      <a:pt x="45" y="184"/>
                    </a:lnTo>
                    <a:lnTo>
                      <a:pt x="45" y="184"/>
                    </a:lnTo>
                    <a:lnTo>
                      <a:pt x="45" y="188"/>
                    </a:lnTo>
                    <a:lnTo>
                      <a:pt x="45" y="188"/>
                    </a:lnTo>
                    <a:lnTo>
                      <a:pt x="45" y="188"/>
                    </a:lnTo>
                    <a:lnTo>
                      <a:pt x="80" y="1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 name="Oval 65"/>
              <p:cNvSpPr>
                <a:spLocks noChangeArrowheads="1"/>
              </p:cNvSpPr>
              <p:nvPr/>
            </p:nvSpPr>
            <p:spPr bwMode="auto">
              <a:xfrm>
                <a:off x="2074" y="2405"/>
                <a:ext cx="163" cy="1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 name="Freeform 66"/>
              <p:cNvSpPr>
                <a:spLocks/>
              </p:cNvSpPr>
              <p:nvPr/>
            </p:nvSpPr>
            <p:spPr bwMode="auto">
              <a:xfrm>
                <a:off x="2157" y="2238"/>
                <a:ext cx="128" cy="215"/>
              </a:xfrm>
              <a:custGeom>
                <a:avLst/>
                <a:gdLst>
                  <a:gd name="T0" fmla="*/ 0 w 128"/>
                  <a:gd name="T1" fmla="*/ 191 h 215"/>
                  <a:gd name="T2" fmla="*/ 0 w 128"/>
                  <a:gd name="T3" fmla="*/ 191 h 215"/>
                  <a:gd name="T4" fmla="*/ 0 w 128"/>
                  <a:gd name="T5" fmla="*/ 194 h 215"/>
                  <a:gd name="T6" fmla="*/ 0 w 128"/>
                  <a:gd name="T7" fmla="*/ 198 h 215"/>
                  <a:gd name="T8" fmla="*/ 0 w 128"/>
                  <a:gd name="T9" fmla="*/ 198 h 215"/>
                  <a:gd name="T10" fmla="*/ 3 w 128"/>
                  <a:gd name="T11" fmla="*/ 201 h 215"/>
                  <a:gd name="T12" fmla="*/ 3 w 128"/>
                  <a:gd name="T13" fmla="*/ 205 h 215"/>
                  <a:gd name="T14" fmla="*/ 3 w 128"/>
                  <a:gd name="T15" fmla="*/ 205 h 215"/>
                  <a:gd name="T16" fmla="*/ 7 w 128"/>
                  <a:gd name="T17" fmla="*/ 208 h 215"/>
                  <a:gd name="T18" fmla="*/ 10 w 128"/>
                  <a:gd name="T19" fmla="*/ 208 h 215"/>
                  <a:gd name="T20" fmla="*/ 10 w 128"/>
                  <a:gd name="T21" fmla="*/ 212 h 215"/>
                  <a:gd name="T22" fmla="*/ 14 w 128"/>
                  <a:gd name="T23" fmla="*/ 212 h 215"/>
                  <a:gd name="T24" fmla="*/ 17 w 128"/>
                  <a:gd name="T25" fmla="*/ 215 h 215"/>
                  <a:gd name="T26" fmla="*/ 21 w 128"/>
                  <a:gd name="T27" fmla="*/ 215 h 215"/>
                  <a:gd name="T28" fmla="*/ 21 w 128"/>
                  <a:gd name="T29" fmla="*/ 215 h 215"/>
                  <a:gd name="T30" fmla="*/ 24 w 128"/>
                  <a:gd name="T31" fmla="*/ 215 h 215"/>
                  <a:gd name="T32" fmla="*/ 28 w 128"/>
                  <a:gd name="T33" fmla="*/ 215 h 215"/>
                  <a:gd name="T34" fmla="*/ 31 w 128"/>
                  <a:gd name="T35" fmla="*/ 215 h 215"/>
                  <a:gd name="T36" fmla="*/ 35 w 128"/>
                  <a:gd name="T37" fmla="*/ 215 h 215"/>
                  <a:gd name="T38" fmla="*/ 35 w 128"/>
                  <a:gd name="T39" fmla="*/ 215 h 215"/>
                  <a:gd name="T40" fmla="*/ 38 w 128"/>
                  <a:gd name="T41" fmla="*/ 215 h 215"/>
                  <a:gd name="T42" fmla="*/ 42 w 128"/>
                  <a:gd name="T43" fmla="*/ 212 h 215"/>
                  <a:gd name="T44" fmla="*/ 42 w 128"/>
                  <a:gd name="T45" fmla="*/ 212 h 215"/>
                  <a:gd name="T46" fmla="*/ 42 w 128"/>
                  <a:gd name="T47" fmla="*/ 208 h 215"/>
                  <a:gd name="T48" fmla="*/ 45 w 128"/>
                  <a:gd name="T49" fmla="*/ 208 h 215"/>
                  <a:gd name="T50" fmla="*/ 128 w 128"/>
                  <a:gd name="T51" fmla="*/ 21 h 215"/>
                  <a:gd name="T52" fmla="*/ 128 w 128"/>
                  <a:gd name="T53" fmla="*/ 24 h 215"/>
                  <a:gd name="T54" fmla="*/ 125 w 128"/>
                  <a:gd name="T55" fmla="*/ 24 h 215"/>
                  <a:gd name="T56" fmla="*/ 125 w 128"/>
                  <a:gd name="T57" fmla="*/ 24 h 215"/>
                  <a:gd name="T58" fmla="*/ 121 w 128"/>
                  <a:gd name="T59" fmla="*/ 28 h 215"/>
                  <a:gd name="T60" fmla="*/ 118 w 128"/>
                  <a:gd name="T61" fmla="*/ 28 h 215"/>
                  <a:gd name="T62" fmla="*/ 118 w 128"/>
                  <a:gd name="T63" fmla="*/ 28 h 215"/>
                  <a:gd name="T64" fmla="*/ 114 w 128"/>
                  <a:gd name="T65" fmla="*/ 28 h 215"/>
                  <a:gd name="T66" fmla="*/ 111 w 128"/>
                  <a:gd name="T67" fmla="*/ 28 h 215"/>
                  <a:gd name="T68" fmla="*/ 108 w 128"/>
                  <a:gd name="T69" fmla="*/ 28 h 215"/>
                  <a:gd name="T70" fmla="*/ 104 w 128"/>
                  <a:gd name="T71" fmla="*/ 28 h 215"/>
                  <a:gd name="T72" fmla="*/ 104 w 128"/>
                  <a:gd name="T73" fmla="*/ 28 h 215"/>
                  <a:gd name="T74" fmla="*/ 101 w 128"/>
                  <a:gd name="T75" fmla="*/ 24 h 215"/>
                  <a:gd name="T76" fmla="*/ 97 w 128"/>
                  <a:gd name="T77" fmla="*/ 24 h 215"/>
                  <a:gd name="T78" fmla="*/ 94 w 128"/>
                  <a:gd name="T79" fmla="*/ 21 h 215"/>
                  <a:gd name="T80" fmla="*/ 94 w 128"/>
                  <a:gd name="T81" fmla="*/ 21 h 215"/>
                  <a:gd name="T82" fmla="*/ 90 w 128"/>
                  <a:gd name="T83" fmla="*/ 17 h 215"/>
                  <a:gd name="T84" fmla="*/ 90 w 128"/>
                  <a:gd name="T85" fmla="*/ 17 h 215"/>
                  <a:gd name="T86" fmla="*/ 87 w 128"/>
                  <a:gd name="T87" fmla="*/ 14 h 215"/>
                  <a:gd name="T88" fmla="*/ 87 w 128"/>
                  <a:gd name="T89" fmla="*/ 11 h 215"/>
                  <a:gd name="T90" fmla="*/ 87 w 128"/>
                  <a:gd name="T91" fmla="*/ 11 h 215"/>
                  <a:gd name="T92" fmla="*/ 83 w 128"/>
                  <a:gd name="T93" fmla="*/ 7 h 215"/>
                  <a:gd name="T94" fmla="*/ 83 w 128"/>
                  <a:gd name="T95" fmla="*/ 4 h 215"/>
                  <a:gd name="T96" fmla="*/ 87 w 128"/>
                  <a:gd name="T97" fmla="*/ 4 h 215"/>
                  <a:gd name="T98" fmla="*/ 87 w 128"/>
                  <a:gd name="T9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215">
                    <a:moveTo>
                      <a:pt x="0" y="187"/>
                    </a:moveTo>
                    <a:lnTo>
                      <a:pt x="0" y="191"/>
                    </a:lnTo>
                    <a:lnTo>
                      <a:pt x="0" y="191"/>
                    </a:lnTo>
                    <a:lnTo>
                      <a:pt x="0" y="191"/>
                    </a:lnTo>
                    <a:lnTo>
                      <a:pt x="0" y="194"/>
                    </a:lnTo>
                    <a:lnTo>
                      <a:pt x="0" y="194"/>
                    </a:lnTo>
                    <a:lnTo>
                      <a:pt x="0" y="194"/>
                    </a:lnTo>
                    <a:lnTo>
                      <a:pt x="0" y="198"/>
                    </a:lnTo>
                    <a:lnTo>
                      <a:pt x="0" y="198"/>
                    </a:lnTo>
                    <a:lnTo>
                      <a:pt x="0" y="198"/>
                    </a:lnTo>
                    <a:lnTo>
                      <a:pt x="3" y="201"/>
                    </a:lnTo>
                    <a:lnTo>
                      <a:pt x="3" y="201"/>
                    </a:lnTo>
                    <a:lnTo>
                      <a:pt x="3" y="201"/>
                    </a:lnTo>
                    <a:lnTo>
                      <a:pt x="3" y="205"/>
                    </a:lnTo>
                    <a:lnTo>
                      <a:pt x="3" y="205"/>
                    </a:lnTo>
                    <a:lnTo>
                      <a:pt x="3" y="205"/>
                    </a:lnTo>
                    <a:lnTo>
                      <a:pt x="7" y="208"/>
                    </a:lnTo>
                    <a:lnTo>
                      <a:pt x="7" y="208"/>
                    </a:lnTo>
                    <a:lnTo>
                      <a:pt x="7" y="208"/>
                    </a:lnTo>
                    <a:lnTo>
                      <a:pt x="10" y="208"/>
                    </a:lnTo>
                    <a:lnTo>
                      <a:pt x="10" y="212"/>
                    </a:lnTo>
                    <a:lnTo>
                      <a:pt x="10" y="212"/>
                    </a:lnTo>
                    <a:lnTo>
                      <a:pt x="14" y="212"/>
                    </a:lnTo>
                    <a:lnTo>
                      <a:pt x="14" y="212"/>
                    </a:lnTo>
                    <a:lnTo>
                      <a:pt x="14" y="215"/>
                    </a:lnTo>
                    <a:lnTo>
                      <a:pt x="17" y="215"/>
                    </a:lnTo>
                    <a:lnTo>
                      <a:pt x="17" y="215"/>
                    </a:lnTo>
                    <a:lnTo>
                      <a:pt x="21" y="215"/>
                    </a:lnTo>
                    <a:lnTo>
                      <a:pt x="21" y="215"/>
                    </a:lnTo>
                    <a:lnTo>
                      <a:pt x="21" y="215"/>
                    </a:lnTo>
                    <a:lnTo>
                      <a:pt x="24" y="215"/>
                    </a:lnTo>
                    <a:lnTo>
                      <a:pt x="24" y="215"/>
                    </a:lnTo>
                    <a:lnTo>
                      <a:pt x="28" y="215"/>
                    </a:lnTo>
                    <a:lnTo>
                      <a:pt x="28" y="215"/>
                    </a:lnTo>
                    <a:lnTo>
                      <a:pt x="28" y="215"/>
                    </a:lnTo>
                    <a:lnTo>
                      <a:pt x="31" y="215"/>
                    </a:lnTo>
                    <a:lnTo>
                      <a:pt x="31" y="215"/>
                    </a:lnTo>
                    <a:lnTo>
                      <a:pt x="35" y="215"/>
                    </a:lnTo>
                    <a:lnTo>
                      <a:pt x="35" y="215"/>
                    </a:lnTo>
                    <a:lnTo>
                      <a:pt x="35" y="215"/>
                    </a:lnTo>
                    <a:lnTo>
                      <a:pt x="38" y="215"/>
                    </a:lnTo>
                    <a:lnTo>
                      <a:pt x="38" y="215"/>
                    </a:lnTo>
                    <a:lnTo>
                      <a:pt x="38" y="215"/>
                    </a:lnTo>
                    <a:lnTo>
                      <a:pt x="42" y="212"/>
                    </a:lnTo>
                    <a:lnTo>
                      <a:pt x="42" y="212"/>
                    </a:lnTo>
                    <a:lnTo>
                      <a:pt x="42" y="212"/>
                    </a:lnTo>
                    <a:lnTo>
                      <a:pt x="42" y="212"/>
                    </a:lnTo>
                    <a:lnTo>
                      <a:pt x="42" y="208"/>
                    </a:lnTo>
                    <a:lnTo>
                      <a:pt x="45" y="208"/>
                    </a:lnTo>
                    <a:lnTo>
                      <a:pt x="45" y="208"/>
                    </a:lnTo>
                    <a:lnTo>
                      <a:pt x="128" y="21"/>
                    </a:lnTo>
                    <a:lnTo>
                      <a:pt x="128" y="21"/>
                    </a:lnTo>
                    <a:lnTo>
                      <a:pt x="128" y="21"/>
                    </a:lnTo>
                    <a:lnTo>
                      <a:pt x="128" y="24"/>
                    </a:lnTo>
                    <a:lnTo>
                      <a:pt x="125" y="24"/>
                    </a:lnTo>
                    <a:lnTo>
                      <a:pt x="125" y="24"/>
                    </a:lnTo>
                    <a:lnTo>
                      <a:pt x="125" y="24"/>
                    </a:lnTo>
                    <a:lnTo>
                      <a:pt x="125" y="24"/>
                    </a:lnTo>
                    <a:lnTo>
                      <a:pt x="121" y="28"/>
                    </a:lnTo>
                    <a:lnTo>
                      <a:pt x="121" y="28"/>
                    </a:lnTo>
                    <a:lnTo>
                      <a:pt x="121" y="28"/>
                    </a:lnTo>
                    <a:lnTo>
                      <a:pt x="118" y="28"/>
                    </a:lnTo>
                    <a:lnTo>
                      <a:pt x="118" y="28"/>
                    </a:lnTo>
                    <a:lnTo>
                      <a:pt x="118" y="28"/>
                    </a:lnTo>
                    <a:lnTo>
                      <a:pt x="114" y="28"/>
                    </a:lnTo>
                    <a:lnTo>
                      <a:pt x="114" y="28"/>
                    </a:lnTo>
                    <a:lnTo>
                      <a:pt x="111" y="28"/>
                    </a:lnTo>
                    <a:lnTo>
                      <a:pt x="111" y="28"/>
                    </a:lnTo>
                    <a:lnTo>
                      <a:pt x="111" y="28"/>
                    </a:lnTo>
                    <a:lnTo>
                      <a:pt x="108" y="28"/>
                    </a:lnTo>
                    <a:lnTo>
                      <a:pt x="108" y="28"/>
                    </a:lnTo>
                    <a:lnTo>
                      <a:pt x="104" y="28"/>
                    </a:lnTo>
                    <a:lnTo>
                      <a:pt x="104" y="28"/>
                    </a:lnTo>
                    <a:lnTo>
                      <a:pt x="104" y="28"/>
                    </a:lnTo>
                    <a:lnTo>
                      <a:pt x="101" y="28"/>
                    </a:lnTo>
                    <a:lnTo>
                      <a:pt x="101" y="24"/>
                    </a:lnTo>
                    <a:lnTo>
                      <a:pt x="97" y="24"/>
                    </a:lnTo>
                    <a:lnTo>
                      <a:pt x="97" y="24"/>
                    </a:lnTo>
                    <a:lnTo>
                      <a:pt x="97" y="24"/>
                    </a:lnTo>
                    <a:lnTo>
                      <a:pt x="94" y="21"/>
                    </a:lnTo>
                    <a:lnTo>
                      <a:pt x="94" y="21"/>
                    </a:lnTo>
                    <a:lnTo>
                      <a:pt x="94" y="21"/>
                    </a:lnTo>
                    <a:lnTo>
                      <a:pt x="90" y="21"/>
                    </a:lnTo>
                    <a:lnTo>
                      <a:pt x="90" y="17"/>
                    </a:lnTo>
                    <a:lnTo>
                      <a:pt x="90" y="17"/>
                    </a:lnTo>
                    <a:lnTo>
                      <a:pt x="90" y="17"/>
                    </a:lnTo>
                    <a:lnTo>
                      <a:pt x="87" y="14"/>
                    </a:lnTo>
                    <a:lnTo>
                      <a:pt x="87" y="14"/>
                    </a:lnTo>
                    <a:lnTo>
                      <a:pt x="87" y="14"/>
                    </a:lnTo>
                    <a:lnTo>
                      <a:pt x="87" y="11"/>
                    </a:lnTo>
                    <a:lnTo>
                      <a:pt x="87" y="11"/>
                    </a:lnTo>
                    <a:lnTo>
                      <a:pt x="87" y="11"/>
                    </a:lnTo>
                    <a:lnTo>
                      <a:pt x="87" y="7"/>
                    </a:lnTo>
                    <a:lnTo>
                      <a:pt x="83" y="7"/>
                    </a:lnTo>
                    <a:lnTo>
                      <a:pt x="83" y="7"/>
                    </a:lnTo>
                    <a:lnTo>
                      <a:pt x="83" y="4"/>
                    </a:lnTo>
                    <a:lnTo>
                      <a:pt x="83" y="4"/>
                    </a:lnTo>
                    <a:lnTo>
                      <a:pt x="87" y="4"/>
                    </a:lnTo>
                    <a:lnTo>
                      <a:pt x="87" y="4"/>
                    </a:lnTo>
                    <a:lnTo>
                      <a:pt x="87" y="0"/>
                    </a:lnTo>
                    <a:lnTo>
                      <a:pt x="0" y="18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67"/>
              <p:cNvSpPr>
                <a:spLocks/>
              </p:cNvSpPr>
              <p:nvPr/>
            </p:nvSpPr>
            <p:spPr bwMode="auto">
              <a:xfrm>
                <a:off x="2070" y="2547"/>
                <a:ext cx="90" cy="191"/>
              </a:xfrm>
              <a:custGeom>
                <a:avLst/>
                <a:gdLst>
                  <a:gd name="T0" fmla="*/ 90 w 90"/>
                  <a:gd name="T1" fmla="*/ 17 h 191"/>
                  <a:gd name="T2" fmla="*/ 90 w 90"/>
                  <a:gd name="T3" fmla="*/ 14 h 191"/>
                  <a:gd name="T4" fmla="*/ 90 w 90"/>
                  <a:gd name="T5" fmla="*/ 14 h 191"/>
                  <a:gd name="T6" fmla="*/ 90 w 90"/>
                  <a:gd name="T7" fmla="*/ 14 h 191"/>
                  <a:gd name="T8" fmla="*/ 87 w 90"/>
                  <a:gd name="T9" fmla="*/ 10 h 191"/>
                  <a:gd name="T10" fmla="*/ 87 w 90"/>
                  <a:gd name="T11" fmla="*/ 10 h 191"/>
                  <a:gd name="T12" fmla="*/ 84 w 90"/>
                  <a:gd name="T13" fmla="*/ 10 h 191"/>
                  <a:gd name="T14" fmla="*/ 84 w 90"/>
                  <a:gd name="T15" fmla="*/ 7 h 191"/>
                  <a:gd name="T16" fmla="*/ 80 w 90"/>
                  <a:gd name="T17" fmla="*/ 7 h 191"/>
                  <a:gd name="T18" fmla="*/ 80 w 90"/>
                  <a:gd name="T19" fmla="*/ 7 h 191"/>
                  <a:gd name="T20" fmla="*/ 77 w 90"/>
                  <a:gd name="T21" fmla="*/ 3 h 191"/>
                  <a:gd name="T22" fmla="*/ 73 w 90"/>
                  <a:gd name="T23" fmla="*/ 3 h 191"/>
                  <a:gd name="T24" fmla="*/ 70 w 90"/>
                  <a:gd name="T25" fmla="*/ 3 h 191"/>
                  <a:gd name="T26" fmla="*/ 66 w 90"/>
                  <a:gd name="T27" fmla="*/ 3 h 191"/>
                  <a:gd name="T28" fmla="*/ 63 w 90"/>
                  <a:gd name="T29" fmla="*/ 0 h 191"/>
                  <a:gd name="T30" fmla="*/ 63 w 90"/>
                  <a:gd name="T31" fmla="*/ 0 h 191"/>
                  <a:gd name="T32" fmla="*/ 59 w 90"/>
                  <a:gd name="T33" fmla="*/ 0 h 191"/>
                  <a:gd name="T34" fmla="*/ 56 w 90"/>
                  <a:gd name="T35" fmla="*/ 0 h 191"/>
                  <a:gd name="T36" fmla="*/ 52 w 90"/>
                  <a:gd name="T37" fmla="*/ 0 h 191"/>
                  <a:gd name="T38" fmla="*/ 52 w 90"/>
                  <a:gd name="T39" fmla="*/ 0 h 191"/>
                  <a:gd name="T40" fmla="*/ 49 w 90"/>
                  <a:gd name="T41" fmla="*/ 3 h 191"/>
                  <a:gd name="T42" fmla="*/ 49 w 90"/>
                  <a:gd name="T43" fmla="*/ 3 h 191"/>
                  <a:gd name="T44" fmla="*/ 49 w 90"/>
                  <a:gd name="T45" fmla="*/ 3 h 191"/>
                  <a:gd name="T46" fmla="*/ 45 w 90"/>
                  <a:gd name="T47" fmla="*/ 3 h 191"/>
                  <a:gd name="T48" fmla="*/ 45 w 90"/>
                  <a:gd name="T49" fmla="*/ 7 h 191"/>
                  <a:gd name="T50" fmla="*/ 0 w 90"/>
                  <a:gd name="T51" fmla="*/ 180 h 191"/>
                  <a:gd name="T52" fmla="*/ 0 w 90"/>
                  <a:gd name="T53" fmla="*/ 180 h 191"/>
                  <a:gd name="T54" fmla="*/ 0 w 90"/>
                  <a:gd name="T55" fmla="*/ 177 h 191"/>
                  <a:gd name="T56" fmla="*/ 4 w 90"/>
                  <a:gd name="T57" fmla="*/ 177 h 191"/>
                  <a:gd name="T58" fmla="*/ 4 w 90"/>
                  <a:gd name="T59" fmla="*/ 177 h 191"/>
                  <a:gd name="T60" fmla="*/ 7 w 90"/>
                  <a:gd name="T61" fmla="*/ 177 h 191"/>
                  <a:gd name="T62" fmla="*/ 11 w 90"/>
                  <a:gd name="T63" fmla="*/ 177 h 191"/>
                  <a:gd name="T64" fmla="*/ 11 w 90"/>
                  <a:gd name="T65" fmla="*/ 177 h 191"/>
                  <a:gd name="T66" fmla="*/ 14 w 90"/>
                  <a:gd name="T67" fmla="*/ 177 h 191"/>
                  <a:gd name="T68" fmla="*/ 18 w 90"/>
                  <a:gd name="T69" fmla="*/ 177 h 191"/>
                  <a:gd name="T70" fmla="*/ 21 w 90"/>
                  <a:gd name="T71" fmla="*/ 177 h 191"/>
                  <a:gd name="T72" fmla="*/ 21 w 90"/>
                  <a:gd name="T73" fmla="*/ 177 h 191"/>
                  <a:gd name="T74" fmla="*/ 25 w 90"/>
                  <a:gd name="T75" fmla="*/ 177 h 191"/>
                  <a:gd name="T76" fmla="*/ 28 w 90"/>
                  <a:gd name="T77" fmla="*/ 180 h 191"/>
                  <a:gd name="T78" fmla="*/ 32 w 90"/>
                  <a:gd name="T79" fmla="*/ 180 h 191"/>
                  <a:gd name="T80" fmla="*/ 35 w 90"/>
                  <a:gd name="T81" fmla="*/ 180 h 191"/>
                  <a:gd name="T82" fmla="*/ 35 w 90"/>
                  <a:gd name="T83" fmla="*/ 184 h 191"/>
                  <a:gd name="T84" fmla="*/ 38 w 90"/>
                  <a:gd name="T85" fmla="*/ 184 h 191"/>
                  <a:gd name="T86" fmla="*/ 42 w 90"/>
                  <a:gd name="T87" fmla="*/ 184 h 191"/>
                  <a:gd name="T88" fmla="*/ 42 w 90"/>
                  <a:gd name="T89" fmla="*/ 187 h 191"/>
                  <a:gd name="T90" fmla="*/ 42 w 90"/>
                  <a:gd name="T91" fmla="*/ 187 h 191"/>
                  <a:gd name="T92" fmla="*/ 45 w 90"/>
                  <a:gd name="T93" fmla="*/ 187 h 191"/>
                  <a:gd name="T94" fmla="*/ 45 w 90"/>
                  <a:gd name="T95" fmla="*/ 191 h 191"/>
                  <a:gd name="T96" fmla="*/ 45 w 90"/>
                  <a:gd name="T97" fmla="*/ 191 h 191"/>
                  <a:gd name="T98" fmla="*/ 45 w 90"/>
                  <a:gd name="T99"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191">
                    <a:moveTo>
                      <a:pt x="90" y="17"/>
                    </a:moveTo>
                    <a:lnTo>
                      <a:pt x="90" y="17"/>
                    </a:lnTo>
                    <a:lnTo>
                      <a:pt x="90" y="17"/>
                    </a:lnTo>
                    <a:lnTo>
                      <a:pt x="90" y="14"/>
                    </a:lnTo>
                    <a:lnTo>
                      <a:pt x="90" y="14"/>
                    </a:lnTo>
                    <a:lnTo>
                      <a:pt x="90" y="14"/>
                    </a:lnTo>
                    <a:lnTo>
                      <a:pt x="90" y="14"/>
                    </a:lnTo>
                    <a:lnTo>
                      <a:pt x="90" y="14"/>
                    </a:lnTo>
                    <a:lnTo>
                      <a:pt x="90" y="14"/>
                    </a:lnTo>
                    <a:lnTo>
                      <a:pt x="87" y="10"/>
                    </a:lnTo>
                    <a:lnTo>
                      <a:pt x="87" y="10"/>
                    </a:lnTo>
                    <a:lnTo>
                      <a:pt x="87" y="10"/>
                    </a:lnTo>
                    <a:lnTo>
                      <a:pt x="87" y="10"/>
                    </a:lnTo>
                    <a:lnTo>
                      <a:pt x="84" y="10"/>
                    </a:lnTo>
                    <a:lnTo>
                      <a:pt x="84" y="7"/>
                    </a:lnTo>
                    <a:lnTo>
                      <a:pt x="84" y="7"/>
                    </a:lnTo>
                    <a:lnTo>
                      <a:pt x="84" y="7"/>
                    </a:lnTo>
                    <a:lnTo>
                      <a:pt x="80" y="7"/>
                    </a:lnTo>
                    <a:lnTo>
                      <a:pt x="80" y="7"/>
                    </a:lnTo>
                    <a:lnTo>
                      <a:pt x="80" y="7"/>
                    </a:lnTo>
                    <a:lnTo>
                      <a:pt x="77" y="3"/>
                    </a:lnTo>
                    <a:lnTo>
                      <a:pt x="77" y="3"/>
                    </a:lnTo>
                    <a:lnTo>
                      <a:pt x="73" y="3"/>
                    </a:lnTo>
                    <a:lnTo>
                      <a:pt x="73" y="3"/>
                    </a:lnTo>
                    <a:lnTo>
                      <a:pt x="73" y="3"/>
                    </a:lnTo>
                    <a:lnTo>
                      <a:pt x="70" y="3"/>
                    </a:lnTo>
                    <a:lnTo>
                      <a:pt x="70" y="3"/>
                    </a:lnTo>
                    <a:lnTo>
                      <a:pt x="66" y="3"/>
                    </a:lnTo>
                    <a:lnTo>
                      <a:pt x="66" y="3"/>
                    </a:lnTo>
                    <a:lnTo>
                      <a:pt x="63" y="0"/>
                    </a:lnTo>
                    <a:lnTo>
                      <a:pt x="63" y="0"/>
                    </a:lnTo>
                    <a:lnTo>
                      <a:pt x="63" y="0"/>
                    </a:lnTo>
                    <a:lnTo>
                      <a:pt x="59" y="0"/>
                    </a:lnTo>
                    <a:lnTo>
                      <a:pt x="59" y="0"/>
                    </a:lnTo>
                    <a:lnTo>
                      <a:pt x="59" y="0"/>
                    </a:lnTo>
                    <a:lnTo>
                      <a:pt x="56" y="0"/>
                    </a:lnTo>
                    <a:lnTo>
                      <a:pt x="56" y="0"/>
                    </a:lnTo>
                    <a:lnTo>
                      <a:pt x="52" y="0"/>
                    </a:lnTo>
                    <a:lnTo>
                      <a:pt x="52" y="0"/>
                    </a:lnTo>
                    <a:lnTo>
                      <a:pt x="52" y="0"/>
                    </a:lnTo>
                    <a:lnTo>
                      <a:pt x="52" y="3"/>
                    </a:lnTo>
                    <a:lnTo>
                      <a:pt x="49" y="3"/>
                    </a:lnTo>
                    <a:lnTo>
                      <a:pt x="49" y="3"/>
                    </a:lnTo>
                    <a:lnTo>
                      <a:pt x="49" y="3"/>
                    </a:lnTo>
                    <a:lnTo>
                      <a:pt x="49" y="3"/>
                    </a:lnTo>
                    <a:lnTo>
                      <a:pt x="49" y="3"/>
                    </a:lnTo>
                    <a:lnTo>
                      <a:pt x="45" y="3"/>
                    </a:lnTo>
                    <a:lnTo>
                      <a:pt x="45" y="3"/>
                    </a:lnTo>
                    <a:lnTo>
                      <a:pt x="45" y="3"/>
                    </a:lnTo>
                    <a:lnTo>
                      <a:pt x="45" y="7"/>
                    </a:lnTo>
                    <a:lnTo>
                      <a:pt x="0" y="180"/>
                    </a:lnTo>
                    <a:lnTo>
                      <a:pt x="0" y="180"/>
                    </a:lnTo>
                    <a:lnTo>
                      <a:pt x="0" y="180"/>
                    </a:lnTo>
                    <a:lnTo>
                      <a:pt x="0" y="180"/>
                    </a:lnTo>
                    <a:lnTo>
                      <a:pt x="0" y="177"/>
                    </a:lnTo>
                    <a:lnTo>
                      <a:pt x="0" y="177"/>
                    </a:lnTo>
                    <a:lnTo>
                      <a:pt x="4" y="177"/>
                    </a:lnTo>
                    <a:lnTo>
                      <a:pt x="4" y="177"/>
                    </a:lnTo>
                    <a:lnTo>
                      <a:pt x="4" y="177"/>
                    </a:lnTo>
                    <a:lnTo>
                      <a:pt x="4" y="177"/>
                    </a:lnTo>
                    <a:lnTo>
                      <a:pt x="7" y="177"/>
                    </a:lnTo>
                    <a:lnTo>
                      <a:pt x="7" y="177"/>
                    </a:lnTo>
                    <a:lnTo>
                      <a:pt x="7" y="177"/>
                    </a:lnTo>
                    <a:lnTo>
                      <a:pt x="11" y="177"/>
                    </a:lnTo>
                    <a:lnTo>
                      <a:pt x="11" y="177"/>
                    </a:lnTo>
                    <a:lnTo>
                      <a:pt x="11" y="177"/>
                    </a:lnTo>
                    <a:lnTo>
                      <a:pt x="14" y="177"/>
                    </a:lnTo>
                    <a:lnTo>
                      <a:pt x="14" y="177"/>
                    </a:lnTo>
                    <a:lnTo>
                      <a:pt x="14" y="177"/>
                    </a:lnTo>
                    <a:lnTo>
                      <a:pt x="18" y="177"/>
                    </a:lnTo>
                    <a:lnTo>
                      <a:pt x="18" y="177"/>
                    </a:lnTo>
                    <a:lnTo>
                      <a:pt x="21" y="177"/>
                    </a:lnTo>
                    <a:lnTo>
                      <a:pt x="21" y="177"/>
                    </a:lnTo>
                    <a:lnTo>
                      <a:pt x="21" y="177"/>
                    </a:lnTo>
                    <a:lnTo>
                      <a:pt x="25" y="177"/>
                    </a:lnTo>
                    <a:lnTo>
                      <a:pt x="25" y="177"/>
                    </a:lnTo>
                    <a:lnTo>
                      <a:pt x="28" y="177"/>
                    </a:lnTo>
                    <a:lnTo>
                      <a:pt x="28" y="180"/>
                    </a:lnTo>
                    <a:lnTo>
                      <a:pt x="32" y="180"/>
                    </a:lnTo>
                    <a:lnTo>
                      <a:pt x="32" y="180"/>
                    </a:lnTo>
                    <a:lnTo>
                      <a:pt x="32" y="180"/>
                    </a:lnTo>
                    <a:lnTo>
                      <a:pt x="35" y="180"/>
                    </a:lnTo>
                    <a:lnTo>
                      <a:pt x="35" y="180"/>
                    </a:lnTo>
                    <a:lnTo>
                      <a:pt x="35" y="184"/>
                    </a:lnTo>
                    <a:lnTo>
                      <a:pt x="38" y="184"/>
                    </a:lnTo>
                    <a:lnTo>
                      <a:pt x="38" y="184"/>
                    </a:lnTo>
                    <a:lnTo>
                      <a:pt x="38" y="184"/>
                    </a:lnTo>
                    <a:lnTo>
                      <a:pt x="42" y="184"/>
                    </a:lnTo>
                    <a:lnTo>
                      <a:pt x="42" y="184"/>
                    </a:lnTo>
                    <a:lnTo>
                      <a:pt x="42" y="187"/>
                    </a:lnTo>
                    <a:lnTo>
                      <a:pt x="42" y="187"/>
                    </a:lnTo>
                    <a:lnTo>
                      <a:pt x="42" y="187"/>
                    </a:lnTo>
                    <a:lnTo>
                      <a:pt x="45" y="187"/>
                    </a:lnTo>
                    <a:lnTo>
                      <a:pt x="45" y="187"/>
                    </a:lnTo>
                    <a:lnTo>
                      <a:pt x="45" y="191"/>
                    </a:lnTo>
                    <a:lnTo>
                      <a:pt x="45" y="191"/>
                    </a:lnTo>
                    <a:lnTo>
                      <a:pt x="45" y="191"/>
                    </a:lnTo>
                    <a:lnTo>
                      <a:pt x="45" y="191"/>
                    </a:lnTo>
                    <a:lnTo>
                      <a:pt x="45" y="191"/>
                    </a:lnTo>
                    <a:lnTo>
                      <a:pt x="45" y="191"/>
                    </a:lnTo>
                    <a:lnTo>
                      <a:pt x="90" y="1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 name="Oval 68"/>
              <p:cNvSpPr>
                <a:spLocks noChangeArrowheads="1"/>
              </p:cNvSpPr>
              <p:nvPr/>
            </p:nvSpPr>
            <p:spPr bwMode="auto">
              <a:xfrm>
                <a:off x="2372" y="1572"/>
                <a:ext cx="274" cy="274"/>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69"/>
              <p:cNvSpPr>
                <a:spLocks/>
              </p:cNvSpPr>
              <p:nvPr/>
            </p:nvSpPr>
            <p:spPr bwMode="auto">
              <a:xfrm>
                <a:off x="2278" y="1447"/>
                <a:ext cx="202" cy="222"/>
              </a:xfrm>
              <a:custGeom>
                <a:avLst/>
                <a:gdLst>
                  <a:gd name="T0" fmla="*/ 163 w 202"/>
                  <a:gd name="T1" fmla="*/ 219 h 222"/>
                  <a:gd name="T2" fmla="*/ 163 w 202"/>
                  <a:gd name="T3" fmla="*/ 219 h 222"/>
                  <a:gd name="T4" fmla="*/ 167 w 202"/>
                  <a:gd name="T5" fmla="*/ 222 h 222"/>
                  <a:gd name="T6" fmla="*/ 170 w 202"/>
                  <a:gd name="T7" fmla="*/ 222 h 222"/>
                  <a:gd name="T8" fmla="*/ 170 w 202"/>
                  <a:gd name="T9" fmla="*/ 222 h 222"/>
                  <a:gd name="T10" fmla="*/ 174 w 202"/>
                  <a:gd name="T11" fmla="*/ 222 h 222"/>
                  <a:gd name="T12" fmla="*/ 177 w 202"/>
                  <a:gd name="T13" fmla="*/ 222 h 222"/>
                  <a:gd name="T14" fmla="*/ 181 w 202"/>
                  <a:gd name="T15" fmla="*/ 222 h 222"/>
                  <a:gd name="T16" fmla="*/ 181 w 202"/>
                  <a:gd name="T17" fmla="*/ 222 h 222"/>
                  <a:gd name="T18" fmla="*/ 184 w 202"/>
                  <a:gd name="T19" fmla="*/ 219 h 222"/>
                  <a:gd name="T20" fmla="*/ 188 w 202"/>
                  <a:gd name="T21" fmla="*/ 219 h 222"/>
                  <a:gd name="T22" fmla="*/ 191 w 202"/>
                  <a:gd name="T23" fmla="*/ 219 h 222"/>
                  <a:gd name="T24" fmla="*/ 191 w 202"/>
                  <a:gd name="T25" fmla="*/ 215 h 222"/>
                  <a:gd name="T26" fmla="*/ 195 w 202"/>
                  <a:gd name="T27" fmla="*/ 212 h 222"/>
                  <a:gd name="T28" fmla="*/ 195 w 202"/>
                  <a:gd name="T29" fmla="*/ 212 h 222"/>
                  <a:gd name="T30" fmla="*/ 198 w 202"/>
                  <a:gd name="T31" fmla="*/ 208 h 222"/>
                  <a:gd name="T32" fmla="*/ 198 w 202"/>
                  <a:gd name="T33" fmla="*/ 205 h 222"/>
                  <a:gd name="T34" fmla="*/ 202 w 202"/>
                  <a:gd name="T35" fmla="*/ 205 h 222"/>
                  <a:gd name="T36" fmla="*/ 202 w 202"/>
                  <a:gd name="T37" fmla="*/ 201 h 222"/>
                  <a:gd name="T38" fmla="*/ 202 w 202"/>
                  <a:gd name="T39" fmla="*/ 198 h 222"/>
                  <a:gd name="T40" fmla="*/ 202 w 202"/>
                  <a:gd name="T41" fmla="*/ 195 h 222"/>
                  <a:gd name="T42" fmla="*/ 202 w 202"/>
                  <a:gd name="T43" fmla="*/ 195 h 222"/>
                  <a:gd name="T44" fmla="*/ 198 w 202"/>
                  <a:gd name="T45" fmla="*/ 191 h 222"/>
                  <a:gd name="T46" fmla="*/ 198 w 202"/>
                  <a:gd name="T47" fmla="*/ 188 h 222"/>
                  <a:gd name="T48" fmla="*/ 198 w 202"/>
                  <a:gd name="T49" fmla="*/ 188 h 222"/>
                  <a:gd name="T50" fmla="*/ 39 w 202"/>
                  <a:gd name="T51" fmla="*/ 0 h 222"/>
                  <a:gd name="T52" fmla="*/ 39 w 202"/>
                  <a:gd name="T53" fmla="*/ 4 h 222"/>
                  <a:gd name="T54" fmla="*/ 42 w 202"/>
                  <a:gd name="T55" fmla="*/ 7 h 222"/>
                  <a:gd name="T56" fmla="*/ 42 w 202"/>
                  <a:gd name="T57" fmla="*/ 7 h 222"/>
                  <a:gd name="T58" fmla="*/ 42 w 202"/>
                  <a:gd name="T59" fmla="*/ 11 h 222"/>
                  <a:gd name="T60" fmla="*/ 42 w 202"/>
                  <a:gd name="T61" fmla="*/ 14 h 222"/>
                  <a:gd name="T62" fmla="*/ 42 w 202"/>
                  <a:gd name="T63" fmla="*/ 18 h 222"/>
                  <a:gd name="T64" fmla="*/ 42 w 202"/>
                  <a:gd name="T65" fmla="*/ 18 h 222"/>
                  <a:gd name="T66" fmla="*/ 39 w 202"/>
                  <a:gd name="T67" fmla="*/ 21 h 222"/>
                  <a:gd name="T68" fmla="*/ 39 w 202"/>
                  <a:gd name="T69" fmla="*/ 25 h 222"/>
                  <a:gd name="T70" fmla="*/ 35 w 202"/>
                  <a:gd name="T71" fmla="*/ 28 h 222"/>
                  <a:gd name="T72" fmla="*/ 35 w 202"/>
                  <a:gd name="T73" fmla="*/ 28 h 222"/>
                  <a:gd name="T74" fmla="*/ 32 w 202"/>
                  <a:gd name="T75" fmla="*/ 32 h 222"/>
                  <a:gd name="T76" fmla="*/ 28 w 202"/>
                  <a:gd name="T77" fmla="*/ 32 h 222"/>
                  <a:gd name="T78" fmla="*/ 28 w 202"/>
                  <a:gd name="T79" fmla="*/ 35 h 222"/>
                  <a:gd name="T80" fmla="*/ 25 w 202"/>
                  <a:gd name="T81" fmla="*/ 35 h 222"/>
                  <a:gd name="T82" fmla="*/ 21 w 202"/>
                  <a:gd name="T83" fmla="*/ 35 h 222"/>
                  <a:gd name="T84" fmla="*/ 18 w 202"/>
                  <a:gd name="T85" fmla="*/ 38 h 222"/>
                  <a:gd name="T86" fmla="*/ 14 w 202"/>
                  <a:gd name="T87" fmla="*/ 38 h 222"/>
                  <a:gd name="T88" fmla="*/ 14 w 202"/>
                  <a:gd name="T89" fmla="*/ 38 h 222"/>
                  <a:gd name="T90" fmla="*/ 11 w 202"/>
                  <a:gd name="T91" fmla="*/ 35 h 222"/>
                  <a:gd name="T92" fmla="*/ 7 w 202"/>
                  <a:gd name="T93" fmla="*/ 35 h 222"/>
                  <a:gd name="T94" fmla="*/ 4 w 202"/>
                  <a:gd name="T95" fmla="*/ 35 h 222"/>
                  <a:gd name="T96" fmla="*/ 4 w 202"/>
                  <a:gd name="T97" fmla="*/ 32 h 222"/>
                  <a:gd name="T98" fmla="*/ 0 w 202"/>
                  <a:gd name="T99" fmla="*/ 3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 h="222">
                    <a:moveTo>
                      <a:pt x="163" y="219"/>
                    </a:moveTo>
                    <a:lnTo>
                      <a:pt x="163" y="219"/>
                    </a:lnTo>
                    <a:lnTo>
                      <a:pt x="163" y="219"/>
                    </a:lnTo>
                    <a:lnTo>
                      <a:pt x="163" y="219"/>
                    </a:lnTo>
                    <a:lnTo>
                      <a:pt x="167" y="219"/>
                    </a:lnTo>
                    <a:lnTo>
                      <a:pt x="167" y="222"/>
                    </a:lnTo>
                    <a:lnTo>
                      <a:pt x="167" y="222"/>
                    </a:lnTo>
                    <a:lnTo>
                      <a:pt x="170" y="222"/>
                    </a:lnTo>
                    <a:lnTo>
                      <a:pt x="170" y="222"/>
                    </a:lnTo>
                    <a:lnTo>
                      <a:pt x="170" y="222"/>
                    </a:lnTo>
                    <a:lnTo>
                      <a:pt x="174" y="222"/>
                    </a:lnTo>
                    <a:lnTo>
                      <a:pt x="174" y="222"/>
                    </a:lnTo>
                    <a:lnTo>
                      <a:pt x="174" y="222"/>
                    </a:lnTo>
                    <a:lnTo>
                      <a:pt x="177" y="222"/>
                    </a:lnTo>
                    <a:lnTo>
                      <a:pt x="177" y="222"/>
                    </a:lnTo>
                    <a:lnTo>
                      <a:pt x="181" y="222"/>
                    </a:lnTo>
                    <a:lnTo>
                      <a:pt x="181" y="222"/>
                    </a:lnTo>
                    <a:lnTo>
                      <a:pt x="181" y="222"/>
                    </a:lnTo>
                    <a:lnTo>
                      <a:pt x="184" y="222"/>
                    </a:lnTo>
                    <a:lnTo>
                      <a:pt x="184" y="219"/>
                    </a:lnTo>
                    <a:lnTo>
                      <a:pt x="188" y="219"/>
                    </a:lnTo>
                    <a:lnTo>
                      <a:pt x="188" y="219"/>
                    </a:lnTo>
                    <a:lnTo>
                      <a:pt x="188" y="219"/>
                    </a:lnTo>
                    <a:lnTo>
                      <a:pt x="191" y="219"/>
                    </a:lnTo>
                    <a:lnTo>
                      <a:pt x="191" y="215"/>
                    </a:lnTo>
                    <a:lnTo>
                      <a:pt x="191" y="215"/>
                    </a:lnTo>
                    <a:lnTo>
                      <a:pt x="195" y="215"/>
                    </a:lnTo>
                    <a:lnTo>
                      <a:pt x="195" y="212"/>
                    </a:lnTo>
                    <a:lnTo>
                      <a:pt x="195" y="212"/>
                    </a:lnTo>
                    <a:lnTo>
                      <a:pt x="195" y="212"/>
                    </a:lnTo>
                    <a:lnTo>
                      <a:pt x="198" y="208"/>
                    </a:lnTo>
                    <a:lnTo>
                      <a:pt x="198" y="208"/>
                    </a:lnTo>
                    <a:lnTo>
                      <a:pt x="198" y="208"/>
                    </a:lnTo>
                    <a:lnTo>
                      <a:pt x="198" y="205"/>
                    </a:lnTo>
                    <a:lnTo>
                      <a:pt x="198" y="205"/>
                    </a:lnTo>
                    <a:lnTo>
                      <a:pt x="202" y="205"/>
                    </a:lnTo>
                    <a:lnTo>
                      <a:pt x="202" y="201"/>
                    </a:lnTo>
                    <a:lnTo>
                      <a:pt x="202" y="201"/>
                    </a:lnTo>
                    <a:lnTo>
                      <a:pt x="202" y="198"/>
                    </a:lnTo>
                    <a:lnTo>
                      <a:pt x="202" y="198"/>
                    </a:lnTo>
                    <a:lnTo>
                      <a:pt x="202" y="198"/>
                    </a:lnTo>
                    <a:lnTo>
                      <a:pt x="202" y="195"/>
                    </a:lnTo>
                    <a:lnTo>
                      <a:pt x="202" y="195"/>
                    </a:lnTo>
                    <a:lnTo>
                      <a:pt x="202" y="195"/>
                    </a:lnTo>
                    <a:lnTo>
                      <a:pt x="202" y="191"/>
                    </a:lnTo>
                    <a:lnTo>
                      <a:pt x="198" y="191"/>
                    </a:lnTo>
                    <a:lnTo>
                      <a:pt x="198" y="191"/>
                    </a:lnTo>
                    <a:lnTo>
                      <a:pt x="198" y="188"/>
                    </a:lnTo>
                    <a:lnTo>
                      <a:pt x="198" y="188"/>
                    </a:lnTo>
                    <a:lnTo>
                      <a:pt x="198" y="188"/>
                    </a:lnTo>
                    <a:lnTo>
                      <a:pt x="39" y="0"/>
                    </a:lnTo>
                    <a:lnTo>
                      <a:pt x="39" y="0"/>
                    </a:lnTo>
                    <a:lnTo>
                      <a:pt x="39" y="4"/>
                    </a:lnTo>
                    <a:lnTo>
                      <a:pt x="39" y="4"/>
                    </a:lnTo>
                    <a:lnTo>
                      <a:pt x="42" y="4"/>
                    </a:lnTo>
                    <a:lnTo>
                      <a:pt x="42" y="7"/>
                    </a:lnTo>
                    <a:lnTo>
                      <a:pt x="42" y="7"/>
                    </a:lnTo>
                    <a:lnTo>
                      <a:pt x="42" y="7"/>
                    </a:lnTo>
                    <a:lnTo>
                      <a:pt x="42" y="11"/>
                    </a:lnTo>
                    <a:lnTo>
                      <a:pt x="42" y="11"/>
                    </a:lnTo>
                    <a:lnTo>
                      <a:pt x="42" y="11"/>
                    </a:lnTo>
                    <a:lnTo>
                      <a:pt x="42" y="14"/>
                    </a:lnTo>
                    <a:lnTo>
                      <a:pt x="42" y="14"/>
                    </a:lnTo>
                    <a:lnTo>
                      <a:pt x="42" y="18"/>
                    </a:lnTo>
                    <a:lnTo>
                      <a:pt x="42" y="18"/>
                    </a:lnTo>
                    <a:lnTo>
                      <a:pt x="42" y="18"/>
                    </a:lnTo>
                    <a:lnTo>
                      <a:pt x="39" y="21"/>
                    </a:lnTo>
                    <a:lnTo>
                      <a:pt x="39" y="21"/>
                    </a:lnTo>
                    <a:lnTo>
                      <a:pt x="39" y="21"/>
                    </a:lnTo>
                    <a:lnTo>
                      <a:pt x="39" y="25"/>
                    </a:lnTo>
                    <a:lnTo>
                      <a:pt x="39" y="25"/>
                    </a:lnTo>
                    <a:lnTo>
                      <a:pt x="35" y="28"/>
                    </a:lnTo>
                    <a:lnTo>
                      <a:pt x="35" y="28"/>
                    </a:lnTo>
                    <a:lnTo>
                      <a:pt x="35" y="28"/>
                    </a:lnTo>
                    <a:lnTo>
                      <a:pt x="32" y="32"/>
                    </a:lnTo>
                    <a:lnTo>
                      <a:pt x="32" y="32"/>
                    </a:lnTo>
                    <a:lnTo>
                      <a:pt x="32" y="32"/>
                    </a:lnTo>
                    <a:lnTo>
                      <a:pt x="28" y="32"/>
                    </a:lnTo>
                    <a:lnTo>
                      <a:pt x="28" y="35"/>
                    </a:lnTo>
                    <a:lnTo>
                      <a:pt x="28" y="35"/>
                    </a:lnTo>
                    <a:lnTo>
                      <a:pt x="25" y="35"/>
                    </a:lnTo>
                    <a:lnTo>
                      <a:pt x="25" y="35"/>
                    </a:lnTo>
                    <a:lnTo>
                      <a:pt x="21" y="35"/>
                    </a:lnTo>
                    <a:lnTo>
                      <a:pt x="21" y="35"/>
                    </a:lnTo>
                    <a:lnTo>
                      <a:pt x="21" y="35"/>
                    </a:lnTo>
                    <a:lnTo>
                      <a:pt x="18" y="38"/>
                    </a:lnTo>
                    <a:lnTo>
                      <a:pt x="18" y="38"/>
                    </a:lnTo>
                    <a:lnTo>
                      <a:pt x="14" y="38"/>
                    </a:lnTo>
                    <a:lnTo>
                      <a:pt x="14" y="38"/>
                    </a:lnTo>
                    <a:lnTo>
                      <a:pt x="14" y="38"/>
                    </a:lnTo>
                    <a:lnTo>
                      <a:pt x="11" y="38"/>
                    </a:lnTo>
                    <a:lnTo>
                      <a:pt x="11" y="35"/>
                    </a:lnTo>
                    <a:lnTo>
                      <a:pt x="7" y="35"/>
                    </a:lnTo>
                    <a:lnTo>
                      <a:pt x="7" y="35"/>
                    </a:lnTo>
                    <a:lnTo>
                      <a:pt x="7" y="35"/>
                    </a:lnTo>
                    <a:lnTo>
                      <a:pt x="4" y="35"/>
                    </a:lnTo>
                    <a:lnTo>
                      <a:pt x="4" y="35"/>
                    </a:lnTo>
                    <a:lnTo>
                      <a:pt x="4" y="32"/>
                    </a:lnTo>
                    <a:lnTo>
                      <a:pt x="4" y="32"/>
                    </a:lnTo>
                    <a:lnTo>
                      <a:pt x="0" y="32"/>
                    </a:lnTo>
                    <a:lnTo>
                      <a:pt x="163" y="21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 name="Freeform 70"/>
              <p:cNvSpPr>
                <a:spLocks/>
              </p:cNvSpPr>
              <p:nvPr/>
            </p:nvSpPr>
            <p:spPr bwMode="auto">
              <a:xfrm>
                <a:off x="2632" y="1707"/>
                <a:ext cx="499" cy="125"/>
              </a:xfrm>
              <a:custGeom>
                <a:avLst/>
                <a:gdLst>
                  <a:gd name="T0" fmla="*/ 11 w 499"/>
                  <a:gd name="T1" fmla="*/ 0 h 125"/>
                  <a:gd name="T2" fmla="*/ 11 w 499"/>
                  <a:gd name="T3" fmla="*/ 0 h 125"/>
                  <a:gd name="T4" fmla="*/ 11 w 499"/>
                  <a:gd name="T5" fmla="*/ 0 h 125"/>
                  <a:gd name="T6" fmla="*/ 7 w 499"/>
                  <a:gd name="T7" fmla="*/ 4 h 125"/>
                  <a:gd name="T8" fmla="*/ 7 w 499"/>
                  <a:gd name="T9" fmla="*/ 4 h 125"/>
                  <a:gd name="T10" fmla="*/ 7 w 499"/>
                  <a:gd name="T11" fmla="*/ 7 h 125"/>
                  <a:gd name="T12" fmla="*/ 7 w 499"/>
                  <a:gd name="T13" fmla="*/ 7 h 125"/>
                  <a:gd name="T14" fmla="*/ 4 w 499"/>
                  <a:gd name="T15" fmla="*/ 11 h 125"/>
                  <a:gd name="T16" fmla="*/ 4 w 499"/>
                  <a:gd name="T17" fmla="*/ 14 h 125"/>
                  <a:gd name="T18" fmla="*/ 4 w 499"/>
                  <a:gd name="T19" fmla="*/ 14 h 125"/>
                  <a:gd name="T20" fmla="*/ 4 w 499"/>
                  <a:gd name="T21" fmla="*/ 18 h 125"/>
                  <a:gd name="T22" fmla="*/ 4 w 499"/>
                  <a:gd name="T23" fmla="*/ 21 h 125"/>
                  <a:gd name="T24" fmla="*/ 0 w 499"/>
                  <a:gd name="T25" fmla="*/ 25 h 125"/>
                  <a:gd name="T26" fmla="*/ 0 w 499"/>
                  <a:gd name="T27" fmla="*/ 28 h 125"/>
                  <a:gd name="T28" fmla="*/ 0 w 499"/>
                  <a:gd name="T29" fmla="*/ 28 h 125"/>
                  <a:gd name="T30" fmla="*/ 0 w 499"/>
                  <a:gd name="T31" fmla="*/ 32 h 125"/>
                  <a:gd name="T32" fmla="*/ 0 w 499"/>
                  <a:gd name="T33" fmla="*/ 35 h 125"/>
                  <a:gd name="T34" fmla="*/ 0 w 499"/>
                  <a:gd name="T35" fmla="*/ 39 h 125"/>
                  <a:gd name="T36" fmla="*/ 0 w 499"/>
                  <a:gd name="T37" fmla="*/ 39 h 125"/>
                  <a:gd name="T38" fmla="*/ 0 w 499"/>
                  <a:gd name="T39" fmla="*/ 42 h 125"/>
                  <a:gd name="T40" fmla="*/ 0 w 499"/>
                  <a:gd name="T41" fmla="*/ 42 h 125"/>
                  <a:gd name="T42" fmla="*/ 4 w 499"/>
                  <a:gd name="T43" fmla="*/ 46 h 125"/>
                  <a:gd name="T44" fmla="*/ 4 w 499"/>
                  <a:gd name="T45" fmla="*/ 46 h 125"/>
                  <a:gd name="T46" fmla="*/ 4 w 499"/>
                  <a:gd name="T47" fmla="*/ 46 h 125"/>
                  <a:gd name="T48" fmla="*/ 4 w 499"/>
                  <a:gd name="T49" fmla="*/ 46 h 125"/>
                  <a:gd name="T50" fmla="*/ 489 w 499"/>
                  <a:gd name="T51" fmla="*/ 125 h 125"/>
                  <a:gd name="T52" fmla="*/ 489 w 499"/>
                  <a:gd name="T53" fmla="*/ 125 h 125"/>
                  <a:gd name="T54" fmla="*/ 489 w 499"/>
                  <a:gd name="T55" fmla="*/ 122 h 125"/>
                  <a:gd name="T56" fmla="*/ 489 w 499"/>
                  <a:gd name="T57" fmla="*/ 122 h 125"/>
                  <a:gd name="T58" fmla="*/ 489 w 499"/>
                  <a:gd name="T59" fmla="*/ 122 h 125"/>
                  <a:gd name="T60" fmla="*/ 489 w 499"/>
                  <a:gd name="T61" fmla="*/ 118 h 125"/>
                  <a:gd name="T62" fmla="*/ 489 w 499"/>
                  <a:gd name="T63" fmla="*/ 115 h 125"/>
                  <a:gd name="T64" fmla="*/ 489 w 499"/>
                  <a:gd name="T65" fmla="*/ 115 h 125"/>
                  <a:gd name="T66" fmla="*/ 489 w 499"/>
                  <a:gd name="T67" fmla="*/ 111 h 125"/>
                  <a:gd name="T68" fmla="*/ 489 w 499"/>
                  <a:gd name="T69" fmla="*/ 108 h 125"/>
                  <a:gd name="T70" fmla="*/ 489 w 499"/>
                  <a:gd name="T71" fmla="*/ 104 h 125"/>
                  <a:gd name="T72" fmla="*/ 489 w 499"/>
                  <a:gd name="T73" fmla="*/ 104 h 125"/>
                  <a:gd name="T74" fmla="*/ 489 w 499"/>
                  <a:gd name="T75" fmla="*/ 101 h 125"/>
                  <a:gd name="T76" fmla="*/ 489 w 499"/>
                  <a:gd name="T77" fmla="*/ 98 h 125"/>
                  <a:gd name="T78" fmla="*/ 489 w 499"/>
                  <a:gd name="T79" fmla="*/ 94 h 125"/>
                  <a:gd name="T80" fmla="*/ 493 w 499"/>
                  <a:gd name="T81" fmla="*/ 91 h 125"/>
                  <a:gd name="T82" fmla="*/ 493 w 499"/>
                  <a:gd name="T83" fmla="*/ 91 h 125"/>
                  <a:gd name="T84" fmla="*/ 493 w 499"/>
                  <a:gd name="T85" fmla="*/ 87 h 125"/>
                  <a:gd name="T86" fmla="*/ 493 w 499"/>
                  <a:gd name="T87" fmla="*/ 84 h 125"/>
                  <a:gd name="T88" fmla="*/ 493 w 499"/>
                  <a:gd name="T89" fmla="*/ 84 h 125"/>
                  <a:gd name="T90" fmla="*/ 496 w 499"/>
                  <a:gd name="T91" fmla="*/ 80 h 125"/>
                  <a:gd name="T92" fmla="*/ 496 w 499"/>
                  <a:gd name="T93" fmla="*/ 80 h 125"/>
                  <a:gd name="T94" fmla="*/ 496 w 499"/>
                  <a:gd name="T95" fmla="*/ 80 h 125"/>
                  <a:gd name="T96" fmla="*/ 496 w 499"/>
                  <a:gd name="T97" fmla="*/ 80 h 125"/>
                  <a:gd name="T98" fmla="*/ 499 w 499"/>
                  <a:gd name="T99" fmla="*/ 8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9" h="125">
                    <a:moveTo>
                      <a:pt x="11" y="0"/>
                    </a:moveTo>
                    <a:lnTo>
                      <a:pt x="11" y="0"/>
                    </a:lnTo>
                    <a:lnTo>
                      <a:pt x="11" y="0"/>
                    </a:lnTo>
                    <a:lnTo>
                      <a:pt x="11" y="0"/>
                    </a:lnTo>
                    <a:lnTo>
                      <a:pt x="11" y="0"/>
                    </a:lnTo>
                    <a:lnTo>
                      <a:pt x="11" y="0"/>
                    </a:lnTo>
                    <a:lnTo>
                      <a:pt x="11" y="4"/>
                    </a:lnTo>
                    <a:lnTo>
                      <a:pt x="7" y="4"/>
                    </a:lnTo>
                    <a:lnTo>
                      <a:pt x="7" y="4"/>
                    </a:lnTo>
                    <a:lnTo>
                      <a:pt x="7" y="4"/>
                    </a:lnTo>
                    <a:lnTo>
                      <a:pt x="7" y="4"/>
                    </a:lnTo>
                    <a:lnTo>
                      <a:pt x="7" y="7"/>
                    </a:lnTo>
                    <a:lnTo>
                      <a:pt x="7" y="7"/>
                    </a:lnTo>
                    <a:lnTo>
                      <a:pt x="7" y="7"/>
                    </a:lnTo>
                    <a:lnTo>
                      <a:pt x="7" y="7"/>
                    </a:lnTo>
                    <a:lnTo>
                      <a:pt x="4" y="11"/>
                    </a:lnTo>
                    <a:lnTo>
                      <a:pt x="4" y="11"/>
                    </a:lnTo>
                    <a:lnTo>
                      <a:pt x="4" y="14"/>
                    </a:lnTo>
                    <a:lnTo>
                      <a:pt x="4" y="14"/>
                    </a:lnTo>
                    <a:lnTo>
                      <a:pt x="4" y="14"/>
                    </a:lnTo>
                    <a:lnTo>
                      <a:pt x="4" y="18"/>
                    </a:lnTo>
                    <a:lnTo>
                      <a:pt x="4" y="18"/>
                    </a:lnTo>
                    <a:lnTo>
                      <a:pt x="4" y="18"/>
                    </a:lnTo>
                    <a:lnTo>
                      <a:pt x="4" y="21"/>
                    </a:lnTo>
                    <a:lnTo>
                      <a:pt x="4" y="21"/>
                    </a:lnTo>
                    <a:lnTo>
                      <a:pt x="0" y="25"/>
                    </a:lnTo>
                    <a:lnTo>
                      <a:pt x="0" y="25"/>
                    </a:lnTo>
                    <a:lnTo>
                      <a:pt x="0" y="28"/>
                    </a:lnTo>
                    <a:lnTo>
                      <a:pt x="0" y="28"/>
                    </a:lnTo>
                    <a:lnTo>
                      <a:pt x="0" y="28"/>
                    </a:lnTo>
                    <a:lnTo>
                      <a:pt x="0" y="32"/>
                    </a:lnTo>
                    <a:lnTo>
                      <a:pt x="0" y="32"/>
                    </a:lnTo>
                    <a:lnTo>
                      <a:pt x="0" y="35"/>
                    </a:lnTo>
                    <a:lnTo>
                      <a:pt x="0" y="35"/>
                    </a:lnTo>
                    <a:lnTo>
                      <a:pt x="0" y="35"/>
                    </a:lnTo>
                    <a:lnTo>
                      <a:pt x="0" y="39"/>
                    </a:lnTo>
                    <a:lnTo>
                      <a:pt x="0" y="39"/>
                    </a:lnTo>
                    <a:lnTo>
                      <a:pt x="0" y="39"/>
                    </a:lnTo>
                    <a:lnTo>
                      <a:pt x="0" y="42"/>
                    </a:lnTo>
                    <a:lnTo>
                      <a:pt x="0" y="42"/>
                    </a:lnTo>
                    <a:lnTo>
                      <a:pt x="0" y="42"/>
                    </a:lnTo>
                    <a:lnTo>
                      <a:pt x="0" y="42"/>
                    </a:lnTo>
                    <a:lnTo>
                      <a:pt x="4" y="46"/>
                    </a:lnTo>
                    <a:lnTo>
                      <a:pt x="4" y="46"/>
                    </a:lnTo>
                    <a:lnTo>
                      <a:pt x="4" y="46"/>
                    </a:lnTo>
                    <a:lnTo>
                      <a:pt x="4" y="46"/>
                    </a:lnTo>
                    <a:lnTo>
                      <a:pt x="4" y="46"/>
                    </a:lnTo>
                    <a:lnTo>
                      <a:pt x="4" y="46"/>
                    </a:lnTo>
                    <a:lnTo>
                      <a:pt x="4" y="46"/>
                    </a:lnTo>
                    <a:lnTo>
                      <a:pt x="4" y="46"/>
                    </a:lnTo>
                    <a:lnTo>
                      <a:pt x="489" y="125"/>
                    </a:lnTo>
                    <a:lnTo>
                      <a:pt x="489" y="125"/>
                    </a:lnTo>
                    <a:lnTo>
                      <a:pt x="489" y="125"/>
                    </a:lnTo>
                    <a:lnTo>
                      <a:pt x="489" y="125"/>
                    </a:lnTo>
                    <a:lnTo>
                      <a:pt x="489" y="125"/>
                    </a:lnTo>
                    <a:lnTo>
                      <a:pt x="489" y="122"/>
                    </a:lnTo>
                    <a:lnTo>
                      <a:pt x="489" y="122"/>
                    </a:lnTo>
                    <a:lnTo>
                      <a:pt x="489" y="122"/>
                    </a:lnTo>
                    <a:lnTo>
                      <a:pt x="489" y="122"/>
                    </a:lnTo>
                    <a:lnTo>
                      <a:pt x="489" y="122"/>
                    </a:lnTo>
                    <a:lnTo>
                      <a:pt x="489" y="118"/>
                    </a:lnTo>
                    <a:lnTo>
                      <a:pt x="489" y="118"/>
                    </a:lnTo>
                    <a:lnTo>
                      <a:pt x="489" y="118"/>
                    </a:lnTo>
                    <a:lnTo>
                      <a:pt x="489" y="115"/>
                    </a:lnTo>
                    <a:lnTo>
                      <a:pt x="489" y="115"/>
                    </a:lnTo>
                    <a:lnTo>
                      <a:pt x="489" y="115"/>
                    </a:lnTo>
                    <a:lnTo>
                      <a:pt x="489" y="111"/>
                    </a:lnTo>
                    <a:lnTo>
                      <a:pt x="489" y="111"/>
                    </a:lnTo>
                    <a:lnTo>
                      <a:pt x="489" y="111"/>
                    </a:lnTo>
                    <a:lnTo>
                      <a:pt x="489" y="108"/>
                    </a:lnTo>
                    <a:lnTo>
                      <a:pt x="489" y="108"/>
                    </a:lnTo>
                    <a:lnTo>
                      <a:pt x="489" y="104"/>
                    </a:lnTo>
                    <a:lnTo>
                      <a:pt x="489" y="104"/>
                    </a:lnTo>
                    <a:lnTo>
                      <a:pt x="489" y="104"/>
                    </a:lnTo>
                    <a:lnTo>
                      <a:pt x="489" y="101"/>
                    </a:lnTo>
                    <a:lnTo>
                      <a:pt x="489" y="101"/>
                    </a:lnTo>
                    <a:lnTo>
                      <a:pt x="489" y="98"/>
                    </a:lnTo>
                    <a:lnTo>
                      <a:pt x="489" y="98"/>
                    </a:lnTo>
                    <a:lnTo>
                      <a:pt x="489" y="94"/>
                    </a:lnTo>
                    <a:lnTo>
                      <a:pt x="489" y="94"/>
                    </a:lnTo>
                    <a:lnTo>
                      <a:pt x="489" y="94"/>
                    </a:lnTo>
                    <a:lnTo>
                      <a:pt x="493" y="91"/>
                    </a:lnTo>
                    <a:lnTo>
                      <a:pt x="493" y="91"/>
                    </a:lnTo>
                    <a:lnTo>
                      <a:pt x="493" y="91"/>
                    </a:lnTo>
                    <a:lnTo>
                      <a:pt x="493" y="87"/>
                    </a:lnTo>
                    <a:lnTo>
                      <a:pt x="493" y="87"/>
                    </a:lnTo>
                    <a:lnTo>
                      <a:pt x="493" y="87"/>
                    </a:lnTo>
                    <a:lnTo>
                      <a:pt x="493" y="84"/>
                    </a:lnTo>
                    <a:lnTo>
                      <a:pt x="493" y="84"/>
                    </a:lnTo>
                    <a:lnTo>
                      <a:pt x="493" y="84"/>
                    </a:lnTo>
                    <a:lnTo>
                      <a:pt x="496" y="80"/>
                    </a:lnTo>
                    <a:lnTo>
                      <a:pt x="496" y="80"/>
                    </a:lnTo>
                    <a:lnTo>
                      <a:pt x="496" y="80"/>
                    </a:lnTo>
                    <a:lnTo>
                      <a:pt x="496" y="80"/>
                    </a:lnTo>
                    <a:lnTo>
                      <a:pt x="496" y="80"/>
                    </a:lnTo>
                    <a:lnTo>
                      <a:pt x="496" y="80"/>
                    </a:lnTo>
                    <a:lnTo>
                      <a:pt x="496" y="80"/>
                    </a:lnTo>
                    <a:lnTo>
                      <a:pt x="496" y="80"/>
                    </a:lnTo>
                    <a:lnTo>
                      <a:pt x="496" y="80"/>
                    </a:lnTo>
                    <a:lnTo>
                      <a:pt x="499" y="80"/>
                    </a:lnTo>
                    <a:lnTo>
                      <a:pt x="1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8" name="Freeform 71"/>
              <p:cNvSpPr>
                <a:spLocks/>
              </p:cNvSpPr>
              <p:nvPr/>
            </p:nvSpPr>
            <p:spPr bwMode="auto">
              <a:xfrm>
                <a:off x="2289" y="1805"/>
                <a:ext cx="194" cy="353"/>
              </a:xfrm>
              <a:custGeom>
                <a:avLst/>
                <a:gdLst>
                  <a:gd name="T0" fmla="*/ 194 w 194"/>
                  <a:gd name="T1" fmla="*/ 24 h 353"/>
                  <a:gd name="T2" fmla="*/ 194 w 194"/>
                  <a:gd name="T3" fmla="*/ 20 h 353"/>
                  <a:gd name="T4" fmla="*/ 194 w 194"/>
                  <a:gd name="T5" fmla="*/ 20 h 353"/>
                  <a:gd name="T6" fmla="*/ 194 w 194"/>
                  <a:gd name="T7" fmla="*/ 17 h 353"/>
                  <a:gd name="T8" fmla="*/ 191 w 194"/>
                  <a:gd name="T9" fmla="*/ 17 h 353"/>
                  <a:gd name="T10" fmla="*/ 191 w 194"/>
                  <a:gd name="T11" fmla="*/ 13 h 353"/>
                  <a:gd name="T12" fmla="*/ 191 w 194"/>
                  <a:gd name="T13" fmla="*/ 13 h 353"/>
                  <a:gd name="T14" fmla="*/ 187 w 194"/>
                  <a:gd name="T15" fmla="*/ 10 h 353"/>
                  <a:gd name="T16" fmla="*/ 187 w 194"/>
                  <a:gd name="T17" fmla="*/ 10 h 353"/>
                  <a:gd name="T18" fmla="*/ 184 w 194"/>
                  <a:gd name="T19" fmla="*/ 6 h 353"/>
                  <a:gd name="T20" fmla="*/ 180 w 194"/>
                  <a:gd name="T21" fmla="*/ 6 h 353"/>
                  <a:gd name="T22" fmla="*/ 180 w 194"/>
                  <a:gd name="T23" fmla="*/ 3 h 353"/>
                  <a:gd name="T24" fmla="*/ 177 w 194"/>
                  <a:gd name="T25" fmla="*/ 3 h 353"/>
                  <a:gd name="T26" fmla="*/ 173 w 194"/>
                  <a:gd name="T27" fmla="*/ 3 h 353"/>
                  <a:gd name="T28" fmla="*/ 170 w 194"/>
                  <a:gd name="T29" fmla="*/ 0 h 353"/>
                  <a:gd name="T30" fmla="*/ 166 w 194"/>
                  <a:gd name="T31" fmla="*/ 0 h 353"/>
                  <a:gd name="T32" fmla="*/ 166 w 194"/>
                  <a:gd name="T33" fmla="*/ 0 h 353"/>
                  <a:gd name="T34" fmla="*/ 163 w 194"/>
                  <a:gd name="T35" fmla="*/ 0 h 353"/>
                  <a:gd name="T36" fmla="*/ 159 w 194"/>
                  <a:gd name="T37" fmla="*/ 0 h 353"/>
                  <a:gd name="T38" fmla="*/ 159 w 194"/>
                  <a:gd name="T39" fmla="*/ 0 h 353"/>
                  <a:gd name="T40" fmla="*/ 156 w 194"/>
                  <a:gd name="T41" fmla="*/ 0 h 353"/>
                  <a:gd name="T42" fmla="*/ 156 w 194"/>
                  <a:gd name="T43" fmla="*/ 0 h 353"/>
                  <a:gd name="T44" fmla="*/ 152 w 194"/>
                  <a:gd name="T45" fmla="*/ 3 h 353"/>
                  <a:gd name="T46" fmla="*/ 152 w 194"/>
                  <a:gd name="T47" fmla="*/ 3 h 353"/>
                  <a:gd name="T48" fmla="*/ 152 w 194"/>
                  <a:gd name="T49" fmla="*/ 3 h 353"/>
                  <a:gd name="T50" fmla="*/ 0 w 194"/>
                  <a:gd name="T51" fmla="*/ 333 h 353"/>
                  <a:gd name="T52" fmla="*/ 0 w 194"/>
                  <a:gd name="T53" fmla="*/ 333 h 353"/>
                  <a:gd name="T54" fmla="*/ 3 w 194"/>
                  <a:gd name="T55" fmla="*/ 333 h 353"/>
                  <a:gd name="T56" fmla="*/ 3 w 194"/>
                  <a:gd name="T57" fmla="*/ 333 h 353"/>
                  <a:gd name="T58" fmla="*/ 7 w 194"/>
                  <a:gd name="T59" fmla="*/ 329 h 353"/>
                  <a:gd name="T60" fmla="*/ 7 w 194"/>
                  <a:gd name="T61" fmla="*/ 329 h 353"/>
                  <a:gd name="T62" fmla="*/ 10 w 194"/>
                  <a:gd name="T63" fmla="*/ 329 h 353"/>
                  <a:gd name="T64" fmla="*/ 14 w 194"/>
                  <a:gd name="T65" fmla="*/ 329 h 353"/>
                  <a:gd name="T66" fmla="*/ 14 w 194"/>
                  <a:gd name="T67" fmla="*/ 329 h 353"/>
                  <a:gd name="T68" fmla="*/ 17 w 194"/>
                  <a:gd name="T69" fmla="*/ 333 h 353"/>
                  <a:gd name="T70" fmla="*/ 21 w 194"/>
                  <a:gd name="T71" fmla="*/ 333 h 353"/>
                  <a:gd name="T72" fmla="*/ 24 w 194"/>
                  <a:gd name="T73" fmla="*/ 333 h 353"/>
                  <a:gd name="T74" fmla="*/ 24 w 194"/>
                  <a:gd name="T75" fmla="*/ 336 h 353"/>
                  <a:gd name="T76" fmla="*/ 28 w 194"/>
                  <a:gd name="T77" fmla="*/ 336 h 353"/>
                  <a:gd name="T78" fmla="*/ 31 w 194"/>
                  <a:gd name="T79" fmla="*/ 336 h 353"/>
                  <a:gd name="T80" fmla="*/ 34 w 194"/>
                  <a:gd name="T81" fmla="*/ 339 h 353"/>
                  <a:gd name="T82" fmla="*/ 34 w 194"/>
                  <a:gd name="T83" fmla="*/ 339 h 353"/>
                  <a:gd name="T84" fmla="*/ 38 w 194"/>
                  <a:gd name="T85" fmla="*/ 343 h 353"/>
                  <a:gd name="T86" fmla="*/ 38 w 194"/>
                  <a:gd name="T87" fmla="*/ 343 h 353"/>
                  <a:gd name="T88" fmla="*/ 41 w 194"/>
                  <a:gd name="T89" fmla="*/ 346 h 353"/>
                  <a:gd name="T90" fmla="*/ 41 w 194"/>
                  <a:gd name="T91" fmla="*/ 346 h 353"/>
                  <a:gd name="T92" fmla="*/ 41 w 194"/>
                  <a:gd name="T93" fmla="*/ 350 h 353"/>
                  <a:gd name="T94" fmla="*/ 41 w 194"/>
                  <a:gd name="T95" fmla="*/ 350 h 353"/>
                  <a:gd name="T96" fmla="*/ 41 w 194"/>
                  <a:gd name="T97" fmla="*/ 353 h 353"/>
                  <a:gd name="T98" fmla="*/ 41 w 194"/>
                  <a:gd name="T99"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 h="353">
                    <a:moveTo>
                      <a:pt x="194" y="24"/>
                    </a:moveTo>
                    <a:lnTo>
                      <a:pt x="194" y="24"/>
                    </a:lnTo>
                    <a:lnTo>
                      <a:pt x="194" y="20"/>
                    </a:lnTo>
                    <a:lnTo>
                      <a:pt x="194" y="20"/>
                    </a:lnTo>
                    <a:lnTo>
                      <a:pt x="194" y="20"/>
                    </a:lnTo>
                    <a:lnTo>
                      <a:pt x="194" y="20"/>
                    </a:lnTo>
                    <a:lnTo>
                      <a:pt x="194" y="17"/>
                    </a:lnTo>
                    <a:lnTo>
                      <a:pt x="194" y="17"/>
                    </a:lnTo>
                    <a:lnTo>
                      <a:pt x="194" y="17"/>
                    </a:lnTo>
                    <a:lnTo>
                      <a:pt x="191" y="17"/>
                    </a:lnTo>
                    <a:lnTo>
                      <a:pt x="191" y="13"/>
                    </a:lnTo>
                    <a:lnTo>
                      <a:pt x="191" y="13"/>
                    </a:lnTo>
                    <a:lnTo>
                      <a:pt x="191" y="13"/>
                    </a:lnTo>
                    <a:lnTo>
                      <a:pt x="191" y="13"/>
                    </a:lnTo>
                    <a:lnTo>
                      <a:pt x="187" y="10"/>
                    </a:lnTo>
                    <a:lnTo>
                      <a:pt x="187" y="10"/>
                    </a:lnTo>
                    <a:lnTo>
                      <a:pt x="187" y="10"/>
                    </a:lnTo>
                    <a:lnTo>
                      <a:pt x="187" y="10"/>
                    </a:lnTo>
                    <a:lnTo>
                      <a:pt x="184" y="6"/>
                    </a:lnTo>
                    <a:lnTo>
                      <a:pt x="184" y="6"/>
                    </a:lnTo>
                    <a:lnTo>
                      <a:pt x="184" y="6"/>
                    </a:lnTo>
                    <a:lnTo>
                      <a:pt x="180" y="6"/>
                    </a:lnTo>
                    <a:lnTo>
                      <a:pt x="180" y="3"/>
                    </a:lnTo>
                    <a:lnTo>
                      <a:pt x="180" y="3"/>
                    </a:lnTo>
                    <a:lnTo>
                      <a:pt x="177" y="3"/>
                    </a:lnTo>
                    <a:lnTo>
                      <a:pt x="177" y="3"/>
                    </a:lnTo>
                    <a:lnTo>
                      <a:pt x="173" y="3"/>
                    </a:lnTo>
                    <a:lnTo>
                      <a:pt x="173" y="3"/>
                    </a:lnTo>
                    <a:lnTo>
                      <a:pt x="173" y="0"/>
                    </a:lnTo>
                    <a:lnTo>
                      <a:pt x="170" y="0"/>
                    </a:lnTo>
                    <a:lnTo>
                      <a:pt x="170" y="0"/>
                    </a:lnTo>
                    <a:lnTo>
                      <a:pt x="166" y="0"/>
                    </a:lnTo>
                    <a:lnTo>
                      <a:pt x="166" y="0"/>
                    </a:lnTo>
                    <a:lnTo>
                      <a:pt x="166" y="0"/>
                    </a:lnTo>
                    <a:lnTo>
                      <a:pt x="163" y="0"/>
                    </a:lnTo>
                    <a:lnTo>
                      <a:pt x="163" y="0"/>
                    </a:lnTo>
                    <a:lnTo>
                      <a:pt x="163" y="0"/>
                    </a:lnTo>
                    <a:lnTo>
                      <a:pt x="159" y="0"/>
                    </a:lnTo>
                    <a:lnTo>
                      <a:pt x="159" y="0"/>
                    </a:lnTo>
                    <a:lnTo>
                      <a:pt x="159" y="0"/>
                    </a:lnTo>
                    <a:lnTo>
                      <a:pt x="156" y="0"/>
                    </a:lnTo>
                    <a:lnTo>
                      <a:pt x="156" y="0"/>
                    </a:lnTo>
                    <a:lnTo>
                      <a:pt x="156" y="0"/>
                    </a:lnTo>
                    <a:lnTo>
                      <a:pt x="156" y="0"/>
                    </a:lnTo>
                    <a:lnTo>
                      <a:pt x="152" y="0"/>
                    </a:lnTo>
                    <a:lnTo>
                      <a:pt x="152" y="3"/>
                    </a:lnTo>
                    <a:lnTo>
                      <a:pt x="152" y="3"/>
                    </a:lnTo>
                    <a:lnTo>
                      <a:pt x="152" y="3"/>
                    </a:lnTo>
                    <a:lnTo>
                      <a:pt x="152" y="3"/>
                    </a:lnTo>
                    <a:lnTo>
                      <a:pt x="152" y="3"/>
                    </a:lnTo>
                    <a:lnTo>
                      <a:pt x="0" y="336"/>
                    </a:lnTo>
                    <a:lnTo>
                      <a:pt x="0" y="333"/>
                    </a:lnTo>
                    <a:lnTo>
                      <a:pt x="0" y="333"/>
                    </a:lnTo>
                    <a:lnTo>
                      <a:pt x="0" y="333"/>
                    </a:lnTo>
                    <a:lnTo>
                      <a:pt x="0" y="333"/>
                    </a:lnTo>
                    <a:lnTo>
                      <a:pt x="3" y="333"/>
                    </a:lnTo>
                    <a:lnTo>
                      <a:pt x="3" y="333"/>
                    </a:lnTo>
                    <a:lnTo>
                      <a:pt x="3" y="333"/>
                    </a:lnTo>
                    <a:lnTo>
                      <a:pt x="3" y="329"/>
                    </a:lnTo>
                    <a:lnTo>
                      <a:pt x="7" y="329"/>
                    </a:lnTo>
                    <a:lnTo>
                      <a:pt x="7" y="329"/>
                    </a:lnTo>
                    <a:lnTo>
                      <a:pt x="7" y="329"/>
                    </a:lnTo>
                    <a:lnTo>
                      <a:pt x="7" y="329"/>
                    </a:lnTo>
                    <a:lnTo>
                      <a:pt x="10" y="329"/>
                    </a:lnTo>
                    <a:lnTo>
                      <a:pt x="10" y="329"/>
                    </a:lnTo>
                    <a:lnTo>
                      <a:pt x="14" y="329"/>
                    </a:lnTo>
                    <a:lnTo>
                      <a:pt x="14" y="329"/>
                    </a:lnTo>
                    <a:lnTo>
                      <a:pt x="14" y="329"/>
                    </a:lnTo>
                    <a:lnTo>
                      <a:pt x="17" y="333"/>
                    </a:lnTo>
                    <a:lnTo>
                      <a:pt x="17" y="333"/>
                    </a:lnTo>
                    <a:lnTo>
                      <a:pt x="17" y="333"/>
                    </a:lnTo>
                    <a:lnTo>
                      <a:pt x="21" y="333"/>
                    </a:lnTo>
                    <a:lnTo>
                      <a:pt x="21" y="333"/>
                    </a:lnTo>
                    <a:lnTo>
                      <a:pt x="24" y="333"/>
                    </a:lnTo>
                    <a:lnTo>
                      <a:pt x="24" y="333"/>
                    </a:lnTo>
                    <a:lnTo>
                      <a:pt x="24" y="336"/>
                    </a:lnTo>
                    <a:lnTo>
                      <a:pt x="28" y="336"/>
                    </a:lnTo>
                    <a:lnTo>
                      <a:pt x="28" y="336"/>
                    </a:lnTo>
                    <a:lnTo>
                      <a:pt x="31" y="336"/>
                    </a:lnTo>
                    <a:lnTo>
                      <a:pt x="31" y="336"/>
                    </a:lnTo>
                    <a:lnTo>
                      <a:pt x="31" y="339"/>
                    </a:lnTo>
                    <a:lnTo>
                      <a:pt x="34" y="339"/>
                    </a:lnTo>
                    <a:lnTo>
                      <a:pt x="34" y="339"/>
                    </a:lnTo>
                    <a:lnTo>
                      <a:pt x="34" y="339"/>
                    </a:lnTo>
                    <a:lnTo>
                      <a:pt x="38" y="343"/>
                    </a:lnTo>
                    <a:lnTo>
                      <a:pt x="38" y="343"/>
                    </a:lnTo>
                    <a:lnTo>
                      <a:pt x="38" y="343"/>
                    </a:lnTo>
                    <a:lnTo>
                      <a:pt x="38" y="343"/>
                    </a:lnTo>
                    <a:lnTo>
                      <a:pt x="41" y="346"/>
                    </a:lnTo>
                    <a:lnTo>
                      <a:pt x="41" y="346"/>
                    </a:lnTo>
                    <a:lnTo>
                      <a:pt x="41" y="346"/>
                    </a:lnTo>
                    <a:lnTo>
                      <a:pt x="41" y="346"/>
                    </a:lnTo>
                    <a:lnTo>
                      <a:pt x="41" y="350"/>
                    </a:lnTo>
                    <a:lnTo>
                      <a:pt x="41" y="350"/>
                    </a:lnTo>
                    <a:lnTo>
                      <a:pt x="41" y="350"/>
                    </a:lnTo>
                    <a:lnTo>
                      <a:pt x="41" y="350"/>
                    </a:lnTo>
                    <a:lnTo>
                      <a:pt x="41" y="353"/>
                    </a:lnTo>
                    <a:lnTo>
                      <a:pt x="41" y="353"/>
                    </a:lnTo>
                    <a:lnTo>
                      <a:pt x="41" y="353"/>
                    </a:lnTo>
                    <a:lnTo>
                      <a:pt x="41" y="353"/>
                    </a:lnTo>
                    <a:lnTo>
                      <a:pt x="194" y="2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 name="Oval 72"/>
              <p:cNvSpPr>
                <a:spLocks noChangeArrowheads="1"/>
              </p:cNvSpPr>
              <p:nvPr/>
            </p:nvSpPr>
            <p:spPr bwMode="auto">
              <a:xfrm>
                <a:off x="3229" y="2380"/>
                <a:ext cx="65" cy="6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 name="Oval 73"/>
              <p:cNvSpPr>
                <a:spLocks noChangeArrowheads="1"/>
              </p:cNvSpPr>
              <p:nvPr/>
            </p:nvSpPr>
            <p:spPr bwMode="auto">
              <a:xfrm>
                <a:off x="2050" y="2717"/>
                <a:ext cx="72"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 name="Oval 74"/>
              <p:cNvSpPr>
                <a:spLocks noChangeArrowheads="1"/>
              </p:cNvSpPr>
              <p:nvPr/>
            </p:nvSpPr>
            <p:spPr bwMode="auto">
              <a:xfrm>
                <a:off x="3118" y="1746"/>
                <a:ext cx="142" cy="142"/>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 name="Freeform 75"/>
              <p:cNvSpPr>
                <a:spLocks/>
              </p:cNvSpPr>
              <p:nvPr/>
            </p:nvSpPr>
            <p:spPr bwMode="auto">
              <a:xfrm>
                <a:off x="3232" y="1676"/>
                <a:ext cx="170" cy="129"/>
              </a:xfrm>
              <a:custGeom>
                <a:avLst/>
                <a:gdLst>
                  <a:gd name="T0" fmla="*/ 4 w 170"/>
                  <a:gd name="T1" fmla="*/ 90 h 129"/>
                  <a:gd name="T2" fmla="*/ 0 w 170"/>
                  <a:gd name="T3" fmla="*/ 90 h 129"/>
                  <a:gd name="T4" fmla="*/ 0 w 170"/>
                  <a:gd name="T5" fmla="*/ 90 h 129"/>
                  <a:gd name="T6" fmla="*/ 0 w 170"/>
                  <a:gd name="T7" fmla="*/ 94 h 129"/>
                  <a:gd name="T8" fmla="*/ 0 w 170"/>
                  <a:gd name="T9" fmla="*/ 94 h 129"/>
                  <a:gd name="T10" fmla="*/ 0 w 170"/>
                  <a:gd name="T11" fmla="*/ 97 h 129"/>
                  <a:gd name="T12" fmla="*/ 4 w 170"/>
                  <a:gd name="T13" fmla="*/ 97 h 129"/>
                  <a:gd name="T14" fmla="*/ 4 w 170"/>
                  <a:gd name="T15" fmla="*/ 101 h 129"/>
                  <a:gd name="T16" fmla="*/ 4 w 170"/>
                  <a:gd name="T17" fmla="*/ 104 h 129"/>
                  <a:gd name="T18" fmla="*/ 4 w 170"/>
                  <a:gd name="T19" fmla="*/ 104 h 129"/>
                  <a:gd name="T20" fmla="*/ 7 w 170"/>
                  <a:gd name="T21" fmla="*/ 108 h 129"/>
                  <a:gd name="T22" fmla="*/ 7 w 170"/>
                  <a:gd name="T23" fmla="*/ 111 h 129"/>
                  <a:gd name="T24" fmla="*/ 10 w 170"/>
                  <a:gd name="T25" fmla="*/ 111 h 129"/>
                  <a:gd name="T26" fmla="*/ 10 w 170"/>
                  <a:gd name="T27" fmla="*/ 115 h 129"/>
                  <a:gd name="T28" fmla="*/ 14 w 170"/>
                  <a:gd name="T29" fmla="*/ 118 h 129"/>
                  <a:gd name="T30" fmla="*/ 14 w 170"/>
                  <a:gd name="T31" fmla="*/ 122 h 129"/>
                  <a:gd name="T32" fmla="*/ 17 w 170"/>
                  <a:gd name="T33" fmla="*/ 122 h 129"/>
                  <a:gd name="T34" fmla="*/ 17 w 170"/>
                  <a:gd name="T35" fmla="*/ 125 h 129"/>
                  <a:gd name="T36" fmla="*/ 21 w 170"/>
                  <a:gd name="T37" fmla="*/ 125 h 129"/>
                  <a:gd name="T38" fmla="*/ 21 w 170"/>
                  <a:gd name="T39" fmla="*/ 125 h 129"/>
                  <a:gd name="T40" fmla="*/ 24 w 170"/>
                  <a:gd name="T41" fmla="*/ 129 h 129"/>
                  <a:gd name="T42" fmla="*/ 24 w 170"/>
                  <a:gd name="T43" fmla="*/ 129 h 129"/>
                  <a:gd name="T44" fmla="*/ 24 w 170"/>
                  <a:gd name="T45" fmla="*/ 129 h 129"/>
                  <a:gd name="T46" fmla="*/ 28 w 170"/>
                  <a:gd name="T47" fmla="*/ 129 h 129"/>
                  <a:gd name="T48" fmla="*/ 28 w 170"/>
                  <a:gd name="T49" fmla="*/ 129 h 129"/>
                  <a:gd name="T50" fmla="*/ 170 w 170"/>
                  <a:gd name="T51" fmla="*/ 38 h 129"/>
                  <a:gd name="T52" fmla="*/ 166 w 170"/>
                  <a:gd name="T53" fmla="*/ 38 h 129"/>
                  <a:gd name="T54" fmla="*/ 166 w 170"/>
                  <a:gd name="T55" fmla="*/ 38 h 129"/>
                  <a:gd name="T56" fmla="*/ 166 w 170"/>
                  <a:gd name="T57" fmla="*/ 38 h 129"/>
                  <a:gd name="T58" fmla="*/ 163 w 170"/>
                  <a:gd name="T59" fmla="*/ 38 h 129"/>
                  <a:gd name="T60" fmla="*/ 163 w 170"/>
                  <a:gd name="T61" fmla="*/ 38 h 129"/>
                  <a:gd name="T62" fmla="*/ 160 w 170"/>
                  <a:gd name="T63" fmla="*/ 35 h 129"/>
                  <a:gd name="T64" fmla="*/ 160 w 170"/>
                  <a:gd name="T65" fmla="*/ 35 h 129"/>
                  <a:gd name="T66" fmla="*/ 156 w 170"/>
                  <a:gd name="T67" fmla="*/ 31 h 129"/>
                  <a:gd name="T68" fmla="*/ 156 w 170"/>
                  <a:gd name="T69" fmla="*/ 28 h 129"/>
                  <a:gd name="T70" fmla="*/ 153 w 170"/>
                  <a:gd name="T71" fmla="*/ 28 h 129"/>
                  <a:gd name="T72" fmla="*/ 153 w 170"/>
                  <a:gd name="T73" fmla="*/ 24 h 129"/>
                  <a:gd name="T74" fmla="*/ 149 w 170"/>
                  <a:gd name="T75" fmla="*/ 21 h 129"/>
                  <a:gd name="T76" fmla="*/ 149 w 170"/>
                  <a:gd name="T77" fmla="*/ 21 h 129"/>
                  <a:gd name="T78" fmla="*/ 146 w 170"/>
                  <a:gd name="T79" fmla="*/ 18 h 129"/>
                  <a:gd name="T80" fmla="*/ 146 w 170"/>
                  <a:gd name="T81" fmla="*/ 14 h 129"/>
                  <a:gd name="T82" fmla="*/ 146 w 170"/>
                  <a:gd name="T83" fmla="*/ 11 h 129"/>
                  <a:gd name="T84" fmla="*/ 146 w 170"/>
                  <a:gd name="T85" fmla="*/ 11 h 129"/>
                  <a:gd name="T86" fmla="*/ 142 w 170"/>
                  <a:gd name="T87" fmla="*/ 7 h 129"/>
                  <a:gd name="T88" fmla="*/ 142 w 170"/>
                  <a:gd name="T89" fmla="*/ 4 h 129"/>
                  <a:gd name="T90" fmla="*/ 142 w 170"/>
                  <a:gd name="T91" fmla="*/ 4 h 129"/>
                  <a:gd name="T92" fmla="*/ 142 w 170"/>
                  <a:gd name="T93" fmla="*/ 4 h 129"/>
                  <a:gd name="T94" fmla="*/ 142 w 170"/>
                  <a:gd name="T95" fmla="*/ 0 h 129"/>
                  <a:gd name="T96" fmla="*/ 142 w 170"/>
                  <a:gd name="T97" fmla="*/ 0 h 129"/>
                  <a:gd name="T98" fmla="*/ 142 w 170"/>
                  <a:gd name="T9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29">
                    <a:moveTo>
                      <a:pt x="4" y="87"/>
                    </a:moveTo>
                    <a:lnTo>
                      <a:pt x="4" y="90"/>
                    </a:lnTo>
                    <a:lnTo>
                      <a:pt x="0" y="90"/>
                    </a:lnTo>
                    <a:lnTo>
                      <a:pt x="0" y="90"/>
                    </a:lnTo>
                    <a:lnTo>
                      <a:pt x="0" y="90"/>
                    </a:lnTo>
                    <a:lnTo>
                      <a:pt x="0" y="90"/>
                    </a:lnTo>
                    <a:lnTo>
                      <a:pt x="0" y="90"/>
                    </a:lnTo>
                    <a:lnTo>
                      <a:pt x="0" y="94"/>
                    </a:lnTo>
                    <a:lnTo>
                      <a:pt x="0" y="94"/>
                    </a:lnTo>
                    <a:lnTo>
                      <a:pt x="0" y="94"/>
                    </a:lnTo>
                    <a:lnTo>
                      <a:pt x="0" y="94"/>
                    </a:lnTo>
                    <a:lnTo>
                      <a:pt x="0" y="97"/>
                    </a:lnTo>
                    <a:lnTo>
                      <a:pt x="0" y="97"/>
                    </a:lnTo>
                    <a:lnTo>
                      <a:pt x="4" y="97"/>
                    </a:lnTo>
                    <a:lnTo>
                      <a:pt x="4" y="97"/>
                    </a:lnTo>
                    <a:lnTo>
                      <a:pt x="4" y="101"/>
                    </a:lnTo>
                    <a:lnTo>
                      <a:pt x="4" y="101"/>
                    </a:lnTo>
                    <a:lnTo>
                      <a:pt x="4" y="104"/>
                    </a:lnTo>
                    <a:lnTo>
                      <a:pt x="4" y="104"/>
                    </a:lnTo>
                    <a:lnTo>
                      <a:pt x="4" y="104"/>
                    </a:lnTo>
                    <a:lnTo>
                      <a:pt x="7" y="108"/>
                    </a:lnTo>
                    <a:lnTo>
                      <a:pt x="7" y="108"/>
                    </a:lnTo>
                    <a:lnTo>
                      <a:pt x="7" y="108"/>
                    </a:lnTo>
                    <a:lnTo>
                      <a:pt x="7" y="111"/>
                    </a:lnTo>
                    <a:lnTo>
                      <a:pt x="7" y="111"/>
                    </a:lnTo>
                    <a:lnTo>
                      <a:pt x="10" y="111"/>
                    </a:lnTo>
                    <a:lnTo>
                      <a:pt x="10" y="115"/>
                    </a:lnTo>
                    <a:lnTo>
                      <a:pt x="10" y="115"/>
                    </a:lnTo>
                    <a:lnTo>
                      <a:pt x="10" y="118"/>
                    </a:lnTo>
                    <a:lnTo>
                      <a:pt x="14" y="118"/>
                    </a:lnTo>
                    <a:lnTo>
                      <a:pt x="14" y="118"/>
                    </a:lnTo>
                    <a:lnTo>
                      <a:pt x="14" y="122"/>
                    </a:lnTo>
                    <a:lnTo>
                      <a:pt x="14" y="122"/>
                    </a:lnTo>
                    <a:lnTo>
                      <a:pt x="17" y="122"/>
                    </a:lnTo>
                    <a:lnTo>
                      <a:pt x="17" y="122"/>
                    </a:lnTo>
                    <a:lnTo>
                      <a:pt x="17" y="125"/>
                    </a:lnTo>
                    <a:lnTo>
                      <a:pt x="17" y="125"/>
                    </a:lnTo>
                    <a:lnTo>
                      <a:pt x="21" y="125"/>
                    </a:lnTo>
                    <a:lnTo>
                      <a:pt x="21" y="125"/>
                    </a:lnTo>
                    <a:lnTo>
                      <a:pt x="21" y="125"/>
                    </a:lnTo>
                    <a:lnTo>
                      <a:pt x="21" y="129"/>
                    </a:lnTo>
                    <a:lnTo>
                      <a:pt x="24" y="129"/>
                    </a:lnTo>
                    <a:lnTo>
                      <a:pt x="24" y="129"/>
                    </a:lnTo>
                    <a:lnTo>
                      <a:pt x="24" y="129"/>
                    </a:lnTo>
                    <a:lnTo>
                      <a:pt x="24" y="129"/>
                    </a:lnTo>
                    <a:lnTo>
                      <a:pt x="24" y="129"/>
                    </a:lnTo>
                    <a:lnTo>
                      <a:pt x="24" y="129"/>
                    </a:lnTo>
                    <a:lnTo>
                      <a:pt x="28" y="129"/>
                    </a:lnTo>
                    <a:lnTo>
                      <a:pt x="28" y="129"/>
                    </a:lnTo>
                    <a:lnTo>
                      <a:pt x="28" y="129"/>
                    </a:lnTo>
                    <a:lnTo>
                      <a:pt x="170" y="38"/>
                    </a:lnTo>
                    <a:lnTo>
                      <a:pt x="170" y="38"/>
                    </a:lnTo>
                    <a:lnTo>
                      <a:pt x="166" y="38"/>
                    </a:lnTo>
                    <a:lnTo>
                      <a:pt x="166" y="38"/>
                    </a:lnTo>
                    <a:lnTo>
                      <a:pt x="166" y="38"/>
                    </a:lnTo>
                    <a:lnTo>
                      <a:pt x="166" y="38"/>
                    </a:lnTo>
                    <a:lnTo>
                      <a:pt x="166" y="38"/>
                    </a:lnTo>
                    <a:lnTo>
                      <a:pt x="166" y="38"/>
                    </a:lnTo>
                    <a:lnTo>
                      <a:pt x="163" y="38"/>
                    </a:lnTo>
                    <a:lnTo>
                      <a:pt x="163" y="38"/>
                    </a:lnTo>
                    <a:lnTo>
                      <a:pt x="163" y="38"/>
                    </a:lnTo>
                    <a:lnTo>
                      <a:pt x="163" y="38"/>
                    </a:lnTo>
                    <a:lnTo>
                      <a:pt x="163" y="35"/>
                    </a:lnTo>
                    <a:lnTo>
                      <a:pt x="160" y="35"/>
                    </a:lnTo>
                    <a:lnTo>
                      <a:pt x="160" y="35"/>
                    </a:lnTo>
                    <a:lnTo>
                      <a:pt x="160" y="35"/>
                    </a:lnTo>
                    <a:lnTo>
                      <a:pt x="160" y="31"/>
                    </a:lnTo>
                    <a:lnTo>
                      <a:pt x="156" y="31"/>
                    </a:lnTo>
                    <a:lnTo>
                      <a:pt x="156" y="31"/>
                    </a:lnTo>
                    <a:lnTo>
                      <a:pt x="156" y="28"/>
                    </a:lnTo>
                    <a:lnTo>
                      <a:pt x="156" y="28"/>
                    </a:lnTo>
                    <a:lnTo>
                      <a:pt x="153" y="28"/>
                    </a:lnTo>
                    <a:lnTo>
                      <a:pt x="153" y="24"/>
                    </a:lnTo>
                    <a:lnTo>
                      <a:pt x="153" y="24"/>
                    </a:lnTo>
                    <a:lnTo>
                      <a:pt x="153" y="24"/>
                    </a:lnTo>
                    <a:lnTo>
                      <a:pt x="149" y="21"/>
                    </a:lnTo>
                    <a:lnTo>
                      <a:pt x="149" y="21"/>
                    </a:lnTo>
                    <a:lnTo>
                      <a:pt x="149" y="21"/>
                    </a:lnTo>
                    <a:lnTo>
                      <a:pt x="149" y="18"/>
                    </a:lnTo>
                    <a:lnTo>
                      <a:pt x="146" y="18"/>
                    </a:lnTo>
                    <a:lnTo>
                      <a:pt x="146" y="14"/>
                    </a:lnTo>
                    <a:lnTo>
                      <a:pt x="146" y="14"/>
                    </a:lnTo>
                    <a:lnTo>
                      <a:pt x="146" y="14"/>
                    </a:lnTo>
                    <a:lnTo>
                      <a:pt x="146" y="11"/>
                    </a:lnTo>
                    <a:lnTo>
                      <a:pt x="146" y="11"/>
                    </a:lnTo>
                    <a:lnTo>
                      <a:pt x="146" y="11"/>
                    </a:lnTo>
                    <a:lnTo>
                      <a:pt x="142" y="7"/>
                    </a:lnTo>
                    <a:lnTo>
                      <a:pt x="142" y="7"/>
                    </a:lnTo>
                    <a:lnTo>
                      <a:pt x="142" y="7"/>
                    </a:lnTo>
                    <a:lnTo>
                      <a:pt x="142" y="4"/>
                    </a:lnTo>
                    <a:lnTo>
                      <a:pt x="142" y="4"/>
                    </a:lnTo>
                    <a:lnTo>
                      <a:pt x="142" y="4"/>
                    </a:lnTo>
                    <a:lnTo>
                      <a:pt x="142" y="4"/>
                    </a:lnTo>
                    <a:lnTo>
                      <a:pt x="142" y="4"/>
                    </a:lnTo>
                    <a:lnTo>
                      <a:pt x="142" y="0"/>
                    </a:lnTo>
                    <a:lnTo>
                      <a:pt x="142" y="0"/>
                    </a:lnTo>
                    <a:lnTo>
                      <a:pt x="142" y="0"/>
                    </a:lnTo>
                    <a:lnTo>
                      <a:pt x="142" y="0"/>
                    </a:lnTo>
                    <a:lnTo>
                      <a:pt x="142" y="0"/>
                    </a:lnTo>
                    <a:lnTo>
                      <a:pt x="142" y="0"/>
                    </a:lnTo>
                    <a:lnTo>
                      <a:pt x="4" y="8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 name="Oval 76"/>
              <p:cNvSpPr>
                <a:spLocks noChangeArrowheads="1"/>
              </p:cNvSpPr>
              <p:nvPr/>
            </p:nvSpPr>
            <p:spPr bwMode="auto">
              <a:xfrm>
                <a:off x="1103" y="1527"/>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 name="Freeform 77"/>
              <p:cNvSpPr>
                <a:spLocks/>
              </p:cNvSpPr>
              <p:nvPr/>
            </p:nvSpPr>
            <p:spPr bwMode="auto">
              <a:xfrm>
                <a:off x="1006" y="1392"/>
                <a:ext cx="142" cy="173"/>
              </a:xfrm>
              <a:custGeom>
                <a:avLst/>
                <a:gdLst>
                  <a:gd name="T0" fmla="*/ 104 w 142"/>
                  <a:gd name="T1" fmla="*/ 170 h 173"/>
                  <a:gd name="T2" fmla="*/ 104 w 142"/>
                  <a:gd name="T3" fmla="*/ 170 h 173"/>
                  <a:gd name="T4" fmla="*/ 104 w 142"/>
                  <a:gd name="T5" fmla="*/ 170 h 173"/>
                  <a:gd name="T6" fmla="*/ 107 w 142"/>
                  <a:gd name="T7" fmla="*/ 173 h 173"/>
                  <a:gd name="T8" fmla="*/ 107 w 142"/>
                  <a:gd name="T9" fmla="*/ 173 h 173"/>
                  <a:gd name="T10" fmla="*/ 111 w 142"/>
                  <a:gd name="T11" fmla="*/ 173 h 173"/>
                  <a:gd name="T12" fmla="*/ 114 w 142"/>
                  <a:gd name="T13" fmla="*/ 173 h 173"/>
                  <a:gd name="T14" fmla="*/ 118 w 142"/>
                  <a:gd name="T15" fmla="*/ 170 h 173"/>
                  <a:gd name="T16" fmla="*/ 118 w 142"/>
                  <a:gd name="T17" fmla="*/ 170 h 173"/>
                  <a:gd name="T18" fmla="*/ 121 w 142"/>
                  <a:gd name="T19" fmla="*/ 170 h 173"/>
                  <a:gd name="T20" fmla="*/ 125 w 142"/>
                  <a:gd name="T21" fmla="*/ 166 h 173"/>
                  <a:gd name="T22" fmla="*/ 128 w 142"/>
                  <a:gd name="T23" fmla="*/ 166 h 173"/>
                  <a:gd name="T24" fmla="*/ 128 w 142"/>
                  <a:gd name="T25" fmla="*/ 166 h 173"/>
                  <a:gd name="T26" fmla="*/ 131 w 142"/>
                  <a:gd name="T27" fmla="*/ 163 h 173"/>
                  <a:gd name="T28" fmla="*/ 135 w 142"/>
                  <a:gd name="T29" fmla="*/ 159 h 173"/>
                  <a:gd name="T30" fmla="*/ 135 w 142"/>
                  <a:gd name="T31" fmla="*/ 159 h 173"/>
                  <a:gd name="T32" fmla="*/ 138 w 142"/>
                  <a:gd name="T33" fmla="*/ 156 h 173"/>
                  <a:gd name="T34" fmla="*/ 138 w 142"/>
                  <a:gd name="T35" fmla="*/ 156 h 173"/>
                  <a:gd name="T36" fmla="*/ 138 w 142"/>
                  <a:gd name="T37" fmla="*/ 152 h 173"/>
                  <a:gd name="T38" fmla="*/ 142 w 142"/>
                  <a:gd name="T39" fmla="*/ 149 h 173"/>
                  <a:gd name="T40" fmla="*/ 142 w 142"/>
                  <a:gd name="T41" fmla="*/ 149 h 173"/>
                  <a:gd name="T42" fmla="*/ 142 w 142"/>
                  <a:gd name="T43" fmla="*/ 145 h 173"/>
                  <a:gd name="T44" fmla="*/ 142 w 142"/>
                  <a:gd name="T45" fmla="*/ 145 h 173"/>
                  <a:gd name="T46" fmla="*/ 142 w 142"/>
                  <a:gd name="T47" fmla="*/ 142 h 173"/>
                  <a:gd name="T48" fmla="*/ 142 w 142"/>
                  <a:gd name="T49" fmla="*/ 142 h 173"/>
                  <a:gd name="T50" fmla="*/ 41 w 142"/>
                  <a:gd name="T51" fmla="*/ 3 h 173"/>
                  <a:gd name="T52" fmla="*/ 41 w 142"/>
                  <a:gd name="T53" fmla="*/ 3 h 173"/>
                  <a:gd name="T54" fmla="*/ 41 w 142"/>
                  <a:gd name="T55" fmla="*/ 7 h 173"/>
                  <a:gd name="T56" fmla="*/ 41 w 142"/>
                  <a:gd name="T57" fmla="*/ 7 h 173"/>
                  <a:gd name="T58" fmla="*/ 41 w 142"/>
                  <a:gd name="T59" fmla="*/ 10 h 173"/>
                  <a:gd name="T60" fmla="*/ 41 w 142"/>
                  <a:gd name="T61" fmla="*/ 10 h 173"/>
                  <a:gd name="T62" fmla="*/ 38 w 142"/>
                  <a:gd name="T63" fmla="*/ 14 h 173"/>
                  <a:gd name="T64" fmla="*/ 38 w 142"/>
                  <a:gd name="T65" fmla="*/ 14 h 173"/>
                  <a:gd name="T66" fmla="*/ 34 w 142"/>
                  <a:gd name="T67" fmla="*/ 17 h 173"/>
                  <a:gd name="T68" fmla="*/ 34 w 142"/>
                  <a:gd name="T69" fmla="*/ 21 h 173"/>
                  <a:gd name="T70" fmla="*/ 31 w 142"/>
                  <a:gd name="T71" fmla="*/ 21 h 173"/>
                  <a:gd name="T72" fmla="*/ 31 w 142"/>
                  <a:gd name="T73" fmla="*/ 24 h 173"/>
                  <a:gd name="T74" fmla="*/ 27 w 142"/>
                  <a:gd name="T75" fmla="*/ 24 h 173"/>
                  <a:gd name="T76" fmla="*/ 24 w 142"/>
                  <a:gd name="T77" fmla="*/ 28 h 173"/>
                  <a:gd name="T78" fmla="*/ 21 w 142"/>
                  <a:gd name="T79" fmla="*/ 28 h 173"/>
                  <a:gd name="T80" fmla="*/ 21 w 142"/>
                  <a:gd name="T81" fmla="*/ 31 h 173"/>
                  <a:gd name="T82" fmla="*/ 17 w 142"/>
                  <a:gd name="T83" fmla="*/ 31 h 173"/>
                  <a:gd name="T84" fmla="*/ 14 w 142"/>
                  <a:gd name="T85" fmla="*/ 31 h 173"/>
                  <a:gd name="T86" fmla="*/ 10 w 142"/>
                  <a:gd name="T87" fmla="*/ 31 h 173"/>
                  <a:gd name="T88" fmla="*/ 10 w 142"/>
                  <a:gd name="T89" fmla="*/ 31 h 173"/>
                  <a:gd name="T90" fmla="*/ 7 w 142"/>
                  <a:gd name="T91" fmla="*/ 31 h 173"/>
                  <a:gd name="T92" fmla="*/ 7 w 142"/>
                  <a:gd name="T93" fmla="*/ 31 h 173"/>
                  <a:gd name="T94" fmla="*/ 3 w 142"/>
                  <a:gd name="T95" fmla="*/ 31 h 173"/>
                  <a:gd name="T96" fmla="*/ 3 w 142"/>
                  <a:gd name="T97" fmla="*/ 31 h 173"/>
                  <a:gd name="T98" fmla="*/ 0 w 142"/>
                  <a:gd name="T99" fmla="*/ 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73">
                    <a:moveTo>
                      <a:pt x="100" y="170"/>
                    </a:moveTo>
                    <a:lnTo>
                      <a:pt x="104" y="170"/>
                    </a:lnTo>
                    <a:lnTo>
                      <a:pt x="104" y="170"/>
                    </a:lnTo>
                    <a:lnTo>
                      <a:pt x="104" y="170"/>
                    </a:lnTo>
                    <a:lnTo>
                      <a:pt x="104" y="170"/>
                    </a:lnTo>
                    <a:lnTo>
                      <a:pt x="104" y="170"/>
                    </a:lnTo>
                    <a:lnTo>
                      <a:pt x="107" y="173"/>
                    </a:lnTo>
                    <a:lnTo>
                      <a:pt x="107" y="173"/>
                    </a:lnTo>
                    <a:lnTo>
                      <a:pt x="107" y="173"/>
                    </a:lnTo>
                    <a:lnTo>
                      <a:pt x="107" y="173"/>
                    </a:lnTo>
                    <a:lnTo>
                      <a:pt x="111" y="173"/>
                    </a:lnTo>
                    <a:lnTo>
                      <a:pt x="111" y="173"/>
                    </a:lnTo>
                    <a:lnTo>
                      <a:pt x="111" y="173"/>
                    </a:lnTo>
                    <a:lnTo>
                      <a:pt x="114" y="173"/>
                    </a:lnTo>
                    <a:lnTo>
                      <a:pt x="114" y="173"/>
                    </a:lnTo>
                    <a:lnTo>
                      <a:pt x="118" y="170"/>
                    </a:lnTo>
                    <a:lnTo>
                      <a:pt x="118" y="170"/>
                    </a:lnTo>
                    <a:lnTo>
                      <a:pt x="118" y="170"/>
                    </a:lnTo>
                    <a:lnTo>
                      <a:pt x="121" y="170"/>
                    </a:lnTo>
                    <a:lnTo>
                      <a:pt x="121" y="170"/>
                    </a:lnTo>
                    <a:lnTo>
                      <a:pt x="121" y="170"/>
                    </a:lnTo>
                    <a:lnTo>
                      <a:pt x="125" y="166"/>
                    </a:lnTo>
                    <a:lnTo>
                      <a:pt x="125" y="166"/>
                    </a:lnTo>
                    <a:lnTo>
                      <a:pt x="128" y="166"/>
                    </a:lnTo>
                    <a:lnTo>
                      <a:pt x="128" y="166"/>
                    </a:lnTo>
                    <a:lnTo>
                      <a:pt x="128" y="166"/>
                    </a:lnTo>
                    <a:lnTo>
                      <a:pt x="131" y="163"/>
                    </a:lnTo>
                    <a:lnTo>
                      <a:pt x="131" y="163"/>
                    </a:lnTo>
                    <a:lnTo>
                      <a:pt x="131" y="163"/>
                    </a:lnTo>
                    <a:lnTo>
                      <a:pt x="135" y="159"/>
                    </a:lnTo>
                    <a:lnTo>
                      <a:pt x="135" y="159"/>
                    </a:lnTo>
                    <a:lnTo>
                      <a:pt x="135" y="159"/>
                    </a:lnTo>
                    <a:lnTo>
                      <a:pt x="135" y="159"/>
                    </a:lnTo>
                    <a:lnTo>
                      <a:pt x="138" y="156"/>
                    </a:lnTo>
                    <a:lnTo>
                      <a:pt x="138" y="156"/>
                    </a:lnTo>
                    <a:lnTo>
                      <a:pt x="138" y="156"/>
                    </a:lnTo>
                    <a:lnTo>
                      <a:pt x="138" y="152"/>
                    </a:lnTo>
                    <a:lnTo>
                      <a:pt x="138" y="152"/>
                    </a:lnTo>
                    <a:lnTo>
                      <a:pt x="142" y="152"/>
                    </a:lnTo>
                    <a:lnTo>
                      <a:pt x="142" y="149"/>
                    </a:lnTo>
                    <a:lnTo>
                      <a:pt x="142" y="149"/>
                    </a:lnTo>
                    <a:lnTo>
                      <a:pt x="142" y="149"/>
                    </a:lnTo>
                    <a:lnTo>
                      <a:pt x="142" y="149"/>
                    </a:lnTo>
                    <a:lnTo>
                      <a:pt x="142" y="145"/>
                    </a:lnTo>
                    <a:lnTo>
                      <a:pt x="142" y="145"/>
                    </a:lnTo>
                    <a:lnTo>
                      <a:pt x="142" y="145"/>
                    </a:lnTo>
                    <a:lnTo>
                      <a:pt x="142" y="142"/>
                    </a:lnTo>
                    <a:lnTo>
                      <a:pt x="142" y="142"/>
                    </a:lnTo>
                    <a:lnTo>
                      <a:pt x="142" y="142"/>
                    </a:lnTo>
                    <a:lnTo>
                      <a:pt x="142" y="142"/>
                    </a:lnTo>
                    <a:lnTo>
                      <a:pt x="41" y="0"/>
                    </a:lnTo>
                    <a:lnTo>
                      <a:pt x="41" y="3"/>
                    </a:lnTo>
                    <a:lnTo>
                      <a:pt x="41" y="3"/>
                    </a:lnTo>
                    <a:lnTo>
                      <a:pt x="41" y="3"/>
                    </a:lnTo>
                    <a:lnTo>
                      <a:pt x="41" y="3"/>
                    </a:lnTo>
                    <a:lnTo>
                      <a:pt x="41" y="7"/>
                    </a:lnTo>
                    <a:lnTo>
                      <a:pt x="41" y="7"/>
                    </a:lnTo>
                    <a:lnTo>
                      <a:pt x="41" y="7"/>
                    </a:lnTo>
                    <a:lnTo>
                      <a:pt x="41" y="7"/>
                    </a:lnTo>
                    <a:lnTo>
                      <a:pt x="41" y="10"/>
                    </a:lnTo>
                    <a:lnTo>
                      <a:pt x="41" y="10"/>
                    </a:lnTo>
                    <a:lnTo>
                      <a:pt x="41" y="10"/>
                    </a:lnTo>
                    <a:lnTo>
                      <a:pt x="41" y="14"/>
                    </a:lnTo>
                    <a:lnTo>
                      <a:pt x="38" y="14"/>
                    </a:lnTo>
                    <a:lnTo>
                      <a:pt x="38" y="14"/>
                    </a:lnTo>
                    <a:lnTo>
                      <a:pt x="38" y="14"/>
                    </a:lnTo>
                    <a:lnTo>
                      <a:pt x="38" y="17"/>
                    </a:lnTo>
                    <a:lnTo>
                      <a:pt x="34" y="17"/>
                    </a:lnTo>
                    <a:lnTo>
                      <a:pt x="34" y="17"/>
                    </a:lnTo>
                    <a:lnTo>
                      <a:pt x="34" y="21"/>
                    </a:lnTo>
                    <a:lnTo>
                      <a:pt x="34" y="21"/>
                    </a:lnTo>
                    <a:lnTo>
                      <a:pt x="31" y="21"/>
                    </a:lnTo>
                    <a:lnTo>
                      <a:pt x="31" y="24"/>
                    </a:lnTo>
                    <a:lnTo>
                      <a:pt x="31" y="24"/>
                    </a:lnTo>
                    <a:lnTo>
                      <a:pt x="27" y="24"/>
                    </a:lnTo>
                    <a:lnTo>
                      <a:pt x="27" y="24"/>
                    </a:lnTo>
                    <a:lnTo>
                      <a:pt x="27" y="28"/>
                    </a:lnTo>
                    <a:lnTo>
                      <a:pt x="24" y="28"/>
                    </a:lnTo>
                    <a:lnTo>
                      <a:pt x="24" y="28"/>
                    </a:lnTo>
                    <a:lnTo>
                      <a:pt x="21" y="28"/>
                    </a:lnTo>
                    <a:lnTo>
                      <a:pt x="21" y="28"/>
                    </a:lnTo>
                    <a:lnTo>
                      <a:pt x="21" y="31"/>
                    </a:lnTo>
                    <a:lnTo>
                      <a:pt x="17" y="31"/>
                    </a:lnTo>
                    <a:lnTo>
                      <a:pt x="17" y="31"/>
                    </a:lnTo>
                    <a:lnTo>
                      <a:pt x="17" y="31"/>
                    </a:lnTo>
                    <a:lnTo>
                      <a:pt x="14" y="31"/>
                    </a:lnTo>
                    <a:lnTo>
                      <a:pt x="14" y="31"/>
                    </a:lnTo>
                    <a:lnTo>
                      <a:pt x="10" y="31"/>
                    </a:lnTo>
                    <a:lnTo>
                      <a:pt x="10" y="31"/>
                    </a:lnTo>
                    <a:lnTo>
                      <a:pt x="10" y="31"/>
                    </a:lnTo>
                    <a:lnTo>
                      <a:pt x="7" y="31"/>
                    </a:lnTo>
                    <a:lnTo>
                      <a:pt x="7" y="31"/>
                    </a:lnTo>
                    <a:lnTo>
                      <a:pt x="7" y="31"/>
                    </a:lnTo>
                    <a:lnTo>
                      <a:pt x="7" y="31"/>
                    </a:lnTo>
                    <a:lnTo>
                      <a:pt x="3" y="31"/>
                    </a:lnTo>
                    <a:lnTo>
                      <a:pt x="3" y="31"/>
                    </a:lnTo>
                    <a:lnTo>
                      <a:pt x="3" y="31"/>
                    </a:lnTo>
                    <a:lnTo>
                      <a:pt x="3" y="31"/>
                    </a:lnTo>
                    <a:lnTo>
                      <a:pt x="3" y="31"/>
                    </a:lnTo>
                    <a:lnTo>
                      <a:pt x="0" y="28"/>
                    </a:lnTo>
                    <a:lnTo>
                      <a:pt x="100" y="17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 name="Oval 78"/>
              <p:cNvSpPr>
                <a:spLocks noChangeArrowheads="1"/>
              </p:cNvSpPr>
              <p:nvPr/>
            </p:nvSpPr>
            <p:spPr bwMode="auto">
              <a:xfrm>
                <a:off x="1782" y="1041"/>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79"/>
              <p:cNvSpPr>
                <a:spLocks/>
              </p:cNvSpPr>
              <p:nvPr/>
            </p:nvSpPr>
            <p:spPr bwMode="auto">
              <a:xfrm>
                <a:off x="1821" y="1038"/>
                <a:ext cx="145" cy="66"/>
              </a:xfrm>
              <a:custGeom>
                <a:avLst/>
                <a:gdLst>
                  <a:gd name="T0" fmla="*/ 14 w 145"/>
                  <a:gd name="T1" fmla="*/ 17 h 66"/>
                  <a:gd name="T2" fmla="*/ 10 w 145"/>
                  <a:gd name="T3" fmla="*/ 17 h 66"/>
                  <a:gd name="T4" fmla="*/ 7 w 145"/>
                  <a:gd name="T5" fmla="*/ 21 h 66"/>
                  <a:gd name="T6" fmla="*/ 7 w 145"/>
                  <a:gd name="T7" fmla="*/ 21 h 66"/>
                  <a:gd name="T8" fmla="*/ 3 w 145"/>
                  <a:gd name="T9" fmla="*/ 24 h 66"/>
                  <a:gd name="T10" fmla="*/ 3 w 145"/>
                  <a:gd name="T11" fmla="*/ 24 h 66"/>
                  <a:gd name="T12" fmla="*/ 0 w 145"/>
                  <a:gd name="T13" fmla="*/ 28 h 66"/>
                  <a:gd name="T14" fmla="*/ 0 w 145"/>
                  <a:gd name="T15" fmla="*/ 31 h 66"/>
                  <a:gd name="T16" fmla="*/ 0 w 145"/>
                  <a:gd name="T17" fmla="*/ 31 h 66"/>
                  <a:gd name="T18" fmla="*/ 0 w 145"/>
                  <a:gd name="T19" fmla="*/ 35 h 66"/>
                  <a:gd name="T20" fmla="*/ 0 w 145"/>
                  <a:gd name="T21" fmla="*/ 38 h 66"/>
                  <a:gd name="T22" fmla="*/ 0 w 145"/>
                  <a:gd name="T23" fmla="*/ 42 h 66"/>
                  <a:gd name="T24" fmla="*/ 0 w 145"/>
                  <a:gd name="T25" fmla="*/ 45 h 66"/>
                  <a:gd name="T26" fmla="*/ 0 w 145"/>
                  <a:gd name="T27" fmla="*/ 49 h 66"/>
                  <a:gd name="T28" fmla="*/ 0 w 145"/>
                  <a:gd name="T29" fmla="*/ 49 h 66"/>
                  <a:gd name="T30" fmla="*/ 3 w 145"/>
                  <a:gd name="T31" fmla="*/ 52 h 66"/>
                  <a:gd name="T32" fmla="*/ 3 w 145"/>
                  <a:gd name="T33" fmla="*/ 56 h 66"/>
                  <a:gd name="T34" fmla="*/ 3 w 145"/>
                  <a:gd name="T35" fmla="*/ 59 h 66"/>
                  <a:gd name="T36" fmla="*/ 7 w 145"/>
                  <a:gd name="T37" fmla="*/ 59 h 66"/>
                  <a:gd name="T38" fmla="*/ 10 w 145"/>
                  <a:gd name="T39" fmla="*/ 62 h 66"/>
                  <a:gd name="T40" fmla="*/ 10 w 145"/>
                  <a:gd name="T41" fmla="*/ 62 h 66"/>
                  <a:gd name="T42" fmla="*/ 14 w 145"/>
                  <a:gd name="T43" fmla="*/ 62 h 66"/>
                  <a:gd name="T44" fmla="*/ 17 w 145"/>
                  <a:gd name="T45" fmla="*/ 62 h 66"/>
                  <a:gd name="T46" fmla="*/ 17 w 145"/>
                  <a:gd name="T47" fmla="*/ 66 h 66"/>
                  <a:gd name="T48" fmla="*/ 20 w 145"/>
                  <a:gd name="T49" fmla="*/ 66 h 66"/>
                  <a:gd name="T50" fmla="*/ 145 w 145"/>
                  <a:gd name="T51" fmla="*/ 45 h 66"/>
                  <a:gd name="T52" fmla="*/ 142 w 145"/>
                  <a:gd name="T53" fmla="*/ 45 h 66"/>
                  <a:gd name="T54" fmla="*/ 138 w 145"/>
                  <a:gd name="T55" fmla="*/ 45 h 66"/>
                  <a:gd name="T56" fmla="*/ 138 w 145"/>
                  <a:gd name="T57" fmla="*/ 45 h 66"/>
                  <a:gd name="T58" fmla="*/ 135 w 145"/>
                  <a:gd name="T59" fmla="*/ 45 h 66"/>
                  <a:gd name="T60" fmla="*/ 131 w 145"/>
                  <a:gd name="T61" fmla="*/ 42 h 66"/>
                  <a:gd name="T62" fmla="*/ 131 w 145"/>
                  <a:gd name="T63" fmla="*/ 42 h 66"/>
                  <a:gd name="T64" fmla="*/ 128 w 145"/>
                  <a:gd name="T65" fmla="*/ 38 h 66"/>
                  <a:gd name="T66" fmla="*/ 128 w 145"/>
                  <a:gd name="T67" fmla="*/ 35 h 66"/>
                  <a:gd name="T68" fmla="*/ 128 w 145"/>
                  <a:gd name="T69" fmla="*/ 35 h 66"/>
                  <a:gd name="T70" fmla="*/ 124 w 145"/>
                  <a:gd name="T71" fmla="*/ 31 h 66"/>
                  <a:gd name="T72" fmla="*/ 124 w 145"/>
                  <a:gd name="T73" fmla="*/ 28 h 66"/>
                  <a:gd name="T74" fmla="*/ 124 w 145"/>
                  <a:gd name="T75" fmla="*/ 24 h 66"/>
                  <a:gd name="T76" fmla="*/ 124 w 145"/>
                  <a:gd name="T77" fmla="*/ 21 h 66"/>
                  <a:gd name="T78" fmla="*/ 124 w 145"/>
                  <a:gd name="T79" fmla="*/ 17 h 66"/>
                  <a:gd name="T80" fmla="*/ 124 w 145"/>
                  <a:gd name="T81" fmla="*/ 14 h 66"/>
                  <a:gd name="T82" fmla="*/ 124 w 145"/>
                  <a:gd name="T83" fmla="*/ 14 h 66"/>
                  <a:gd name="T84" fmla="*/ 124 w 145"/>
                  <a:gd name="T85" fmla="*/ 10 h 66"/>
                  <a:gd name="T86" fmla="*/ 128 w 145"/>
                  <a:gd name="T87" fmla="*/ 7 h 66"/>
                  <a:gd name="T88" fmla="*/ 128 w 145"/>
                  <a:gd name="T89" fmla="*/ 3 h 66"/>
                  <a:gd name="T90" fmla="*/ 131 w 145"/>
                  <a:gd name="T91" fmla="*/ 3 h 66"/>
                  <a:gd name="T92" fmla="*/ 131 w 145"/>
                  <a:gd name="T93" fmla="*/ 0 h 66"/>
                  <a:gd name="T94" fmla="*/ 135 w 145"/>
                  <a:gd name="T95" fmla="*/ 0 h 66"/>
                  <a:gd name="T96" fmla="*/ 135 w 145"/>
                  <a:gd name="T97" fmla="*/ 0 h 66"/>
                  <a:gd name="T98" fmla="*/ 138 w 145"/>
                  <a:gd name="T9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 h="66">
                    <a:moveTo>
                      <a:pt x="14" y="17"/>
                    </a:moveTo>
                    <a:lnTo>
                      <a:pt x="14" y="17"/>
                    </a:lnTo>
                    <a:lnTo>
                      <a:pt x="10" y="17"/>
                    </a:lnTo>
                    <a:lnTo>
                      <a:pt x="10" y="17"/>
                    </a:lnTo>
                    <a:lnTo>
                      <a:pt x="10" y="17"/>
                    </a:lnTo>
                    <a:lnTo>
                      <a:pt x="7" y="21"/>
                    </a:lnTo>
                    <a:lnTo>
                      <a:pt x="7" y="21"/>
                    </a:lnTo>
                    <a:lnTo>
                      <a:pt x="7" y="21"/>
                    </a:lnTo>
                    <a:lnTo>
                      <a:pt x="3" y="21"/>
                    </a:lnTo>
                    <a:lnTo>
                      <a:pt x="3" y="24"/>
                    </a:lnTo>
                    <a:lnTo>
                      <a:pt x="3" y="24"/>
                    </a:lnTo>
                    <a:lnTo>
                      <a:pt x="3" y="24"/>
                    </a:lnTo>
                    <a:lnTo>
                      <a:pt x="3" y="24"/>
                    </a:lnTo>
                    <a:lnTo>
                      <a:pt x="0" y="28"/>
                    </a:lnTo>
                    <a:lnTo>
                      <a:pt x="0" y="28"/>
                    </a:lnTo>
                    <a:lnTo>
                      <a:pt x="0" y="31"/>
                    </a:lnTo>
                    <a:lnTo>
                      <a:pt x="0" y="31"/>
                    </a:lnTo>
                    <a:lnTo>
                      <a:pt x="0" y="31"/>
                    </a:lnTo>
                    <a:lnTo>
                      <a:pt x="0" y="35"/>
                    </a:lnTo>
                    <a:lnTo>
                      <a:pt x="0" y="35"/>
                    </a:lnTo>
                    <a:lnTo>
                      <a:pt x="0" y="38"/>
                    </a:lnTo>
                    <a:lnTo>
                      <a:pt x="0" y="38"/>
                    </a:lnTo>
                    <a:lnTo>
                      <a:pt x="0" y="38"/>
                    </a:lnTo>
                    <a:lnTo>
                      <a:pt x="0" y="42"/>
                    </a:lnTo>
                    <a:lnTo>
                      <a:pt x="0" y="42"/>
                    </a:lnTo>
                    <a:lnTo>
                      <a:pt x="0" y="45"/>
                    </a:lnTo>
                    <a:lnTo>
                      <a:pt x="0" y="45"/>
                    </a:lnTo>
                    <a:lnTo>
                      <a:pt x="0" y="49"/>
                    </a:lnTo>
                    <a:lnTo>
                      <a:pt x="0" y="49"/>
                    </a:lnTo>
                    <a:lnTo>
                      <a:pt x="0" y="49"/>
                    </a:lnTo>
                    <a:lnTo>
                      <a:pt x="0" y="52"/>
                    </a:lnTo>
                    <a:lnTo>
                      <a:pt x="3" y="52"/>
                    </a:lnTo>
                    <a:lnTo>
                      <a:pt x="3" y="56"/>
                    </a:lnTo>
                    <a:lnTo>
                      <a:pt x="3" y="56"/>
                    </a:lnTo>
                    <a:lnTo>
                      <a:pt x="3" y="56"/>
                    </a:lnTo>
                    <a:lnTo>
                      <a:pt x="3" y="59"/>
                    </a:lnTo>
                    <a:lnTo>
                      <a:pt x="7" y="59"/>
                    </a:lnTo>
                    <a:lnTo>
                      <a:pt x="7" y="59"/>
                    </a:lnTo>
                    <a:lnTo>
                      <a:pt x="7" y="59"/>
                    </a:lnTo>
                    <a:lnTo>
                      <a:pt x="10" y="62"/>
                    </a:lnTo>
                    <a:lnTo>
                      <a:pt x="10" y="62"/>
                    </a:lnTo>
                    <a:lnTo>
                      <a:pt x="10" y="62"/>
                    </a:lnTo>
                    <a:lnTo>
                      <a:pt x="14" y="62"/>
                    </a:lnTo>
                    <a:lnTo>
                      <a:pt x="14" y="62"/>
                    </a:lnTo>
                    <a:lnTo>
                      <a:pt x="14" y="62"/>
                    </a:lnTo>
                    <a:lnTo>
                      <a:pt x="17" y="62"/>
                    </a:lnTo>
                    <a:lnTo>
                      <a:pt x="17" y="66"/>
                    </a:lnTo>
                    <a:lnTo>
                      <a:pt x="17" y="66"/>
                    </a:lnTo>
                    <a:lnTo>
                      <a:pt x="20" y="66"/>
                    </a:lnTo>
                    <a:lnTo>
                      <a:pt x="20" y="66"/>
                    </a:lnTo>
                    <a:lnTo>
                      <a:pt x="145" y="45"/>
                    </a:lnTo>
                    <a:lnTo>
                      <a:pt x="145" y="45"/>
                    </a:lnTo>
                    <a:lnTo>
                      <a:pt x="142" y="45"/>
                    </a:lnTo>
                    <a:lnTo>
                      <a:pt x="142" y="45"/>
                    </a:lnTo>
                    <a:lnTo>
                      <a:pt x="142" y="45"/>
                    </a:lnTo>
                    <a:lnTo>
                      <a:pt x="138" y="45"/>
                    </a:lnTo>
                    <a:lnTo>
                      <a:pt x="138" y="45"/>
                    </a:lnTo>
                    <a:lnTo>
                      <a:pt x="138" y="45"/>
                    </a:lnTo>
                    <a:lnTo>
                      <a:pt x="135" y="45"/>
                    </a:lnTo>
                    <a:lnTo>
                      <a:pt x="135" y="45"/>
                    </a:lnTo>
                    <a:lnTo>
                      <a:pt x="135" y="42"/>
                    </a:lnTo>
                    <a:lnTo>
                      <a:pt x="131" y="42"/>
                    </a:lnTo>
                    <a:lnTo>
                      <a:pt x="131" y="42"/>
                    </a:lnTo>
                    <a:lnTo>
                      <a:pt x="131" y="42"/>
                    </a:lnTo>
                    <a:lnTo>
                      <a:pt x="131" y="38"/>
                    </a:lnTo>
                    <a:lnTo>
                      <a:pt x="128" y="38"/>
                    </a:lnTo>
                    <a:lnTo>
                      <a:pt x="128" y="38"/>
                    </a:lnTo>
                    <a:lnTo>
                      <a:pt x="128" y="35"/>
                    </a:lnTo>
                    <a:lnTo>
                      <a:pt x="128" y="35"/>
                    </a:lnTo>
                    <a:lnTo>
                      <a:pt x="128" y="35"/>
                    </a:lnTo>
                    <a:lnTo>
                      <a:pt x="124" y="31"/>
                    </a:lnTo>
                    <a:lnTo>
                      <a:pt x="124" y="31"/>
                    </a:lnTo>
                    <a:lnTo>
                      <a:pt x="124" y="28"/>
                    </a:lnTo>
                    <a:lnTo>
                      <a:pt x="124" y="28"/>
                    </a:lnTo>
                    <a:lnTo>
                      <a:pt x="124" y="24"/>
                    </a:lnTo>
                    <a:lnTo>
                      <a:pt x="124" y="24"/>
                    </a:lnTo>
                    <a:lnTo>
                      <a:pt x="124" y="24"/>
                    </a:lnTo>
                    <a:lnTo>
                      <a:pt x="124" y="21"/>
                    </a:lnTo>
                    <a:lnTo>
                      <a:pt x="124" y="21"/>
                    </a:lnTo>
                    <a:lnTo>
                      <a:pt x="124" y="17"/>
                    </a:lnTo>
                    <a:lnTo>
                      <a:pt x="124" y="17"/>
                    </a:lnTo>
                    <a:lnTo>
                      <a:pt x="124" y="14"/>
                    </a:lnTo>
                    <a:lnTo>
                      <a:pt x="124" y="14"/>
                    </a:lnTo>
                    <a:lnTo>
                      <a:pt x="124" y="14"/>
                    </a:lnTo>
                    <a:lnTo>
                      <a:pt x="124" y="10"/>
                    </a:lnTo>
                    <a:lnTo>
                      <a:pt x="124" y="10"/>
                    </a:lnTo>
                    <a:lnTo>
                      <a:pt x="128" y="7"/>
                    </a:lnTo>
                    <a:lnTo>
                      <a:pt x="128" y="7"/>
                    </a:lnTo>
                    <a:lnTo>
                      <a:pt x="128" y="7"/>
                    </a:lnTo>
                    <a:lnTo>
                      <a:pt x="128" y="3"/>
                    </a:lnTo>
                    <a:lnTo>
                      <a:pt x="128" y="3"/>
                    </a:lnTo>
                    <a:lnTo>
                      <a:pt x="131" y="3"/>
                    </a:lnTo>
                    <a:lnTo>
                      <a:pt x="131" y="3"/>
                    </a:lnTo>
                    <a:lnTo>
                      <a:pt x="131" y="0"/>
                    </a:lnTo>
                    <a:lnTo>
                      <a:pt x="131" y="0"/>
                    </a:lnTo>
                    <a:lnTo>
                      <a:pt x="135" y="0"/>
                    </a:lnTo>
                    <a:lnTo>
                      <a:pt x="135" y="0"/>
                    </a:lnTo>
                    <a:lnTo>
                      <a:pt x="135" y="0"/>
                    </a:lnTo>
                    <a:lnTo>
                      <a:pt x="138" y="0"/>
                    </a:lnTo>
                    <a:lnTo>
                      <a:pt x="138" y="0"/>
                    </a:lnTo>
                    <a:lnTo>
                      <a:pt x="14" y="1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Oval 80"/>
              <p:cNvSpPr>
                <a:spLocks noChangeArrowheads="1"/>
              </p:cNvSpPr>
              <p:nvPr/>
            </p:nvSpPr>
            <p:spPr bwMode="auto">
              <a:xfrm>
                <a:off x="423" y="1281"/>
                <a:ext cx="177" cy="17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Freeform 81"/>
              <p:cNvSpPr>
                <a:spLocks/>
              </p:cNvSpPr>
              <p:nvPr/>
            </p:nvSpPr>
            <p:spPr bwMode="auto">
              <a:xfrm>
                <a:off x="590" y="1329"/>
                <a:ext cx="315" cy="63"/>
              </a:xfrm>
              <a:custGeom>
                <a:avLst/>
                <a:gdLst>
                  <a:gd name="T0" fmla="*/ 3 w 315"/>
                  <a:gd name="T1" fmla="*/ 14 h 63"/>
                  <a:gd name="T2" fmla="*/ 3 w 315"/>
                  <a:gd name="T3" fmla="*/ 14 h 63"/>
                  <a:gd name="T4" fmla="*/ 3 w 315"/>
                  <a:gd name="T5" fmla="*/ 14 h 63"/>
                  <a:gd name="T6" fmla="*/ 0 w 315"/>
                  <a:gd name="T7" fmla="*/ 18 h 63"/>
                  <a:gd name="T8" fmla="*/ 0 w 315"/>
                  <a:gd name="T9" fmla="*/ 18 h 63"/>
                  <a:gd name="T10" fmla="*/ 0 w 315"/>
                  <a:gd name="T11" fmla="*/ 21 h 63"/>
                  <a:gd name="T12" fmla="*/ 0 w 315"/>
                  <a:gd name="T13" fmla="*/ 21 h 63"/>
                  <a:gd name="T14" fmla="*/ 0 w 315"/>
                  <a:gd name="T15" fmla="*/ 25 h 63"/>
                  <a:gd name="T16" fmla="*/ 0 w 315"/>
                  <a:gd name="T17" fmla="*/ 28 h 63"/>
                  <a:gd name="T18" fmla="*/ 0 w 315"/>
                  <a:gd name="T19" fmla="*/ 32 h 63"/>
                  <a:gd name="T20" fmla="*/ 0 w 315"/>
                  <a:gd name="T21" fmla="*/ 32 h 63"/>
                  <a:gd name="T22" fmla="*/ 0 w 315"/>
                  <a:gd name="T23" fmla="*/ 35 h 63"/>
                  <a:gd name="T24" fmla="*/ 0 w 315"/>
                  <a:gd name="T25" fmla="*/ 39 h 63"/>
                  <a:gd name="T26" fmla="*/ 0 w 315"/>
                  <a:gd name="T27" fmla="*/ 42 h 63"/>
                  <a:gd name="T28" fmla="*/ 0 w 315"/>
                  <a:gd name="T29" fmla="*/ 45 h 63"/>
                  <a:gd name="T30" fmla="*/ 0 w 315"/>
                  <a:gd name="T31" fmla="*/ 49 h 63"/>
                  <a:gd name="T32" fmla="*/ 0 w 315"/>
                  <a:gd name="T33" fmla="*/ 49 h 63"/>
                  <a:gd name="T34" fmla="*/ 0 w 315"/>
                  <a:gd name="T35" fmla="*/ 52 h 63"/>
                  <a:gd name="T36" fmla="*/ 0 w 315"/>
                  <a:gd name="T37" fmla="*/ 56 h 63"/>
                  <a:gd name="T38" fmla="*/ 3 w 315"/>
                  <a:gd name="T39" fmla="*/ 56 h 63"/>
                  <a:gd name="T40" fmla="*/ 3 w 315"/>
                  <a:gd name="T41" fmla="*/ 59 h 63"/>
                  <a:gd name="T42" fmla="*/ 3 w 315"/>
                  <a:gd name="T43" fmla="*/ 59 h 63"/>
                  <a:gd name="T44" fmla="*/ 3 w 315"/>
                  <a:gd name="T45" fmla="*/ 63 h 63"/>
                  <a:gd name="T46" fmla="*/ 6 w 315"/>
                  <a:gd name="T47" fmla="*/ 63 h 63"/>
                  <a:gd name="T48" fmla="*/ 6 w 315"/>
                  <a:gd name="T49" fmla="*/ 63 h 63"/>
                  <a:gd name="T50" fmla="*/ 315 w 315"/>
                  <a:gd name="T51" fmla="*/ 49 h 63"/>
                  <a:gd name="T52" fmla="*/ 315 w 315"/>
                  <a:gd name="T53" fmla="*/ 45 h 63"/>
                  <a:gd name="T54" fmla="*/ 315 w 315"/>
                  <a:gd name="T55" fmla="*/ 45 h 63"/>
                  <a:gd name="T56" fmla="*/ 312 w 315"/>
                  <a:gd name="T57" fmla="*/ 45 h 63"/>
                  <a:gd name="T58" fmla="*/ 312 w 315"/>
                  <a:gd name="T59" fmla="*/ 42 h 63"/>
                  <a:gd name="T60" fmla="*/ 312 w 315"/>
                  <a:gd name="T61" fmla="*/ 42 h 63"/>
                  <a:gd name="T62" fmla="*/ 312 w 315"/>
                  <a:gd name="T63" fmla="*/ 39 h 63"/>
                  <a:gd name="T64" fmla="*/ 312 w 315"/>
                  <a:gd name="T65" fmla="*/ 39 h 63"/>
                  <a:gd name="T66" fmla="*/ 308 w 315"/>
                  <a:gd name="T67" fmla="*/ 35 h 63"/>
                  <a:gd name="T68" fmla="*/ 308 w 315"/>
                  <a:gd name="T69" fmla="*/ 32 h 63"/>
                  <a:gd name="T70" fmla="*/ 308 w 315"/>
                  <a:gd name="T71" fmla="*/ 28 h 63"/>
                  <a:gd name="T72" fmla="*/ 308 w 315"/>
                  <a:gd name="T73" fmla="*/ 25 h 63"/>
                  <a:gd name="T74" fmla="*/ 308 w 315"/>
                  <a:gd name="T75" fmla="*/ 21 h 63"/>
                  <a:gd name="T76" fmla="*/ 308 w 315"/>
                  <a:gd name="T77" fmla="*/ 21 h 63"/>
                  <a:gd name="T78" fmla="*/ 308 w 315"/>
                  <a:gd name="T79" fmla="*/ 18 h 63"/>
                  <a:gd name="T80" fmla="*/ 308 w 315"/>
                  <a:gd name="T81" fmla="*/ 14 h 63"/>
                  <a:gd name="T82" fmla="*/ 308 w 315"/>
                  <a:gd name="T83" fmla="*/ 11 h 63"/>
                  <a:gd name="T84" fmla="*/ 308 w 315"/>
                  <a:gd name="T85" fmla="*/ 7 h 63"/>
                  <a:gd name="T86" fmla="*/ 308 w 315"/>
                  <a:gd name="T87" fmla="*/ 7 h 63"/>
                  <a:gd name="T88" fmla="*/ 308 w 315"/>
                  <a:gd name="T89" fmla="*/ 4 h 63"/>
                  <a:gd name="T90" fmla="*/ 312 w 315"/>
                  <a:gd name="T91" fmla="*/ 4 h 63"/>
                  <a:gd name="T92" fmla="*/ 312 w 315"/>
                  <a:gd name="T93" fmla="*/ 0 h 63"/>
                  <a:gd name="T94" fmla="*/ 312 w 315"/>
                  <a:gd name="T95" fmla="*/ 0 h 63"/>
                  <a:gd name="T96" fmla="*/ 312 w 315"/>
                  <a:gd name="T97" fmla="*/ 0 h 63"/>
                  <a:gd name="T98" fmla="*/ 312 w 315"/>
                  <a:gd name="T9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 h="63">
                    <a:moveTo>
                      <a:pt x="3" y="14"/>
                    </a:moveTo>
                    <a:lnTo>
                      <a:pt x="3" y="14"/>
                    </a:lnTo>
                    <a:lnTo>
                      <a:pt x="3" y="14"/>
                    </a:lnTo>
                    <a:lnTo>
                      <a:pt x="3" y="14"/>
                    </a:lnTo>
                    <a:lnTo>
                      <a:pt x="3" y="14"/>
                    </a:lnTo>
                    <a:lnTo>
                      <a:pt x="3" y="14"/>
                    </a:lnTo>
                    <a:lnTo>
                      <a:pt x="0" y="18"/>
                    </a:lnTo>
                    <a:lnTo>
                      <a:pt x="0" y="18"/>
                    </a:lnTo>
                    <a:lnTo>
                      <a:pt x="0" y="18"/>
                    </a:lnTo>
                    <a:lnTo>
                      <a:pt x="0" y="18"/>
                    </a:lnTo>
                    <a:lnTo>
                      <a:pt x="0" y="18"/>
                    </a:lnTo>
                    <a:lnTo>
                      <a:pt x="0" y="21"/>
                    </a:lnTo>
                    <a:lnTo>
                      <a:pt x="0" y="21"/>
                    </a:lnTo>
                    <a:lnTo>
                      <a:pt x="0" y="21"/>
                    </a:lnTo>
                    <a:lnTo>
                      <a:pt x="0" y="25"/>
                    </a:lnTo>
                    <a:lnTo>
                      <a:pt x="0" y="25"/>
                    </a:lnTo>
                    <a:lnTo>
                      <a:pt x="0" y="25"/>
                    </a:lnTo>
                    <a:lnTo>
                      <a:pt x="0" y="28"/>
                    </a:lnTo>
                    <a:lnTo>
                      <a:pt x="0" y="28"/>
                    </a:lnTo>
                    <a:lnTo>
                      <a:pt x="0" y="32"/>
                    </a:lnTo>
                    <a:lnTo>
                      <a:pt x="0" y="32"/>
                    </a:lnTo>
                    <a:lnTo>
                      <a:pt x="0" y="32"/>
                    </a:lnTo>
                    <a:lnTo>
                      <a:pt x="0" y="35"/>
                    </a:lnTo>
                    <a:lnTo>
                      <a:pt x="0" y="35"/>
                    </a:lnTo>
                    <a:lnTo>
                      <a:pt x="0" y="39"/>
                    </a:lnTo>
                    <a:lnTo>
                      <a:pt x="0" y="39"/>
                    </a:lnTo>
                    <a:lnTo>
                      <a:pt x="0" y="42"/>
                    </a:lnTo>
                    <a:lnTo>
                      <a:pt x="0" y="42"/>
                    </a:lnTo>
                    <a:lnTo>
                      <a:pt x="0" y="42"/>
                    </a:lnTo>
                    <a:lnTo>
                      <a:pt x="0" y="45"/>
                    </a:lnTo>
                    <a:lnTo>
                      <a:pt x="0" y="45"/>
                    </a:lnTo>
                    <a:lnTo>
                      <a:pt x="0" y="49"/>
                    </a:lnTo>
                    <a:lnTo>
                      <a:pt x="0" y="49"/>
                    </a:lnTo>
                    <a:lnTo>
                      <a:pt x="0" y="49"/>
                    </a:lnTo>
                    <a:lnTo>
                      <a:pt x="0" y="52"/>
                    </a:lnTo>
                    <a:lnTo>
                      <a:pt x="0" y="52"/>
                    </a:lnTo>
                    <a:lnTo>
                      <a:pt x="0" y="56"/>
                    </a:lnTo>
                    <a:lnTo>
                      <a:pt x="0" y="56"/>
                    </a:lnTo>
                    <a:lnTo>
                      <a:pt x="3" y="56"/>
                    </a:lnTo>
                    <a:lnTo>
                      <a:pt x="3" y="56"/>
                    </a:lnTo>
                    <a:lnTo>
                      <a:pt x="3" y="59"/>
                    </a:lnTo>
                    <a:lnTo>
                      <a:pt x="3" y="59"/>
                    </a:lnTo>
                    <a:lnTo>
                      <a:pt x="3" y="59"/>
                    </a:lnTo>
                    <a:lnTo>
                      <a:pt x="3" y="59"/>
                    </a:lnTo>
                    <a:lnTo>
                      <a:pt x="3" y="59"/>
                    </a:lnTo>
                    <a:lnTo>
                      <a:pt x="3" y="63"/>
                    </a:lnTo>
                    <a:lnTo>
                      <a:pt x="6" y="63"/>
                    </a:lnTo>
                    <a:lnTo>
                      <a:pt x="6" y="63"/>
                    </a:lnTo>
                    <a:lnTo>
                      <a:pt x="6" y="63"/>
                    </a:lnTo>
                    <a:lnTo>
                      <a:pt x="6" y="63"/>
                    </a:lnTo>
                    <a:lnTo>
                      <a:pt x="315" y="49"/>
                    </a:lnTo>
                    <a:lnTo>
                      <a:pt x="315" y="49"/>
                    </a:lnTo>
                    <a:lnTo>
                      <a:pt x="315" y="45"/>
                    </a:lnTo>
                    <a:lnTo>
                      <a:pt x="315" y="45"/>
                    </a:lnTo>
                    <a:lnTo>
                      <a:pt x="315" y="45"/>
                    </a:lnTo>
                    <a:lnTo>
                      <a:pt x="315" y="45"/>
                    </a:lnTo>
                    <a:lnTo>
                      <a:pt x="312" y="45"/>
                    </a:lnTo>
                    <a:lnTo>
                      <a:pt x="312" y="45"/>
                    </a:lnTo>
                    <a:lnTo>
                      <a:pt x="312" y="45"/>
                    </a:lnTo>
                    <a:lnTo>
                      <a:pt x="312" y="42"/>
                    </a:lnTo>
                    <a:lnTo>
                      <a:pt x="312" y="42"/>
                    </a:lnTo>
                    <a:lnTo>
                      <a:pt x="312" y="42"/>
                    </a:lnTo>
                    <a:lnTo>
                      <a:pt x="312" y="42"/>
                    </a:lnTo>
                    <a:lnTo>
                      <a:pt x="312" y="39"/>
                    </a:lnTo>
                    <a:lnTo>
                      <a:pt x="312" y="39"/>
                    </a:lnTo>
                    <a:lnTo>
                      <a:pt x="312" y="39"/>
                    </a:lnTo>
                    <a:lnTo>
                      <a:pt x="308" y="35"/>
                    </a:lnTo>
                    <a:lnTo>
                      <a:pt x="308" y="35"/>
                    </a:lnTo>
                    <a:lnTo>
                      <a:pt x="308" y="35"/>
                    </a:lnTo>
                    <a:lnTo>
                      <a:pt x="308" y="32"/>
                    </a:lnTo>
                    <a:lnTo>
                      <a:pt x="308" y="32"/>
                    </a:lnTo>
                    <a:lnTo>
                      <a:pt x="308" y="28"/>
                    </a:lnTo>
                    <a:lnTo>
                      <a:pt x="308" y="28"/>
                    </a:lnTo>
                    <a:lnTo>
                      <a:pt x="308" y="25"/>
                    </a:lnTo>
                    <a:lnTo>
                      <a:pt x="308" y="25"/>
                    </a:lnTo>
                    <a:lnTo>
                      <a:pt x="308" y="21"/>
                    </a:lnTo>
                    <a:lnTo>
                      <a:pt x="308" y="21"/>
                    </a:lnTo>
                    <a:lnTo>
                      <a:pt x="308" y="21"/>
                    </a:lnTo>
                    <a:lnTo>
                      <a:pt x="308" y="18"/>
                    </a:lnTo>
                    <a:lnTo>
                      <a:pt x="308" y="18"/>
                    </a:lnTo>
                    <a:lnTo>
                      <a:pt x="308" y="14"/>
                    </a:lnTo>
                    <a:lnTo>
                      <a:pt x="308" y="14"/>
                    </a:lnTo>
                    <a:lnTo>
                      <a:pt x="308" y="14"/>
                    </a:lnTo>
                    <a:lnTo>
                      <a:pt x="308" y="11"/>
                    </a:lnTo>
                    <a:lnTo>
                      <a:pt x="308" y="11"/>
                    </a:lnTo>
                    <a:lnTo>
                      <a:pt x="308" y="7"/>
                    </a:lnTo>
                    <a:lnTo>
                      <a:pt x="308" y="7"/>
                    </a:lnTo>
                    <a:lnTo>
                      <a:pt x="308" y="7"/>
                    </a:lnTo>
                    <a:lnTo>
                      <a:pt x="308" y="4"/>
                    </a:lnTo>
                    <a:lnTo>
                      <a:pt x="308" y="4"/>
                    </a:lnTo>
                    <a:lnTo>
                      <a:pt x="308" y="4"/>
                    </a:lnTo>
                    <a:lnTo>
                      <a:pt x="312" y="4"/>
                    </a:lnTo>
                    <a:lnTo>
                      <a:pt x="312" y="0"/>
                    </a:lnTo>
                    <a:lnTo>
                      <a:pt x="312" y="0"/>
                    </a:lnTo>
                    <a:lnTo>
                      <a:pt x="312" y="0"/>
                    </a:lnTo>
                    <a:lnTo>
                      <a:pt x="312" y="0"/>
                    </a:lnTo>
                    <a:lnTo>
                      <a:pt x="312" y="0"/>
                    </a:lnTo>
                    <a:lnTo>
                      <a:pt x="312" y="0"/>
                    </a:lnTo>
                    <a:lnTo>
                      <a:pt x="312" y="0"/>
                    </a:lnTo>
                    <a:lnTo>
                      <a:pt x="312" y="0"/>
                    </a:lnTo>
                    <a:lnTo>
                      <a:pt x="3" y="1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Freeform 82"/>
              <p:cNvSpPr>
                <a:spLocks/>
              </p:cNvSpPr>
              <p:nvPr/>
            </p:nvSpPr>
            <p:spPr bwMode="auto">
              <a:xfrm>
                <a:off x="395" y="1437"/>
                <a:ext cx="115" cy="201"/>
              </a:xfrm>
              <a:custGeom>
                <a:avLst/>
                <a:gdLst>
                  <a:gd name="T0" fmla="*/ 115 w 115"/>
                  <a:gd name="T1" fmla="*/ 17 h 201"/>
                  <a:gd name="T2" fmla="*/ 115 w 115"/>
                  <a:gd name="T3" fmla="*/ 17 h 201"/>
                  <a:gd name="T4" fmla="*/ 115 w 115"/>
                  <a:gd name="T5" fmla="*/ 17 h 201"/>
                  <a:gd name="T6" fmla="*/ 111 w 115"/>
                  <a:gd name="T7" fmla="*/ 14 h 201"/>
                  <a:gd name="T8" fmla="*/ 111 w 115"/>
                  <a:gd name="T9" fmla="*/ 14 h 201"/>
                  <a:gd name="T10" fmla="*/ 108 w 115"/>
                  <a:gd name="T11" fmla="*/ 14 h 201"/>
                  <a:gd name="T12" fmla="*/ 108 w 115"/>
                  <a:gd name="T13" fmla="*/ 10 h 201"/>
                  <a:gd name="T14" fmla="*/ 104 w 115"/>
                  <a:gd name="T15" fmla="*/ 10 h 201"/>
                  <a:gd name="T16" fmla="*/ 104 w 115"/>
                  <a:gd name="T17" fmla="*/ 10 h 201"/>
                  <a:gd name="T18" fmla="*/ 101 w 115"/>
                  <a:gd name="T19" fmla="*/ 7 h 201"/>
                  <a:gd name="T20" fmla="*/ 97 w 115"/>
                  <a:gd name="T21" fmla="*/ 7 h 201"/>
                  <a:gd name="T22" fmla="*/ 94 w 115"/>
                  <a:gd name="T23" fmla="*/ 7 h 201"/>
                  <a:gd name="T24" fmla="*/ 91 w 115"/>
                  <a:gd name="T25" fmla="*/ 3 h 201"/>
                  <a:gd name="T26" fmla="*/ 91 w 115"/>
                  <a:gd name="T27" fmla="*/ 3 h 201"/>
                  <a:gd name="T28" fmla="*/ 87 w 115"/>
                  <a:gd name="T29" fmla="*/ 3 h 201"/>
                  <a:gd name="T30" fmla="*/ 84 w 115"/>
                  <a:gd name="T31" fmla="*/ 3 h 201"/>
                  <a:gd name="T32" fmla="*/ 80 w 115"/>
                  <a:gd name="T33" fmla="*/ 0 h 201"/>
                  <a:gd name="T34" fmla="*/ 77 w 115"/>
                  <a:gd name="T35" fmla="*/ 0 h 201"/>
                  <a:gd name="T36" fmla="*/ 77 w 115"/>
                  <a:gd name="T37" fmla="*/ 0 h 201"/>
                  <a:gd name="T38" fmla="*/ 73 w 115"/>
                  <a:gd name="T39" fmla="*/ 0 h 201"/>
                  <a:gd name="T40" fmla="*/ 73 w 115"/>
                  <a:gd name="T41" fmla="*/ 0 h 201"/>
                  <a:gd name="T42" fmla="*/ 70 w 115"/>
                  <a:gd name="T43" fmla="*/ 0 h 201"/>
                  <a:gd name="T44" fmla="*/ 70 w 115"/>
                  <a:gd name="T45" fmla="*/ 0 h 201"/>
                  <a:gd name="T46" fmla="*/ 70 w 115"/>
                  <a:gd name="T47" fmla="*/ 0 h 201"/>
                  <a:gd name="T48" fmla="*/ 70 w 115"/>
                  <a:gd name="T49" fmla="*/ 0 h 201"/>
                  <a:gd name="T50" fmla="*/ 0 w 115"/>
                  <a:gd name="T51" fmla="*/ 184 h 201"/>
                  <a:gd name="T52" fmla="*/ 0 w 115"/>
                  <a:gd name="T53" fmla="*/ 184 h 201"/>
                  <a:gd name="T54" fmla="*/ 0 w 115"/>
                  <a:gd name="T55" fmla="*/ 184 h 201"/>
                  <a:gd name="T56" fmla="*/ 0 w 115"/>
                  <a:gd name="T57" fmla="*/ 184 h 201"/>
                  <a:gd name="T58" fmla="*/ 4 w 115"/>
                  <a:gd name="T59" fmla="*/ 184 h 201"/>
                  <a:gd name="T60" fmla="*/ 4 w 115"/>
                  <a:gd name="T61" fmla="*/ 184 h 201"/>
                  <a:gd name="T62" fmla="*/ 7 w 115"/>
                  <a:gd name="T63" fmla="*/ 184 h 201"/>
                  <a:gd name="T64" fmla="*/ 11 w 115"/>
                  <a:gd name="T65" fmla="*/ 187 h 201"/>
                  <a:gd name="T66" fmla="*/ 11 w 115"/>
                  <a:gd name="T67" fmla="*/ 187 h 201"/>
                  <a:gd name="T68" fmla="*/ 14 w 115"/>
                  <a:gd name="T69" fmla="*/ 187 h 201"/>
                  <a:gd name="T70" fmla="*/ 18 w 115"/>
                  <a:gd name="T71" fmla="*/ 187 h 201"/>
                  <a:gd name="T72" fmla="*/ 21 w 115"/>
                  <a:gd name="T73" fmla="*/ 187 h 201"/>
                  <a:gd name="T74" fmla="*/ 25 w 115"/>
                  <a:gd name="T75" fmla="*/ 191 h 201"/>
                  <a:gd name="T76" fmla="*/ 28 w 115"/>
                  <a:gd name="T77" fmla="*/ 191 h 201"/>
                  <a:gd name="T78" fmla="*/ 28 w 115"/>
                  <a:gd name="T79" fmla="*/ 191 h 201"/>
                  <a:gd name="T80" fmla="*/ 32 w 115"/>
                  <a:gd name="T81" fmla="*/ 194 h 201"/>
                  <a:gd name="T82" fmla="*/ 35 w 115"/>
                  <a:gd name="T83" fmla="*/ 194 h 201"/>
                  <a:gd name="T84" fmla="*/ 39 w 115"/>
                  <a:gd name="T85" fmla="*/ 194 h 201"/>
                  <a:gd name="T86" fmla="*/ 39 w 115"/>
                  <a:gd name="T87" fmla="*/ 198 h 201"/>
                  <a:gd name="T88" fmla="*/ 42 w 115"/>
                  <a:gd name="T89" fmla="*/ 198 h 201"/>
                  <a:gd name="T90" fmla="*/ 42 w 115"/>
                  <a:gd name="T91" fmla="*/ 198 h 201"/>
                  <a:gd name="T92" fmla="*/ 42 w 115"/>
                  <a:gd name="T93" fmla="*/ 201 h 201"/>
                  <a:gd name="T94" fmla="*/ 45 w 115"/>
                  <a:gd name="T95" fmla="*/ 201 h 201"/>
                  <a:gd name="T96" fmla="*/ 45 w 115"/>
                  <a:gd name="T97" fmla="*/ 201 h 201"/>
                  <a:gd name="T98" fmla="*/ 45 w 115"/>
                  <a:gd name="T9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201">
                    <a:moveTo>
                      <a:pt x="115" y="17"/>
                    </a:moveTo>
                    <a:lnTo>
                      <a:pt x="115" y="17"/>
                    </a:lnTo>
                    <a:lnTo>
                      <a:pt x="115" y="17"/>
                    </a:lnTo>
                    <a:lnTo>
                      <a:pt x="115" y="17"/>
                    </a:lnTo>
                    <a:lnTo>
                      <a:pt x="115" y="17"/>
                    </a:lnTo>
                    <a:lnTo>
                      <a:pt x="115" y="17"/>
                    </a:lnTo>
                    <a:lnTo>
                      <a:pt x="111" y="17"/>
                    </a:lnTo>
                    <a:lnTo>
                      <a:pt x="111" y="14"/>
                    </a:lnTo>
                    <a:lnTo>
                      <a:pt x="111" y="14"/>
                    </a:lnTo>
                    <a:lnTo>
                      <a:pt x="111" y="14"/>
                    </a:lnTo>
                    <a:lnTo>
                      <a:pt x="111" y="14"/>
                    </a:lnTo>
                    <a:lnTo>
                      <a:pt x="108" y="14"/>
                    </a:lnTo>
                    <a:lnTo>
                      <a:pt x="108" y="14"/>
                    </a:lnTo>
                    <a:lnTo>
                      <a:pt x="108" y="10"/>
                    </a:lnTo>
                    <a:lnTo>
                      <a:pt x="108" y="10"/>
                    </a:lnTo>
                    <a:lnTo>
                      <a:pt x="104" y="10"/>
                    </a:lnTo>
                    <a:lnTo>
                      <a:pt x="104" y="10"/>
                    </a:lnTo>
                    <a:lnTo>
                      <a:pt x="104" y="10"/>
                    </a:lnTo>
                    <a:lnTo>
                      <a:pt x="101" y="10"/>
                    </a:lnTo>
                    <a:lnTo>
                      <a:pt x="101" y="7"/>
                    </a:lnTo>
                    <a:lnTo>
                      <a:pt x="97" y="7"/>
                    </a:lnTo>
                    <a:lnTo>
                      <a:pt x="97" y="7"/>
                    </a:lnTo>
                    <a:lnTo>
                      <a:pt x="97" y="7"/>
                    </a:lnTo>
                    <a:lnTo>
                      <a:pt x="94" y="7"/>
                    </a:lnTo>
                    <a:lnTo>
                      <a:pt x="94" y="7"/>
                    </a:lnTo>
                    <a:lnTo>
                      <a:pt x="91" y="3"/>
                    </a:lnTo>
                    <a:lnTo>
                      <a:pt x="91" y="3"/>
                    </a:lnTo>
                    <a:lnTo>
                      <a:pt x="91" y="3"/>
                    </a:lnTo>
                    <a:lnTo>
                      <a:pt x="87" y="3"/>
                    </a:lnTo>
                    <a:lnTo>
                      <a:pt x="87" y="3"/>
                    </a:lnTo>
                    <a:lnTo>
                      <a:pt x="84" y="3"/>
                    </a:lnTo>
                    <a:lnTo>
                      <a:pt x="84" y="3"/>
                    </a:lnTo>
                    <a:lnTo>
                      <a:pt x="84" y="3"/>
                    </a:lnTo>
                    <a:lnTo>
                      <a:pt x="80" y="0"/>
                    </a:lnTo>
                    <a:lnTo>
                      <a:pt x="80" y="0"/>
                    </a:lnTo>
                    <a:lnTo>
                      <a:pt x="77" y="0"/>
                    </a:lnTo>
                    <a:lnTo>
                      <a:pt x="77" y="0"/>
                    </a:lnTo>
                    <a:lnTo>
                      <a:pt x="77" y="0"/>
                    </a:lnTo>
                    <a:lnTo>
                      <a:pt x="73" y="0"/>
                    </a:lnTo>
                    <a:lnTo>
                      <a:pt x="73" y="0"/>
                    </a:lnTo>
                    <a:lnTo>
                      <a:pt x="73" y="0"/>
                    </a:lnTo>
                    <a:lnTo>
                      <a:pt x="73" y="0"/>
                    </a:lnTo>
                    <a:lnTo>
                      <a:pt x="70" y="0"/>
                    </a:lnTo>
                    <a:lnTo>
                      <a:pt x="70" y="0"/>
                    </a:lnTo>
                    <a:lnTo>
                      <a:pt x="70" y="0"/>
                    </a:lnTo>
                    <a:lnTo>
                      <a:pt x="70" y="0"/>
                    </a:lnTo>
                    <a:lnTo>
                      <a:pt x="70" y="0"/>
                    </a:lnTo>
                    <a:lnTo>
                      <a:pt x="70" y="0"/>
                    </a:lnTo>
                    <a:lnTo>
                      <a:pt x="70" y="0"/>
                    </a:lnTo>
                    <a:lnTo>
                      <a:pt x="70" y="0"/>
                    </a:lnTo>
                    <a:lnTo>
                      <a:pt x="0" y="184"/>
                    </a:lnTo>
                    <a:lnTo>
                      <a:pt x="0" y="184"/>
                    </a:lnTo>
                    <a:lnTo>
                      <a:pt x="0" y="184"/>
                    </a:lnTo>
                    <a:lnTo>
                      <a:pt x="0" y="184"/>
                    </a:lnTo>
                    <a:lnTo>
                      <a:pt x="0" y="184"/>
                    </a:lnTo>
                    <a:lnTo>
                      <a:pt x="0" y="184"/>
                    </a:lnTo>
                    <a:lnTo>
                      <a:pt x="0" y="184"/>
                    </a:lnTo>
                    <a:lnTo>
                      <a:pt x="0" y="184"/>
                    </a:lnTo>
                    <a:lnTo>
                      <a:pt x="4" y="184"/>
                    </a:lnTo>
                    <a:lnTo>
                      <a:pt x="4" y="184"/>
                    </a:lnTo>
                    <a:lnTo>
                      <a:pt x="4" y="184"/>
                    </a:lnTo>
                    <a:lnTo>
                      <a:pt x="4" y="184"/>
                    </a:lnTo>
                    <a:lnTo>
                      <a:pt x="7" y="184"/>
                    </a:lnTo>
                    <a:lnTo>
                      <a:pt x="7" y="184"/>
                    </a:lnTo>
                    <a:lnTo>
                      <a:pt x="7" y="184"/>
                    </a:lnTo>
                    <a:lnTo>
                      <a:pt x="11" y="187"/>
                    </a:lnTo>
                    <a:lnTo>
                      <a:pt x="11" y="187"/>
                    </a:lnTo>
                    <a:lnTo>
                      <a:pt x="11" y="187"/>
                    </a:lnTo>
                    <a:lnTo>
                      <a:pt x="14" y="187"/>
                    </a:lnTo>
                    <a:lnTo>
                      <a:pt x="14" y="187"/>
                    </a:lnTo>
                    <a:lnTo>
                      <a:pt x="18" y="187"/>
                    </a:lnTo>
                    <a:lnTo>
                      <a:pt x="18" y="187"/>
                    </a:lnTo>
                    <a:lnTo>
                      <a:pt x="18" y="187"/>
                    </a:lnTo>
                    <a:lnTo>
                      <a:pt x="21" y="187"/>
                    </a:lnTo>
                    <a:lnTo>
                      <a:pt x="21" y="191"/>
                    </a:lnTo>
                    <a:lnTo>
                      <a:pt x="25" y="191"/>
                    </a:lnTo>
                    <a:lnTo>
                      <a:pt x="25" y="191"/>
                    </a:lnTo>
                    <a:lnTo>
                      <a:pt x="28" y="191"/>
                    </a:lnTo>
                    <a:lnTo>
                      <a:pt x="28" y="191"/>
                    </a:lnTo>
                    <a:lnTo>
                      <a:pt x="28" y="191"/>
                    </a:lnTo>
                    <a:lnTo>
                      <a:pt x="32" y="194"/>
                    </a:lnTo>
                    <a:lnTo>
                      <a:pt x="32" y="194"/>
                    </a:lnTo>
                    <a:lnTo>
                      <a:pt x="35" y="194"/>
                    </a:lnTo>
                    <a:lnTo>
                      <a:pt x="35" y="194"/>
                    </a:lnTo>
                    <a:lnTo>
                      <a:pt x="35" y="194"/>
                    </a:lnTo>
                    <a:lnTo>
                      <a:pt x="39" y="194"/>
                    </a:lnTo>
                    <a:lnTo>
                      <a:pt x="39" y="198"/>
                    </a:lnTo>
                    <a:lnTo>
                      <a:pt x="39" y="198"/>
                    </a:lnTo>
                    <a:lnTo>
                      <a:pt x="39" y="198"/>
                    </a:lnTo>
                    <a:lnTo>
                      <a:pt x="42" y="198"/>
                    </a:lnTo>
                    <a:lnTo>
                      <a:pt x="42" y="198"/>
                    </a:lnTo>
                    <a:lnTo>
                      <a:pt x="42" y="198"/>
                    </a:lnTo>
                    <a:lnTo>
                      <a:pt x="42" y="201"/>
                    </a:lnTo>
                    <a:lnTo>
                      <a:pt x="42" y="201"/>
                    </a:lnTo>
                    <a:lnTo>
                      <a:pt x="42" y="201"/>
                    </a:lnTo>
                    <a:lnTo>
                      <a:pt x="45" y="201"/>
                    </a:lnTo>
                    <a:lnTo>
                      <a:pt x="45" y="201"/>
                    </a:lnTo>
                    <a:lnTo>
                      <a:pt x="45" y="201"/>
                    </a:lnTo>
                    <a:lnTo>
                      <a:pt x="45" y="201"/>
                    </a:lnTo>
                    <a:lnTo>
                      <a:pt x="45" y="201"/>
                    </a:lnTo>
                    <a:lnTo>
                      <a:pt x="115" y="1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 name="Freeform 83"/>
              <p:cNvSpPr>
                <a:spLocks/>
              </p:cNvSpPr>
              <p:nvPr/>
            </p:nvSpPr>
            <p:spPr bwMode="auto">
              <a:xfrm>
                <a:off x="343" y="1170"/>
                <a:ext cx="149" cy="166"/>
              </a:xfrm>
              <a:custGeom>
                <a:avLst/>
                <a:gdLst>
                  <a:gd name="T0" fmla="*/ 108 w 149"/>
                  <a:gd name="T1" fmla="*/ 163 h 166"/>
                  <a:gd name="T2" fmla="*/ 111 w 149"/>
                  <a:gd name="T3" fmla="*/ 163 h 166"/>
                  <a:gd name="T4" fmla="*/ 111 w 149"/>
                  <a:gd name="T5" fmla="*/ 166 h 166"/>
                  <a:gd name="T6" fmla="*/ 115 w 149"/>
                  <a:gd name="T7" fmla="*/ 166 h 166"/>
                  <a:gd name="T8" fmla="*/ 115 w 149"/>
                  <a:gd name="T9" fmla="*/ 166 h 166"/>
                  <a:gd name="T10" fmla="*/ 118 w 149"/>
                  <a:gd name="T11" fmla="*/ 166 h 166"/>
                  <a:gd name="T12" fmla="*/ 122 w 149"/>
                  <a:gd name="T13" fmla="*/ 166 h 166"/>
                  <a:gd name="T14" fmla="*/ 122 w 149"/>
                  <a:gd name="T15" fmla="*/ 163 h 166"/>
                  <a:gd name="T16" fmla="*/ 125 w 149"/>
                  <a:gd name="T17" fmla="*/ 163 h 166"/>
                  <a:gd name="T18" fmla="*/ 129 w 149"/>
                  <a:gd name="T19" fmla="*/ 163 h 166"/>
                  <a:gd name="T20" fmla="*/ 132 w 149"/>
                  <a:gd name="T21" fmla="*/ 159 h 166"/>
                  <a:gd name="T22" fmla="*/ 132 w 149"/>
                  <a:gd name="T23" fmla="*/ 159 h 166"/>
                  <a:gd name="T24" fmla="*/ 136 w 149"/>
                  <a:gd name="T25" fmla="*/ 156 h 166"/>
                  <a:gd name="T26" fmla="*/ 139 w 149"/>
                  <a:gd name="T27" fmla="*/ 156 h 166"/>
                  <a:gd name="T28" fmla="*/ 139 w 149"/>
                  <a:gd name="T29" fmla="*/ 152 h 166"/>
                  <a:gd name="T30" fmla="*/ 143 w 149"/>
                  <a:gd name="T31" fmla="*/ 149 h 166"/>
                  <a:gd name="T32" fmla="*/ 143 w 149"/>
                  <a:gd name="T33" fmla="*/ 149 h 166"/>
                  <a:gd name="T34" fmla="*/ 146 w 149"/>
                  <a:gd name="T35" fmla="*/ 145 h 166"/>
                  <a:gd name="T36" fmla="*/ 146 w 149"/>
                  <a:gd name="T37" fmla="*/ 142 h 166"/>
                  <a:gd name="T38" fmla="*/ 146 w 149"/>
                  <a:gd name="T39" fmla="*/ 142 h 166"/>
                  <a:gd name="T40" fmla="*/ 146 w 149"/>
                  <a:gd name="T41" fmla="*/ 139 h 166"/>
                  <a:gd name="T42" fmla="*/ 149 w 149"/>
                  <a:gd name="T43" fmla="*/ 139 h 166"/>
                  <a:gd name="T44" fmla="*/ 146 w 149"/>
                  <a:gd name="T45" fmla="*/ 135 h 166"/>
                  <a:gd name="T46" fmla="*/ 146 w 149"/>
                  <a:gd name="T47" fmla="*/ 135 h 166"/>
                  <a:gd name="T48" fmla="*/ 146 w 149"/>
                  <a:gd name="T49" fmla="*/ 132 h 166"/>
                  <a:gd name="T50" fmla="*/ 38 w 149"/>
                  <a:gd name="T51" fmla="*/ 0 h 166"/>
                  <a:gd name="T52" fmla="*/ 38 w 149"/>
                  <a:gd name="T53" fmla="*/ 3 h 166"/>
                  <a:gd name="T54" fmla="*/ 38 w 149"/>
                  <a:gd name="T55" fmla="*/ 3 h 166"/>
                  <a:gd name="T56" fmla="*/ 38 w 149"/>
                  <a:gd name="T57" fmla="*/ 7 h 166"/>
                  <a:gd name="T58" fmla="*/ 38 w 149"/>
                  <a:gd name="T59" fmla="*/ 7 h 166"/>
                  <a:gd name="T60" fmla="*/ 38 w 149"/>
                  <a:gd name="T61" fmla="*/ 10 h 166"/>
                  <a:gd name="T62" fmla="*/ 38 w 149"/>
                  <a:gd name="T63" fmla="*/ 14 h 166"/>
                  <a:gd name="T64" fmla="*/ 35 w 149"/>
                  <a:gd name="T65" fmla="*/ 14 h 166"/>
                  <a:gd name="T66" fmla="*/ 35 w 149"/>
                  <a:gd name="T67" fmla="*/ 17 h 166"/>
                  <a:gd name="T68" fmla="*/ 32 w 149"/>
                  <a:gd name="T69" fmla="*/ 21 h 166"/>
                  <a:gd name="T70" fmla="*/ 32 w 149"/>
                  <a:gd name="T71" fmla="*/ 21 h 166"/>
                  <a:gd name="T72" fmla="*/ 28 w 149"/>
                  <a:gd name="T73" fmla="*/ 24 h 166"/>
                  <a:gd name="T74" fmla="*/ 25 w 149"/>
                  <a:gd name="T75" fmla="*/ 28 h 166"/>
                  <a:gd name="T76" fmla="*/ 25 w 149"/>
                  <a:gd name="T77" fmla="*/ 28 h 166"/>
                  <a:gd name="T78" fmla="*/ 21 w 149"/>
                  <a:gd name="T79" fmla="*/ 31 h 166"/>
                  <a:gd name="T80" fmla="*/ 18 w 149"/>
                  <a:gd name="T81" fmla="*/ 31 h 166"/>
                  <a:gd name="T82" fmla="*/ 14 w 149"/>
                  <a:gd name="T83" fmla="*/ 31 h 166"/>
                  <a:gd name="T84" fmla="*/ 14 w 149"/>
                  <a:gd name="T85" fmla="*/ 31 h 166"/>
                  <a:gd name="T86" fmla="*/ 11 w 149"/>
                  <a:gd name="T87" fmla="*/ 35 h 166"/>
                  <a:gd name="T88" fmla="*/ 7 w 149"/>
                  <a:gd name="T89" fmla="*/ 35 h 166"/>
                  <a:gd name="T90" fmla="*/ 4 w 149"/>
                  <a:gd name="T91" fmla="*/ 35 h 166"/>
                  <a:gd name="T92" fmla="*/ 4 w 149"/>
                  <a:gd name="T93" fmla="*/ 35 h 166"/>
                  <a:gd name="T94" fmla="*/ 0 w 149"/>
                  <a:gd name="T95" fmla="*/ 31 h 166"/>
                  <a:gd name="T96" fmla="*/ 0 w 149"/>
                  <a:gd name="T97" fmla="*/ 31 h 166"/>
                  <a:gd name="T98" fmla="*/ 0 w 149"/>
                  <a:gd name="T99" fmla="*/ 3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 h="166">
                    <a:moveTo>
                      <a:pt x="108" y="163"/>
                    </a:moveTo>
                    <a:lnTo>
                      <a:pt x="108" y="163"/>
                    </a:lnTo>
                    <a:lnTo>
                      <a:pt x="111" y="163"/>
                    </a:lnTo>
                    <a:lnTo>
                      <a:pt x="111" y="163"/>
                    </a:lnTo>
                    <a:lnTo>
                      <a:pt x="111" y="163"/>
                    </a:lnTo>
                    <a:lnTo>
                      <a:pt x="111" y="166"/>
                    </a:lnTo>
                    <a:lnTo>
                      <a:pt x="111" y="166"/>
                    </a:lnTo>
                    <a:lnTo>
                      <a:pt x="115" y="166"/>
                    </a:lnTo>
                    <a:lnTo>
                      <a:pt x="115" y="166"/>
                    </a:lnTo>
                    <a:lnTo>
                      <a:pt x="115" y="166"/>
                    </a:lnTo>
                    <a:lnTo>
                      <a:pt x="118" y="166"/>
                    </a:lnTo>
                    <a:lnTo>
                      <a:pt x="118" y="166"/>
                    </a:lnTo>
                    <a:lnTo>
                      <a:pt x="118" y="166"/>
                    </a:lnTo>
                    <a:lnTo>
                      <a:pt x="122" y="166"/>
                    </a:lnTo>
                    <a:lnTo>
                      <a:pt x="122" y="163"/>
                    </a:lnTo>
                    <a:lnTo>
                      <a:pt x="122" y="163"/>
                    </a:lnTo>
                    <a:lnTo>
                      <a:pt x="125" y="163"/>
                    </a:lnTo>
                    <a:lnTo>
                      <a:pt x="125" y="163"/>
                    </a:lnTo>
                    <a:lnTo>
                      <a:pt x="129" y="163"/>
                    </a:lnTo>
                    <a:lnTo>
                      <a:pt x="129" y="163"/>
                    </a:lnTo>
                    <a:lnTo>
                      <a:pt x="129" y="163"/>
                    </a:lnTo>
                    <a:lnTo>
                      <a:pt x="132" y="159"/>
                    </a:lnTo>
                    <a:lnTo>
                      <a:pt x="132" y="159"/>
                    </a:lnTo>
                    <a:lnTo>
                      <a:pt x="132" y="159"/>
                    </a:lnTo>
                    <a:lnTo>
                      <a:pt x="136" y="159"/>
                    </a:lnTo>
                    <a:lnTo>
                      <a:pt x="136" y="156"/>
                    </a:lnTo>
                    <a:lnTo>
                      <a:pt x="139" y="156"/>
                    </a:lnTo>
                    <a:lnTo>
                      <a:pt x="139" y="156"/>
                    </a:lnTo>
                    <a:lnTo>
                      <a:pt x="139" y="152"/>
                    </a:lnTo>
                    <a:lnTo>
                      <a:pt x="139" y="152"/>
                    </a:lnTo>
                    <a:lnTo>
                      <a:pt x="143" y="152"/>
                    </a:lnTo>
                    <a:lnTo>
                      <a:pt x="143" y="149"/>
                    </a:lnTo>
                    <a:lnTo>
                      <a:pt x="143" y="149"/>
                    </a:lnTo>
                    <a:lnTo>
                      <a:pt x="143" y="149"/>
                    </a:lnTo>
                    <a:lnTo>
                      <a:pt x="146" y="145"/>
                    </a:lnTo>
                    <a:lnTo>
                      <a:pt x="146" y="145"/>
                    </a:lnTo>
                    <a:lnTo>
                      <a:pt x="146" y="145"/>
                    </a:lnTo>
                    <a:lnTo>
                      <a:pt x="146" y="142"/>
                    </a:lnTo>
                    <a:lnTo>
                      <a:pt x="146" y="142"/>
                    </a:lnTo>
                    <a:lnTo>
                      <a:pt x="146" y="142"/>
                    </a:lnTo>
                    <a:lnTo>
                      <a:pt x="146" y="139"/>
                    </a:lnTo>
                    <a:lnTo>
                      <a:pt x="146" y="139"/>
                    </a:lnTo>
                    <a:lnTo>
                      <a:pt x="149" y="139"/>
                    </a:lnTo>
                    <a:lnTo>
                      <a:pt x="149" y="139"/>
                    </a:lnTo>
                    <a:lnTo>
                      <a:pt x="146" y="135"/>
                    </a:lnTo>
                    <a:lnTo>
                      <a:pt x="146" y="135"/>
                    </a:lnTo>
                    <a:lnTo>
                      <a:pt x="146" y="135"/>
                    </a:lnTo>
                    <a:lnTo>
                      <a:pt x="146" y="135"/>
                    </a:lnTo>
                    <a:lnTo>
                      <a:pt x="146" y="132"/>
                    </a:lnTo>
                    <a:lnTo>
                      <a:pt x="146" y="132"/>
                    </a:lnTo>
                    <a:lnTo>
                      <a:pt x="38" y="0"/>
                    </a:lnTo>
                    <a:lnTo>
                      <a:pt x="38" y="0"/>
                    </a:lnTo>
                    <a:lnTo>
                      <a:pt x="38" y="3"/>
                    </a:lnTo>
                    <a:lnTo>
                      <a:pt x="38" y="3"/>
                    </a:lnTo>
                    <a:lnTo>
                      <a:pt x="38" y="3"/>
                    </a:lnTo>
                    <a:lnTo>
                      <a:pt x="38" y="3"/>
                    </a:lnTo>
                    <a:lnTo>
                      <a:pt x="38" y="7"/>
                    </a:lnTo>
                    <a:lnTo>
                      <a:pt x="38" y="7"/>
                    </a:lnTo>
                    <a:lnTo>
                      <a:pt x="38" y="7"/>
                    </a:lnTo>
                    <a:lnTo>
                      <a:pt x="38" y="7"/>
                    </a:lnTo>
                    <a:lnTo>
                      <a:pt x="38" y="10"/>
                    </a:lnTo>
                    <a:lnTo>
                      <a:pt x="38" y="10"/>
                    </a:lnTo>
                    <a:lnTo>
                      <a:pt x="38" y="10"/>
                    </a:lnTo>
                    <a:lnTo>
                      <a:pt x="38" y="14"/>
                    </a:lnTo>
                    <a:lnTo>
                      <a:pt x="35" y="14"/>
                    </a:lnTo>
                    <a:lnTo>
                      <a:pt x="35" y="14"/>
                    </a:lnTo>
                    <a:lnTo>
                      <a:pt x="35" y="17"/>
                    </a:lnTo>
                    <a:lnTo>
                      <a:pt x="35" y="17"/>
                    </a:lnTo>
                    <a:lnTo>
                      <a:pt x="35" y="17"/>
                    </a:lnTo>
                    <a:lnTo>
                      <a:pt x="32" y="21"/>
                    </a:lnTo>
                    <a:lnTo>
                      <a:pt x="32" y="21"/>
                    </a:lnTo>
                    <a:lnTo>
                      <a:pt x="32" y="21"/>
                    </a:lnTo>
                    <a:lnTo>
                      <a:pt x="28" y="24"/>
                    </a:lnTo>
                    <a:lnTo>
                      <a:pt x="28" y="24"/>
                    </a:lnTo>
                    <a:lnTo>
                      <a:pt x="28" y="24"/>
                    </a:lnTo>
                    <a:lnTo>
                      <a:pt x="25" y="28"/>
                    </a:lnTo>
                    <a:lnTo>
                      <a:pt x="25" y="28"/>
                    </a:lnTo>
                    <a:lnTo>
                      <a:pt x="25" y="28"/>
                    </a:lnTo>
                    <a:lnTo>
                      <a:pt x="21" y="28"/>
                    </a:lnTo>
                    <a:lnTo>
                      <a:pt x="21" y="31"/>
                    </a:lnTo>
                    <a:lnTo>
                      <a:pt x="18" y="31"/>
                    </a:lnTo>
                    <a:lnTo>
                      <a:pt x="18" y="31"/>
                    </a:lnTo>
                    <a:lnTo>
                      <a:pt x="18" y="31"/>
                    </a:lnTo>
                    <a:lnTo>
                      <a:pt x="14" y="31"/>
                    </a:lnTo>
                    <a:lnTo>
                      <a:pt x="14" y="31"/>
                    </a:lnTo>
                    <a:lnTo>
                      <a:pt x="14" y="31"/>
                    </a:lnTo>
                    <a:lnTo>
                      <a:pt x="11" y="35"/>
                    </a:lnTo>
                    <a:lnTo>
                      <a:pt x="11" y="35"/>
                    </a:lnTo>
                    <a:lnTo>
                      <a:pt x="7" y="35"/>
                    </a:lnTo>
                    <a:lnTo>
                      <a:pt x="7" y="35"/>
                    </a:lnTo>
                    <a:lnTo>
                      <a:pt x="7" y="35"/>
                    </a:lnTo>
                    <a:lnTo>
                      <a:pt x="4" y="35"/>
                    </a:lnTo>
                    <a:lnTo>
                      <a:pt x="4" y="35"/>
                    </a:lnTo>
                    <a:lnTo>
                      <a:pt x="4" y="35"/>
                    </a:lnTo>
                    <a:lnTo>
                      <a:pt x="4" y="35"/>
                    </a:lnTo>
                    <a:lnTo>
                      <a:pt x="0" y="31"/>
                    </a:lnTo>
                    <a:lnTo>
                      <a:pt x="0" y="31"/>
                    </a:lnTo>
                    <a:lnTo>
                      <a:pt x="0" y="31"/>
                    </a:lnTo>
                    <a:lnTo>
                      <a:pt x="0" y="31"/>
                    </a:lnTo>
                    <a:lnTo>
                      <a:pt x="0" y="31"/>
                    </a:lnTo>
                    <a:lnTo>
                      <a:pt x="108" y="16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Oval 84"/>
              <p:cNvSpPr>
                <a:spLocks noChangeArrowheads="1"/>
              </p:cNvSpPr>
              <p:nvPr/>
            </p:nvSpPr>
            <p:spPr bwMode="auto">
              <a:xfrm>
                <a:off x="3371" y="1645"/>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 name="Oval 85"/>
              <p:cNvSpPr>
                <a:spLocks noChangeArrowheads="1"/>
              </p:cNvSpPr>
              <p:nvPr/>
            </p:nvSpPr>
            <p:spPr bwMode="auto">
              <a:xfrm>
                <a:off x="1061" y="1038"/>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86"/>
              <p:cNvSpPr>
                <a:spLocks/>
              </p:cNvSpPr>
              <p:nvPr/>
            </p:nvSpPr>
            <p:spPr bwMode="auto">
              <a:xfrm>
                <a:off x="992" y="1087"/>
                <a:ext cx="118" cy="197"/>
              </a:xfrm>
              <a:custGeom>
                <a:avLst/>
                <a:gdLst>
                  <a:gd name="T0" fmla="*/ 118 w 118"/>
                  <a:gd name="T1" fmla="*/ 20 h 197"/>
                  <a:gd name="T2" fmla="*/ 118 w 118"/>
                  <a:gd name="T3" fmla="*/ 20 h 197"/>
                  <a:gd name="T4" fmla="*/ 118 w 118"/>
                  <a:gd name="T5" fmla="*/ 17 h 197"/>
                  <a:gd name="T6" fmla="*/ 118 w 118"/>
                  <a:gd name="T7" fmla="*/ 17 h 197"/>
                  <a:gd name="T8" fmla="*/ 118 w 118"/>
                  <a:gd name="T9" fmla="*/ 17 h 197"/>
                  <a:gd name="T10" fmla="*/ 114 w 118"/>
                  <a:gd name="T11" fmla="*/ 13 h 197"/>
                  <a:gd name="T12" fmla="*/ 114 w 118"/>
                  <a:gd name="T13" fmla="*/ 13 h 197"/>
                  <a:gd name="T14" fmla="*/ 111 w 118"/>
                  <a:gd name="T15" fmla="*/ 10 h 197"/>
                  <a:gd name="T16" fmla="*/ 107 w 118"/>
                  <a:gd name="T17" fmla="*/ 10 h 197"/>
                  <a:gd name="T18" fmla="*/ 107 w 118"/>
                  <a:gd name="T19" fmla="*/ 10 h 197"/>
                  <a:gd name="T20" fmla="*/ 104 w 118"/>
                  <a:gd name="T21" fmla="*/ 7 h 197"/>
                  <a:gd name="T22" fmla="*/ 100 w 118"/>
                  <a:gd name="T23" fmla="*/ 7 h 197"/>
                  <a:gd name="T24" fmla="*/ 97 w 118"/>
                  <a:gd name="T25" fmla="*/ 7 h 197"/>
                  <a:gd name="T26" fmla="*/ 97 w 118"/>
                  <a:gd name="T27" fmla="*/ 3 h 197"/>
                  <a:gd name="T28" fmla="*/ 93 w 118"/>
                  <a:gd name="T29" fmla="*/ 3 h 197"/>
                  <a:gd name="T30" fmla="*/ 90 w 118"/>
                  <a:gd name="T31" fmla="*/ 3 h 197"/>
                  <a:gd name="T32" fmla="*/ 87 w 118"/>
                  <a:gd name="T33" fmla="*/ 3 h 197"/>
                  <a:gd name="T34" fmla="*/ 83 w 118"/>
                  <a:gd name="T35" fmla="*/ 0 h 197"/>
                  <a:gd name="T36" fmla="*/ 83 w 118"/>
                  <a:gd name="T37" fmla="*/ 0 h 197"/>
                  <a:gd name="T38" fmla="*/ 80 w 118"/>
                  <a:gd name="T39" fmla="*/ 0 h 197"/>
                  <a:gd name="T40" fmla="*/ 80 w 118"/>
                  <a:gd name="T41" fmla="*/ 0 h 197"/>
                  <a:gd name="T42" fmla="*/ 76 w 118"/>
                  <a:gd name="T43" fmla="*/ 0 h 197"/>
                  <a:gd name="T44" fmla="*/ 76 w 118"/>
                  <a:gd name="T45" fmla="*/ 0 h 197"/>
                  <a:gd name="T46" fmla="*/ 76 w 118"/>
                  <a:gd name="T47" fmla="*/ 3 h 197"/>
                  <a:gd name="T48" fmla="*/ 73 w 118"/>
                  <a:gd name="T49" fmla="*/ 3 h 197"/>
                  <a:gd name="T50" fmla="*/ 0 w 118"/>
                  <a:gd name="T51" fmla="*/ 180 h 197"/>
                  <a:gd name="T52" fmla="*/ 3 w 118"/>
                  <a:gd name="T53" fmla="*/ 176 h 197"/>
                  <a:gd name="T54" fmla="*/ 3 w 118"/>
                  <a:gd name="T55" fmla="*/ 176 h 197"/>
                  <a:gd name="T56" fmla="*/ 3 w 118"/>
                  <a:gd name="T57" fmla="*/ 176 h 197"/>
                  <a:gd name="T58" fmla="*/ 7 w 118"/>
                  <a:gd name="T59" fmla="*/ 176 h 197"/>
                  <a:gd name="T60" fmla="*/ 7 w 118"/>
                  <a:gd name="T61" fmla="*/ 176 h 197"/>
                  <a:gd name="T62" fmla="*/ 10 w 118"/>
                  <a:gd name="T63" fmla="*/ 176 h 197"/>
                  <a:gd name="T64" fmla="*/ 14 w 118"/>
                  <a:gd name="T65" fmla="*/ 176 h 197"/>
                  <a:gd name="T66" fmla="*/ 14 w 118"/>
                  <a:gd name="T67" fmla="*/ 180 h 197"/>
                  <a:gd name="T68" fmla="*/ 17 w 118"/>
                  <a:gd name="T69" fmla="*/ 180 h 197"/>
                  <a:gd name="T70" fmla="*/ 21 w 118"/>
                  <a:gd name="T71" fmla="*/ 180 h 197"/>
                  <a:gd name="T72" fmla="*/ 24 w 118"/>
                  <a:gd name="T73" fmla="*/ 180 h 197"/>
                  <a:gd name="T74" fmla="*/ 28 w 118"/>
                  <a:gd name="T75" fmla="*/ 183 h 197"/>
                  <a:gd name="T76" fmla="*/ 28 w 118"/>
                  <a:gd name="T77" fmla="*/ 183 h 197"/>
                  <a:gd name="T78" fmla="*/ 31 w 118"/>
                  <a:gd name="T79" fmla="*/ 183 h 197"/>
                  <a:gd name="T80" fmla="*/ 35 w 118"/>
                  <a:gd name="T81" fmla="*/ 187 h 197"/>
                  <a:gd name="T82" fmla="*/ 38 w 118"/>
                  <a:gd name="T83" fmla="*/ 187 h 197"/>
                  <a:gd name="T84" fmla="*/ 38 w 118"/>
                  <a:gd name="T85" fmla="*/ 190 h 197"/>
                  <a:gd name="T86" fmla="*/ 41 w 118"/>
                  <a:gd name="T87" fmla="*/ 190 h 197"/>
                  <a:gd name="T88" fmla="*/ 41 w 118"/>
                  <a:gd name="T89" fmla="*/ 190 h 197"/>
                  <a:gd name="T90" fmla="*/ 45 w 118"/>
                  <a:gd name="T91" fmla="*/ 194 h 197"/>
                  <a:gd name="T92" fmla="*/ 45 w 118"/>
                  <a:gd name="T93" fmla="*/ 194 h 197"/>
                  <a:gd name="T94" fmla="*/ 45 w 118"/>
                  <a:gd name="T95" fmla="*/ 197 h 197"/>
                  <a:gd name="T96" fmla="*/ 45 w 118"/>
                  <a:gd name="T97" fmla="*/ 197 h 197"/>
                  <a:gd name="T98" fmla="*/ 45 w 118"/>
                  <a:gd name="T9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97">
                    <a:moveTo>
                      <a:pt x="118" y="20"/>
                    </a:moveTo>
                    <a:lnTo>
                      <a:pt x="118" y="20"/>
                    </a:lnTo>
                    <a:lnTo>
                      <a:pt x="118" y="20"/>
                    </a:lnTo>
                    <a:lnTo>
                      <a:pt x="118" y="20"/>
                    </a:lnTo>
                    <a:lnTo>
                      <a:pt x="118" y="20"/>
                    </a:lnTo>
                    <a:lnTo>
                      <a:pt x="118" y="17"/>
                    </a:lnTo>
                    <a:lnTo>
                      <a:pt x="118" y="17"/>
                    </a:lnTo>
                    <a:lnTo>
                      <a:pt x="118" y="17"/>
                    </a:lnTo>
                    <a:lnTo>
                      <a:pt x="118" y="17"/>
                    </a:lnTo>
                    <a:lnTo>
                      <a:pt x="118" y="17"/>
                    </a:lnTo>
                    <a:lnTo>
                      <a:pt x="114" y="17"/>
                    </a:lnTo>
                    <a:lnTo>
                      <a:pt x="114" y="13"/>
                    </a:lnTo>
                    <a:lnTo>
                      <a:pt x="114" y="13"/>
                    </a:lnTo>
                    <a:lnTo>
                      <a:pt x="114" y="13"/>
                    </a:lnTo>
                    <a:lnTo>
                      <a:pt x="111" y="13"/>
                    </a:lnTo>
                    <a:lnTo>
                      <a:pt x="111" y="10"/>
                    </a:lnTo>
                    <a:lnTo>
                      <a:pt x="111" y="10"/>
                    </a:lnTo>
                    <a:lnTo>
                      <a:pt x="107" y="10"/>
                    </a:lnTo>
                    <a:lnTo>
                      <a:pt x="107" y="10"/>
                    </a:lnTo>
                    <a:lnTo>
                      <a:pt x="107" y="10"/>
                    </a:lnTo>
                    <a:lnTo>
                      <a:pt x="104" y="7"/>
                    </a:lnTo>
                    <a:lnTo>
                      <a:pt x="104" y="7"/>
                    </a:lnTo>
                    <a:lnTo>
                      <a:pt x="104" y="7"/>
                    </a:lnTo>
                    <a:lnTo>
                      <a:pt x="100" y="7"/>
                    </a:lnTo>
                    <a:lnTo>
                      <a:pt x="100" y="7"/>
                    </a:lnTo>
                    <a:lnTo>
                      <a:pt x="97" y="7"/>
                    </a:lnTo>
                    <a:lnTo>
                      <a:pt x="97" y="3"/>
                    </a:lnTo>
                    <a:lnTo>
                      <a:pt x="97" y="3"/>
                    </a:lnTo>
                    <a:lnTo>
                      <a:pt x="93" y="3"/>
                    </a:lnTo>
                    <a:lnTo>
                      <a:pt x="93" y="3"/>
                    </a:lnTo>
                    <a:lnTo>
                      <a:pt x="90" y="3"/>
                    </a:lnTo>
                    <a:lnTo>
                      <a:pt x="90" y="3"/>
                    </a:lnTo>
                    <a:lnTo>
                      <a:pt x="90" y="3"/>
                    </a:lnTo>
                    <a:lnTo>
                      <a:pt x="87" y="3"/>
                    </a:lnTo>
                    <a:lnTo>
                      <a:pt x="87" y="0"/>
                    </a:lnTo>
                    <a:lnTo>
                      <a:pt x="83" y="0"/>
                    </a:lnTo>
                    <a:lnTo>
                      <a:pt x="83" y="0"/>
                    </a:lnTo>
                    <a:lnTo>
                      <a:pt x="83" y="0"/>
                    </a:lnTo>
                    <a:lnTo>
                      <a:pt x="80" y="0"/>
                    </a:lnTo>
                    <a:lnTo>
                      <a:pt x="80" y="0"/>
                    </a:lnTo>
                    <a:lnTo>
                      <a:pt x="80" y="0"/>
                    </a:lnTo>
                    <a:lnTo>
                      <a:pt x="80" y="0"/>
                    </a:lnTo>
                    <a:lnTo>
                      <a:pt x="76" y="0"/>
                    </a:lnTo>
                    <a:lnTo>
                      <a:pt x="76" y="0"/>
                    </a:lnTo>
                    <a:lnTo>
                      <a:pt x="76" y="0"/>
                    </a:lnTo>
                    <a:lnTo>
                      <a:pt x="76" y="0"/>
                    </a:lnTo>
                    <a:lnTo>
                      <a:pt x="76" y="3"/>
                    </a:lnTo>
                    <a:lnTo>
                      <a:pt x="76" y="3"/>
                    </a:lnTo>
                    <a:lnTo>
                      <a:pt x="73" y="3"/>
                    </a:lnTo>
                    <a:lnTo>
                      <a:pt x="73" y="3"/>
                    </a:lnTo>
                    <a:lnTo>
                      <a:pt x="0" y="180"/>
                    </a:lnTo>
                    <a:lnTo>
                      <a:pt x="0" y="180"/>
                    </a:lnTo>
                    <a:lnTo>
                      <a:pt x="0" y="180"/>
                    </a:lnTo>
                    <a:lnTo>
                      <a:pt x="3" y="176"/>
                    </a:lnTo>
                    <a:lnTo>
                      <a:pt x="3" y="176"/>
                    </a:lnTo>
                    <a:lnTo>
                      <a:pt x="3" y="176"/>
                    </a:lnTo>
                    <a:lnTo>
                      <a:pt x="3" y="176"/>
                    </a:lnTo>
                    <a:lnTo>
                      <a:pt x="3" y="176"/>
                    </a:lnTo>
                    <a:lnTo>
                      <a:pt x="3" y="176"/>
                    </a:lnTo>
                    <a:lnTo>
                      <a:pt x="7" y="176"/>
                    </a:lnTo>
                    <a:lnTo>
                      <a:pt x="7" y="176"/>
                    </a:lnTo>
                    <a:lnTo>
                      <a:pt x="7" y="176"/>
                    </a:lnTo>
                    <a:lnTo>
                      <a:pt x="10" y="176"/>
                    </a:lnTo>
                    <a:lnTo>
                      <a:pt x="10" y="176"/>
                    </a:lnTo>
                    <a:lnTo>
                      <a:pt x="10" y="176"/>
                    </a:lnTo>
                    <a:lnTo>
                      <a:pt x="14" y="176"/>
                    </a:lnTo>
                    <a:lnTo>
                      <a:pt x="14" y="180"/>
                    </a:lnTo>
                    <a:lnTo>
                      <a:pt x="14" y="180"/>
                    </a:lnTo>
                    <a:lnTo>
                      <a:pt x="17" y="180"/>
                    </a:lnTo>
                    <a:lnTo>
                      <a:pt x="17" y="180"/>
                    </a:lnTo>
                    <a:lnTo>
                      <a:pt x="21" y="180"/>
                    </a:lnTo>
                    <a:lnTo>
                      <a:pt x="21" y="180"/>
                    </a:lnTo>
                    <a:lnTo>
                      <a:pt x="21" y="180"/>
                    </a:lnTo>
                    <a:lnTo>
                      <a:pt x="24" y="180"/>
                    </a:lnTo>
                    <a:lnTo>
                      <a:pt x="24" y="183"/>
                    </a:lnTo>
                    <a:lnTo>
                      <a:pt x="28" y="183"/>
                    </a:lnTo>
                    <a:lnTo>
                      <a:pt x="28" y="183"/>
                    </a:lnTo>
                    <a:lnTo>
                      <a:pt x="28" y="183"/>
                    </a:lnTo>
                    <a:lnTo>
                      <a:pt x="31" y="183"/>
                    </a:lnTo>
                    <a:lnTo>
                      <a:pt x="31" y="183"/>
                    </a:lnTo>
                    <a:lnTo>
                      <a:pt x="35" y="187"/>
                    </a:lnTo>
                    <a:lnTo>
                      <a:pt x="35" y="187"/>
                    </a:lnTo>
                    <a:lnTo>
                      <a:pt x="35" y="187"/>
                    </a:lnTo>
                    <a:lnTo>
                      <a:pt x="38" y="187"/>
                    </a:lnTo>
                    <a:lnTo>
                      <a:pt x="38" y="187"/>
                    </a:lnTo>
                    <a:lnTo>
                      <a:pt x="38" y="190"/>
                    </a:lnTo>
                    <a:lnTo>
                      <a:pt x="41" y="190"/>
                    </a:lnTo>
                    <a:lnTo>
                      <a:pt x="41" y="190"/>
                    </a:lnTo>
                    <a:lnTo>
                      <a:pt x="41" y="190"/>
                    </a:lnTo>
                    <a:lnTo>
                      <a:pt x="41" y="190"/>
                    </a:lnTo>
                    <a:lnTo>
                      <a:pt x="45" y="194"/>
                    </a:lnTo>
                    <a:lnTo>
                      <a:pt x="45" y="194"/>
                    </a:lnTo>
                    <a:lnTo>
                      <a:pt x="45" y="194"/>
                    </a:lnTo>
                    <a:lnTo>
                      <a:pt x="45" y="194"/>
                    </a:lnTo>
                    <a:lnTo>
                      <a:pt x="45" y="194"/>
                    </a:lnTo>
                    <a:lnTo>
                      <a:pt x="45" y="197"/>
                    </a:lnTo>
                    <a:lnTo>
                      <a:pt x="45" y="197"/>
                    </a:lnTo>
                    <a:lnTo>
                      <a:pt x="45" y="197"/>
                    </a:lnTo>
                    <a:lnTo>
                      <a:pt x="45" y="197"/>
                    </a:lnTo>
                    <a:lnTo>
                      <a:pt x="45" y="197"/>
                    </a:lnTo>
                    <a:lnTo>
                      <a:pt x="118" y="2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 name="Oval 87"/>
              <p:cNvSpPr>
                <a:spLocks noChangeArrowheads="1"/>
              </p:cNvSpPr>
              <p:nvPr/>
            </p:nvSpPr>
            <p:spPr bwMode="auto">
              <a:xfrm>
                <a:off x="368" y="1617"/>
                <a:ext cx="72"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Oval 88"/>
              <p:cNvSpPr>
                <a:spLocks noChangeArrowheads="1"/>
              </p:cNvSpPr>
              <p:nvPr/>
            </p:nvSpPr>
            <p:spPr bwMode="auto">
              <a:xfrm>
                <a:off x="2213" y="2131"/>
                <a:ext cx="142" cy="142"/>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 name="Freeform 89"/>
              <p:cNvSpPr>
                <a:spLocks/>
              </p:cNvSpPr>
              <p:nvPr/>
            </p:nvSpPr>
            <p:spPr bwMode="auto">
              <a:xfrm>
                <a:off x="1963" y="1957"/>
                <a:ext cx="295" cy="236"/>
              </a:xfrm>
              <a:custGeom>
                <a:avLst/>
                <a:gdLst>
                  <a:gd name="T0" fmla="*/ 263 w 295"/>
                  <a:gd name="T1" fmla="*/ 236 h 236"/>
                  <a:gd name="T2" fmla="*/ 267 w 295"/>
                  <a:gd name="T3" fmla="*/ 236 h 236"/>
                  <a:gd name="T4" fmla="*/ 267 w 295"/>
                  <a:gd name="T5" fmla="*/ 236 h 236"/>
                  <a:gd name="T6" fmla="*/ 270 w 295"/>
                  <a:gd name="T7" fmla="*/ 236 h 236"/>
                  <a:gd name="T8" fmla="*/ 274 w 295"/>
                  <a:gd name="T9" fmla="*/ 236 h 236"/>
                  <a:gd name="T10" fmla="*/ 274 w 295"/>
                  <a:gd name="T11" fmla="*/ 236 h 236"/>
                  <a:gd name="T12" fmla="*/ 277 w 295"/>
                  <a:gd name="T13" fmla="*/ 236 h 236"/>
                  <a:gd name="T14" fmla="*/ 281 w 295"/>
                  <a:gd name="T15" fmla="*/ 233 h 236"/>
                  <a:gd name="T16" fmla="*/ 281 w 295"/>
                  <a:gd name="T17" fmla="*/ 233 h 236"/>
                  <a:gd name="T18" fmla="*/ 284 w 295"/>
                  <a:gd name="T19" fmla="*/ 229 h 236"/>
                  <a:gd name="T20" fmla="*/ 288 w 295"/>
                  <a:gd name="T21" fmla="*/ 229 h 236"/>
                  <a:gd name="T22" fmla="*/ 288 w 295"/>
                  <a:gd name="T23" fmla="*/ 226 h 236"/>
                  <a:gd name="T24" fmla="*/ 291 w 295"/>
                  <a:gd name="T25" fmla="*/ 222 h 236"/>
                  <a:gd name="T26" fmla="*/ 291 w 295"/>
                  <a:gd name="T27" fmla="*/ 222 h 236"/>
                  <a:gd name="T28" fmla="*/ 295 w 295"/>
                  <a:gd name="T29" fmla="*/ 219 h 236"/>
                  <a:gd name="T30" fmla="*/ 295 w 295"/>
                  <a:gd name="T31" fmla="*/ 215 h 236"/>
                  <a:gd name="T32" fmla="*/ 295 w 295"/>
                  <a:gd name="T33" fmla="*/ 212 h 236"/>
                  <a:gd name="T34" fmla="*/ 295 w 295"/>
                  <a:gd name="T35" fmla="*/ 212 h 236"/>
                  <a:gd name="T36" fmla="*/ 295 w 295"/>
                  <a:gd name="T37" fmla="*/ 208 h 236"/>
                  <a:gd name="T38" fmla="*/ 295 w 295"/>
                  <a:gd name="T39" fmla="*/ 205 h 236"/>
                  <a:gd name="T40" fmla="*/ 295 w 295"/>
                  <a:gd name="T41" fmla="*/ 201 h 236"/>
                  <a:gd name="T42" fmla="*/ 295 w 295"/>
                  <a:gd name="T43" fmla="*/ 201 h 236"/>
                  <a:gd name="T44" fmla="*/ 295 w 295"/>
                  <a:gd name="T45" fmla="*/ 198 h 236"/>
                  <a:gd name="T46" fmla="*/ 295 w 295"/>
                  <a:gd name="T47" fmla="*/ 198 h 236"/>
                  <a:gd name="T48" fmla="*/ 291 w 295"/>
                  <a:gd name="T49" fmla="*/ 198 h 236"/>
                  <a:gd name="T50" fmla="*/ 31 w 295"/>
                  <a:gd name="T51" fmla="*/ 0 h 236"/>
                  <a:gd name="T52" fmla="*/ 31 w 295"/>
                  <a:gd name="T53" fmla="*/ 4 h 236"/>
                  <a:gd name="T54" fmla="*/ 34 w 295"/>
                  <a:gd name="T55" fmla="*/ 4 h 236"/>
                  <a:gd name="T56" fmla="*/ 34 w 295"/>
                  <a:gd name="T57" fmla="*/ 7 h 236"/>
                  <a:gd name="T58" fmla="*/ 34 w 295"/>
                  <a:gd name="T59" fmla="*/ 7 h 236"/>
                  <a:gd name="T60" fmla="*/ 34 w 295"/>
                  <a:gd name="T61" fmla="*/ 11 h 236"/>
                  <a:gd name="T62" fmla="*/ 34 w 295"/>
                  <a:gd name="T63" fmla="*/ 14 h 236"/>
                  <a:gd name="T64" fmla="*/ 34 w 295"/>
                  <a:gd name="T65" fmla="*/ 18 h 236"/>
                  <a:gd name="T66" fmla="*/ 34 w 295"/>
                  <a:gd name="T67" fmla="*/ 18 h 236"/>
                  <a:gd name="T68" fmla="*/ 31 w 295"/>
                  <a:gd name="T69" fmla="*/ 21 h 236"/>
                  <a:gd name="T70" fmla="*/ 31 w 295"/>
                  <a:gd name="T71" fmla="*/ 24 h 236"/>
                  <a:gd name="T72" fmla="*/ 28 w 295"/>
                  <a:gd name="T73" fmla="*/ 28 h 236"/>
                  <a:gd name="T74" fmla="*/ 28 w 295"/>
                  <a:gd name="T75" fmla="*/ 28 h 236"/>
                  <a:gd name="T76" fmla="*/ 24 w 295"/>
                  <a:gd name="T77" fmla="*/ 31 h 236"/>
                  <a:gd name="T78" fmla="*/ 24 w 295"/>
                  <a:gd name="T79" fmla="*/ 35 h 236"/>
                  <a:gd name="T80" fmla="*/ 21 w 295"/>
                  <a:gd name="T81" fmla="*/ 35 h 236"/>
                  <a:gd name="T82" fmla="*/ 17 w 295"/>
                  <a:gd name="T83" fmla="*/ 38 h 236"/>
                  <a:gd name="T84" fmla="*/ 17 w 295"/>
                  <a:gd name="T85" fmla="*/ 38 h 236"/>
                  <a:gd name="T86" fmla="*/ 14 w 295"/>
                  <a:gd name="T87" fmla="*/ 38 h 236"/>
                  <a:gd name="T88" fmla="*/ 10 w 295"/>
                  <a:gd name="T89" fmla="*/ 42 h 236"/>
                  <a:gd name="T90" fmla="*/ 10 w 295"/>
                  <a:gd name="T91" fmla="*/ 42 h 236"/>
                  <a:gd name="T92" fmla="*/ 7 w 295"/>
                  <a:gd name="T93" fmla="*/ 42 h 236"/>
                  <a:gd name="T94" fmla="*/ 3 w 295"/>
                  <a:gd name="T95" fmla="*/ 42 h 236"/>
                  <a:gd name="T96" fmla="*/ 3 w 295"/>
                  <a:gd name="T97" fmla="*/ 42 h 236"/>
                  <a:gd name="T98" fmla="*/ 0 w 295"/>
                  <a:gd name="T99" fmla="*/ 3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36">
                    <a:moveTo>
                      <a:pt x="263" y="233"/>
                    </a:moveTo>
                    <a:lnTo>
                      <a:pt x="263" y="236"/>
                    </a:lnTo>
                    <a:lnTo>
                      <a:pt x="267" y="236"/>
                    </a:lnTo>
                    <a:lnTo>
                      <a:pt x="267" y="236"/>
                    </a:lnTo>
                    <a:lnTo>
                      <a:pt x="267" y="236"/>
                    </a:lnTo>
                    <a:lnTo>
                      <a:pt x="267" y="236"/>
                    </a:lnTo>
                    <a:lnTo>
                      <a:pt x="270" y="236"/>
                    </a:lnTo>
                    <a:lnTo>
                      <a:pt x="270" y="236"/>
                    </a:lnTo>
                    <a:lnTo>
                      <a:pt x="270" y="236"/>
                    </a:lnTo>
                    <a:lnTo>
                      <a:pt x="274" y="236"/>
                    </a:lnTo>
                    <a:lnTo>
                      <a:pt x="274" y="236"/>
                    </a:lnTo>
                    <a:lnTo>
                      <a:pt x="274" y="236"/>
                    </a:lnTo>
                    <a:lnTo>
                      <a:pt x="277" y="236"/>
                    </a:lnTo>
                    <a:lnTo>
                      <a:pt x="277" y="236"/>
                    </a:lnTo>
                    <a:lnTo>
                      <a:pt x="277" y="233"/>
                    </a:lnTo>
                    <a:lnTo>
                      <a:pt x="281" y="233"/>
                    </a:lnTo>
                    <a:lnTo>
                      <a:pt x="281" y="233"/>
                    </a:lnTo>
                    <a:lnTo>
                      <a:pt x="281" y="233"/>
                    </a:lnTo>
                    <a:lnTo>
                      <a:pt x="284" y="233"/>
                    </a:lnTo>
                    <a:lnTo>
                      <a:pt x="284" y="229"/>
                    </a:lnTo>
                    <a:lnTo>
                      <a:pt x="284" y="229"/>
                    </a:lnTo>
                    <a:lnTo>
                      <a:pt x="288" y="229"/>
                    </a:lnTo>
                    <a:lnTo>
                      <a:pt x="288" y="226"/>
                    </a:lnTo>
                    <a:lnTo>
                      <a:pt x="288" y="226"/>
                    </a:lnTo>
                    <a:lnTo>
                      <a:pt x="288" y="226"/>
                    </a:lnTo>
                    <a:lnTo>
                      <a:pt x="291" y="222"/>
                    </a:lnTo>
                    <a:lnTo>
                      <a:pt x="291" y="222"/>
                    </a:lnTo>
                    <a:lnTo>
                      <a:pt x="291" y="222"/>
                    </a:lnTo>
                    <a:lnTo>
                      <a:pt x="291" y="219"/>
                    </a:lnTo>
                    <a:lnTo>
                      <a:pt x="295" y="219"/>
                    </a:lnTo>
                    <a:lnTo>
                      <a:pt x="295" y="215"/>
                    </a:lnTo>
                    <a:lnTo>
                      <a:pt x="295" y="215"/>
                    </a:lnTo>
                    <a:lnTo>
                      <a:pt x="295" y="215"/>
                    </a:lnTo>
                    <a:lnTo>
                      <a:pt x="295" y="212"/>
                    </a:lnTo>
                    <a:lnTo>
                      <a:pt x="295" y="212"/>
                    </a:lnTo>
                    <a:lnTo>
                      <a:pt x="295" y="212"/>
                    </a:lnTo>
                    <a:lnTo>
                      <a:pt x="295" y="208"/>
                    </a:lnTo>
                    <a:lnTo>
                      <a:pt x="295" y="208"/>
                    </a:lnTo>
                    <a:lnTo>
                      <a:pt x="295" y="205"/>
                    </a:lnTo>
                    <a:lnTo>
                      <a:pt x="295" y="205"/>
                    </a:lnTo>
                    <a:lnTo>
                      <a:pt x="295" y="205"/>
                    </a:lnTo>
                    <a:lnTo>
                      <a:pt x="295" y="201"/>
                    </a:lnTo>
                    <a:lnTo>
                      <a:pt x="295" y="201"/>
                    </a:lnTo>
                    <a:lnTo>
                      <a:pt x="295" y="201"/>
                    </a:lnTo>
                    <a:lnTo>
                      <a:pt x="295" y="201"/>
                    </a:lnTo>
                    <a:lnTo>
                      <a:pt x="295" y="198"/>
                    </a:lnTo>
                    <a:lnTo>
                      <a:pt x="295" y="198"/>
                    </a:lnTo>
                    <a:lnTo>
                      <a:pt x="295" y="198"/>
                    </a:lnTo>
                    <a:lnTo>
                      <a:pt x="291" y="198"/>
                    </a:lnTo>
                    <a:lnTo>
                      <a:pt x="291" y="198"/>
                    </a:lnTo>
                    <a:lnTo>
                      <a:pt x="31" y="0"/>
                    </a:lnTo>
                    <a:lnTo>
                      <a:pt x="31" y="0"/>
                    </a:lnTo>
                    <a:lnTo>
                      <a:pt x="31" y="0"/>
                    </a:lnTo>
                    <a:lnTo>
                      <a:pt x="31" y="4"/>
                    </a:lnTo>
                    <a:lnTo>
                      <a:pt x="34" y="4"/>
                    </a:lnTo>
                    <a:lnTo>
                      <a:pt x="34" y="4"/>
                    </a:lnTo>
                    <a:lnTo>
                      <a:pt x="34" y="4"/>
                    </a:lnTo>
                    <a:lnTo>
                      <a:pt x="34" y="7"/>
                    </a:lnTo>
                    <a:lnTo>
                      <a:pt x="34" y="7"/>
                    </a:lnTo>
                    <a:lnTo>
                      <a:pt x="34" y="7"/>
                    </a:lnTo>
                    <a:lnTo>
                      <a:pt x="34" y="11"/>
                    </a:lnTo>
                    <a:lnTo>
                      <a:pt x="34" y="11"/>
                    </a:lnTo>
                    <a:lnTo>
                      <a:pt x="34" y="11"/>
                    </a:lnTo>
                    <a:lnTo>
                      <a:pt x="34" y="14"/>
                    </a:lnTo>
                    <a:lnTo>
                      <a:pt x="34" y="14"/>
                    </a:lnTo>
                    <a:lnTo>
                      <a:pt x="34" y="18"/>
                    </a:lnTo>
                    <a:lnTo>
                      <a:pt x="34" y="18"/>
                    </a:lnTo>
                    <a:lnTo>
                      <a:pt x="34" y="18"/>
                    </a:lnTo>
                    <a:lnTo>
                      <a:pt x="31" y="21"/>
                    </a:lnTo>
                    <a:lnTo>
                      <a:pt x="31" y="21"/>
                    </a:lnTo>
                    <a:lnTo>
                      <a:pt x="31" y="24"/>
                    </a:lnTo>
                    <a:lnTo>
                      <a:pt x="31" y="24"/>
                    </a:lnTo>
                    <a:lnTo>
                      <a:pt x="31" y="24"/>
                    </a:lnTo>
                    <a:lnTo>
                      <a:pt x="28" y="28"/>
                    </a:lnTo>
                    <a:lnTo>
                      <a:pt x="28" y="28"/>
                    </a:lnTo>
                    <a:lnTo>
                      <a:pt x="28" y="28"/>
                    </a:lnTo>
                    <a:lnTo>
                      <a:pt x="28" y="31"/>
                    </a:lnTo>
                    <a:lnTo>
                      <a:pt x="24" y="31"/>
                    </a:lnTo>
                    <a:lnTo>
                      <a:pt x="24" y="31"/>
                    </a:lnTo>
                    <a:lnTo>
                      <a:pt x="24" y="35"/>
                    </a:lnTo>
                    <a:lnTo>
                      <a:pt x="21" y="35"/>
                    </a:lnTo>
                    <a:lnTo>
                      <a:pt x="21" y="35"/>
                    </a:lnTo>
                    <a:lnTo>
                      <a:pt x="21" y="38"/>
                    </a:lnTo>
                    <a:lnTo>
                      <a:pt x="17" y="38"/>
                    </a:lnTo>
                    <a:lnTo>
                      <a:pt x="17" y="38"/>
                    </a:lnTo>
                    <a:lnTo>
                      <a:pt x="17" y="38"/>
                    </a:lnTo>
                    <a:lnTo>
                      <a:pt x="14" y="38"/>
                    </a:lnTo>
                    <a:lnTo>
                      <a:pt x="14" y="38"/>
                    </a:lnTo>
                    <a:lnTo>
                      <a:pt x="14" y="42"/>
                    </a:lnTo>
                    <a:lnTo>
                      <a:pt x="10" y="42"/>
                    </a:lnTo>
                    <a:lnTo>
                      <a:pt x="10" y="42"/>
                    </a:lnTo>
                    <a:lnTo>
                      <a:pt x="10" y="42"/>
                    </a:lnTo>
                    <a:lnTo>
                      <a:pt x="7" y="42"/>
                    </a:lnTo>
                    <a:lnTo>
                      <a:pt x="7" y="42"/>
                    </a:lnTo>
                    <a:lnTo>
                      <a:pt x="7" y="42"/>
                    </a:lnTo>
                    <a:lnTo>
                      <a:pt x="3" y="42"/>
                    </a:lnTo>
                    <a:lnTo>
                      <a:pt x="3" y="42"/>
                    </a:lnTo>
                    <a:lnTo>
                      <a:pt x="3" y="42"/>
                    </a:lnTo>
                    <a:lnTo>
                      <a:pt x="3" y="38"/>
                    </a:lnTo>
                    <a:lnTo>
                      <a:pt x="0" y="38"/>
                    </a:lnTo>
                    <a:lnTo>
                      <a:pt x="263" y="23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 name="Oval 90"/>
              <p:cNvSpPr>
                <a:spLocks noChangeArrowheads="1"/>
              </p:cNvSpPr>
              <p:nvPr/>
            </p:nvSpPr>
            <p:spPr bwMode="auto">
              <a:xfrm>
                <a:off x="895" y="1260"/>
                <a:ext cx="177" cy="17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 name="Freeform 91"/>
              <p:cNvSpPr>
                <a:spLocks/>
              </p:cNvSpPr>
              <p:nvPr/>
            </p:nvSpPr>
            <p:spPr bwMode="auto">
              <a:xfrm>
                <a:off x="974" y="1336"/>
                <a:ext cx="87" cy="84"/>
              </a:xfrm>
              <a:custGeom>
                <a:avLst/>
                <a:gdLst>
                  <a:gd name="T0" fmla="*/ 39 w 87"/>
                  <a:gd name="T1" fmla="*/ 4 h 84"/>
                  <a:gd name="T2" fmla="*/ 35 w 87"/>
                  <a:gd name="T3" fmla="*/ 0 h 84"/>
                  <a:gd name="T4" fmla="*/ 32 w 87"/>
                  <a:gd name="T5" fmla="*/ 0 h 84"/>
                  <a:gd name="T6" fmla="*/ 28 w 87"/>
                  <a:gd name="T7" fmla="*/ 0 h 84"/>
                  <a:gd name="T8" fmla="*/ 25 w 87"/>
                  <a:gd name="T9" fmla="*/ 0 h 84"/>
                  <a:gd name="T10" fmla="*/ 21 w 87"/>
                  <a:gd name="T11" fmla="*/ 0 h 84"/>
                  <a:gd name="T12" fmla="*/ 21 w 87"/>
                  <a:gd name="T13" fmla="*/ 0 h 84"/>
                  <a:gd name="T14" fmla="*/ 18 w 87"/>
                  <a:gd name="T15" fmla="*/ 0 h 84"/>
                  <a:gd name="T16" fmla="*/ 14 w 87"/>
                  <a:gd name="T17" fmla="*/ 0 h 84"/>
                  <a:gd name="T18" fmla="*/ 11 w 87"/>
                  <a:gd name="T19" fmla="*/ 4 h 84"/>
                  <a:gd name="T20" fmla="*/ 7 w 87"/>
                  <a:gd name="T21" fmla="*/ 4 h 84"/>
                  <a:gd name="T22" fmla="*/ 7 w 87"/>
                  <a:gd name="T23" fmla="*/ 7 h 84"/>
                  <a:gd name="T24" fmla="*/ 4 w 87"/>
                  <a:gd name="T25" fmla="*/ 7 h 84"/>
                  <a:gd name="T26" fmla="*/ 4 w 87"/>
                  <a:gd name="T27" fmla="*/ 11 h 84"/>
                  <a:gd name="T28" fmla="*/ 0 w 87"/>
                  <a:gd name="T29" fmla="*/ 14 h 84"/>
                  <a:gd name="T30" fmla="*/ 0 w 87"/>
                  <a:gd name="T31" fmla="*/ 18 h 84"/>
                  <a:gd name="T32" fmla="*/ 0 w 87"/>
                  <a:gd name="T33" fmla="*/ 21 h 84"/>
                  <a:gd name="T34" fmla="*/ 0 w 87"/>
                  <a:gd name="T35" fmla="*/ 21 h 84"/>
                  <a:gd name="T36" fmla="*/ 0 w 87"/>
                  <a:gd name="T37" fmla="*/ 25 h 84"/>
                  <a:gd name="T38" fmla="*/ 0 w 87"/>
                  <a:gd name="T39" fmla="*/ 28 h 84"/>
                  <a:gd name="T40" fmla="*/ 0 w 87"/>
                  <a:gd name="T41" fmla="*/ 32 h 84"/>
                  <a:gd name="T42" fmla="*/ 0 w 87"/>
                  <a:gd name="T43" fmla="*/ 35 h 84"/>
                  <a:gd name="T44" fmla="*/ 4 w 87"/>
                  <a:gd name="T45" fmla="*/ 38 h 84"/>
                  <a:gd name="T46" fmla="*/ 4 w 87"/>
                  <a:gd name="T47" fmla="*/ 38 h 84"/>
                  <a:gd name="T48" fmla="*/ 7 w 87"/>
                  <a:gd name="T49" fmla="*/ 42 h 84"/>
                  <a:gd name="T50" fmla="*/ 56 w 87"/>
                  <a:gd name="T51" fmla="*/ 80 h 84"/>
                  <a:gd name="T52" fmla="*/ 53 w 87"/>
                  <a:gd name="T53" fmla="*/ 80 h 84"/>
                  <a:gd name="T54" fmla="*/ 53 w 87"/>
                  <a:gd name="T55" fmla="*/ 77 h 84"/>
                  <a:gd name="T56" fmla="*/ 49 w 87"/>
                  <a:gd name="T57" fmla="*/ 73 h 84"/>
                  <a:gd name="T58" fmla="*/ 49 w 87"/>
                  <a:gd name="T59" fmla="*/ 70 h 84"/>
                  <a:gd name="T60" fmla="*/ 49 w 87"/>
                  <a:gd name="T61" fmla="*/ 66 h 84"/>
                  <a:gd name="T62" fmla="*/ 49 w 87"/>
                  <a:gd name="T63" fmla="*/ 66 h 84"/>
                  <a:gd name="T64" fmla="*/ 49 w 87"/>
                  <a:gd name="T65" fmla="*/ 63 h 84"/>
                  <a:gd name="T66" fmla="*/ 49 w 87"/>
                  <a:gd name="T67" fmla="*/ 59 h 84"/>
                  <a:gd name="T68" fmla="*/ 49 w 87"/>
                  <a:gd name="T69" fmla="*/ 56 h 84"/>
                  <a:gd name="T70" fmla="*/ 53 w 87"/>
                  <a:gd name="T71" fmla="*/ 52 h 84"/>
                  <a:gd name="T72" fmla="*/ 53 w 87"/>
                  <a:gd name="T73" fmla="*/ 49 h 84"/>
                  <a:gd name="T74" fmla="*/ 56 w 87"/>
                  <a:gd name="T75" fmla="*/ 49 h 84"/>
                  <a:gd name="T76" fmla="*/ 56 w 87"/>
                  <a:gd name="T77" fmla="*/ 45 h 84"/>
                  <a:gd name="T78" fmla="*/ 59 w 87"/>
                  <a:gd name="T79" fmla="*/ 42 h 84"/>
                  <a:gd name="T80" fmla="*/ 63 w 87"/>
                  <a:gd name="T81" fmla="*/ 42 h 84"/>
                  <a:gd name="T82" fmla="*/ 66 w 87"/>
                  <a:gd name="T83" fmla="*/ 38 h 84"/>
                  <a:gd name="T84" fmla="*/ 66 w 87"/>
                  <a:gd name="T85" fmla="*/ 38 h 84"/>
                  <a:gd name="T86" fmla="*/ 70 w 87"/>
                  <a:gd name="T87" fmla="*/ 38 h 84"/>
                  <a:gd name="T88" fmla="*/ 73 w 87"/>
                  <a:gd name="T89" fmla="*/ 38 h 84"/>
                  <a:gd name="T90" fmla="*/ 77 w 87"/>
                  <a:gd name="T91" fmla="*/ 38 h 84"/>
                  <a:gd name="T92" fmla="*/ 80 w 87"/>
                  <a:gd name="T93" fmla="*/ 38 h 84"/>
                  <a:gd name="T94" fmla="*/ 84 w 87"/>
                  <a:gd name="T95" fmla="*/ 42 h 84"/>
                  <a:gd name="T96" fmla="*/ 87 w 87"/>
                  <a:gd name="T97" fmla="*/ 42 h 84"/>
                  <a:gd name="T98" fmla="*/ 87 w 87"/>
                  <a:gd name="T99" fmla="*/ 4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84">
                    <a:moveTo>
                      <a:pt x="39" y="4"/>
                    </a:moveTo>
                    <a:lnTo>
                      <a:pt x="39" y="4"/>
                    </a:lnTo>
                    <a:lnTo>
                      <a:pt x="35" y="4"/>
                    </a:lnTo>
                    <a:lnTo>
                      <a:pt x="35" y="0"/>
                    </a:lnTo>
                    <a:lnTo>
                      <a:pt x="35" y="0"/>
                    </a:lnTo>
                    <a:lnTo>
                      <a:pt x="32" y="0"/>
                    </a:lnTo>
                    <a:lnTo>
                      <a:pt x="32" y="0"/>
                    </a:lnTo>
                    <a:lnTo>
                      <a:pt x="28" y="0"/>
                    </a:lnTo>
                    <a:lnTo>
                      <a:pt x="28" y="0"/>
                    </a:lnTo>
                    <a:lnTo>
                      <a:pt x="25" y="0"/>
                    </a:lnTo>
                    <a:lnTo>
                      <a:pt x="25" y="0"/>
                    </a:lnTo>
                    <a:lnTo>
                      <a:pt x="21" y="0"/>
                    </a:lnTo>
                    <a:lnTo>
                      <a:pt x="21" y="0"/>
                    </a:lnTo>
                    <a:lnTo>
                      <a:pt x="21" y="0"/>
                    </a:lnTo>
                    <a:lnTo>
                      <a:pt x="18" y="0"/>
                    </a:lnTo>
                    <a:lnTo>
                      <a:pt x="18" y="0"/>
                    </a:lnTo>
                    <a:lnTo>
                      <a:pt x="14" y="0"/>
                    </a:lnTo>
                    <a:lnTo>
                      <a:pt x="14" y="0"/>
                    </a:lnTo>
                    <a:lnTo>
                      <a:pt x="11" y="0"/>
                    </a:lnTo>
                    <a:lnTo>
                      <a:pt x="11" y="4"/>
                    </a:lnTo>
                    <a:lnTo>
                      <a:pt x="11" y="4"/>
                    </a:lnTo>
                    <a:lnTo>
                      <a:pt x="7" y="4"/>
                    </a:lnTo>
                    <a:lnTo>
                      <a:pt x="7" y="4"/>
                    </a:lnTo>
                    <a:lnTo>
                      <a:pt x="7" y="7"/>
                    </a:lnTo>
                    <a:lnTo>
                      <a:pt x="4" y="7"/>
                    </a:lnTo>
                    <a:lnTo>
                      <a:pt x="4" y="7"/>
                    </a:lnTo>
                    <a:lnTo>
                      <a:pt x="4" y="11"/>
                    </a:lnTo>
                    <a:lnTo>
                      <a:pt x="4" y="11"/>
                    </a:lnTo>
                    <a:lnTo>
                      <a:pt x="0" y="11"/>
                    </a:lnTo>
                    <a:lnTo>
                      <a:pt x="0" y="14"/>
                    </a:lnTo>
                    <a:lnTo>
                      <a:pt x="0" y="14"/>
                    </a:lnTo>
                    <a:lnTo>
                      <a:pt x="0" y="18"/>
                    </a:lnTo>
                    <a:lnTo>
                      <a:pt x="0" y="18"/>
                    </a:lnTo>
                    <a:lnTo>
                      <a:pt x="0" y="21"/>
                    </a:lnTo>
                    <a:lnTo>
                      <a:pt x="0" y="21"/>
                    </a:lnTo>
                    <a:lnTo>
                      <a:pt x="0" y="21"/>
                    </a:lnTo>
                    <a:lnTo>
                      <a:pt x="0" y="25"/>
                    </a:lnTo>
                    <a:lnTo>
                      <a:pt x="0" y="25"/>
                    </a:lnTo>
                    <a:lnTo>
                      <a:pt x="0" y="28"/>
                    </a:lnTo>
                    <a:lnTo>
                      <a:pt x="0" y="28"/>
                    </a:lnTo>
                    <a:lnTo>
                      <a:pt x="0" y="32"/>
                    </a:lnTo>
                    <a:lnTo>
                      <a:pt x="0" y="32"/>
                    </a:lnTo>
                    <a:lnTo>
                      <a:pt x="0" y="32"/>
                    </a:lnTo>
                    <a:lnTo>
                      <a:pt x="0" y="35"/>
                    </a:lnTo>
                    <a:lnTo>
                      <a:pt x="4" y="35"/>
                    </a:lnTo>
                    <a:lnTo>
                      <a:pt x="4" y="38"/>
                    </a:lnTo>
                    <a:lnTo>
                      <a:pt x="4" y="38"/>
                    </a:lnTo>
                    <a:lnTo>
                      <a:pt x="4" y="38"/>
                    </a:lnTo>
                    <a:lnTo>
                      <a:pt x="7" y="42"/>
                    </a:lnTo>
                    <a:lnTo>
                      <a:pt x="7" y="42"/>
                    </a:lnTo>
                    <a:lnTo>
                      <a:pt x="56" y="84"/>
                    </a:lnTo>
                    <a:lnTo>
                      <a:pt x="56" y="80"/>
                    </a:lnTo>
                    <a:lnTo>
                      <a:pt x="56" y="80"/>
                    </a:lnTo>
                    <a:lnTo>
                      <a:pt x="53" y="80"/>
                    </a:lnTo>
                    <a:lnTo>
                      <a:pt x="53" y="77"/>
                    </a:lnTo>
                    <a:lnTo>
                      <a:pt x="53" y="77"/>
                    </a:lnTo>
                    <a:lnTo>
                      <a:pt x="53" y="77"/>
                    </a:lnTo>
                    <a:lnTo>
                      <a:pt x="49" y="73"/>
                    </a:lnTo>
                    <a:lnTo>
                      <a:pt x="49" y="73"/>
                    </a:lnTo>
                    <a:lnTo>
                      <a:pt x="49" y="70"/>
                    </a:lnTo>
                    <a:lnTo>
                      <a:pt x="49" y="70"/>
                    </a:lnTo>
                    <a:lnTo>
                      <a:pt x="49" y="66"/>
                    </a:lnTo>
                    <a:lnTo>
                      <a:pt x="49" y="66"/>
                    </a:lnTo>
                    <a:lnTo>
                      <a:pt x="49" y="66"/>
                    </a:lnTo>
                    <a:lnTo>
                      <a:pt x="49" y="63"/>
                    </a:lnTo>
                    <a:lnTo>
                      <a:pt x="49" y="63"/>
                    </a:lnTo>
                    <a:lnTo>
                      <a:pt x="49" y="59"/>
                    </a:lnTo>
                    <a:lnTo>
                      <a:pt x="49" y="59"/>
                    </a:lnTo>
                    <a:lnTo>
                      <a:pt x="49" y="56"/>
                    </a:lnTo>
                    <a:lnTo>
                      <a:pt x="49" y="56"/>
                    </a:lnTo>
                    <a:lnTo>
                      <a:pt x="49" y="52"/>
                    </a:lnTo>
                    <a:lnTo>
                      <a:pt x="53" y="52"/>
                    </a:lnTo>
                    <a:lnTo>
                      <a:pt x="53" y="52"/>
                    </a:lnTo>
                    <a:lnTo>
                      <a:pt x="53" y="49"/>
                    </a:lnTo>
                    <a:lnTo>
                      <a:pt x="53" y="49"/>
                    </a:lnTo>
                    <a:lnTo>
                      <a:pt x="56" y="49"/>
                    </a:lnTo>
                    <a:lnTo>
                      <a:pt x="56" y="45"/>
                    </a:lnTo>
                    <a:lnTo>
                      <a:pt x="56" y="45"/>
                    </a:lnTo>
                    <a:lnTo>
                      <a:pt x="59" y="45"/>
                    </a:lnTo>
                    <a:lnTo>
                      <a:pt x="59" y="42"/>
                    </a:lnTo>
                    <a:lnTo>
                      <a:pt x="59" y="42"/>
                    </a:lnTo>
                    <a:lnTo>
                      <a:pt x="63" y="42"/>
                    </a:lnTo>
                    <a:lnTo>
                      <a:pt x="63" y="42"/>
                    </a:lnTo>
                    <a:lnTo>
                      <a:pt x="66" y="38"/>
                    </a:lnTo>
                    <a:lnTo>
                      <a:pt x="66" y="38"/>
                    </a:lnTo>
                    <a:lnTo>
                      <a:pt x="66" y="38"/>
                    </a:lnTo>
                    <a:lnTo>
                      <a:pt x="70" y="38"/>
                    </a:lnTo>
                    <a:lnTo>
                      <a:pt x="70" y="38"/>
                    </a:lnTo>
                    <a:lnTo>
                      <a:pt x="73" y="38"/>
                    </a:lnTo>
                    <a:lnTo>
                      <a:pt x="73" y="38"/>
                    </a:lnTo>
                    <a:lnTo>
                      <a:pt x="77" y="38"/>
                    </a:lnTo>
                    <a:lnTo>
                      <a:pt x="77" y="38"/>
                    </a:lnTo>
                    <a:lnTo>
                      <a:pt x="80" y="38"/>
                    </a:lnTo>
                    <a:lnTo>
                      <a:pt x="80" y="38"/>
                    </a:lnTo>
                    <a:lnTo>
                      <a:pt x="80" y="42"/>
                    </a:lnTo>
                    <a:lnTo>
                      <a:pt x="84" y="42"/>
                    </a:lnTo>
                    <a:lnTo>
                      <a:pt x="84" y="42"/>
                    </a:lnTo>
                    <a:lnTo>
                      <a:pt x="87" y="42"/>
                    </a:lnTo>
                    <a:lnTo>
                      <a:pt x="87" y="42"/>
                    </a:lnTo>
                    <a:lnTo>
                      <a:pt x="87" y="45"/>
                    </a:lnTo>
                    <a:lnTo>
                      <a:pt x="39" y="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 name="Oval 92"/>
              <p:cNvSpPr>
                <a:spLocks noChangeArrowheads="1"/>
              </p:cNvSpPr>
              <p:nvPr/>
            </p:nvSpPr>
            <p:spPr bwMode="auto">
              <a:xfrm>
                <a:off x="309" y="1128"/>
                <a:ext cx="72"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0" name="Oval 93"/>
              <p:cNvSpPr>
                <a:spLocks noChangeArrowheads="1"/>
              </p:cNvSpPr>
              <p:nvPr/>
            </p:nvSpPr>
            <p:spPr bwMode="auto">
              <a:xfrm>
                <a:off x="2157" y="767"/>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 name="Freeform 94"/>
              <p:cNvSpPr>
                <a:spLocks/>
              </p:cNvSpPr>
              <p:nvPr/>
            </p:nvSpPr>
            <p:spPr bwMode="auto">
              <a:xfrm>
                <a:off x="2046" y="813"/>
                <a:ext cx="153" cy="187"/>
              </a:xfrm>
              <a:custGeom>
                <a:avLst/>
                <a:gdLst>
                  <a:gd name="T0" fmla="*/ 153 w 153"/>
                  <a:gd name="T1" fmla="*/ 31 h 187"/>
                  <a:gd name="T2" fmla="*/ 153 w 153"/>
                  <a:gd name="T3" fmla="*/ 27 h 187"/>
                  <a:gd name="T4" fmla="*/ 153 w 153"/>
                  <a:gd name="T5" fmla="*/ 27 h 187"/>
                  <a:gd name="T6" fmla="*/ 153 w 153"/>
                  <a:gd name="T7" fmla="*/ 27 h 187"/>
                  <a:gd name="T8" fmla="*/ 153 w 153"/>
                  <a:gd name="T9" fmla="*/ 24 h 187"/>
                  <a:gd name="T10" fmla="*/ 149 w 153"/>
                  <a:gd name="T11" fmla="*/ 24 h 187"/>
                  <a:gd name="T12" fmla="*/ 149 w 153"/>
                  <a:gd name="T13" fmla="*/ 24 h 187"/>
                  <a:gd name="T14" fmla="*/ 149 w 153"/>
                  <a:gd name="T15" fmla="*/ 20 h 187"/>
                  <a:gd name="T16" fmla="*/ 146 w 153"/>
                  <a:gd name="T17" fmla="*/ 20 h 187"/>
                  <a:gd name="T18" fmla="*/ 142 w 153"/>
                  <a:gd name="T19" fmla="*/ 17 h 187"/>
                  <a:gd name="T20" fmla="*/ 142 w 153"/>
                  <a:gd name="T21" fmla="*/ 13 h 187"/>
                  <a:gd name="T22" fmla="*/ 139 w 153"/>
                  <a:gd name="T23" fmla="*/ 13 h 187"/>
                  <a:gd name="T24" fmla="*/ 135 w 153"/>
                  <a:gd name="T25" fmla="*/ 10 h 187"/>
                  <a:gd name="T26" fmla="*/ 135 w 153"/>
                  <a:gd name="T27" fmla="*/ 10 h 187"/>
                  <a:gd name="T28" fmla="*/ 132 w 153"/>
                  <a:gd name="T29" fmla="*/ 7 h 187"/>
                  <a:gd name="T30" fmla="*/ 128 w 153"/>
                  <a:gd name="T31" fmla="*/ 7 h 187"/>
                  <a:gd name="T32" fmla="*/ 128 w 153"/>
                  <a:gd name="T33" fmla="*/ 7 h 187"/>
                  <a:gd name="T34" fmla="*/ 125 w 153"/>
                  <a:gd name="T35" fmla="*/ 3 h 187"/>
                  <a:gd name="T36" fmla="*/ 121 w 153"/>
                  <a:gd name="T37" fmla="*/ 3 h 187"/>
                  <a:gd name="T38" fmla="*/ 121 w 153"/>
                  <a:gd name="T39" fmla="*/ 3 h 187"/>
                  <a:gd name="T40" fmla="*/ 118 w 153"/>
                  <a:gd name="T41" fmla="*/ 0 h 187"/>
                  <a:gd name="T42" fmla="*/ 118 w 153"/>
                  <a:gd name="T43" fmla="*/ 0 h 187"/>
                  <a:gd name="T44" fmla="*/ 118 w 153"/>
                  <a:gd name="T45" fmla="*/ 0 h 187"/>
                  <a:gd name="T46" fmla="*/ 114 w 153"/>
                  <a:gd name="T47" fmla="*/ 0 h 187"/>
                  <a:gd name="T48" fmla="*/ 114 w 153"/>
                  <a:gd name="T49" fmla="*/ 0 h 187"/>
                  <a:gd name="T50" fmla="*/ 0 w 153"/>
                  <a:gd name="T51" fmla="*/ 159 h 187"/>
                  <a:gd name="T52" fmla="*/ 0 w 153"/>
                  <a:gd name="T53" fmla="*/ 159 h 187"/>
                  <a:gd name="T54" fmla="*/ 0 w 153"/>
                  <a:gd name="T55" fmla="*/ 159 h 187"/>
                  <a:gd name="T56" fmla="*/ 0 w 153"/>
                  <a:gd name="T57" fmla="*/ 159 h 187"/>
                  <a:gd name="T58" fmla="*/ 4 w 153"/>
                  <a:gd name="T59" fmla="*/ 159 h 187"/>
                  <a:gd name="T60" fmla="*/ 4 w 153"/>
                  <a:gd name="T61" fmla="*/ 163 h 187"/>
                  <a:gd name="T62" fmla="*/ 7 w 153"/>
                  <a:gd name="T63" fmla="*/ 163 h 187"/>
                  <a:gd name="T64" fmla="*/ 10 w 153"/>
                  <a:gd name="T65" fmla="*/ 163 h 187"/>
                  <a:gd name="T66" fmla="*/ 10 w 153"/>
                  <a:gd name="T67" fmla="*/ 166 h 187"/>
                  <a:gd name="T68" fmla="*/ 14 w 153"/>
                  <a:gd name="T69" fmla="*/ 166 h 187"/>
                  <a:gd name="T70" fmla="*/ 17 w 153"/>
                  <a:gd name="T71" fmla="*/ 166 h 187"/>
                  <a:gd name="T72" fmla="*/ 17 w 153"/>
                  <a:gd name="T73" fmla="*/ 170 h 187"/>
                  <a:gd name="T74" fmla="*/ 21 w 153"/>
                  <a:gd name="T75" fmla="*/ 170 h 187"/>
                  <a:gd name="T76" fmla="*/ 24 w 153"/>
                  <a:gd name="T77" fmla="*/ 173 h 187"/>
                  <a:gd name="T78" fmla="*/ 24 w 153"/>
                  <a:gd name="T79" fmla="*/ 176 h 187"/>
                  <a:gd name="T80" fmla="*/ 28 w 153"/>
                  <a:gd name="T81" fmla="*/ 176 h 187"/>
                  <a:gd name="T82" fmla="*/ 31 w 153"/>
                  <a:gd name="T83" fmla="*/ 180 h 187"/>
                  <a:gd name="T84" fmla="*/ 31 w 153"/>
                  <a:gd name="T85" fmla="*/ 180 h 187"/>
                  <a:gd name="T86" fmla="*/ 35 w 153"/>
                  <a:gd name="T87" fmla="*/ 183 h 187"/>
                  <a:gd name="T88" fmla="*/ 35 w 153"/>
                  <a:gd name="T89" fmla="*/ 183 h 187"/>
                  <a:gd name="T90" fmla="*/ 35 w 153"/>
                  <a:gd name="T91" fmla="*/ 183 h 187"/>
                  <a:gd name="T92" fmla="*/ 38 w 153"/>
                  <a:gd name="T93" fmla="*/ 187 h 187"/>
                  <a:gd name="T94" fmla="*/ 38 w 153"/>
                  <a:gd name="T95" fmla="*/ 187 h 187"/>
                  <a:gd name="T96" fmla="*/ 38 w 153"/>
                  <a:gd name="T97" fmla="*/ 187 h 187"/>
                  <a:gd name="T98" fmla="*/ 38 w 153"/>
                  <a:gd name="T9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 h="187">
                    <a:moveTo>
                      <a:pt x="153" y="31"/>
                    </a:moveTo>
                    <a:lnTo>
                      <a:pt x="153" y="31"/>
                    </a:lnTo>
                    <a:lnTo>
                      <a:pt x="153" y="27"/>
                    </a:lnTo>
                    <a:lnTo>
                      <a:pt x="153" y="27"/>
                    </a:lnTo>
                    <a:lnTo>
                      <a:pt x="153" y="27"/>
                    </a:lnTo>
                    <a:lnTo>
                      <a:pt x="153" y="27"/>
                    </a:lnTo>
                    <a:lnTo>
                      <a:pt x="153" y="27"/>
                    </a:lnTo>
                    <a:lnTo>
                      <a:pt x="153" y="27"/>
                    </a:lnTo>
                    <a:lnTo>
                      <a:pt x="153" y="27"/>
                    </a:lnTo>
                    <a:lnTo>
                      <a:pt x="153" y="24"/>
                    </a:lnTo>
                    <a:lnTo>
                      <a:pt x="153" y="24"/>
                    </a:lnTo>
                    <a:lnTo>
                      <a:pt x="149" y="24"/>
                    </a:lnTo>
                    <a:lnTo>
                      <a:pt x="149" y="24"/>
                    </a:lnTo>
                    <a:lnTo>
                      <a:pt x="149" y="24"/>
                    </a:lnTo>
                    <a:lnTo>
                      <a:pt x="149" y="20"/>
                    </a:lnTo>
                    <a:lnTo>
                      <a:pt x="149" y="20"/>
                    </a:lnTo>
                    <a:lnTo>
                      <a:pt x="146" y="20"/>
                    </a:lnTo>
                    <a:lnTo>
                      <a:pt x="146" y="20"/>
                    </a:lnTo>
                    <a:lnTo>
                      <a:pt x="146" y="17"/>
                    </a:lnTo>
                    <a:lnTo>
                      <a:pt x="142" y="17"/>
                    </a:lnTo>
                    <a:lnTo>
                      <a:pt x="142" y="17"/>
                    </a:lnTo>
                    <a:lnTo>
                      <a:pt x="142" y="13"/>
                    </a:lnTo>
                    <a:lnTo>
                      <a:pt x="139" y="13"/>
                    </a:lnTo>
                    <a:lnTo>
                      <a:pt x="139" y="13"/>
                    </a:lnTo>
                    <a:lnTo>
                      <a:pt x="139" y="13"/>
                    </a:lnTo>
                    <a:lnTo>
                      <a:pt x="135" y="10"/>
                    </a:lnTo>
                    <a:lnTo>
                      <a:pt x="135" y="10"/>
                    </a:lnTo>
                    <a:lnTo>
                      <a:pt x="135" y="10"/>
                    </a:lnTo>
                    <a:lnTo>
                      <a:pt x="132" y="10"/>
                    </a:lnTo>
                    <a:lnTo>
                      <a:pt x="132" y="7"/>
                    </a:lnTo>
                    <a:lnTo>
                      <a:pt x="132" y="7"/>
                    </a:lnTo>
                    <a:lnTo>
                      <a:pt x="128" y="7"/>
                    </a:lnTo>
                    <a:lnTo>
                      <a:pt x="128" y="7"/>
                    </a:lnTo>
                    <a:lnTo>
                      <a:pt x="128" y="7"/>
                    </a:lnTo>
                    <a:lnTo>
                      <a:pt x="125" y="3"/>
                    </a:lnTo>
                    <a:lnTo>
                      <a:pt x="125" y="3"/>
                    </a:lnTo>
                    <a:lnTo>
                      <a:pt x="125" y="3"/>
                    </a:lnTo>
                    <a:lnTo>
                      <a:pt x="121" y="3"/>
                    </a:lnTo>
                    <a:lnTo>
                      <a:pt x="121" y="3"/>
                    </a:lnTo>
                    <a:lnTo>
                      <a:pt x="121" y="3"/>
                    </a:lnTo>
                    <a:lnTo>
                      <a:pt x="121" y="3"/>
                    </a:lnTo>
                    <a:lnTo>
                      <a:pt x="118" y="0"/>
                    </a:lnTo>
                    <a:lnTo>
                      <a:pt x="118" y="0"/>
                    </a:lnTo>
                    <a:lnTo>
                      <a:pt x="118" y="0"/>
                    </a:lnTo>
                    <a:lnTo>
                      <a:pt x="118" y="0"/>
                    </a:lnTo>
                    <a:lnTo>
                      <a:pt x="118" y="0"/>
                    </a:lnTo>
                    <a:lnTo>
                      <a:pt x="114" y="0"/>
                    </a:lnTo>
                    <a:lnTo>
                      <a:pt x="114" y="0"/>
                    </a:lnTo>
                    <a:lnTo>
                      <a:pt x="114" y="0"/>
                    </a:lnTo>
                    <a:lnTo>
                      <a:pt x="114" y="0"/>
                    </a:lnTo>
                    <a:lnTo>
                      <a:pt x="0" y="159"/>
                    </a:lnTo>
                    <a:lnTo>
                      <a:pt x="0" y="159"/>
                    </a:lnTo>
                    <a:lnTo>
                      <a:pt x="0" y="159"/>
                    </a:lnTo>
                    <a:lnTo>
                      <a:pt x="0" y="159"/>
                    </a:lnTo>
                    <a:lnTo>
                      <a:pt x="0" y="159"/>
                    </a:lnTo>
                    <a:lnTo>
                      <a:pt x="0" y="159"/>
                    </a:lnTo>
                    <a:lnTo>
                      <a:pt x="0" y="159"/>
                    </a:lnTo>
                    <a:lnTo>
                      <a:pt x="0" y="159"/>
                    </a:lnTo>
                    <a:lnTo>
                      <a:pt x="4" y="159"/>
                    </a:lnTo>
                    <a:lnTo>
                      <a:pt x="4" y="159"/>
                    </a:lnTo>
                    <a:lnTo>
                      <a:pt x="4" y="159"/>
                    </a:lnTo>
                    <a:lnTo>
                      <a:pt x="4" y="163"/>
                    </a:lnTo>
                    <a:lnTo>
                      <a:pt x="7" y="163"/>
                    </a:lnTo>
                    <a:lnTo>
                      <a:pt x="7" y="163"/>
                    </a:lnTo>
                    <a:lnTo>
                      <a:pt x="7" y="163"/>
                    </a:lnTo>
                    <a:lnTo>
                      <a:pt x="10" y="163"/>
                    </a:lnTo>
                    <a:lnTo>
                      <a:pt x="10" y="163"/>
                    </a:lnTo>
                    <a:lnTo>
                      <a:pt x="10" y="166"/>
                    </a:lnTo>
                    <a:lnTo>
                      <a:pt x="14" y="166"/>
                    </a:lnTo>
                    <a:lnTo>
                      <a:pt x="14" y="166"/>
                    </a:lnTo>
                    <a:lnTo>
                      <a:pt x="14" y="166"/>
                    </a:lnTo>
                    <a:lnTo>
                      <a:pt x="17" y="166"/>
                    </a:lnTo>
                    <a:lnTo>
                      <a:pt x="17" y="170"/>
                    </a:lnTo>
                    <a:lnTo>
                      <a:pt x="17" y="170"/>
                    </a:lnTo>
                    <a:lnTo>
                      <a:pt x="21" y="170"/>
                    </a:lnTo>
                    <a:lnTo>
                      <a:pt x="21" y="170"/>
                    </a:lnTo>
                    <a:lnTo>
                      <a:pt x="21" y="173"/>
                    </a:lnTo>
                    <a:lnTo>
                      <a:pt x="24" y="173"/>
                    </a:lnTo>
                    <a:lnTo>
                      <a:pt x="24" y="173"/>
                    </a:lnTo>
                    <a:lnTo>
                      <a:pt x="24" y="176"/>
                    </a:lnTo>
                    <a:lnTo>
                      <a:pt x="28" y="176"/>
                    </a:lnTo>
                    <a:lnTo>
                      <a:pt x="28" y="176"/>
                    </a:lnTo>
                    <a:lnTo>
                      <a:pt x="28" y="176"/>
                    </a:lnTo>
                    <a:lnTo>
                      <a:pt x="31" y="180"/>
                    </a:lnTo>
                    <a:lnTo>
                      <a:pt x="31" y="180"/>
                    </a:lnTo>
                    <a:lnTo>
                      <a:pt x="31" y="180"/>
                    </a:lnTo>
                    <a:lnTo>
                      <a:pt x="31" y="180"/>
                    </a:lnTo>
                    <a:lnTo>
                      <a:pt x="35" y="183"/>
                    </a:lnTo>
                    <a:lnTo>
                      <a:pt x="35" y="183"/>
                    </a:lnTo>
                    <a:lnTo>
                      <a:pt x="35" y="183"/>
                    </a:lnTo>
                    <a:lnTo>
                      <a:pt x="35" y="183"/>
                    </a:lnTo>
                    <a:lnTo>
                      <a:pt x="35" y="183"/>
                    </a:lnTo>
                    <a:lnTo>
                      <a:pt x="35" y="187"/>
                    </a:lnTo>
                    <a:lnTo>
                      <a:pt x="38" y="187"/>
                    </a:lnTo>
                    <a:lnTo>
                      <a:pt x="38" y="187"/>
                    </a:lnTo>
                    <a:lnTo>
                      <a:pt x="38" y="187"/>
                    </a:lnTo>
                    <a:lnTo>
                      <a:pt x="38" y="187"/>
                    </a:lnTo>
                    <a:lnTo>
                      <a:pt x="38" y="187"/>
                    </a:lnTo>
                    <a:lnTo>
                      <a:pt x="38" y="187"/>
                    </a:lnTo>
                    <a:lnTo>
                      <a:pt x="38" y="187"/>
                    </a:lnTo>
                    <a:lnTo>
                      <a:pt x="153" y="3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2" name="Oval 95"/>
              <p:cNvSpPr>
                <a:spLocks noChangeArrowheads="1"/>
              </p:cNvSpPr>
              <p:nvPr/>
            </p:nvSpPr>
            <p:spPr bwMode="auto">
              <a:xfrm>
                <a:off x="1928" y="965"/>
                <a:ext cx="170" cy="17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 name="Freeform 96"/>
              <p:cNvSpPr>
                <a:spLocks/>
              </p:cNvSpPr>
              <p:nvPr/>
            </p:nvSpPr>
            <p:spPr bwMode="auto">
              <a:xfrm>
                <a:off x="2043" y="1107"/>
                <a:ext cx="208" cy="278"/>
              </a:xfrm>
              <a:custGeom>
                <a:avLst/>
                <a:gdLst>
                  <a:gd name="T0" fmla="*/ 38 w 208"/>
                  <a:gd name="T1" fmla="*/ 0 h 278"/>
                  <a:gd name="T2" fmla="*/ 38 w 208"/>
                  <a:gd name="T3" fmla="*/ 0 h 278"/>
                  <a:gd name="T4" fmla="*/ 38 w 208"/>
                  <a:gd name="T5" fmla="*/ 0 h 278"/>
                  <a:gd name="T6" fmla="*/ 38 w 208"/>
                  <a:gd name="T7" fmla="*/ 0 h 278"/>
                  <a:gd name="T8" fmla="*/ 34 w 208"/>
                  <a:gd name="T9" fmla="*/ 4 h 278"/>
                  <a:gd name="T10" fmla="*/ 34 w 208"/>
                  <a:gd name="T11" fmla="*/ 4 h 278"/>
                  <a:gd name="T12" fmla="*/ 31 w 208"/>
                  <a:gd name="T13" fmla="*/ 4 h 278"/>
                  <a:gd name="T14" fmla="*/ 31 w 208"/>
                  <a:gd name="T15" fmla="*/ 4 h 278"/>
                  <a:gd name="T16" fmla="*/ 27 w 208"/>
                  <a:gd name="T17" fmla="*/ 7 h 278"/>
                  <a:gd name="T18" fmla="*/ 24 w 208"/>
                  <a:gd name="T19" fmla="*/ 7 h 278"/>
                  <a:gd name="T20" fmla="*/ 24 w 208"/>
                  <a:gd name="T21" fmla="*/ 11 h 278"/>
                  <a:gd name="T22" fmla="*/ 20 w 208"/>
                  <a:gd name="T23" fmla="*/ 11 h 278"/>
                  <a:gd name="T24" fmla="*/ 17 w 208"/>
                  <a:gd name="T25" fmla="*/ 14 h 278"/>
                  <a:gd name="T26" fmla="*/ 13 w 208"/>
                  <a:gd name="T27" fmla="*/ 14 h 278"/>
                  <a:gd name="T28" fmla="*/ 13 w 208"/>
                  <a:gd name="T29" fmla="*/ 18 h 278"/>
                  <a:gd name="T30" fmla="*/ 10 w 208"/>
                  <a:gd name="T31" fmla="*/ 18 h 278"/>
                  <a:gd name="T32" fmla="*/ 7 w 208"/>
                  <a:gd name="T33" fmla="*/ 21 h 278"/>
                  <a:gd name="T34" fmla="*/ 7 w 208"/>
                  <a:gd name="T35" fmla="*/ 21 h 278"/>
                  <a:gd name="T36" fmla="*/ 3 w 208"/>
                  <a:gd name="T37" fmla="*/ 21 h 278"/>
                  <a:gd name="T38" fmla="*/ 3 w 208"/>
                  <a:gd name="T39" fmla="*/ 25 h 278"/>
                  <a:gd name="T40" fmla="*/ 0 w 208"/>
                  <a:gd name="T41" fmla="*/ 25 h 278"/>
                  <a:gd name="T42" fmla="*/ 0 w 208"/>
                  <a:gd name="T43" fmla="*/ 25 h 278"/>
                  <a:gd name="T44" fmla="*/ 0 w 208"/>
                  <a:gd name="T45" fmla="*/ 28 h 278"/>
                  <a:gd name="T46" fmla="*/ 0 w 208"/>
                  <a:gd name="T47" fmla="*/ 28 h 278"/>
                  <a:gd name="T48" fmla="*/ 0 w 208"/>
                  <a:gd name="T49" fmla="*/ 28 h 278"/>
                  <a:gd name="T50" fmla="*/ 170 w 208"/>
                  <a:gd name="T51" fmla="*/ 278 h 278"/>
                  <a:gd name="T52" fmla="*/ 170 w 208"/>
                  <a:gd name="T53" fmla="*/ 278 h 278"/>
                  <a:gd name="T54" fmla="*/ 170 w 208"/>
                  <a:gd name="T55" fmla="*/ 278 h 278"/>
                  <a:gd name="T56" fmla="*/ 170 w 208"/>
                  <a:gd name="T57" fmla="*/ 278 h 278"/>
                  <a:gd name="T58" fmla="*/ 170 w 208"/>
                  <a:gd name="T59" fmla="*/ 274 h 278"/>
                  <a:gd name="T60" fmla="*/ 173 w 208"/>
                  <a:gd name="T61" fmla="*/ 274 h 278"/>
                  <a:gd name="T62" fmla="*/ 173 w 208"/>
                  <a:gd name="T63" fmla="*/ 274 h 278"/>
                  <a:gd name="T64" fmla="*/ 176 w 208"/>
                  <a:gd name="T65" fmla="*/ 271 h 278"/>
                  <a:gd name="T66" fmla="*/ 176 w 208"/>
                  <a:gd name="T67" fmla="*/ 271 h 278"/>
                  <a:gd name="T68" fmla="*/ 180 w 208"/>
                  <a:gd name="T69" fmla="*/ 267 h 278"/>
                  <a:gd name="T70" fmla="*/ 183 w 208"/>
                  <a:gd name="T71" fmla="*/ 267 h 278"/>
                  <a:gd name="T72" fmla="*/ 187 w 208"/>
                  <a:gd name="T73" fmla="*/ 264 h 278"/>
                  <a:gd name="T74" fmla="*/ 187 w 208"/>
                  <a:gd name="T75" fmla="*/ 264 h 278"/>
                  <a:gd name="T76" fmla="*/ 190 w 208"/>
                  <a:gd name="T77" fmla="*/ 261 h 278"/>
                  <a:gd name="T78" fmla="*/ 194 w 208"/>
                  <a:gd name="T79" fmla="*/ 261 h 278"/>
                  <a:gd name="T80" fmla="*/ 194 w 208"/>
                  <a:gd name="T81" fmla="*/ 261 h 278"/>
                  <a:gd name="T82" fmla="*/ 197 w 208"/>
                  <a:gd name="T83" fmla="*/ 257 h 278"/>
                  <a:gd name="T84" fmla="*/ 201 w 208"/>
                  <a:gd name="T85" fmla="*/ 257 h 278"/>
                  <a:gd name="T86" fmla="*/ 201 w 208"/>
                  <a:gd name="T87" fmla="*/ 254 h 278"/>
                  <a:gd name="T88" fmla="*/ 204 w 208"/>
                  <a:gd name="T89" fmla="*/ 254 h 278"/>
                  <a:gd name="T90" fmla="*/ 204 w 208"/>
                  <a:gd name="T91" fmla="*/ 254 h 278"/>
                  <a:gd name="T92" fmla="*/ 208 w 208"/>
                  <a:gd name="T93" fmla="*/ 254 h 278"/>
                  <a:gd name="T94" fmla="*/ 208 w 208"/>
                  <a:gd name="T95" fmla="*/ 254 h 278"/>
                  <a:gd name="T96" fmla="*/ 208 w 208"/>
                  <a:gd name="T97" fmla="*/ 254 h 278"/>
                  <a:gd name="T98" fmla="*/ 208 w 208"/>
                  <a:gd name="T99"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278">
                    <a:moveTo>
                      <a:pt x="38" y="0"/>
                    </a:moveTo>
                    <a:lnTo>
                      <a:pt x="38" y="0"/>
                    </a:lnTo>
                    <a:lnTo>
                      <a:pt x="38" y="0"/>
                    </a:lnTo>
                    <a:lnTo>
                      <a:pt x="38" y="0"/>
                    </a:lnTo>
                    <a:lnTo>
                      <a:pt x="38" y="0"/>
                    </a:lnTo>
                    <a:lnTo>
                      <a:pt x="38" y="0"/>
                    </a:lnTo>
                    <a:lnTo>
                      <a:pt x="38" y="0"/>
                    </a:lnTo>
                    <a:lnTo>
                      <a:pt x="38" y="0"/>
                    </a:lnTo>
                    <a:lnTo>
                      <a:pt x="34" y="0"/>
                    </a:lnTo>
                    <a:lnTo>
                      <a:pt x="34" y="4"/>
                    </a:lnTo>
                    <a:lnTo>
                      <a:pt x="34" y="4"/>
                    </a:lnTo>
                    <a:lnTo>
                      <a:pt x="34" y="4"/>
                    </a:lnTo>
                    <a:lnTo>
                      <a:pt x="31" y="4"/>
                    </a:lnTo>
                    <a:lnTo>
                      <a:pt x="31" y="4"/>
                    </a:lnTo>
                    <a:lnTo>
                      <a:pt x="31" y="4"/>
                    </a:lnTo>
                    <a:lnTo>
                      <a:pt x="31" y="4"/>
                    </a:lnTo>
                    <a:lnTo>
                      <a:pt x="27" y="7"/>
                    </a:lnTo>
                    <a:lnTo>
                      <a:pt x="27" y="7"/>
                    </a:lnTo>
                    <a:lnTo>
                      <a:pt x="27" y="7"/>
                    </a:lnTo>
                    <a:lnTo>
                      <a:pt x="24" y="7"/>
                    </a:lnTo>
                    <a:lnTo>
                      <a:pt x="24" y="7"/>
                    </a:lnTo>
                    <a:lnTo>
                      <a:pt x="24" y="11"/>
                    </a:lnTo>
                    <a:lnTo>
                      <a:pt x="20" y="11"/>
                    </a:lnTo>
                    <a:lnTo>
                      <a:pt x="20" y="11"/>
                    </a:lnTo>
                    <a:lnTo>
                      <a:pt x="17" y="11"/>
                    </a:lnTo>
                    <a:lnTo>
                      <a:pt x="17" y="14"/>
                    </a:lnTo>
                    <a:lnTo>
                      <a:pt x="17" y="14"/>
                    </a:lnTo>
                    <a:lnTo>
                      <a:pt x="13" y="14"/>
                    </a:lnTo>
                    <a:lnTo>
                      <a:pt x="13" y="14"/>
                    </a:lnTo>
                    <a:lnTo>
                      <a:pt x="13" y="18"/>
                    </a:lnTo>
                    <a:lnTo>
                      <a:pt x="10" y="18"/>
                    </a:lnTo>
                    <a:lnTo>
                      <a:pt x="10" y="18"/>
                    </a:lnTo>
                    <a:lnTo>
                      <a:pt x="10" y="18"/>
                    </a:lnTo>
                    <a:lnTo>
                      <a:pt x="7" y="21"/>
                    </a:lnTo>
                    <a:lnTo>
                      <a:pt x="7" y="21"/>
                    </a:lnTo>
                    <a:lnTo>
                      <a:pt x="7" y="21"/>
                    </a:lnTo>
                    <a:lnTo>
                      <a:pt x="3" y="21"/>
                    </a:lnTo>
                    <a:lnTo>
                      <a:pt x="3" y="21"/>
                    </a:lnTo>
                    <a:lnTo>
                      <a:pt x="3" y="25"/>
                    </a:lnTo>
                    <a:lnTo>
                      <a:pt x="3" y="25"/>
                    </a:lnTo>
                    <a:lnTo>
                      <a:pt x="3" y="25"/>
                    </a:lnTo>
                    <a:lnTo>
                      <a:pt x="0" y="25"/>
                    </a:lnTo>
                    <a:lnTo>
                      <a:pt x="0" y="25"/>
                    </a:lnTo>
                    <a:lnTo>
                      <a:pt x="0" y="25"/>
                    </a:lnTo>
                    <a:lnTo>
                      <a:pt x="0" y="28"/>
                    </a:lnTo>
                    <a:lnTo>
                      <a:pt x="0" y="28"/>
                    </a:lnTo>
                    <a:lnTo>
                      <a:pt x="0" y="28"/>
                    </a:lnTo>
                    <a:lnTo>
                      <a:pt x="0" y="28"/>
                    </a:lnTo>
                    <a:lnTo>
                      <a:pt x="0" y="28"/>
                    </a:lnTo>
                    <a:lnTo>
                      <a:pt x="0" y="28"/>
                    </a:lnTo>
                    <a:lnTo>
                      <a:pt x="170" y="278"/>
                    </a:lnTo>
                    <a:lnTo>
                      <a:pt x="170" y="278"/>
                    </a:lnTo>
                    <a:lnTo>
                      <a:pt x="170" y="278"/>
                    </a:lnTo>
                    <a:lnTo>
                      <a:pt x="170" y="278"/>
                    </a:lnTo>
                    <a:lnTo>
                      <a:pt x="170" y="278"/>
                    </a:lnTo>
                    <a:lnTo>
                      <a:pt x="170" y="278"/>
                    </a:lnTo>
                    <a:lnTo>
                      <a:pt x="170" y="278"/>
                    </a:lnTo>
                    <a:lnTo>
                      <a:pt x="170" y="278"/>
                    </a:lnTo>
                    <a:lnTo>
                      <a:pt x="170" y="278"/>
                    </a:lnTo>
                    <a:lnTo>
                      <a:pt x="170" y="274"/>
                    </a:lnTo>
                    <a:lnTo>
                      <a:pt x="173" y="274"/>
                    </a:lnTo>
                    <a:lnTo>
                      <a:pt x="173" y="274"/>
                    </a:lnTo>
                    <a:lnTo>
                      <a:pt x="173" y="274"/>
                    </a:lnTo>
                    <a:lnTo>
                      <a:pt x="173" y="274"/>
                    </a:lnTo>
                    <a:lnTo>
                      <a:pt x="176" y="274"/>
                    </a:lnTo>
                    <a:lnTo>
                      <a:pt x="176" y="271"/>
                    </a:lnTo>
                    <a:lnTo>
                      <a:pt x="176" y="271"/>
                    </a:lnTo>
                    <a:lnTo>
                      <a:pt x="176" y="271"/>
                    </a:lnTo>
                    <a:lnTo>
                      <a:pt x="180" y="271"/>
                    </a:lnTo>
                    <a:lnTo>
                      <a:pt x="180" y="267"/>
                    </a:lnTo>
                    <a:lnTo>
                      <a:pt x="180" y="267"/>
                    </a:lnTo>
                    <a:lnTo>
                      <a:pt x="183" y="267"/>
                    </a:lnTo>
                    <a:lnTo>
                      <a:pt x="183" y="267"/>
                    </a:lnTo>
                    <a:lnTo>
                      <a:pt x="187" y="264"/>
                    </a:lnTo>
                    <a:lnTo>
                      <a:pt x="187" y="264"/>
                    </a:lnTo>
                    <a:lnTo>
                      <a:pt x="187" y="264"/>
                    </a:lnTo>
                    <a:lnTo>
                      <a:pt x="190" y="264"/>
                    </a:lnTo>
                    <a:lnTo>
                      <a:pt x="190" y="261"/>
                    </a:lnTo>
                    <a:lnTo>
                      <a:pt x="190" y="261"/>
                    </a:lnTo>
                    <a:lnTo>
                      <a:pt x="194" y="261"/>
                    </a:lnTo>
                    <a:lnTo>
                      <a:pt x="194" y="261"/>
                    </a:lnTo>
                    <a:lnTo>
                      <a:pt x="194" y="261"/>
                    </a:lnTo>
                    <a:lnTo>
                      <a:pt x="197" y="257"/>
                    </a:lnTo>
                    <a:lnTo>
                      <a:pt x="197" y="257"/>
                    </a:lnTo>
                    <a:lnTo>
                      <a:pt x="197" y="257"/>
                    </a:lnTo>
                    <a:lnTo>
                      <a:pt x="201" y="257"/>
                    </a:lnTo>
                    <a:lnTo>
                      <a:pt x="201" y="257"/>
                    </a:lnTo>
                    <a:lnTo>
                      <a:pt x="201" y="254"/>
                    </a:lnTo>
                    <a:lnTo>
                      <a:pt x="204" y="254"/>
                    </a:lnTo>
                    <a:lnTo>
                      <a:pt x="204" y="254"/>
                    </a:lnTo>
                    <a:lnTo>
                      <a:pt x="204" y="254"/>
                    </a:lnTo>
                    <a:lnTo>
                      <a:pt x="204" y="254"/>
                    </a:lnTo>
                    <a:lnTo>
                      <a:pt x="204" y="254"/>
                    </a:lnTo>
                    <a:lnTo>
                      <a:pt x="208" y="254"/>
                    </a:lnTo>
                    <a:lnTo>
                      <a:pt x="208" y="254"/>
                    </a:lnTo>
                    <a:lnTo>
                      <a:pt x="208" y="254"/>
                    </a:lnTo>
                    <a:lnTo>
                      <a:pt x="208" y="254"/>
                    </a:lnTo>
                    <a:lnTo>
                      <a:pt x="208" y="254"/>
                    </a:lnTo>
                    <a:lnTo>
                      <a:pt x="208" y="254"/>
                    </a:lnTo>
                    <a:lnTo>
                      <a:pt x="208" y="254"/>
                    </a:lnTo>
                    <a:lnTo>
                      <a:pt x="3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 name="Freeform 97"/>
              <p:cNvSpPr>
                <a:spLocks/>
              </p:cNvSpPr>
              <p:nvPr/>
            </p:nvSpPr>
            <p:spPr bwMode="auto">
              <a:xfrm>
                <a:off x="1803" y="983"/>
                <a:ext cx="191" cy="83"/>
              </a:xfrm>
              <a:custGeom>
                <a:avLst/>
                <a:gdLst>
                  <a:gd name="T0" fmla="*/ 167 w 191"/>
                  <a:gd name="T1" fmla="*/ 83 h 83"/>
                  <a:gd name="T2" fmla="*/ 170 w 191"/>
                  <a:gd name="T3" fmla="*/ 83 h 83"/>
                  <a:gd name="T4" fmla="*/ 174 w 191"/>
                  <a:gd name="T5" fmla="*/ 83 h 83"/>
                  <a:gd name="T6" fmla="*/ 174 w 191"/>
                  <a:gd name="T7" fmla="*/ 83 h 83"/>
                  <a:gd name="T8" fmla="*/ 177 w 191"/>
                  <a:gd name="T9" fmla="*/ 83 h 83"/>
                  <a:gd name="T10" fmla="*/ 181 w 191"/>
                  <a:gd name="T11" fmla="*/ 83 h 83"/>
                  <a:gd name="T12" fmla="*/ 181 w 191"/>
                  <a:gd name="T13" fmla="*/ 79 h 83"/>
                  <a:gd name="T14" fmla="*/ 184 w 191"/>
                  <a:gd name="T15" fmla="*/ 76 h 83"/>
                  <a:gd name="T16" fmla="*/ 188 w 191"/>
                  <a:gd name="T17" fmla="*/ 76 h 83"/>
                  <a:gd name="T18" fmla="*/ 188 w 191"/>
                  <a:gd name="T19" fmla="*/ 72 h 83"/>
                  <a:gd name="T20" fmla="*/ 188 w 191"/>
                  <a:gd name="T21" fmla="*/ 69 h 83"/>
                  <a:gd name="T22" fmla="*/ 191 w 191"/>
                  <a:gd name="T23" fmla="*/ 65 h 83"/>
                  <a:gd name="T24" fmla="*/ 191 w 191"/>
                  <a:gd name="T25" fmla="*/ 65 h 83"/>
                  <a:gd name="T26" fmla="*/ 191 w 191"/>
                  <a:gd name="T27" fmla="*/ 62 h 83"/>
                  <a:gd name="T28" fmla="*/ 191 w 191"/>
                  <a:gd name="T29" fmla="*/ 58 h 83"/>
                  <a:gd name="T30" fmla="*/ 191 w 191"/>
                  <a:gd name="T31" fmla="*/ 55 h 83"/>
                  <a:gd name="T32" fmla="*/ 191 w 191"/>
                  <a:gd name="T33" fmla="*/ 52 h 83"/>
                  <a:gd name="T34" fmla="*/ 191 w 191"/>
                  <a:gd name="T35" fmla="*/ 48 h 83"/>
                  <a:gd name="T36" fmla="*/ 188 w 191"/>
                  <a:gd name="T37" fmla="*/ 48 h 83"/>
                  <a:gd name="T38" fmla="*/ 188 w 191"/>
                  <a:gd name="T39" fmla="*/ 45 h 83"/>
                  <a:gd name="T40" fmla="*/ 184 w 191"/>
                  <a:gd name="T41" fmla="*/ 41 h 83"/>
                  <a:gd name="T42" fmla="*/ 184 w 191"/>
                  <a:gd name="T43" fmla="*/ 41 h 83"/>
                  <a:gd name="T44" fmla="*/ 181 w 191"/>
                  <a:gd name="T45" fmla="*/ 38 h 83"/>
                  <a:gd name="T46" fmla="*/ 177 w 191"/>
                  <a:gd name="T47" fmla="*/ 38 h 83"/>
                  <a:gd name="T48" fmla="*/ 177 w 191"/>
                  <a:gd name="T49" fmla="*/ 38 h 83"/>
                  <a:gd name="T50" fmla="*/ 11 w 191"/>
                  <a:gd name="T51" fmla="*/ 0 h 83"/>
                  <a:gd name="T52" fmla="*/ 14 w 191"/>
                  <a:gd name="T53" fmla="*/ 0 h 83"/>
                  <a:gd name="T54" fmla="*/ 18 w 191"/>
                  <a:gd name="T55" fmla="*/ 3 h 83"/>
                  <a:gd name="T56" fmla="*/ 18 w 191"/>
                  <a:gd name="T57" fmla="*/ 3 h 83"/>
                  <a:gd name="T58" fmla="*/ 21 w 191"/>
                  <a:gd name="T59" fmla="*/ 6 h 83"/>
                  <a:gd name="T60" fmla="*/ 21 w 191"/>
                  <a:gd name="T61" fmla="*/ 6 h 83"/>
                  <a:gd name="T62" fmla="*/ 25 w 191"/>
                  <a:gd name="T63" fmla="*/ 10 h 83"/>
                  <a:gd name="T64" fmla="*/ 25 w 191"/>
                  <a:gd name="T65" fmla="*/ 13 h 83"/>
                  <a:gd name="T66" fmla="*/ 25 w 191"/>
                  <a:gd name="T67" fmla="*/ 17 h 83"/>
                  <a:gd name="T68" fmla="*/ 25 w 191"/>
                  <a:gd name="T69" fmla="*/ 20 h 83"/>
                  <a:gd name="T70" fmla="*/ 25 w 191"/>
                  <a:gd name="T71" fmla="*/ 20 h 83"/>
                  <a:gd name="T72" fmla="*/ 25 w 191"/>
                  <a:gd name="T73" fmla="*/ 24 h 83"/>
                  <a:gd name="T74" fmla="*/ 25 w 191"/>
                  <a:gd name="T75" fmla="*/ 27 h 83"/>
                  <a:gd name="T76" fmla="*/ 25 w 191"/>
                  <a:gd name="T77" fmla="*/ 31 h 83"/>
                  <a:gd name="T78" fmla="*/ 25 w 191"/>
                  <a:gd name="T79" fmla="*/ 34 h 83"/>
                  <a:gd name="T80" fmla="*/ 21 w 191"/>
                  <a:gd name="T81" fmla="*/ 38 h 83"/>
                  <a:gd name="T82" fmla="*/ 21 w 191"/>
                  <a:gd name="T83" fmla="*/ 38 h 83"/>
                  <a:gd name="T84" fmla="*/ 18 w 191"/>
                  <a:gd name="T85" fmla="*/ 41 h 83"/>
                  <a:gd name="T86" fmla="*/ 14 w 191"/>
                  <a:gd name="T87" fmla="*/ 45 h 83"/>
                  <a:gd name="T88" fmla="*/ 14 w 191"/>
                  <a:gd name="T89" fmla="*/ 45 h 83"/>
                  <a:gd name="T90" fmla="*/ 11 w 191"/>
                  <a:gd name="T91" fmla="*/ 45 h 83"/>
                  <a:gd name="T92" fmla="*/ 7 w 191"/>
                  <a:gd name="T93" fmla="*/ 48 h 83"/>
                  <a:gd name="T94" fmla="*/ 4 w 191"/>
                  <a:gd name="T95" fmla="*/ 48 h 83"/>
                  <a:gd name="T96" fmla="*/ 4 w 191"/>
                  <a:gd name="T97" fmla="*/ 48 h 83"/>
                  <a:gd name="T98" fmla="*/ 0 w 191"/>
                  <a:gd name="T99"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83">
                    <a:moveTo>
                      <a:pt x="167" y="83"/>
                    </a:moveTo>
                    <a:lnTo>
                      <a:pt x="167" y="83"/>
                    </a:lnTo>
                    <a:lnTo>
                      <a:pt x="167" y="83"/>
                    </a:lnTo>
                    <a:lnTo>
                      <a:pt x="170" y="83"/>
                    </a:lnTo>
                    <a:lnTo>
                      <a:pt x="170" y="83"/>
                    </a:lnTo>
                    <a:lnTo>
                      <a:pt x="174" y="83"/>
                    </a:lnTo>
                    <a:lnTo>
                      <a:pt x="174" y="83"/>
                    </a:lnTo>
                    <a:lnTo>
                      <a:pt x="174" y="83"/>
                    </a:lnTo>
                    <a:lnTo>
                      <a:pt x="177" y="83"/>
                    </a:lnTo>
                    <a:lnTo>
                      <a:pt x="177" y="83"/>
                    </a:lnTo>
                    <a:lnTo>
                      <a:pt x="177" y="83"/>
                    </a:lnTo>
                    <a:lnTo>
                      <a:pt x="181" y="83"/>
                    </a:lnTo>
                    <a:lnTo>
                      <a:pt x="181" y="79"/>
                    </a:lnTo>
                    <a:lnTo>
                      <a:pt x="181" y="79"/>
                    </a:lnTo>
                    <a:lnTo>
                      <a:pt x="184" y="79"/>
                    </a:lnTo>
                    <a:lnTo>
                      <a:pt x="184" y="76"/>
                    </a:lnTo>
                    <a:lnTo>
                      <a:pt x="184" y="76"/>
                    </a:lnTo>
                    <a:lnTo>
                      <a:pt x="188" y="76"/>
                    </a:lnTo>
                    <a:lnTo>
                      <a:pt x="188" y="72"/>
                    </a:lnTo>
                    <a:lnTo>
                      <a:pt x="188" y="72"/>
                    </a:lnTo>
                    <a:lnTo>
                      <a:pt x="188" y="72"/>
                    </a:lnTo>
                    <a:lnTo>
                      <a:pt x="188" y="69"/>
                    </a:lnTo>
                    <a:lnTo>
                      <a:pt x="191" y="69"/>
                    </a:lnTo>
                    <a:lnTo>
                      <a:pt x="191" y="65"/>
                    </a:lnTo>
                    <a:lnTo>
                      <a:pt x="191" y="65"/>
                    </a:lnTo>
                    <a:lnTo>
                      <a:pt x="191" y="65"/>
                    </a:lnTo>
                    <a:lnTo>
                      <a:pt x="191" y="62"/>
                    </a:lnTo>
                    <a:lnTo>
                      <a:pt x="191" y="62"/>
                    </a:lnTo>
                    <a:lnTo>
                      <a:pt x="191" y="58"/>
                    </a:lnTo>
                    <a:lnTo>
                      <a:pt x="191" y="58"/>
                    </a:lnTo>
                    <a:lnTo>
                      <a:pt x="191" y="55"/>
                    </a:lnTo>
                    <a:lnTo>
                      <a:pt x="191" y="55"/>
                    </a:lnTo>
                    <a:lnTo>
                      <a:pt x="191" y="55"/>
                    </a:lnTo>
                    <a:lnTo>
                      <a:pt x="191" y="52"/>
                    </a:lnTo>
                    <a:lnTo>
                      <a:pt x="191" y="52"/>
                    </a:lnTo>
                    <a:lnTo>
                      <a:pt x="191" y="48"/>
                    </a:lnTo>
                    <a:lnTo>
                      <a:pt x="188" y="48"/>
                    </a:lnTo>
                    <a:lnTo>
                      <a:pt x="188" y="48"/>
                    </a:lnTo>
                    <a:lnTo>
                      <a:pt x="188" y="45"/>
                    </a:lnTo>
                    <a:lnTo>
                      <a:pt x="188" y="45"/>
                    </a:lnTo>
                    <a:lnTo>
                      <a:pt x="188" y="45"/>
                    </a:lnTo>
                    <a:lnTo>
                      <a:pt x="184" y="41"/>
                    </a:lnTo>
                    <a:lnTo>
                      <a:pt x="184" y="41"/>
                    </a:lnTo>
                    <a:lnTo>
                      <a:pt x="184" y="41"/>
                    </a:lnTo>
                    <a:lnTo>
                      <a:pt x="181" y="38"/>
                    </a:lnTo>
                    <a:lnTo>
                      <a:pt x="181" y="38"/>
                    </a:lnTo>
                    <a:lnTo>
                      <a:pt x="181" y="38"/>
                    </a:lnTo>
                    <a:lnTo>
                      <a:pt x="177" y="38"/>
                    </a:lnTo>
                    <a:lnTo>
                      <a:pt x="177" y="38"/>
                    </a:lnTo>
                    <a:lnTo>
                      <a:pt x="177" y="38"/>
                    </a:lnTo>
                    <a:lnTo>
                      <a:pt x="11" y="0"/>
                    </a:lnTo>
                    <a:lnTo>
                      <a:pt x="11" y="0"/>
                    </a:lnTo>
                    <a:lnTo>
                      <a:pt x="14" y="0"/>
                    </a:lnTo>
                    <a:lnTo>
                      <a:pt x="14" y="0"/>
                    </a:lnTo>
                    <a:lnTo>
                      <a:pt x="14" y="0"/>
                    </a:lnTo>
                    <a:lnTo>
                      <a:pt x="18" y="3"/>
                    </a:lnTo>
                    <a:lnTo>
                      <a:pt x="18" y="3"/>
                    </a:lnTo>
                    <a:lnTo>
                      <a:pt x="18" y="3"/>
                    </a:lnTo>
                    <a:lnTo>
                      <a:pt x="21" y="3"/>
                    </a:lnTo>
                    <a:lnTo>
                      <a:pt x="21" y="6"/>
                    </a:lnTo>
                    <a:lnTo>
                      <a:pt x="21" y="6"/>
                    </a:lnTo>
                    <a:lnTo>
                      <a:pt x="21" y="6"/>
                    </a:lnTo>
                    <a:lnTo>
                      <a:pt x="25" y="10"/>
                    </a:lnTo>
                    <a:lnTo>
                      <a:pt x="25" y="10"/>
                    </a:lnTo>
                    <a:lnTo>
                      <a:pt x="25" y="10"/>
                    </a:lnTo>
                    <a:lnTo>
                      <a:pt x="25" y="13"/>
                    </a:lnTo>
                    <a:lnTo>
                      <a:pt x="25" y="13"/>
                    </a:lnTo>
                    <a:lnTo>
                      <a:pt x="25" y="17"/>
                    </a:lnTo>
                    <a:lnTo>
                      <a:pt x="25" y="17"/>
                    </a:lnTo>
                    <a:lnTo>
                      <a:pt x="25" y="20"/>
                    </a:lnTo>
                    <a:lnTo>
                      <a:pt x="25" y="20"/>
                    </a:lnTo>
                    <a:lnTo>
                      <a:pt x="25" y="20"/>
                    </a:lnTo>
                    <a:lnTo>
                      <a:pt x="25" y="24"/>
                    </a:lnTo>
                    <a:lnTo>
                      <a:pt x="25" y="24"/>
                    </a:lnTo>
                    <a:lnTo>
                      <a:pt x="25" y="27"/>
                    </a:lnTo>
                    <a:lnTo>
                      <a:pt x="25" y="27"/>
                    </a:lnTo>
                    <a:lnTo>
                      <a:pt x="25" y="31"/>
                    </a:lnTo>
                    <a:lnTo>
                      <a:pt x="25" y="31"/>
                    </a:lnTo>
                    <a:lnTo>
                      <a:pt x="25" y="34"/>
                    </a:lnTo>
                    <a:lnTo>
                      <a:pt x="25" y="34"/>
                    </a:lnTo>
                    <a:lnTo>
                      <a:pt x="21" y="34"/>
                    </a:lnTo>
                    <a:lnTo>
                      <a:pt x="21" y="38"/>
                    </a:lnTo>
                    <a:lnTo>
                      <a:pt x="21" y="38"/>
                    </a:lnTo>
                    <a:lnTo>
                      <a:pt x="21" y="38"/>
                    </a:lnTo>
                    <a:lnTo>
                      <a:pt x="18" y="41"/>
                    </a:lnTo>
                    <a:lnTo>
                      <a:pt x="18" y="41"/>
                    </a:lnTo>
                    <a:lnTo>
                      <a:pt x="18" y="41"/>
                    </a:lnTo>
                    <a:lnTo>
                      <a:pt x="14" y="45"/>
                    </a:lnTo>
                    <a:lnTo>
                      <a:pt x="14" y="45"/>
                    </a:lnTo>
                    <a:lnTo>
                      <a:pt x="14" y="45"/>
                    </a:lnTo>
                    <a:lnTo>
                      <a:pt x="11" y="45"/>
                    </a:lnTo>
                    <a:lnTo>
                      <a:pt x="11" y="45"/>
                    </a:lnTo>
                    <a:lnTo>
                      <a:pt x="11" y="48"/>
                    </a:lnTo>
                    <a:lnTo>
                      <a:pt x="7" y="48"/>
                    </a:lnTo>
                    <a:lnTo>
                      <a:pt x="7" y="48"/>
                    </a:lnTo>
                    <a:lnTo>
                      <a:pt x="4" y="48"/>
                    </a:lnTo>
                    <a:lnTo>
                      <a:pt x="4" y="48"/>
                    </a:lnTo>
                    <a:lnTo>
                      <a:pt x="4" y="48"/>
                    </a:lnTo>
                    <a:lnTo>
                      <a:pt x="0" y="48"/>
                    </a:lnTo>
                    <a:lnTo>
                      <a:pt x="0" y="48"/>
                    </a:lnTo>
                    <a:lnTo>
                      <a:pt x="167" y="8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Oval 98"/>
              <p:cNvSpPr>
                <a:spLocks noChangeArrowheads="1"/>
              </p:cNvSpPr>
              <p:nvPr/>
            </p:nvSpPr>
            <p:spPr bwMode="auto">
              <a:xfrm>
                <a:off x="2195" y="1354"/>
                <a:ext cx="149" cy="149"/>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 name="Freeform 99"/>
              <p:cNvSpPr>
                <a:spLocks/>
              </p:cNvSpPr>
              <p:nvPr/>
            </p:nvSpPr>
            <p:spPr bwMode="auto">
              <a:xfrm>
                <a:off x="1952" y="1465"/>
                <a:ext cx="295" cy="350"/>
              </a:xfrm>
              <a:custGeom>
                <a:avLst/>
                <a:gdLst>
                  <a:gd name="T0" fmla="*/ 295 w 295"/>
                  <a:gd name="T1" fmla="*/ 31 h 350"/>
                  <a:gd name="T2" fmla="*/ 295 w 295"/>
                  <a:gd name="T3" fmla="*/ 31 h 350"/>
                  <a:gd name="T4" fmla="*/ 295 w 295"/>
                  <a:gd name="T5" fmla="*/ 31 h 350"/>
                  <a:gd name="T6" fmla="*/ 295 w 295"/>
                  <a:gd name="T7" fmla="*/ 27 h 350"/>
                  <a:gd name="T8" fmla="*/ 295 w 295"/>
                  <a:gd name="T9" fmla="*/ 27 h 350"/>
                  <a:gd name="T10" fmla="*/ 295 w 295"/>
                  <a:gd name="T11" fmla="*/ 24 h 350"/>
                  <a:gd name="T12" fmla="*/ 292 w 295"/>
                  <a:gd name="T13" fmla="*/ 24 h 350"/>
                  <a:gd name="T14" fmla="*/ 292 w 295"/>
                  <a:gd name="T15" fmla="*/ 20 h 350"/>
                  <a:gd name="T16" fmla="*/ 288 w 295"/>
                  <a:gd name="T17" fmla="*/ 20 h 350"/>
                  <a:gd name="T18" fmla="*/ 288 w 295"/>
                  <a:gd name="T19" fmla="*/ 17 h 350"/>
                  <a:gd name="T20" fmla="*/ 285 w 295"/>
                  <a:gd name="T21" fmla="*/ 14 h 350"/>
                  <a:gd name="T22" fmla="*/ 281 w 295"/>
                  <a:gd name="T23" fmla="*/ 14 h 350"/>
                  <a:gd name="T24" fmla="*/ 281 w 295"/>
                  <a:gd name="T25" fmla="*/ 10 h 350"/>
                  <a:gd name="T26" fmla="*/ 278 w 295"/>
                  <a:gd name="T27" fmla="*/ 10 h 350"/>
                  <a:gd name="T28" fmla="*/ 274 w 295"/>
                  <a:gd name="T29" fmla="*/ 7 h 350"/>
                  <a:gd name="T30" fmla="*/ 274 w 295"/>
                  <a:gd name="T31" fmla="*/ 7 h 350"/>
                  <a:gd name="T32" fmla="*/ 271 w 295"/>
                  <a:gd name="T33" fmla="*/ 3 h 350"/>
                  <a:gd name="T34" fmla="*/ 267 w 295"/>
                  <a:gd name="T35" fmla="*/ 3 h 350"/>
                  <a:gd name="T36" fmla="*/ 267 w 295"/>
                  <a:gd name="T37" fmla="*/ 3 h 350"/>
                  <a:gd name="T38" fmla="*/ 264 w 295"/>
                  <a:gd name="T39" fmla="*/ 3 h 350"/>
                  <a:gd name="T40" fmla="*/ 264 w 295"/>
                  <a:gd name="T41" fmla="*/ 0 h 350"/>
                  <a:gd name="T42" fmla="*/ 261 w 295"/>
                  <a:gd name="T43" fmla="*/ 0 h 350"/>
                  <a:gd name="T44" fmla="*/ 261 w 295"/>
                  <a:gd name="T45" fmla="*/ 0 h 350"/>
                  <a:gd name="T46" fmla="*/ 257 w 295"/>
                  <a:gd name="T47" fmla="*/ 3 h 350"/>
                  <a:gd name="T48" fmla="*/ 257 w 295"/>
                  <a:gd name="T49" fmla="*/ 3 h 350"/>
                  <a:gd name="T50" fmla="*/ 4 w 295"/>
                  <a:gd name="T51" fmla="*/ 319 h 350"/>
                  <a:gd name="T52" fmla="*/ 4 w 295"/>
                  <a:gd name="T53" fmla="*/ 319 h 350"/>
                  <a:gd name="T54" fmla="*/ 4 w 295"/>
                  <a:gd name="T55" fmla="*/ 319 h 350"/>
                  <a:gd name="T56" fmla="*/ 7 w 295"/>
                  <a:gd name="T57" fmla="*/ 319 h 350"/>
                  <a:gd name="T58" fmla="*/ 7 w 295"/>
                  <a:gd name="T59" fmla="*/ 319 h 350"/>
                  <a:gd name="T60" fmla="*/ 11 w 295"/>
                  <a:gd name="T61" fmla="*/ 322 h 350"/>
                  <a:gd name="T62" fmla="*/ 11 w 295"/>
                  <a:gd name="T63" fmla="*/ 322 h 350"/>
                  <a:gd name="T64" fmla="*/ 14 w 295"/>
                  <a:gd name="T65" fmla="*/ 322 h 350"/>
                  <a:gd name="T66" fmla="*/ 14 w 295"/>
                  <a:gd name="T67" fmla="*/ 326 h 350"/>
                  <a:gd name="T68" fmla="*/ 18 w 295"/>
                  <a:gd name="T69" fmla="*/ 326 h 350"/>
                  <a:gd name="T70" fmla="*/ 21 w 295"/>
                  <a:gd name="T71" fmla="*/ 326 h 350"/>
                  <a:gd name="T72" fmla="*/ 25 w 295"/>
                  <a:gd name="T73" fmla="*/ 329 h 350"/>
                  <a:gd name="T74" fmla="*/ 25 w 295"/>
                  <a:gd name="T75" fmla="*/ 333 h 350"/>
                  <a:gd name="T76" fmla="*/ 28 w 295"/>
                  <a:gd name="T77" fmla="*/ 333 h 350"/>
                  <a:gd name="T78" fmla="*/ 32 w 295"/>
                  <a:gd name="T79" fmla="*/ 336 h 350"/>
                  <a:gd name="T80" fmla="*/ 32 w 295"/>
                  <a:gd name="T81" fmla="*/ 336 h 350"/>
                  <a:gd name="T82" fmla="*/ 35 w 295"/>
                  <a:gd name="T83" fmla="*/ 340 h 350"/>
                  <a:gd name="T84" fmla="*/ 35 w 295"/>
                  <a:gd name="T85" fmla="*/ 340 h 350"/>
                  <a:gd name="T86" fmla="*/ 39 w 295"/>
                  <a:gd name="T87" fmla="*/ 343 h 350"/>
                  <a:gd name="T88" fmla="*/ 39 w 295"/>
                  <a:gd name="T89" fmla="*/ 346 h 350"/>
                  <a:gd name="T90" fmla="*/ 39 w 295"/>
                  <a:gd name="T91" fmla="*/ 346 h 350"/>
                  <a:gd name="T92" fmla="*/ 39 w 295"/>
                  <a:gd name="T93" fmla="*/ 346 h 350"/>
                  <a:gd name="T94" fmla="*/ 42 w 295"/>
                  <a:gd name="T95" fmla="*/ 350 h 350"/>
                  <a:gd name="T96" fmla="*/ 42 w 295"/>
                  <a:gd name="T97" fmla="*/ 350 h 350"/>
                  <a:gd name="T98" fmla="*/ 39 w 295"/>
                  <a:gd name="T99"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350">
                    <a:moveTo>
                      <a:pt x="295" y="31"/>
                    </a:moveTo>
                    <a:lnTo>
                      <a:pt x="295" y="31"/>
                    </a:lnTo>
                    <a:lnTo>
                      <a:pt x="295" y="31"/>
                    </a:lnTo>
                    <a:lnTo>
                      <a:pt x="295" y="31"/>
                    </a:lnTo>
                    <a:lnTo>
                      <a:pt x="295" y="31"/>
                    </a:lnTo>
                    <a:lnTo>
                      <a:pt x="295" y="31"/>
                    </a:lnTo>
                    <a:lnTo>
                      <a:pt x="295" y="27"/>
                    </a:lnTo>
                    <a:lnTo>
                      <a:pt x="295" y="27"/>
                    </a:lnTo>
                    <a:lnTo>
                      <a:pt x="295" y="27"/>
                    </a:lnTo>
                    <a:lnTo>
                      <a:pt x="295" y="27"/>
                    </a:lnTo>
                    <a:lnTo>
                      <a:pt x="295" y="27"/>
                    </a:lnTo>
                    <a:lnTo>
                      <a:pt x="295" y="24"/>
                    </a:lnTo>
                    <a:lnTo>
                      <a:pt x="292" y="24"/>
                    </a:lnTo>
                    <a:lnTo>
                      <a:pt x="292" y="24"/>
                    </a:lnTo>
                    <a:lnTo>
                      <a:pt x="292" y="24"/>
                    </a:lnTo>
                    <a:lnTo>
                      <a:pt x="292" y="20"/>
                    </a:lnTo>
                    <a:lnTo>
                      <a:pt x="292" y="20"/>
                    </a:lnTo>
                    <a:lnTo>
                      <a:pt x="288" y="20"/>
                    </a:lnTo>
                    <a:lnTo>
                      <a:pt x="288" y="17"/>
                    </a:lnTo>
                    <a:lnTo>
                      <a:pt x="288" y="17"/>
                    </a:lnTo>
                    <a:lnTo>
                      <a:pt x="285" y="17"/>
                    </a:lnTo>
                    <a:lnTo>
                      <a:pt x="285" y="14"/>
                    </a:lnTo>
                    <a:lnTo>
                      <a:pt x="285" y="14"/>
                    </a:lnTo>
                    <a:lnTo>
                      <a:pt x="281" y="14"/>
                    </a:lnTo>
                    <a:lnTo>
                      <a:pt x="281" y="14"/>
                    </a:lnTo>
                    <a:lnTo>
                      <a:pt x="281" y="10"/>
                    </a:lnTo>
                    <a:lnTo>
                      <a:pt x="278" y="10"/>
                    </a:lnTo>
                    <a:lnTo>
                      <a:pt x="278" y="10"/>
                    </a:lnTo>
                    <a:lnTo>
                      <a:pt x="278" y="10"/>
                    </a:lnTo>
                    <a:lnTo>
                      <a:pt x="274" y="7"/>
                    </a:lnTo>
                    <a:lnTo>
                      <a:pt x="274" y="7"/>
                    </a:lnTo>
                    <a:lnTo>
                      <a:pt x="274" y="7"/>
                    </a:lnTo>
                    <a:lnTo>
                      <a:pt x="271" y="7"/>
                    </a:lnTo>
                    <a:lnTo>
                      <a:pt x="271" y="3"/>
                    </a:lnTo>
                    <a:lnTo>
                      <a:pt x="271" y="3"/>
                    </a:lnTo>
                    <a:lnTo>
                      <a:pt x="267" y="3"/>
                    </a:lnTo>
                    <a:lnTo>
                      <a:pt x="267" y="3"/>
                    </a:lnTo>
                    <a:lnTo>
                      <a:pt x="267" y="3"/>
                    </a:lnTo>
                    <a:lnTo>
                      <a:pt x="264" y="3"/>
                    </a:lnTo>
                    <a:lnTo>
                      <a:pt x="264" y="3"/>
                    </a:lnTo>
                    <a:lnTo>
                      <a:pt x="264" y="3"/>
                    </a:lnTo>
                    <a:lnTo>
                      <a:pt x="264" y="0"/>
                    </a:lnTo>
                    <a:lnTo>
                      <a:pt x="261" y="0"/>
                    </a:lnTo>
                    <a:lnTo>
                      <a:pt x="261" y="0"/>
                    </a:lnTo>
                    <a:lnTo>
                      <a:pt x="261" y="0"/>
                    </a:lnTo>
                    <a:lnTo>
                      <a:pt x="261" y="0"/>
                    </a:lnTo>
                    <a:lnTo>
                      <a:pt x="261" y="3"/>
                    </a:lnTo>
                    <a:lnTo>
                      <a:pt x="257" y="3"/>
                    </a:lnTo>
                    <a:lnTo>
                      <a:pt x="257" y="3"/>
                    </a:lnTo>
                    <a:lnTo>
                      <a:pt x="257" y="3"/>
                    </a:lnTo>
                    <a:lnTo>
                      <a:pt x="0" y="322"/>
                    </a:lnTo>
                    <a:lnTo>
                      <a:pt x="4" y="319"/>
                    </a:lnTo>
                    <a:lnTo>
                      <a:pt x="4" y="319"/>
                    </a:lnTo>
                    <a:lnTo>
                      <a:pt x="4" y="319"/>
                    </a:lnTo>
                    <a:lnTo>
                      <a:pt x="4" y="319"/>
                    </a:lnTo>
                    <a:lnTo>
                      <a:pt x="4" y="319"/>
                    </a:lnTo>
                    <a:lnTo>
                      <a:pt x="4" y="319"/>
                    </a:lnTo>
                    <a:lnTo>
                      <a:pt x="7" y="319"/>
                    </a:lnTo>
                    <a:lnTo>
                      <a:pt x="7" y="319"/>
                    </a:lnTo>
                    <a:lnTo>
                      <a:pt x="7" y="319"/>
                    </a:lnTo>
                    <a:lnTo>
                      <a:pt x="7" y="322"/>
                    </a:lnTo>
                    <a:lnTo>
                      <a:pt x="11" y="322"/>
                    </a:lnTo>
                    <a:lnTo>
                      <a:pt x="11" y="322"/>
                    </a:lnTo>
                    <a:lnTo>
                      <a:pt x="11" y="322"/>
                    </a:lnTo>
                    <a:lnTo>
                      <a:pt x="11" y="322"/>
                    </a:lnTo>
                    <a:lnTo>
                      <a:pt x="14" y="322"/>
                    </a:lnTo>
                    <a:lnTo>
                      <a:pt x="14" y="322"/>
                    </a:lnTo>
                    <a:lnTo>
                      <a:pt x="14" y="326"/>
                    </a:lnTo>
                    <a:lnTo>
                      <a:pt x="18" y="326"/>
                    </a:lnTo>
                    <a:lnTo>
                      <a:pt x="18" y="326"/>
                    </a:lnTo>
                    <a:lnTo>
                      <a:pt x="21" y="326"/>
                    </a:lnTo>
                    <a:lnTo>
                      <a:pt x="21" y="326"/>
                    </a:lnTo>
                    <a:lnTo>
                      <a:pt x="21" y="329"/>
                    </a:lnTo>
                    <a:lnTo>
                      <a:pt x="25" y="329"/>
                    </a:lnTo>
                    <a:lnTo>
                      <a:pt x="25" y="329"/>
                    </a:lnTo>
                    <a:lnTo>
                      <a:pt x="25" y="333"/>
                    </a:lnTo>
                    <a:lnTo>
                      <a:pt x="28" y="333"/>
                    </a:lnTo>
                    <a:lnTo>
                      <a:pt x="28" y="333"/>
                    </a:lnTo>
                    <a:lnTo>
                      <a:pt x="28" y="333"/>
                    </a:lnTo>
                    <a:lnTo>
                      <a:pt x="32" y="336"/>
                    </a:lnTo>
                    <a:lnTo>
                      <a:pt x="32" y="336"/>
                    </a:lnTo>
                    <a:lnTo>
                      <a:pt x="32" y="336"/>
                    </a:lnTo>
                    <a:lnTo>
                      <a:pt x="35" y="340"/>
                    </a:lnTo>
                    <a:lnTo>
                      <a:pt x="35" y="340"/>
                    </a:lnTo>
                    <a:lnTo>
                      <a:pt x="35" y="340"/>
                    </a:lnTo>
                    <a:lnTo>
                      <a:pt x="35" y="340"/>
                    </a:lnTo>
                    <a:lnTo>
                      <a:pt x="39" y="343"/>
                    </a:lnTo>
                    <a:lnTo>
                      <a:pt x="39" y="343"/>
                    </a:lnTo>
                    <a:lnTo>
                      <a:pt x="39" y="343"/>
                    </a:lnTo>
                    <a:lnTo>
                      <a:pt x="39" y="346"/>
                    </a:lnTo>
                    <a:lnTo>
                      <a:pt x="39" y="346"/>
                    </a:lnTo>
                    <a:lnTo>
                      <a:pt x="39" y="346"/>
                    </a:lnTo>
                    <a:lnTo>
                      <a:pt x="39" y="346"/>
                    </a:lnTo>
                    <a:lnTo>
                      <a:pt x="39" y="346"/>
                    </a:lnTo>
                    <a:lnTo>
                      <a:pt x="42" y="350"/>
                    </a:lnTo>
                    <a:lnTo>
                      <a:pt x="42" y="350"/>
                    </a:lnTo>
                    <a:lnTo>
                      <a:pt x="42" y="350"/>
                    </a:lnTo>
                    <a:lnTo>
                      <a:pt x="42" y="350"/>
                    </a:lnTo>
                    <a:lnTo>
                      <a:pt x="39" y="350"/>
                    </a:lnTo>
                    <a:lnTo>
                      <a:pt x="39" y="350"/>
                    </a:lnTo>
                    <a:lnTo>
                      <a:pt x="295" y="3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Oval 100"/>
              <p:cNvSpPr>
                <a:spLocks noChangeArrowheads="1"/>
              </p:cNvSpPr>
              <p:nvPr/>
            </p:nvSpPr>
            <p:spPr bwMode="auto">
              <a:xfrm>
                <a:off x="4054" y="1867"/>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101"/>
              <p:cNvSpPr>
                <a:spLocks/>
              </p:cNvSpPr>
              <p:nvPr/>
            </p:nvSpPr>
            <p:spPr bwMode="auto">
              <a:xfrm>
                <a:off x="4030" y="1808"/>
                <a:ext cx="83" cy="108"/>
              </a:xfrm>
              <a:custGeom>
                <a:avLst/>
                <a:gdLst>
                  <a:gd name="T0" fmla="*/ 38 w 83"/>
                  <a:gd name="T1" fmla="*/ 97 h 108"/>
                  <a:gd name="T2" fmla="*/ 38 w 83"/>
                  <a:gd name="T3" fmla="*/ 101 h 108"/>
                  <a:gd name="T4" fmla="*/ 41 w 83"/>
                  <a:gd name="T5" fmla="*/ 104 h 108"/>
                  <a:gd name="T6" fmla="*/ 41 w 83"/>
                  <a:gd name="T7" fmla="*/ 104 h 108"/>
                  <a:gd name="T8" fmla="*/ 45 w 83"/>
                  <a:gd name="T9" fmla="*/ 104 h 108"/>
                  <a:gd name="T10" fmla="*/ 48 w 83"/>
                  <a:gd name="T11" fmla="*/ 108 h 108"/>
                  <a:gd name="T12" fmla="*/ 52 w 83"/>
                  <a:gd name="T13" fmla="*/ 108 h 108"/>
                  <a:gd name="T14" fmla="*/ 52 w 83"/>
                  <a:gd name="T15" fmla="*/ 108 h 108"/>
                  <a:gd name="T16" fmla="*/ 55 w 83"/>
                  <a:gd name="T17" fmla="*/ 108 h 108"/>
                  <a:gd name="T18" fmla="*/ 59 w 83"/>
                  <a:gd name="T19" fmla="*/ 108 h 108"/>
                  <a:gd name="T20" fmla="*/ 62 w 83"/>
                  <a:gd name="T21" fmla="*/ 108 h 108"/>
                  <a:gd name="T22" fmla="*/ 66 w 83"/>
                  <a:gd name="T23" fmla="*/ 108 h 108"/>
                  <a:gd name="T24" fmla="*/ 69 w 83"/>
                  <a:gd name="T25" fmla="*/ 104 h 108"/>
                  <a:gd name="T26" fmla="*/ 72 w 83"/>
                  <a:gd name="T27" fmla="*/ 104 h 108"/>
                  <a:gd name="T28" fmla="*/ 72 w 83"/>
                  <a:gd name="T29" fmla="*/ 101 h 108"/>
                  <a:gd name="T30" fmla="*/ 76 w 83"/>
                  <a:gd name="T31" fmla="*/ 101 h 108"/>
                  <a:gd name="T32" fmla="*/ 76 w 83"/>
                  <a:gd name="T33" fmla="*/ 97 h 108"/>
                  <a:gd name="T34" fmla="*/ 79 w 83"/>
                  <a:gd name="T35" fmla="*/ 94 h 108"/>
                  <a:gd name="T36" fmla="*/ 79 w 83"/>
                  <a:gd name="T37" fmla="*/ 94 h 108"/>
                  <a:gd name="T38" fmla="*/ 79 w 83"/>
                  <a:gd name="T39" fmla="*/ 90 h 108"/>
                  <a:gd name="T40" fmla="*/ 83 w 83"/>
                  <a:gd name="T41" fmla="*/ 87 h 108"/>
                  <a:gd name="T42" fmla="*/ 83 w 83"/>
                  <a:gd name="T43" fmla="*/ 83 h 108"/>
                  <a:gd name="T44" fmla="*/ 83 w 83"/>
                  <a:gd name="T45" fmla="*/ 80 h 108"/>
                  <a:gd name="T46" fmla="*/ 79 w 83"/>
                  <a:gd name="T47" fmla="*/ 80 h 108"/>
                  <a:gd name="T48" fmla="*/ 79 w 83"/>
                  <a:gd name="T49" fmla="*/ 76 h 108"/>
                  <a:gd name="T50" fmla="*/ 45 w 83"/>
                  <a:gd name="T51" fmla="*/ 3 h 108"/>
                  <a:gd name="T52" fmla="*/ 45 w 83"/>
                  <a:gd name="T53" fmla="*/ 7 h 108"/>
                  <a:gd name="T54" fmla="*/ 45 w 83"/>
                  <a:gd name="T55" fmla="*/ 7 h 108"/>
                  <a:gd name="T56" fmla="*/ 45 w 83"/>
                  <a:gd name="T57" fmla="*/ 10 h 108"/>
                  <a:gd name="T58" fmla="*/ 45 w 83"/>
                  <a:gd name="T59" fmla="*/ 14 h 108"/>
                  <a:gd name="T60" fmla="*/ 45 w 83"/>
                  <a:gd name="T61" fmla="*/ 17 h 108"/>
                  <a:gd name="T62" fmla="*/ 45 w 83"/>
                  <a:gd name="T63" fmla="*/ 21 h 108"/>
                  <a:gd name="T64" fmla="*/ 41 w 83"/>
                  <a:gd name="T65" fmla="*/ 21 h 108"/>
                  <a:gd name="T66" fmla="*/ 41 w 83"/>
                  <a:gd name="T67" fmla="*/ 24 h 108"/>
                  <a:gd name="T68" fmla="*/ 38 w 83"/>
                  <a:gd name="T69" fmla="*/ 28 h 108"/>
                  <a:gd name="T70" fmla="*/ 34 w 83"/>
                  <a:gd name="T71" fmla="*/ 28 h 108"/>
                  <a:gd name="T72" fmla="*/ 34 w 83"/>
                  <a:gd name="T73" fmla="*/ 31 h 108"/>
                  <a:gd name="T74" fmla="*/ 31 w 83"/>
                  <a:gd name="T75" fmla="*/ 31 h 108"/>
                  <a:gd name="T76" fmla="*/ 27 w 83"/>
                  <a:gd name="T77" fmla="*/ 35 h 108"/>
                  <a:gd name="T78" fmla="*/ 24 w 83"/>
                  <a:gd name="T79" fmla="*/ 35 h 108"/>
                  <a:gd name="T80" fmla="*/ 20 w 83"/>
                  <a:gd name="T81" fmla="*/ 35 h 108"/>
                  <a:gd name="T82" fmla="*/ 17 w 83"/>
                  <a:gd name="T83" fmla="*/ 35 h 108"/>
                  <a:gd name="T84" fmla="*/ 17 w 83"/>
                  <a:gd name="T85" fmla="*/ 35 h 108"/>
                  <a:gd name="T86" fmla="*/ 14 w 83"/>
                  <a:gd name="T87" fmla="*/ 35 h 108"/>
                  <a:gd name="T88" fmla="*/ 10 w 83"/>
                  <a:gd name="T89" fmla="*/ 31 h 108"/>
                  <a:gd name="T90" fmla="*/ 7 w 83"/>
                  <a:gd name="T91" fmla="*/ 31 h 108"/>
                  <a:gd name="T92" fmla="*/ 3 w 83"/>
                  <a:gd name="T93" fmla="*/ 31 h 108"/>
                  <a:gd name="T94" fmla="*/ 3 w 83"/>
                  <a:gd name="T95" fmla="*/ 28 h 108"/>
                  <a:gd name="T96" fmla="*/ 0 w 83"/>
                  <a:gd name="T97" fmla="*/ 24 h 108"/>
                  <a:gd name="T98" fmla="*/ 0 w 83"/>
                  <a:gd name="T9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108">
                    <a:moveTo>
                      <a:pt x="34" y="97"/>
                    </a:moveTo>
                    <a:lnTo>
                      <a:pt x="38" y="97"/>
                    </a:lnTo>
                    <a:lnTo>
                      <a:pt x="38" y="101"/>
                    </a:lnTo>
                    <a:lnTo>
                      <a:pt x="38" y="101"/>
                    </a:lnTo>
                    <a:lnTo>
                      <a:pt x="38" y="101"/>
                    </a:lnTo>
                    <a:lnTo>
                      <a:pt x="41" y="104"/>
                    </a:lnTo>
                    <a:lnTo>
                      <a:pt x="41" y="104"/>
                    </a:lnTo>
                    <a:lnTo>
                      <a:pt x="41" y="104"/>
                    </a:lnTo>
                    <a:lnTo>
                      <a:pt x="45" y="104"/>
                    </a:lnTo>
                    <a:lnTo>
                      <a:pt x="45" y="104"/>
                    </a:lnTo>
                    <a:lnTo>
                      <a:pt x="45" y="108"/>
                    </a:lnTo>
                    <a:lnTo>
                      <a:pt x="48" y="108"/>
                    </a:lnTo>
                    <a:lnTo>
                      <a:pt x="48" y="108"/>
                    </a:lnTo>
                    <a:lnTo>
                      <a:pt x="52" y="108"/>
                    </a:lnTo>
                    <a:lnTo>
                      <a:pt x="52" y="108"/>
                    </a:lnTo>
                    <a:lnTo>
                      <a:pt x="52" y="108"/>
                    </a:lnTo>
                    <a:lnTo>
                      <a:pt x="55" y="108"/>
                    </a:lnTo>
                    <a:lnTo>
                      <a:pt x="55" y="108"/>
                    </a:lnTo>
                    <a:lnTo>
                      <a:pt x="59" y="108"/>
                    </a:lnTo>
                    <a:lnTo>
                      <a:pt x="59" y="108"/>
                    </a:lnTo>
                    <a:lnTo>
                      <a:pt x="62" y="108"/>
                    </a:lnTo>
                    <a:lnTo>
                      <a:pt x="62" y="108"/>
                    </a:lnTo>
                    <a:lnTo>
                      <a:pt x="66" y="108"/>
                    </a:lnTo>
                    <a:lnTo>
                      <a:pt x="66" y="108"/>
                    </a:lnTo>
                    <a:lnTo>
                      <a:pt x="66" y="108"/>
                    </a:lnTo>
                    <a:lnTo>
                      <a:pt x="69" y="104"/>
                    </a:lnTo>
                    <a:lnTo>
                      <a:pt x="69" y="104"/>
                    </a:lnTo>
                    <a:lnTo>
                      <a:pt x="72" y="104"/>
                    </a:lnTo>
                    <a:lnTo>
                      <a:pt x="72" y="104"/>
                    </a:lnTo>
                    <a:lnTo>
                      <a:pt x="72" y="101"/>
                    </a:lnTo>
                    <a:lnTo>
                      <a:pt x="76" y="101"/>
                    </a:lnTo>
                    <a:lnTo>
                      <a:pt x="76" y="101"/>
                    </a:lnTo>
                    <a:lnTo>
                      <a:pt x="76" y="97"/>
                    </a:lnTo>
                    <a:lnTo>
                      <a:pt x="76" y="97"/>
                    </a:lnTo>
                    <a:lnTo>
                      <a:pt x="79" y="97"/>
                    </a:lnTo>
                    <a:lnTo>
                      <a:pt x="79" y="94"/>
                    </a:lnTo>
                    <a:lnTo>
                      <a:pt x="79" y="94"/>
                    </a:lnTo>
                    <a:lnTo>
                      <a:pt x="79" y="94"/>
                    </a:lnTo>
                    <a:lnTo>
                      <a:pt x="79" y="90"/>
                    </a:lnTo>
                    <a:lnTo>
                      <a:pt x="79" y="90"/>
                    </a:lnTo>
                    <a:lnTo>
                      <a:pt x="83" y="87"/>
                    </a:lnTo>
                    <a:lnTo>
                      <a:pt x="83" y="87"/>
                    </a:lnTo>
                    <a:lnTo>
                      <a:pt x="83" y="87"/>
                    </a:lnTo>
                    <a:lnTo>
                      <a:pt x="83" y="83"/>
                    </a:lnTo>
                    <a:lnTo>
                      <a:pt x="83" y="83"/>
                    </a:lnTo>
                    <a:lnTo>
                      <a:pt x="83" y="80"/>
                    </a:lnTo>
                    <a:lnTo>
                      <a:pt x="79" y="80"/>
                    </a:lnTo>
                    <a:lnTo>
                      <a:pt x="79" y="80"/>
                    </a:lnTo>
                    <a:lnTo>
                      <a:pt x="79" y="76"/>
                    </a:lnTo>
                    <a:lnTo>
                      <a:pt x="79" y="76"/>
                    </a:lnTo>
                    <a:lnTo>
                      <a:pt x="45" y="0"/>
                    </a:lnTo>
                    <a:lnTo>
                      <a:pt x="45" y="3"/>
                    </a:lnTo>
                    <a:lnTo>
                      <a:pt x="45" y="3"/>
                    </a:lnTo>
                    <a:lnTo>
                      <a:pt x="45" y="7"/>
                    </a:lnTo>
                    <a:lnTo>
                      <a:pt x="45" y="7"/>
                    </a:lnTo>
                    <a:lnTo>
                      <a:pt x="45" y="7"/>
                    </a:lnTo>
                    <a:lnTo>
                      <a:pt x="45" y="10"/>
                    </a:lnTo>
                    <a:lnTo>
                      <a:pt x="45" y="10"/>
                    </a:lnTo>
                    <a:lnTo>
                      <a:pt x="45" y="14"/>
                    </a:lnTo>
                    <a:lnTo>
                      <a:pt x="45" y="14"/>
                    </a:lnTo>
                    <a:lnTo>
                      <a:pt x="45" y="14"/>
                    </a:lnTo>
                    <a:lnTo>
                      <a:pt x="45" y="17"/>
                    </a:lnTo>
                    <a:lnTo>
                      <a:pt x="45" y="17"/>
                    </a:lnTo>
                    <a:lnTo>
                      <a:pt x="45" y="21"/>
                    </a:lnTo>
                    <a:lnTo>
                      <a:pt x="41" y="21"/>
                    </a:lnTo>
                    <a:lnTo>
                      <a:pt x="41" y="21"/>
                    </a:lnTo>
                    <a:lnTo>
                      <a:pt x="41" y="24"/>
                    </a:lnTo>
                    <a:lnTo>
                      <a:pt x="41" y="24"/>
                    </a:lnTo>
                    <a:lnTo>
                      <a:pt x="38" y="28"/>
                    </a:lnTo>
                    <a:lnTo>
                      <a:pt x="38" y="28"/>
                    </a:lnTo>
                    <a:lnTo>
                      <a:pt x="38" y="28"/>
                    </a:lnTo>
                    <a:lnTo>
                      <a:pt x="34" y="28"/>
                    </a:lnTo>
                    <a:lnTo>
                      <a:pt x="34" y="31"/>
                    </a:lnTo>
                    <a:lnTo>
                      <a:pt x="34" y="31"/>
                    </a:lnTo>
                    <a:lnTo>
                      <a:pt x="31" y="31"/>
                    </a:lnTo>
                    <a:lnTo>
                      <a:pt x="31" y="31"/>
                    </a:lnTo>
                    <a:lnTo>
                      <a:pt x="27" y="35"/>
                    </a:lnTo>
                    <a:lnTo>
                      <a:pt x="27" y="35"/>
                    </a:lnTo>
                    <a:lnTo>
                      <a:pt x="27" y="35"/>
                    </a:lnTo>
                    <a:lnTo>
                      <a:pt x="24" y="35"/>
                    </a:lnTo>
                    <a:lnTo>
                      <a:pt x="24" y="35"/>
                    </a:lnTo>
                    <a:lnTo>
                      <a:pt x="20" y="35"/>
                    </a:lnTo>
                    <a:lnTo>
                      <a:pt x="20" y="35"/>
                    </a:lnTo>
                    <a:lnTo>
                      <a:pt x="17" y="35"/>
                    </a:lnTo>
                    <a:lnTo>
                      <a:pt x="17" y="35"/>
                    </a:lnTo>
                    <a:lnTo>
                      <a:pt x="17" y="35"/>
                    </a:lnTo>
                    <a:lnTo>
                      <a:pt x="14" y="35"/>
                    </a:lnTo>
                    <a:lnTo>
                      <a:pt x="14" y="35"/>
                    </a:lnTo>
                    <a:lnTo>
                      <a:pt x="10" y="35"/>
                    </a:lnTo>
                    <a:lnTo>
                      <a:pt x="10" y="31"/>
                    </a:lnTo>
                    <a:lnTo>
                      <a:pt x="7" y="31"/>
                    </a:lnTo>
                    <a:lnTo>
                      <a:pt x="7" y="31"/>
                    </a:lnTo>
                    <a:lnTo>
                      <a:pt x="7" y="31"/>
                    </a:lnTo>
                    <a:lnTo>
                      <a:pt x="3" y="31"/>
                    </a:lnTo>
                    <a:lnTo>
                      <a:pt x="3" y="28"/>
                    </a:lnTo>
                    <a:lnTo>
                      <a:pt x="3" y="28"/>
                    </a:lnTo>
                    <a:lnTo>
                      <a:pt x="3" y="28"/>
                    </a:lnTo>
                    <a:lnTo>
                      <a:pt x="0" y="24"/>
                    </a:lnTo>
                    <a:lnTo>
                      <a:pt x="0" y="24"/>
                    </a:lnTo>
                    <a:lnTo>
                      <a:pt x="0" y="24"/>
                    </a:lnTo>
                    <a:lnTo>
                      <a:pt x="34" y="9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 name="Oval 102"/>
              <p:cNvSpPr>
                <a:spLocks noChangeArrowheads="1"/>
              </p:cNvSpPr>
              <p:nvPr/>
            </p:nvSpPr>
            <p:spPr bwMode="auto">
              <a:xfrm>
                <a:off x="3187" y="913"/>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 name="Freeform 103"/>
              <p:cNvSpPr>
                <a:spLocks/>
              </p:cNvSpPr>
              <p:nvPr/>
            </p:nvSpPr>
            <p:spPr bwMode="auto">
              <a:xfrm>
                <a:off x="3142" y="851"/>
                <a:ext cx="97" cy="111"/>
              </a:xfrm>
              <a:custGeom>
                <a:avLst/>
                <a:gdLst>
                  <a:gd name="T0" fmla="*/ 55 w 97"/>
                  <a:gd name="T1" fmla="*/ 104 h 111"/>
                  <a:gd name="T2" fmla="*/ 59 w 97"/>
                  <a:gd name="T3" fmla="*/ 107 h 111"/>
                  <a:gd name="T4" fmla="*/ 62 w 97"/>
                  <a:gd name="T5" fmla="*/ 107 h 111"/>
                  <a:gd name="T6" fmla="*/ 62 w 97"/>
                  <a:gd name="T7" fmla="*/ 111 h 111"/>
                  <a:gd name="T8" fmla="*/ 66 w 97"/>
                  <a:gd name="T9" fmla="*/ 111 h 111"/>
                  <a:gd name="T10" fmla="*/ 69 w 97"/>
                  <a:gd name="T11" fmla="*/ 111 h 111"/>
                  <a:gd name="T12" fmla="*/ 73 w 97"/>
                  <a:gd name="T13" fmla="*/ 111 h 111"/>
                  <a:gd name="T14" fmla="*/ 76 w 97"/>
                  <a:gd name="T15" fmla="*/ 111 h 111"/>
                  <a:gd name="T16" fmla="*/ 76 w 97"/>
                  <a:gd name="T17" fmla="*/ 111 h 111"/>
                  <a:gd name="T18" fmla="*/ 80 w 97"/>
                  <a:gd name="T19" fmla="*/ 111 h 111"/>
                  <a:gd name="T20" fmla="*/ 83 w 97"/>
                  <a:gd name="T21" fmla="*/ 111 h 111"/>
                  <a:gd name="T22" fmla="*/ 87 w 97"/>
                  <a:gd name="T23" fmla="*/ 107 h 111"/>
                  <a:gd name="T24" fmla="*/ 90 w 97"/>
                  <a:gd name="T25" fmla="*/ 107 h 111"/>
                  <a:gd name="T26" fmla="*/ 90 w 97"/>
                  <a:gd name="T27" fmla="*/ 104 h 111"/>
                  <a:gd name="T28" fmla="*/ 94 w 97"/>
                  <a:gd name="T29" fmla="*/ 100 h 111"/>
                  <a:gd name="T30" fmla="*/ 94 w 97"/>
                  <a:gd name="T31" fmla="*/ 100 h 111"/>
                  <a:gd name="T32" fmla="*/ 97 w 97"/>
                  <a:gd name="T33" fmla="*/ 97 h 111"/>
                  <a:gd name="T34" fmla="*/ 97 w 97"/>
                  <a:gd name="T35" fmla="*/ 93 h 111"/>
                  <a:gd name="T36" fmla="*/ 97 w 97"/>
                  <a:gd name="T37" fmla="*/ 90 h 111"/>
                  <a:gd name="T38" fmla="*/ 97 w 97"/>
                  <a:gd name="T39" fmla="*/ 86 h 111"/>
                  <a:gd name="T40" fmla="*/ 97 w 97"/>
                  <a:gd name="T41" fmla="*/ 86 h 111"/>
                  <a:gd name="T42" fmla="*/ 97 w 97"/>
                  <a:gd name="T43" fmla="*/ 83 h 111"/>
                  <a:gd name="T44" fmla="*/ 97 w 97"/>
                  <a:gd name="T45" fmla="*/ 79 h 111"/>
                  <a:gd name="T46" fmla="*/ 97 w 97"/>
                  <a:gd name="T47" fmla="*/ 76 h 111"/>
                  <a:gd name="T48" fmla="*/ 94 w 97"/>
                  <a:gd name="T49" fmla="*/ 76 h 111"/>
                  <a:gd name="T50" fmla="*/ 38 w 97"/>
                  <a:gd name="T51" fmla="*/ 0 h 111"/>
                  <a:gd name="T52" fmla="*/ 38 w 97"/>
                  <a:gd name="T53" fmla="*/ 3 h 111"/>
                  <a:gd name="T54" fmla="*/ 41 w 97"/>
                  <a:gd name="T55" fmla="*/ 7 h 111"/>
                  <a:gd name="T56" fmla="*/ 41 w 97"/>
                  <a:gd name="T57" fmla="*/ 10 h 111"/>
                  <a:gd name="T58" fmla="*/ 41 w 97"/>
                  <a:gd name="T59" fmla="*/ 14 h 111"/>
                  <a:gd name="T60" fmla="*/ 41 w 97"/>
                  <a:gd name="T61" fmla="*/ 14 h 111"/>
                  <a:gd name="T62" fmla="*/ 41 w 97"/>
                  <a:gd name="T63" fmla="*/ 17 h 111"/>
                  <a:gd name="T64" fmla="*/ 38 w 97"/>
                  <a:gd name="T65" fmla="*/ 21 h 111"/>
                  <a:gd name="T66" fmla="*/ 38 w 97"/>
                  <a:gd name="T67" fmla="*/ 24 h 111"/>
                  <a:gd name="T68" fmla="*/ 38 w 97"/>
                  <a:gd name="T69" fmla="*/ 27 h 111"/>
                  <a:gd name="T70" fmla="*/ 35 w 97"/>
                  <a:gd name="T71" fmla="*/ 27 h 111"/>
                  <a:gd name="T72" fmla="*/ 31 w 97"/>
                  <a:gd name="T73" fmla="*/ 31 h 111"/>
                  <a:gd name="T74" fmla="*/ 31 w 97"/>
                  <a:gd name="T75" fmla="*/ 34 h 111"/>
                  <a:gd name="T76" fmla="*/ 28 w 97"/>
                  <a:gd name="T77" fmla="*/ 34 h 111"/>
                  <a:gd name="T78" fmla="*/ 24 w 97"/>
                  <a:gd name="T79" fmla="*/ 34 h 111"/>
                  <a:gd name="T80" fmla="*/ 21 w 97"/>
                  <a:gd name="T81" fmla="*/ 38 h 111"/>
                  <a:gd name="T82" fmla="*/ 17 w 97"/>
                  <a:gd name="T83" fmla="*/ 38 h 111"/>
                  <a:gd name="T84" fmla="*/ 17 w 97"/>
                  <a:gd name="T85" fmla="*/ 38 h 111"/>
                  <a:gd name="T86" fmla="*/ 14 w 97"/>
                  <a:gd name="T87" fmla="*/ 38 h 111"/>
                  <a:gd name="T88" fmla="*/ 10 w 97"/>
                  <a:gd name="T89" fmla="*/ 38 h 111"/>
                  <a:gd name="T90" fmla="*/ 7 w 97"/>
                  <a:gd name="T91" fmla="*/ 38 h 111"/>
                  <a:gd name="T92" fmla="*/ 3 w 97"/>
                  <a:gd name="T93" fmla="*/ 34 h 111"/>
                  <a:gd name="T94" fmla="*/ 3 w 97"/>
                  <a:gd name="T95" fmla="*/ 34 h 111"/>
                  <a:gd name="T96" fmla="*/ 0 w 97"/>
                  <a:gd name="T97" fmla="*/ 31 h 111"/>
                  <a:gd name="T98" fmla="*/ 0 w 97"/>
                  <a:gd name="T99" fmla="*/ 3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11">
                    <a:moveTo>
                      <a:pt x="55" y="104"/>
                    </a:moveTo>
                    <a:lnTo>
                      <a:pt x="55" y="104"/>
                    </a:lnTo>
                    <a:lnTo>
                      <a:pt x="59" y="107"/>
                    </a:lnTo>
                    <a:lnTo>
                      <a:pt x="59" y="107"/>
                    </a:lnTo>
                    <a:lnTo>
                      <a:pt x="59" y="107"/>
                    </a:lnTo>
                    <a:lnTo>
                      <a:pt x="62" y="107"/>
                    </a:lnTo>
                    <a:lnTo>
                      <a:pt x="62" y="111"/>
                    </a:lnTo>
                    <a:lnTo>
                      <a:pt x="62" y="111"/>
                    </a:lnTo>
                    <a:lnTo>
                      <a:pt x="66" y="111"/>
                    </a:lnTo>
                    <a:lnTo>
                      <a:pt x="66" y="111"/>
                    </a:lnTo>
                    <a:lnTo>
                      <a:pt x="66" y="111"/>
                    </a:lnTo>
                    <a:lnTo>
                      <a:pt x="69" y="111"/>
                    </a:lnTo>
                    <a:lnTo>
                      <a:pt x="69" y="111"/>
                    </a:lnTo>
                    <a:lnTo>
                      <a:pt x="73" y="111"/>
                    </a:lnTo>
                    <a:lnTo>
                      <a:pt x="73" y="111"/>
                    </a:lnTo>
                    <a:lnTo>
                      <a:pt x="76" y="111"/>
                    </a:lnTo>
                    <a:lnTo>
                      <a:pt x="76" y="111"/>
                    </a:lnTo>
                    <a:lnTo>
                      <a:pt x="76" y="111"/>
                    </a:lnTo>
                    <a:lnTo>
                      <a:pt x="80" y="111"/>
                    </a:lnTo>
                    <a:lnTo>
                      <a:pt x="80" y="111"/>
                    </a:lnTo>
                    <a:lnTo>
                      <a:pt x="83" y="111"/>
                    </a:lnTo>
                    <a:lnTo>
                      <a:pt x="83" y="111"/>
                    </a:lnTo>
                    <a:lnTo>
                      <a:pt x="83" y="107"/>
                    </a:lnTo>
                    <a:lnTo>
                      <a:pt x="87" y="107"/>
                    </a:lnTo>
                    <a:lnTo>
                      <a:pt x="87" y="107"/>
                    </a:lnTo>
                    <a:lnTo>
                      <a:pt x="90" y="107"/>
                    </a:lnTo>
                    <a:lnTo>
                      <a:pt x="90" y="104"/>
                    </a:lnTo>
                    <a:lnTo>
                      <a:pt x="90" y="104"/>
                    </a:lnTo>
                    <a:lnTo>
                      <a:pt x="94" y="104"/>
                    </a:lnTo>
                    <a:lnTo>
                      <a:pt x="94" y="100"/>
                    </a:lnTo>
                    <a:lnTo>
                      <a:pt x="94" y="100"/>
                    </a:lnTo>
                    <a:lnTo>
                      <a:pt x="94" y="100"/>
                    </a:lnTo>
                    <a:lnTo>
                      <a:pt x="97" y="97"/>
                    </a:lnTo>
                    <a:lnTo>
                      <a:pt x="97" y="97"/>
                    </a:lnTo>
                    <a:lnTo>
                      <a:pt x="97" y="93"/>
                    </a:lnTo>
                    <a:lnTo>
                      <a:pt x="97" y="93"/>
                    </a:lnTo>
                    <a:lnTo>
                      <a:pt x="97" y="93"/>
                    </a:lnTo>
                    <a:lnTo>
                      <a:pt x="97" y="90"/>
                    </a:lnTo>
                    <a:lnTo>
                      <a:pt x="97" y="90"/>
                    </a:lnTo>
                    <a:lnTo>
                      <a:pt x="97" y="86"/>
                    </a:lnTo>
                    <a:lnTo>
                      <a:pt x="97" y="86"/>
                    </a:lnTo>
                    <a:lnTo>
                      <a:pt x="97" y="86"/>
                    </a:lnTo>
                    <a:lnTo>
                      <a:pt x="97" y="83"/>
                    </a:lnTo>
                    <a:lnTo>
                      <a:pt x="97" y="83"/>
                    </a:lnTo>
                    <a:lnTo>
                      <a:pt x="97" y="79"/>
                    </a:lnTo>
                    <a:lnTo>
                      <a:pt x="97" y="79"/>
                    </a:lnTo>
                    <a:lnTo>
                      <a:pt x="97" y="79"/>
                    </a:lnTo>
                    <a:lnTo>
                      <a:pt x="97" y="76"/>
                    </a:lnTo>
                    <a:lnTo>
                      <a:pt x="94" y="76"/>
                    </a:lnTo>
                    <a:lnTo>
                      <a:pt x="94" y="76"/>
                    </a:lnTo>
                    <a:lnTo>
                      <a:pt x="38" y="0"/>
                    </a:lnTo>
                    <a:lnTo>
                      <a:pt x="38" y="0"/>
                    </a:lnTo>
                    <a:lnTo>
                      <a:pt x="38" y="3"/>
                    </a:lnTo>
                    <a:lnTo>
                      <a:pt x="38" y="3"/>
                    </a:lnTo>
                    <a:lnTo>
                      <a:pt x="38" y="7"/>
                    </a:lnTo>
                    <a:lnTo>
                      <a:pt x="41" y="7"/>
                    </a:lnTo>
                    <a:lnTo>
                      <a:pt x="41" y="7"/>
                    </a:lnTo>
                    <a:lnTo>
                      <a:pt x="41" y="10"/>
                    </a:lnTo>
                    <a:lnTo>
                      <a:pt x="41" y="10"/>
                    </a:lnTo>
                    <a:lnTo>
                      <a:pt x="41" y="14"/>
                    </a:lnTo>
                    <a:lnTo>
                      <a:pt x="41" y="14"/>
                    </a:lnTo>
                    <a:lnTo>
                      <a:pt x="41" y="14"/>
                    </a:lnTo>
                    <a:lnTo>
                      <a:pt x="41" y="17"/>
                    </a:lnTo>
                    <a:lnTo>
                      <a:pt x="41" y="17"/>
                    </a:lnTo>
                    <a:lnTo>
                      <a:pt x="41" y="21"/>
                    </a:lnTo>
                    <a:lnTo>
                      <a:pt x="38" y="21"/>
                    </a:lnTo>
                    <a:lnTo>
                      <a:pt x="38" y="21"/>
                    </a:lnTo>
                    <a:lnTo>
                      <a:pt x="38" y="24"/>
                    </a:lnTo>
                    <a:lnTo>
                      <a:pt x="38" y="24"/>
                    </a:lnTo>
                    <a:lnTo>
                      <a:pt x="38" y="27"/>
                    </a:lnTo>
                    <a:lnTo>
                      <a:pt x="35" y="27"/>
                    </a:lnTo>
                    <a:lnTo>
                      <a:pt x="35" y="27"/>
                    </a:lnTo>
                    <a:lnTo>
                      <a:pt x="35" y="31"/>
                    </a:lnTo>
                    <a:lnTo>
                      <a:pt x="31" y="31"/>
                    </a:lnTo>
                    <a:lnTo>
                      <a:pt x="31" y="31"/>
                    </a:lnTo>
                    <a:lnTo>
                      <a:pt x="31" y="34"/>
                    </a:lnTo>
                    <a:lnTo>
                      <a:pt x="28" y="34"/>
                    </a:lnTo>
                    <a:lnTo>
                      <a:pt x="28" y="34"/>
                    </a:lnTo>
                    <a:lnTo>
                      <a:pt x="28" y="34"/>
                    </a:lnTo>
                    <a:lnTo>
                      <a:pt x="24" y="34"/>
                    </a:lnTo>
                    <a:lnTo>
                      <a:pt x="24" y="38"/>
                    </a:lnTo>
                    <a:lnTo>
                      <a:pt x="21" y="38"/>
                    </a:lnTo>
                    <a:lnTo>
                      <a:pt x="21" y="38"/>
                    </a:lnTo>
                    <a:lnTo>
                      <a:pt x="17" y="38"/>
                    </a:lnTo>
                    <a:lnTo>
                      <a:pt x="17" y="38"/>
                    </a:lnTo>
                    <a:lnTo>
                      <a:pt x="17" y="38"/>
                    </a:lnTo>
                    <a:lnTo>
                      <a:pt x="14" y="38"/>
                    </a:lnTo>
                    <a:lnTo>
                      <a:pt x="14" y="38"/>
                    </a:lnTo>
                    <a:lnTo>
                      <a:pt x="10" y="38"/>
                    </a:lnTo>
                    <a:lnTo>
                      <a:pt x="10" y="38"/>
                    </a:lnTo>
                    <a:lnTo>
                      <a:pt x="10" y="38"/>
                    </a:lnTo>
                    <a:lnTo>
                      <a:pt x="7" y="38"/>
                    </a:lnTo>
                    <a:lnTo>
                      <a:pt x="7" y="38"/>
                    </a:lnTo>
                    <a:lnTo>
                      <a:pt x="3" y="34"/>
                    </a:lnTo>
                    <a:lnTo>
                      <a:pt x="3" y="34"/>
                    </a:lnTo>
                    <a:lnTo>
                      <a:pt x="3" y="34"/>
                    </a:lnTo>
                    <a:lnTo>
                      <a:pt x="0" y="34"/>
                    </a:lnTo>
                    <a:lnTo>
                      <a:pt x="0" y="31"/>
                    </a:lnTo>
                    <a:lnTo>
                      <a:pt x="0" y="31"/>
                    </a:lnTo>
                    <a:lnTo>
                      <a:pt x="0" y="31"/>
                    </a:lnTo>
                    <a:lnTo>
                      <a:pt x="55" y="10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1" name="Oval 104"/>
              <p:cNvSpPr>
                <a:spLocks noChangeArrowheads="1"/>
              </p:cNvSpPr>
              <p:nvPr/>
            </p:nvSpPr>
            <p:spPr bwMode="auto">
              <a:xfrm>
                <a:off x="3808" y="1170"/>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 name="Freeform 105"/>
              <p:cNvSpPr>
                <a:spLocks/>
              </p:cNvSpPr>
              <p:nvPr/>
            </p:nvSpPr>
            <p:spPr bwMode="auto">
              <a:xfrm>
                <a:off x="3842" y="1191"/>
                <a:ext cx="146" cy="100"/>
              </a:xfrm>
              <a:custGeom>
                <a:avLst/>
                <a:gdLst>
                  <a:gd name="T0" fmla="*/ 28 w 146"/>
                  <a:gd name="T1" fmla="*/ 0 h 100"/>
                  <a:gd name="T2" fmla="*/ 28 w 146"/>
                  <a:gd name="T3" fmla="*/ 0 h 100"/>
                  <a:gd name="T4" fmla="*/ 25 w 146"/>
                  <a:gd name="T5" fmla="*/ 0 h 100"/>
                  <a:gd name="T6" fmla="*/ 21 w 146"/>
                  <a:gd name="T7" fmla="*/ 0 h 100"/>
                  <a:gd name="T8" fmla="*/ 21 w 146"/>
                  <a:gd name="T9" fmla="*/ 0 h 100"/>
                  <a:gd name="T10" fmla="*/ 18 w 146"/>
                  <a:gd name="T11" fmla="*/ 0 h 100"/>
                  <a:gd name="T12" fmla="*/ 14 w 146"/>
                  <a:gd name="T13" fmla="*/ 3 h 100"/>
                  <a:gd name="T14" fmla="*/ 11 w 146"/>
                  <a:gd name="T15" fmla="*/ 3 h 100"/>
                  <a:gd name="T16" fmla="*/ 11 w 146"/>
                  <a:gd name="T17" fmla="*/ 7 h 100"/>
                  <a:gd name="T18" fmla="*/ 7 w 146"/>
                  <a:gd name="T19" fmla="*/ 7 h 100"/>
                  <a:gd name="T20" fmla="*/ 7 w 146"/>
                  <a:gd name="T21" fmla="*/ 10 h 100"/>
                  <a:gd name="T22" fmla="*/ 4 w 146"/>
                  <a:gd name="T23" fmla="*/ 14 h 100"/>
                  <a:gd name="T24" fmla="*/ 4 w 146"/>
                  <a:gd name="T25" fmla="*/ 14 h 100"/>
                  <a:gd name="T26" fmla="*/ 0 w 146"/>
                  <a:gd name="T27" fmla="*/ 17 h 100"/>
                  <a:gd name="T28" fmla="*/ 0 w 146"/>
                  <a:gd name="T29" fmla="*/ 20 h 100"/>
                  <a:gd name="T30" fmla="*/ 0 w 146"/>
                  <a:gd name="T31" fmla="*/ 24 h 100"/>
                  <a:gd name="T32" fmla="*/ 0 w 146"/>
                  <a:gd name="T33" fmla="*/ 27 h 100"/>
                  <a:gd name="T34" fmla="*/ 0 w 146"/>
                  <a:gd name="T35" fmla="*/ 31 h 100"/>
                  <a:gd name="T36" fmla="*/ 0 w 146"/>
                  <a:gd name="T37" fmla="*/ 34 h 100"/>
                  <a:gd name="T38" fmla="*/ 0 w 146"/>
                  <a:gd name="T39" fmla="*/ 34 h 100"/>
                  <a:gd name="T40" fmla="*/ 4 w 146"/>
                  <a:gd name="T41" fmla="*/ 38 h 100"/>
                  <a:gd name="T42" fmla="*/ 4 w 146"/>
                  <a:gd name="T43" fmla="*/ 41 h 100"/>
                  <a:gd name="T44" fmla="*/ 7 w 146"/>
                  <a:gd name="T45" fmla="*/ 41 h 100"/>
                  <a:gd name="T46" fmla="*/ 7 w 146"/>
                  <a:gd name="T47" fmla="*/ 45 h 100"/>
                  <a:gd name="T48" fmla="*/ 11 w 146"/>
                  <a:gd name="T49" fmla="*/ 45 h 100"/>
                  <a:gd name="T50" fmla="*/ 125 w 146"/>
                  <a:gd name="T51" fmla="*/ 97 h 100"/>
                  <a:gd name="T52" fmla="*/ 122 w 146"/>
                  <a:gd name="T53" fmla="*/ 97 h 100"/>
                  <a:gd name="T54" fmla="*/ 118 w 146"/>
                  <a:gd name="T55" fmla="*/ 97 h 100"/>
                  <a:gd name="T56" fmla="*/ 118 w 146"/>
                  <a:gd name="T57" fmla="*/ 93 h 100"/>
                  <a:gd name="T58" fmla="*/ 118 w 146"/>
                  <a:gd name="T59" fmla="*/ 90 h 100"/>
                  <a:gd name="T60" fmla="*/ 115 w 146"/>
                  <a:gd name="T61" fmla="*/ 90 h 100"/>
                  <a:gd name="T62" fmla="*/ 115 w 146"/>
                  <a:gd name="T63" fmla="*/ 86 h 100"/>
                  <a:gd name="T64" fmla="*/ 115 w 146"/>
                  <a:gd name="T65" fmla="*/ 83 h 100"/>
                  <a:gd name="T66" fmla="*/ 115 w 146"/>
                  <a:gd name="T67" fmla="*/ 79 h 100"/>
                  <a:gd name="T68" fmla="*/ 115 w 146"/>
                  <a:gd name="T69" fmla="*/ 76 h 100"/>
                  <a:gd name="T70" fmla="*/ 115 w 146"/>
                  <a:gd name="T71" fmla="*/ 72 h 100"/>
                  <a:gd name="T72" fmla="*/ 118 w 146"/>
                  <a:gd name="T73" fmla="*/ 69 h 100"/>
                  <a:gd name="T74" fmla="*/ 118 w 146"/>
                  <a:gd name="T75" fmla="*/ 69 h 100"/>
                  <a:gd name="T76" fmla="*/ 118 w 146"/>
                  <a:gd name="T77" fmla="*/ 66 h 100"/>
                  <a:gd name="T78" fmla="*/ 122 w 146"/>
                  <a:gd name="T79" fmla="*/ 62 h 100"/>
                  <a:gd name="T80" fmla="*/ 125 w 146"/>
                  <a:gd name="T81" fmla="*/ 59 h 100"/>
                  <a:gd name="T82" fmla="*/ 125 w 146"/>
                  <a:gd name="T83" fmla="*/ 59 h 100"/>
                  <a:gd name="T84" fmla="*/ 129 w 146"/>
                  <a:gd name="T85" fmla="*/ 55 h 100"/>
                  <a:gd name="T86" fmla="*/ 132 w 146"/>
                  <a:gd name="T87" fmla="*/ 55 h 100"/>
                  <a:gd name="T88" fmla="*/ 132 w 146"/>
                  <a:gd name="T89" fmla="*/ 55 h 100"/>
                  <a:gd name="T90" fmla="*/ 136 w 146"/>
                  <a:gd name="T91" fmla="*/ 52 h 100"/>
                  <a:gd name="T92" fmla="*/ 139 w 146"/>
                  <a:gd name="T93" fmla="*/ 52 h 100"/>
                  <a:gd name="T94" fmla="*/ 143 w 146"/>
                  <a:gd name="T95" fmla="*/ 52 h 100"/>
                  <a:gd name="T96" fmla="*/ 143 w 146"/>
                  <a:gd name="T97" fmla="*/ 55 h 100"/>
                  <a:gd name="T98" fmla="*/ 146 w 146"/>
                  <a:gd name="T99" fmla="*/ 5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100">
                    <a:moveTo>
                      <a:pt x="32" y="0"/>
                    </a:moveTo>
                    <a:lnTo>
                      <a:pt x="28" y="0"/>
                    </a:lnTo>
                    <a:lnTo>
                      <a:pt x="28" y="0"/>
                    </a:lnTo>
                    <a:lnTo>
                      <a:pt x="28" y="0"/>
                    </a:lnTo>
                    <a:lnTo>
                      <a:pt x="25" y="0"/>
                    </a:lnTo>
                    <a:lnTo>
                      <a:pt x="25" y="0"/>
                    </a:lnTo>
                    <a:lnTo>
                      <a:pt x="25" y="0"/>
                    </a:lnTo>
                    <a:lnTo>
                      <a:pt x="21" y="0"/>
                    </a:lnTo>
                    <a:lnTo>
                      <a:pt x="21" y="0"/>
                    </a:lnTo>
                    <a:lnTo>
                      <a:pt x="21" y="0"/>
                    </a:lnTo>
                    <a:lnTo>
                      <a:pt x="18" y="0"/>
                    </a:lnTo>
                    <a:lnTo>
                      <a:pt x="18" y="0"/>
                    </a:lnTo>
                    <a:lnTo>
                      <a:pt x="14" y="0"/>
                    </a:lnTo>
                    <a:lnTo>
                      <a:pt x="14" y="3"/>
                    </a:lnTo>
                    <a:lnTo>
                      <a:pt x="14" y="3"/>
                    </a:lnTo>
                    <a:lnTo>
                      <a:pt x="11" y="3"/>
                    </a:lnTo>
                    <a:lnTo>
                      <a:pt x="11" y="3"/>
                    </a:lnTo>
                    <a:lnTo>
                      <a:pt x="11" y="7"/>
                    </a:lnTo>
                    <a:lnTo>
                      <a:pt x="7" y="7"/>
                    </a:lnTo>
                    <a:lnTo>
                      <a:pt x="7" y="7"/>
                    </a:lnTo>
                    <a:lnTo>
                      <a:pt x="7" y="10"/>
                    </a:lnTo>
                    <a:lnTo>
                      <a:pt x="7" y="10"/>
                    </a:lnTo>
                    <a:lnTo>
                      <a:pt x="4" y="10"/>
                    </a:lnTo>
                    <a:lnTo>
                      <a:pt x="4" y="14"/>
                    </a:lnTo>
                    <a:lnTo>
                      <a:pt x="4" y="14"/>
                    </a:lnTo>
                    <a:lnTo>
                      <a:pt x="4" y="14"/>
                    </a:lnTo>
                    <a:lnTo>
                      <a:pt x="4" y="17"/>
                    </a:lnTo>
                    <a:lnTo>
                      <a:pt x="0" y="17"/>
                    </a:lnTo>
                    <a:lnTo>
                      <a:pt x="0" y="20"/>
                    </a:lnTo>
                    <a:lnTo>
                      <a:pt x="0" y="20"/>
                    </a:lnTo>
                    <a:lnTo>
                      <a:pt x="0" y="24"/>
                    </a:lnTo>
                    <a:lnTo>
                      <a:pt x="0" y="24"/>
                    </a:lnTo>
                    <a:lnTo>
                      <a:pt x="0" y="24"/>
                    </a:lnTo>
                    <a:lnTo>
                      <a:pt x="0" y="27"/>
                    </a:lnTo>
                    <a:lnTo>
                      <a:pt x="0" y="27"/>
                    </a:lnTo>
                    <a:lnTo>
                      <a:pt x="0" y="31"/>
                    </a:lnTo>
                    <a:lnTo>
                      <a:pt x="0" y="31"/>
                    </a:lnTo>
                    <a:lnTo>
                      <a:pt x="0" y="34"/>
                    </a:lnTo>
                    <a:lnTo>
                      <a:pt x="0" y="34"/>
                    </a:lnTo>
                    <a:lnTo>
                      <a:pt x="0" y="34"/>
                    </a:lnTo>
                    <a:lnTo>
                      <a:pt x="4" y="38"/>
                    </a:lnTo>
                    <a:lnTo>
                      <a:pt x="4" y="38"/>
                    </a:lnTo>
                    <a:lnTo>
                      <a:pt x="4" y="38"/>
                    </a:lnTo>
                    <a:lnTo>
                      <a:pt x="4" y="41"/>
                    </a:lnTo>
                    <a:lnTo>
                      <a:pt x="4" y="41"/>
                    </a:lnTo>
                    <a:lnTo>
                      <a:pt x="7" y="41"/>
                    </a:lnTo>
                    <a:lnTo>
                      <a:pt x="7" y="41"/>
                    </a:lnTo>
                    <a:lnTo>
                      <a:pt x="7" y="45"/>
                    </a:lnTo>
                    <a:lnTo>
                      <a:pt x="7" y="45"/>
                    </a:lnTo>
                    <a:lnTo>
                      <a:pt x="11" y="45"/>
                    </a:lnTo>
                    <a:lnTo>
                      <a:pt x="125" y="100"/>
                    </a:lnTo>
                    <a:lnTo>
                      <a:pt x="125" y="97"/>
                    </a:lnTo>
                    <a:lnTo>
                      <a:pt x="122" y="97"/>
                    </a:lnTo>
                    <a:lnTo>
                      <a:pt x="122" y="97"/>
                    </a:lnTo>
                    <a:lnTo>
                      <a:pt x="122" y="97"/>
                    </a:lnTo>
                    <a:lnTo>
                      <a:pt x="118" y="97"/>
                    </a:lnTo>
                    <a:lnTo>
                      <a:pt x="118" y="93"/>
                    </a:lnTo>
                    <a:lnTo>
                      <a:pt x="118" y="93"/>
                    </a:lnTo>
                    <a:lnTo>
                      <a:pt x="118" y="93"/>
                    </a:lnTo>
                    <a:lnTo>
                      <a:pt x="118" y="90"/>
                    </a:lnTo>
                    <a:lnTo>
                      <a:pt x="115" y="90"/>
                    </a:lnTo>
                    <a:lnTo>
                      <a:pt x="115" y="90"/>
                    </a:lnTo>
                    <a:lnTo>
                      <a:pt x="115" y="86"/>
                    </a:lnTo>
                    <a:lnTo>
                      <a:pt x="115" y="86"/>
                    </a:lnTo>
                    <a:lnTo>
                      <a:pt x="115" y="83"/>
                    </a:lnTo>
                    <a:lnTo>
                      <a:pt x="115" y="83"/>
                    </a:lnTo>
                    <a:lnTo>
                      <a:pt x="115" y="79"/>
                    </a:lnTo>
                    <a:lnTo>
                      <a:pt x="115" y="79"/>
                    </a:lnTo>
                    <a:lnTo>
                      <a:pt x="115" y="79"/>
                    </a:lnTo>
                    <a:lnTo>
                      <a:pt x="115" y="76"/>
                    </a:lnTo>
                    <a:lnTo>
                      <a:pt x="115" y="76"/>
                    </a:lnTo>
                    <a:lnTo>
                      <a:pt x="115" y="72"/>
                    </a:lnTo>
                    <a:lnTo>
                      <a:pt x="115" y="72"/>
                    </a:lnTo>
                    <a:lnTo>
                      <a:pt x="118" y="69"/>
                    </a:lnTo>
                    <a:lnTo>
                      <a:pt x="118" y="69"/>
                    </a:lnTo>
                    <a:lnTo>
                      <a:pt x="118" y="69"/>
                    </a:lnTo>
                    <a:lnTo>
                      <a:pt x="118" y="66"/>
                    </a:lnTo>
                    <a:lnTo>
                      <a:pt x="118" y="66"/>
                    </a:lnTo>
                    <a:lnTo>
                      <a:pt x="122" y="62"/>
                    </a:lnTo>
                    <a:lnTo>
                      <a:pt x="122" y="62"/>
                    </a:lnTo>
                    <a:lnTo>
                      <a:pt x="122" y="62"/>
                    </a:lnTo>
                    <a:lnTo>
                      <a:pt x="125" y="59"/>
                    </a:lnTo>
                    <a:lnTo>
                      <a:pt x="125" y="59"/>
                    </a:lnTo>
                    <a:lnTo>
                      <a:pt x="125" y="59"/>
                    </a:lnTo>
                    <a:lnTo>
                      <a:pt x="129" y="59"/>
                    </a:lnTo>
                    <a:lnTo>
                      <a:pt x="129" y="55"/>
                    </a:lnTo>
                    <a:lnTo>
                      <a:pt x="129" y="55"/>
                    </a:lnTo>
                    <a:lnTo>
                      <a:pt x="132" y="55"/>
                    </a:lnTo>
                    <a:lnTo>
                      <a:pt x="132" y="55"/>
                    </a:lnTo>
                    <a:lnTo>
                      <a:pt x="132" y="55"/>
                    </a:lnTo>
                    <a:lnTo>
                      <a:pt x="136" y="55"/>
                    </a:lnTo>
                    <a:lnTo>
                      <a:pt x="136" y="52"/>
                    </a:lnTo>
                    <a:lnTo>
                      <a:pt x="136" y="52"/>
                    </a:lnTo>
                    <a:lnTo>
                      <a:pt x="139" y="52"/>
                    </a:lnTo>
                    <a:lnTo>
                      <a:pt x="139" y="52"/>
                    </a:lnTo>
                    <a:lnTo>
                      <a:pt x="143" y="52"/>
                    </a:lnTo>
                    <a:lnTo>
                      <a:pt x="143" y="52"/>
                    </a:lnTo>
                    <a:lnTo>
                      <a:pt x="143" y="55"/>
                    </a:lnTo>
                    <a:lnTo>
                      <a:pt x="146" y="55"/>
                    </a:lnTo>
                    <a:lnTo>
                      <a:pt x="146" y="55"/>
                    </a:lnTo>
                    <a:lnTo>
                      <a:pt x="32"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Oval 106"/>
              <p:cNvSpPr>
                <a:spLocks noChangeArrowheads="1"/>
              </p:cNvSpPr>
              <p:nvPr/>
            </p:nvSpPr>
            <p:spPr bwMode="auto">
              <a:xfrm>
                <a:off x="2639" y="2484"/>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4" name="Freeform 107"/>
              <p:cNvSpPr>
                <a:spLocks/>
              </p:cNvSpPr>
              <p:nvPr/>
            </p:nvSpPr>
            <p:spPr bwMode="auto">
              <a:xfrm>
                <a:off x="2677" y="2519"/>
                <a:ext cx="153" cy="146"/>
              </a:xfrm>
              <a:custGeom>
                <a:avLst/>
                <a:gdLst>
                  <a:gd name="T0" fmla="*/ 31 w 153"/>
                  <a:gd name="T1" fmla="*/ 0 h 146"/>
                  <a:gd name="T2" fmla="*/ 31 w 153"/>
                  <a:gd name="T3" fmla="*/ 0 h 146"/>
                  <a:gd name="T4" fmla="*/ 31 w 153"/>
                  <a:gd name="T5" fmla="*/ 0 h 146"/>
                  <a:gd name="T6" fmla="*/ 28 w 153"/>
                  <a:gd name="T7" fmla="*/ 0 h 146"/>
                  <a:gd name="T8" fmla="*/ 24 w 153"/>
                  <a:gd name="T9" fmla="*/ 0 h 146"/>
                  <a:gd name="T10" fmla="*/ 24 w 153"/>
                  <a:gd name="T11" fmla="*/ 0 h 146"/>
                  <a:gd name="T12" fmla="*/ 21 w 153"/>
                  <a:gd name="T13" fmla="*/ 4 h 146"/>
                  <a:gd name="T14" fmla="*/ 21 w 153"/>
                  <a:gd name="T15" fmla="*/ 4 h 146"/>
                  <a:gd name="T16" fmla="*/ 18 w 153"/>
                  <a:gd name="T17" fmla="*/ 4 h 146"/>
                  <a:gd name="T18" fmla="*/ 14 w 153"/>
                  <a:gd name="T19" fmla="*/ 7 h 146"/>
                  <a:gd name="T20" fmla="*/ 11 w 153"/>
                  <a:gd name="T21" fmla="*/ 7 h 146"/>
                  <a:gd name="T22" fmla="*/ 11 w 153"/>
                  <a:gd name="T23" fmla="*/ 10 h 146"/>
                  <a:gd name="T24" fmla="*/ 7 w 153"/>
                  <a:gd name="T25" fmla="*/ 14 h 146"/>
                  <a:gd name="T26" fmla="*/ 7 w 153"/>
                  <a:gd name="T27" fmla="*/ 14 h 146"/>
                  <a:gd name="T28" fmla="*/ 4 w 153"/>
                  <a:gd name="T29" fmla="*/ 17 h 146"/>
                  <a:gd name="T30" fmla="*/ 4 w 153"/>
                  <a:gd name="T31" fmla="*/ 21 h 146"/>
                  <a:gd name="T32" fmla="*/ 0 w 153"/>
                  <a:gd name="T33" fmla="*/ 21 h 146"/>
                  <a:gd name="T34" fmla="*/ 0 w 153"/>
                  <a:gd name="T35" fmla="*/ 24 h 146"/>
                  <a:gd name="T36" fmla="*/ 0 w 153"/>
                  <a:gd name="T37" fmla="*/ 28 h 146"/>
                  <a:gd name="T38" fmla="*/ 0 w 153"/>
                  <a:gd name="T39" fmla="*/ 28 h 146"/>
                  <a:gd name="T40" fmla="*/ 0 w 153"/>
                  <a:gd name="T41" fmla="*/ 31 h 146"/>
                  <a:gd name="T42" fmla="*/ 0 w 153"/>
                  <a:gd name="T43" fmla="*/ 35 h 146"/>
                  <a:gd name="T44" fmla="*/ 0 w 153"/>
                  <a:gd name="T45" fmla="*/ 35 h 146"/>
                  <a:gd name="T46" fmla="*/ 0 w 153"/>
                  <a:gd name="T47" fmla="*/ 38 h 146"/>
                  <a:gd name="T48" fmla="*/ 0 w 153"/>
                  <a:gd name="T49" fmla="*/ 38 h 146"/>
                  <a:gd name="T50" fmla="*/ 118 w 153"/>
                  <a:gd name="T51" fmla="*/ 142 h 146"/>
                  <a:gd name="T52" fmla="*/ 118 w 153"/>
                  <a:gd name="T53" fmla="*/ 142 h 146"/>
                  <a:gd name="T54" fmla="*/ 118 w 153"/>
                  <a:gd name="T55" fmla="*/ 142 h 146"/>
                  <a:gd name="T56" fmla="*/ 118 w 153"/>
                  <a:gd name="T57" fmla="*/ 139 h 146"/>
                  <a:gd name="T58" fmla="*/ 118 w 153"/>
                  <a:gd name="T59" fmla="*/ 139 h 146"/>
                  <a:gd name="T60" fmla="*/ 118 w 153"/>
                  <a:gd name="T61" fmla="*/ 135 h 146"/>
                  <a:gd name="T62" fmla="*/ 118 w 153"/>
                  <a:gd name="T63" fmla="*/ 132 h 146"/>
                  <a:gd name="T64" fmla="*/ 118 w 153"/>
                  <a:gd name="T65" fmla="*/ 132 h 146"/>
                  <a:gd name="T66" fmla="*/ 122 w 153"/>
                  <a:gd name="T67" fmla="*/ 128 h 146"/>
                  <a:gd name="T68" fmla="*/ 122 w 153"/>
                  <a:gd name="T69" fmla="*/ 125 h 146"/>
                  <a:gd name="T70" fmla="*/ 122 w 153"/>
                  <a:gd name="T71" fmla="*/ 121 h 146"/>
                  <a:gd name="T72" fmla="*/ 125 w 153"/>
                  <a:gd name="T73" fmla="*/ 121 h 146"/>
                  <a:gd name="T74" fmla="*/ 129 w 153"/>
                  <a:gd name="T75" fmla="*/ 118 h 146"/>
                  <a:gd name="T76" fmla="*/ 129 w 153"/>
                  <a:gd name="T77" fmla="*/ 115 h 146"/>
                  <a:gd name="T78" fmla="*/ 132 w 153"/>
                  <a:gd name="T79" fmla="*/ 115 h 146"/>
                  <a:gd name="T80" fmla="*/ 135 w 153"/>
                  <a:gd name="T81" fmla="*/ 111 h 146"/>
                  <a:gd name="T82" fmla="*/ 135 w 153"/>
                  <a:gd name="T83" fmla="*/ 111 h 146"/>
                  <a:gd name="T84" fmla="*/ 139 w 153"/>
                  <a:gd name="T85" fmla="*/ 108 h 146"/>
                  <a:gd name="T86" fmla="*/ 142 w 153"/>
                  <a:gd name="T87" fmla="*/ 108 h 146"/>
                  <a:gd name="T88" fmla="*/ 142 w 153"/>
                  <a:gd name="T89" fmla="*/ 108 h 146"/>
                  <a:gd name="T90" fmla="*/ 146 w 153"/>
                  <a:gd name="T91" fmla="*/ 108 h 146"/>
                  <a:gd name="T92" fmla="*/ 146 w 153"/>
                  <a:gd name="T93" fmla="*/ 108 h 146"/>
                  <a:gd name="T94" fmla="*/ 149 w 153"/>
                  <a:gd name="T95" fmla="*/ 108 h 146"/>
                  <a:gd name="T96" fmla="*/ 149 w 153"/>
                  <a:gd name="T97" fmla="*/ 108 h 146"/>
                  <a:gd name="T98" fmla="*/ 153 w 153"/>
                  <a:gd name="T99"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 h="146">
                    <a:moveTo>
                      <a:pt x="35" y="4"/>
                    </a:moveTo>
                    <a:lnTo>
                      <a:pt x="31" y="0"/>
                    </a:lnTo>
                    <a:lnTo>
                      <a:pt x="31" y="0"/>
                    </a:lnTo>
                    <a:lnTo>
                      <a:pt x="31" y="0"/>
                    </a:lnTo>
                    <a:lnTo>
                      <a:pt x="31" y="0"/>
                    </a:lnTo>
                    <a:lnTo>
                      <a:pt x="31" y="0"/>
                    </a:lnTo>
                    <a:lnTo>
                      <a:pt x="28" y="0"/>
                    </a:lnTo>
                    <a:lnTo>
                      <a:pt x="28" y="0"/>
                    </a:lnTo>
                    <a:lnTo>
                      <a:pt x="28" y="0"/>
                    </a:lnTo>
                    <a:lnTo>
                      <a:pt x="24" y="0"/>
                    </a:lnTo>
                    <a:lnTo>
                      <a:pt x="24" y="0"/>
                    </a:lnTo>
                    <a:lnTo>
                      <a:pt x="24" y="0"/>
                    </a:lnTo>
                    <a:lnTo>
                      <a:pt x="24" y="0"/>
                    </a:lnTo>
                    <a:lnTo>
                      <a:pt x="21" y="4"/>
                    </a:lnTo>
                    <a:lnTo>
                      <a:pt x="21" y="4"/>
                    </a:lnTo>
                    <a:lnTo>
                      <a:pt x="21" y="4"/>
                    </a:lnTo>
                    <a:lnTo>
                      <a:pt x="18" y="4"/>
                    </a:lnTo>
                    <a:lnTo>
                      <a:pt x="18" y="4"/>
                    </a:lnTo>
                    <a:lnTo>
                      <a:pt x="14" y="7"/>
                    </a:lnTo>
                    <a:lnTo>
                      <a:pt x="14" y="7"/>
                    </a:lnTo>
                    <a:lnTo>
                      <a:pt x="14" y="7"/>
                    </a:lnTo>
                    <a:lnTo>
                      <a:pt x="11" y="7"/>
                    </a:lnTo>
                    <a:lnTo>
                      <a:pt x="11" y="10"/>
                    </a:lnTo>
                    <a:lnTo>
                      <a:pt x="11" y="10"/>
                    </a:lnTo>
                    <a:lnTo>
                      <a:pt x="11" y="10"/>
                    </a:lnTo>
                    <a:lnTo>
                      <a:pt x="7" y="14"/>
                    </a:lnTo>
                    <a:lnTo>
                      <a:pt x="7" y="14"/>
                    </a:lnTo>
                    <a:lnTo>
                      <a:pt x="7" y="14"/>
                    </a:lnTo>
                    <a:lnTo>
                      <a:pt x="4" y="17"/>
                    </a:lnTo>
                    <a:lnTo>
                      <a:pt x="4" y="17"/>
                    </a:lnTo>
                    <a:lnTo>
                      <a:pt x="4" y="17"/>
                    </a:lnTo>
                    <a:lnTo>
                      <a:pt x="4" y="21"/>
                    </a:lnTo>
                    <a:lnTo>
                      <a:pt x="4" y="21"/>
                    </a:lnTo>
                    <a:lnTo>
                      <a:pt x="0" y="21"/>
                    </a:lnTo>
                    <a:lnTo>
                      <a:pt x="0" y="24"/>
                    </a:lnTo>
                    <a:lnTo>
                      <a:pt x="0" y="24"/>
                    </a:lnTo>
                    <a:lnTo>
                      <a:pt x="0" y="24"/>
                    </a:lnTo>
                    <a:lnTo>
                      <a:pt x="0" y="28"/>
                    </a:lnTo>
                    <a:lnTo>
                      <a:pt x="0" y="28"/>
                    </a:lnTo>
                    <a:lnTo>
                      <a:pt x="0" y="28"/>
                    </a:lnTo>
                    <a:lnTo>
                      <a:pt x="0" y="31"/>
                    </a:lnTo>
                    <a:lnTo>
                      <a:pt x="0" y="31"/>
                    </a:lnTo>
                    <a:lnTo>
                      <a:pt x="0" y="31"/>
                    </a:lnTo>
                    <a:lnTo>
                      <a:pt x="0" y="35"/>
                    </a:lnTo>
                    <a:lnTo>
                      <a:pt x="0" y="35"/>
                    </a:lnTo>
                    <a:lnTo>
                      <a:pt x="0" y="35"/>
                    </a:lnTo>
                    <a:lnTo>
                      <a:pt x="0" y="35"/>
                    </a:lnTo>
                    <a:lnTo>
                      <a:pt x="0" y="38"/>
                    </a:lnTo>
                    <a:lnTo>
                      <a:pt x="0" y="38"/>
                    </a:lnTo>
                    <a:lnTo>
                      <a:pt x="0" y="38"/>
                    </a:lnTo>
                    <a:lnTo>
                      <a:pt x="118" y="146"/>
                    </a:lnTo>
                    <a:lnTo>
                      <a:pt x="118" y="142"/>
                    </a:lnTo>
                    <a:lnTo>
                      <a:pt x="118" y="142"/>
                    </a:lnTo>
                    <a:lnTo>
                      <a:pt x="118" y="142"/>
                    </a:lnTo>
                    <a:lnTo>
                      <a:pt x="118" y="142"/>
                    </a:lnTo>
                    <a:lnTo>
                      <a:pt x="118" y="142"/>
                    </a:lnTo>
                    <a:lnTo>
                      <a:pt x="118" y="139"/>
                    </a:lnTo>
                    <a:lnTo>
                      <a:pt x="118" y="139"/>
                    </a:lnTo>
                    <a:lnTo>
                      <a:pt x="118" y="139"/>
                    </a:lnTo>
                    <a:lnTo>
                      <a:pt x="118" y="139"/>
                    </a:lnTo>
                    <a:lnTo>
                      <a:pt x="118" y="135"/>
                    </a:lnTo>
                    <a:lnTo>
                      <a:pt x="118" y="135"/>
                    </a:lnTo>
                    <a:lnTo>
                      <a:pt x="118" y="135"/>
                    </a:lnTo>
                    <a:lnTo>
                      <a:pt x="118" y="132"/>
                    </a:lnTo>
                    <a:lnTo>
                      <a:pt x="118" y="132"/>
                    </a:lnTo>
                    <a:lnTo>
                      <a:pt x="118" y="132"/>
                    </a:lnTo>
                    <a:lnTo>
                      <a:pt x="118" y="128"/>
                    </a:lnTo>
                    <a:lnTo>
                      <a:pt x="122" y="128"/>
                    </a:lnTo>
                    <a:lnTo>
                      <a:pt x="122" y="125"/>
                    </a:lnTo>
                    <a:lnTo>
                      <a:pt x="122" y="125"/>
                    </a:lnTo>
                    <a:lnTo>
                      <a:pt x="122" y="125"/>
                    </a:lnTo>
                    <a:lnTo>
                      <a:pt x="122" y="121"/>
                    </a:lnTo>
                    <a:lnTo>
                      <a:pt x="125" y="121"/>
                    </a:lnTo>
                    <a:lnTo>
                      <a:pt x="125" y="121"/>
                    </a:lnTo>
                    <a:lnTo>
                      <a:pt x="125" y="118"/>
                    </a:lnTo>
                    <a:lnTo>
                      <a:pt x="129" y="118"/>
                    </a:lnTo>
                    <a:lnTo>
                      <a:pt x="129" y="118"/>
                    </a:lnTo>
                    <a:lnTo>
                      <a:pt x="129" y="115"/>
                    </a:lnTo>
                    <a:lnTo>
                      <a:pt x="132" y="115"/>
                    </a:lnTo>
                    <a:lnTo>
                      <a:pt x="132" y="115"/>
                    </a:lnTo>
                    <a:lnTo>
                      <a:pt x="132" y="111"/>
                    </a:lnTo>
                    <a:lnTo>
                      <a:pt x="135" y="111"/>
                    </a:lnTo>
                    <a:lnTo>
                      <a:pt x="135" y="111"/>
                    </a:lnTo>
                    <a:lnTo>
                      <a:pt x="135" y="111"/>
                    </a:lnTo>
                    <a:lnTo>
                      <a:pt x="139" y="111"/>
                    </a:lnTo>
                    <a:lnTo>
                      <a:pt x="139" y="108"/>
                    </a:lnTo>
                    <a:lnTo>
                      <a:pt x="139" y="108"/>
                    </a:lnTo>
                    <a:lnTo>
                      <a:pt x="142" y="108"/>
                    </a:lnTo>
                    <a:lnTo>
                      <a:pt x="142" y="108"/>
                    </a:lnTo>
                    <a:lnTo>
                      <a:pt x="142" y="108"/>
                    </a:lnTo>
                    <a:lnTo>
                      <a:pt x="146" y="108"/>
                    </a:lnTo>
                    <a:lnTo>
                      <a:pt x="146" y="108"/>
                    </a:lnTo>
                    <a:lnTo>
                      <a:pt x="146" y="108"/>
                    </a:lnTo>
                    <a:lnTo>
                      <a:pt x="146" y="108"/>
                    </a:lnTo>
                    <a:lnTo>
                      <a:pt x="149" y="108"/>
                    </a:lnTo>
                    <a:lnTo>
                      <a:pt x="149" y="108"/>
                    </a:lnTo>
                    <a:lnTo>
                      <a:pt x="149" y="108"/>
                    </a:lnTo>
                    <a:lnTo>
                      <a:pt x="149" y="108"/>
                    </a:lnTo>
                    <a:lnTo>
                      <a:pt x="149" y="108"/>
                    </a:lnTo>
                    <a:lnTo>
                      <a:pt x="153" y="108"/>
                    </a:lnTo>
                    <a:lnTo>
                      <a:pt x="35" y="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 name="Oval 108"/>
              <p:cNvSpPr>
                <a:spLocks noChangeArrowheads="1"/>
              </p:cNvSpPr>
              <p:nvPr/>
            </p:nvSpPr>
            <p:spPr bwMode="auto">
              <a:xfrm>
                <a:off x="2459" y="3182"/>
                <a:ext cx="73" cy="72"/>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 name="Freeform 109"/>
              <p:cNvSpPr>
                <a:spLocks/>
              </p:cNvSpPr>
              <p:nvPr/>
            </p:nvSpPr>
            <p:spPr bwMode="auto">
              <a:xfrm>
                <a:off x="2483" y="3081"/>
                <a:ext cx="125" cy="146"/>
              </a:xfrm>
              <a:custGeom>
                <a:avLst/>
                <a:gdLst>
                  <a:gd name="T0" fmla="*/ 3 w 125"/>
                  <a:gd name="T1" fmla="*/ 111 h 146"/>
                  <a:gd name="T2" fmla="*/ 3 w 125"/>
                  <a:gd name="T3" fmla="*/ 114 h 146"/>
                  <a:gd name="T4" fmla="*/ 0 w 125"/>
                  <a:gd name="T5" fmla="*/ 118 h 146"/>
                  <a:gd name="T6" fmla="*/ 0 w 125"/>
                  <a:gd name="T7" fmla="*/ 118 h 146"/>
                  <a:gd name="T8" fmla="*/ 0 w 125"/>
                  <a:gd name="T9" fmla="*/ 121 h 146"/>
                  <a:gd name="T10" fmla="*/ 0 w 125"/>
                  <a:gd name="T11" fmla="*/ 125 h 146"/>
                  <a:gd name="T12" fmla="*/ 3 w 125"/>
                  <a:gd name="T13" fmla="*/ 128 h 146"/>
                  <a:gd name="T14" fmla="*/ 3 w 125"/>
                  <a:gd name="T15" fmla="*/ 128 h 146"/>
                  <a:gd name="T16" fmla="*/ 3 w 125"/>
                  <a:gd name="T17" fmla="*/ 132 h 146"/>
                  <a:gd name="T18" fmla="*/ 7 w 125"/>
                  <a:gd name="T19" fmla="*/ 135 h 146"/>
                  <a:gd name="T20" fmla="*/ 7 w 125"/>
                  <a:gd name="T21" fmla="*/ 135 h 146"/>
                  <a:gd name="T22" fmla="*/ 10 w 125"/>
                  <a:gd name="T23" fmla="*/ 139 h 146"/>
                  <a:gd name="T24" fmla="*/ 14 w 125"/>
                  <a:gd name="T25" fmla="*/ 142 h 146"/>
                  <a:gd name="T26" fmla="*/ 17 w 125"/>
                  <a:gd name="T27" fmla="*/ 142 h 146"/>
                  <a:gd name="T28" fmla="*/ 17 w 125"/>
                  <a:gd name="T29" fmla="*/ 146 h 146"/>
                  <a:gd name="T30" fmla="*/ 21 w 125"/>
                  <a:gd name="T31" fmla="*/ 146 h 146"/>
                  <a:gd name="T32" fmla="*/ 24 w 125"/>
                  <a:gd name="T33" fmla="*/ 146 h 146"/>
                  <a:gd name="T34" fmla="*/ 28 w 125"/>
                  <a:gd name="T35" fmla="*/ 146 h 146"/>
                  <a:gd name="T36" fmla="*/ 31 w 125"/>
                  <a:gd name="T37" fmla="*/ 146 h 146"/>
                  <a:gd name="T38" fmla="*/ 31 w 125"/>
                  <a:gd name="T39" fmla="*/ 146 h 146"/>
                  <a:gd name="T40" fmla="*/ 35 w 125"/>
                  <a:gd name="T41" fmla="*/ 146 h 146"/>
                  <a:gd name="T42" fmla="*/ 38 w 125"/>
                  <a:gd name="T43" fmla="*/ 146 h 146"/>
                  <a:gd name="T44" fmla="*/ 38 w 125"/>
                  <a:gd name="T45" fmla="*/ 142 h 146"/>
                  <a:gd name="T46" fmla="*/ 42 w 125"/>
                  <a:gd name="T47" fmla="*/ 142 h 146"/>
                  <a:gd name="T48" fmla="*/ 42 w 125"/>
                  <a:gd name="T49" fmla="*/ 142 h 146"/>
                  <a:gd name="T50" fmla="*/ 125 w 125"/>
                  <a:gd name="T51" fmla="*/ 31 h 146"/>
                  <a:gd name="T52" fmla="*/ 125 w 125"/>
                  <a:gd name="T53" fmla="*/ 31 h 146"/>
                  <a:gd name="T54" fmla="*/ 121 w 125"/>
                  <a:gd name="T55" fmla="*/ 35 h 146"/>
                  <a:gd name="T56" fmla="*/ 118 w 125"/>
                  <a:gd name="T57" fmla="*/ 35 h 146"/>
                  <a:gd name="T58" fmla="*/ 118 w 125"/>
                  <a:gd name="T59" fmla="*/ 35 h 146"/>
                  <a:gd name="T60" fmla="*/ 114 w 125"/>
                  <a:gd name="T61" fmla="*/ 35 h 146"/>
                  <a:gd name="T62" fmla="*/ 111 w 125"/>
                  <a:gd name="T63" fmla="*/ 35 h 146"/>
                  <a:gd name="T64" fmla="*/ 107 w 125"/>
                  <a:gd name="T65" fmla="*/ 35 h 146"/>
                  <a:gd name="T66" fmla="*/ 104 w 125"/>
                  <a:gd name="T67" fmla="*/ 35 h 146"/>
                  <a:gd name="T68" fmla="*/ 104 w 125"/>
                  <a:gd name="T69" fmla="*/ 35 h 146"/>
                  <a:gd name="T70" fmla="*/ 101 w 125"/>
                  <a:gd name="T71" fmla="*/ 31 h 146"/>
                  <a:gd name="T72" fmla="*/ 97 w 125"/>
                  <a:gd name="T73" fmla="*/ 31 h 146"/>
                  <a:gd name="T74" fmla="*/ 94 w 125"/>
                  <a:gd name="T75" fmla="*/ 28 h 146"/>
                  <a:gd name="T76" fmla="*/ 94 w 125"/>
                  <a:gd name="T77" fmla="*/ 28 h 146"/>
                  <a:gd name="T78" fmla="*/ 90 w 125"/>
                  <a:gd name="T79" fmla="*/ 24 h 146"/>
                  <a:gd name="T80" fmla="*/ 87 w 125"/>
                  <a:gd name="T81" fmla="*/ 24 h 146"/>
                  <a:gd name="T82" fmla="*/ 87 w 125"/>
                  <a:gd name="T83" fmla="*/ 21 h 146"/>
                  <a:gd name="T84" fmla="*/ 87 w 125"/>
                  <a:gd name="T85" fmla="*/ 17 h 146"/>
                  <a:gd name="T86" fmla="*/ 83 w 125"/>
                  <a:gd name="T87" fmla="*/ 14 h 146"/>
                  <a:gd name="T88" fmla="*/ 83 w 125"/>
                  <a:gd name="T89" fmla="*/ 10 h 146"/>
                  <a:gd name="T90" fmla="*/ 83 w 125"/>
                  <a:gd name="T91" fmla="*/ 10 h 146"/>
                  <a:gd name="T92" fmla="*/ 83 w 125"/>
                  <a:gd name="T93" fmla="*/ 7 h 146"/>
                  <a:gd name="T94" fmla="*/ 83 w 125"/>
                  <a:gd name="T95" fmla="*/ 3 h 146"/>
                  <a:gd name="T96" fmla="*/ 87 w 125"/>
                  <a:gd name="T97" fmla="*/ 3 h 146"/>
                  <a:gd name="T98" fmla="*/ 87 w 125"/>
                  <a:gd name="T9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146">
                    <a:moveTo>
                      <a:pt x="3" y="111"/>
                    </a:moveTo>
                    <a:lnTo>
                      <a:pt x="3" y="111"/>
                    </a:lnTo>
                    <a:lnTo>
                      <a:pt x="3" y="114"/>
                    </a:lnTo>
                    <a:lnTo>
                      <a:pt x="3" y="114"/>
                    </a:lnTo>
                    <a:lnTo>
                      <a:pt x="3" y="114"/>
                    </a:lnTo>
                    <a:lnTo>
                      <a:pt x="0" y="118"/>
                    </a:lnTo>
                    <a:lnTo>
                      <a:pt x="0" y="118"/>
                    </a:lnTo>
                    <a:lnTo>
                      <a:pt x="0" y="118"/>
                    </a:lnTo>
                    <a:lnTo>
                      <a:pt x="0" y="121"/>
                    </a:lnTo>
                    <a:lnTo>
                      <a:pt x="0" y="121"/>
                    </a:lnTo>
                    <a:lnTo>
                      <a:pt x="0" y="121"/>
                    </a:lnTo>
                    <a:lnTo>
                      <a:pt x="0" y="125"/>
                    </a:lnTo>
                    <a:lnTo>
                      <a:pt x="3" y="125"/>
                    </a:lnTo>
                    <a:lnTo>
                      <a:pt x="3" y="128"/>
                    </a:lnTo>
                    <a:lnTo>
                      <a:pt x="3" y="128"/>
                    </a:lnTo>
                    <a:lnTo>
                      <a:pt x="3" y="128"/>
                    </a:lnTo>
                    <a:lnTo>
                      <a:pt x="3" y="132"/>
                    </a:lnTo>
                    <a:lnTo>
                      <a:pt x="3" y="132"/>
                    </a:lnTo>
                    <a:lnTo>
                      <a:pt x="7" y="132"/>
                    </a:lnTo>
                    <a:lnTo>
                      <a:pt x="7" y="135"/>
                    </a:lnTo>
                    <a:lnTo>
                      <a:pt x="7" y="135"/>
                    </a:lnTo>
                    <a:lnTo>
                      <a:pt x="7" y="135"/>
                    </a:lnTo>
                    <a:lnTo>
                      <a:pt x="10" y="139"/>
                    </a:lnTo>
                    <a:lnTo>
                      <a:pt x="10" y="139"/>
                    </a:lnTo>
                    <a:lnTo>
                      <a:pt x="10" y="139"/>
                    </a:lnTo>
                    <a:lnTo>
                      <a:pt x="14" y="142"/>
                    </a:lnTo>
                    <a:lnTo>
                      <a:pt x="14" y="142"/>
                    </a:lnTo>
                    <a:lnTo>
                      <a:pt x="17" y="142"/>
                    </a:lnTo>
                    <a:lnTo>
                      <a:pt x="17" y="142"/>
                    </a:lnTo>
                    <a:lnTo>
                      <a:pt x="17" y="146"/>
                    </a:lnTo>
                    <a:lnTo>
                      <a:pt x="21" y="146"/>
                    </a:lnTo>
                    <a:lnTo>
                      <a:pt x="21" y="146"/>
                    </a:lnTo>
                    <a:lnTo>
                      <a:pt x="24" y="146"/>
                    </a:lnTo>
                    <a:lnTo>
                      <a:pt x="24" y="146"/>
                    </a:lnTo>
                    <a:lnTo>
                      <a:pt x="24" y="146"/>
                    </a:lnTo>
                    <a:lnTo>
                      <a:pt x="28" y="146"/>
                    </a:lnTo>
                    <a:lnTo>
                      <a:pt x="28" y="146"/>
                    </a:lnTo>
                    <a:lnTo>
                      <a:pt x="31" y="146"/>
                    </a:lnTo>
                    <a:lnTo>
                      <a:pt x="31" y="146"/>
                    </a:lnTo>
                    <a:lnTo>
                      <a:pt x="31" y="146"/>
                    </a:lnTo>
                    <a:lnTo>
                      <a:pt x="35" y="146"/>
                    </a:lnTo>
                    <a:lnTo>
                      <a:pt x="35" y="146"/>
                    </a:lnTo>
                    <a:lnTo>
                      <a:pt x="38" y="146"/>
                    </a:lnTo>
                    <a:lnTo>
                      <a:pt x="38" y="146"/>
                    </a:lnTo>
                    <a:lnTo>
                      <a:pt x="38" y="146"/>
                    </a:lnTo>
                    <a:lnTo>
                      <a:pt x="38" y="142"/>
                    </a:lnTo>
                    <a:lnTo>
                      <a:pt x="42" y="142"/>
                    </a:lnTo>
                    <a:lnTo>
                      <a:pt x="42" y="142"/>
                    </a:lnTo>
                    <a:lnTo>
                      <a:pt x="42" y="142"/>
                    </a:lnTo>
                    <a:lnTo>
                      <a:pt x="42" y="142"/>
                    </a:lnTo>
                    <a:lnTo>
                      <a:pt x="125" y="31"/>
                    </a:lnTo>
                    <a:lnTo>
                      <a:pt x="125" y="31"/>
                    </a:lnTo>
                    <a:lnTo>
                      <a:pt x="125" y="31"/>
                    </a:lnTo>
                    <a:lnTo>
                      <a:pt x="125" y="31"/>
                    </a:lnTo>
                    <a:lnTo>
                      <a:pt x="121" y="35"/>
                    </a:lnTo>
                    <a:lnTo>
                      <a:pt x="121" y="35"/>
                    </a:lnTo>
                    <a:lnTo>
                      <a:pt x="121" y="35"/>
                    </a:lnTo>
                    <a:lnTo>
                      <a:pt x="118" y="35"/>
                    </a:lnTo>
                    <a:lnTo>
                      <a:pt x="118" y="35"/>
                    </a:lnTo>
                    <a:lnTo>
                      <a:pt x="118" y="35"/>
                    </a:lnTo>
                    <a:lnTo>
                      <a:pt x="114" y="35"/>
                    </a:lnTo>
                    <a:lnTo>
                      <a:pt x="114" y="35"/>
                    </a:lnTo>
                    <a:lnTo>
                      <a:pt x="111" y="35"/>
                    </a:lnTo>
                    <a:lnTo>
                      <a:pt x="111" y="35"/>
                    </a:lnTo>
                    <a:lnTo>
                      <a:pt x="111" y="35"/>
                    </a:lnTo>
                    <a:lnTo>
                      <a:pt x="107" y="35"/>
                    </a:lnTo>
                    <a:lnTo>
                      <a:pt x="107" y="35"/>
                    </a:lnTo>
                    <a:lnTo>
                      <a:pt x="104" y="35"/>
                    </a:lnTo>
                    <a:lnTo>
                      <a:pt x="104" y="35"/>
                    </a:lnTo>
                    <a:lnTo>
                      <a:pt x="104" y="35"/>
                    </a:lnTo>
                    <a:lnTo>
                      <a:pt x="101" y="35"/>
                    </a:lnTo>
                    <a:lnTo>
                      <a:pt x="101" y="31"/>
                    </a:lnTo>
                    <a:lnTo>
                      <a:pt x="97" y="31"/>
                    </a:lnTo>
                    <a:lnTo>
                      <a:pt x="97" y="31"/>
                    </a:lnTo>
                    <a:lnTo>
                      <a:pt x="97" y="31"/>
                    </a:lnTo>
                    <a:lnTo>
                      <a:pt x="94" y="28"/>
                    </a:lnTo>
                    <a:lnTo>
                      <a:pt x="94" y="28"/>
                    </a:lnTo>
                    <a:lnTo>
                      <a:pt x="94" y="28"/>
                    </a:lnTo>
                    <a:lnTo>
                      <a:pt x="90" y="28"/>
                    </a:lnTo>
                    <a:lnTo>
                      <a:pt x="90" y="24"/>
                    </a:lnTo>
                    <a:lnTo>
                      <a:pt x="90" y="24"/>
                    </a:lnTo>
                    <a:lnTo>
                      <a:pt x="87" y="24"/>
                    </a:lnTo>
                    <a:lnTo>
                      <a:pt x="87" y="21"/>
                    </a:lnTo>
                    <a:lnTo>
                      <a:pt x="87" y="21"/>
                    </a:lnTo>
                    <a:lnTo>
                      <a:pt x="87" y="17"/>
                    </a:lnTo>
                    <a:lnTo>
                      <a:pt x="87" y="17"/>
                    </a:lnTo>
                    <a:lnTo>
                      <a:pt x="83" y="17"/>
                    </a:lnTo>
                    <a:lnTo>
                      <a:pt x="83" y="14"/>
                    </a:lnTo>
                    <a:lnTo>
                      <a:pt x="83" y="14"/>
                    </a:lnTo>
                    <a:lnTo>
                      <a:pt x="83" y="10"/>
                    </a:lnTo>
                    <a:lnTo>
                      <a:pt x="83" y="10"/>
                    </a:lnTo>
                    <a:lnTo>
                      <a:pt x="83" y="10"/>
                    </a:lnTo>
                    <a:lnTo>
                      <a:pt x="83" y="7"/>
                    </a:lnTo>
                    <a:lnTo>
                      <a:pt x="83" y="7"/>
                    </a:lnTo>
                    <a:lnTo>
                      <a:pt x="83" y="7"/>
                    </a:lnTo>
                    <a:lnTo>
                      <a:pt x="83" y="3"/>
                    </a:lnTo>
                    <a:lnTo>
                      <a:pt x="83" y="3"/>
                    </a:lnTo>
                    <a:lnTo>
                      <a:pt x="87" y="3"/>
                    </a:lnTo>
                    <a:lnTo>
                      <a:pt x="87" y="0"/>
                    </a:lnTo>
                    <a:lnTo>
                      <a:pt x="87" y="0"/>
                    </a:lnTo>
                    <a:lnTo>
                      <a:pt x="3" y="11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 name="Oval 110"/>
              <p:cNvSpPr>
                <a:spLocks noChangeArrowheads="1"/>
              </p:cNvSpPr>
              <p:nvPr/>
            </p:nvSpPr>
            <p:spPr bwMode="auto">
              <a:xfrm>
                <a:off x="1741" y="1763"/>
                <a:ext cx="288" cy="288"/>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8" name="Freeform 111"/>
              <p:cNvSpPr>
                <a:spLocks/>
              </p:cNvSpPr>
              <p:nvPr/>
            </p:nvSpPr>
            <p:spPr bwMode="auto">
              <a:xfrm>
                <a:off x="1453" y="1999"/>
                <a:ext cx="354" cy="378"/>
              </a:xfrm>
              <a:custGeom>
                <a:avLst/>
                <a:gdLst>
                  <a:gd name="T0" fmla="*/ 354 w 354"/>
                  <a:gd name="T1" fmla="*/ 31 h 378"/>
                  <a:gd name="T2" fmla="*/ 354 w 354"/>
                  <a:gd name="T3" fmla="*/ 31 h 378"/>
                  <a:gd name="T4" fmla="*/ 354 w 354"/>
                  <a:gd name="T5" fmla="*/ 31 h 378"/>
                  <a:gd name="T6" fmla="*/ 354 w 354"/>
                  <a:gd name="T7" fmla="*/ 28 h 378"/>
                  <a:gd name="T8" fmla="*/ 354 w 354"/>
                  <a:gd name="T9" fmla="*/ 28 h 378"/>
                  <a:gd name="T10" fmla="*/ 350 w 354"/>
                  <a:gd name="T11" fmla="*/ 28 h 378"/>
                  <a:gd name="T12" fmla="*/ 350 w 354"/>
                  <a:gd name="T13" fmla="*/ 24 h 378"/>
                  <a:gd name="T14" fmla="*/ 347 w 354"/>
                  <a:gd name="T15" fmla="*/ 24 h 378"/>
                  <a:gd name="T16" fmla="*/ 347 w 354"/>
                  <a:gd name="T17" fmla="*/ 21 h 378"/>
                  <a:gd name="T18" fmla="*/ 343 w 354"/>
                  <a:gd name="T19" fmla="*/ 21 h 378"/>
                  <a:gd name="T20" fmla="*/ 343 w 354"/>
                  <a:gd name="T21" fmla="*/ 17 h 378"/>
                  <a:gd name="T22" fmla="*/ 340 w 354"/>
                  <a:gd name="T23" fmla="*/ 14 h 378"/>
                  <a:gd name="T24" fmla="*/ 336 w 354"/>
                  <a:gd name="T25" fmla="*/ 14 h 378"/>
                  <a:gd name="T26" fmla="*/ 336 w 354"/>
                  <a:gd name="T27" fmla="*/ 10 h 378"/>
                  <a:gd name="T28" fmla="*/ 333 w 354"/>
                  <a:gd name="T29" fmla="*/ 10 h 378"/>
                  <a:gd name="T30" fmla="*/ 329 w 354"/>
                  <a:gd name="T31" fmla="*/ 7 h 378"/>
                  <a:gd name="T32" fmla="*/ 329 w 354"/>
                  <a:gd name="T33" fmla="*/ 7 h 378"/>
                  <a:gd name="T34" fmla="*/ 326 w 354"/>
                  <a:gd name="T35" fmla="*/ 3 h 378"/>
                  <a:gd name="T36" fmla="*/ 326 w 354"/>
                  <a:gd name="T37" fmla="*/ 3 h 378"/>
                  <a:gd name="T38" fmla="*/ 323 w 354"/>
                  <a:gd name="T39" fmla="*/ 0 h 378"/>
                  <a:gd name="T40" fmla="*/ 323 w 354"/>
                  <a:gd name="T41" fmla="*/ 0 h 378"/>
                  <a:gd name="T42" fmla="*/ 319 w 354"/>
                  <a:gd name="T43" fmla="*/ 0 h 378"/>
                  <a:gd name="T44" fmla="*/ 319 w 354"/>
                  <a:gd name="T45" fmla="*/ 0 h 378"/>
                  <a:gd name="T46" fmla="*/ 319 w 354"/>
                  <a:gd name="T47" fmla="*/ 0 h 378"/>
                  <a:gd name="T48" fmla="*/ 319 w 354"/>
                  <a:gd name="T49" fmla="*/ 0 h 378"/>
                  <a:gd name="T50" fmla="*/ 0 w 354"/>
                  <a:gd name="T51" fmla="*/ 347 h 378"/>
                  <a:gd name="T52" fmla="*/ 0 w 354"/>
                  <a:gd name="T53" fmla="*/ 347 h 378"/>
                  <a:gd name="T54" fmla="*/ 0 w 354"/>
                  <a:gd name="T55" fmla="*/ 347 h 378"/>
                  <a:gd name="T56" fmla="*/ 0 w 354"/>
                  <a:gd name="T57" fmla="*/ 347 h 378"/>
                  <a:gd name="T58" fmla="*/ 4 w 354"/>
                  <a:gd name="T59" fmla="*/ 350 h 378"/>
                  <a:gd name="T60" fmla="*/ 4 w 354"/>
                  <a:gd name="T61" fmla="*/ 350 h 378"/>
                  <a:gd name="T62" fmla="*/ 7 w 354"/>
                  <a:gd name="T63" fmla="*/ 350 h 378"/>
                  <a:gd name="T64" fmla="*/ 7 w 354"/>
                  <a:gd name="T65" fmla="*/ 354 h 378"/>
                  <a:gd name="T66" fmla="*/ 10 w 354"/>
                  <a:gd name="T67" fmla="*/ 354 h 378"/>
                  <a:gd name="T68" fmla="*/ 10 w 354"/>
                  <a:gd name="T69" fmla="*/ 357 h 378"/>
                  <a:gd name="T70" fmla="*/ 14 w 354"/>
                  <a:gd name="T71" fmla="*/ 357 h 378"/>
                  <a:gd name="T72" fmla="*/ 17 w 354"/>
                  <a:gd name="T73" fmla="*/ 361 h 378"/>
                  <a:gd name="T74" fmla="*/ 17 w 354"/>
                  <a:gd name="T75" fmla="*/ 364 h 378"/>
                  <a:gd name="T76" fmla="*/ 21 w 354"/>
                  <a:gd name="T77" fmla="*/ 364 h 378"/>
                  <a:gd name="T78" fmla="*/ 24 w 354"/>
                  <a:gd name="T79" fmla="*/ 367 h 378"/>
                  <a:gd name="T80" fmla="*/ 24 w 354"/>
                  <a:gd name="T81" fmla="*/ 367 h 378"/>
                  <a:gd name="T82" fmla="*/ 28 w 354"/>
                  <a:gd name="T83" fmla="*/ 371 h 378"/>
                  <a:gd name="T84" fmla="*/ 28 w 354"/>
                  <a:gd name="T85" fmla="*/ 371 h 378"/>
                  <a:gd name="T86" fmla="*/ 31 w 354"/>
                  <a:gd name="T87" fmla="*/ 374 h 378"/>
                  <a:gd name="T88" fmla="*/ 31 w 354"/>
                  <a:gd name="T89" fmla="*/ 374 h 378"/>
                  <a:gd name="T90" fmla="*/ 35 w 354"/>
                  <a:gd name="T91" fmla="*/ 378 h 378"/>
                  <a:gd name="T92" fmla="*/ 35 w 354"/>
                  <a:gd name="T93" fmla="*/ 378 h 378"/>
                  <a:gd name="T94" fmla="*/ 35 w 354"/>
                  <a:gd name="T95" fmla="*/ 378 h 378"/>
                  <a:gd name="T96" fmla="*/ 35 w 354"/>
                  <a:gd name="T97" fmla="*/ 378 h 378"/>
                  <a:gd name="T98" fmla="*/ 35 w 354"/>
                  <a:gd name="T99"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4" h="378">
                    <a:moveTo>
                      <a:pt x="354" y="31"/>
                    </a:moveTo>
                    <a:lnTo>
                      <a:pt x="354" y="31"/>
                    </a:lnTo>
                    <a:lnTo>
                      <a:pt x="354" y="31"/>
                    </a:lnTo>
                    <a:lnTo>
                      <a:pt x="354" y="31"/>
                    </a:lnTo>
                    <a:lnTo>
                      <a:pt x="354" y="31"/>
                    </a:lnTo>
                    <a:lnTo>
                      <a:pt x="354" y="31"/>
                    </a:lnTo>
                    <a:lnTo>
                      <a:pt x="354" y="31"/>
                    </a:lnTo>
                    <a:lnTo>
                      <a:pt x="354" y="28"/>
                    </a:lnTo>
                    <a:lnTo>
                      <a:pt x="354" y="28"/>
                    </a:lnTo>
                    <a:lnTo>
                      <a:pt x="354" y="28"/>
                    </a:lnTo>
                    <a:lnTo>
                      <a:pt x="350" y="28"/>
                    </a:lnTo>
                    <a:lnTo>
                      <a:pt x="350" y="28"/>
                    </a:lnTo>
                    <a:lnTo>
                      <a:pt x="350" y="28"/>
                    </a:lnTo>
                    <a:lnTo>
                      <a:pt x="350" y="24"/>
                    </a:lnTo>
                    <a:lnTo>
                      <a:pt x="350" y="24"/>
                    </a:lnTo>
                    <a:lnTo>
                      <a:pt x="347" y="24"/>
                    </a:lnTo>
                    <a:lnTo>
                      <a:pt x="347" y="24"/>
                    </a:lnTo>
                    <a:lnTo>
                      <a:pt x="347" y="21"/>
                    </a:lnTo>
                    <a:lnTo>
                      <a:pt x="347" y="21"/>
                    </a:lnTo>
                    <a:lnTo>
                      <a:pt x="343" y="21"/>
                    </a:lnTo>
                    <a:lnTo>
                      <a:pt x="343" y="17"/>
                    </a:lnTo>
                    <a:lnTo>
                      <a:pt x="343" y="17"/>
                    </a:lnTo>
                    <a:lnTo>
                      <a:pt x="340" y="17"/>
                    </a:lnTo>
                    <a:lnTo>
                      <a:pt x="340" y="14"/>
                    </a:lnTo>
                    <a:lnTo>
                      <a:pt x="340" y="14"/>
                    </a:lnTo>
                    <a:lnTo>
                      <a:pt x="336" y="14"/>
                    </a:lnTo>
                    <a:lnTo>
                      <a:pt x="336" y="14"/>
                    </a:lnTo>
                    <a:lnTo>
                      <a:pt x="336" y="10"/>
                    </a:lnTo>
                    <a:lnTo>
                      <a:pt x="333" y="10"/>
                    </a:lnTo>
                    <a:lnTo>
                      <a:pt x="333" y="10"/>
                    </a:lnTo>
                    <a:lnTo>
                      <a:pt x="333" y="7"/>
                    </a:lnTo>
                    <a:lnTo>
                      <a:pt x="329" y="7"/>
                    </a:lnTo>
                    <a:lnTo>
                      <a:pt x="329" y="7"/>
                    </a:lnTo>
                    <a:lnTo>
                      <a:pt x="329" y="7"/>
                    </a:lnTo>
                    <a:lnTo>
                      <a:pt x="326" y="3"/>
                    </a:lnTo>
                    <a:lnTo>
                      <a:pt x="326" y="3"/>
                    </a:lnTo>
                    <a:lnTo>
                      <a:pt x="326" y="3"/>
                    </a:lnTo>
                    <a:lnTo>
                      <a:pt x="326" y="3"/>
                    </a:lnTo>
                    <a:lnTo>
                      <a:pt x="323" y="3"/>
                    </a:lnTo>
                    <a:lnTo>
                      <a:pt x="323" y="0"/>
                    </a:lnTo>
                    <a:lnTo>
                      <a:pt x="323" y="0"/>
                    </a:lnTo>
                    <a:lnTo>
                      <a:pt x="323" y="0"/>
                    </a:lnTo>
                    <a:lnTo>
                      <a:pt x="323" y="0"/>
                    </a:lnTo>
                    <a:lnTo>
                      <a:pt x="319" y="0"/>
                    </a:lnTo>
                    <a:lnTo>
                      <a:pt x="319" y="0"/>
                    </a:lnTo>
                    <a:lnTo>
                      <a:pt x="319" y="0"/>
                    </a:lnTo>
                    <a:lnTo>
                      <a:pt x="319" y="0"/>
                    </a:lnTo>
                    <a:lnTo>
                      <a:pt x="319" y="0"/>
                    </a:lnTo>
                    <a:lnTo>
                      <a:pt x="319" y="0"/>
                    </a:lnTo>
                    <a:lnTo>
                      <a:pt x="319" y="0"/>
                    </a:lnTo>
                    <a:lnTo>
                      <a:pt x="0" y="347"/>
                    </a:lnTo>
                    <a:lnTo>
                      <a:pt x="0" y="347"/>
                    </a:lnTo>
                    <a:lnTo>
                      <a:pt x="0" y="347"/>
                    </a:lnTo>
                    <a:lnTo>
                      <a:pt x="0" y="347"/>
                    </a:lnTo>
                    <a:lnTo>
                      <a:pt x="0" y="347"/>
                    </a:lnTo>
                    <a:lnTo>
                      <a:pt x="0" y="347"/>
                    </a:lnTo>
                    <a:lnTo>
                      <a:pt x="0" y="347"/>
                    </a:lnTo>
                    <a:lnTo>
                      <a:pt x="0" y="347"/>
                    </a:lnTo>
                    <a:lnTo>
                      <a:pt x="4" y="347"/>
                    </a:lnTo>
                    <a:lnTo>
                      <a:pt x="4" y="350"/>
                    </a:lnTo>
                    <a:lnTo>
                      <a:pt x="4" y="350"/>
                    </a:lnTo>
                    <a:lnTo>
                      <a:pt x="4" y="350"/>
                    </a:lnTo>
                    <a:lnTo>
                      <a:pt x="4" y="350"/>
                    </a:lnTo>
                    <a:lnTo>
                      <a:pt x="7" y="350"/>
                    </a:lnTo>
                    <a:lnTo>
                      <a:pt x="7" y="354"/>
                    </a:lnTo>
                    <a:lnTo>
                      <a:pt x="7" y="354"/>
                    </a:lnTo>
                    <a:lnTo>
                      <a:pt x="7" y="354"/>
                    </a:lnTo>
                    <a:lnTo>
                      <a:pt x="10" y="354"/>
                    </a:lnTo>
                    <a:lnTo>
                      <a:pt x="10" y="357"/>
                    </a:lnTo>
                    <a:lnTo>
                      <a:pt x="10" y="357"/>
                    </a:lnTo>
                    <a:lnTo>
                      <a:pt x="14" y="357"/>
                    </a:lnTo>
                    <a:lnTo>
                      <a:pt x="14" y="357"/>
                    </a:lnTo>
                    <a:lnTo>
                      <a:pt x="14" y="361"/>
                    </a:lnTo>
                    <a:lnTo>
                      <a:pt x="17" y="361"/>
                    </a:lnTo>
                    <a:lnTo>
                      <a:pt x="17" y="361"/>
                    </a:lnTo>
                    <a:lnTo>
                      <a:pt x="17" y="364"/>
                    </a:lnTo>
                    <a:lnTo>
                      <a:pt x="21" y="364"/>
                    </a:lnTo>
                    <a:lnTo>
                      <a:pt x="21" y="364"/>
                    </a:lnTo>
                    <a:lnTo>
                      <a:pt x="21" y="367"/>
                    </a:lnTo>
                    <a:lnTo>
                      <a:pt x="24" y="367"/>
                    </a:lnTo>
                    <a:lnTo>
                      <a:pt x="24" y="367"/>
                    </a:lnTo>
                    <a:lnTo>
                      <a:pt x="24" y="367"/>
                    </a:lnTo>
                    <a:lnTo>
                      <a:pt x="28" y="371"/>
                    </a:lnTo>
                    <a:lnTo>
                      <a:pt x="28" y="371"/>
                    </a:lnTo>
                    <a:lnTo>
                      <a:pt x="28" y="371"/>
                    </a:lnTo>
                    <a:lnTo>
                      <a:pt x="28" y="371"/>
                    </a:lnTo>
                    <a:lnTo>
                      <a:pt x="31" y="374"/>
                    </a:lnTo>
                    <a:lnTo>
                      <a:pt x="31" y="374"/>
                    </a:lnTo>
                    <a:lnTo>
                      <a:pt x="31" y="374"/>
                    </a:lnTo>
                    <a:lnTo>
                      <a:pt x="31" y="374"/>
                    </a:lnTo>
                    <a:lnTo>
                      <a:pt x="31" y="378"/>
                    </a:lnTo>
                    <a:lnTo>
                      <a:pt x="35" y="378"/>
                    </a:lnTo>
                    <a:lnTo>
                      <a:pt x="35" y="378"/>
                    </a:lnTo>
                    <a:lnTo>
                      <a:pt x="35" y="378"/>
                    </a:lnTo>
                    <a:lnTo>
                      <a:pt x="35" y="378"/>
                    </a:lnTo>
                    <a:lnTo>
                      <a:pt x="35" y="378"/>
                    </a:lnTo>
                    <a:lnTo>
                      <a:pt x="35" y="378"/>
                    </a:lnTo>
                    <a:lnTo>
                      <a:pt x="35" y="378"/>
                    </a:lnTo>
                    <a:lnTo>
                      <a:pt x="35" y="378"/>
                    </a:lnTo>
                    <a:lnTo>
                      <a:pt x="35" y="378"/>
                    </a:lnTo>
                    <a:lnTo>
                      <a:pt x="354" y="3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 name="Freeform 112"/>
              <p:cNvSpPr>
                <a:spLocks/>
              </p:cNvSpPr>
              <p:nvPr/>
            </p:nvSpPr>
            <p:spPr bwMode="auto">
              <a:xfrm>
                <a:off x="1557" y="1468"/>
                <a:ext cx="278" cy="354"/>
              </a:xfrm>
              <a:custGeom>
                <a:avLst/>
                <a:gdLst>
                  <a:gd name="T0" fmla="*/ 236 w 278"/>
                  <a:gd name="T1" fmla="*/ 354 h 354"/>
                  <a:gd name="T2" fmla="*/ 236 w 278"/>
                  <a:gd name="T3" fmla="*/ 354 h 354"/>
                  <a:gd name="T4" fmla="*/ 239 w 278"/>
                  <a:gd name="T5" fmla="*/ 354 h 354"/>
                  <a:gd name="T6" fmla="*/ 239 w 278"/>
                  <a:gd name="T7" fmla="*/ 354 h 354"/>
                  <a:gd name="T8" fmla="*/ 243 w 278"/>
                  <a:gd name="T9" fmla="*/ 354 h 354"/>
                  <a:gd name="T10" fmla="*/ 246 w 278"/>
                  <a:gd name="T11" fmla="*/ 354 h 354"/>
                  <a:gd name="T12" fmla="*/ 246 w 278"/>
                  <a:gd name="T13" fmla="*/ 354 h 354"/>
                  <a:gd name="T14" fmla="*/ 250 w 278"/>
                  <a:gd name="T15" fmla="*/ 354 h 354"/>
                  <a:gd name="T16" fmla="*/ 253 w 278"/>
                  <a:gd name="T17" fmla="*/ 354 h 354"/>
                  <a:gd name="T18" fmla="*/ 253 w 278"/>
                  <a:gd name="T19" fmla="*/ 350 h 354"/>
                  <a:gd name="T20" fmla="*/ 257 w 278"/>
                  <a:gd name="T21" fmla="*/ 350 h 354"/>
                  <a:gd name="T22" fmla="*/ 260 w 278"/>
                  <a:gd name="T23" fmla="*/ 347 h 354"/>
                  <a:gd name="T24" fmla="*/ 264 w 278"/>
                  <a:gd name="T25" fmla="*/ 347 h 354"/>
                  <a:gd name="T26" fmla="*/ 264 w 278"/>
                  <a:gd name="T27" fmla="*/ 343 h 354"/>
                  <a:gd name="T28" fmla="*/ 267 w 278"/>
                  <a:gd name="T29" fmla="*/ 343 h 354"/>
                  <a:gd name="T30" fmla="*/ 271 w 278"/>
                  <a:gd name="T31" fmla="*/ 340 h 354"/>
                  <a:gd name="T32" fmla="*/ 271 w 278"/>
                  <a:gd name="T33" fmla="*/ 340 h 354"/>
                  <a:gd name="T34" fmla="*/ 274 w 278"/>
                  <a:gd name="T35" fmla="*/ 337 h 354"/>
                  <a:gd name="T36" fmla="*/ 274 w 278"/>
                  <a:gd name="T37" fmla="*/ 333 h 354"/>
                  <a:gd name="T38" fmla="*/ 274 w 278"/>
                  <a:gd name="T39" fmla="*/ 333 h 354"/>
                  <a:gd name="T40" fmla="*/ 278 w 278"/>
                  <a:gd name="T41" fmla="*/ 330 h 354"/>
                  <a:gd name="T42" fmla="*/ 278 w 278"/>
                  <a:gd name="T43" fmla="*/ 330 h 354"/>
                  <a:gd name="T44" fmla="*/ 278 w 278"/>
                  <a:gd name="T45" fmla="*/ 326 h 354"/>
                  <a:gd name="T46" fmla="*/ 278 w 278"/>
                  <a:gd name="T47" fmla="*/ 326 h 354"/>
                  <a:gd name="T48" fmla="*/ 274 w 278"/>
                  <a:gd name="T49" fmla="*/ 323 h 354"/>
                  <a:gd name="T50" fmla="*/ 38 w 278"/>
                  <a:gd name="T51" fmla="*/ 0 h 354"/>
                  <a:gd name="T52" fmla="*/ 38 w 278"/>
                  <a:gd name="T53" fmla="*/ 0 h 354"/>
                  <a:gd name="T54" fmla="*/ 38 w 278"/>
                  <a:gd name="T55" fmla="*/ 4 h 354"/>
                  <a:gd name="T56" fmla="*/ 38 w 278"/>
                  <a:gd name="T57" fmla="*/ 4 h 354"/>
                  <a:gd name="T58" fmla="*/ 38 w 278"/>
                  <a:gd name="T59" fmla="*/ 7 h 354"/>
                  <a:gd name="T60" fmla="*/ 38 w 278"/>
                  <a:gd name="T61" fmla="*/ 7 h 354"/>
                  <a:gd name="T62" fmla="*/ 38 w 278"/>
                  <a:gd name="T63" fmla="*/ 11 h 354"/>
                  <a:gd name="T64" fmla="*/ 35 w 278"/>
                  <a:gd name="T65" fmla="*/ 11 h 354"/>
                  <a:gd name="T66" fmla="*/ 35 w 278"/>
                  <a:gd name="T67" fmla="*/ 14 h 354"/>
                  <a:gd name="T68" fmla="*/ 31 w 278"/>
                  <a:gd name="T69" fmla="*/ 17 h 354"/>
                  <a:gd name="T70" fmla="*/ 28 w 278"/>
                  <a:gd name="T71" fmla="*/ 17 h 354"/>
                  <a:gd name="T72" fmla="*/ 28 w 278"/>
                  <a:gd name="T73" fmla="*/ 21 h 354"/>
                  <a:gd name="T74" fmla="*/ 24 w 278"/>
                  <a:gd name="T75" fmla="*/ 21 h 354"/>
                  <a:gd name="T76" fmla="*/ 21 w 278"/>
                  <a:gd name="T77" fmla="*/ 24 h 354"/>
                  <a:gd name="T78" fmla="*/ 21 w 278"/>
                  <a:gd name="T79" fmla="*/ 24 h 354"/>
                  <a:gd name="T80" fmla="*/ 17 w 278"/>
                  <a:gd name="T81" fmla="*/ 28 h 354"/>
                  <a:gd name="T82" fmla="*/ 14 w 278"/>
                  <a:gd name="T83" fmla="*/ 28 h 354"/>
                  <a:gd name="T84" fmla="*/ 10 w 278"/>
                  <a:gd name="T85" fmla="*/ 28 h 354"/>
                  <a:gd name="T86" fmla="*/ 7 w 278"/>
                  <a:gd name="T87" fmla="*/ 31 h 354"/>
                  <a:gd name="T88" fmla="*/ 7 w 278"/>
                  <a:gd name="T89" fmla="*/ 31 h 354"/>
                  <a:gd name="T90" fmla="*/ 4 w 278"/>
                  <a:gd name="T91" fmla="*/ 31 h 354"/>
                  <a:gd name="T92" fmla="*/ 4 w 278"/>
                  <a:gd name="T93" fmla="*/ 31 h 354"/>
                  <a:gd name="T94" fmla="*/ 0 w 278"/>
                  <a:gd name="T95" fmla="*/ 28 h 354"/>
                  <a:gd name="T96" fmla="*/ 0 w 278"/>
                  <a:gd name="T97" fmla="*/ 28 h 354"/>
                  <a:gd name="T98" fmla="*/ 0 w 278"/>
                  <a:gd name="T99" fmla="*/ 2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8" h="354">
                    <a:moveTo>
                      <a:pt x="236" y="354"/>
                    </a:moveTo>
                    <a:lnTo>
                      <a:pt x="236" y="354"/>
                    </a:lnTo>
                    <a:lnTo>
                      <a:pt x="236" y="354"/>
                    </a:lnTo>
                    <a:lnTo>
                      <a:pt x="236" y="354"/>
                    </a:lnTo>
                    <a:lnTo>
                      <a:pt x="239" y="354"/>
                    </a:lnTo>
                    <a:lnTo>
                      <a:pt x="239" y="354"/>
                    </a:lnTo>
                    <a:lnTo>
                      <a:pt x="239" y="354"/>
                    </a:lnTo>
                    <a:lnTo>
                      <a:pt x="239" y="354"/>
                    </a:lnTo>
                    <a:lnTo>
                      <a:pt x="243" y="354"/>
                    </a:lnTo>
                    <a:lnTo>
                      <a:pt x="243" y="354"/>
                    </a:lnTo>
                    <a:lnTo>
                      <a:pt x="243" y="354"/>
                    </a:lnTo>
                    <a:lnTo>
                      <a:pt x="246" y="354"/>
                    </a:lnTo>
                    <a:lnTo>
                      <a:pt x="246" y="354"/>
                    </a:lnTo>
                    <a:lnTo>
                      <a:pt x="246" y="354"/>
                    </a:lnTo>
                    <a:lnTo>
                      <a:pt x="250" y="354"/>
                    </a:lnTo>
                    <a:lnTo>
                      <a:pt x="250" y="354"/>
                    </a:lnTo>
                    <a:lnTo>
                      <a:pt x="250" y="354"/>
                    </a:lnTo>
                    <a:lnTo>
                      <a:pt x="253" y="354"/>
                    </a:lnTo>
                    <a:lnTo>
                      <a:pt x="253" y="354"/>
                    </a:lnTo>
                    <a:lnTo>
                      <a:pt x="253" y="350"/>
                    </a:lnTo>
                    <a:lnTo>
                      <a:pt x="257" y="350"/>
                    </a:lnTo>
                    <a:lnTo>
                      <a:pt x="257" y="350"/>
                    </a:lnTo>
                    <a:lnTo>
                      <a:pt x="260" y="350"/>
                    </a:lnTo>
                    <a:lnTo>
                      <a:pt x="260" y="347"/>
                    </a:lnTo>
                    <a:lnTo>
                      <a:pt x="260" y="347"/>
                    </a:lnTo>
                    <a:lnTo>
                      <a:pt x="264" y="347"/>
                    </a:lnTo>
                    <a:lnTo>
                      <a:pt x="264" y="347"/>
                    </a:lnTo>
                    <a:lnTo>
                      <a:pt x="264" y="343"/>
                    </a:lnTo>
                    <a:lnTo>
                      <a:pt x="267" y="343"/>
                    </a:lnTo>
                    <a:lnTo>
                      <a:pt x="267" y="343"/>
                    </a:lnTo>
                    <a:lnTo>
                      <a:pt x="267" y="340"/>
                    </a:lnTo>
                    <a:lnTo>
                      <a:pt x="271" y="340"/>
                    </a:lnTo>
                    <a:lnTo>
                      <a:pt x="271" y="340"/>
                    </a:lnTo>
                    <a:lnTo>
                      <a:pt x="271" y="340"/>
                    </a:lnTo>
                    <a:lnTo>
                      <a:pt x="271" y="337"/>
                    </a:lnTo>
                    <a:lnTo>
                      <a:pt x="274" y="337"/>
                    </a:lnTo>
                    <a:lnTo>
                      <a:pt x="274" y="337"/>
                    </a:lnTo>
                    <a:lnTo>
                      <a:pt x="274" y="333"/>
                    </a:lnTo>
                    <a:lnTo>
                      <a:pt x="274" y="333"/>
                    </a:lnTo>
                    <a:lnTo>
                      <a:pt x="274" y="333"/>
                    </a:lnTo>
                    <a:lnTo>
                      <a:pt x="274" y="330"/>
                    </a:lnTo>
                    <a:lnTo>
                      <a:pt x="278" y="330"/>
                    </a:lnTo>
                    <a:lnTo>
                      <a:pt x="278" y="330"/>
                    </a:lnTo>
                    <a:lnTo>
                      <a:pt x="278" y="330"/>
                    </a:lnTo>
                    <a:lnTo>
                      <a:pt x="278" y="326"/>
                    </a:lnTo>
                    <a:lnTo>
                      <a:pt x="278" y="326"/>
                    </a:lnTo>
                    <a:lnTo>
                      <a:pt x="278" y="326"/>
                    </a:lnTo>
                    <a:lnTo>
                      <a:pt x="278" y="326"/>
                    </a:lnTo>
                    <a:lnTo>
                      <a:pt x="274" y="323"/>
                    </a:lnTo>
                    <a:lnTo>
                      <a:pt x="274" y="323"/>
                    </a:lnTo>
                    <a:lnTo>
                      <a:pt x="38" y="0"/>
                    </a:lnTo>
                    <a:lnTo>
                      <a:pt x="38" y="0"/>
                    </a:lnTo>
                    <a:lnTo>
                      <a:pt x="38" y="0"/>
                    </a:lnTo>
                    <a:lnTo>
                      <a:pt x="38" y="0"/>
                    </a:lnTo>
                    <a:lnTo>
                      <a:pt x="38" y="0"/>
                    </a:lnTo>
                    <a:lnTo>
                      <a:pt x="38" y="4"/>
                    </a:lnTo>
                    <a:lnTo>
                      <a:pt x="38" y="4"/>
                    </a:lnTo>
                    <a:lnTo>
                      <a:pt x="38" y="4"/>
                    </a:lnTo>
                    <a:lnTo>
                      <a:pt x="38" y="4"/>
                    </a:lnTo>
                    <a:lnTo>
                      <a:pt x="38" y="7"/>
                    </a:lnTo>
                    <a:lnTo>
                      <a:pt x="38" y="7"/>
                    </a:lnTo>
                    <a:lnTo>
                      <a:pt x="38" y="7"/>
                    </a:lnTo>
                    <a:lnTo>
                      <a:pt x="38" y="11"/>
                    </a:lnTo>
                    <a:lnTo>
                      <a:pt x="38" y="11"/>
                    </a:lnTo>
                    <a:lnTo>
                      <a:pt x="35" y="11"/>
                    </a:lnTo>
                    <a:lnTo>
                      <a:pt x="35" y="11"/>
                    </a:lnTo>
                    <a:lnTo>
                      <a:pt x="35" y="14"/>
                    </a:lnTo>
                    <a:lnTo>
                      <a:pt x="35" y="14"/>
                    </a:lnTo>
                    <a:lnTo>
                      <a:pt x="31" y="14"/>
                    </a:lnTo>
                    <a:lnTo>
                      <a:pt x="31" y="17"/>
                    </a:lnTo>
                    <a:lnTo>
                      <a:pt x="31" y="17"/>
                    </a:lnTo>
                    <a:lnTo>
                      <a:pt x="28" y="17"/>
                    </a:lnTo>
                    <a:lnTo>
                      <a:pt x="28" y="21"/>
                    </a:lnTo>
                    <a:lnTo>
                      <a:pt x="28" y="21"/>
                    </a:lnTo>
                    <a:lnTo>
                      <a:pt x="24" y="21"/>
                    </a:lnTo>
                    <a:lnTo>
                      <a:pt x="24" y="21"/>
                    </a:lnTo>
                    <a:lnTo>
                      <a:pt x="24" y="24"/>
                    </a:lnTo>
                    <a:lnTo>
                      <a:pt x="21" y="24"/>
                    </a:lnTo>
                    <a:lnTo>
                      <a:pt x="21" y="24"/>
                    </a:lnTo>
                    <a:lnTo>
                      <a:pt x="21" y="24"/>
                    </a:lnTo>
                    <a:lnTo>
                      <a:pt x="17" y="28"/>
                    </a:lnTo>
                    <a:lnTo>
                      <a:pt x="17" y="28"/>
                    </a:lnTo>
                    <a:lnTo>
                      <a:pt x="14" y="28"/>
                    </a:lnTo>
                    <a:lnTo>
                      <a:pt x="14" y="28"/>
                    </a:lnTo>
                    <a:lnTo>
                      <a:pt x="14" y="28"/>
                    </a:lnTo>
                    <a:lnTo>
                      <a:pt x="10" y="28"/>
                    </a:lnTo>
                    <a:lnTo>
                      <a:pt x="10" y="28"/>
                    </a:lnTo>
                    <a:lnTo>
                      <a:pt x="7" y="31"/>
                    </a:lnTo>
                    <a:lnTo>
                      <a:pt x="7" y="31"/>
                    </a:lnTo>
                    <a:lnTo>
                      <a:pt x="7" y="31"/>
                    </a:lnTo>
                    <a:lnTo>
                      <a:pt x="4" y="31"/>
                    </a:lnTo>
                    <a:lnTo>
                      <a:pt x="4" y="31"/>
                    </a:lnTo>
                    <a:lnTo>
                      <a:pt x="4" y="31"/>
                    </a:lnTo>
                    <a:lnTo>
                      <a:pt x="4" y="31"/>
                    </a:lnTo>
                    <a:lnTo>
                      <a:pt x="0" y="31"/>
                    </a:lnTo>
                    <a:lnTo>
                      <a:pt x="0" y="28"/>
                    </a:lnTo>
                    <a:lnTo>
                      <a:pt x="0" y="28"/>
                    </a:lnTo>
                    <a:lnTo>
                      <a:pt x="0" y="28"/>
                    </a:lnTo>
                    <a:lnTo>
                      <a:pt x="0" y="28"/>
                    </a:lnTo>
                    <a:lnTo>
                      <a:pt x="0" y="28"/>
                    </a:lnTo>
                    <a:lnTo>
                      <a:pt x="236" y="35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0" name="Freeform 113"/>
              <p:cNvSpPr>
                <a:spLocks/>
              </p:cNvSpPr>
              <p:nvPr/>
            </p:nvSpPr>
            <p:spPr bwMode="auto">
              <a:xfrm>
                <a:off x="1925" y="1902"/>
                <a:ext cx="256" cy="118"/>
              </a:xfrm>
              <a:custGeom>
                <a:avLst/>
                <a:gdLst>
                  <a:gd name="T0" fmla="*/ 27 w 256"/>
                  <a:gd name="T1" fmla="*/ 0 h 118"/>
                  <a:gd name="T2" fmla="*/ 24 w 256"/>
                  <a:gd name="T3" fmla="*/ 0 h 118"/>
                  <a:gd name="T4" fmla="*/ 20 w 256"/>
                  <a:gd name="T5" fmla="*/ 0 h 118"/>
                  <a:gd name="T6" fmla="*/ 17 w 256"/>
                  <a:gd name="T7" fmla="*/ 0 h 118"/>
                  <a:gd name="T8" fmla="*/ 14 w 256"/>
                  <a:gd name="T9" fmla="*/ 0 h 118"/>
                  <a:gd name="T10" fmla="*/ 14 w 256"/>
                  <a:gd name="T11" fmla="*/ 3 h 118"/>
                  <a:gd name="T12" fmla="*/ 10 w 256"/>
                  <a:gd name="T13" fmla="*/ 3 h 118"/>
                  <a:gd name="T14" fmla="*/ 7 w 256"/>
                  <a:gd name="T15" fmla="*/ 7 h 118"/>
                  <a:gd name="T16" fmla="*/ 7 w 256"/>
                  <a:gd name="T17" fmla="*/ 7 h 118"/>
                  <a:gd name="T18" fmla="*/ 3 w 256"/>
                  <a:gd name="T19" fmla="*/ 10 h 118"/>
                  <a:gd name="T20" fmla="*/ 3 w 256"/>
                  <a:gd name="T21" fmla="*/ 14 h 118"/>
                  <a:gd name="T22" fmla="*/ 0 w 256"/>
                  <a:gd name="T23" fmla="*/ 14 h 118"/>
                  <a:gd name="T24" fmla="*/ 0 w 256"/>
                  <a:gd name="T25" fmla="*/ 17 h 118"/>
                  <a:gd name="T26" fmla="*/ 0 w 256"/>
                  <a:gd name="T27" fmla="*/ 20 h 118"/>
                  <a:gd name="T28" fmla="*/ 0 w 256"/>
                  <a:gd name="T29" fmla="*/ 24 h 118"/>
                  <a:gd name="T30" fmla="*/ 0 w 256"/>
                  <a:gd name="T31" fmla="*/ 27 h 118"/>
                  <a:gd name="T32" fmla="*/ 0 w 256"/>
                  <a:gd name="T33" fmla="*/ 31 h 118"/>
                  <a:gd name="T34" fmla="*/ 0 w 256"/>
                  <a:gd name="T35" fmla="*/ 34 h 118"/>
                  <a:gd name="T36" fmla="*/ 0 w 256"/>
                  <a:gd name="T37" fmla="*/ 38 h 118"/>
                  <a:gd name="T38" fmla="*/ 3 w 256"/>
                  <a:gd name="T39" fmla="*/ 38 h 118"/>
                  <a:gd name="T40" fmla="*/ 3 w 256"/>
                  <a:gd name="T41" fmla="*/ 41 h 118"/>
                  <a:gd name="T42" fmla="*/ 7 w 256"/>
                  <a:gd name="T43" fmla="*/ 45 h 118"/>
                  <a:gd name="T44" fmla="*/ 10 w 256"/>
                  <a:gd name="T45" fmla="*/ 45 h 118"/>
                  <a:gd name="T46" fmla="*/ 10 w 256"/>
                  <a:gd name="T47" fmla="*/ 45 h 118"/>
                  <a:gd name="T48" fmla="*/ 14 w 256"/>
                  <a:gd name="T49" fmla="*/ 48 h 118"/>
                  <a:gd name="T50" fmla="*/ 242 w 256"/>
                  <a:gd name="T51" fmla="*/ 118 h 118"/>
                  <a:gd name="T52" fmla="*/ 239 w 256"/>
                  <a:gd name="T53" fmla="*/ 114 h 118"/>
                  <a:gd name="T54" fmla="*/ 235 w 256"/>
                  <a:gd name="T55" fmla="*/ 114 h 118"/>
                  <a:gd name="T56" fmla="*/ 232 w 256"/>
                  <a:gd name="T57" fmla="*/ 111 h 118"/>
                  <a:gd name="T58" fmla="*/ 232 w 256"/>
                  <a:gd name="T59" fmla="*/ 111 h 118"/>
                  <a:gd name="T60" fmla="*/ 229 w 256"/>
                  <a:gd name="T61" fmla="*/ 107 h 118"/>
                  <a:gd name="T62" fmla="*/ 229 w 256"/>
                  <a:gd name="T63" fmla="*/ 104 h 118"/>
                  <a:gd name="T64" fmla="*/ 229 w 256"/>
                  <a:gd name="T65" fmla="*/ 100 h 118"/>
                  <a:gd name="T66" fmla="*/ 225 w 256"/>
                  <a:gd name="T67" fmla="*/ 97 h 118"/>
                  <a:gd name="T68" fmla="*/ 225 w 256"/>
                  <a:gd name="T69" fmla="*/ 93 h 118"/>
                  <a:gd name="T70" fmla="*/ 225 w 256"/>
                  <a:gd name="T71" fmla="*/ 90 h 118"/>
                  <a:gd name="T72" fmla="*/ 229 w 256"/>
                  <a:gd name="T73" fmla="*/ 86 h 118"/>
                  <a:gd name="T74" fmla="*/ 229 w 256"/>
                  <a:gd name="T75" fmla="*/ 86 h 118"/>
                  <a:gd name="T76" fmla="*/ 229 w 256"/>
                  <a:gd name="T77" fmla="*/ 83 h 118"/>
                  <a:gd name="T78" fmla="*/ 232 w 256"/>
                  <a:gd name="T79" fmla="*/ 79 h 118"/>
                  <a:gd name="T80" fmla="*/ 232 w 256"/>
                  <a:gd name="T81" fmla="*/ 76 h 118"/>
                  <a:gd name="T82" fmla="*/ 235 w 256"/>
                  <a:gd name="T83" fmla="*/ 73 h 118"/>
                  <a:gd name="T84" fmla="*/ 235 w 256"/>
                  <a:gd name="T85" fmla="*/ 73 h 118"/>
                  <a:gd name="T86" fmla="*/ 239 w 256"/>
                  <a:gd name="T87" fmla="*/ 69 h 118"/>
                  <a:gd name="T88" fmla="*/ 242 w 256"/>
                  <a:gd name="T89" fmla="*/ 69 h 118"/>
                  <a:gd name="T90" fmla="*/ 246 w 256"/>
                  <a:gd name="T91" fmla="*/ 69 h 118"/>
                  <a:gd name="T92" fmla="*/ 249 w 256"/>
                  <a:gd name="T93" fmla="*/ 66 h 118"/>
                  <a:gd name="T94" fmla="*/ 249 w 256"/>
                  <a:gd name="T95" fmla="*/ 66 h 118"/>
                  <a:gd name="T96" fmla="*/ 253 w 256"/>
                  <a:gd name="T97" fmla="*/ 66 h 118"/>
                  <a:gd name="T98" fmla="*/ 256 w 256"/>
                  <a:gd name="T99" fmla="*/ 6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18">
                    <a:moveTo>
                      <a:pt x="27" y="0"/>
                    </a:moveTo>
                    <a:lnTo>
                      <a:pt x="27" y="0"/>
                    </a:lnTo>
                    <a:lnTo>
                      <a:pt x="24" y="0"/>
                    </a:lnTo>
                    <a:lnTo>
                      <a:pt x="24" y="0"/>
                    </a:lnTo>
                    <a:lnTo>
                      <a:pt x="20" y="0"/>
                    </a:lnTo>
                    <a:lnTo>
                      <a:pt x="20" y="0"/>
                    </a:lnTo>
                    <a:lnTo>
                      <a:pt x="20" y="0"/>
                    </a:lnTo>
                    <a:lnTo>
                      <a:pt x="17" y="0"/>
                    </a:lnTo>
                    <a:lnTo>
                      <a:pt x="17" y="0"/>
                    </a:lnTo>
                    <a:lnTo>
                      <a:pt x="14" y="0"/>
                    </a:lnTo>
                    <a:lnTo>
                      <a:pt x="14" y="0"/>
                    </a:lnTo>
                    <a:lnTo>
                      <a:pt x="14" y="3"/>
                    </a:lnTo>
                    <a:lnTo>
                      <a:pt x="10" y="3"/>
                    </a:lnTo>
                    <a:lnTo>
                      <a:pt x="10" y="3"/>
                    </a:lnTo>
                    <a:lnTo>
                      <a:pt x="10" y="3"/>
                    </a:lnTo>
                    <a:lnTo>
                      <a:pt x="7" y="7"/>
                    </a:lnTo>
                    <a:lnTo>
                      <a:pt x="7" y="7"/>
                    </a:lnTo>
                    <a:lnTo>
                      <a:pt x="7" y="7"/>
                    </a:lnTo>
                    <a:lnTo>
                      <a:pt x="3" y="10"/>
                    </a:lnTo>
                    <a:lnTo>
                      <a:pt x="3" y="10"/>
                    </a:lnTo>
                    <a:lnTo>
                      <a:pt x="3" y="10"/>
                    </a:lnTo>
                    <a:lnTo>
                      <a:pt x="3" y="14"/>
                    </a:lnTo>
                    <a:lnTo>
                      <a:pt x="0" y="14"/>
                    </a:lnTo>
                    <a:lnTo>
                      <a:pt x="0" y="14"/>
                    </a:lnTo>
                    <a:lnTo>
                      <a:pt x="0" y="17"/>
                    </a:lnTo>
                    <a:lnTo>
                      <a:pt x="0" y="17"/>
                    </a:lnTo>
                    <a:lnTo>
                      <a:pt x="0" y="20"/>
                    </a:lnTo>
                    <a:lnTo>
                      <a:pt x="0" y="20"/>
                    </a:lnTo>
                    <a:lnTo>
                      <a:pt x="0" y="24"/>
                    </a:lnTo>
                    <a:lnTo>
                      <a:pt x="0" y="24"/>
                    </a:lnTo>
                    <a:lnTo>
                      <a:pt x="0" y="27"/>
                    </a:lnTo>
                    <a:lnTo>
                      <a:pt x="0" y="27"/>
                    </a:lnTo>
                    <a:lnTo>
                      <a:pt x="0" y="27"/>
                    </a:lnTo>
                    <a:lnTo>
                      <a:pt x="0" y="31"/>
                    </a:lnTo>
                    <a:lnTo>
                      <a:pt x="0" y="31"/>
                    </a:lnTo>
                    <a:lnTo>
                      <a:pt x="0" y="34"/>
                    </a:lnTo>
                    <a:lnTo>
                      <a:pt x="0" y="34"/>
                    </a:lnTo>
                    <a:lnTo>
                      <a:pt x="0" y="38"/>
                    </a:lnTo>
                    <a:lnTo>
                      <a:pt x="3" y="38"/>
                    </a:lnTo>
                    <a:lnTo>
                      <a:pt x="3" y="38"/>
                    </a:lnTo>
                    <a:lnTo>
                      <a:pt x="3" y="41"/>
                    </a:lnTo>
                    <a:lnTo>
                      <a:pt x="3" y="41"/>
                    </a:lnTo>
                    <a:lnTo>
                      <a:pt x="7" y="41"/>
                    </a:lnTo>
                    <a:lnTo>
                      <a:pt x="7" y="45"/>
                    </a:lnTo>
                    <a:lnTo>
                      <a:pt x="7" y="45"/>
                    </a:lnTo>
                    <a:lnTo>
                      <a:pt x="10" y="45"/>
                    </a:lnTo>
                    <a:lnTo>
                      <a:pt x="10" y="45"/>
                    </a:lnTo>
                    <a:lnTo>
                      <a:pt x="10" y="45"/>
                    </a:lnTo>
                    <a:lnTo>
                      <a:pt x="14" y="48"/>
                    </a:lnTo>
                    <a:lnTo>
                      <a:pt x="14" y="48"/>
                    </a:lnTo>
                    <a:lnTo>
                      <a:pt x="242" y="118"/>
                    </a:lnTo>
                    <a:lnTo>
                      <a:pt x="242" y="118"/>
                    </a:lnTo>
                    <a:lnTo>
                      <a:pt x="239" y="114"/>
                    </a:lnTo>
                    <a:lnTo>
                      <a:pt x="239" y="114"/>
                    </a:lnTo>
                    <a:lnTo>
                      <a:pt x="235" y="114"/>
                    </a:lnTo>
                    <a:lnTo>
                      <a:pt x="235" y="114"/>
                    </a:lnTo>
                    <a:lnTo>
                      <a:pt x="235" y="111"/>
                    </a:lnTo>
                    <a:lnTo>
                      <a:pt x="232" y="111"/>
                    </a:lnTo>
                    <a:lnTo>
                      <a:pt x="232" y="111"/>
                    </a:lnTo>
                    <a:lnTo>
                      <a:pt x="232" y="111"/>
                    </a:lnTo>
                    <a:lnTo>
                      <a:pt x="232" y="107"/>
                    </a:lnTo>
                    <a:lnTo>
                      <a:pt x="229" y="107"/>
                    </a:lnTo>
                    <a:lnTo>
                      <a:pt x="229" y="104"/>
                    </a:lnTo>
                    <a:lnTo>
                      <a:pt x="229" y="104"/>
                    </a:lnTo>
                    <a:lnTo>
                      <a:pt x="229" y="104"/>
                    </a:lnTo>
                    <a:lnTo>
                      <a:pt x="229" y="100"/>
                    </a:lnTo>
                    <a:lnTo>
                      <a:pt x="229" y="100"/>
                    </a:lnTo>
                    <a:lnTo>
                      <a:pt x="225" y="97"/>
                    </a:lnTo>
                    <a:lnTo>
                      <a:pt x="225" y="97"/>
                    </a:lnTo>
                    <a:lnTo>
                      <a:pt x="225" y="93"/>
                    </a:lnTo>
                    <a:lnTo>
                      <a:pt x="225" y="93"/>
                    </a:lnTo>
                    <a:lnTo>
                      <a:pt x="225" y="90"/>
                    </a:lnTo>
                    <a:lnTo>
                      <a:pt x="225" y="90"/>
                    </a:lnTo>
                    <a:lnTo>
                      <a:pt x="229" y="86"/>
                    </a:lnTo>
                    <a:lnTo>
                      <a:pt x="229" y="86"/>
                    </a:lnTo>
                    <a:lnTo>
                      <a:pt x="229" y="86"/>
                    </a:lnTo>
                    <a:lnTo>
                      <a:pt x="229" y="83"/>
                    </a:lnTo>
                    <a:lnTo>
                      <a:pt x="229" y="83"/>
                    </a:lnTo>
                    <a:lnTo>
                      <a:pt x="229" y="79"/>
                    </a:lnTo>
                    <a:lnTo>
                      <a:pt x="232" y="79"/>
                    </a:lnTo>
                    <a:lnTo>
                      <a:pt x="232" y="76"/>
                    </a:lnTo>
                    <a:lnTo>
                      <a:pt x="232" y="76"/>
                    </a:lnTo>
                    <a:lnTo>
                      <a:pt x="232" y="76"/>
                    </a:lnTo>
                    <a:lnTo>
                      <a:pt x="235" y="73"/>
                    </a:lnTo>
                    <a:lnTo>
                      <a:pt x="235" y="73"/>
                    </a:lnTo>
                    <a:lnTo>
                      <a:pt x="235" y="73"/>
                    </a:lnTo>
                    <a:lnTo>
                      <a:pt x="239" y="73"/>
                    </a:lnTo>
                    <a:lnTo>
                      <a:pt x="239" y="69"/>
                    </a:lnTo>
                    <a:lnTo>
                      <a:pt x="242" y="69"/>
                    </a:lnTo>
                    <a:lnTo>
                      <a:pt x="242" y="69"/>
                    </a:lnTo>
                    <a:lnTo>
                      <a:pt x="242" y="69"/>
                    </a:lnTo>
                    <a:lnTo>
                      <a:pt x="246" y="69"/>
                    </a:lnTo>
                    <a:lnTo>
                      <a:pt x="246" y="69"/>
                    </a:lnTo>
                    <a:lnTo>
                      <a:pt x="249" y="66"/>
                    </a:lnTo>
                    <a:lnTo>
                      <a:pt x="249" y="66"/>
                    </a:lnTo>
                    <a:lnTo>
                      <a:pt x="249" y="66"/>
                    </a:lnTo>
                    <a:lnTo>
                      <a:pt x="253" y="66"/>
                    </a:lnTo>
                    <a:lnTo>
                      <a:pt x="253" y="66"/>
                    </a:lnTo>
                    <a:lnTo>
                      <a:pt x="256" y="69"/>
                    </a:lnTo>
                    <a:lnTo>
                      <a:pt x="256" y="69"/>
                    </a:lnTo>
                    <a:lnTo>
                      <a:pt x="27"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 name="Oval 114"/>
              <p:cNvSpPr>
                <a:spLocks noChangeArrowheads="1"/>
              </p:cNvSpPr>
              <p:nvPr/>
            </p:nvSpPr>
            <p:spPr bwMode="auto">
              <a:xfrm>
                <a:off x="4283" y="1142"/>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 name="Freeform 115"/>
              <p:cNvSpPr>
                <a:spLocks/>
              </p:cNvSpPr>
              <p:nvPr/>
            </p:nvSpPr>
            <p:spPr bwMode="auto">
              <a:xfrm>
                <a:off x="4096" y="1166"/>
                <a:ext cx="208" cy="118"/>
              </a:xfrm>
              <a:custGeom>
                <a:avLst/>
                <a:gdLst>
                  <a:gd name="T0" fmla="*/ 208 w 208"/>
                  <a:gd name="T1" fmla="*/ 45 h 118"/>
                  <a:gd name="T2" fmla="*/ 208 w 208"/>
                  <a:gd name="T3" fmla="*/ 45 h 118"/>
                  <a:gd name="T4" fmla="*/ 208 w 208"/>
                  <a:gd name="T5" fmla="*/ 45 h 118"/>
                  <a:gd name="T6" fmla="*/ 208 w 208"/>
                  <a:gd name="T7" fmla="*/ 45 h 118"/>
                  <a:gd name="T8" fmla="*/ 208 w 208"/>
                  <a:gd name="T9" fmla="*/ 42 h 118"/>
                  <a:gd name="T10" fmla="*/ 208 w 208"/>
                  <a:gd name="T11" fmla="*/ 42 h 118"/>
                  <a:gd name="T12" fmla="*/ 208 w 208"/>
                  <a:gd name="T13" fmla="*/ 39 h 118"/>
                  <a:gd name="T14" fmla="*/ 208 w 208"/>
                  <a:gd name="T15" fmla="*/ 35 h 118"/>
                  <a:gd name="T16" fmla="*/ 208 w 208"/>
                  <a:gd name="T17" fmla="*/ 32 h 118"/>
                  <a:gd name="T18" fmla="*/ 208 w 208"/>
                  <a:gd name="T19" fmla="*/ 32 h 118"/>
                  <a:gd name="T20" fmla="*/ 204 w 208"/>
                  <a:gd name="T21" fmla="*/ 28 h 118"/>
                  <a:gd name="T22" fmla="*/ 204 w 208"/>
                  <a:gd name="T23" fmla="*/ 25 h 118"/>
                  <a:gd name="T24" fmla="*/ 204 w 208"/>
                  <a:gd name="T25" fmla="*/ 21 h 118"/>
                  <a:gd name="T26" fmla="*/ 201 w 208"/>
                  <a:gd name="T27" fmla="*/ 18 h 118"/>
                  <a:gd name="T28" fmla="*/ 201 w 208"/>
                  <a:gd name="T29" fmla="*/ 14 h 118"/>
                  <a:gd name="T30" fmla="*/ 201 w 208"/>
                  <a:gd name="T31" fmla="*/ 14 h 118"/>
                  <a:gd name="T32" fmla="*/ 197 w 208"/>
                  <a:gd name="T33" fmla="*/ 11 h 118"/>
                  <a:gd name="T34" fmla="*/ 197 w 208"/>
                  <a:gd name="T35" fmla="*/ 7 h 118"/>
                  <a:gd name="T36" fmla="*/ 197 w 208"/>
                  <a:gd name="T37" fmla="*/ 7 h 118"/>
                  <a:gd name="T38" fmla="*/ 194 w 208"/>
                  <a:gd name="T39" fmla="*/ 4 h 118"/>
                  <a:gd name="T40" fmla="*/ 194 w 208"/>
                  <a:gd name="T41" fmla="*/ 4 h 118"/>
                  <a:gd name="T42" fmla="*/ 194 w 208"/>
                  <a:gd name="T43" fmla="*/ 0 h 118"/>
                  <a:gd name="T44" fmla="*/ 190 w 208"/>
                  <a:gd name="T45" fmla="*/ 0 h 118"/>
                  <a:gd name="T46" fmla="*/ 190 w 208"/>
                  <a:gd name="T47" fmla="*/ 0 h 118"/>
                  <a:gd name="T48" fmla="*/ 190 w 208"/>
                  <a:gd name="T49" fmla="*/ 0 h 118"/>
                  <a:gd name="T50" fmla="*/ 0 w 208"/>
                  <a:gd name="T51" fmla="*/ 73 h 118"/>
                  <a:gd name="T52" fmla="*/ 0 w 208"/>
                  <a:gd name="T53" fmla="*/ 73 h 118"/>
                  <a:gd name="T54" fmla="*/ 3 w 208"/>
                  <a:gd name="T55" fmla="*/ 73 h 118"/>
                  <a:gd name="T56" fmla="*/ 3 w 208"/>
                  <a:gd name="T57" fmla="*/ 73 h 118"/>
                  <a:gd name="T58" fmla="*/ 3 w 208"/>
                  <a:gd name="T59" fmla="*/ 73 h 118"/>
                  <a:gd name="T60" fmla="*/ 3 w 208"/>
                  <a:gd name="T61" fmla="*/ 77 h 118"/>
                  <a:gd name="T62" fmla="*/ 6 w 208"/>
                  <a:gd name="T63" fmla="*/ 77 h 118"/>
                  <a:gd name="T64" fmla="*/ 6 w 208"/>
                  <a:gd name="T65" fmla="*/ 80 h 118"/>
                  <a:gd name="T66" fmla="*/ 6 w 208"/>
                  <a:gd name="T67" fmla="*/ 84 h 118"/>
                  <a:gd name="T68" fmla="*/ 10 w 208"/>
                  <a:gd name="T69" fmla="*/ 87 h 118"/>
                  <a:gd name="T70" fmla="*/ 10 w 208"/>
                  <a:gd name="T71" fmla="*/ 87 h 118"/>
                  <a:gd name="T72" fmla="*/ 10 w 208"/>
                  <a:gd name="T73" fmla="*/ 91 h 118"/>
                  <a:gd name="T74" fmla="*/ 13 w 208"/>
                  <a:gd name="T75" fmla="*/ 94 h 118"/>
                  <a:gd name="T76" fmla="*/ 13 w 208"/>
                  <a:gd name="T77" fmla="*/ 97 h 118"/>
                  <a:gd name="T78" fmla="*/ 13 w 208"/>
                  <a:gd name="T79" fmla="*/ 101 h 118"/>
                  <a:gd name="T80" fmla="*/ 17 w 208"/>
                  <a:gd name="T81" fmla="*/ 104 h 118"/>
                  <a:gd name="T82" fmla="*/ 17 w 208"/>
                  <a:gd name="T83" fmla="*/ 104 h 118"/>
                  <a:gd name="T84" fmla="*/ 17 w 208"/>
                  <a:gd name="T85" fmla="*/ 108 h 118"/>
                  <a:gd name="T86" fmla="*/ 17 w 208"/>
                  <a:gd name="T87" fmla="*/ 111 h 118"/>
                  <a:gd name="T88" fmla="*/ 17 w 208"/>
                  <a:gd name="T89" fmla="*/ 111 h 118"/>
                  <a:gd name="T90" fmla="*/ 17 w 208"/>
                  <a:gd name="T91" fmla="*/ 115 h 118"/>
                  <a:gd name="T92" fmla="*/ 17 w 208"/>
                  <a:gd name="T93" fmla="*/ 115 h 118"/>
                  <a:gd name="T94" fmla="*/ 17 w 208"/>
                  <a:gd name="T95" fmla="*/ 118 h 118"/>
                  <a:gd name="T96" fmla="*/ 17 w 208"/>
                  <a:gd name="T97" fmla="*/ 118 h 118"/>
                  <a:gd name="T98" fmla="*/ 17 w 208"/>
                  <a:gd name="T9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118">
                    <a:moveTo>
                      <a:pt x="208" y="45"/>
                    </a:moveTo>
                    <a:lnTo>
                      <a:pt x="208" y="45"/>
                    </a:lnTo>
                    <a:lnTo>
                      <a:pt x="208" y="45"/>
                    </a:lnTo>
                    <a:lnTo>
                      <a:pt x="208" y="45"/>
                    </a:lnTo>
                    <a:lnTo>
                      <a:pt x="208" y="45"/>
                    </a:lnTo>
                    <a:lnTo>
                      <a:pt x="208" y="45"/>
                    </a:lnTo>
                    <a:lnTo>
                      <a:pt x="208" y="45"/>
                    </a:lnTo>
                    <a:lnTo>
                      <a:pt x="208" y="45"/>
                    </a:lnTo>
                    <a:lnTo>
                      <a:pt x="208" y="42"/>
                    </a:lnTo>
                    <a:lnTo>
                      <a:pt x="208" y="42"/>
                    </a:lnTo>
                    <a:lnTo>
                      <a:pt x="208" y="42"/>
                    </a:lnTo>
                    <a:lnTo>
                      <a:pt x="208" y="42"/>
                    </a:lnTo>
                    <a:lnTo>
                      <a:pt x="208" y="39"/>
                    </a:lnTo>
                    <a:lnTo>
                      <a:pt x="208" y="39"/>
                    </a:lnTo>
                    <a:lnTo>
                      <a:pt x="208" y="39"/>
                    </a:lnTo>
                    <a:lnTo>
                      <a:pt x="208" y="35"/>
                    </a:lnTo>
                    <a:lnTo>
                      <a:pt x="208" y="35"/>
                    </a:lnTo>
                    <a:lnTo>
                      <a:pt x="208" y="32"/>
                    </a:lnTo>
                    <a:lnTo>
                      <a:pt x="208" y="32"/>
                    </a:lnTo>
                    <a:lnTo>
                      <a:pt x="208" y="32"/>
                    </a:lnTo>
                    <a:lnTo>
                      <a:pt x="204" y="28"/>
                    </a:lnTo>
                    <a:lnTo>
                      <a:pt x="204" y="28"/>
                    </a:lnTo>
                    <a:lnTo>
                      <a:pt x="204" y="25"/>
                    </a:lnTo>
                    <a:lnTo>
                      <a:pt x="204" y="25"/>
                    </a:lnTo>
                    <a:lnTo>
                      <a:pt x="204" y="25"/>
                    </a:lnTo>
                    <a:lnTo>
                      <a:pt x="204" y="21"/>
                    </a:lnTo>
                    <a:lnTo>
                      <a:pt x="204" y="21"/>
                    </a:lnTo>
                    <a:lnTo>
                      <a:pt x="201" y="18"/>
                    </a:lnTo>
                    <a:lnTo>
                      <a:pt x="201" y="18"/>
                    </a:lnTo>
                    <a:lnTo>
                      <a:pt x="201" y="14"/>
                    </a:lnTo>
                    <a:lnTo>
                      <a:pt x="201" y="14"/>
                    </a:lnTo>
                    <a:lnTo>
                      <a:pt x="201" y="14"/>
                    </a:lnTo>
                    <a:lnTo>
                      <a:pt x="197" y="11"/>
                    </a:lnTo>
                    <a:lnTo>
                      <a:pt x="197" y="11"/>
                    </a:lnTo>
                    <a:lnTo>
                      <a:pt x="197" y="11"/>
                    </a:lnTo>
                    <a:lnTo>
                      <a:pt x="197" y="7"/>
                    </a:lnTo>
                    <a:lnTo>
                      <a:pt x="197" y="7"/>
                    </a:lnTo>
                    <a:lnTo>
                      <a:pt x="197" y="7"/>
                    </a:lnTo>
                    <a:lnTo>
                      <a:pt x="194" y="4"/>
                    </a:lnTo>
                    <a:lnTo>
                      <a:pt x="194" y="4"/>
                    </a:lnTo>
                    <a:lnTo>
                      <a:pt x="194" y="4"/>
                    </a:lnTo>
                    <a:lnTo>
                      <a:pt x="194" y="4"/>
                    </a:lnTo>
                    <a:lnTo>
                      <a:pt x="194" y="4"/>
                    </a:lnTo>
                    <a:lnTo>
                      <a:pt x="194" y="0"/>
                    </a:lnTo>
                    <a:lnTo>
                      <a:pt x="194" y="0"/>
                    </a:lnTo>
                    <a:lnTo>
                      <a:pt x="190" y="0"/>
                    </a:lnTo>
                    <a:lnTo>
                      <a:pt x="190" y="0"/>
                    </a:lnTo>
                    <a:lnTo>
                      <a:pt x="190" y="0"/>
                    </a:lnTo>
                    <a:lnTo>
                      <a:pt x="190" y="0"/>
                    </a:lnTo>
                    <a:lnTo>
                      <a:pt x="190" y="0"/>
                    </a:lnTo>
                    <a:lnTo>
                      <a:pt x="0" y="73"/>
                    </a:lnTo>
                    <a:lnTo>
                      <a:pt x="0" y="73"/>
                    </a:lnTo>
                    <a:lnTo>
                      <a:pt x="0" y="73"/>
                    </a:lnTo>
                    <a:lnTo>
                      <a:pt x="0" y="73"/>
                    </a:lnTo>
                    <a:lnTo>
                      <a:pt x="0" y="73"/>
                    </a:lnTo>
                    <a:lnTo>
                      <a:pt x="3" y="73"/>
                    </a:lnTo>
                    <a:lnTo>
                      <a:pt x="3" y="73"/>
                    </a:lnTo>
                    <a:lnTo>
                      <a:pt x="3" y="73"/>
                    </a:lnTo>
                    <a:lnTo>
                      <a:pt x="3" y="73"/>
                    </a:lnTo>
                    <a:lnTo>
                      <a:pt x="3" y="73"/>
                    </a:lnTo>
                    <a:lnTo>
                      <a:pt x="3" y="77"/>
                    </a:lnTo>
                    <a:lnTo>
                      <a:pt x="3" y="77"/>
                    </a:lnTo>
                    <a:lnTo>
                      <a:pt x="6" y="77"/>
                    </a:lnTo>
                    <a:lnTo>
                      <a:pt x="6" y="77"/>
                    </a:lnTo>
                    <a:lnTo>
                      <a:pt x="6" y="80"/>
                    </a:lnTo>
                    <a:lnTo>
                      <a:pt x="6" y="80"/>
                    </a:lnTo>
                    <a:lnTo>
                      <a:pt x="6" y="80"/>
                    </a:lnTo>
                    <a:lnTo>
                      <a:pt x="6" y="84"/>
                    </a:lnTo>
                    <a:lnTo>
                      <a:pt x="10" y="84"/>
                    </a:lnTo>
                    <a:lnTo>
                      <a:pt x="10" y="87"/>
                    </a:lnTo>
                    <a:lnTo>
                      <a:pt x="10" y="87"/>
                    </a:lnTo>
                    <a:lnTo>
                      <a:pt x="10" y="87"/>
                    </a:lnTo>
                    <a:lnTo>
                      <a:pt x="10" y="91"/>
                    </a:lnTo>
                    <a:lnTo>
                      <a:pt x="10" y="91"/>
                    </a:lnTo>
                    <a:lnTo>
                      <a:pt x="13" y="94"/>
                    </a:lnTo>
                    <a:lnTo>
                      <a:pt x="13" y="94"/>
                    </a:lnTo>
                    <a:lnTo>
                      <a:pt x="13" y="94"/>
                    </a:lnTo>
                    <a:lnTo>
                      <a:pt x="13" y="97"/>
                    </a:lnTo>
                    <a:lnTo>
                      <a:pt x="13" y="97"/>
                    </a:lnTo>
                    <a:lnTo>
                      <a:pt x="13" y="101"/>
                    </a:lnTo>
                    <a:lnTo>
                      <a:pt x="13" y="101"/>
                    </a:lnTo>
                    <a:lnTo>
                      <a:pt x="17" y="104"/>
                    </a:lnTo>
                    <a:lnTo>
                      <a:pt x="17" y="104"/>
                    </a:lnTo>
                    <a:lnTo>
                      <a:pt x="17" y="104"/>
                    </a:lnTo>
                    <a:lnTo>
                      <a:pt x="17" y="108"/>
                    </a:lnTo>
                    <a:lnTo>
                      <a:pt x="17" y="108"/>
                    </a:lnTo>
                    <a:lnTo>
                      <a:pt x="17" y="108"/>
                    </a:lnTo>
                    <a:lnTo>
                      <a:pt x="17" y="111"/>
                    </a:lnTo>
                    <a:lnTo>
                      <a:pt x="17" y="111"/>
                    </a:lnTo>
                    <a:lnTo>
                      <a:pt x="17" y="111"/>
                    </a:lnTo>
                    <a:lnTo>
                      <a:pt x="17" y="115"/>
                    </a:lnTo>
                    <a:lnTo>
                      <a:pt x="17" y="115"/>
                    </a:lnTo>
                    <a:lnTo>
                      <a:pt x="17" y="115"/>
                    </a:lnTo>
                    <a:lnTo>
                      <a:pt x="17" y="115"/>
                    </a:lnTo>
                    <a:lnTo>
                      <a:pt x="17" y="115"/>
                    </a:lnTo>
                    <a:lnTo>
                      <a:pt x="17" y="118"/>
                    </a:lnTo>
                    <a:lnTo>
                      <a:pt x="17" y="118"/>
                    </a:lnTo>
                    <a:lnTo>
                      <a:pt x="17" y="118"/>
                    </a:lnTo>
                    <a:lnTo>
                      <a:pt x="17" y="118"/>
                    </a:lnTo>
                    <a:lnTo>
                      <a:pt x="17" y="118"/>
                    </a:lnTo>
                    <a:lnTo>
                      <a:pt x="208"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 name="Oval 116"/>
              <p:cNvSpPr>
                <a:spLocks noChangeArrowheads="1"/>
              </p:cNvSpPr>
              <p:nvPr/>
            </p:nvSpPr>
            <p:spPr bwMode="auto">
              <a:xfrm>
                <a:off x="1280" y="2328"/>
                <a:ext cx="225" cy="226"/>
              </a:xfrm>
              <a:prstGeom prst="ellipse">
                <a:avLst/>
              </a:prstGeom>
              <a:solidFill>
                <a:srgbClr val="00FF00"/>
              </a:solidFill>
              <a:ln w="4763">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4" name="Oval 117"/>
              <p:cNvSpPr>
                <a:spLocks noChangeArrowheads="1"/>
              </p:cNvSpPr>
              <p:nvPr/>
            </p:nvSpPr>
            <p:spPr bwMode="auto">
              <a:xfrm>
                <a:off x="2781" y="2609"/>
                <a:ext cx="149" cy="149"/>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5" name="Freeform 118"/>
              <p:cNvSpPr>
                <a:spLocks/>
              </p:cNvSpPr>
              <p:nvPr/>
            </p:nvSpPr>
            <p:spPr bwMode="auto">
              <a:xfrm>
                <a:off x="2899" y="2529"/>
                <a:ext cx="447" cy="167"/>
              </a:xfrm>
              <a:custGeom>
                <a:avLst/>
                <a:gdLst>
                  <a:gd name="T0" fmla="*/ 7 w 447"/>
                  <a:gd name="T1" fmla="*/ 118 h 167"/>
                  <a:gd name="T2" fmla="*/ 7 w 447"/>
                  <a:gd name="T3" fmla="*/ 118 h 167"/>
                  <a:gd name="T4" fmla="*/ 4 w 447"/>
                  <a:gd name="T5" fmla="*/ 122 h 167"/>
                  <a:gd name="T6" fmla="*/ 4 w 447"/>
                  <a:gd name="T7" fmla="*/ 122 h 167"/>
                  <a:gd name="T8" fmla="*/ 0 w 447"/>
                  <a:gd name="T9" fmla="*/ 125 h 167"/>
                  <a:gd name="T10" fmla="*/ 0 w 447"/>
                  <a:gd name="T11" fmla="*/ 125 h 167"/>
                  <a:gd name="T12" fmla="*/ 0 w 447"/>
                  <a:gd name="T13" fmla="*/ 129 h 167"/>
                  <a:gd name="T14" fmla="*/ 0 w 447"/>
                  <a:gd name="T15" fmla="*/ 132 h 167"/>
                  <a:gd name="T16" fmla="*/ 0 w 447"/>
                  <a:gd name="T17" fmla="*/ 136 h 167"/>
                  <a:gd name="T18" fmla="*/ 0 w 447"/>
                  <a:gd name="T19" fmla="*/ 139 h 167"/>
                  <a:gd name="T20" fmla="*/ 0 w 447"/>
                  <a:gd name="T21" fmla="*/ 143 h 167"/>
                  <a:gd name="T22" fmla="*/ 0 w 447"/>
                  <a:gd name="T23" fmla="*/ 143 h 167"/>
                  <a:gd name="T24" fmla="*/ 0 w 447"/>
                  <a:gd name="T25" fmla="*/ 146 h 167"/>
                  <a:gd name="T26" fmla="*/ 4 w 447"/>
                  <a:gd name="T27" fmla="*/ 150 h 167"/>
                  <a:gd name="T28" fmla="*/ 4 w 447"/>
                  <a:gd name="T29" fmla="*/ 153 h 167"/>
                  <a:gd name="T30" fmla="*/ 4 w 447"/>
                  <a:gd name="T31" fmla="*/ 157 h 167"/>
                  <a:gd name="T32" fmla="*/ 7 w 447"/>
                  <a:gd name="T33" fmla="*/ 157 h 167"/>
                  <a:gd name="T34" fmla="*/ 7 w 447"/>
                  <a:gd name="T35" fmla="*/ 160 h 167"/>
                  <a:gd name="T36" fmla="*/ 11 w 447"/>
                  <a:gd name="T37" fmla="*/ 163 h 167"/>
                  <a:gd name="T38" fmla="*/ 11 w 447"/>
                  <a:gd name="T39" fmla="*/ 163 h 167"/>
                  <a:gd name="T40" fmla="*/ 14 w 447"/>
                  <a:gd name="T41" fmla="*/ 163 h 167"/>
                  <a:gd name="T42" fmla="*/ 14 w 447"/>
                  <a:gd name="T43" fmla="*/ 167 h 167"/>
                  <a:gd name="T44" fmla="*/ 17 w 447"/>
                  <a:gd name="T45" fmla="*/ 167 h 167"/>
                  <a:gd name="T46" fmla="*/ 21 w 447"/>
                  <a:gd name="T47" fmla="*/ 167 h 167"/>
                  <a:gd name="T48" fmla="*/ 21 w 447"/>
                  <a:gd name="T49" fmla="*/ 167 h 167"/>
                  <a:gd name="T50" fmla="*/ 444 w 447"/>
                  <a:gd name="T51" fmla="*/ 49 h 167"/>
                  <a:gd name="T52" fmla="*/ 444 w 447"/>
                  <a:gd name="T53" fmla="*/ 49 h 167"/>
                  <a:gd name="T54" fmla="*/ 441 w 447"/>
                  <a:gd name="T55" fmla="*/ 49 h 167"/>
                  <a:gd name="T56" fmla="*/ 441 w 447"/>
                  <a:gd name="T57" fmla="*/ 49 h 167"/>
                  <a:gd name="T58" fmla="*/ 437 w 447"/>
                  <a:gd name="T59" fmla="*/ 46 h 167"/>
                  <a:gd name="T60" fmla="*/ 437 w 447"/>
                  <a:gd name="T61" fmla="*/ 46 h 167"/>
                  <a:gd name="T62" fmla="*/ 434 w 447"/>
                  <a:gd name="T63" fmla="*/ 42 h 167"/>
                  <a:gd name="T64" fmla="*/ 434 w 447"/>
                  <a:gd name="T65" fmla="*/ 42 h 167"/>
                  <a:gd name="T66" fmla="*/ 430 w 447"/>
                  <a:gd name="T67" fmla="*/ 39 h 167"/>
                  <a:gd name="T68" fmla="*/ 430 w 447"/>
                  <a:gd name="T69" fmla="*/ 35 h 167"/>
                  <a:gd name="T70" fmla="*/ 427 w 447"/>
                  <a:gd name="T71" fmla="*/ 35 h 167"/>
                  <a:gd name="T72" fmla="*/ 427 w 447"/>
                  <a:gd name="T73" fmla="*/ 32 h 167"/>
                  <a:gd name="T74" fmla="*/ 427 w 447"/>
                  <a:gd name="T75" fmla="*/ 28 h 167"/>
                  <a:gd name="T76" fmla="*/ 423 w 447"/>
                  <a:gd name="T77" fmla="*/ 25 h 167"/>
                  <a:gd name="T78" fmla="*/ 423 w 447"/>
                  <a:gd name="T79" fmla="*/ 21 h 167"/>
                  <a:gd name="T80" fmla="*/ 423 w 447"/>
                  <a:gd name="T81" fmla="*/ 18 h 167"/>
                  <a:gd name="T82" fmla="*/ 423 w 447"/>
                  <a:gd name="T83" fmla="*/ 14 h 167"/>
                  <a:gd name="T84" fmla="*/ 423 w 447"/>
                  <a:gd name="T85" fmla="*/ 11 h 167"/>
                  <a:gd name="T86" fmla="*/ 427 w 447"/>
                  <a:gd name="T87" fmla="*/ 11 h 167"/>
                  <a:gd name="T88" fmla="*/ 427 w 447"/>
                  <a:gd name="T89" fmla="*/ 7 h 167"/>
                  <a:gd name="T90" fmla="*/ 427 w 447"/>
                  <a:gd name="T91" fmla="*/ 4 h 167"/>
                  <a:gd name="T92" fmla="*/ 427 w 447"/>
                  <a:gd name="T93" fmla="*/ 4 h 167"/>
                  <a:gd name="T94" fmla="*/ 430 w 447"/>
                  <a:gd name="T95" fmla="*/ 0 h 167"/>
                  <a:gd name="T96" fmla="*/ 430 w 447"/>
                  <a:gd name="T97" fmla="*/ 0 h 167"/>
                  <a:gd name="T98" fmla="*/ 434 w 447"/>
                  <a:gd name="T9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7" h="167">
                    <a:moveTo>
                      <a:pt x="7" y="118"/>
                    </a:moveTo>
                    <a:lnTo>
                      <a:pt x="7" y="118"/>
                    </a:lnTo>
                    <a:lnTo>
                      <a:pt x="7" y="118"/>
                    </a:lnTo>
                    <a:lnTo>
                      <a:pt x="7" y="118"/>
                    </a:lnTo>
                    <a:lnTo>
                      <a:pt x="4" y="122"/>
                    </a:lnTo>
                    <a:lnTo>
                      <a:pt x="4" y="122"/>
                    </a:lnTo>
                    <a:lnTo>
                      <a:pt x="4" y="122"/>
                    </a:lnTo>
                    <a:lnTo>
                      <a:pt x="4" y="122"/>
                    </a:lnTo>
                    <a:lnTo>
                      <a:pt x="4" y="125"/>
                    </a:lnTo>
                    <a:lnTo>
                      <a:pt x="0" y="125"/>
                    </a:lnTo>
                    <a:lnTo>
                      <a:pt x="0" y="125"/>
                    </a:lnTo>
                    <a:lnTo>
                      <a:pt x="0" y="125"/>
                    </a:lnTo>
                    <a:lnTo>
                      <a:pt x="0" y="129"/>
                    </a:lnTo>
                    <a:lnTo>
                      <a:pt x="0" y="129"/>
                    </a:lnTo>
                    <a:lnTo>
                      <a:pt x="0" y="132"/>
                    </a:lnTo>
                    <a:lnTo>
                      <a:pt x="0" y="132"/>
                    </a:lnTo>
                    <a:lnTo>
                      <a:pt x="0" y="132"/>
                    </a:lnTo>
                    <a:lnTo>
                      <a:pt x="0" y="136"/>
                    </a:lnTo>
                    <a:lnTo>
                      <a:pt x="0" y="136"/>
                    </a:lnTo>
                    <a:lnTo>
                      <a:pt x="0" y="139"/>
                    </a:lnTo>
                    <a:lnTo>
                      <a:pt x="0" y="139"/>
                    </a:lnTo>
                    <a:lnTo>
                      <a:pt x="0" y="143"/>
                    </a:lnTo>
                    <a:lnTo>
                      <a:pt x="0" y="143"/>
                    </a:lnTo>
                    <a:lnTo>
                      <a:pt x="0" y="143"/>
                    </a:lnTo>
                    <a:lnTo>
                      <a:pt x="0" y="146"/>
                    </a:lnTo>
                    <a:lnTo>
                      <a:pt x="0" y="146"/>
                    </a:lnTo>
                    <a:lnTo>
                      <a:pt x="0" y="150"/>
                    </a:lnTo>
                    <a:lnTo>
                      <a:pt x="4" y="150"/>
                    </a:lnTo>
                    <a:lnTo>
                      <a:pt x="4" y="153"/>
                    </a:lnTo>
                    <a:lnTo>
                      <a:pt x="4" y="153"/>
                    </a:lnTo>
                    <a:lnTo>
                      <a:pt x="4" y="153"/>
                    </a:lnTo>
                    <a:lnTo>
                      <a:pt x="4" y="157"/>
                    </a:lnTo>
                    <a:lnTo>
                      <a:pt x="7" y="157"/>
                    </a:lnTo>
                    <a:lnTo>
                      <a:pt x="7" y="157"/>
                    </a:lnTo>
                    <a:lnTo>
                      <a:pt x="7" y="160"/>
                    </a:lnTo>
                    <a:lnTo>
                      <a:pt x="7" y="160"/>
                    </a:lnTo>
                    <a:lnTo>
                      <a:pt x="11" y="160"/>
                    </a:lnTo>
                    <a:lnTo>
                      <a:pt x="11" y="163"/>
                    </a:lnTo>
                    <a:lnTo>
                      <a:pt x="11" y="163"/>
                    </a:lnTo>
                    <a:lnTo>
                      <a:pt x="11" y="163"/>
                    </a:lnTo>
                    <a:lnTo>
                      <a:pt x="14" y="163"/>
                    </a:lnTo>
                    <a:lnTo>
                      <a:pt x="14" y="163"/>
                    </a:lnTo>
                    <a:lnTo>
                      <a:pt x="14" y="167"/>
                    </a:lnTo>
                    <a:lnTo>
                      <a:pt x="14" y="167"/>
                    </a:lnTo>
                    <a:lnTo>
                      <a:pt x="17" y="167"/>
                    </a:lnTo>
                    <a:lnTo>
                      <a:pt x="17" y="167"/>
                    </a:lnTo>
                    <a:lnTo>
                      <a:pt x="17" y="167"/>
                    </a:lnTo>
                    <a:lnTo>
                      <a:pt x="21" y="167"/>
                    </a:lnTo>
                    <a:lnTo>
                      <a:pt x="21" y="167"/>
                    </a:lnTo>
                    <a:lnTo>
                      <a:pt x="21" y="167"/>
                    </a:lnTo>
                    <a:lnTo>
                      <a:pt x="447" y="49"/>
                    </a:lnTo>
                    <a:lnTo>
                      <a:pt x="444" y="49"/>
                    </a:lnTo>
                    <a:lnTo>
                      <a:pt x="444" y="49"/>
                    </a:lnTo>
                    <a:lnTo>
                      <a:pt x="444" y="49"/>
                    </a:lnTo>
                    <a:lnTo>
                      <a:pt x="444" y="49"/>
                    </a:lnTo>
                    <a:lnTo>
                      <a:pt x="441" y="49"/>
                    </a:lnTo>
                    <a:lnTo>
                      <a:pt x="441" y="49"/>
                    </a:lnTo>
                    <a:lnTo>
                      <a:pt x="441" y="49"/>
                    </a:lnTo>
                    <a:lnTo>
                      <a:pt x="437" y="46"/>
                    </a:lnTo>
                    <a:lnTo>
                      <a:pt x="437" y="46"/>
                    </a:lnTo>
                    <a:lnTo>
                      <a:pt x="437" y="46"/>
                    </a:lnTo>
                    <a:lnTo>
                      <a:pt x="437" y="46"/>
                    </a:lnTo>
                    <a:lnTo>
                      <a:pt x="434" y="46"/>
                    </a:lnTo>
                    <a:lnTo>
                      <a:pt x="434" y="42"/>
                    </a:lnTo>
                    <a:lnTo>
                      <a:pt x="434" y="42"/>
                    </a:lnTo>
                    <a:lnTo>
                      <a:pt x="434" y="42"/>
                    </a:lnTo>
                    <a:lnTo>
                      <a:pt x="430" y="39"/>
                    </a:lnTo>
                    <a:lnTo>
                      <a:pt x="430" y="39"/>
                    </a:lnTo>
                    <a:lnTo>
                      <a:pt x="430" y="39"/>
                    </a:lnTo>
                    <a:lnTo>
                      <a:pt x="430" y="35"/>
                    </a:lnTo>
                    <a:lnTo>
                      <a:pt x="427" y="35"/>
                    </a:lnTo>
                    <a:lnTo>
                      <a:pt x="427" y="35"/>
                    </a:lnTo>
                    <a:lnTo>
                      <a:pt x="427" y="32"/>
                    </a:lnTo>
                    <a:lnTo>
                      <a:pt x="427" y="32"/>
                    </a:lnTo>
                    <a:lnTo>
                      <a:pt x="427" y="28"/>
                    </a:lnTo>
                    <a:lnTo>
                      <a:pt x="427" y="28"/>
                    </a:lnTo>
                    <a:lnTo>
                      <a:pt x="427" y="25"/>
                    </a:lnTo>
                    <a:lnTo>
                      <a:pt x="423" y="25"/>
                    </a:lnTo>
                    <a:lnTo>
                      <a:pt x="423" y="21"/>
                    </a:lnTo>
                    <a:lnTo>
                      <a:pt x="423" y="21"/>
                    </a:lnTo>
                    <a:lnTo>
                      <a:pt x="423" y="21"/>
                    </a:lnTo>
                    <a:lnTo>
                      <a:pt x="423" y="18"/>
                    </a:lnTo>
                    <a:lnTo>
                      <a:pt x="423" y="18"/>
                    </a:lnTo>
                    <a:lnTo>
                      <a:pt x="423" y="14"/>
                    </a:lnTo>
                    <a:lnTo>
                      <a:pt x="423" y="14"/>
                    </a:lnTo>
                    <a:lnTo>
                      <a:pt x="423" y="11"/>
                    </a:lnTo>
                    <a:lnTo>
                      <a:pt x="423" y="11"/>
                    </a:lnTo>
                    <a:lnTo>
                      <a:pt x="427" y="11"/>
                    </a:lnTo>
                    <a:lnTo>
                      <a:pt x="427" y="7"/>
                    </a:lnTo>
                    <a:lnTo>
                      <a:pt x="427" y="7"/>
                    </a:lnTo>
                    <a:lnTo>
                      <a:pt x="427" y="7"/>
                    </a:lnTo>
                    <a:lnTo>
                      <a:pt x="427" y="4"/>
                    </a:lnTo>
                    <a:lnTo>
                      <a:pt x="427" y="4"/>
                    </a:lnTo>
                    <a:lnTo>
                      <a:pt x="427" y="4"/>
                    </a:lnTo>
                    <a:lnTo>
                      <a:pt x="430" y="4"/>
                    </a:lnTo>
                    <a:lnTo>
                      <a:pt x="430" y="0"/>
                    </a:lnTo>
                    <a:lnTo>
                      <a:pt x="430" y="0"/>
                    </a:lnTo>
                    <a:lnTo>
                      <a:pt x="430" y="0"/>
                    </a:lnTo>
                    <a:lnTo>
                      <a:pt x="430" y="0"/>
                    </a:lnTo>
                    <a:lnTo>
                      <a:pt x="434" y="0"/>
                    </a:lnTo>
                    <a:lnTo>
                      <a:pt x="7" y="11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6" name="Freeform 119"/>
              <p:cNvSpPr>
                <a:spLocks/>
              </p:cNvSpPr>
              <p:nvPr/>
            </p:nvSpPr>
            <p:spPr bwMode="auto">
              <a:xfrm>
                <a:off x="2646" y="2727"/>
                <a:ext cx="198" cy="271"/>
              </a:xfrm>
              <a:custGeom>
                <a:avLst/>
                <a:gdLst>
                  <a:gd name="T0" fmla="*/ 198 w 198"/>
                  <a:gd name="T1" fmla="*/ 28 h 271"/>
                  <a:gd name="T2" fmla="*/ 198 w 198"/>
                  <a:gd name="T3" fmla="*/ 24 h 271"/>
                  <a:gd name="T4" fmla="*/ 198 w 198"/>
                  <a:gd name="T5" fmla="*/ 24 h 271"/>
                  <a:gd name="T6" fmla="*/ 198 w 198"/>
                  <a:gd name="T7" fmla="*/ 24 h 271"/>
                  <a:gd name="T8" fmla="*/ 198 w 198"/>
                  <a:gd name="T9" fmla="*/ 21 h 271"/>
                  <a:gd name="T10" fmla="*/ 198 w 198"/>
                  <a:gd name="T11" fmla="*/ 18 h 271"/>
                  <a:gd name="T12" fmla="*/ 194 w 198"/>
                  <a:gd name="T13" fmla="*/ 18 h 271"/>
                  <a:gd name="T14" fmla="*/ 194 w 198"/>
                  <a:gd name="T15" fmla="*/ 14 h 271"/>
                  <a:gd name="T16" fmla="*/ 191 w 198"/>
                  <a:gd name="T17" fmla="*/ 14 h 271"/>
                  <a:gd name="T18" fmla="*/ 191 w 198"/>
                  <a:gd name="T19" fmla="*/ 11 h 271"/>
                  <a:gd name="T20" fmla="*/ 187 w 198"/>
                  <a:gd name="T21" fmla="*/ 11 h 271"/>
                  <a:gd name="T22" fmla="*/ 184 w 198"/>
                  <a:gd name="T23" fmla="*/ 7 h 271"/>
                  <a:gd name="T24" fmla="*/ 180 w 198"/>
                  <a:gd name="T25" fmla="*/ 7 h 271"/>
                  <a:gd name="T26" fmla="*/ 180 w 198"/>
                  <a:gd name="T27" fmla="*/ 4 h 271"/>
                  <a:gd name="T28" fmla="*/ 177 w 198"/>
                  <a:gd name="T29" fmla="*/ 4 h 271"/>
                  <a:gd name="T30" fmla="*/ 173 w 198"/>
                  <a:gd name="T31" fmla="*/ 0 h 271"/>
                  <a:gd name="T32" fmla="*/ 170 w 198"/>
                  <a:gd name="T33" fmla="*/ 0 h 271"/>
                  <a:gd name="T34" fmla="*/ 170 w 198"/>
                  <a:gd name="T35" fmla="*/ 0 h 271"/>
                  <a:gd name="T36" fmla="*/ 166 w 198"/>
                  <a:gd name="T37" fmla="*/ 0 h 271"/>
                  <a:gd name="T38" fmla="*/ 163 w 198"/>
                  <a:gd name="T39" fmla="*/ 0 h 271"/>
                  <a:gd name="T40" fmla="*/ 163 w 198"/>
                  <a:gd name="T41" fmla="*/ 0 h 271"/>
                  <a:gd name="T42" fmla="*/ 160 w 198"/>
                  <a:gd name="T43" fmla="*/ 0 h 271"/>
                  <a:gd name="T44" fmla="*/ 160 w 198"/>
                  <a:gd name="T45" fmla="*/ 0 h 271"/>
                  <a:gd name="T46" fmla="*/ 156 w 198"/>
                  <a:gd name="T47" fmla="*/ 0 h 271"/>
                  <a:gd name="T48" fmla="*/ 156 w 198"/>
                  <a:gd name="T49" fmla="*/ 0 h 271"/>
                  <a:gd name="T50" fmla="*/ 0 w 198"/>
                  <a:gd name="T51" fmla="*/ 243 h 271"/>
                  <a:gd name="T52" fmla="*/ 0 w 198"/>
                  <a:gd name="T53" fmla="*/ 243 h 271"/>
                  <a:gd name="T54" fmla="*/ 3 w 198"/>
                  <a:gd name="T55" fmla="*/ 239 h 271"/>
                  <a:gd name="T56" fmla="*/ 3 w 198"/>
                  <a:gd name="T57" fmla="*/ 239 h 271"/>
                  <a:gd name="T58" fmla="*/ 7 w 198"/>
                  <a:gd name="T59" fmla="*/ 239 h 271"/>
                  <a:gd name="T60" fmla="*/ 7 w 198"/>
                  <a:gd name="T61" fmla="*/ 239 h 271"/>
                  <a:gd name="T62" fmla="*/ 10 w 198"/>
                  <a:gd name="T63" fmla="*/ 243 h 271"/>
                  <a:gd name="T64" fmla="*/ 14 w 198"/>
                  <a:gd name="T65" fmla="*/ 243 h 271"/>
                  <a:gd name="T66" fmla="*/ 14 w 198"/>
                  <a:gd name="T67" fmla="*/ 243 h 271"/>
                  <a:gd name="T68" fmla="*/ 17 w 198"/>
                  <a:gd name="T69" fmla="*/ 243 h 271"/>
                  <a:gd name="T70" fmla="*/ 21 w 198"/>
                  <a:gd name="T71" fmla="*/ 246 h 271"/>
                  <a:gd name="T72" fmla="*/ 24 w 198"/>
                  <a:gd name="T73" fmla="*/ 246 h 271"/>
                  <a:gd name="T74" fmla="*/ 28 w 198"/>
                  <a:gd name="T75" fmla="*/ 250 h 271"/>
                  <a:gd name="T76" fmla="*/ 28 w 198"/>
                  <a:gd name="T77" fmla="*/ 250 h 271"/>
                  <a:gd name="T78" fmla="*/ 31 w 198"/>
                  <a:gd name="T79" fmla="*/ 253 h 271"/>
                  <a:gd name="T80" fmla="*/ 35 w 198"/>
                  <a:gd name="T81" fmla="*/ 253 h 271"/>
                  <a:gd name="T82" fmla="*/ 35 w 198"/>
                  <a:gd name="T83" fmla="*/ 257 h 271"/>
                  <a:gd name="T84" fmla="*/ 38 w 198"/>
                  <a:gd name="T85" fmla="*/ 257 h 271"/>
                  <a:gd name="T86" fmla="*/ 38 w 198"/>
                  <a:gd name="T87" fmla="*/ 260 h 271"/>
                  <a:gd name="T88" fmla="*/ 42 w 198"/>
                  <a:gd name="T89" fmla="*/ 264 h 271"/>
                  <a:gd name="T90" fmla="*/ 42 w 198"/>
                  <a:gd name="T91" fmla="*/ 264 h 271"/>
                  <a:gd name="T92" fmla="*/ 42 w 198"/>
                  <a:gd name="T93" fmla="*/ 267 h 271"/>
                  <a:gd name="T94" fmla="*/ 42 w 198"/>
                  <a:gd name="T95" fmla="*/ 267 h 271"/>
                  <a:gd name="T96" fmla="*/ 42 w 198"/>
                  <a:gd name="T97" fmla="*/ 267 h 271"/>
                  <a:gd name="T98" fmla="*/ 42 w 198"/>
                  <a:gd name="T9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271">
                    <a:moveTo>
                      <a:pt x="198" y="28"/>
                    </a:moveTo>
                    <a:lnTo>
                      <a:pt x="198" y="28"/>
                    </a:lnTo>
                    <a:lnTo>
                      <a:pt x="198" y="28"/>
                    </a:lnTo>
                    <a:lnTo>
                      <a:pt x="198" y="24"/>
                    </a:lnTo>
                    <a:lnTo>
                      <a:pt x="198" y="24"/>
                    </a:lnTo>
                    <a:lnTo>
                      <a:pt x="198" y="24"/>
                    </a:lnTo>
                    <a:lnTo>
                      <a:pt x="198" y="24"/>
                    </a:lnTo>
                    <a:lnTo>
                      <a:pt x="198" y="24"/>
                    </a:lnTo>
                    <a:lnTo>
                      <a:pt x="198" y="21"/>
                    </a:lnTo>
                    <a:lnTo>
                      <a:pt x="198" y="21"/>
                    </a:lnTo>
                    <a:lnTo>
                      <a:pt x="198" y="21"/>
                    </a:lnTo>
                    <a:lnTo>
                      <a:pt x="198" y="18"/>
                    </a:lnTo>
                    <a:lnTo>
                      <a:pt x="194" y="18"/>
                    </a:lnTo>
                    <a:lnTo>
                      <a:pt x="194" y="18"/>
                    </a:lnTo>
                    <a:lnTo>
                      <a:pt x="194" y="18"/>
                    </a:lnTo>
                    <a:lnTo>
                      <a:pt x="194" y="14"/>
                    </a:lnTo>
                    <a:lnTo>
                      <a:pt x="191" y="14"/>
                    </a:lnTo>
                    <a:lnTo>
                      <a:pt x="191" y="14"/>
                    </a:lnTo>
                    <a:lnTo>
                      <a:pt x="191" y="11"/>
                    </a:lnTo>
                    <a:lnTo>
                      <a:pt x="191" y="11"/>
                    </a:lnTo>
                    <a:lnTo>
                      <a:pt x="187" y="11"/>
                    </a:lnTo>
                    <a:lnTo>
                      <a:pt x="187" y="11"/>
                    </a:lnTo>
                    <a:lnTo>
                      <a:pt x="187" y="7"/>
                    </a:lnTo>
                    <a:lnTo>
                      <a:pt x="184" y="7"/>
                    </a:lnTo>
                    <a:lnTo>
                      <a:pt x="184" y="7"/>
                    </a:lnTo>
                    <a:lnTo>
                      <a:pt x="180" y="7"/>
                    </a:lnTo>
                    <a:lnTo>
                      <a:pt x="180" y="4"/>
                    </a:lnTo>
                    <a:lnTo>
                      <a:pt x="180" y="4"/>
                    </a:lnTo>
                    <a:lnTo>
                      <a:pt x="177" y="4"/>
                    </a:lnTo>
                    <a:lnTo>
                      <a:pt x="177" y="4"/>
                    </a:lnTo>
                    <a:lnTo>
                      <a:pt x="173" y="4"/>
                    </a:lnTo>
                    <a:lnTo>
                      <a:pt x="173" y="0"/>
                    </a:lnTo>
                    <a:lnTo>
                      <a:pt x="173" y="0"/>
                    </a:lnTo>
                    <a:lnTo>
                      <a:pt x="170" y="0"/>
                    </a:lnTo>
                    <a:lnTo>
                      <a:pt x="170" y="0"/>
                    </a:lnTo>
                    <a:lnTo>
                      <a:pt x="170" y="0"/>
                    </a:lnTo>
                    <a:lnTo>
                      <a:pt x="166" y="0"/>
                    </a:lnTo>
                    <a:lnTo>
                      <a:pt x="166" y="0"/>
                    </a:lnTo>
                    <a:lnTo>
                      <a:pt x="166" y="0"/>
                    </a:lnTo>
                    <a:lnTo>
                      <a:pt x="163" y="0"/>
                    </a:lnTo>
                    <a:lnTo>
                      <a:pt x="163" y="0"/>
                    </a:lnTo>
                    <a:lnTo>
                      <a:pt x="163" y="0"/>
                    </a:lnTo>
                    <a:lnTo>
                      <a:pt x="160" y="0"/>
                    </a:lnTo>
                    <a:lnTo>
                      <a:pt x="160" y="0"/>
                    </a:lnTo>
                    <a:lnTo>
                      <a:pt x="160" y="0"/>
                    </a:lnTo>
                    <a:lnTo>
                      <a:pt x="160" y="0"/>
                    </a:lnTo>
                    <a:lnTo>
                      <a:pt x="160" y="0"/>
                    </a:lnTo>
                    <a:lnTo>
                      <a:pt x="156" y="0"/>
                    </a:lnTo>
                    <a:lnTo>
                      <a:pt x="156" y="0"/>
                    </a:lnTo>
                    <a:lnTo>
                      <a:pt x="156" y="0"/>
                    </a:lnTo>
                    <a:lnTo>
                      <a:pt x="0" y="243"/>
                    </a:lnTo>
                    <a:lnTo>
                      <a:pt x="0" y="243"/>
                    </a:lnTo>
                    <a:lnTo>
                      <a:pt x="0" y="243"/>
                    </a:lnTo>
                    <a:lnTo>
                      <a:pt x="0" y="243"/>
                    </a:lnTo>
                    <a:lnTo>
                      <a:pt x="3" y="243"/>
                    </a:lnTo>
                    <a:lnTo>
                      <a:pt x="3" y="239"/>
                    </a:lnTo>
                    <a:lnTo>
                      <a:pt x="3" y="239"/>
                    </a:lnTo>
                    <a:lnTo>
                      <a:pt x="3" y="239"/>
                    </a:lnTo>
                    <a:lnTo>
                      <a:pt x="3" y="239"/>
                    </a:lnTo>
                    <a:lnTo>
                      <a:pt x="7" y="239"/>
                    </a:lnTo>
                    <a:lnTo>
                      <a:pt x="7" y="239"/>
                    </a:lnTo>
                    <a:lnTo>
                      <a:pt x="7" y="239"/>
                    </a:lnTo>
                    <a:lnTo>
                      <a:pt x="10" y="239"/>
                    </a:lnTo>
                    <a:lnTo>
                      <a:pt x="10" y="243"/>
                    </a:lnTo>
                    <a:lnTo>
                      <a:pt x="10" y="243"/>
                    </a:lnTo>
                    <a:lnTo>
                      <a:pt x="14" y="243"/>
                    </a:lnTo>
                    <a:lnTo>
                      <a:pt x="14" y="243"/>
                    </a:lnTo>
                    <a:lnTo>
                      <a:pt x="14" y="243"/>
                    </a:lnTo>
                    <a:lnTo>
                      <a:pt x="17" y="243"/>
                    </a:lnTo>
                    <a:lnTo>
                      <a:pt x="17" y="243"/>
                    </a:lnTo>
                    <a:lnTo>
                      <a:pt x="21" y="246"/>
                    </a:lnTo>
                    <a:lnTo>
                      <a:pt x="21" y="246"/>
                    </a:lnTo>
                    <a:lnTo>
                      <a:pt x="21" y="246"/>
                    </a:lnTo>
                    <a:lnTo>
                      <a:pt x="24" y="246"/>
                    </a:lnTo>
                    <a:lnTo>
                      <a:pt x="24" y="246"/>
                    </a:lnTo>
                    <a:lnTo>
                      <a:pt x="28" y="250"/>
                    </a:lnTo>
                    <a:lnTo>
                      <a:pt x="28" y="250"/>
                    </a:lnTo>
                    <a:lnTo>
                      <a:pt x="28" y="250"/>
                    </a:lnTo>
                    <a:lnTo>
                      <a:pt x="31" y="250"/>
                    </a:lnTo>
                    <a:lnTo>
                      <a:pt x="31" y="253"/>
                    </a:lnTo>
                    <a:lnTo>
                      <a:pt x="31" y="253"/>
                    </a:lnTo>
                    <a:lnTo>
                      <a:pt x="35" y="253"/>
                    </a:lnTo>
                    <a:lnTo>
                      <a:pt x="35" y="257"/>
                    </a:lnTo>
                    <a:lnTo>
                      <a:pt x="35" y="257"/>
                    </a:lnTo>
                    <a:lnTo>
                      <a:pt x="38" y="257"/>
                    </a:lnTo>
                    <a:lnTo>
                      <a:pt x="38" y="257"/>
                    </a:lnTo>
                    <a:lnTo>
                      <a:pt x="38" y="260"/>
                    </a:lnTo>
                    <a:lnTo>
                      <a:pt x="38" y="260"/>
                    </a:lnTo>
                    <a:lnTo>
                      <a:pt x="38" y="260"/>
                    </a:lnTo>
                    <a:lnTo>
                      <a:pt x="42" y="264"/>
                    </a:lnTo>
                    <a:lnTo>
                      <a:pt x="42" y="264"/>
                    </a:lnTo>
                    <a:lnTo>
                      <a:pt x="42" y="264"/>
                    </a:lnTo>
                    <a:lnTo>
                      <a:pt x="42" y="264"/>
                    </a:lnTo>
                    <a:lnTo>
                      <a:pt x="42" y="267"/>
                    </a:lnTo>
                    <a:lnTo>
                      <a:pt x="42" y="267"/>
                    </a:lnTo>
                    <a:lnTo>
                      <a:pt x="42" y="267"/>
                    </a:lnTo>
                    <a:lnTo>
                      <a:pt x="42" y="267"/>
                    </a:lnTo>
                    <a:lnTo>
                      <a:pt x="42" y="267"/>
                    </a:lnTo>
                    <a:lnTo>
                      <a:pt x="42" y="271"/>
                    </a:lnTo>
                    <a:lnTo>
                      <a:pt x="42" y="271"/>
                    </a:lnTo>
                    <a:lnTo>
                      <a:pt x="198" y="2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7" name="Oval 120"/>
              <p:cNvSpPr>
                <a:spLocks noChangeArrowheads="1"/>
              </p:cNvSpPr>
              <p:nvPr/>
            </p:nvSpPr>
            <p:spPr bwMode="auto">
              <a:xfrm>
                <a:off x="3842" y="2765"/>
                <a:ext cx="226" cy="226"/>
              </a:xfrm>
              <a:prstGeom prst="ellipse">
                <a:avLst/>
              </a:prstGeom>
              <a:solidFill>
                <a:srgbClr val="00FF00"/>
              </a:solidFill>
              <a:ln w="4763">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8" name="Freeform 121"/>
              <p:cNvSpPr>
                <a:spLocks/>
              </p:cNvSpPr>
              <p:nvPr/>
            </p:nvSpPr>
            <p:spPr bwMode="auto">
              <a:xfrm>
                <a:off x="3544" y="2575"/>
                <a:ext cx="357" cy="274"/>
              </a:xfrm>
              <a:custGeom>
                <a:avLst/>
                <a:gdLst>
                  <a:gd name="T0" fmla="*/ 326 w 357"/>
                  <a:gd name="T1" fmla="*/ 274 h 274"/>
                  <a:gd name="T2" fmla="*/ 326 w 357"/>
                  <a:gd name="T3" fmla="*/ 274 h 274"/>
                  <a:gd name="T4" fmla="*/ 330 w 357"/>
                  <a:gd name="T5" fmla="*/ 274 h 274"/>
                  <a:gd name="T6" fmla="*/ 330 w 357"/>
                  <a:gd name="T7" fmla="*/ 274 h 274"/>
                  <a:gd name="T8" fmla="*/ 333 w 357"/>
                  <a:gd name="T9" fmla="*/ 274 h 274"/>
                  <a:gd name="T10" fmla="*/ 337 w 357"/>
                  <a:gd name="T11" fmla="*/ 274 h 274"/>
                  <a:gd name="T12" fmla="*/ 337 w 357"/>
                  <a:gd name="T13" fmla="*/ 270 h 274"/>
                  <a:gd name="T14" fmla="*/ 340 w 357"/>
                  <a:gd name="T15" fmla="*/ 270 h 274"/>
                  <a:gd name="T16" fmla="*/ 343 w 357"/>
                  <a:gd name="T17" fmla="*/ 270 h 274"/>
                  <a:gd name="T18" fmla="*/ 343 w 357"/>
                  <a:gd name="T19" fmla="*/ 267 h 274"/>
                  <a:gd name="T20" fmla="*/ 347 w 357"/>
                  <a:gd name="T21" fmla="*/ 263 h 274"/>
                  <a:gd name="T22" fmla="*/ 350 w 357"/>
                  <a:gd name="T23" fmla="*/ 263 h 274"/>
                  <a:gd name="T24" fmla="*/ 350 w 357"/>
                  <a:gd name="T25" fmla="*/ 260 h 274"/>
                  <a:gd name="T26" fmla="*/ 354 w 357"/>
                  <a:gd name="T27" fmla="*/ 256 h 274"/>
                  <a:gd name="T28" fmla="*/ 354 w 357"/>
                  <a:gd name="T29" fmla="*/ 253 h 274"/>
                  <a:gd name="T30" fmla="*/ 354 w 357"/>
                  <a:gd name="T31" fmla="*/ 253 h 274"/>
                  <a:gd name="T32" fmla="*/ 357 w 357"/>
                  <a:gd name="T33" fmla="*/ 249 h 274"/>
                  <a:gd name="T34" fmla="*/ 357 w 357"/>
                  <a:gd name="T35" fmla="*/ 246 h 274"/>
                  <a:gd name="T36" fmla="*/ 357 w 357"/>
                  <a:gd name="T37" fmla="*/ 242 h 274"/>
                  <a:gd name="T38" fmla="*/ 357 w 357"/>
                  <a:gd name="T39" fmla="*/ 242 h 274"/>
                  <a:gd name="T40" fmla="*/ 357 w 357"/>
                  <a:gd name="T41" fmla="*/ 239 h 274"/>
                  <a:gd name="T42" fmla="*/ 357 w 357"/>
                  <a:gd name="T43" fmla="*/ 235 h 274"/>
                  <a:gd name="T44" fmla="*/ 354 w 357"/>
                  <a:gd name="T45" fmla="*/ 235 h 274"/>
                  <a:gd name="T46" fmla="*/ 354 w 357"/>
                  <a:gd name="T47" fmla="*/ 232 h 274"/>
                  <a:gd name="T48" fmla="*/ 354 w 357"/>
                  <a:gd name="T49" fmla="*/ 232 h 274"/>
                  <a:gd name="T50" fmla="*/ 28 w 357"/>
                  <a:gd name="T51" fmla="*/ 0 h 274"/>
                  <a:gd name="T52" fmla="*/ 31 w 357"/>
                  <a:gd name="T53" fmla="*/ 0 h 274"/>
                  <a:gd name="T54" fmla="*/ 31 w 357"/>
                  <a:gd name="T55" fmla="*/ 3 h 274"/>
                  <a:gd name="T56" fmla="*/ 31 w 357"/>
                  <a:gd name="T57" fmla="*/ 3 h 274"/>
                  <a:gd name="T58" fmla="*/ 31 w 357"/>
                  <a:gd name="T59" fmla="*/ 6 h 274"/>
                  <a:gd name="T60" fmla="*/ 31 w 357"/>
                  <a:gd name="T61" fmla="*/ 6 h 274"/>
                  <a:gd name="T62" fmla="*/ 31 w 357"/>
                  <a:gd name="T63" fmla="*/ 10 h 274"/>
                  <a:gd name="T64" fmla="*/ 31 w 357"/>
                  <a:gd name="T65" fmla="*/ 13 h 274"/>
                  <a:gd name="T66" fmla="*/ 31 w 357"/>
                  <a:gd name="T67" fmla="*/ 17 h 274"/>
                  <a:gd name="T68" fmla="*/ 31 w 357"/>
                  <a:gd name="T69" fmla="*/ 20 h 274"/>
                  <a:gd name="T70" fmla="*/ 28 w 357"/>
                  <a:gd name="T71" fmla="*/ 20 h 274"/>
                  <a:gd name="T72" fmla="*/ 28 w 357"/>
                  <a:gd name="T73" fmla="*/ 24 h 274"/>
                  <a:gd name="T74" fmla="*/ 24 w 357"/>
                  <a:gd name="T75" fmla="*/ 27 h 274"/>
                  <a:gd name="T76" fmla="*/ 24 w 357"/>
                  <a:gd name="T77" fmla="*/ 31 h 274"/>
                  <a:gd name="T78" fmla="*/ 21 w 357"/>
                  <a:gd name="T79" fmla="*/ 31 h 274"/>
                  <a:gd name="T80" fmla="*/ 17 w 357"/>
                  <a:gd name="T81" fmla="*/ 34 h 274"/>
                  <a:gd name="T82" fmla="*/ 17 w 357"/>
                  <a:gd name="T83" fmla="*/ 34 h 274"/>
                  <a:gd name="T84" fmla="*/ 14 w 357"/>
                  <a:gd name="T85" fmla="*/ 38 h 274"/>
                  <a:gd name="T86" fmla="*/ 11 w 357"/>
                  <a:gd name="T87" fmla="*/ 38 h 274"/>
                  <a:gd name="T88" fmla="*/ 11 w 357"/>
                  <a:gd name="T89" fmla="*/ 41 h 274"/>
                  <a:gd name="T90" fmla="*/ 7 w 357"/>
                  <a:gd name="T91" fmla="*/ 41 h 274"/>
                  <a:gd name="T92" fmla="*/ 4 w 357"/>
                  <a:gd name="T93" fmla="*/ 41 h 274"/>
                  <a:gd name="T94" fmla="*/ 4 w 357"/>
                  <a:gd name="T95" fmla="*/ 41 h 274"/>
                  <a:gd name="T96" fmla="*/ 0 w 357"/>
                  <a:gd name="T97" fmla="*/ 41 h 274"/>
                  <a:gd name="T98" fmla="*/ 0 w 357"/>
                  <a:gd name="T99" fmla="*/ 3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7" h="274">
                    <a:moveTo>
                      <a:pt x="323" y="274"/>
                    </a:moveTo>
                    <a:lnTo>
                      <a:pt x="326" y="274"/>
                    </a:lnTo>
                    <a:lnTo>
                      <a:pt x="326" y="274"/>
                    </a:lnTo>
                    <a:lnTo>
                      <a:pt x="326" y="274"/>
                    </a:lnTo>
                    <a:lnTo>
                      <a:pt x="326" y="274"/>
                    </a:lnTo>
                    <a:lnTo>
                      <a:pt x="330" y="274"/>
                    </a:lnTo>
                    <a:lnTo>
                      <a:pt x="330" y="274"/>
                    </a:lnTo>
                    <a:lnTo>
                      <a:pt x="330" y="274"/>
                    </a:lnTo>
                    <a:lnTo>
                      <a:pt x="333" y="274"/>
                    </a:lnTo>
                    <a:lnTo>
                      <a:pt x="333" y="274"/>
                    </a:lnTo>
                    <a:lnTo>
                      <a:pt x="333" y="274"/>
                    </a:lnTo>
                    <a:lnTo>
                      <a:pt x="337" y="274"/>
                    </a:lnTo>
                    <a:lnTo>
                      <a:pt x="337" y="274"/>
                    </a:lnTo>
                    <a:lnTo>
                      <a:pt x="337" y="270"/>
                    </a:lnTo>
                    <a:lnTo>
                      <a:pt x="340" y="270"/>
                    </a:lnTo>
                    <a:lnTo>
                      <a:pt x="340" y="270"/>
                    </a:lnTo>
                    <a:lnTo>
                      <a:pt x="340" y="270"/>
                    </a:lnTo>
                    <a:lnTo>
                      <a:pt x="343" y="270"/>
                    </a:lnTo>
                    <a:lnTo>
                      <a:pt x="343" y="267"/>
                    </a:lnTo>
                    <a:lnTo>
                      <a:pt x="343" y="267"/>
                    </a:lnTo>
                    <a:lnTo>
                      <a:pt x="347" y="267"/>
                    </a:lnTo>
                    <a:lnTo>
                      <a:pt x="347" y="263"/>
                    </a:lnTo>
                    <a:lnTo>
                      <a:pt x="347" y="263"/>
                    </a:lnTo>
                    <a:lnTo>
                      <a:pt x="350" y="263"/>
                    </a:lnTo>
                    <a:lnTo>
                      <a:pt x="350" y="260"/>
                    </a:lnTo>
                    <a:lnTo>
                      <a:pt x="350" y="260"/>
                    </a:lnTo>
                    <a:lnTo>
                      <a:pt x="350" y="260"/>
                    </a:lnTo>
                    <a:lnTo>
                      <a:pt x="354" y="256"/>
                    </a:lnTo>
                    <a:lnTo>
                      <a:pt x="354" y="256"/>
                    </a:lnTo>
                    <a:lnTo>
                      <a:pt x="354" y="253"/>
                    </a:lnTo>
                    <a:lnTo>
                      <a:pt x="354" y="253"/>
                    </a:lnTo>
                    <a:lnTo>
                      <a:pt x="354" y="253"/>
                    </a:lnTo>
                    <a:lnTo>
                      <a:pt x="354" y="249"/>
                    </a:lnTo>
                    <a:lnTo>
                      <a:pt x="357" y="249"/>
                    </a:lnTo>
                    <a:lnTo>
                      <a:pt x="357" y="246"/>
                    </a:lnTo>
                    <a:lnTo>
                      <a:pt x="357" y="246"/>
                    </a:lnTo>
                    <a:lnTo>
                      <a:pt x="357" y="246"/>
                    </a:lnTo>
                    <a:lnTo>
                      <a:pt x="357" y="242"/>
                    </a:lnTo>
                    <a:lnTo>
                      <a:pt x="357" y="242"/>
                    </a:lnTo>
                    <a:lnTo>
                      <a:pt x="357" y="242"/>
                    </a:lnTo>
                    <a:lnTo>
                      <a:pt x="357" y="239"/>
                    </a:lnTo>
                    <a:lnTo>
                      <a:pt x="357" y="239"/>
                    </a:lnTo>
                    <a:lnTo>
                      <a:pt x="357" y="239"/>
                    </a:lnTo>
                    <a:lnTo>
                      <a:pt x="357" y="235"/>
                    </a:lnTo>
                    <a:lnTo>
                      <a:pt x="357" y="235"/>
                    </a:lnTo>
                    <a:lnTo>
                      <a:pt x="354" y="235"/>
                    </a:lnTo>
                    <a:lnTo>
                      <a:pt x="354" y="235"/>
                    </a:lnTo>
                    <a:lnTo>
                      <a:pt x="354" y="232"/>
                    </a:lnTo>
                    <a:lnTo>
                      <a:pt x="354" y="232"/>
                    </a:lnTo>
                    <a:lnTo>
                      <a:pt x="354" y="232"/>
                    </a:lnTo>
                    <a:lnTo>
                      <a:pt x="28" y="0"/>
                    </a:lnTo>
                    <a:lnTo>
                      <a:pt x="28" y="0"/>
                    </a:lnTo>
                    <a:lnTo>
                      <a:pt x="31" y="0"/>
                    </a:lnTo>
                    <a:lnTo>
                      <a:pt x="31" y="0"/>
                    </a:lnTo>
                    <a:lnTo>
                      <a:pt x="31" y="0"/>
                    </a:lnTo>
                    <a:lnTo>
                      <a:pt x="31" y="3"/>
                    </a:lnTo>
                    <a:lnTo>
                      <a:pt x="31" y="3"/>
                    </a:lnTo>
                    <a:lnTo>
                      <a:pt x="31" y="3"/>
                    </a:lnTo>
                    <a:lnTo>
                      <a:pt x="31" y="3"/>
                    </a:lnTo>
                    <a:lnTo>
                      <a:pt x="31" y="6"/>
                    </a:lnTo>
                    <a:lnTo>
                      <a:pt x="31" y="6"/>
                    </a:lnTo>
                    <a:lnTo>
                      <a:pt x="31" y="6"/>
                    </a:lnTo>
                    <a:lnTo>
                      <a:pt x="31" y="10"/>
                    </a:lnTo>
                    <a:lnTo>
                      <a:pt x="31" y="10"/>
                    </a:lnTo>
                    <a:lnTo>
                      <a:pt x="31" y="13"/>
                    </a:lnTo>
                    <a:lnTo>
                      <a:pt x="31" y="13"/>
                    </a:lnTo>
                    <a:lnTo>
                      <a:pt x="31" y="13"/>
                    </a:lnTo>
                    <a:lnTo>
                      <a:pt x="31" y="17"/>
                    </a:lnTo>
                    <a:lnTo>
                      <a:pt x="31" y="17"/>
                    </a:lnTo>
                    <a:lnTo>
                      <a:pt x="31" y="20"/>
                    </a:lnTo>
                    <a:lnTo>
                      <a:pt x="28" y="20"/>
                    </a:lnTo>
                    <a:lnTo>
                      <a:pt x="28" y="20"/>
                    </a:lnTo>
                    <a:lnTo>
                      <a:pt x="28" y="24"/>
                    </a:lnTo>
                    <a:lnTo>
                      <a:pt x="28" y="24"/>
                    </a:lnTo>
                    <a:lnTo>
                      <a:pt x="24" y="27"/>
                    </a:lnTo>
                    <a:lnTo>
                      <a:pt x="24" y="27"/>
                    </a:lnTo>
                    <a:lnTo>
                      <a:pt x="24" y="27"/>
                    </a:lnTo>
                    <a:lnTo>
                      <a:pt x="24" y="31"/>
                    </a:lnTo>
                    <a:lnTo>
                      <a:pt x="21" y="31"/>
                    </a:lnTo>
                    <a:lnTo>
                      <a:pt x="21" y="31"/>
                    </a:lnTo>
                    <a:lnTo>
                      <a:pt x="21" y="34"/>
                    </a:lnTo>
                    <a:lnTo>
                      <a:pt x="17" y="34"/>
                    </a:lnTo>
                    <a:lnTo>
                      <a:pt x="17" y="34"/>
                    </a:lnTo>
                    <a:lnTo>
                      <a:pt x="17" y="34"/>
                    </a:lnTo>
                    <a:lnTo>
                      <a:pt x="14" y="38"/>
                    </a:lnTo>
                    <a:lnTo>
                      <a:pt x="14" y="38"/>
                    </a:lnTo>
                    <a:lnTo>
                      <a:pt x="14" y="38"/>
                    </a:lnTo>
                    <a:lnTo>
                      <a:pt x="11" y="38"/>
                    </a:lnTo>
                    <a:lnTo>
                      <a:pt x="11" y="38"/>
                    </a:lnTo>
                    <a:lnTo>
                      <a:pt x="11" y="41"/>
                    </a:lnTo>
                    <a:lnTo>
                      <a:pt x="7" y="41"/>
                    </a:lnTo>
                    <a:lnTo>
                      <a:pt x="7" y="41"/>
                    </a:lnTo>
                    <a:lnTo>
                      <a:pt x="7" y="41"/>
                    </a:lnTo>
                    <a:lnTo>
                      <a:pt x="4" y="41"/>
                    </a:lnTo>
                    <a:lnTo>
                      <a:pt x="4" y="41"/>
                    </a:lnTo>
                    <a:lnTo>
                      <a:pt x="4" y="41"/>
                    </a:lnTo>
                    <a:lnTo>
                      <a:pt x="4" y="41"/>
                    </a:lnTo>
                    <a:lnTo>
                      <a:pt x="0" y="41"/>
                    </a:lnTo>
                    <a:lnTo>
                      <a:pt x="0" y="38"/>
                    </a:lnTo>
                    <a:lnTo>
                      <a:pt x="0" y="38"/>
                    </a:lnTo>
                    <a:lnTo>
                      <a:pt x="323" y="27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9" name="Oval 122"/>
              <p:cNvSpPr>
                <a:spLocks noChangeArrowheads="1"/>
              </p:cNvSpPr>
              <p:nvPr/>
            </p:nvSpPr>
            <p:spPr bwMode="auto">
              <a:xfrm>
                <a:off x="2910" y="545"/>
                <a:ext cx="72"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0" name="Freeform 123"/>
              <p:cNvSpPr>
                <a:spLocks/>
              </p:cNvSpPr>
              <p:nvPr/>
            </p:nvSpPr>
            <p:spPr bwMode="auto">
              <a:xfrm>
                <a:off x="2944" y="591"/>
                <a:ext cx="160" cy="194"/>
              </a:xfrm>
              <a:custGeom>
                <a:avLst/>
                <a:gdLst>
                  <a:gd name="T0" fmla="*/ 38 w 160"/>
                  <a:gd name="T1" fmla="*/ 0 h 194"/>
                  <a:gd name="T2" fmla="*/ 38 w 160"/>
                  <a:gd name="T3" fmla="*/ 0 h 194"/>
                  <a:gd name="T4" fmla="*/ 38 w 160"/>
                  <a:gd name="T5" fmla="*/ 0 h 194"/>
                  <a:gd name="T6" fmla="*/ 35 w 160"/>
                  <a:gd name="T7" fmla="*/ 0 h 194"/>
                  <a:gd name="T8" fmla="*/ 35 w 160"/>
                  <a:gd name="T9" fmla="*/ 0 h 194"/>
                  <a:gd name="T10" fmla="*/ 31 w 160"/>
                  <a:gd name="T11" fmla="*/ 3 h 194"/>
                  <a:gd name="T12" fmla="*/ 31 w 160"/>
                  <a:gd name="T13" fmla="*/ 3 h 194"/>
                  <a:gd name="T14" fmla="*/ 28 w 160"/>
                  <a:gd name="T15" fmla="*/ 3 h 194"/>
                  <a:gd name="T16" fmla="*/ 24 w 160"/>
                  <a:gd name="T17" fmla="*/ 7 h 194"/>
                  <a:gd name="T18" fmla="*/ 24 w 160"/>
                  <a:gd name="T19" fmla="*/ 7 h 194"/>
                  <a:gd name="T20" fmla="*/ 21 w 160"/>
                  <a:gd name="T21" fmla="*/ 10 h 194"/>
                  <a:gd name="T22" fmla="*/ 18 w 160"/>
                  <a:gd name="T23" fmla="*/ 10 h 194"/>
                  <a:gd name="T24" fmla="*/ 18 w 160"/>
                  <a:gd name="T25" fmla="*/ 13 h 194"/>
                  <a:gd name="T26" fmla="*/ 14 w 160"/>
                  <a:gd name="T27" fmla="*/ 13 h 194"/>
                  <a:gd name="T28" fmla="*/ 11 w 160"/>
                  <a:gd name="T29" fmla="*/ 17 h 194"/>
                  <a:gd name="T30" fmla="*/ 7 w 160"/>
                  <a:gd name="T31" fmla="*/ 17 h 194"/>
                  <a:gd name="T32" fmla="*/ 7 w 160"/>
                  <a:gd name="T33" fmla="*/ 20 h 194"/>
                  <a:gd name="T34" fmla="*/ 4 w 160"/>
                  <a:gd name="T35" fmla="*/ 20 h 194"/>
                  <a:gd name="T36" fmla="*/ 4 w 160"/>
                  <a:gd name="T37" fmla="*/ 24 h 194"/>
                  <a:gd name="T38" fmla="*/ 0 w 160"/>
                  <a:gd name="T39" fmla="*/ 24 h 194"/>
                  <a:gd name="T40" fmla="*/ 0 w 160"/>
                  <a:gd name="T41" fmla="*/ 27 h 194"/>
                  <a:gd name="T42" fmla="*/ 0 w 160"/>
                  <a:gd name="T43" fmla="*/ 27 h 194"/>
                  <a:gd name="T44" fmla="*/ 0 w 160"/>
                  <a:gd name="T45" fmla="*/ 27 h 194"/>
                  <a:gd name="T46" fmla="*/ 0 w 160"/>
                  <a:gd name="T47" fmla="*/ 31 h 194"/>
                  <a:gd name="T48" fmla="*/ 0 w 160"/>
                  <a:gd name="T49" fmla="*/ 31 h 194"/>
                  <a:gd name="T50" fmla="*/ 122 w 160"/>
                  <a:gd name="T51" fmla="*/ 190 h 194"/>
                  <a:gd name="T52" fmla="*/ 122 w 160"/>
                  <a:gd name="T53" fmla="*/ 190 h 194"/>
                  <a:gd name="T54" fmla="*/ 122 w 160"/>
                  <a:gd name="T55" fmla="*/ 190 h 194"/>
                  <a:gd name="T56" fmla="*/ 122 w 160"/>
                  <a:gd name="T57" fmla="*/ 190 h 194"/>
                  <a:gd name="T58" fmla="*/ 122 w 160"/>
                  <a:gd name="T59" fmla="*/ 187 h 194"/>
                  <a:gd name="T60" fmla="*/ 125 w 160"/>
                  <a:gd name="T61" fmla="*/ 187 h 194"/>
                  <a:gd name="T62" fmla="*/ 125 w 160"/>
                  <a:gd name="T63" fmla="*/ 183 h 194"/>
                  <a:gd name="T64" fmla="*/ 129 w 160"/>
                  <a:gd name="T65" fmla="*/ 183 h 194"/>
                  <a:gd name="T66" fmla="*/ 129 w 160"/>
                  <a:gd name="T67" fmla="*/ 180 h 194"/>
                  <a:gd name="T68" fmla="*/ 132 w 160"/>
                  <a:gd name="T69" fmla="*/ 180 h 194"/>
                  <a:gd name="T70" fmla="*/ 135 w 160"/>
                  <a:gd name="T71" fmla="*/ 176 h 194"/>
                  <a:gd name="T72" fmla="*/ 135 w 160"/>
                  <a:gd name="T73" fmla="*/ 176 h 194"/>
                  <a:gd name="T74" fmla="*/ 139 w 160"/>
                  <a:gd name="T75" fmla="*/ 173 h 194"/>
                  <a:gd name="T76" fmla="*/ 142 w 160"/>
                  <a:gd name="T77" fmla="*/ 173 h 194"/>
                  <a:gd name="T78" fmla="*/ 146 w 160"/>
                  <a:gd name="T79" fmla="*/ 170 h 194"/>
                  <a:gd name="T80" fmla="*/ 146 w 160"/>
                  <a:gd name="T81" fmla="*/ 170 h 194"/>
                  <a:gd name="T82" fmla="*/ 149 w 160"/>
                  <a:gd name="T83" fmla="*/ 166 h 194"/>
                  <a:gd name="T84" fmla="*/ 153 w 160"/>
                  <a:gd name="T85" fmla="*/ 166 h 194"/>
                  <a:gd name="T86" fmla="*/ 153 w 160"/>
                  <a:gd name="T87" fmla="*/ 163 h 194"/>
                  <a:gd name="T88" fmla="*/ 156 w 160"/>
                  <a:gd name="T89" fmla="*/ 163 h 194"/>
                  <a:gd name="T90" fmla="*/ 156 w 160"/>
                  <a:gd name="T91" fmla="*/ 163 h 194"/>
                  <a:gd name="T92" fmla="*/ 160 w 160"/>
                  <a:gd name="T93" fmla="*/ 163 h 194"/>
                  <a:gd name="T94" fmla="*/ 160 w 160"/>
                  <a:gd name="T95" fmla="*/ 163 h 194"/>
                  <a:gd name="T96" fmla="*/ 160 w 160"/>
                  <a:gd name="T97" fmla="*/ 163 h 194"/>
                  <a:gd name="T98" fmla="*/ 160 w 160"/>
                  <a:gd name="T99" fmla="*/ 16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94">
                    <a:moveTo>
                      <a:pt x="38" y="0"/>
                    </a:moveTo>
                    <a:lnTo>
                      <a:pt x="38" y="0"/>
                    </a:lnTo>
                    <a:lnTo>
                      <a:pt x="38" y="0"/>
                    </a:lnTo>
                    <a:lnTo>
                      <a:pt x="38" y="0"/>
                    </a:lnTo>
                    <a:lnTo>
                      <a:pt x="38" y="0"/>
                    </a:lnTo>
                    <a:lnTo>
                      <a:pt x="38" y="0"/>
                    </a:lnTo>
                    <a:lnTo>
                      <a:pt x="35" y="0"/>
                    </a:lnTo>
                    <a:lnTo>
                      <a:pt x="35" y="0"/>
                    </a:lnTo>
                    <a:lnTo>
                      <a:pt x="35" y="0"/>
                    </a:lnTo>
                    <a:lnTo>
                      <a:pt x="35" y="0"/>
                    </a:lnTo>
                    <a:lnTo>
                      <a:pt x="35" y="0"/>
                    </a:lnTo>
                    <a:lnTo>
                      <a:pt x="31" y="3"/>
                    </a:lnTo>
                    <a:lnTo>
                      <a:pt x="31" y="3"/>
                    </a:lnTo>
                    <a:lnTo>
                      <a:pt x="31" y="3"/>
                    </a:lnTo>
                    <a:lnTo>
                      <a:pt x="28" y="3"/>
                    </a:lnTo>
                    <a:lnTo>
                      <a:pt x="28" y="3"/>
                    </a:lnTo>
                    <a:lnTo>
                      <a:pt x="28" y="3"/>
                    </a:lnTo>
                    <a:lnTo>
                      <a:pt x="24" y="7"/>
                    </a:lnTo>
                    <a:lnTo>
                      <a:pt x="24" y="7"/>
                    </a:lnTo>
                    <a:lnTo>
                      <a:pt x="24" y="7"/>
                    </a:lnTo>
                    <a:lnTo>
                      <a:pt x="21" y="7"/>
                    </a:lnTo>
                    <a:lnTo>
                      <a:pt x="21" y="10"/>
                    </a:lnTo>
                    <a:lnTo>
                      <a:pt x="21" y="10"/>
                    </a:lnTo>
                    <a:lnTo>
                      <a:pt x="18" y="10"/>
                    </a:lnTo>
                    <a:lnTo>
                      <a:pt x="18" y="10"/>
                    </a:lnTo>
                    <a:lnTo>
                      <a:pt x="18" y="13"/>
                    </a:lnTo>
                    <a:lnTo>
                      <a:pt x="14" y="13"/>
                    </a:lnTo>
                    <a:lnTo>
                      <a:pt x="14" y="13"/>
                    </a:lnTo>
                    <a:lnTo>
                      <a:pt x="11" y="13"/>
                    </a:lnTo>
                    <a:lnTo>
                      <a:pt x="11" y="17"/>
                    </a:lnTo>
                    <a:lnTo>
                      <a:pt x="11" y="17"/>
                    </a:lnTo>
                    <a:lnTo>
                      <a:pt x="7" y="17"/>
                    </a:lnTo>
                    <a:lnTo>
                      <a:pt x="7" y="20"/>
                    </a:lnTo>
                    <a:lnTo>
                      <a:pt x="7" y="20"/>
                    </a:lnTo>
                    <a:lnTo>
                      <a:pt x="7" y="20"/>
                    </a:lnTo>
                    <a:lnTo>
                      <a:pt x="4" y="20"/>
                    </a:lnTo>
                    <a:lnTo>
                      <a:pt x="4" y="24"/>
                    </a:lnTo>
                    <a:lnTo>
                      <a:pt x="4" y="24"/>
                    </a:lnTo>
                    <a:lnTo>
                      <a:pt x="4" y="24"/>
                    </a:lnTo>
                    <a:lnTo>
                      <a:pt x="0" y="24"/>
                    </a:lnTo>
                    <a:lnTo>
                      <a:pt x="0" y="27"/>
                    </a:lnTo>
                    <a:lnTo>
                      <a:pt x="0" y="27"/>
                    </a:lnTo>
                    <a:lnTo>
                      <a:pt x="0" y="27"/>
                    </a:lnTo>
                    <a:lnTo>
                      <a:pt x="0" y="27"/>
                    </a:lnTo>
                    <a:lnTo>
                      <a:pt x="0" y="27"/>
                    </a:lnTo>
                    <a:lnTo>
                      <a:pt x="0" y="27"/>
                    </a:lnTo>
                    <a:lnTo>
                      <a:pt x="0" y="31"/>
                    </a:lnTo>
                    <a:lnTo>
                      <a:pt x="0" y="31"/>
                    </a:lnTo>
                    <a:lnTo>
                      <a:pt x="0" y="31"/>
                    </a:lnTo>
                    <a:lnTo>
                      <a:pt x="0" y="31"/>
                    </a:lnTo>
                    <a:lnTo>
                      <a:pt x="122" y="194"/>
                    </a:lnTo>
                    <a:lnTo>
                      <a:pt x="122" y="190"/>
                    </a:lnTo>
                    <a:lnTo>
                      <a:pt x="122" y="190"/>
                    </a:lnTo>
                    <a:lnTo>
                      <a:pt x="122" y="190"/>
                    </a:lnTo>
                    <a:lnTo>
                      <a:pt x="122" y="190"/>
                    </a:lnTo>
                    <a:lnTo>
                      <a:pt x="122" y="190"/>
                    </a:lnTo>
                    <a:lnTo>
                      <a:pt x="122" y="190"/>
                    </a:lnTo>
                    <a:lnTo>
                      <a:pt x="122" y="190"/>
                    </a:lnTo>
                    <a:lnTo>
                      <a:pt x="122" y="190"/>
                    </a:lnTo>
                    <a:lnTo>
                      <a:pt x="122" y="187"/>
                    </a:lnTo>
                    <a:lnTo>
                      <a:pt x="125" y="187"/>
                    </a:lnTo>
                    <a:lnTo>
                      <a:pt x="125" y="187"/>
                    </a:lnTo>
                    <a:lnTo>
                      <a:pt x="125" y="187"/>
                    </a:lnTo>
                    <a:lnTo>
                      <a:pt x="125" y="183"/>
                    </a:lnTo>
                    <a:lnTo>
                      <a:pt x="129" y="183"/>
                    </a:lnTo>
                    <a:lnTo>
                      <a:pt x="129" y="183"/>
                    </a:lnTo>
                    <a:lnTo>
                      <a:pt x="129" y="183"/>
                    </a:lnTo>
                    <a:lnTo>
                      <a:pt x="129" y="180"/>
                    </a:lnTo>
                    <a:lnTo>
                      <a:pt x="132" y="180"/>
                    </a:lnTo>
                    <a:lnTo>
                      <a:pt x="132" y="180"/>
                    </a:lnTo>
                    <a:lnTo>
                      <a:pt x="132" y="180"/>
                    </a:lnTo>
                    <a:lnTo>
                      <a:pt x="135" y="176"/>
                    </a:lnTo>
                    <a:lnTo>
                      <a:pt x="135" y="176"/>
                    </a:lnTo>
                    <a:lnTo>
                      <a:pt x="135" y="176"/>
                    </a:lnTo>
                    <a:lnTo>
                      <a:pt x="139" y="173"/>
                    </a:lnTo>
                    <a:lnTo>
                      <a:pt x="139" y="173"/>
                    </a:lnTo>
                    <a:lnTo>
                      <a:pt x="139" y="173"/>
                    </a:lnTo>
                    <a:lnTo>
                      <a:pt x="142" y="173"/>
                    </a:lnTo>
                    <a:lnTo>
                      <a:pt x="142" y="170"/>
                    </a:lnTo>
                    <a:lnTo>
                      <a:pt x="146" y="170"/>
                    </a:lnTo>
                    <a:lnTo>
                      <a:pt x="146" y="170"/>
                    </a:lnTo>
                    <a:lnTo>
                      <a:pt x="146" y="170"/>
                    </a:lnTo>
                    <a:lnTo>
                      <a:pt x="149" y="166"/>
                    </a:lnTo>
                    <a:lnTo>
                      <a:pt x="149" y="166"/>
                    </a:lnTo>
                    <a:lnTo>
                      <a:pt x="149" y="166"/>
                    </a:lnTo>
                    <a:lnTo>
                      <a:pt x="153" y="166"/>
                    </a:lnTo>
                    <a:lnTo>
                      <a:pt x="153" y="166"/>
                    </a:lnTo>
                    <a:lnTo>
                      <a:pt x="153" y="163"/>
                    </a:lnTo>
                    <a:lnTo>
                      <a:pt x="153" y="163"/>
                    </a:lnTo>
                    <a:lnTo>
                      <a:pt x="156" y="163"/>
                    </a:lnTo>
                    <a:lnTo>
                      <a:pt x="156" y="163"/>
                    </a:lnTo>
                    <a:lnTo>
                      <a:pt x="156" y="163"/>
                    </a:lnTo>
                    <a:lnTo>
                      <a:pt x="156" y="163"/>
                    </a:lnTo>
                    <a:lnTo>
                      <a:pt x="160" y="163"/>
                    </a:lnTo>
                    <a:lnTo>
                      <a:pt x="160" y="163"/>
                    </a:lnTo>
                    <a:lnTo>
                      <a:pt x="160" y="163"/>
                    </a:lnTo>
                    <a:lnTo>
                      <a:pt x="160" y="163"/>
                    </a:lnTo>
                    <a:lnTo>
                      <a:pt x="160" y="163"/>
                    </a:lnTo>
                    <a:lnTo>
                      <a:pt x="160" y="163"/>
                    </a:lnTo>
                    <a:lnTo>
                      <a:pt x="160" y="163"/>
                    </a:lnTo>
                    <a:lnTo>
                      <a:pt x="3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Oval 124"/>
              <p:cNvSpPr>
                <a:spLocks noChangeArrowheads="1"/>
              </p:cNvSpPr>
              <p:nvPr/>
            </p:nvSpPr>
            <p:spPr bwMode="auto">
              <a:xfrm>
                <a:off x="3936" y="1201"/>
                <a:ext cx="177" cy="17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2" name="Freeform 125"/>
              <p:cNvSpPr>
                <a:spLocks/>
              </p:cNvSpPr>
              <p:nvPr/>
            </p:nvSpPr>
            <p:spPr bwMode="auto">
              <a:xfrm>
                <a:off x="3853" y="1100"/>
                <a:ext cx="163" cy="177"/>
              </a:xfrm>
              <a:custGeom>
                <a:avLst/>
                <a:gdLst>
                  <a:gd name="T0" fmla="*/ 125 w 163"/>
                  <a:gd name="T1" fmla="*/ 174 h 177"/>
                  <a:gd name="T2" fmla="*/ 125 w 163"/>
                  <a:gd name="T3" fmla="*/ 174 h 177"/>
                  <a:gd name="T4" fmla="*/ 128 w 163"/>
                  <a:gd name="T5" fmla="*/ 177 h 177"/>
                  <a:gd name="T6" fmla="*/ 132 w 163"/>
                  <a:gd name="T7" fmla="*/ 177 h 177"/>
                  <a:gd name="T8" fmla="*/ 132 w 163"/>
                  <a:gd name="T9" fmla="*/ 177 h 177"/>
                  <a:gd name="T10" fmla="*/ 135 w 163"/>
                  <a:gd name="T11" fmla="*/ 177 h 177"/>
                  <a:gd name="T12" fmla="*/ 138 w 163"/>
                  <a:gd name="T13" fmla="*/ 177 h 177"/>
                  <a:gd name="T14" fmla="*/ 142 w 163"/>
                  <a:gd name="T15" fmla="*/ 177 h 177"/>
                  <a:gd name="T16" fmla="*/ 145 w 163"/>
                  <a:gd name="T17" fmla="*/ 177 h 177"/>
                  <a:gd name="T18" fmla="*/ 149 w 163"/>
                  <a:gd name="T19" fmla="*/ 174 h 177"/>
                  <a:gd name="T20" fmla="*/ 149 w 163"/>
                  <a:gd name="T21" fmla="*/ 174 h 177"/>
                  <a:gd name="T22" fmla="*/ 152 w 163"/>
                  <a:gd name="T23" fmla="*/ 174 h 177"/>
                  <a:gd name="T24" fmla="*/ 156 w 163"/>
                  <a:gd name="T25" fmla="*/ 170 h 177"/>
                  <a:gd name="T26" fmla="*/ 159 w 163"/>
                  <a:gd name="T27" fmla="*/ 167 h 177"/>
                  <a:gd name="T28" fmla="*/ 159 w 163"/>
                  <a:gd name="T29" fmla="*/ 167 h 177"/>
                  <a:gd name="T30" fmla="*/ 163 w 163"/>
                  <a:gd name="T31" fmla="*/ 163 h 177"/>
                  <a:gd name="T32" fmla="*/ 163 w 163"/>
                  <a:gd name="T33" fmla="*/ 160 h 177"/>
                  <a:gd name="T34" fmla="*/ 163 w 163"/>
                  <a:gd name="T35" fmla="*/ 157 h 177"/>
                  <a:gd name="T36" fmla="*/ 163 w 163"/>
                  <a:gd name="T37" fmla="*/ 153 h 177"/>
                  <a:gd name="T38" fmla="*/ 163 w 163"/>
                  <a:gd name="T39" fmla="*/ 150 h 177"/>
                  <a:gd name="T40" fmla="*/ 163 w 163"/>
                  <a:gd name="T41" fmla="*/ 150 h 177"/>
                  <a:gd name="T42" fmla="*/ 163 w 163"/>
                  <a:gd name="T43" fmla="*/ 146 h 177"/>
                  <a:gd name="T44" fmla="*/ 163 w 163"/>
                  <a:gd name="T45" fmla="*/ 143 h 177"/>
                  <a:gd name="T46" fmla="*/ 163 w 163"/>
                  <a:gd name="T47" fmla="*/ 139 h 177"/>
                  <a:gd name="T48" fmla="*/ 159 w 163"/>
                  <a:gd name="T49" fmla="*/ 139 h 177"/>
                  <a:gd name="T50" fmla="*/ 38 w 163"/>
                  <a:gd name="T51" fmla="*/ 0 h 177"/>
                  <a:gd name="T52" fmla="*/ 38 w 163"/>
                  <a:gd name="T53" fmla="*/ 4 h 177"/>
                  <a:gd name="T54" fmla="*/ 41 w 163"/>
                  <a:gd name="T55" fmla="*/ 4 h 177"/>
                  <a:gd name="T56" fmla="*/ 41 w 163"/>
                  <a:gd name="T57" fmla="*/ 7 h 177"/>
                  <a:gd name="T58" fmla="*/ 41 w 163"/>
                  <a:gd name="T59" fmla="*/ 11 h 177"/>
                  <a:gd name="T60" fmla="*/ 41 w 163"/>
                  <a:gd name="T61" fmla="*/ 14 h 177"/>
                  <a:gd name="T62" fmla="*/ 41 w 163"/>
                  <a:gd name="T63" fmla="*/ 18 h 177"/>
                  <a:gd name="T64" fmla="*/ 41 w 163"/>
                  <a:gd name="T65" fmla="*/ 21 h 177"/>
                  <a:gd name="T66" fmla="*/ 38 w 163"/>
                  <a:gd name="T67" fmla="*/ 21 h 177"/>
                  <a:gd name="T68" fmla="*/ 38 w 163"/>
                  <a:gd name="T69" fmla="*/ 25 h 177"/>
                  <a:gd name="T70" fmla="*/ 34 w 163"/>
                  <a:gd name="T71" fmla="*/ 28 h 177"/>
                  <a:gd name="T72" fmla="*/ 34 w 163"/>
                  <a:gd name="T73" fmla="*/ 32 h 177"/>
                  <a:gd name="T74" fmla="*/ 31 w 163"/>
                  <a:gd name="T75" fmla="*/ 32 h 177"/>
                  <a:gd name="T76" fmla="*/ 28 w 163"/>
                  <a:gd name="T77" fmla="*/ 35 h 177"/>
                  <a:gd name="T78" fmla="*/ 24 w 163"/>
                  <a:gd name="T79" fmla="*/ 35 h 177"/>
                  <a:gd name="T80" fmla="*/ 24 w 163"/>
                  <a:gd name="T81" fmla="*/ 39 h 177"/>
                  <a:gd name="T82" fmla="*/ 21 w 163"/>
                  <a:gd name="T83" fmla="*/ 39 h 177"/>
                  <a:gd name="T84" fmla="*/ 17 w 163"/>
                  <a:gd name="T85" fmla="*/ 39 h 177"/>
                  <a:gd name="T86" fmla="*/ 14 w 163"/>
                  <a:gd name="T87" fmla="*/ 39 h 177"/>
                  <a:gd name="T88" fmla="*/ 10 w 163"/>
                  <a:gd name="T89" fmla="*/ 39 h 177"/>
                  <a:gd name="T90" fmla="*/ 7 w 163"/>
                  <a:gd name="T91" fmla="*/ 39 h 177"/>
                  <a:gd name="T92" fmla="*/ 7 w 163"/>
                  <a:gd name="T93" fmla="*/ 39 h 177"/>
                  <a:gd name="T94" fmla="*/ 3 w 163"/>
                  <a:gd name="T95" fmla="*/ 39 h 177"/>
                  <a:gd name="T96" fmla="*/ 0 w 163"/>
                  <a:gd name="T97" fmla="*/ 35 h 177"/>
                  <a:gd name="T98" fmla="*/ 0 w 163"/>
                  <a:gd name="T99" fmla="*/ 3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177">
                    <a:moveTo>
                      <a:pt x="121" y="170"/>
                    </a:moveTo>
                    <a:lnTo>
                      <a:pt x="125" y="174"/>
                    </a:lnTo>
                    <a:lnTo>
                      <a:pt x="125" y="174"/>
                    </a:lnTo>
                    <a:lnTo>
                      <a:pt x="125" y="174"/>
                    </a:lnTo>
                    <a:lnTo>
                      <a:pt x="128" y="174"/>
                    </a:lnTo>
                    <a:lnTo>
                      <a:pt x="128" y="177"/>
                    </a:lnTo>
                    <a:lnTo>
                      <a:pt x="128" y="177"/>
                    </a:lnTo>
                    <a:lnTo>
                      <a:pt x="132" y="177"/>
                    </a:lnTo>
                    <a:lnTo>
                      <a:pt x="132" y="177"/>
                    </a:lnTo>
                    <a:lnTo>
                      <a:pt x="132" y="177"/>
                    </a:lnTo>
                    <a:lnTo>
                      <a:pt x="135" y="177"/>
                    </a:lnTo>
                    <a:lnTo>
                      <a:pt x="135" y="177"/>
                    </a:lnTo>
                    <a:lnTo>
                      <a:pt x="138" y="177"/>
                    </a:lnTo>
                    <a:lnTo>
                      <a:pt x="138" y="177"/>
                    </a:lnTo>
                    <a:lnTo>
                      <a:pt x="142" y="177"/>
                    </a:lnTo>
                    <a:lnTo>
                      <a:pt x="142" y="177"/>
                    </a:lnTo>
                    <a:lnTo>
                      <a:pt x="142" y="177"/>
                    </a:lnTo>
                    <a:lnTo>
                      <a:pt x="145" y="177"/>
                    </a:lnTo>
                    <a:lnTo>
                      <a:pt x="145" y="177"/>
                    </a:lnTo>
                    <a:lnTo>
                      <a:pt x="149" y="174"/>
                    </a:lnTo>
                    <a:lnTo>
                      <a:pt x="149" y="174"/>
                    </a:lnTo>
                    <a:lnTo>
                      <a:pt x="149" y="174"/>
                    </a:lnTo>
                    <a:lnTo>
                      <a:pt x="152" y="174"/>
                    </a:lnTo>
                    <a:lnTo>
                      <a:pt x="152" y="174"/>
                    </a:lnTo>
                    <a:lnTo>
                      <a:pt x="156" y="170"/>
                    </a:lnTo>
                    <a:lnTo>
                      <a:pt x="156" y="170"/>
                    </a:lnTo>
                    <a:lnTo>
                      <a:pt x="156" y="170"/>
                    </a:lnTo>
                    <a:lnTo>
                      <a:pt x="159" y="167"/>
                    </a:lnTo>
                    <a:lnTo>
                      <a:pt x="159" y="167"/>
                    </a:lnTo>
                    <a:lnTo>
                      <a:pt x="159" y="167"/>
                    </a:lnTo>
                    <a:lnTo>
                      <a:pt x="159" y="163"/>
                    </a:lnTo>
                    <a:lnTo>
                      <a:pt x="163" y="163"/>
                    </a:lnTo>
                    <a:lnTo>
                      <a:pt x="163" y="160"/>
                    </a:lnTo>
                    <a:lnTo>
                      <a:pt x="163" y="160"/>
                    </a:lnTo>
                    <a:lnTo>
                      <a:pt x="163" y="160"/>
                    </a:lnTo>
                    <a:lnTo>
                      <a:pt x="163" y="157"/>
                    </a:lnTo>
                    <a:lnTo>
                      <a:pt x="163" y="157"/>
                    </a:lnTo>
                    <a:lnTo>
                      <a:pt x="163" y="153"/>
                    </a:lnTo>
                    <a:lnTo>
                      <a:pt x="163" y="153"/>
                    </a:lnTo>
                    <a:lnTo>
                      <a:pt x="163" y="150"/>
                    </a:lnTo>
                    <a:lnTo>
                      <a:pt x="163" y="150"/>
                    </a:lnTo>
                    <a:lnTo>
                      <a:pt x="163" y="150"/>
                    </a:lnTo>
                    <a:lnTo>
                      <a:pt x="163" y="146"/>
                    </a:lnTo>
                    <a:lnTo>
                      <a:pt x="163" y="146"/>
                    </a:lnTo>
                    <a:lnTo>
                      <a:pt x="163" y="146"/>
                    </a:lnTo>
                    <a:lnTo>
                      <a:pt x="163" y="143"/>
                    </a:lnTo>
                    <a:lnTo>
                      <a:pt x="163" y="143"/>
                    </a:lnTo>
                    <a:lnTo>
                      <a:pt x="163" y="139"/>
                    </a:lnTo>
                    <a:lnTo>
                      <a:pt x="159" y="139"/>
                    </a:lnTo>
                    <a:lnTo>
                      <a:pt x="159" y="139"/>
                    </a:lnTo>
                    <a:lnTo>
                      <a:pt x="38" y="0"/>
                    </a:lnTo>
                    <a:lnTo>
                      <a:pt x="38" y="0"/>
                    </a:lnTo>
                    <a:lnTo>
                      <a:pt x="38" y="0"/>
                    </a:lnTo>
                    <a:lnTo>
                      <a:pt x="38" y="4"/>
                    </a:lnTo>
                    <a:lnTo>
                      <a:pt x="38" y="4"/>
                    </a:lnTo>
                    <a:lnTo>
                      <a:pt x="41" y="4"/>
                    </a:lnTo>
                    <a:lnTo>
                      <a:pt x="41" y="7"/>
                    </a:lnTo>
                    <a:lnTo>
                      <a:pt x="41" y="7"/>
                    </a:lnTo>
                    <a:lnTo>
                      <a:pt x="41" y="11"/>
                    </a:lnTo>
                    <a:lnTo>
                      <a:pt x="41" y="11"/>
                    </a:lnTo>
                    <a:lnTo>
                      <a:pt x="41" y="11"/>
                    </a:lnTo>
                    <a:lnTo>
                      <a:pt x="41" y="14"/>
                    </a:lnTo>
                    <a:lnTo>
                      <a:pt x="41" y="14"/>
                    </a:lnTo>
                    <a:lnTo>
                      <a:pt x="41" y="18"/>
                    </a:lnTo>
                    <a:lnTo>
                      <a:pt x="41" y="18"/>
                    </a:lnTo>
                    <a:lnTo>
                      <a:pt x="41" y="21"/>
                    </a:lnTo>
                    <a:lnTo>
                      <a:pt x="38" y="21"/>
                    </a:lnTo>
                    <a:lnTo>
                      <a:pt x="38" y="21"/>
                    </a:lnTo>
                    <a:lnTo>
                      <a:pt x="38" y="25"/>
                    </a:lnTo>
                    <a:lnTo>
                      <a:pt x="38" y="25"/>
                    </a:lnTo>
                    <a:lnTo>
                      <a:pt x="38" y="28"/>
                    </a:lnTo>
                    <a:lnTo>
                      <a:pt x="34" y="28"/>
                    </a:lnTo>
                    <a:lnTo>
                      <a:pt x="34" y="28"/>
                    </a:lnTo>
                    <a:lnTo>
                      <a:pt x="34" y="32"/>
                    </a:lnTo>
                    <a:lnTo>
                      <a:pt x="31" y="32"/>
                    </a:lnTo>
                    <a:lnTo>
                      <a:pt x="31" y="32"/>
                    </a:lnTo>
                    <a:lnTo>
                      <a:pt x="31" y="35"/>
                    </a:lnTo>
                    <a:lnTo>
                      <a:pt x="28" y="35"/>
                    </a:lnTo>
                    <a:lnTo>
                      <a:pt x="28" y="35"/>
                    </a:lnTo>
                    <a:lnTo>
                      <a:pt x="24" y="35"/>
                    </a:lnTo>
                    <a:lnTo>
                      <a:pt x="24" y="39"/>
                    </a:lnTo>
                    <a:lnTo>
                      <a:pt x="24" y="39"/>
                    </a:lnTo>
                    <a:lnTo>
                      <a:pt x="21" y="39"/>
                    </a:lnTo>
                    <a:lnTo>
                      <a:pt x="21" y="39"/>
                    </a:lnTo>
                    <a:lnTo>
                      <a:pt x="17" y="39"/>
                    </a:lnTo>
                    <a:lnTo>
                      <a:pt x="17" y="39"/>
                    </a:lnTo>
                    <a:lnTo>
                      <a:pt x="14" y="39"/>
                    </a:lnTo>
                    <a:lnTo>
                      <a:pt x="14" y="39"/>
                    </a:lnTo>
                    <a:lnTo>
                      <a:pt x="14" y="39"/>
                    </a:lnTo>
                    <a:lnTo>
                      <a:pt x="10" y="39"/>
                    </a:lnTo>
                    <a:lnTo>
                      <a:pt x="10" y="39"/>
                    </a:lnTo>
                    <a:lnTo>
                      <a:pt x="7" y="39"/>
                    </a:lnTo>
                    <a:lnTo>
                      <a:pt x="7" y="39"/>
                    </a:lnTo>
                    <a:lnTo>
                      <a:pt x="7" y="39"/>
                    </a:lnTo>
                    <a:lnTo>
                      <a:pt x="3" y="39"/>
                    </a:lnTo>
                    <a:lnTo>
                      <a:pt x="3" y="39"/>
                    </a:lnTo>
                    <a:lnTo>
                      <a:pt x="3" y="35"/>
                    </a:lnTo>
                    <a:lnTo>
                      <a:pt x="0" y="35"/>
                    </a:lnTo>
                    <a:lnTo>
                      <a:pt x="0" y="35"/>
                    </a:lnTo>
                    <a:lnTo>
                      <a:pt x="0" y="35"/>
                    </a:lnTo>
                    <a:lnTo>
                      <a:pt x="121" y="17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Freeform 126"/>
              <p:cNvSpPr>
                <a:spLocks/>
              </p:cNvSpPr>
              <p:nvPr/>
            </p:nvSpPr>
            <p:spPr bwMode="auto">
              <a:xfrm>
                <a:off x="4002" y="1374"/>
                <a:ext cx="55" cy="330"/>
              </a:xfrm>
              <a:custGeom>
                <a:avLst/>
                <a:gdLst>
                  <a:gd name="T0" fmla="*/ 48 w 55"/>
                  <a:gd name="T1" fmla="*/ 0 h 330"/>
                  <a:gd name="T2" fmla="*/ 48 w 55"/>
                  <a:gd name="T3" fmla="*/ 0 h 330"/>
                  <a:gd name="T4" fmla="*/ 48 w 55"/>
                  <a:gd name="T5" fmla="*/ 0 h 330"/>
                  <a:gd name="T6" fmla="*/ 48 w 55"/>
                  <a:gd name="T7" fmla="*/ 0 h 330"/>
                  <a:gd name="T8" fmla="*/ 45 w 55"/>
                  <a:gd name="T9" fmla="*/ 0 h 330"/>
                  <a:gd name="T10" fmla="*/ 45 w 55"/>
                  <a:gd name="T11" fmla="*/ 0 h 330"/>
                  <a:gd name="T12" fmla="*/ 42 w 55"/>
                  <a:gd name="T13" fmla="*/ 0 h 330"/>
                  <a:gd name="T14" fmla="*/ 38 w 55"/>
                  <a:gd name="T15" fmla="*/ 0 h 330"/>
                  <a:gd name="T16" fmla="*/ 38 w 55"/>
                  <a:gd name="T17" fmla="*/ 0 h 330"/>
                  <a:gd name="T18" fmla="*/ 35 w 55"/>
                  <a:gd name="T19" fmla="*/ 0 h 330"/>
                  <a:gd name="T20" fmla="*/ 31 w 55"/>
                  <a:gd name="T21" fmla="*/ 0 h 330"/>
                  <a:gd name="T22" fmla="*/ 28 w 55"/>
                  <a:gd name="T23" fmla="*/ 0 h 330"/>
                  <a:gd name="T24" fmla="*/ 24 w 55"/>
                  <a:gd name="T25" fmla="*/ 0 h 330"/>
                  <a:gd name="T26" fmla="*/ 21 w 55"/>
                  <a:gd name="T27" fmla="*/ 0 h 330"/>
                  <a:gd name="T28" fmla="*/ 17 w 55"/>
                  <a:gd name="T29" fmla="*/ 0 h 330"/>
                  <a:gd name="T30" fmla="*/ 14 w 55"/>
                  <a:gd name="T31" fmla="*/ 0 h 330"/>
                  <a:gd name="T32" fmla="*/ 14 w 55"/>
                  <a:gd name="T33" fmla="*/ 0 h 330"/>
                  <a:gd name="T34" fmla="*/ 10 w 55"/>
                  <a:gd name="T35" fmla="*/ 0 h 330"/>
                  <a:gd name="T36" fmla="*/ 7 w 55"/>
                  <a:gd name="T37" fmla="*/ 0 h 330"/>
                  <a:gd name="T38" fmla="*/ 7 w 55"/>
                  <a:gd name="T39" fmla="*/ 0 h 330"/>
                  <a:gd name="T40" fmla="*/ 3 w 55"/>
                  <a:gd name="T41" fmla="*/ 0 h 330"/>
                  <a:gd name="T42" fmla="*/ 3 w 55"/>
                  <a:gd name="T43" fmla="*/ 0 h 330"/>
                  <a:gd name="T44" fmla="*/ 0 w 55"/>
                  <a:gd name="T45" fmla="*/ 0 h 330"/>
                  <a:gd name="T46" fmla="*/ 0 w 55"/>
                  <a:gd name="T47" fmla="*/ 0 h 330"/>
                  <a:gd name="T48" fmla="*/ 0 w 55"/>
                  <a:gd name="T49" fmla="*/ 0 h 330"/>
                  <a:gd name="T50" fmla="*/ 7 w 55"/>
                  <a:gd name="T51" fmla="*/ 330 h 330"/>
                  <a:gd name="T52" fmla="*/ 7 w 55"/>
                  <a:gd name="T53" fmla="*/ 330 h 330"/>
                  <a:gd name="T54" fmla="*/ 10 w 55"/>
                  <a:gd name="T55" fmla="*/ 330 h 330"/>
                  <a:gd name="T56" fmla="*/ 10 w 55"/>
                  <a:gd name="T57" fmla="*/ 330 h 330"/>
                  <a:gd name="T58" fmla="*/ 10 w 55"/>
                  <a:gd name="T59" fmla="*/ 330 h 330"/>
                  <a:gd name="T60" fmla="*/ 14 w 55"/>
                  <a:gd name="T61" fmla="*/ 330 h 330"/>
                  <a:gd name="T62" fmla="*/ 17 w 55"/>
                  <a:gd name="T63" fmla="*/ 330 h 330"/>
                  <a:gd name="T64" fmla="*/ 17 w 55"/>
                  <a:gd name="T65" fmla="*/ 330 h 330"/>
                  <a:gd name="T66" fmla="*/ 21 w 55"/>
                  <a:gd name="T67" fmla="*/ 330 h 330"/>
                  <a:gd name="T68" fmla="*/ 24 w 55"/>
                  <a:gd name="T69" fmla="*/ 330 h 330"/>
                  <a:gd name="T70" fmla="*/ 28 w 55"/>
                  <a:gd name="T71" fmla="*/ 330 h 330"/>
                  <a:gd name="T72" fmla="*/ 31 w 55"/>
                  <a:gd name="T73" fmla="*/ 330 h 330"/>
                  <a:gd name="T74" fmla="*/ 35 w 55"/>
                  <a:gd name="T75" fmla="*/ 330 h 330"/>
                  <a:gd name="T76" fmla="*/ 35 w 55"/>
                  <a:gd name="T77" fmla="*/ 330 h 330"/>
                  <a:gd name="T78" fmla="*/ 38 w 55"/>
                  <a:gd name="T79" fmla="*/ 330 h 330"/>
                  <a:gd name="T80" fmla="*/ 42 w 55"/>
                  <a:gd name="T81" fmla="*/ 330 h 330"/>
                  <a:gd name="T82" fmla="*/ 45 w 55"/>
                  <a:gd name="T83" fmla="*/ 330 h 330"/>
                  <a:gd name="T84" fmla="*/ 48 w 55"/>
                  <a:gd name="T85" fmla="*/ 330 h 330"/>
                  <a:gd name="T86" fmla="*/ 48 w 55"/>
                  <a:gd name="T87" fmla="*/ 330 h 330"/>
                  <a:gd name="T88" fmla="*/ 52 w 55"/>
                  <a:gd name="T89" fmla="*/ 330 h 330"/>
                  <a:gd name="T90" fmla="*/ 55 w 55"/>
                  <a:gd name="T91" fmla="*/ 330 h 330"/>
                  <a:gd name="T92" fmla="*/ 55 w 55"/>
                  <a:gd name="T93" fmla="*/ 330 h 330"/>
                  <a:gd name="T94" fmla="*/ 55 w 55"/>
                  <a:gd name="T95" fmla="*/ 330 h 330"/>
                  <a:gd name="T96" fmla="*/ 55 w 55"/>
                  <a:gd name="T97" fmla="*/ 330 h 330"/>
                  <a:gd name="T98" fmla="*/ 55 w 55"/>
                  <a:gd name="T99"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330">
                    <a:moveTo>
                      <a:pt x="48" y="0"/>
                    </a:moveTo>
                    <a:lnTo>
                      <a:pt x="48" y="0"/>
                    </a:lnTo>
                    <a:lnTo>
                      <a:pt x="48" y="0"/>
                    </a:lnTo>
                    <a:lnTo>
                      <a:pt x="48" y="0"/>
                    </a:lnTo>
                    <a:lnTo>
                      <a:pt x="48" y="0"/>
                    </a:lnTo>
                    <a:lnTo>
                      <a:pt x="48" y="0"/>
                    </a:lnTo>
                    <a:lnTo>
                      <a:pt x="48" y="0"/>
                    </a:lnTo>
                    <a:lnTo>
                      <a:pt x="48" y="0"/>
                    </a:lnTo>
                    <a:lnTo>
                      <a:pt x="48" y="0"/>
                    </a:lnTo>
                    <a:lnTo>
                      <a:pt x="45" y="0"/>
                    </a:lnTo>
                    <a:lnTo>
                      <a:pt x="45" y="0"/>
                    </a:lnTo>
                    <a:lnTo>
                      <a:pt x="45" y="0"/>
                    </a:lnTo>
                    <a:lnTo>
                      <a:pt x="42" y="0"/>
                    </a:lnTo>
                    <a:lnTo>
                      <a:pt x="42" y="0"/>
                    </a:lnTo>
                    <a:lnTo>
                      <a:pt x="42" y="0"/>
                    </a:lnTo>
                    <a:lnTo>
                      <a:pt x="38" y="0"/>
                    </a:lnTo>
                    <a:lnTo>
                      <a:pt x="38" y="0"/>
                    </a:lnTo>
                    <a:lnTo>
                      <a:pt x="38" y="0"/>
                    </a:lnTo>
                    <a:lnTo>
                      <a:pt x="35" y="0"/>
                    </a:lnTo>
                    <a:lnTo>
                      <a:pt x="35" y="0"/>
                    </a:lnTo>
                    <a:lnTo>
                      <a:pt x="31" y="0"/>
                    </a:lnTo>
                    <a:lnTo>
                      <a:pt x="31" y="0"/>
                    </a:lnTo>
                    <a:lnTo>
                      <a:pt x="28" y="0"/>
                    </a:lnTo>
                    <a:lnTo>
                      <a:pt x="28" y="0"/>
                    </a:lnTo>
                    <a:lnTo>
                      <a:pt x="28" y="0"/>
                    </a:lnTo>
                    <a:lnTo>
                      <a:pt x="24" y="0"/>
                    </a:lnTo>
                    <a:lnTo>
                      <a:pt x="24" y="0"/>
                    </a:lnTo>
                    <a:lnTo>
                      <a:pt x="21" y="0"/>
                    </a:lnTo>
                    <a:lnTo>
                      <a:pt x="21" y="0"/>
                    </a:lnTo>
                    <a:lnTo>
                      <a:pt x="17" y="0"/>
                    </a:lnTo>
                    <a:lnTo>
                      <a:pt x="17" y="0"/>
                    </a:lnTo>
                    <a:lnTo>
                      <a:pt x="14" y="0"/>
                    </a:lnTo>
                    <a:lnTo>
                      <a:pt x="14" y="0"/>
                    </a:lnTo>
                    <a:lnTo>
                      <a:pt x="14" y="0"/>
                    </a:lnTo>
                    <a:lnTo>
                      <a:pt x="10" y="0"/>
                    </a:lnTo>
                    <a:lnTo>
                      <a:pt x="10" y="0"/>
                    </a:lnTo>
                    <a:lnTo>
                      <a:pt x="10" y="0"/>
                    </a:lnTo>
                    <a:lnTo>
                      <a:pt x="7" y="0"/>
                    </a:lnTo>
                    <a:lnTo>
                      <a:pt x="7" y="0"/>
                    </a:lnTo>
                    <a:lnTo>
                      <a:pt x="7" y="0"/>
                    </a:lnTo>
                    <a:lnTo>
                      <a:pt x="3" y="0"/>
                    </a:lnTo>
                    <a:lnTo>
                      <a:pt x="3" y="0"/>
                    </a:lnTo>
                    <a:lnTo>
                      <a:pt x="3" y="0"/>
                    </a:lnTo>
                    <a:lnTo>
                      <a:pt x="3" y="0"/>
                    </a:lnTo>
                    <a:lnTo>
                      <a:pt x="3" y="0"/>
                    </a:lnTo>
                    <a:lnTo>
                      <a:pt x="0" y="0"/>
                    </a:lnTo>
                    <a:lnTo>
                      <a:pt x="0" y="0"/>
                    </a:lnTo>
                    <a:lnTo>
                      <a:pt x="0" y="0"/>
                    </a:lnTo>
                    <a:lnTo>
                      <a:pt x="0" y="0"/>
                    </a:lnTo>
                    <a:lnTo>
                      <a:pt x="0" y="0"/>
                    </a:lnTo>
                    <a:lnTo>
                      <a:pt x="7" y="330"/>
                    </a:lnTo>
                    <a:lnTo>
                      <a:pt x="7" y="330"/>
                    </a:lnTo>
                    <a:lnTo>
                      <a:pt x="7" y="330"/>
                    </a:lnTo>
                    <a:lnTo>
                      <a:pt x="7" y="330"/>
                    </a:lnTo>
                    <a:lnTo>
                      <a:pt x="7" y="330"/>
                    </a:lnTo>
                    <a:lnTo>
                      <a:pt x="10" y="330"/>
                    </a:lnTo>
                    <a:lnTo>
                      <a:pt x="10" y="330"/>
                    </a:lnTo>
                    <a:lnTo>
                      <a:pt x="10" y="330"/>
                    </a:lnTo>
                    <a:lnTo>
                      <a:pt x="10" y="330"/>
                    </a:lnTo>
                    <a:lnTo>
                      <a:pt x="10" y="330"/>
                    </a:lnTo>
                    <a:lnTo>
                      <a:pt x="14" y="330"/>
                    </a:lnTo>
                    <a:lnTo>
                      <a:pt x="14" y="330"/>
                    </a:lnTo>
                    <a:lnTo>
                      <a:pt x="14" y="330"/>
                    </a:lnTo>
                    <a:lnTo>
                      <a:pt x="17" y="330"/>
                    </a:lnTo>
                    <a:lnTo>
                      <a:pt x="17" y="330"/>
                    </a:lnTo>
                    <a:lnTo>
                      <a:pt x="17" y="330"/>
                    </a:lnTo>
                    <a:lnTo>
                      <a:pt x="21" y="330"/>
                    </a:lnTo>
                    <a:lnTo>
                      <a:pt x="21" y="330"/>
                    </a:lnTo>
                    <a:lnTo>
                      <a:pt x="21" y="330"/>
                    </a:lnTo>
                    <a:lnTo>
                      <a:pt x="24" y="330"/>
                    </a:lnTo>
                    <a:lnTo>
                      <a:pt x="24" y="330"/>
                    </a:lnTo>
                    <a:lnTo>
                      <a:pt x="28" y="330"/>
                    </a:lnTo>
                    <a:lnTo>
                      <a:pt x="28" y="330"/>
                    </a:lnTo>
                    <a:lnTo>
                      <a:pt x="31" y="330"/>
                    </a:lnTo>
                    <a:lnTo>
                      <a:pt x="31" y="330"/>
                    </a:lnTo>
                    <a:lnTo>
                      <a:pt x="35" y="330"/>
                    </a:lnTo>
                    <a:lnTo>
                      <a:pt x="35" y="330"/>
                    </a:lnTo>
                    <a:lnTo>
                      <a:pt x="35" y="330"/>
                    </a:lnTo>
                    <a:lnTo>
                      <a:pt x="38" y="330"/>
                    </a:lnTo>
                    <a:lnTo>
                      <a:pt x="38" y="330"/>
                    </a:lnTo>
                    <a:lnTo>
                      <a:pt x="42" y="330"/>
                    </a:lnTo>
                    <a:lnTo>
                      <a:pt x="42" y="330"/>
                    </a:lnTo>
                    <a:lnTo>
                      <a:pt x="45" y="330"/>
                    </a:lnTo>
                    <a:lnTo>
                      <a:pt x="45" y="330"/>
                    </a:lnTo>
                    <a:lnTo>
                      <a:pt x="45" y="330"/>
                    </a:lnTo>
                    <a:lnTo>
                      <a:pt x="48" y="330"/>
                    </a:lnTo>
                    <a:lnTo>
                      <a:pt x="48" y="330"/>
                    </a:lnTo>
                    <a:lnTo>
                      <a:pt x="48" y="330"/>
                    </a:lnTo>
                    <a:lnTo>
                      <a:pt x="52" y="330"/>
                    </a:lnTo>
                    <a:lnTo>
                      <a:pt x="52" y="330"/>
                    </a:lnTo>
                    <a:lnTo>
                      <a:pt x="52" y="330"/>
                    </a:lnTo>
                    <a:lnTo>
                      <a:pt x="55" y="330"/>
                    </a:lnTo>
                    <a:lnTo>
                      <a:pt x="55" y="330"/>
                    </a:lnTo>
                    <a:lnTo>
                      <a:pt x="55" y="330"/>
                    </a:lnTo>
                    <a:lnTo>
                      <a:pt x="55" y="330"/>
                    </a:lnTo>
                    <a:lnTo>
                      <a:pt x="55" y="330"/>
                    </a:lnTo>
                    <a:lnTo>
                      <a:pt x="55" y="330"/>
                    </a:lnTo>
                    <a:lnTo>
                      <a:pt x="55" y="330"/>
                    </a:lnTo>
                    <a:lnTo>
                      <a:pt x="55" y="330"/>
                    </a:lnTo>
                    <a:lnTo>
                      <a:pt x="55" y="330"/>
                    </a:lnTo>
                    <a:lnTo>
                      <a:pt x="4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 name="Oval 127"/>
              <p:cNvSpPr>
                <a:spLocks noChangeArrowheads="1"/>
              </p:cNvSpPr>
              <p:nvPr/>
            </p:nvSpPr>
            <p:spPr bwMode="auto">
              <a:xfrm>
                <a:off x="3946" y="1700"/>
                <a:ext cx="177" cy="17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 name="Freeform 128"/>
              <p:cNvSpPr>
                <a:spLocks/>
              </p:cNvSpPr>
              <p:nvPr/>
            </p:nvSpPr>
            <p:spPr bwMode="auto">
              <a:xfrm>
                <a:off x="3662" y="1791"/>
                <a:ext cx="309" cy="138"/>
              </a:xfrm>
              <a:custGeom>
                <a:avLst/>
                <a:gdLst>
                  <a:gd name="T0" fmla="*/ 305 w 309"/>
                  <a:gd name="T1" fmla="*/ 45 h 138"/>
                  <a:gd name="T2" fmla="*/ 305 w 309"/>
                  <a:gd name="T3" fmla="*/ 45 h 138"/>
                  <a:gd name="T4" fmla="*/ 305 w 309"/>
                  <a:gd name="T5" fmla="*/ 45 h 138"/>
                  <a:gd name="T6" fmla="*/ 309 w 309"/>
                  <a:gd name="T7" fmla="*/ 41 h 138"/>
                  <a:gd name="T8" fmla="*/ 309 w 309"/>
                  <a:gd name="T9" fmla="*/ 41 h 138"/>
                  <a:gd name="T10" fmla="*/ 309 w 309"/>
                  <a:gd name="T11" fmla="*/ 38 h 138"/>
                  <a:gd name="T12" fmla="*/ 309 w 309"/>
                  <a:gd name="T13" fmla="*/ 38 h 138"/>
                  <a:gd name="T14" fmla="*/ 309 w 309"/>
                  <a:gd name="T15" fmla="*/ 34 h 138"/>
                  <a:gd name="T16" fmla="*/ 309 w 309"/>
                  <a:gd name="T17" fmla="*/ 31 h 138"/>
                  <a:gd name="T18" fmla="*/ 305 w 309"/>
                  <a:gd name="T19" fmla="*/ 27 h 138"/>
                  <a:gd name="T20" fmla="*/ 305 w 309"/>
                  <a:gd name="T21" fmla="*/ 24 h 138"/>
                  <a:gd name="T22" fmla="*/ 305 w 309"/>
                  <a:gd name="T23" fmla="*/ 20 h 138"/>
                  <a:gd name="T24" fmla="*/ 305 w 309"/>
                  <a:gd name="T25" fmla="*/ 20 h 138"/>
                  <a:gd name="T26" fmla="*/ 302 w 309"/>
                  <a:gd name="T27" fmla="*/ 17 h 138"/>
                  <a:gd name="T28" fmla="*/ 302 w 309"/>
                  <a:gd name="T29" fmla="*/ 14 h 138"/>
                  <a:gd name="T30" fmla="*/ 302 w 309"/>
                  <a:gd name="T31" fmla="*/ 10 h 138"/>
                  <a:gd name="T32" fmla="*/ 298 w 309"/>
                  <a:gd name="T33" fmla="*/ 7 h 138"/>
                  <a:gd name="T34" fmla="*/ 298 w 309"/>
                  <a:gd name="T35" fmla="*/ 7 h 138"/>
                  <a:gd name="T36" fmla="*/ 298 w 309"/>
                  <a:gd name="T37" fmla="*/ 3 h 138"/>
                  <a:gd name="T38" fmla="*/ 295 w 309"/>
                  <a:gd name="T39" fmla="*/ 3 h 138"/>
                  <a:gd name="T40" fmla="*/ 295 w 309"/>
                  <a:gd name="T41" fmla="*/ 0 h 138"/>
                  <a:gd name="T42" fmla="*/ 291 w 309"/>
                  <a:gd name="T43" fmla="*/ 0 h 138"/>
                  <a:gd name="T44" fmla="*/ 291 w 309"/>
                  <a:gd name="T45" fmla="*/ 0 h 138"/>
                  <a:gd name="T46" fmla="*/ 291 w 309"/>
                  <a:gd name="T47" fmla="*/ 0 h 138"/>
                  <a:gd name="T48" fmla="*/ 291 w 309"/>
                  <a:gd name="T49" fmla="*/ 0 h 138"/>
                  <a:gd name="T50" fmla="*/ 0 w 309"/>
                  <a:gd name="T51" fmla="*/ 90 h 138"/>
                  <a:gd name="T52" fmla="*/ 0 w 309"/>
                  <a:gd name="T53" fmla="*/ 90 h 138"/>
                  <a:gd name="T54" fmla="*/ 4 w 309"/>
                  <a:gd name="T55" fmla="*/ 90 h 138"/>
                  <a:gd name="T56" fmla="*/ 4 w 309"/>
                  <a:gd name="T57" fmla="*/ 90 h 138"/>
                  <a:gd name="T58" fmla="*/ 4 w 309"/>
                  <a:gd name="T59" fmla="*/ 93 h 138"/>
                  <a:gd name="T60" fmla="*/ 7 w 309"/>
                  <a:gd name="T61" fmla="*/ 93 h 138"/>
                  <a:gd name="T62" fmla="*/ 7 w 309"/>
                  <a:gd name="T63" fmla="*/ 97 h 138"/>
                  <a:gd name="T64" fmla="*/ 10 w 309"/>
                  <a:gd name="T65" fmla="*/ 97 h 138"/>
                  <a:gd name="T66" fmla="*/ 10 w 309"/>
                  <a:gd name="T67" fmla="*/ 100 h 138"/>
                  <a:gd name="T68" fmla="*/ 10 w 309"/>
                  <a:gd name="T69" fmla="*/ 104 h 138"/>
                  <a:gd name="T70" fmla="*/ 14 w 309"/>
                  <a:gd name="T71" fmla="*/ 107 h 138"/>
                  <a:gd name="T72" fmla="*/ 14 w 309"/>
                  <a:gd name="T73" fmla="*/ 111 h 138"/>
                  <a:gd name="T74" fmla="*/ 14 w 309"/>
                  <a:gd name="T75" fmla="*/ 111 h 138"/>
                  <a:gd name="T76" fmla="*/ 14 w 309"/>
                  <a:gd name="T77" fmla="*/ 114 h 138"/>
                  <a:gd name="T78" fmla="*/ 17 w 309"/>
                  <a:gd name="T79" fmla="*/ 118 h 138"/>
                  <a:gd name="T80" fmla="*/ 17 w 309"/>
                  <a:gd name="T81" fmla="*/ 121 h 138"/>
                  <a:gd name="T82" fmla="*/ 17 w 309"/>
                  <a:gd name="T83" fmla="*/ 125 h 138"/>
                  <a:gd name="T84" fmla="*/ 17 w 309"/>
                  <a:gd name="T85" fmla="*/ 128 h 138"/>
                  <a:gd name="T86" fmla="*/ 17 w 309"/>
                  <a:gd name="T87" fmla="*/ 128 h 138"/>
                  <a:gd name="T88" fmla="*/ 17 w 309"/>
                  <a:gd name="T89" fmla="*/ 131 h 138"/>
                  <a:gd name="T90" fmla="*/ 17 w 309"/>
                  <a:gd name="T91" fmla="*/ 131 h 138"/>
                  <a:gd name="T92" fmla="*/ 17 w 309"/>
                  <a:gd name="T93" fmla="*/ 135 h 138"/>
                  <a:gd name="T94" fmla="*/ 17 w 309"/>
                  <a:gd name="T95" fmla="*/ 135 h 138"/>
                  <a:gd name="T96" fmla="*/ 17 w 309"/>
                  <a:gd name="T97" fmla="*/ 138 h 138"/>
                  <a:gd name="T98" fmla="*/ 14 w 309"/>
                  <a:gd name="T9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9" h="138">
                    <a:moveTo>
                      <a:pt x="305" y="45"/>
                    </a:moveTo>
                    <a:lnTo>
                      <a:pt x="305" y="45"/>
                    </a:lnTo>
                    <a:lnTo>
                      <a:pt x="305" y="45"/>
                    </a:lnTo>
                    <a:lnTo>
                      <a:pt x="305" y="45"/>
                    </a:lnTo>
                    <a:lnTo>
                      <a:pt x="305" y="45"/>
                    </a:lnTo>
                    <a:lnTo>
                      <a:pt x="305" y="45"/>
                    </a:lnTo>
                    <a:lnTo>
                      <a:pt x="305" y="45"/>
                    </a:lnTo>
                    <a:lnTo>
                      <a:pt x="309" y="41"/>
                    </a:lnTo>
                    <a:lnTo>
                      <a:pt x="309" y="41"/>
                    </a:lnTo>
                    <a:lnTo>
                      <a:pt x="309" y="41"/>
                    </a:lnTo>
                    <a:lnTo>
                      <a:pt x="309" y="41"/>
                    </a:lnTo>
                    <a:lnTo>
                      <a:pt x="309" y="38"/>
                    </a:lnTo>
                    <a:lnTo>
                      <a:pt x="309" y="38"/>
                    </a:lnTo>
                    <a:lnTo>
                      <a:pt x="309" y="38"/>
                    </a:lnTo>
                    <a:lnTo>
                      <a:pt x="309" y="34"/>
                    </a:lnTo>
                    <a:lnTo>
                      <a:pt x="309" y="34"/>
                    </a:lnTo>
                    <a:lnTo>
                      <a:pt x="309" y="31"/>
                    </a:lnTo>
                    <a:lnTo>
                      <a:pt x="309" y="31"/>
                    </a:lnTo>
                    <a:lnTo>
                      <a:pt x="305" y="31"/>
                    </a:lnTo>
                    <a:lnTo>
                      <a:pt x="305" y="27"/>
                    </a:lnTo>
                    <a:lnTo>
                      <a:pt x="305" y="27"/>
                    </a:lnTo>
                    <a:lnTo>
                      <a:pt x="305" y="24"/>
                    </a:lnTo>
                    <a:lnTo>
                      <a:pt x="305" y="24"/>
                    </a:lnTo>
                    <a:lnTo>
                      <a:pt x="305" y="20"/>
                    </a:lnTo>
                    <a:lnTo>
                      <a:pt x="305" y="20"/>
                    </a:lnTo>
                    <a:lnTo>
                      <a:pt x="305" y="20"/>
                    </a:lnTo>
                    <a:lnTo>
                      <a:pt x="305" y="17"/>
                    </a:lnTo>
                    <a:lnTo>
                      <a:pt x="302" y="17"/>
                    </a:lnTo>
                    <a:lnTo>
                      <a:pt x="302" y="14"/>
                    </a:lnTo>
                    <a:lnTo>
                      <a:pt x="302" y="14"/>
                    </a:lnTo>
                    <a:lnTo>
                      <a:pt x="302" y="14"/>
                    </a:lnTo>
                    <a:lnTo>
                      <a:pt x="302" y="10"/>
                    </a:lnTo>
                    <a:lnTo>
                      <a:pt x="302" y="10"/>
                    </a:lnTo>
                    <a:lnTo>
                      <a:pt x="298" y="7"/>
                    </a:lnTo>
                    <a:lnTo>
                      <a:pt x="298" y="7"/>
                    </a:lnTo>
                    <a:lnTo>
                      <a:pt x="298" y="7"/>
                    </a:lnTo>
                    <a:lnTo>
                      <a:pt x="298" y="3"/>
                    </a:lnTo>
                    <a:lnTo>
                      <a:pt x="298" y="3"/>
                    </a:lnTo>
                    <a:lnTo>
                      <a:pt x="295" y="3"/>
                    </a:lnTo>
                    <a:lnTo>
                      <a:pt x="295" y="3"/>
                    </a:lnTo>
                    <a:lnTo>
                      <a:pt x="295" y="0"/>
                    </a:lnTo>
                    <a:lnTo>
                      <a:pt x="295" y="0"/>
                    </a:lnTo>
                    <a:lnTo>
                      <a:pt x="295" y="0"/>
                    </a:lnTo>
                    <a:lnTo>
                      <a:pt x="291" y="0"/>
                    </a:lnTo>
                    <a:lnTo>
                      <a:pt x="291" y="0"/>
                    </a:lnTo>
                    <a:lnTo>
                      <a:pt x="291" y="0"/>
                    </a:lnTo>
                    <a:lnTo>
                      <a:pt x="291" y="0"/>
                    </a:lnTo>
                    <a:lnTo>
                      <a:pt x="291" y="0"/>
                    </a:lnTo>
                    <a:lnTo>
                      <a:pt x="291" y="0"/>
                    </a:lnTo>
                    <a:lnTo>
                      <a:pt x="291" y="0"/>
                    </a:lnTo>
                    <a:lnTo>
                      <a:pt x="0" y="90"/>
                    </a:lnTo>
                    <a:lnTo>
                      <a:pt x="0" y="90"/>
                    </a:lnTo>
                    <a:lnTo>
                      <a:pt x="0" y="90"/>
                    </a:lnTo>
                    <a:lnTo>
                      <a:pt x="0" y="90"/>
                    </a:lnTo>
                    <a:lnTo>
                      <a:pt x="4" y="90"/>
                    </a:lnTo>
                    <a:lnTo>
                      <a:pt x="4" y="90"/>
                    </a:lnTo>
                    <a:lnTo>
                      <a:pt x="4" y="90"/>
                    </a:lnTo>
                    <a:lnTo>
                      <a:pt x="4" y="90"/>
                    </a:lnTo>
                    <a:lnTo>
                      <a:pt x="4" y="93"/>
                    </a:lnTo>
                    <a:lnTo>
                      <a:pt x="4" y="93"/>
                    </a:lnTo>
                    <a:lnTo>
                      <a:pt x="7" y="93"/>
                    </a:lnTo>
                    <a:lnTo>
                      <a:pt x="7" y="93"/>
                    </a:lnTo>
                    <a:lnTo>
                      <a:pt x="7" y="97"/>
                    </a:lnTo>
                    <a:lnTo>
                      <a:pt x="7" y="97"/>
                    </a:lnTo>
                    <a:lnTo>
                      <a:pt x="7" y="97"/>
                    </a:lnTo>
                    <a:lnTo>
                      <a:pt x="10" y="97"/>
                    </a:lnTo>
                    <a:lnTo>
                      <a:pt x="10" y="100"/>
                    </a:lnTo>
                    <a:lnTo>
                      <a:pt x="10" y="100"/>
                    </a:lnTo>
                    <a:lnTo>
                      <a:pt x="10" y="104"/>
                    </a:lnTo>
                    <a:lnTo>
                      <a:pt x="10" y="104"/>
                    </a:lnTo>
                    <a:lnTo>
                      <a:pt x="10" y="104"/>
                    </a:lnTo>
                    <a:lnTo>
                      <a:pt x="14" y="107"/>
                    </a:lnTo>
                    <a:lnTo>
                      <a:pt x="14" y="107"/>
                    </a:lnTo>
                    <a:lnTo>
                      <a:pt x="14" y="111"/>
                    </a:lnTo>
                    <a:lnTo>
                      <a:pt x="14" y="111"/>
                    </a:lnTo>
                    <a:lnTo>
                      <a:pt x="14" y="111"/>
                    </a:lnTo>
                    <a:lnTo>
                      <a:pt x="14" y="114"/>
                    </a:lnTo>
                    <a:lnTo>
                      <a:pt x="14" y="114"/>
                    </a:lnTo>
                    <a:lnTo>
                      <a:pt x="17" y="118"/>
                    </a:lnTo>
                    <a:lnTo>
                      <a:pt x="17" y="118"/>
                    </a:lnTo>
                    <a:lnTo>
                      <a:pt x="17" y="121"/>
                    </a:lnTo>
                    <a:lnTo>
                      <a:pt x="17" y="121"/>
                    </a:lnTo>
                    <a:lnTo>
                      <a:pt x="17" y="121"/>
                    </a:lnTo>
                    <a:lnTo>
                      <a:pt x="17" y="125"/>
                    </a:lnTo>
                    <a:lnTo>
                      <a:pt x="17" y="125"/>
                    </a:lnTo>
                    <a:lnTo>
                      <a:pt x="17" y="128"/>
                    </a:lnTo>
                    <a:lnTo>
                      <a:pt x="17" y="128"/>
                    </a:lnTo>
                    <a:lnTo>
                      <a:pt x="17" y="128"/>
                    </a:lnTo>
                    <a:lnTo>
                      <a:pt x="17" y="131"/>
                    </a:lnTo>
                    <a:lnTo>
                      <a:pt x="17" y="131"/>
                    </a:lnTo>
                    <a:lnTo>
                      <a:pt x="17" y="131"/>
                    </a:lnTo>
                    <a:lnTo>
                      <a:pt x="17" y="131"/>
                    </a:lnTo>
                    <a:lnTo>
                      <a:pt x="17" y="135"/>
                    </a:lnTo>
                    <a:lnTo>
                      <a:pt x="17" y="135"/>
                    </a:lnTo>
                    <a:lnTo>
                      <a:pt x="17" y="135"/>
                    </a:lnTo>
                    <a:lnTo>
                      <a:pt x="17" y="135"/>
                    </a:lnTo>
                    <a:lnTo>
                      <a:pt x="17" y="135"/>
                    </a:lnTo>
                    <a:lnTo>
                      <a:pt x="17" y="138"/>
                    </a:lnTo>
                    <a:lnTo>
                      <a:pt x="14" y="138"/>
                    </a:lnTo>
                    <a:lnTo>
                      <a:pt x="14" y="138"/>
                    </a:lnTo>
                    <a:lnTo>
                      <a:pt x="305"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Freeform 129"/>
              <p:cNvSpPr>
                <a:spLocks/>
              </p:cNvSpPr>
              <p:nvPr/>
            </p:nvSpPr>
            <p:spPr bwMode="auto">
              <a:xfrm>
                <a:off x="4078" y="1794"/>
                <a:ext cx="181" cy="111"/>
              </a:xfrm>
              <a:custGeom>
                <a:avLst/>
                <a:gdLst>
                  <a:gd name="T0" fmla="*/ 28 w 181"/>
                  <a:gd name="T1" fmla="*/ 0 h 111"/>
                  <a:gd name="T2" fmla="*/ 28 w 181"/>
                  <a:gd name="T3" fmla="*/ 0 h 111"/>
                  <a:gd name="T4" fmla="*/ 24 w 181"/>
                  <a:gd name="T5" fmla="*/ 0 h 111"/>
                  <a:gd name="T6" fmla="*/ 21 w 181"/>
                  <a:gd name="T7" fmla="*/ 0 h 111"/>
                  <a:gd name="T8" fmla="*/ 21 w 181"/>
                  <a:gd name="T9" fmla="*/ 0 h 111"/>
                  <a:gd name="T10" fmla="*/ 18 w 181"/>
                  <a:gd name="T11" fmla="*/ 0 h 111"/>
                  <a:gd name="T12" fmla="*/ 14 w 181"/>
                  <a:gd name="T13" fmla="*/ 4 h 111"/>
                  <a:gd name="T14" fmla="*/ 14 w 181"/>
                  <a:gd name="T15" fmla="*/ 4 h 111"/>
                  <a:gd name="T16" fmla="*/ 11 w 181"/>
                  <a:gd name="T17" fmla="*/ 7 h 111"/>
                  <a:gd name="T18" fmla="*/ 11 w 181"/>
                  <a:gd name="T19" fmla="*/ 7 h 111"/>
                  <a:gd name="T20" fmla="*/ 7 w 181"/>
                  <a:gd name="T21" fmla="*/ 11 h 111"/>
                  <a:gd name="T22" fmla="*/ 7 w 181"/>
                  <a:gd name="T23" fmla="*/ 14 h 111"/>
                  <a:gd name="T24" fmla="*/ 4 w 181"/>
                  <a:gd name="T25" fmla="*/ 17 h 111"/>
                  <a:gd name="T26" fmla="*/ 4 w 181"/>
                  <a:gd name="T27" fmla="*/ 21 h 111"/>
                  <a:gd name="T28" fmla="*/ 4 w 181"/>
                  <a:gd name="T29" fmla="*/ 24 h 111"/>
                  <a:gd name="T30" fmla="*/ 4 w 181"/>
                  <a:gd name="T31" fmla="*/ 24 h 111"/>
                  <a:gd name="T32" fmla="*/ 4 w 181"/>
                  <a:gd name="T33" fmla="*/ 28 h 111"/>
                  <a:gd name="T34" fmla="*/ 0 w 181"/>
                  <a:gd name="T35" fmla="*/ 31 h 111"/>
                  <a:gd name="T36" fmla="*/ 4 w 181"/>
                  <a:gd name="T37" fmla="*/ 35 h 111"/>
                  <a:gd name="T38" fmla="*/ 4 w 181"/>
                  <a:gd name="T39" fmla="*/ 38 h 111"/>
                  <a:gd name="T40" fmla="*/ 4 w 181"/>
                  <a:gd name="T41" fmla="*/ 38 h 111"/>
                  <a:gd name="T42" fmla="*/ 4 w 181"/>
                  <a:gd name="T43" fmla="*/ 42 h 111"/>
                  <a:gd name="T44" fmla="*/ 7 w 181"/>
                  <a:gd name="T45" fmla="*/ 42 h 111"/>
                  <a:gd name="T46" fmla="*/ 7 w 181"/>
                  <a:gd name="T47" fmla="*/ 45 h 111"/>
                  <a:gd name="T48" fmla="*/ 11 w 181"/>
                  <a:gd name="T49" fmla="*/ 45 h 111"/>
                  <a:gd name="T50" fmla="*/ 160 w 181"/>
                  <a:gd name="T51" fmla="*/ 111 h 111"/>
                  <a:gd name="T52" fmla="*/ 156 w 181"/>
                  <a:gd name="T53" fmla="*/ 111 h 111"/>
                  <a:gd name="T54" fmla="*/ 156 w 181"/>
                  <a:gd name="T55" fmla="*/ 111 h 111"/>
                  <a:gd name="T56" fmla="*/ 153 w 181"/>
                  <a:gd name="T57" fmla="*/ 108 h 111"/>
                  <a:gd name="T58" fmla="*/ 153 w 181"/>
                  <a:gd name="T59" fmla="*/ 104 h 111"/>
                  <a:gd name="T60" fmla="*/ 153 w 181"/>
                  <a:gd name="T61" fmla="*/ 104 h 111"/>
                  <a:gd name="T62" fmla="*/ 153 w 181"/>
                  <a:gd name="T63" fmla="*/ 101 h 111"/>
                  <a:gd name="T64" fmla="*/ 153 w 181"/>
                  <a:gd name="T65" fmla="*/ 97 h 111"/>
                  <a:gd name="T66" fmla="*/ 153 w 181"/>
                  <a:gd name="T67" fmla="*/ 94 h 111"/>
                  <a:gd name="T68" fmla="*/ 153 w 181"/>
                  <a:gd name="T69" fmla="*/ 90 h 111"/>
                  <a:gd name="T70" fmla="*/ 153 w 181"/>
                  <a:gd name="T71" fmla="*/ 90 h 111"/>
                  <a:gd name="T72" fmla="*/ 156 w 181"/>
                  <a:gd name="T73" fmla="*/ 87 h 111"/>
                  <a:gd name="T74" fmla="*/ 156 w 181"/>
                  <a:gd name="T75" fmla="*/ 83 h 111"/>
                  <a:gd name="T76" fmla="*/ 156 w 181"/>
                  <a:gd name="T77" fmla="*/ 80 h 111"/>
                  <a:gd name="T78" fmla="*/ 160 w 181"/>
                  <a:gd name="T79" fmla="*/ 76 h 111"/>
                  <a:gd name="T80" fmla="*/ 160 w 181"/>
                  <a:gd name="T81" fmla="*/ 76 h 111"/>
                  <a:gd name="T82" fmla="*/ 163 w 181"/>
                  <a:gd name="T83" fmla="*/ 73 h 111"/>
                  <a:gd name="T84" fmla="*/ 167 w 181"/>
                  <a:gd name="T85" fmla="*/ 70 h 111"/>
                  <a:gd name="T86" fmla="*/ 167 w 181"/>
                  <a:gd name="T87" fmla="*/ 70 h 111"/>
                  <a:gd name="T88" fmla="*/ 170 w 181"/>
                  <a:gd name="T89" fmla="*/ 70 h 111"/>
                  <a:gd name="T90" fmla="*/ 170 w 181"/>
                  <a:gd name="T91" fmla="*/ 66 h 111"/>
                  <a:gd name="T92" fmla="*/ 174 w 181"/>
                  <a:gd name="T93" fmla="*/ 66 h 111"/>
                  <a:gd name="T94" fmla="*/ 177 w 181"/>
                  <a:gd name="T95" fmla="*/ 66 h 111"/>
                  <a:gd name="T96" fmla="*/ 177 w 181"/>
                  <a:gd name="T97" fmla="*/ 66 h 111"/>
                  <a:gd name="T98" fmla="*/ 181 w 181"/>
                  <a:gd name="T99"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 h="111">
                    <a:moveTo>
                      <a:pt x="28" y="0"/>
                    </a:moveTo>
                    <a:lnTo>
                      <a:pt x="28" y="0"/>
                    </a:lnTo>
                    <a:lnTo>
                      <a:pt x="28" y="0"/>
                    </a:lnTo>
                    <a:lnTo>
                      <a:pt x="28" y="0"/>
                    </a:lnTo>
                    <a:lnTo>
                      <a:pt x="24" y="0"/>
                    </a:lnTo>
                    <a:lnTo>
                      <a:pt x="24" y="0"/>
                    </a:lnTo>
                    <a:lnTo>
                      <a:pt x="24" y="0"/>
                    </a:lnTo>
                    <a:lnTo>
                      <a:pt x="21" y="0"/>
                    </a:lnTo>
                    <a:lnTo>
                      <a:pt x="21" y="0"/>
                    </a:lnTo>
                    <a:lnTo>
                      <a:pt x="21" y="0"/>
                    </a:lnTo>
                    <a:lnTo>
                      <a:pt x="18" y="0"/>
                    </a:lnTo>
                    <a:lnTo>
                      <a:pt x="18" y="0"/>
                    </a:lnTo>
                    <a:lnTo>
                      <a:pt x="18" y="4"/>
                    </a:lnTo>
                    <a:lnTo>
                      <a:pt x="14" y="4"/>
                    </a:lnTo>
                    <a:lnTo>
                      <a:pt x="14" y="4"/>
                    </a:lnTo>
                    <a:lnTo>
                      <a:pt x="14" y="4"/>
                    </a:lnTo>
                    <a:lnTo>
                      <a:pt x="14" y="7"/>
                    </a:lnTo>
                    <a:lnTo>
                      <a:pt x="11" y="7"/>
                    </a:lnTo>
                    <a:lnTo>
                      <a:pt x="11" y="7"/>
                    </a:lnTo>
                    <a:lnTo>
                      <a:pt x="11" y="7"/>
                    </a:lnTo>
                    <a:lnTo>
                      <a:pt x="7" y="11"/>
                    </a:lnTo>
                    <a:lnTo>
                      <a:pt x="7" y="11"/>
                    </a:lnTo>
                    <a:lnTo>
                      <a:pt x="7" y="14"/>
                    </a:lnTo>
                    <a:lnTo>
                      <a:pt x="7" y="14"/>
                    </a:lnTo>
                    <a:lnTo>
                      <a:pt x="7" y="14"/>
                    </a:lnTo>
                    <a:lnTo>
                      <a:pt x="4" y="17"/>
                    </a:lnTo>
                    <a:lnTo>
                      <a:pt x="4" y="17"/>
                    </a:lnTo>
                    <a:lnTo>
                      <a:pt x="4" y="21"/>
                    </a:lnTo>
                    <a:lnTo>
                      <a:pt x="4" y="21"/>
                    </a:lnTo>
                    <a:lnTo>
                      <a:pt x="4" y="24"/>
                    </a:lnTo>
                    <a:lnTo>
                      <a:pt x="4" y="24"/>
                    </a:lnTo>
                    <a:lnTo>
                      <a:pt x="4" y="24"/>
                    </a:lnTo>
                    <a:lnTo>
                      <a:pt x="4" y="28"/>
                    </a:lnTo>
                    <a:lnTo>
                      <a:pt x="4" y="28"/>
                    </a:lnTo>
                    <a:lnTo>
                      <a:pt x="0" y="31"/>
                    </a:lnTo>
                    <a:lnTo>
                      <a:pt x="0" y="31"/>
                    </a:lnTo>
                    <a:lnTo>
                      <a:pt x="4" y="31"/>
                    </a:lnTo>
                    <a:lnTo>
                      <a:pt x="4" y="35"/>
                    </a:lnTo>
                    <a:lnTo>
                      <a:pt x="4" y="35"/>
                    </a:lnTo>
                    <a:lnTo>
                      <a:pt x="4" y="38"/>
                    </a:lnTo>
                    <a:lnTo>
                      <a:pt x="4" y="38"/>
                    </a:lnTo>
                    <a:lnTo>
                      <a:pt x="4" y="38"/>
                    </a:lnTo>
                    <a:lnTo>
                      <a:pt x="4" y="38"/>
                    </a:lnTo>
                    <a:lnTo>
                      <a:pt x="4" y="42"/>
                    </a:lnTo>
                    <a:lnTo>
                      <a:pt x="4" y="42"/>
                    </a:lnTo>
                    <a:lnTo>
                      <a:pt x="7" y="42"/>
                    </a:lnTo>
                    <a:lnTo>
                      <a:pt x="7" y="42"/>
                    </a:lnTo>
                    <a:lnTo>
                      <a:pt x="7" y="45"/>
                    </a:lnTo>
                    <a:lnTo>
                      <a:pt x="7" y="45"/>
                    </a:lnTo>
                    <a:lnTo>
                      <a:pt x="11" y="45"/>
                    </a:lnTo>
                    <a:lnTo>
                      <a:pt x="160" y="111"/>
                    </a:lnTo>
                    <a:lnTo>
                      <a:pt x="160" y="111"/>
                    </a:lnTo>
                    <a:lnTo>
                      <a:pt x="156" y="111"/>
                    </a:lnTo>
                    <a:lnTo>
                      <a:pt x="156" y="111"/>
                    </a:lnTo>
                    <a:lnTo>
                      <a:pt x="156" y="111"/>
                    </a:lnTo>
                    <a:lnTo>
                      <a:pt x="156" y="111"/>
                    </a:lnTo>
                    <a:lnTo>
                      <a:pt x="156" y="108"/>
                    </a:lnTo>
                    <a:lnTo>
                      <a:pt x="153" y="108"/>
                    </a:lnTo>
                    <a:lnTo>
                      <a:pt x="153" y="108"/>
                    </a:lnTo>
                    <a:lnTo>
                      <a:pt x="153" y="104"/>
                    </a:lnTo>
                    <a:lnTo>
                      <a:pt x="153" y="104"/>
                    </a:lnTo>
                    <a:lnTo>
                      <a:pt x="153" y="104"/>
                    </a:lnTo>
                    <a:lnTo>
                      <a:pt x="153" y="101"/>
                    </a:lnTo>
                    <a:lnTo>
                      <a:pt x="153" y="101"/>
                    </a:lnTo>
                    <a:lnTo>
                      <a:pt x="153" y="101"/>
                    </a:lnTo>
                    <a:lnTo>
                      <a:pt x="153" y="97"/>
                    </a:lnTo>
                    <a:lnTo>
                      <a:pt x="153" y="97"/>
                    </a:lnTo>
                    <a:lnTo>
                      <a:pt x="153" y="94"/>
                    </a:lnTo>
                    <a:lnTo>
                      <a:pt x="153" y="94"/>
                    </a:lnTo>
                    <a:lnTo>
                      <a:pt x="153" y="90"/>
                    </a:lnTo>
                    <a:lnTo>
                      <a:pt x="153" y="90"/>
                    </a:lnTo>
                    <a:lnTo>
                      <a:pt x="153" y="90"/>
                    </a:lnTo>
                    <a:lnTo>
                      <a:pt x="153" y="87"/>
                    </a:lnTo>
                    <a:lnTo>
                      <a:pt x="156" y="87"/>
                    </a:lnTo>
                    <a:lnTo>
                      <a:pt x="156" y="83"/>
                    </a:lnTo>
                    <a:lnTo>
                      <a:pt x="156" y="83"/>
                    </a:lnTo>
                    <a:lnTo>
                      <a:pt x="156" y="80"/>
                    </a:lnTo>
                    <a:lnTo>
                      <a:pt x="156" y="80"/>
                    </a:lnTo>
                    <a:lnTo>
                      <a:pt x="160" y="80"/>
                    </a:lnTo>
                    <a:lnTo>
                      <a:pt x="160" y="76"/>
                    </a:lnTo>
                    <a:lnTo>
                      <a:pt x="160" y="76"/>
                    </a:lnTo>
                    <a:lnTo>
                      <a:pt x="160" y="76"/>
                    </a:lnTo>
                    <a:lnTo>
                      <a:pt x="163" y="73"/>
                    </a:lnTo>
                    <a:lnTo>
                      <a:pt x="163" y="73"/>
                    </a:lnTo>
                    <a:lnTo>
                      <a:pt x="163" y="73"/>
                    </a:lnTo>
                    <a:lnTo>
                      <a:pt x="167" y="70"/>
                    </a:lnTo>
                    <a:lnTo>
                      <a:pt x="167" y="70"/>
                    </a:lnTo>
                    <a:lnTo>
                      <a:pt x="167" y="70"/>
                    </a:lnTo>
                    <a:lnTo>
                      <a:pt x="170" y="70"/>
                    </a:lnTo>
                    <a:lnTo>
                      <a:pt x="170" y="70"/>
                    </a:lnTo>
                    <a:lnTo>
                      <a:pt x="170" y="66"/>
                    </a:lnTo>
                    <a:lnTo>
                      <a:pt x="170" y="66"/>
                    </a:lnTo>
                    <a:lnTo>
                      <a:pt x="174" y="66"/>
                    </a:lnTo>
                    <a:lnTo>
                      <a:pt x="174" y="66"/>
                    </a:lnTo>
                    <a:lnTo>
                      <a:pt x="174" y="66"/>
                    </a:lnTo>
                    <a:lnTo>
                      <a:pt x="177" y="66"/>
                    </a:lnTo>
                    <a:lnTo>
                      <a:pt x="177" y="66"/>
                    </a:lnTo>
                    <a:lnTo>
                      <a:pt x="177" y="66"/>
                    </a:lnTo>
                    <a:lnTo>
                      <a:pt x="181" y="66"/>
                    </a:lnTo>
                    <a:lnTo>
                      <a:pt x="181" y="66"/>
                    </a:lnTo>
                    <a:lnTo>
                      <a:pt x="2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Oval 130"/>
              <p:cNvSpPr>
                <a:spLocks noChangeArrowheads="1"/>
              </p:cNvSpPr>
              <p:nvPr/>
            </p:nvSpPr>
            <p:spPr bwMode="auto">
              <a:xfrm>
                <a:off x="3045" y="747"/>
                <a:ext cx="177" cy="17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8" name="Freeform 131"/>
              <p:cNvSpPr>
                <a:spLocks/>
              </p:cNvSpPr>
              <p:nvPr/>
            </p:nvSpPr>
            <p:spPr bwMode="auto">
              <a:xfrm>
                <a:off x="2916" y="878"/>
                <a:ext cx="198" cy="254"/>
              </a:xfrm>
              <a:custGeom>
                <a:avLst/>
                <a:gdLst>
                  <a:gd name="T0" fmla="*/ 198 w 198"/>
                  <a:gd name="T1" fmla="*/ 32 h 254"/>
                  <a:gd name="T2" fmla="*/ 198 w 198"/>
                  <a:gd name="T3" fmla="*/ 28 h 254"/>
                  <a:gd name="T4" fmla="*/ 198 w 198"/>
                  <a:gd name="T5" fmla="*/ 28 h 254"/>
                  <a:gd name="T6" fmla="*/ 198 w 198"/>
                  <a:gd name="T7" fmla="*/ 25 h 254"/>
                  <a:gd name="T8" fmla="*/ 198 w 198"/>
                  <a:gd name="T9" fmla="*/ 25 h 254"/>
                  <a:gd name="T10" fmla="*/ 198 w 198"/>
                  <a:gd name="T11" fmla="*/ 21 h 254"/>
                  <a:gd name="T12" fmla="*/ 198 w 198"/>
                  <a:gd name="T13" fmla="*/ 18 h 254"/>
                  <a:gd name="T14" fmla="*/ 195 w 198"/>
                  <a:gd name="T15" fmla="*/ 18 h 254"/>
                  <a:gd name="T16" fmla="*/ 195 w 198"/>
                  <a:gd name="T17" fmla="*/ 14 h 254"/>
                  <a:gd name="T18" fmla="*/ 191 w 198"/>
                  <a:gd name="T19" fmla="*/ 11 h 254"/>
                  <a:gd name="T20" fmla="*/ 188 w 198"/>
                  <a:gd name="T21" fmla="*/ 11 h 254"/>
                  <a:gd name="T22" fmla="*/ 188 w 198"/>
                  <a:gd name="T23" fmla="*/ 7 h 254"/>
                  <a:gd name="T24" fmla="*/ 184 w 198"/>
                  <a:gd name="T25" fmla="*/ 7 h 254"/>
                  <a:gd name="T26" fmla="*/ 181 w 198"/>
                  <a:gd name="T27" fmla="*/ 4 h 254"/>
                  <a:gd name="T28" fmla="*/ 181 w 198"/>
                  <a:gd name="T29" fmla="*/ 4 h 254"/>
                  <a:gd name="T30" fmla="*/ 177 w 198"/>
                  <a:gd name="T31" fmla="*/ 0 h 254"/>
                  <a:gd name="T32" fmla="*/ 174 w 198"/>
                  <a:gd name="T33" fmla="*/ 0 h 254"/>
                  <a:gd name="T34" fmla="*/ 170 w 198"/>
                  <a:gd name="T35" fmla="*/ 0 h 254"/>
                  <a:gd name="T36" fmla="*/ 167 w 198"/>
                  <a:gd name="T37" fmla="*/ 0 h 254"/>
                  <a:gd name="T38" fmla="*/ 167 w 198"/>
                  <a:gd name="T39" fmla="*/ 0 h 254"/>
                  <a:gd name="T40" fmla="*/ 163 w 198"/>
                  <a:gd name="T41" fmla="*/ 0 h 254"/>
                  <a:gd name="T42" fmla="*/ 163 w 198"/>
                  <a:gd name="T43" fmla="*/ 0 h 254"/>
                  <a:gd name="T44" fmla="*/ 160 w 198"/>
                  <a:gd name="T45" fmla="*/ 0 h 254"/>
                  <a:gd name="T46" fmla="*/ 160 w 198"/>
                  <a:gd name="T47" fmla="*/ 0 h 254"/>
                  <a:gd name="T48" fmla="*/ 157 w 198"/>
                  <a:gd name="T49" fmla="*/ 4 h 254"/>
                  <a:gd name="T50" fmla="*/ 0 w 198"/>
                  <a:gd name="T51" fmla="*/ 226 h 254"/>
                  <a:gd name="T52" fmla="*/ 4 w 198"/>
                  <a:gd name="T53" fmla="*/ 226 h 254"/>
                  <a:gd name="T54" fmla="*/ 4 w 198"/>
                  <a:gd name="T55" fmla="*/ 222 h 254"/>
                  <a:gd name="T56" fmla="*/ 7 w 198"/>
                  <a:gd name="T57" fmla="*/ 222 h 254"/>
                  <a:gd name="T58" fmla="*/ 7 w 198"/>
                  <a:gd name="T59" fmla="*/ 222 h 254"/>
                  <a:gd name="T60" fmla="*/ 11 w 198"/>
                  <a:gd name="T61" fmla="*/ 222 h 254"/>
                  <a:gd name="T62" fmla="*/ 14 w 198"/>
                  <a:gd name="T63" fmla="*/ 222 h 254"/>
                  <a:gd name="T64" fmla="*/ 14 w 198"/>
                  <a:gd name="T65" fmla="*/ 222 h 254"/>
                  <a:gd name="T66" fmla="*/ 18 w 198"/>
                  <a:gd name="T67" fmla="*/ 226 h 254"/>
                  <a:gd name="T68" fmla="*/ 21 w 198"/>
                  <a:gd name="T69" fmla="*/ 226 h 254"/>
                  <a:gd name="T70" fmla="*/ 25 w 198"/>
                  <a:gd name="T71" fmla="*/ 226 h 254"/>
                  <a:gd name="T72" fmla="*/ 28 w 198"/>
                  <a:gd name="T73" fmla="*/ 229 h 254"/>
                  <a:gd name="T74" fmla="*/ 28 w 198"/>
                  <a:gd name="T75" fmla="*/ 229 h 254"/>
                  <a:gd name="T76" fmla="*/ 32 w 198"/>
                  <a:gd name="T77" fmla="*/ 233 h 254"/>
                  <a:gd name="T78" fmla="*/ 35 w 198"/>
                  <a:gd name="T79" fmla="*/ 236 h 254"/>
                  <a:gd name="T80" fmla="*/ 35 w 198"/>
                  <a:gd name="T81" fmla="*/ 236 h 254"/>
                  <a:gd name="T82" fmla="*/ 39 w 198"/>
                  <a:gd name="T83" fmla="*/ 240 h 254"/>
                  <a:gd name="T84" fmla="*/ 39 w 198"/>
                  <a:gd name="T85" fmla="*/ 243 h 254"/>
                  <a:gd name="T86" fmla="*/ 42 w 198"/>
                  <a:gd name="T87" fmla="*/ 243 h 254"/>
                  <a:gd name="T88" fmla="*/ 42 w 198"/>
                  <a:gd name="T89" fmla="*/ 247 h 254"/>
                  <a:gd name="T90" fmla="*/ 42 w 198"/>
                  <a:gd name="T91" fmla="*/ 247 h 254"/>
                  <a:gd name="T92" fmla="*/ 42 w 198"/>
                  <a:gd name="T93" fmla="*/ 250 h 254"/>
                  <a:gd name="T94" fmla="*/ 42 w 198"/>
                  <a:gd name="T95" fmla="*/ 250 h 254"/>
                  <a:gd name="T96" fmla="*/ 42 w 198"/>
                  <a:gd name="T97" fmla="*/ 254 h 254"/>
                  <a:gd name="T98" fmla="*/ 42 w 198"/>
                  <a:gd name="T99"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254">
                    <a:moveTo>
                      <a:pt x="198" y="32"/>
                    </a:moveTo>
                    <a:lnTo>
                      <a:pt x="198" y="32"/>
                    </a:lnTo>
                    <a:lnTo>
                      <a:pt x="198" y="28"/>
                    </a:lnTo>
                    <a:lnTo>
                      <a:pt x="198" y="28"/>
                    </a:lnTo>
                    <a:lnTo>
                      <a:pt x="198" y="28"/>
                    </a:lnTo>
                    <a:lnTo>
                      <a:pt x="198" y="28"/>
                    </a:lnTo>
                    <a:lnTo>
                      <a:pt x="198" y="25"/>
                    </a:lnTo>
                    <a:lnTo>
                      <a:pt x="198" y="25"/>
                    </a:lnTo>
                    <a:lnTo>
                      <a:pt x="198" y="25"/>
                    </a:lnTo>
                    <a:lnTo>
                      <a:pt x="198" y="25"/>
                    </a:lnTo>
                    <a:lnTo>
                      <a:pt x="198" y="21"/>
                    </a:lnTo>
                    <a:lnTo>
                      <a:pt x="198" y="21"/>
                    </a:lnTo>
                    <a:lnTo>
                      <a:pt x="198" y="21"/>
                    </a:lnTo>
                    <a:lnTo>
                      <a:pt x="198" y="18"/>
                    </a:lnTo>
                    <a:lnTo>
                      <a:pt x="195" y="18"/>
                    </a:lnTo>
                    <a:lnTo>
                      <a:pt x="195" y="18"/>
                    </a:lnTo>
                    <a:lnTo>
                      <a:pt x="195" y="14"/>
                    </a:lnTo>
                    <a:lnTo>
                      <a:pt x="195" y="14"/>
                    </a:lnTo>
                    <a:lnTo>
                      <a:pt x="191" y="14"/>
                    </a:lnTo>
                    <a:lnTo>
                      <a:pt x="191" y="11"/>
                    </a:lnTo>
                    <a:lnTo>
                      <a:pt x="191" y="11"/>
                    </a:lnTo>
                    <a:lnTo>
                      <a:pt x="188" y="11"/>
                    </a:lnTo>
                    <a:lnTo>
                      <a:pt x="188" y="7"/>
                    </a:lnTo>
                    <a:lnTo>
                      <a:pt x="188" y="7"/>
                    </a:lnTo>
                    <a:lnTo>
                      <a:pt x="184" y="7"/>
                    </a:lnTo>
                    <a:lnTo>
                      <a:pt x="184" y="7"/>
                    </a:lnTo>
                    <a:lnTo>
                      <a:pt x="184" y="4"/>
                    </a:lnTo>
                    <a:lnTo>
                      <a:pt x="181" y="4"/>
                    </a:lnTo>
                    <a:lnTo>
                      <a:pt x="181" y="4"/>
                    </a:lnTo>
                    <a:lnTo>
                      <a:pt x="181" y="4"/>
                    </a:lnTo>
                    <a:lnTo>
                      <a:pt x="177" y="4"/>
                    </a:lnTo>
                    <a:lnTo>
                      <a:pt x="177" y="0"/>
                    </a:lnTo>
                    <a:lnTo>
                      <a:pt x="174" y="0"/>
                    </a:lnTo>
                    <a:lnTo>
                      <a:pt x="174" y="0"/>
                    </a:lnTo>
                    <a:lnTo>
                      <a:pt x="174" y="0"/>
                    </a:lnTo>
                    <a:lnTo>
                      <a:pt x="170" y="0"/>
                    </a:lnTo>
                    <a:lnTo>
                      <a:pt x="170" y="0"/>
                    </a:lnTo>
                    <a:lnTo>
                      <a:pt x="167" y="0"/>
                    </a:lnTo>
                    <a:lnTo>
                      <a:pt x="167" y="0"/>
                    </a:lnTo>
                    <a:lnTo>
                      <a:pt x="167" y="0"/>
                    </a:lnTo>
                    <a:lnTo>
                      <a:pt x="163" y="0"/>
                    </a:lnTo>
                    <a:lnTo>
                      <a:pt x="163" y="0"/>
                    </a:lnTo>
                    <a:lnTo>
                      <a:pt x="163" y="0"/>
                    </a:lnTo>
                    <a:lnTo>
                      <a:pt x="163" y="0"/>
                    </a:lnTo>
                    <a:lnTo>
                      <a:pt x="160" y="0"/>
                    </a:lnTo>
                    <a:lnTo>
                      <a:pt x="160" y="0"/>
                    </a:lnTo>
                    <a:lnTo>
                      <a:pt x="160" y="0"/>
                    </a:lnTo>
                    <a:lnTo>
                      <a:pt x="160" y="0"/>
                    </a:lnTo>
                    <a:lnTo>
                      <a:pt x="157" y="0"/>
                    </a:lnTo>
                    <a:lnTo>
                      <a:pt x="157" y="4"/>
                    </a:lnTo>
                    <a:lnTo>
                      <a:pt x="0" y="226"/>
                    </a:lnTo>
                    <a:lnTo>
                      <a:pt x="0" y="226"/>
                    </a:lnTo>
                    <a:lnTo>
                      <a:pt x="4" y="226"/>
                    </a:lnTo>
                    <a:lnTo>
                      <a:pt x="4" y="226"/>
                    </a:lnTo>
                    <a:lnTo>
                      <a:pt x="4" y="226"/>
                    </a:lnTo>
                    <a:lnTo>
                      <a:pt x="4" y="222"/>
                    </a:lnTo>
                    <a:lnTo>
                      <a:pt x="4" y="222"/>
                    </a:lnTo>
                    <a:lnTo>
                      <a:pt x="7" y="222"/>
                    </a:lnTo>
                    <a:lnTo>
                      <a:pt x="7" y="222"/>
                    </a:lnTo>
                    <a:lnTo>
                      <a:pt x="7" y="222"/>
                    </a:lnTo>
                    <a:lnTo>
                      <a:pt x="11" y="222"/>
                    </a:lnTo>
                    <a:lnTo>
                      <a:pt x="11" y="222"/>
                    </a:lnTo>
                    <a:lnTo>
                      <a:pt x="11" y="222"/>
                    </a:lnTo>
                    <a:lnTo>
                      <a:pt x="14" y="222"/>
                    </a:lnTo>
                    <a:lnTo>
                      <a:pt x="14" y="222"/>
                    </a:lnTo>
                    <a:lnTo>
                      <a:pt x="14" y="222"/>
                    </a:lnTo>
                    <a:lnTo>
                      <a:pt x="18" y="226"/>
                    </a:lnTo>
                    <a:lnTo>
                      <a:pt x="18" y="226"/>
                    </a:lnTo>
                    <a:lnTo>
                      <a:pt x="21" y="226"/>
                    </a:lnTo>
                    <a:lnTo>
                      <a:pt x="21" y="226"/>
                    </a:lnTo>
                    <a:lnTo>
                      <a:pt x="21" y="226"/>
                    </a:lnTo>
                    <a:lnTo>
                      <a:pt x="25" y="226"/>
                    </a:lnTo>
                    <a:lnTo>
                      <a:pt x="25" y="229"/>
                    </a:lnTo>
                    <a:lnTo>
                      <a:pt x="28" y="229"/>
                    </a:lnTo>
                    <a:lnTo>
                      <a:pt x="28" y="229"/>
                    </a:lnTo>
                    <a:lnTo>
                      <a:pt x="28" y="229"/>
                    </a:lnTo>
                    <a:lnTo>
                      <a:pt x="32" y="233"/>
                    </a:lnTo>
                    <a:lnTo>
                      <a:pt x="32" y="233"/>
                    </a:lnTo>
                    <a:lnTo>
                      <a:pt x="32" y="233"/>
                    </a:lnTo>
                    <a:lnTo>
                      <a:pt x="35" y="236"/>
                    </a:lnTo>
                    <a:lnTo>
                      <a:pt x="35" y="236"/>
                    </a:lnTo>
                    <a:lnTo>
                      <a:pt x="35" y="236"/>
                    </a:lnTo>
                    <a:lnTo>
                      <a:pt x="39" y="240"/>
                    </a:lnTo>
                    <a:lnTo>
                      <a:pt x="39" y="240"/>
                    </a:lnTo>
                    <a:lnTo>
                      <a:pt x="39" y="240"/>
                    </a:lnTo>
                    <a:lnTo>
                      <a:pt x="39" y="243"/>
                    </a:lnTo>
                    <a:lnTo>
                      <a:pt x="42" y="243"/>
                    </a:lnTo>
                    <a:lnTo>
                      <a:pt x="42" y="243"/>
                    </a:lnTo>
                    <a:lnTo>
                      <a:pt x="42" y="243"/>
                    </a:lnTo>
                    <a:lnTo>
                      <a:pt x="42" y="247"/>
                    </a:lnTo>
                    <a:lnTo>
                      <a:pt x="42" y="247"/>
                    </a:lnTo>
                    <a:lnTo>
                      <a:pt x="42" y="247"/>
                    </a:lnTo>
                    <a:lnTo>
                      <a:pt x="42" y="250"/>
                    </a:lnTo>
                    <a:lnTo>
                      <a:pt x="42" y="250"/>
                    </a:lnTo>
                    <a:lnTo>
                      <a:pt x="42" y="250"/>
                    </a:lnTo>
                    <a:lnTo>
                      <a:pt x="42" y="250"/>
                    </a:lnTo>
                    <a:lnTo>
                      <a:pt x="42" y="254"/>
                    </a:lnTo>
                    <a:lnTo>
                      <a:pt x="42" y="254"/>
                    </a:lnTo>
                    <a:lnTo>
                      <a:pt x="42" y="254"/>
                    </a:lnTo>
                    <a:lnTo>
                      <a:pt x="42" y="254"/>
                    </a:lnTo>
                    <a:lnTo>
                      <a:pt x="198" y="3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9" name="Freeform 132"/>
              <p:cNvSpPr>
                <a:spLocks/>
              </p:cNvSpPr>
              <p:nvPr/>
            </p:nvSpPr>
            <p:spPr bwMode="auto">
              <a:xfrm>
                <a:off x="3190" y="695"/>
                <a:ext cx="288" cy="142"/>
              </a:xfrm>
              <a:custGeom>
                <a:avLst/>
                <a:gdLst>
                  <a:gd name="T0" fmla="*/ 4 w 288"/>
                  <a:gd name="T1" fmla="*/ 93 h 142"/>
                  <a:gd name="T2" fmla="*/ 4 w 288"/>
                  <a:gd name="T3" fmla="*/ 93 h 142"/>
                  <a:gd name="T4" fmla="*/ 0 w 288"/>
                  <a:gd name="T5" fmla="*/ 97 h 142"/>
                  <a:gd name="T6" fmla="*/ 0 w 288"/>
                  <a:gd name="T7" fmla="*/ 97 h 142"/>
                  <a:gd name="T8" fmla="*/ 0 w 288"/>
                  <a:gd name="T9" fmla="*/ 100 h 142"/>
                  <a:gd name="T10" fmla="*/ 0 w 288"/>
                  <a:gd name="T11" fmla="*/ 100 h 142"/>
                  <a:gd name="T12" fmla="*/ 0 w 288"/>
                  <a:gd name="T13" fmla="*/ 104 h 142"/>
                  <a:gd name="T14" fmla="*/ 0 w 288"/>
                  <a:gd name="T15" fmla="*/ 107 h 142"/>
                  <a:gd name="T16" fmla="*/ 0 w 288"/>
                  <a:gd name="T17" fmla="*/ 111 h 142"/>
                  <a:gd name="T18" fmla="*/ 0 w 288"/>
                  <a:gd name="T19" fmla="*/ 114 h 142"/>
                  <a:gd name="T20" fmla="*/ 0 w 288"/>
                  <a:gd name="T21" fmla="*/ 114 h 142"/>
                  <a:gd name="T22" fmla="*/ 0 w 288"/>
                  <a:gd name="T23" fmla="*/ 118 h 142"/>
                  <a:gd name="T24" fmla="*/ 0 w 288"/>
                  <a:gd name="T25" fmla="*/ 121 h 142"/>
                  <a:gd name="T26" fmla="*/ 4 w 288"/>
                  <a:gd name="T27" fmla="*/ 125 h 142"/>
                  <a:gd name="T28" fmla="*/ 4 w 288"/>
                  <a:gd name="T29" fmla="*/ 128 h 142"/>
                  <a:gd name="T30" fmla="*/ 4 w 288"/>
                  <a:gd name="T31" fmla="*/ 131 h 142"/>
                  <a:gd name="T32" fmla="*/ 7 w 288"/>
                  <a:gd name="T33" fmla="*/ 131 h 142"/>
                  <a:gd name="T34" fmla="*/ 7 w 288"/>
                  <a:gd name="T35" fmla="*/ 135 h 142"/>
                  <a:gd name="T36" fmla="*/ 11 w 288"/>
                  <a:gd name="T37" fmla="*/ 135 h 142"/>
                  <a:gd name="T38" fmla="*/ 14 w 288"/>
                  <a:gd name="T39" fmla="*/ 138 h 142"/>
                  <a:gd name="T40" fmla="*/ 14 w 288"/>
                  <a:gd name="T41" fmla="*/ 138 h 142"/>
                  <a:gd name="T42" fmla="*/ 18 w 288"/>
                  <a:gd name="T43" fmla="*/ 138 h 142"/>
                  <a:gd name="T44" fmla="*/ 18 w 288"/>
                  <a:gd name="T45" fmla="*/ 142 h 142"/>
                  <a:gd name="T46" fmla="*/ 21 w 288"/>
                  <a:gd name="T47" fmla="*/ 142 h 142"/>
                  <a:gd name="T48" fmla="*/ 21 w 288"/>
                  <a:gd name="T49" fmla="*/ 138 h 142"/>
                  <a:gd name="T50" fmla="*/ 288 w 288"/>
                  <a:gd name="T51" fmla="*/ 48 h 142"/>
                  <a:gd name="T52" fmla="*/ 285 w 288"/>
                  <a:gd name="T53" fmla="*/ 48 h 142"/>
                  <a:gd name="T54" fmla="*/ 285 w 288"/>
                  <a:gd name="T55" fmla="*/ 48 h 142"/>
                  <a:gd name="T56" fmla="*/ 281 w 288"/>
                  <a:gd name="T57" fmla="*/ 48 h 142"/>
                  <a:gd name="T58" fmla="*/ 281 w 288"/>
                  <a:gd name="T59" fmla="*/ 45 h 142"/>
                  <a:gd name="T60" fmla="*/ 278 w 288"/>
                  <a:gd name="T61" fmla="*/ 45 h 142"/>
                  <a:gd name="T62" fmla="*/ 278 w 288"/>
                  <a:gd name="T63" fmla="*/ 41 h 142"/>
                  <a:gd name="T64" fmla="*/ 274 w 288"/>
                  <a:gd name="T65" fmla="*/ 41 h 142"/>
                  <a:gd name="T66" fmla="*/ 274 w 288"/>
                  <a:gd name="T67" fmla="*/ 38 h 142"/>
                  <a:gd name="T68" fmla="*/ 271 w 288"/>
                  <a:gd name="T69" fmla="*/ 34 h 142"/>
                  <a:gd name="T70" fmla="*/ 271 w 288"/>
                  <a:gd name="T71" fmla="*/ 34 h 142"/>
                  <a:gd name="T72" fmla="*/ 267 w 288"/>
                  <a:gd name="T73" fmla="*/ 31 h 142"/>
                  <a:gd name="T74" fmla="*/ 267 w 288"/>
                  <a:gd name="T75" fmla="*/ 27 h 142"/>
                  <a:gd name="T76" fmla="*/ 267 w 288"/>
                  <a:gd name="T77" fmla="*/ 24 h 142"/>
                  <a:gd name="T78" fmla="*/ 267 w 288"/>
                  <a:gd name="T79" fmla="*/ 20 h 142"/>
                  <a:gd name="T80" fmla="*/ 267 w 288"/>
                  <a:gd name="T81" fmla="*/ 17 h 142"/>
                  <a:gd name="T82" fmla="*/ 264 w 288"/>
                  <a:gd name="T83" fmla="*/ 14 h 142"/>
                  <a:gd name="T84" fmla="*/ 264 w 288"/>
                  <a:gd name="T85" fmla="*/ 14 h 142"/>
                  <a:gd name="T86" fmla="*/ 267 w 288"/>
                  <a:gd name="T87" fmla="*/ 10 h 142"/>
                  <a:gd name="T88" fmla="*/ 267 w 288"/>
                  <a:gd name="T89" fmla="*/ 7 h 142"/>
                  <a:gd name="T90" fmla="*/ 267 w 288"/>
                  <a:gd name="T91" fmla="*/ 7 h 142"/>
                  <a:gd name="T92" fmla="*/ 267 w 288"/>
                  <a:gd name="T93" fmla="*/ 3 h 142"/>
                  <a:gd name="T94" fmla="*/ 267 w 288"/>
                  <a:gd name="T95" fmla="*/ 3 h 142"/>
                  <a:gd name="T96" fmla="*/ 271 w 288"/>
                  <a:gd name="T97" fmla="*/ 0 h 142"/>
                  <a:gd name="T98" fmla="*/ 271 w 288"/>
                  <a:gd name="T9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 h="142">
                    <a:moveTo>
                      <a:pt x="4" y="93"/>
                    </a:moveTo>
                    <a:lnTo>
                      <a:pt x="4" y="93"/>
                    </a:lnTo>
                    <a:lnTo>
                      <a:pt x="4" y="93"/>
                    </a:lnTo>
                    <a:lnTo>
                      <a:pt x="4" y="93"/>
                    </a:lnTo>
                    <a:lnTo>
                      <a:pt x="4" y="93"/>
                    </a:lnTo>
                    <a:lnTo>
                      <a:pt x="0" y="97"/>
                    </a:lnTo>
                    <a:lnTo>
                      <a:pt x="0" y="97"/>
                    </a:lnTo>
                    <a:lnTo>
                      <a:pt x="0" y="97"/>
                    </a:lnTo>
                    <a:lnTo>
                      <a:pt x="0" y="97"/>
                    </a:lnTo>
                    <a:lnTo>
                      <a:pt x="0" y="100"/>
                    </a:lnTo>
                    <a:lnTo>
                      <a:pt x="0" y="100"/>
                    </a:lnTo>
                    <a:lnTo>
                      <a:pt x="0" y="100"/>
                    </a:lnTo>
                    <a:lnTo>
                      <a:pt x="0" y="104"/>
                    </a:lnTo>
                    <a:lnTo>
                      <a:pt x="0" y="104"/>
                    </a:lnTo>
                    <a:lnTo>
                      <a:pt x="0" y="104"/>
                    </a:lnTo>
                    <a:lnTo>
                      <a:pt x="0" y="107"/>
                    </a:lnTo>
                    <a:lnTo>
                      <a:pt x="0" y="107"/>
                    </a:lnTo>
                    <a:lnTo>
                      <a:pt x="0" y="111"/>
                    </a:lnTo>
                    <a:lnTo>
                      <a:pt x="0" y="111"/>
                    </a:lnTo>
                    <a:lnTo>
                      <a:pt x="0" y="114"/>
                    </a:lnTo>
                    <a:lnTo>
                      <a:pt x="0" y="114"/>
                    </a:lnTo>
                    <a:lnTo>
                      <a:pt x="0" y="114"/>
                    </a:lnTo>
                    <a:lnTo>
                      <a:pt x="0" y="118"/>
                    </a:lnTo>
                    <a:lnTo>
                      <a:pt x="0" y="118"/>
                    </a:lnTo>
                    <a:lnTo>
                      <a:pt x="0" y="121"/>
                    </a:lnTo>
                    <a:lnTo>
                      <a:pt x="0" y="121"/>
                    </a:lnTo>
                    <a:lnTo>
                      <a:pt x="0" y="125"/>
                    </a:lnTo>
                    <a:lnTo>
                      <a:pt x="4" y="125"/>
                    </a:lnTo>
                    <a:lnTo>
                      <a:pt x="4" y="125"/>
                    </a:lnTo>
                    <a:lnTo>
                      <a:pt x="4" y="128"/>
                    </a:lnTo>
                    <a:lnTo>
                      <a:pt x="4" y="128"/>
                    </a:lnTo>
                    <a:lnTo>
                      <a:pt x="4" y="131"/>
                    </a:lnTo>
                    <a:lnTo>
                      <a:pt x="7" y="131"/>
                    </a:lnTo>
                    <a:lnTo>
                      <a:pt x="7" y="131"/>
                    </a:lnTo>
                    <a:lnTo>
                      <a:pt x="7" y="135"/>
                    </a:lnTo>
                    <a:lnTo>
                      <a:pt x="7" y="135"/>
                    </a:lnTo>
                    <a:lnTo>
                      <a:pt x="11" y="135"/>
                    </a:lnTo>
                    <a:lnTo>
                      <a:pt x="11" y="135"/>
                    </a:lnTo>
                    <a:lnTo>
                      <a:pt x="11" y="138"/>
                    </a:lnTo>
                    <a:lnTo>
                      <a:pt x="14" y="138"/>
                    </a:lnTo>
                    <a:lnTo>
                      <a:pt x="14" y="138"/>
                    </a:lnTo>
                    <a:lnTo>
                      <a:pt x="14" y="138"/>
                    </a:lnTo>
                    <a:lnTo>
                      <a:pt x="14" y="138"/>
                    </a:lnTo>
                    <a:lnTo>
                      <a:pt x="18" y="138"/>
                    </a:lnTo>
                    <a:lnTo>
                      <a:pt x="18" y="138"/>
                    </a:lnTo>
                    <a:lnTo>
                      <a:pt x="18" y="142"/>
                    </a:lnTo>
                    <a:lnTo>
                      <a:pt x="18" y="142"/>
                    </a:lnTo>
                    <a:lnTo>
                      <a:pt x="21" y="142"/>
                    </a:lnTo>
                    <a:lnTo>
                      <a:pt x="21" y="142"/>
                    </a:lnTo>
                    <a:lnTo>
                      <a:pt x="21" y="138"/>
                    </a:lnTo>
                    <a:lnTo>
                      <a:pt x="288" y="48"/>
                    </a:lnTo>
                    <a:lnTo>
                      <a:pt x="288" y="48"/>
                    </a:lnTo>
                    <a:lnTo>
                      <a:pt x="288" y="48"/>
                    </a:lnTo>
                    <a:lnTo>
                      <a:pt x="285" y="48"/>
                    </a:lnTo>
                    <a:lnTo>
                      <a:pt x="285" y="48"/>
                    </a:lnTo>
                    <a:lnTo>
                      <a:pt x="285" y="48"/>
                    </a:lnTo>
                    <a:lnTo>
                      <a:pt x="285" y="48"/>
                    </a:lnTo>
                    <a:lnTo>
                      <a:pt x="281" y="48"/>
                    </a:lnTo>
                    <a:lnTo>
                      <a:pt x="281" y="45"/>
                    </a:lnTo>
                    <a:lnTo>
                      <a:pt x="281" y="45"/>
                    </a:lnTo>
                    <a:lnTo>
                      <a:pt x="278" y="45"/>
                    </a:lnTo>
                    <a:lnTo>
                      <a:pt x="278" y="45"/>
                    </a:lnTo>
                    <a:lnTo>
                      <a:pt x="278" y="45"/>
                    </a:lnTo>
                    <a:lnTo>
                      <a:pt x="278" y="41"/>
                    </a:lnTo>
                    <a:lnTo>
                      <a:pt x="274" y="41"/>
                    </a:lnTo>
                    <a:lnTo>
                      <a:pt x="274" y="41"/>
                    </a:lnTo>
                    <a:lnTo>
                      <a:pt x="274" y="41"/>
                    </a:lnTo>
                    <a:lnTo>
                      <a:pt x="274" y="38"/>
                    </a:lnTo>
                    <a:lnTo>
                      <a:pt x="271" y="38"/>
                    </a:lnTo>
                    <a:lnTo>
                      <a:pt x="271" y="34"/>
                    </a:lnTo>
                    <a:lnTo>
                      <a:pt x="271" y="34"/>
                    </a:lnTo>
                    <a:lnTo>
                      <a:pt x="271" y="34"/>
                    </a:lnTo>
                    <a:lnTo>
                      <a:pt x="271" y="31"/>
                    </a:lnTo>
                    <a:lnTo>
                      <a:pt x="267" y="31"/>
                    </a:lnTo>
                    <a:lnTo>
                      <a:pt x="267" y="27"/>
                    </a:lnTo>
                    <a:lnTo>
                      <a:pt x="267" y="27"/>
                    </a:lnTo>
                    <a:lnTo>
                      <a:pt x="267" y="24"/>
                    </a:lnTo>
                    <a:lnTo>
                      <a:pt x="267" y="24"/>
                    </a:lnTo>
                    <a:lnTo>
                      <a:pt x="267" y="24"/>
                    </a:lnTo>
                    <a:lnTo>
                      <a:pt x="267" y="20"/>
                    </a:lnTo>
                    <a:lnTo>
                      <a:pt x="267" y="20"/>
                    </a:lnTo>
                    <a:lnTo>
                      <a:pt x="267" y="17"/>
                    </a:lnTo>
                    <a:lnTo>
                      <a:pt x="264" y="17"/>
                    </a:lnTo>
                    <a:lnTo>
                      <a:pt x="264" y="14"/>
                    </a:lnTo>
                    <a:lnTo>
                      <a:pt x="264" y="14"/>
                    </a:lnTo>
                    <a:lnTo>
                      <a:pt x="264" y="14"/>
                    </a:lnTo>
                    <a:lnTo>
                      <a:pt x="264" y="10"/>
                    </a:lnTo>
                    <a:lnTo>
                      <a:pt x="267" y="10"/>
                    </a:lnTo>
                    <a:lnTo>
                      <a:pt x="267" y="7"/>
                    </a:lnTo>
                    <a:lnTo>
                      <a:pt x="267" y="7"/>
                    </a:lnTo>
                    <a:lnTo>
                      <a:pt x="267" y="7"/>
                    </a:lnTo>
                    <a:lnTo>
                      <a:pt x="267" y="7"/>
                    </a:lnTo>
                    <a:lnTo>
                      <a:pt x="267" y="3"/>
                    </a:lnTo>
                    <a:lnTo>
                      <a:pt x="267" y="3"/>
                    </a:lnTo>
                    <a:lnTo>
                      <a:pt x="267" y="3"/>
                    </a:lnTo>
                    <a:lnTo>
                      <a:pt x="267" y="3"/>
                    </a:lnTo>
                    <a:lnTo>
                      <a:pt x="271" y="0"/>
                    </a:lnTo>
                    <a:lnTo>
                      <a:pt x="271" y="0"/>
                    </a:lnTo>
                    <a:lnTo>
                      <a:pt x="271" y="0"/>
                    </a:lnTo>
                    <a:lnTo>
                      <a:pt x="271" y="0"/>
                    </a:lnTo>
                    <a:lnTo>
                      <a:pt x="4" y="9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0" name="Oval 133"/>
              <p:cNvSpPr>
                <a:spLocks noChangeArrowheads="1"/>
              </p:cNvSpPr>
              <p:nvPr/>
            </p:nvSpPr>
            <p:spPr bwMode="auto">
              <a:xfrm>
                <a:off x="1505" y="726"/>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1" name="Freeform 134"/>
              <p:cNvSpPr>
                <a:spLocks/>
              </p:cNvSpPr>
              <p:nvPr/>
            </p:nvSpPr>
            <p:spPr bwMode="auto">
              <a:xfrm>
                <a:off x="1547" y="767"/>
                <a:ext cx="177" cy="184"/>
              </a:xfrm>
              <a:custGeom>
                <a:avLst/>
                <a:gdLst>
                  <a:gd name="T0" fmla="*/ 34 w 177"/>
                  <a:gd name="T1" fmla="*/ 0 h 184"/>
                  <a:gd name="T2" fmla="*/ 34 w 177"/>
                  <a:gd name="T3" fmla="*/ 0 h 184"/>
                  <a:gd name="T4" fmla="*/ 34 w 177"/>
                  <a:gd name="T5" fmla="*/ 0 h 184"/>
                  <a:gd name="T6" fmla="*/ 31 w 177"/>
                  <a:gd name="T7" fmla="*/ 0 h 184"/>
                  <a:gd name="T8" fmla="*/ 31 w 177"/>
                  <a:gd name="T9" fmla="*/ 0 h 184"/>
                  <a:gd name="T10" fmla="*/ 27 w 177"/>
                  <a:gd name="T11" fmla="*/ 0 h 184"/>
                  <a:gd name="T12" fmla="*/ 27 w 177"/>
                  <a:gd name="T13" fmla="*/ 4 h 184"/>
                  <a:gd name="T14" fmla="*/ 24 w 177"/>
                  <a:gd name="T15" fmla="*/ 4 h 184"/>
                  <a:gd name="T16" fmla="*/ 24 w 177"/>
                  <a:gd name="T17" fmla="*/ 7 h 184"/>
                  <a:gd name="T18" fmla="*/ 20 w 177"/>
                  <a:gd name="T19" fmla="*/ 7 h 184"/>
                  <a:gd name="T20" fmla="*/ 17 w 177"/>
                  <a:gd name="T21" fmla="*/ 11 h 184"/>
                  <a:gd name="T22" fmla="*/ 17 w 177"/>
                  <a:gd name="T23" fmla="*/ 11 h 184"/>
                  <a:gd name="T24" fmla="*/ 14 w 177"/>
                  <a:gd name="T25" fmla="*/ 14 h 184"/>
                  <a:gd name="T26" fmla="*/ 10 w 177"/>
                  <a:gd name="T27" fmla="*/ 18 h 184"/>
                  <a:gd name="T28" fmla="*/ 10 w 177"/>
                  <a:gd name="T29" fmla="*/ 18 h 184"/>
                  <a:gd name="T30" fmla="*/ 7 w 177"/>
                  <a:gd name="T31" fmla="*/ 21 h 184"/>
                  <a:gd name="T32" fmla="*/ 7 w 177"/>
                  <a:gd name="T33" fmla="*/ 21 h 184"/>
                  <a:gd name="T34" fmla="*/ 3 w 177"/>
                  <a:gd name="T35" fmla="*/ 25 h 184"/>
                  <a:gd name="T36" fmla="*/ 3 w 177"/>
                  <a:gd name="T37" fmla="*/ 25 h 184"/>
                  <a:gd name="T38" fmla="*/ 0 w 177"/>
                  <a:gd name="T39" fmla="*/ 28 h 184"/>
                  <a:gd name="T40" fmla="*/ 0 w 177"/>
                  <a:gd name="T41" fmla="*/ 28 h 184"/>
                  <a:gd name="T42" fmla="*/ 0 w 177"/>
                  <a:gd name="T43" fmla="*/ 32 h 184"/>
                  <a:gd name="T44" fmla="*/ 0 w 177"/>
                  <a:gd name="T45" fmla="*/ 32 h 184"/>
                  <a:gd name="T46" fmla="*/ 0 w 177"/>
                  <a:gd name="T47" fmla="*/ 32 h 184"/>
                  <a:gd name="T48" fmla="*/ 0 w 177"/>
                  <a:gd name="T49" fmla="*/ 32 h 184"/>
                  <a:gd name="T50" fmla="*/ 138 w 177"/>
                  <a:gd name="T51" fmla="*/ 184 h 184"/>
                  <a:gd name="T52" fmla="*/ 138 w 177"/>
                  <a:gd name="T53" fmla="*/ 184 h 184"/>
                  <a:gd name="T54" fmla="*/ 142 w 177"/>
                  <a:gd name="T55" fmla="*/ 181 h 184"/>
                  <a:gd name="T56" fmla="*/ 142 w 177"/>
                  <a:gd name="T57" fmla="*/ 181 h 184"/>
                  <a:gd name="T58" fmla="*/ 142 w 177"/>
                  <a:gd name="T59" fmla="*/ 181 h 184"/>
                  <a:gd name="T60" fmla="*/ 142 w 177"/>
                  <a:gd name="T61" fmla="*/ 177 h 184"/>
                  <a:gd name="T62" fmla="*/ 145 w 177"/>
                  <a:gd name="T63" fmla="*/ 177 h 184"/>
                  <a:gd name="T64" fmla="*/ 145 w 177"/>
                  <a:gd name="T65" fmla="*/ 174 h 184"/>
                  <a:gd name="T66" fmla="*/ 149 w 177"/>
                  <a:gd name="T67" fmla="*/ 174 h 184"/>
                  <a:gd name="T68" fmla="*/ 149 w 177"/>
                  <a:gd name="T69" fmla="*/ 170 h 184"/>
                  <a:gd name="T70" fmla="*/ 152 w 177"/>
                  <a:gd name="T71" fmla="*/ 167 h 184"/>
                  <a:gd name="T72" fmla="*/ 156 w 177"/>
                  <a:gd name="T73" fmla="*/ 167 h 184"/>
                  <a:gd name="T74" fmla="*/ 156 w 177"/>
                  <a:gd name="T75" fmla="*/ 163 h 184"/>
                  <a:gd name="T76" fmla="*/ 159 w 177"/>
                  <a:gd name="T77" fmla="*/ 160 h 184"/>
                  <a:gd name="T78" fmla="*/ 163 w 177"/>
                  <a:gd name="T79" fmla="*/ 160 h 184"/>
                  <a:gd name="T80" fmla="*/ 163 w 177"/>
                  <a:gd name="T81" fmla="*/ 157 h 184"/>
                  <a:gd name="T82" fmla="*/ 166 w 177"/>
                  <a:gd name="T83" fmla="*/ 157 h 184"/>
                  <a:gd name="T84" fmla="*/ 166 w 177"/>
                  <a:gd name="T85" fmla="*/ 153 h 184"/>
                  <a:gd name="T86" fmla="*/ 170 w 177"/>
                  <a:gd name="T87" fmla="*/ 153 h 184"/>
                  <a:gd name="T88" fmla="*/ 173 w 177"/>
                  <a:gd name="T89" fmla="*/ 153 h 184"/>
                  <a:gd name="T90" fmla="*/ 173 w 177"/>
                  <a:gd name="T91" fmla="*/ 150 h 184"/>
                  <a:gd name="T92" fmla="*/ 173 w 177"/>
                  <a:gd name="T93" fmla="*/ 150 h 184"/>
                  <a:gd name="T94" fmla="*/ 177 w 177"/>
                  <a:gd name="T95" fmla="*/ 150 h 184"/>
                  <a:gd name="T96" fmla="*/ 177 w 177"/>
                  <a:gd name="T97" fmla="*/ 150 h 184"/>
                  <a:gd name="T98" fmla="*/ 177 w 177"/>
                  <a:gd name="T99" fmla="*/ 15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184">
                    <a:moveTo>
                      <a:pt x="34" y="0"/>
                    </a:moveTo>
                    <a:lnTo>
                      <a:pt x="34" y="0"/>
                    </a:lnTo>
                    <a:lnTo>
                      <a:pt x="34" y="0"/>
                    </a:lnTo>
                    <a:lnTo>
                      <a:pt x="34" y="0"/>
                    </a:lnTo>
                    <a:lnTo>
                      <a:pt x="34" y="0"/>
                    </a:lnTo>
                    <a:lnTo>
                      <a:pt x="34" y="0"/>
                    </a:lnTo>
                    <a:lnTo>
                      <a:pt x="31" y="0"/>
                    </a:lnTo>
                    <a:lnTo>
                      <a:pt x="31" y="0"/>
                    </a:lnTo>
                    <a:lnTo>
                      <a:pt x="31" y="0"/>
                    </a:lnTo>
                    <a:lnTo>
                      <a:pt x="31" y="0"/>
                    </a:lnTo>
                    <a:lnTo>
                      <a:pt x="31" y="0"/>
                    </a:lnTo>
                    <a:lnTo>
                      <a:pt x="27" y="0"/>
                    </a:lnTo>
                    <a:lnTo>
                      <a:pt x="27" y="0"/>
                    </a:lnTo>
                    <a:lnTo>
                      <a:pt x="27" y="4"/>
                    </a:lnTo>
                    <a:lnTo>
                      <a:pt x="27" y="4"/>
                    </a:lnTo>
                    <a:lnTo>
                      <a:pt x="24" y="4"/>
                    </a:lnTo>
                    <a:lnTo>
                      <a:pt x="24" y="4"/>
                    </a:lnTo>
                    <a:lnTo>
                      <a:pt x="24" y="7"/>
                    </a:lnTo>
                    <a:lnTo>
                      <a:pt x="20" y="7"/>
                    </a:lnTo>
                    <a:lnTo>
                      <a:pt x="20" y="7"/>
                    </a:lnTo>
                    <a:lnTo>
                      <a:pt x="20" y="7"/>
                    </a:lnTo>
                    <a:lnTo>
                      <a:pt x="17" y="11"/>
                    </a:lnTo>
                    <a:lnTo>
                      <a:pt x="17" y="11"/>
                    </a:lnTo>
                    <a:lnTo>
                      <a:pt x="17" y="11"/>
                    </a:lnTo>
                    <a:lnTo>
                      <a:pt x="14" y="14"/>
                    </a:lnTo>
                    <a:lnTo>
                      <a:pt x="14" y="14"/>
                    </a:lnTo>
                    <a:lnTo>
                      <a:pt x="14" y="14"/>
                    </a:lnTo>
                    <a:lnTo>
                      <a:pt x="10" y="18"/>
                    </a:lnTo>
                    <a:lnTo>
                      <a:pt x="10" y="18"/>
                    </a:lnTo>
                    <a:lnTo>
                      <a:pt x="10" y="18"/>
                    </a:lnTo>
                    <a:lnTo>
                      <a:pt x="7" y="18"/>
                    </a:lnTo>
                    <a:lnTo>
                      <a:pt x="7" y="21"/>
                    </a:lnTo>
                    <a:lnTo>
                      <a:pt x="7" y="21"/>
                    </a:lnTo>
                    <a:lnTo>
                      <a:pt x="7" y="21"/>
                    </a:lnTo>
                    <a:lnTo>
                      <a:pt x="3" y="25"/>
                    </a:lnTo>
                    <a:lnTo>
                      <a:pt x="3" y="25"/>
                    </a:lnTo>
                    <a:lnTo>
                      <a:pt x="3" y="25"/>
                    </a:lnTo>
                    <a:lnTo>
                      <a:pt x="3" y="25"/>
                    </a:lnTo>
                    <a:lnTo>
                      <a:pt x="0" y="28"/>
                    </a:lnTo>
                    <a:lnTo>
                      <a:pt x="0" y="28"/>
                    </a:lnTo>
                    <a:lnTo>
                      <a:pt x="0" y="28"/>
                    </a:lnTo>
                    <a:lnTo>
                      <a:pt x="0" y="28"/>
                    </a:lnTo>
                    <a:lnTo>
                      <a:pt x="0" y="32"/>
                    </a:lnTo>
                    <a:lnTo>
                      <a:pt x="0" y="32"/>
                    </a:lnTo>
                    <a:lnTo>
                      <a:pt x="0" y="32"/>
                    </a:lnTo>
                    <a:lnTo>
                      <a:pt x="0" y="32"/>
                    </a:lnTo>
                    <a:lnTo>
                      <a:pt x="0" y="32"/>
                    </a:lnTo>
                    <a:lnTo>
                      <a:pt x="0" y="32"/>
                    </a:lnTo>
                    <a:lnTo>
                      <a:pt x="0" y="32"/>
                    </a:lnTo>
                    <a:lnTo>
                      <a:pt x="0" y="32"/>
                    </a:lnTo>
                    <a:lnTo>
                      <a:pt x="142" y="184"/>
                    </a:lnTo>
                    <a:lnTo>
                      <a:pt x="138" y="184"/>
                    </a:lnTo>
                    <a:lnTo>
                      <a:pt x="138" y="184"/>
                    </a:lnTo>
                    <a:lnTo>
                      <a:pt x="138" y="184"/>
                    </a:lnTo>
                    <a:lnTo>
                      <a:pt x="142" y="181"/>
                    </a:lnTo>
                    <a:lnTo>
                      <a:pt x="142" y="181"/>
                    </a:lnTo>
                    <a:lnTo>
                      <a:pt x="142" y="181"/>
                    </a:lnTo>
                    <a:lnTo>
                      <a:pt x="142" y="181"/>
                    </a:lnTo>
                    <a:lnTo>
                      <a:pt x="142" y="181"/>
                    </a:lnTo>
                    <a:lnTo>
                      <a:pt x="142" y="181"/>
                    </a:lnTo>
                    <a:lnTo>
                      <a:pt x="142" y="177"/>
                    </a:lnTo>
                    <a:lnTo>
                      <a:pt x="142" y="177"/>
                    </a:lnTo>
                    <a:lnTo>
                      <a:pt x="145" y="177"/>
                    </a:lnTo>
                    <a:lnTo>
                      <a:pt x="145" y="177"/>
                    </a:lnTo>
                    <a:lnTo>
                      <a:pt x="145" y="174"/>
                    </a:lnTo>
                    <a:lnTo>
                      <a:pt x="145" y="174"/>
                    </a:lnTo>
                    <a:lnTo>
                      <a:pt x="145" y="174"/>
                    </a:lnTo>
                    <a:lnTo>
                      <a:pt x="149" y="174"/>
                    </a:lnTo>
                    <a:lnTo>
                      <a:pt x="149" y="170"/>
                    </a:lnTo>
                    <a:lnTo>
                      <a:pt x="149" y="170"/>
                    </a:lnTo>
                    <a:lnTo>
                      <a:pt x="152" y="170"/>
                    </a:lnTo>
                    <a:lnTo>
                      <a:pt x="152" y="167"/>
                    </a:lnTo>
                    <a:lnTo>
                      <a:pt x="152" y="167"/>
                    </a:lnTo>
                    <a:lnTo>
                      <a:pt x="156" y="167"/>
                    </a:lnTo>
                    <a:lnTo>
                      <a:pt x="156" y="163"/>
                    </a:lnTo>
                    <a:lnTo>
                      <a:pt x="156" y="163"/>
                    </a:lnTo>
                    <a:lnTo>
                      <a:pt x="159" y="163"/>
                    </a:lnTo>
                    <a:lnTo>
                      <a:pt x="159" y="160"/>
                    </a:lnTo>
                    <a:lnTo>
                      <a:pt x="159" y="160"/>
                    </a:lnTo>
                    <a:lnTo>
                      <a:pt x="163" y="160"/>
                    </a:lnTo>
                    <a:lnTo>
                      <a:pt x="163" y="160"/>
                    </a:lnTo>
                    <a:lnTo>
                      <a:pt x="163" y="157"/>
                    </a:lnTo>
                    <a:lnTo>
                      <a:pt x="166" y="157"/>
                    </a:lnTo>
                    <a:lnTo>
                      <a:pt x="166" y="157"/>
                    </a:lnTo>
                    <a:lnTo>
                      <a:pt x="166" y="157"/>
                    </a:lnTo>
                    <a:lnTo>
                      <a:pt x="166" y="153"/>
                    </a:lnTo>
                    <a:lnTo>
                      <a:pt x="170" y="153"/>
                    </a:lnTo>
                    <a:lnTo>
                      <a:pt x="170" y="153"/>
                    </a:lnTo>
                    <a:lnTo>
                      <a:pt x="170" y="153"/>
                    </a:lnTo>
                    <a:lnTo>
                      <a:pt x="173" y="153"/>
                    </a:lnTo>
                    <a:lnTo>
                      <a:pt x="173" y="150"/>
                    </a:lnTo>
                    <a:lnTo>
                      <a:pt x="173" y="150"/>
                    </a:lnTo>
                    <a:lnTo>
                      <a:pt x="173" y="150"/>
                    </a:lnTo>
                    <a:lnTo>
                      <a:pt x="173" y="150"/>
                    </a:lnTo>
                    <a:lnTo>
                      <a:pt x="173" y="150"/>
                    </a:lnTo>
                    <a:lnTo>
                      <a:pt x="177" y="150"/>
                    </a:lnTo>
                    <a:lnTo>
                      <a:pt x="177" y="150"/>
                    </a:lnTo>
                    <a:lnTo>
                      <a:pt x="177" y="150"/>
                    </a:lnTo>
                    <a:lnTo>
                      <a:pt x="177" y="150"/>
                    </a:lnTo>
                    <a:lnTo>
                      <a:pt x="177" y="150"/>
                    </a:lnTo>
                    <a:lnTo>
                      <a:pt x="3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2" name="Oval 135"/>
              <p:cNvSpPr>
                <a:spLocks noChangeArrowheads="1"/>
              </p:cNvSpPr>
              <p:nvPr/>
            </p:nvSpPr>
            <p:spPr bwMode="auto">
              <a:xfrm>
                <a:off x="971" y="1319"/>
                <a:ext cx="177" cy="17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3" name="Freeform 136"/>
              <p:cNvSpPr>
                <a:spLocks/>
              </p:cNvSpPr>
              <p:nvPr/>
            </p:nvSpPr>
            <p:spPr bwMode="auto">
              <a:xfrm>
                <a:off x="1134" y="1388"/>
                <a:ext cx="326" cy="59"/>
              </a:xfrm>
              <a:custGeom>
                <a:avLst/>
                <a:gdLst>
                  <a:gd name="T0" fmla="*/ 7 w 326"/>
                  <a:gd name="T1" fmla="*/ 0 h 59"/>
                  <a:gd name="T2" fmla="*/ 7 w 326"/>
                  <a:gd name="T3" fmla="*/ 0 h 59"/>
                  <a:gd name="T4" fmla="*/ 7 w 326"/>
                  <a:gd name="T5" fmla="*/ 0 h 59"/>
                  <a:gd name="T6" fmla="*/ 7 w 326"/>
                  <a:gd name="T7" fmla="*/ 0 h 59"/>
                  <a:gd name="T8" fmla="*/ 3 w 326"/>
                  <a:gd name="T9" fmla="*/ 4 h 59"/>
                  <a:gd name="T10" fmla="*/ 3 w 326"/>
                  <a:gd name="T11" fmla="*/ 4 h 59"/>
                  <a:gd name="T12" fmla="*/ 3 w 326"/>
                  <a:gd name="T13" fmla="*/ 7 h 59"/>
                  <a:gd name="T14" fmla="*/ 3 w 326"/>
                  <a:gd name="T15" fmla="*/ 11 h 59"/>
                  <a:gd name="T16" fmla="*/ 0 w 326"/>
                  <a:gd name="T17" fmla="*/ 14 h 59"/>
                  <a:gd name="T18" fmla="*/ 0 w 326"/>
                  <a:gd name="T19" fmla="*/ 14 h 59"/>
                  <a:gd name="T20" fmla="*/ 0 w 326"/>
                  <a:gd name="T21" fmla="*/ 18 h 59"/>
                  <a:gd name="T22" fmla="*/ 0 w 326"/>
                  <a:gd name="T23" fmla="*/ 21 h 59"/>
                  <a:gd name="T24" fmla="*/ 0 w 326"/>
                  <a:gd name="T25" fmla="*/ 25 h 59"/>
                  <a:gd name="T26" fmla="*/ 0 w 326"/>
                  <a:gd name="T27" fmla="*/ 28 h 59"/>
                  <a:gd name="T28" fmla="*/ 0 w 326"/>
                  <a:gd name="T29" fmla="*/ 32 h 59"/>
                  <a:gd name="T30" fmla="*/ 0 w 326"/>
                  <a:gd name="T31" fmla="*/ 35 h 59"/>
                  <a:gd name="T32" fmla="*/ 0 w 326"/>
                  <a:gd name="T33" fmla="*/ 38 h 59"/>
                  <a:gd name="T34" fmla="*/ 0 w 326"/>
                  <a:gd name="T35" fmla="*/ 38 h 59"/>
                  <a:gd name="T36" fmla="*/ 3 w 326"/>
                  <a:gd name="T37" fmla="*/ 42 h 59"/>
                  <a:gd name="T38" fmla="*/ 3 w 326"/>
                  <a:gd name="T39" fmla="*/ 45 h 59"/>
                  <a:gd name="T40" fmla="*/ 3 w 326"/>
                  <a:gd name="T41" fmla="*/ 45 h 59"/>
                  <a:gd name="T42" fmla="*/ 3 w 326"/>
                  <a:gd name="T43" fmla="*/ 49 h 59"/>
                  <a:gd name="T44" fmla="*/ 7 w 326"/>
                  <a:gd name="T45" fmla="*/ 49 h 59"/>
                  <a:gd name="T46" fmla="*/ 7 w 326"/>
                  <a:gd name="T47" fmla="*/ 49 h 59"/>
                  <a:gd name="T48" fmla="*/ 7 w 326"/>
                  <a:gd name="T49" fmla="*/ 49 h 59"/>
                  <a:gd name="T50" fmla="*/ 326 w 326"/>
                  <a:gd name="T51" fmla="*/ 59 h 59"/>
                  <a:gd name="T52" fmla="*/ 323 w 326"/>
                  <a:gd name="T53" fmla="*/ 59 h 59"/>
                  <a:gd name="T54" fmla="*/ 323 w 326"/>
                  <a:gd name="T55" fmla="*/ 59 h 59"/>
                  <a:gd name="T56" fmla="*/ 323 w 326"/>
                  <a:gd name="T57" fmla="*/ 56 h 59"/>
                  <a:gd name="T58" fmla="*/ 323 w 326"/>
                  <a:gd name="T59" fmla="*/ 56 h 59"/>
                  <a:gd name="T60" fmla="*/ 319 w 326"/>
                  <a:gd name="T61" fmla="*/ 52 h 59"/>
                  <a:gd name="T62" fmla="*/ 319 w 326"/>
                  <a:gd name="T63" fmla="*/ 52 h 59"/>
                  <a:gd name="T64" fmla="*/ 319 w 326"/>
                  <a:gd name="T65" fmla="*/ 49 h 59"/>
                  <a:gd name="T66" fmla="*/ 319 w 326"/>
                  <a:gd name="T67" fmla="*/ 45 h 59"/>
                  <a:gd name="T68" fmla="*/ 319 w 326"/>
                  <a:gd name="T69" fmla="*/ 42 h 59"/>
                  <a:gd name="T70" fmla="*/ 319 w 326"/>
                  <a:gd name="T71" fmla="*/ 38 h 59"/>
                  <a:gd name="T72" fmla="*/ 319 w 326"/>
                  <a:gd name="T73" fmla="*/ 35 h 59"/>
                  <a:gd name="T74" fmla="*/ 319 w 326"/>
                  <a:gd name="T75" fmla="*/ 32 h 59"/>
                  <a:gd name="T76" fmla="*/ 319 w 326"/>
                  <a:gd name="T77" fmla="*/ 32 h 59"/>
                  <a:gd name="T78" fmla="*/ 319 w 326"/>
                  <a:gd name="T79" fmla="*/ 28 h 59"/>
                  <a:gd name="T80" fmla="*/ 319 w 326"/>
                  <a:gd name="T81" fmla="*/ 25 h 59"/>
                  <a:gd name="T82" fmla="*/ 319 w 326"/>
                  <a:gd name="T83" fmla="*/ 21 h 59"/>
                  <a:gd name="T84" fmla="*/ 319 w 326"/>
                  <a:gd name="T85" fmla="*/ 18 h 59"/>
                  <a:gd name="T86" fmla="*/ 323 w 326"/>
                  <a:gd name="T87" fmla="*/ 18 h 59"/>
                  <a:gd name="T88" fmla="*/ 323 w 326"/>
                  <a:gd name="T89" fmla="*/ 14 h 59"/>
                  <a:gd name="T90" fmla="*/ 323 w 326"/>
                  <a:gd name="T91" fmla="*/ 11 h 59"/>
                  <a:gd name="T92" fmla="*/ 323 w 326"/>
                  <a:gd name="T93" fmla="*/ 11 h 59"/>
                  <a:gd name="T94" fmla="*/ 326 w 326"/>
                  <a:gd name="T95" fmla="*/ 11 h 59"/>
                  <a:gd name="T96" fmla="*/ 326 w 326"/>
                  <a:gd name="T97" fmla="*/ 11 h 59"/>
                  <a:gd name="T98" fmla="*/ 326 w 326"/>
                  <a:gd name="T99"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6" h="59">
                    <a:moveTo>
                      <a:pt x="10" y="0"/>
                    </a:moveTo>
                    <a:lnTo>
                      <a:pt x="7" y="0"/>
                    </a:lnTo>
                    <a:lnTo>
                      <a:pt x="7" y="0"/>
                    </a:lnTo>
                    <a:lnTo>
                      <a:pt x="7" y="0"/>
                    </a:lnTo>
                    <a:lnTo>
                      <a:pt x="7" y="0"/>
                    </a:lnTo>
                    <a:lnTo>
                      <a:pt x="7" y="0"/>
                    </a:lnTo>
                    <a:lnTo>
                      <a:pt x="7" y="0"/>
                    </a:lnTo>
                    <a:lnTo>
                      <a:pt x="7" y="0"/>
                    </a:lnTo>
                    <a:lnTo>
                      <a:pt x="3" y="4"/>
                    </a:lnTo>
                    <a:lnTo>
                      <a:pt x="3" y="4"/>
                    </a:lnTo>
                    <a:lnTo>
                      <a:pt x="3" y="4"/>
                    </a:lnTo>
                    <a:lnTo>
                      <a:pt x="3" y="4"/>
                    </a:lnTo>
                    <a:lnTo>
                      <a:pt x="3" y="7"/>
                    </a:lnTo>
                    <a:lnTo>
                      <a:pt x="3" y="7"/>
                    </a:lnTo>
                    <a:lnTo>
                      <a:pt x="3" y="7"/>
                    </a:lnTo>
                    <a:lnTo>
                      <a:pt x="3" y="11"/>
                    </a:lnTo>
                    <a:lnTo>
                      <a:pt x="3" y="11"/>
                    </a:lnTo>
                    <a:lnTo>
                      <a:pt x="0" y="14"/>
                    </a:lnTo>
                    <a:lnTo>
                      <a:pt x="0" y="14"/>
                    </a:lnTo>
                    <a:lnTo>
                      <a:pt x="0" y="14"/>
                    </a:lnTo>
                    <a:lnTo>
                      <a:pt x="0" y="18"/>
                    </a:lnTo>
                    <a:lnTo>
                      <a:pt x="0" y="18"/>
                    </a:lnTo>
                    <a:lnTo>
                      <a:pt x="0" y="21"/>
                    </a:lnTo>
                    <a:lnTo>
                      <a:pt x="0" y="21"/>
                    </a:lnTo>
                    <a:lnTo>
                      <a:pt x="0" y="25"/>
                    </a:lnTo>
                    <a:lnTo>
                      <a:pt x="0" y="25"/>
                    </a:lnTo>
                    <a:lnTo>
                      <a:pt x="0" y="28"/>
                    </a:lnTo>
                    <a:lnTo>
                      <a:pt x="0" y="28"/>
                    </a:lnTo>
                    <a:lnTo>
                      <a:pt x="0" y="28"/>
                    </a:lnTo>
                    <a:lnTo>
                      <a:pt x="0" y="32"/>
                    </a:lnTo>
                    <a:lnTo>
                      <a:pt x="0" y="32"/>
                    </a:lnTo>
                    <a:lnTo>
                      <a:pt x="0" y="35"/>
                    </a:lnTo>
                    <a:lnTo>
                      <a:pt x="0" y="35"/>
                    </a:lnTo>
                    <a:lnTo>
                      <a:pt x="0" y="38"/>
                    </a:lnTo>
                    <a:lnTo>
                      <a:pt x="0" y="38"/>
                    </a:lnTo>
                    <a:lnTo>
                      <a:pt x="0" y="38"/>
                    </a:lnTo>
                    <a:lnTo>
                      <a:pt x="3" y="42"/>
                    </a:lnTo>
                    <a:lnTo>
                      <a:pt x="3" y="42"/>
                    </a:lnTo>
                    <a:lnTo>
                      <a:pt x="3" y="42"/>
                    </a:lnTo>
                    <a:lnTo>
                      <a:pt x="3" y="45"/>
                    </a:lnTo>
                    <a:lnTo>
                      <a:pt x="3" y="45"/>
                    </a:lnTo>
                    <a:lnTo>
                      <a:pt x="3" y="45"/>
                    </a:lnTo>
                    <a:lnTo>
                      <a:pt x="3" y="45"/>
                    </a:lnTo>
                    <a:lnTo>
                      <a:pt x="3" y="49"/>
                    </a:lnTo>
                    <a:lnTo>
                      <a:pt x="3" y="49"/>
                    </a:lnTo>
                    <a:lnTo>
                      <a:pt x="7" y="49"/>
                    </a:lnTo>
                    <a:lnTo>
                      <a:pt x="7" y="49"/>
                    </a:lnTo>
                    <a:lnTo>
                      <a:pt x="7" y="49"/>
                    </a:lnTo>
                    <a:lnTo>
                      <a:pt x="7" y="49"/>
                    </a:lnTo>
                    <a:lnTo>
                      <a:pt x="7" y="49"/>
                    </a:lnTo>
                    <a:lnTo>
                      <a:pt x="326" y="59"/>
                    </a:lnTo>
                    <a:lnTo>
                      <a:pt x="326" y="59"/>
                    </a:lnTo>
                    <a:lnTo>
                      <a:pt x="323" y="59"/>
                    </a:lnTo>
                    <a:lnTo>
                      <a:pt x="323" y="59"/>
                    </a:lnTo>
                    <a:lnTo>
                      <a:pt x="323" y="59"/>
                    </a:lnTo>
                    <a:lnTo>
                      <a:pt x="323" y="59"/>
                    </a:lnTo>
                    <a:lnTo>
                      <a:pt x="323" y="56"/>
                    </a:lnTo>
                    <a:lnTo>
                      <a:pt x="323" y="56"/>
                    </a:lnTo>
                    <a:lnTo>
                      <a:pt x="323" y="56"/>
                    </a:lnTo>
                    <a:lnTo>
                      <a:pt x="323" y="56"/>
                    </a:lnTo>
                    <a:lnTo>
                      <a:pt x="323" y="56"/>
                    </a:lnTo>
                    <a:lnTo>
                      <a:pt x="319" y="52"/>
                    </a:lnTo>
                    <a:lnTo>
                      <a:pt x="319" y="52"/>
                    </a:lnTo>
                    <a:lnTo>
                      <a:pt x="319" y="52"/>
                    </a:lnTo>
                    <a:lnTo>
                      <a:pt x="319" y="49"/>
                    </a:lnTo>
                    <a:lnTo>
                      <a:pt x="319" y="49"/>
                    </a:lnTo>
                    <a:lnTo>
                      <a:pt x="319" y="45"/>
                    </a:lnTo>
                    <a:lnTo>
                      <a:pt x="319" y="45"/>
                    </a:lnTo>
                    <a:lnTo>
                      <a:pt x="319" y="45"/>
                    </a:lnTo>
                    <a:lnTo>
                      <a:pt x="319" y="42"/>
                    </a:lnTo>
                    <a:lnTo>
                      <a:pt x="319" y="42"/>
                    </a:lnTo>
                    <a:lnTo>
                      <a:pt x="319" y="38"/>
                    </a:lnTo>
                    <a:lnTo>
                      <a:pt x="319" y="38"/>
                    </a:lnTo>
                    <a:lnTo>
                      <a:pt x="319" y="35"/>
                    </a:lnTo>
                    <a:lnTo>
                      <a:pt x="319" y="35"/>
                    </a:lnTo>
                    <a:lnTo>
                      <a:pt x="319" y="32"/>
                    </a:lnTo>
                    <a:lnTo>
                      <a:pt x="319" y="32"/>
                    </a:lnTo>
                    <a:lnTo>
                      <a:pt x="319" y="32"/>
                    </a:lnTo>
                    <a:lnTo>
                      <a:pt x="319" y="28"/>
                    </a:lnTo>
                    <a:lnTo>
                      <a:pt x="319" y="28"/>
                    </a:lnTo>
                    <a:lnTo>
                      <a:pt x="319" y="25"/>
                    </a:lnTo>
                    <a:lnTo>
                      <a:pt x="319" y="25"/>
                    </a:lnTo>
                    <a:lnTo>
                      <a:pt x="319" y="21"/>
                    </a:lnTo>
                    <a:lnTo>
                      <a:pt x="319" y="21"/>
                    </a:lnTo>
                    <a:lnTo>
                      <a:pt x="319" y="21"/>
                    </a:lnTo>
                    <a:lnTo>
                      <a:pt x="319" y="18"/>
                    </a:lnTo>
                    <a:lnTo>
                      <a:pt x="323" y="18"/>
                    </a:lnTo>
                    <a:lnTo>
                      <a:pt x="323" y="18"/>
                    </a:lnTo>
                    <a:lnTo>
                      <a:pt x="323" y="14"/>
                    </a:lnTo>
                    <a:lnTo>
                      <a:pt x="323" y="14"/>
                    </a:lnTo>
                    <a:lnTo>
                      <a:pt x="323" y="14"/>
                    </a:lnTo>
                    <a:lnTo>
                      <a:pt x="323" y="11"/>
                    </a:lnTo>
                    <a:lnTo>
                      <a:pt x="323" y="11"/>
                    </a:lnTo>
                    <a:lnTo>
                      <a:pt x="323" y="11"/>
                    </a:lnTo>
                    <a:lnTo>
                      <a:pt x="323" y="11"/>
                    </a:lnTo>
                    <a:lnTo>
                      <a:pt x="326" y="11"/>
                    </a:lnTo>
                    <a:lnTo>
                      <a:pt x="326" y="11"/>
                    </a:lnTo>
                    <a:lnTo>
                      <a:pt x="326" y="11"/>
                    </a:lnTo>
                    <a:lnTo>
                      <a:pt x="326" y="11"/>
                    </a:lnTo>
                    <a:lnTo>
                      <a:pt x="326" y="11"/>
                    </a:lnTo>
                    <a:lnTo>
                      <a:pt x="10"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 name="Freeform 137"/>
              <p:cNvSpPr>
                <a:spLocks/>
              </p:cNvSpPr>
              <p:nvPr/>
            </p:nvSpPr>
            <p:spPr bwMode="auto">
              <a:xfrm>
                <a:off x="898" y="1177"/>
                <a:ext cx="142" cy="187"/>
              </a:xfrm>
              <a:custGeom>
                <a:avLst/>
                <a:gdLst>
                  <a:gd name="T0" fmla="*/ 101 w 142"/>
                  <a:gd name="T1" fmla="*/ 184 h 187"/>
                  <a:gd name="T2" fmla="*/ 101 w 142"/>
                  <a:gd name="T3" fmla="*/ 184 h 187"/>
                  <a:gd name="T4" fmla="*/ 104 w 142"/>
                  <a:gd name="T5" fmla="*/ 184 h 187"/>
                  <a:gd name="T6" fmla="*/ 104 w 142"/>
                  <a:gd name="T7" fmla="*/ 184 h 187"/>
                  <a:gd name="T8" fmla="*/ 108 w 142"/>
                  <a:gd name="T9" fmla="*/ 187 h 187"/>
                  <a:gd name="T10" fmla="*/ 111 w 142"/>
                  <a:gd name="T11" fmla="*/ 187 h 187"/>
                  <a:gd name="T12" fmla="*/ 111 w 142"/>
                  <a:gd name="T13" fmla="*/ 184 h 187"/>
                  <a:gd name="T14" fmla="*/ 115 w 142"/>
                  <a:gd name="T15" fmla="*/ 184 h 187"/>
                  <a:gd name="T16" fmla="*/ 118 w 142"/>
                  <a:gd name="T17" fmla="*/ 184 h 187"/>
                  <a:gd name="T18" fmla="*/ 122 w 142"/>
                  <a:gd name="T19" fmla="*/ 184 h 187"/>
                  <a:gd name="T20" fmla="*/ 122 w 142"/>
                  <a:gd name="T21" fmla="*/ 180 h 187"/>
                  <a:gd name="T22" fmla="*/ 125 w 142"/>
                  <a:gd name="T23" fmla="*/ 180 h 187"/>
                  <a:gd name="T24" fmla="*/ 129 w 142"/>
                  <a:gd name="T25" fmla="*/ 180 h 187"/>
                  <a:gd name="T26" fmla="*/ 132 w 142"/>
                  <a:gd name="T27" fmla="*/ 177 h 187"/>
                  <a:gd name="T28" fmla="*/ 135 w 142"/>
                  <a:gd name="T29" fmla="*/ 173 h 187"/>
                  <a:gd name="T30" fmla="*/ 135 w 142"/>
                  <a:gd name="T31" fmla="*/ 173 h 187"/>
                  <a:gd name="T32" fmla="*/ 139 w 142"/>
                  <a:gd name="T33" fmla="*/ 170 h 187"/>
                  <a:gd name="T34" fmla="*/ 139 w 142"/>
                  <a:gd name="T35" fmla="*/ 170 h 187"/>
                  <a:gd name="T36" fmla="*/ 142 w 142"/>
                  <a:gd name="T37" fmla="*/ 166 h 187"/>
                  <a:gd name="T38" fmla="*/ 142 w 142"/>
                  <a:gd name="T39" fmla="*/ 163 h 187"/>
                  <a:gd name="T40" fmla="*/ 142 w 142"/>
                  <a:gd name="T41" fmla="*/ 163 h 187"/>
                  <a:gd name="T42" fmla="*/ 142 w 142"/>
                  <a:gd name="T43" fmla="*/ 159 h 187"/>
                  <a:gd name="T44" fmla="*/ 142 w 142"/>
                  <a:gd name="T45" fmla="*/ 159 h 187"/>
                  <a:gd name="T46" fmla="*/ 142 w 142"/>
                  <a:gd name="T47" fmla="*/ 156 h 187"/>
                  <a:gd name="T48" fmla="*/ 142 w 142"/>
                  <a:gd name="T49" fmla="*/ 156 h 187"/>
                  <a:gd name="T50" fmla="*/ 45 w 142"/>
                  <a:gd name="T51" fmla="*/ 0 h 187"/>
                  <a:gd name="T52" fmla="*/ 45 w 142"/>
                  <a:gd name="T53" fmla="*/ 0 h 187"/>
                  <a:gd name="T54" fmla="*/ 45 w 142"/>
                  <a:gd name="T55" fmla="*/ 3 h 187"/>
                  <a:gd name="T56" fmla="*/ 45 w 142"/>
                  <a:gd name="T57" fmla="*/ 3 h 187"/>
                  <a:gd name="T58" fmla="*/ 45 w 142"/>
                  <a:gd name="T59" fmla="*/ 7 h 187"/>
                  <a:gd name="T60" fmla="*/ 42 w 142"/>
                  <a:gd name="T61" fmla="*/ 7 h 187"/>
                  <a:gd name="T62" fmla="*/ 42 w 142"/>
                  <a:gd name="T63" fmla="*/ 10 h 187"/>
                  <a:gd name="T64" fmla="*/ 42 w 142"/>
                  <a:gd name="T65" fmla="*/ 14 h 187"/>
                  <a:gd name="T66" fmla="*/ 38 w 142"/>
                  <a:gd name="T67" fmla="*/ 14 h 187"/>
                  <a:gd name="T68" fmla="*/ 35 w 142"/>
                  <a:gd name="T69" fmla="*/ 17 h 187"/>
                  <a:gd name="T70" fmla="*/ 35 w 142"/>
                  <a:gd name="T71" fmla="*/ 17 h 187"/>
                  <a:gd name="T72" fmla="*/ 31 w 142"/>
                  <a:gd name="T73" fmla="*/ 21 h 187"/>
                  <a:gd name="T74" fmla="*/ 28 w 142"/>
                  <a:gd name="T75" fmla="*/ 21 h 187"/>
                  <a:gd name="T76" fmla="*/ 24 w 142"/>
                  <a:gd name="T77" fmla="*/ 24 h 187"/>
                  <a:gd name="T78" fmla="*/ 24 w 142"/>
                  <a:gd name="T79" fmla="*/ 24 h 187"/>
                  <a:gd name="T80" fmla="*/ 21 w 142"/>
                  <a:gd name="T81" fmla="*/ 28 h 187"/>
                  <a:gd name="T82" fmla="*/ 18 w 142"/>
                  <a:gd name="T83" fmla="*/ 28 h 187"/>
                  <a:gd name="T84" fmla="*/ 14 w 142"/>
                  <a:gd name="T85" fmla="*/ 28 h 187"/>
                  <a:gd name="T86" fmla="*/ 11 w 142"/>
                  <a:gd name="T87" fmla="*/ 28 h 187"/>
                  <a:gd name="T88" fmla="*/ 11 w 142"/>
                  <a:gd name="T89" fmla="*/ 28 h 187"/>
                  <a:gd name="T90" fmla="*/ 7 w 142"/>
                  <a:gd name="T91" fmla="*/ 28 h 187"/>
                  <a:gd name="T92" fmla="*/ 4 w 142"/>
                  <a:gd name="T93" fmla="*/ 28 h 187"/>
                  <a:gd name="T94" fmla="*/ 4 w 142"/>
                  <a:gd name="T95" fmla="*/ 28 h 187"/>
                  <a:gd name="T96" fmla="*/ 4 w 142"/>
                  <a:gd name="T97" fmla="*/ 28 h 187"/>
                  <a:gd name="T98" fmla="*/ 0 w 142"/>
                  <a:gd name="T99" fmla="*/ 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87">
                    <a:moveTo>
                      <a:pt x="101" y="184"/>
                    </a:moveTo>
                    <a:lnTo>
                      <a:pt x="101" y="184"/>
                    </a:lnTo>
                    <a:lnTo>
                      <a:pt x="101" y="184"/>
                    </a:lnTo>
                    <a:lnTo>
                      <a:pt x="101" y="184"/>
                    </a:lnTo>
                    <a:lnTo>
                      <a:pt x="104" y="184"/>
                    </a:lnTo>
                    <a:lnTo>
                      <a:pt x="104" y="184"/>
                    </a:lnTo>
                    <a:lnTo>
                      <a:pt x="104" y="184"/>
                    </a:lnTo>
                    <a:lnTo>
                      <a:pt x="104" y="184"/>
                    </a:lnTo>
                    <a:lnTo>
                      <a:pt x="108" y="184"/>
                    </a:lnTo>
                    <a:lnTo>
                      <a:pt x="108" y="187"/>
                    </a:lnTo>
                    <a:lnTo>
                      <a:pt x="108" y="187"/>
                    </a:lnTo>
                    <a:lnTo>
                      <a:pt x="111" y="187"/>
                    </a:lnTo>
                    <a:lnTo>
                      <a:pt x="111" y="187"/>
                    </a:lnTo>
                    <a:lnTo>
                      <a:pt x="111" y="184"/>
                    </a:lnTo>
                    <a:lnTo>
                      <a:pt x="115" y="184"/>
                    </a:lnTo>
                    <a:lnTo>
                      <a:pt x="115" y="184"/>
                    </a:lnTo>
                    <a:lnTo>
                      <a:pt x="115" y="184"/>
                    </a:lnTo>
                    <a:lnTo>
                      <a:pt x="118" y="184"/>
                    </a:lnTo>
                    <a:lnTo>
                      <a:pt x="118" y="184"/>
                    </a:lnTo>
                    <a:lnTo>
                      <a:pt x="122" y="184"/>
                    </a:lnTo>
                    <a:lnTo>
                      <a:pt x="122" y="184"/>
                    </a:lnTo>
                    <a:lnTo>
                      <a:pt x="122" y="180"/>
                    </a:lnTo>
                    <a:lnTo>
                      <a:pt x="125" y="180"/>
                    </a:lnTo>
                    <a:lnTo>
                      <a:pt x="125" y="180"/>
                    </a:lnTo>
                    <a:lnTo>
                      <a:pt x="129" y="180"/>
                    </a:lnTo>
                    <a:lnTo>
                      <a:pt x="129" y="180"/>
                    </a:lnTo>
                    <a:lnTo>
                      <a:pt x="129" y="177"/>
                    </a:lnTo>
                    <a:lnTo>
                      <a:pt x="132" y="177"/>
                    </a:lnTo>
                    <a:lnTo>
                      <a:pt x="132" y="177"/>
                    </a:lnTo>
                    <a:lnTo>
                      <a:pt x="135" y="173"/>
                    </a:lnTo>
                    <a:lnTo>
                      <a:pt x="135" y="173"/>
                    </a:lnTo>
                    <a:lnTo>
                      <a:pt x="135" y="173"/>
                    </a:lnTo>
                    <a:lnTo>
                      <a:pt x="139" y="173"/>
                    </a:lnTo>
                    <a:lnTo>
                      <a:pt x="139" y="170"/>
                    </a:lnTo>
                    <a:lnTo>
                      <a:pt x="139" y="170"/>
                    </a:lnTo>
                    <a:lnTo>
                      <a:pt x="139" y="170"/>
                    </a:lnTo>
                    <a:lnTo>
                      <a:pt x="142" y="166"/>
                    </a:lnTo>
                    <a:lnTo>
                      <a:pt x="142" y="166"/>
                    </a:lnTo>
                    <a:lnTo>
                      <a:pt x="142" y="166"/>
                    </a:lnTo>
                    <a:lnTo>
                      <a:pt x="142" y="163"/>
                    </a:lnTo>
                    <a:lnTo>
                      <a:pt x="142" y="163"/>
                    </a:lnTo>
                    <a:lnTo>
                      <a:pt x="142" y="163"/>
                    </a:lnTo>
                    <a:lnTo>
                      <a:pt x="142" y="163"/>
                    </a:lnTo>
                    <a:lnTo>
                      <a:pt x="142" y="159"/>
                    </a:lnTo>
                    <a:lnTo>
                      <a:pt x="142" y="159"/>
                    </a:lnTo>
                    <a:lnTo>
                      <a:pt x="142" y="159"/>
                    </a:lnTo>
                    <a:lnTo>
                      <a:pt x="142" y="159"/>
                    </a:lnTo>
                    <a:lnTo>
                      <a:pt x="142" y="156"/>
                    </a:lnTo>
                    <a:lnTo>
                      <a:pt x="142" y="156"/>
                    </a:lnTo>
                    <a:lnTo>
                      <a:pt x="142" y="156"/>
                    </a:lnTo>
                    <a:lnTo>
                      <a:pt x="45" y="0"/>
                    </a:lnTo>
                    <a:lnTo>
                      <a:pt x="45" y="0"/>
                    </a:lnTo>
                    <a:lnTo>
                      <a:pt x="45" y="0"/>
                    </a:lnTo>
                    <a:lnTo>
                      <a:pt x="45" y="0"/>
                    </a:lnTo>
                    <a:lnTo>
                      <a:pt x="45" y="0"/>
                    </a:lnTo>
                    <a:lnTo>
                      <a:pt x="45" y="3"/>
                    </a:lnTo>
                    <a:lnTo>
                      <a:pt x="45" y="3"/>
                    </a:lnTo>
                    <a:lnTo>
                      <a:pt x="45" y="3"/>
                    </a:lnTo>
                    <a:lnTo>
                      <a:pt x="45" y="7"/>
                    </a:lnTo>
                    <a:lnTo>
                      <a:pt x="45" y="7"/>
                    </a:lnTo>
                    <a:lnTo>
                      <a:pt x="45" y="7"/>
                    </a:lnTo>
                    <a:lnTo>
                      <a:pt x="42" y="7"/>
                    </a:lnTo>
                    <a:lnTo>
                      <a:pt x="42" y="10"/>
                    </a:lnTo>
                    <a:lnTo>
                      <a:pt x="42" y="10"/>
                    </a:lnTo>
                    <a:lnTo>
                      <a:pt x="42" y="10"/>
                    </a:lnTo>
                    <a:lnTo>
                      <a:pt x="42" y="14"/>
                    </a:lnTo>
                    <a:lnTo>
                      <a:pt x="38" y="14"/>
                    </a:lnTo>
                    <a:lnTo>
                      <a:pt x="38" y="14"/>
                    </a:lnTo>
                    <a:lnTo>
                      <a:pt x="38" y="17"/>
                    </a:lnTo>
                    <a:lnTo>
                      <a:pt x="35" y="17"/>
                    </a:lnTo>
                    <a:lnTo>
                      <a:pt x="35" y="17"/>
                    </a:lnTo>
                    <a:lnTo>
                      <a:pt x="35" y="17"/>
                    </a:lnTo>
                    <a:lnTo>
                      <a:pt x="31" y="21"/>
                    </a:lnTo>
                    <a:lnTo>
                      <a:pt x="31" y="21"/>
                    </a:lnTo>
                    <a:lnTo>
                      <a:pt x="31" y="21"/>
                    </a:lnTo>
                    <a:lnTo>
                      <a:pt x="28" y="21"/>
                    </a:lnTo>
                    <a:lnTo>
                      <a:pt x="28" y="24"/>
                    </a:lnTo>
                    <a:lnTo>
                      <a:pt x="24" y="24"/>
                    </a:lnTo>
                    <a:lnTo>
                      <a:pt x="24" y="24"/>
                    </a:lnTo>
                    <a:lnTo>
                      <a:pt x="24" y="24"/>
                    </a:lnTo>
                    <a:lnTo>
                      <a:pt x="21" y="24"/>
                    </a:lnTo>
                    <a:lnTo>
                      <a:pt x="21" y="28"/>
                    </a:lnTo>
                    <a:lnTo>
                      <a:pt x="18" y="28"/>
                    </a:lnTo>
                    <a:lnTo>
                      <a:pt x="18" y="28"/>
                    </a:lnTo>
                    <a:lnTo>
                      <a:pt x="14" y="28"/>
                    </a:lnTo>
                    <a:lnTo>
                      <a:pt x="14" y="28"/>
                    </a:lnTo>
                    <a:lnTo>
                      <a:pt x="14" y="28"/>
                    </a:lnTo>
                    <a:lnTo>
                      <a:pt x="11" y="28"/>
                    </a:lnTo>
                    <a:lnTo>
                      <a:pt x="11" y="28"/>
                    </a:lnTo>
                    <a:lnTo>
                      <a:pt x="11" y="28"/>
                    </a:lnTo>
                    <a:lnTo>
                      <a:pt x="7" y="28"/>
                    </a:lnTo>
                    <a:lnTo>
                      <a:pt x="7" y="28"/>
                    </a:lnTo>
                    <a:lnTo>
                      <a:pt x="7" y="28"/>
                    </a:lnTo>
                    <a:lnTo>
                      <a:pt x="4" y="28"/>
                    </a:lnTo>
                    <a:lnTo>
                      <a:pt x="4" y="28"/>
                    </a:lnTo>
                    <a:lnTo>
                      <a:pt x="4" y="28"/>
                    </a:lnTo>
                    <a:lnTo>
                      <a:pt x="4" y="28"/>
                    </a:lnTo>
                    <a:lnTo>
                      <a:pt x="4" y="28"/>
                    </a:lnTo>
                    <a:lnTo>
                      <a:pt x="0" y="24"/>
                    </a:lnTo>
                    <a:lnTo>
                      <a:pt x="0" y="24"/>
                    </a:lnTo>
                    <a:lnTo>
                      <a:pt x="101" y="18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 name="Freeform 138"/>
              <p:cNvSpPr>
                <a:spLocks/>
              </p:cNvSpPr>
              <p:nvPr/>
            </p:nvSpPr>
            <p:spPr bwMode="auto">
              <a:xfrm>
                <a:off x="909" y="1472"/>
                <a:ext cx="135" cy="201"/>
              </a:xfrm>
              <a:custGeom>
                <a:avLst/>
                <a:gdLst>
                  <a:gd name="T0" fmla="*/ 135 w 135"/>
                  <a:gd name="T1" fmla="*/ 24 h 201"/>
                  <a:gd name="T2" fmla="*/ 135 w 135"/>
                  <a:gd name="T3" fmla="*/ 20 h 201"/>
                  <a:gd name="T4" fmla="*/ 135 w 135"/>
                  <a:gd name="T5" fmla="*/ 20 h 201"/>
                  <a:gd name="T6" fmla="*/ 135 w 135"/>
                  <a:gd name="T7" fmla="*/ 20 h 201"/>
                  <a:gd name="T8" fmla="*/ 135 w 135"/>
                  <a:gd name="T9" fmla="*/ 17 h 201"/>
                  <a:gd name="T10" fmla="*/ 131 w 135"/>
                  <a:gd name="T11" fmla="*/ 17 h 201"/>
                  <a:gd name="T12" fmla="*/ 131 w 135"/>
                  <a:gd name="T13" fmla="*/ 13 h 201"/>
                  <a:gd name="T14" fmla="*/ 128 w 135"/>
                  <a:gd name="T15" fmla="*/ 13 h 201"/>
                  <a:gd name="T16" fmla="*/ 124 w 135"/>
                  <a:gd name="T17" fmla="*/ 10 h 201"/>
                  <a:gd name="T18" fmla="*/ 124 w 135"/>
                  <a:gd name="T19" fmla="*/ 10 h 201"/>
                  <a:gd name="T20" fmla="*/ 121 w 135"/>
                  <a:gd name="T21" fmla="*/ 7 h 201"/>
                  <a:gd name="T22" fmla="*/ 118 w 135"/>
                  <a:gd name="T23" fmla="*/ 7 h 201"/>
                  <a:gd name="T24" fmla="*/ 114 w 135"/>
                  <a:gd name="T25" fmla="*/ 7 h 201"/>
                  <a:gd name="T26" fmla="*/ 114 w 135"/>
                  <a:gd name="T27" fmla="*/ 3 h 201"/>
                  <a:gd name="T28" fmla="*/ 111 w 135"/>
                  <a:gd name="T29" fmla="*/ 3 h 201"/>
                  <a:gd name="T30" fmla="*/ 107 w 135"/>
                  <a:gd name="T31" fmla="*/ 0 h 201"/>
                  <a:gd name="T32" fmla="*/ 104 w 135"/>
                  <a:gd name="T33" fmla="*/ 0 h 201"/>
                  <a:gd name="T34" fmla="*/ 100 w 135"/>
                  <a:gd name="T35" fmla="*/ 0 h 201"/>
                  <a:gd name="T36" fmla="*/ 100 w 135"/>
                  <a:gd name="T37" fmla="*/ 0 h 201"/>
                  <a:gd name="T38" fmla="*/ 97 w 135"/>
                  <a:gd name="T39" fmla="*/ 0 h 201"/>
                  <a:gd name="T40" fmla="*/ 97 w 135"/>
                  <a:gd name="T41" fmla="*/ 0 h 201"/>
                  <a:gd name="T42" fmla="*/ 93 w 135"/>
                  <a:gd name="T43" fmla="*/ 0 h 201"/>
                  <a:gd name="T44" fmla="*/ 93 w 135"/>
                  <a:gd name="T45" fmla="*/ 0 h 201"/>
                  <a:gd name="T46" fmla="*/ 90 w 135"/>
                  <a:gd name="T47" fmla="*/ 0 h 201"/>
                  <a:gd name="T48" fmla="*/ 90 w 135"/>
                  <a:gd name="T49" fmla="*/ 0 h 201"/>
                  <a:gd name="T50" fmla="*/ 0 w 135"/>
                  <a:gd name="T51" fmla="*/ 180 h 201"/>
                  <a:gd name="T52" fmla="*/ 0 w 135"/>
                  <a:gd name="T53" fmla="*/ 176 h 201"/>
                  <a:gd name="T54" fmla="*/ 0 w 135"/>
                  <a:gd name="T55" fmla="*/ 176 h 201"/>
                  <a:gd name="T56" fmla="*/ 3 w 135"/>
                  <a:gd name="T57" fmla="*/ 176 h 201"/>
                  <a:gd name="T58" fmla="*/ 3 w 135"/>
                  <a:gd name="T59" fmla="*/ 176 h 201"/>
                  <a:gd name="T60" fmla="*/ 7 w 135"/>
                  <a:gd name="T61" fmla="*/ 176 h 201"/>
                  <a:gd name="T62" fmla="*/ 7 w 135"/>
                  <a:gd name="T63" fmla="*/ 180 h 201"/>
                  <a:gd name="T64" fmla="*/ 10 w 135"/>
                  <a:gd name="T65" fmla="*/ 180 h 201"/>
                  <a:gd name="T66" fmla="*/ 13 w 135"/>
                  <a:gd name="T67" fmla="*/ 180 h 201"/>
                  <a:gd name="T68" fmla="*/ 17 w 135"/>
                  <a:gd name="T69" fmla="*/ 180 h 201"/>
                  <a:gd name="T70" fmla="*/ 17 w 135"/>
                  <a:gd name="T71" fmla="*/ 183 h 201"/>
                  <a:gd name="T72" fmla="*/ 20 w 135"/>
                  <a:gd name="T73" fmla="*/ 183 h 201"/>
                  <a:gd name="T74" fmla="*/ 24 w 135"/>
                  <a:gd name="T75" fmla="*/ 183 h 201"/>
                  <a:gd name="T76" fmla="*/ 27 w 135"/>
                  <a:gd name="T77" fmla="*/ 187 h 201"/>
                  <a:gd name="T78" fmla="*/ 31 w 135"/>
                  <a:gd name="T79" fmla="*/ 187 h 201"/>
                  <a:gd name="T80" fmla="*/ 31 w 135"/>
                  <a:gd name="T81" fmla="*/ 190 h 201"/>
                  <a:gd name="T82" fmla="*/ 34 w 135"/>
                  <a:gd name="T83" fmla="*/ 190 h 201"/>
                  <a:gd name="T84" fmla="*/ 38 w 135"/>
                  <a:gd name="T85" fmla="*/ 194 h 201"/>
                  <a:gd name="T86" fmla="*/ 38 w 135"/>
                  <a:gd name="T87" fmla="*/ 194 h 201"/>
                  <a:gd name="T88" fmla="*/ 41 w 135"/>
                  <a:gd name="T89" fmla="*/ 197 h 201"/>
                  <a:gd name="T90" fmla="*/ 41 w 135"/>
                  <a:gd name="T91" fmla="*/ 197 h 201"/>
                  <a:gd name="T92" fmla="*/ 41 w 135"/>
                  <a:gd name="T93" fmla="*/ 197 h 201"/>
                  <a:gd name="T94" fmla="*/ 41 w 135"/>
                  <a:gd name="T95" fmla="*/ 201 h 201"/>
                  <a:gd name="T96" fmla="*/ 45 w 135"/>
                  <a:gd name="T97" fmla="*/ 201 h 201"/>
                  <a:gd name="T98" fmla="*/ 41 w 135"/>
                  <a:gd name="T9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201">
                    <a:moveTo>
                      <a:pt x="135" y="24"/>
                    </a:moveTo>
                    <a:lnTo>
                      <a:pt x="135" y="24"/>
                    </a:lnTo>
                    <a:lnTo>
                      <a:pt x="135" y="20"/>
                    </a:lnTo>
                    <a:lnTo>
                      <a:pt x="135" y="20"/>
                    </a:lnTo>
                    <a:lnTo>
                      <a:pt x="135" y="20"/>
                    </a:lnTo>
                    <a:lnTo>
                      <a:pt x="135" y="20"/>
                    </a:lnTo>
                    <a:lnTo>
                      <a:pt x="135" y="20"/>
                    </a:lnTo>
                    <a:lnTo>
                      <a:pt x="135" y="20"/>
                    </a:lnTo>
                    <a:lnTo>
                      <a:pt x="135" y="17"/>
                    </a:lnTo>
                    <a:lnTo>
                      <a:pt x="135" y="17"/>
                    </a:lnTo>
                    <a:lnTo>
                      <a:pt x="131" y="17"/>
                    </a:lnTo>
                    <a:lnTo>
                      <a:pt x="131" y="17"/>
                    </a:lnTo>
                    <a:lnTo>
                      <a:pt x="131" y="17"/>
                    </a:lnTo>
                    <a:lnTo>
                      <a:pt x="131" y="13"/>
                    </a:lnTo>
                    <a:lnTo>
                      <a:pt x="128" y="13"/>
                    </a:lnTo>
                    <a:lnTo>
                      <a:pt x="128" y="13"/>
                    </a:lnTo>
                    <a:lnTo>
                      <a:pt x="128" y="13"/>
                    </a:lnTo>
                    <a:lnTo>
                      <a:pt x="124" y="10"/>
                    </a:lnTo>
                    <a:lnTo>
                      <a:pt x="124" y="10"/>
                    </a:lnTo>
                    <a:lnTo>
                      <a:pt x="124" y="10"/>
                    </a:lnTo>
                    <a:lnTo>
                      <a:pt x="121" y="10"/>
                    </a:lnTo>
                    <a:lnTo>
                      <a:pt x="121" y="7"/>
                    </a:lnTo>
                    <a:lnTo>
                      <a:pt x="121" y="7"/>
                    </a:lnTo>
                    <a:lnTo>
                      <a:pt x="118" y="7"/>
                    </a:lnTo>
                    <a:lnTo>
                      <a:pt x="118" y="7"/>
                    </a:lnTo>
                    <a:lnTo>
                      <a:pt x="114" y="7"/>
                    </a:lnTo>
                    <a:lnTo>
                      <a:pt x="114" y="3"/>
                    </a:lnTo>
                    <a:lnTo>
                      <a:pt x="114" y="3"/>
                    </a:lnTo>
                    <a:lnTo>
                      <a:pt x="111" y="3"/>
                    </a:lnTo>
                    <a:lnTo>
                      <a:pt x="111" y="3"/>
                    </a:lnTo>
                    <a:lnTo>
                      <a:pt x="107" y="3"/>
                    </a:lnTo>
                    <a:lnTo>
                      <a:pt x="107" y="0"/>
                    </a:lnTo>
                    <a:lnTo>
                      <a:pt x="107" y="0"/>
                    </a:lnTo>
                    <a:lnTo>
                      <a:pt x="104" y="0"/>
                    </a:lnTo>
                    <a:lnTo>
                      <a:pt x="104" y="0"/>
                    </a:lnTo>
                    <a:lnTo>
                      <a:pt x="100" y="0"/>
                    </a:lnTo>
                    <a:lnTo>
                      <a:pt x="100" y="0"/>
                    </a:lnTo>
                    <a:lnTo>
                      <a:pt x="100" y="0"/>
                    </a:lnTo>
                    <a:lnTo>
                      <a:pt x="97" y="0"/>
                    </a:lnTo>
                    <a:lnTo>
                      <a:pt x="97" y="0"/>
                    </a:lnTo>
                    <a:lnTo>
                      <a:pt x="97" y="0"/>
                    </a:lnTo>
                    <a:lnTo>
                      <a:pt x="97" y="0"/>
                    </a:lnTo>
                    <a:lnTo>
                      <a:pt x="93" y="0"/>
                    </a:lnTo>
                    <a:lnTo>
                      <a:pt x="93" y="0"/>
                    </a:lnTo>
                    <a:lnTo>
                      <a:pt x="93" y="0"/>
                    </a:lnTo>
                    <a:lnTo>
                      <a:pt x="93" y="0"/>
                    </a:lnTo>
                    <a:lnTo>
                      <a:pt x="93" y="0"/>
                    </a:lnTo>
                    <a:lnTo>
                      <a:pt x="90" y="0"/>
                    </a:lnTo>
                    <a:lnTo>
                      <a:pt x="90" y="0"/>
                    </a:lnTo>
                    <a:lnTo>
                      <a:pt x="90" y="0"/>
                    </a:lnTo>
                    <a:lnTo>
                      <a:pt x="0" y="180"/>
                    </a:lnTo>
                    <a:lnTo>
                      <a:pt x="0" y="180"/>
                    </a:lnTo>
                    <a:lnTo>
                      <a:pt x="0" y="176"/>
                    </a:lnTo>
                    <a:lnTo>
                      <a:pt x="0" y="176"/>
                    </a:lnTo>
                    <a:lnTo>
                      <a:pt x="0" y="176"/>
                    </a:lnTo>
                    <a:lnTo>
                      <a:pt x="0" y="176"/>
                    </a:lnTo>
                    <a:lnTo>
                      <a:pt x="0" y="176"/>
                    </a:lnTo>
                    <a:lnTo>
                      <a:pt x="3" y="176"/>
                    </a:lnTo>
                    <a:lnTo>
                      <a:pt x="3" y="176"/>
                    </a:lnTo>
                    <a:lnTo>
                      <a:pt x="3" y="176"/>
                    </a:lnTo>
                    <a:lnTo>
                      <a:pt x="3" y="176"/>
                    </a:lnTo>
                    <a:lnTo>
                      <a:pt x="7" y="176"/>
                    </a:lnTo>
                    <a:lnTo>
                      <a:pt x="7" y="176"/>
                    </a:lnTo>
                    <a:lnTo>
                      <a:pt x="7" y="180"/>
                    </a:lnTo>
                    <a:lnTo>
                      <a:pt x="10" y="180"/>
                    </a:lnTo>
                    <a:lnTo>
                      <a:pt x="10" y="180"/>
                    </a:lnTo>
                    <a:lnTo>
                      <a:pt x="10" y="180"/>
                    </a:lnTo>
                    <a:lnTo>
                      <a:pt x="13" y="180"/>
                    </a:lnTo>
                    <a:lnTo>
                      <a:pt x="13" y="180"/>
                    </a:lnTo>
                    <a:lnTo>
                      <a:pt x="17" y="180"/>
                    </a:lnTo>
                    <a:lnTo>
                      <a:pt x="17" y="180"/>
                    </a:lnTo>
                    <a:lnTo>
                      <a:pt x="17" y="183"/>
                    </a:lnTo>
                    <a:lnTo>
                      <a:pt x="20" y="183"/>
                    </a:lnTo>
                    <a:lnTo>
                      <a:pt x="20" y="183"/>
                    </a:lnTo>
                    <a:lnTo>
                      <a:pt x="24" y="183"/>
                    </a:lnTo>
                    <a:lnTo>
                      <a:pt x="24" y="183"/>
                    </a:lnTo>
                    <a:lnTo>
                      <a:pt x="24" y="187"/>
                    </a:lnTo>
                    <a:lnTo>
                      <a:pt x="27" y="187"/>
                    </a:lnTo>
                    <a:lnTo>
                      <a:pt x="27" y="187"/>
                    </a:lnTo>
                    <a:lnTo>
                      <a:pt x="31" y="187"/>
                    </a:lnTo>
                    <a:lnTo>
                      <a:pt x="31" y="190"/>
                    </a:lnTo>
                    <a:lnTo>
                      <a:pt x="31" y="190"/>
                    </a:lnTo>
                    <a:lnTo>
                      <a:pt x="34" y="190"/>
                    </a:lnTo>
                    <a:lnTo>
                      <a:pt x="34" y="190"/>
                    </a:lnTo>
                    <a:lnTo>
                      <a:pt x="34" y="190"/>
                    </a:lnTo>
                    <a:lnTo>
                      <a:pt x="38" y="194"/>
                    </a:lnTo>
                    <a:lnTo>
                      <a:pt x="38" y="194"/>
                    </a:lnTo>
                    <a:lnTo>
                      <a:pt x="38" y="194"/>
                    </a:lnTo>
                    <a:lnTo>
                      <a:pt x="38" y="194"/>
                    </a:lnTo>
                    <a:lnTo>
                      <a:pt x="41" y="197"/>
                    </a:lnTo>
                    <a:lnTo>
                      <a:pt x="41" y="197"/>
                    </a:lnTo>
                    <a:lnTo>
                      <a:pt x="41" y="197"/>
                    </a:lnTo>
                    <a:lnTo>
                      <a:pt x="41" y="197"/>
                    </a:lnTo>
                    <a:lnTo>
                      <a:pt x="41" y="197"/>
                    </a:lnTo>
                    <a:lnTo>
                      <a:pt x="41" y="201"/>
                    </a:lnTo>
                    <a:lnTo>
                      <a:pt x="41" y="201"/>
                    </a:lnTo>
                    <a:lnTo>
                      <a:pt x="45" y="201"/>
                    </a:lnTo>
                    <a:lnTo>
                      <a:pt x="45" y="201"/>
                    </a:lnTo>
                    <a:lnTo>
                      <a:pt x="45" y="201"/>
                    </a:lnTo>
                    <a:lnTo>
                      <a:pt x="41" y="201"/>
                    </a:lnTo>
                    <a:lnTo>
                      <a:pt x="135" y="2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 name="Oval 139"/>
              <p:cNvSpPr>
                <a:spLocks noChangeArrowheads="1"/>
              </p:cNvSpPr>
              <p:nvPr/>
            </p:nvSpPr>
            <p:spPr bwMode="auto">
              <a:xfrm>
                <a:off x="2646" y="1222"/>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 name="Freeform 140"/>
              <p:cNvSpPr>
                <a:spLocks/>
              </p:cNvSpPr>
              <p:nvPr/>
            </p:nvSpPr>
            <p:spPr bwMode="auto">
              <a:xfrm>
                <a:off x="2688" y="1170"/>
                <a:ext cx="170" cy="104"/>
              </a:xfrm>
              <a:custGeom>
                <a:avLst/>
                <a:gdLst>
                  <a:gd name="T0" fmla="*/ 7 w 170"/>
                  <a:gd name="T1" fmla="*/ 59 h 104"/>
                  <a:gd name="T2" fmla="*/ 7 w 170"/>
                  <a:gd name="T3" fmla="*/ 62 h 104"/>
                  <a:gd name="T4" fmla="*/ 3 w 170"/>
                  <a:gd name="T5" fmla="*/ 62 h 104"/>
                  <a:gd name="T6" fmla="*/ 3 w 170"/>
                  <a:gd name="T7" fmla="*/ 62 h 104"/>
                  <a:gd name="T8" fmla="*/ 3 w 170"/>
                  <a:gd name="T9" fmla="*/ 66 h 104"/>
                  <a:gd name="T10" fmla="*/ 3 w 170"/>
                  <a:gd name="T11" fmla="*/ 69 h 104"/>
                  <a:gd name="T12" fmla="*/ 0 w 170"/>
                  <a:gd name="T13" fmla="*/ 69 h 104"/>
                  <a:gd name="T14" fmla="*/ 0 w 170"/>
                  <a:gd name="T15" fmla="*/ 73 h 104"/>
                  <a:gd name="T16" fmla="*/ 0 w 170"/>
                  <a:gd name="T17" fmla="*/ 76 h 104"/>
                  <a:gd name="T18" fmla="*/ 3 w 170"/>
                  <a:gd name="T19" fmla="*/ 80 h 104"/>
                  <a:gd name="T20" fmla="*/ 3 w 170"/>
                  <a:gd name="T21" fmla="*/ 83 h 104"/>
                  <a:gd name="T22" fmla="*/ 3 w 170"/>
                  <a:gd name="T23" fmla="*/ 87 h 104"/>
                  <a:gd name="T24" fmla="*/ 3 w 170"/>
                  <a:gd name="T25" fmla="*/ 90 h 104"/>
                  <a:gd name="T26" fmla="*/ 7 w 170"/>
                  <a:gd name="T27" fmla="*/ 90 h 104"/>
                  <a:gd name="T28" fmla="*/ 7 w 170"/>
                  <a:gd name="T29" fmla="*/ 93 h 104"/>
                  <a:gd name="T30" fmla="*/ 10 w 170"/>
                  <a:gd name="T31" fmla="*/ 97 h 104"/>
                  <a:gd name="T32" fmla="*/ 10 w 170"/>
                  <a:gd name="T33" fmla="*/ 97 h 104"/>
                  <a:gd name="T34" fmla="*/ 13 w 170"/>
                  <a:gd name="T35" fmla="*/ 100 h 104"/>
                  <a:gd name="T36" fmla="*/ 13 w 170"/>
                  <a:gd name="T37" fmla="*/ 104 h 104"/>
                  <a:gd name="T38" fmla="*/ 17 w 170"/>
                  <a:gd name="T39" fmla="*/ 104 h 104"/>
                  <a:gd name="T40" fmla="*/ 20 w 170"/>
                  <a:gd name="T41" fmla="*/ 104 h 104"/>
                  <a:gd name="T42" fmla="*/ 20 w 170"/>
                  <a:gd name="T43" fmla="*/ 104 h 104"/>
                  <a:gd name="T44" fmla="*/ 24 w 170"/>
                  <a:gd name="T45" fmla="*/ 104 h 104"/>
                  <a:gd name="T46" fmla="*/ 24 w 170"/>
                  <a:gd name="T47" fmla="*/ 104 h 104"/>
                  <a:gd name="T48" fmla="*/ 27 w 170"/>
                  <a:gd name="T49" fmla="*/ 104 h 104"/>
                  <a:gd name="T50" fmla="*/ 166 w 170"/>
                  <a:gd name="T51" fmla="*/ 48 h 104"/>
                  <a:gd name="T52" fmla="*/ 166 w 170"/>
                  <a:gd name="T53" fmla="*/ 48 h 104"/>
                  <a:gd name="T54" fmla="*/ 163 w 170"/>
                  <a:gd name="T55" fmla="*/ 48 h 104"/>
                  <a:gd name="T56" fmla="*/ 163 w 170"/>
                  <a:gd name="T57" fmla="*/ 45 h 104"/>
                  <a:gd name="T58" fmla="*/ 159 w 170"/>
                  <a:gd name="T59" fmla="*/ 45 h 104"/>
                  <a:gd name="T60" fmla="*/ 156 w 170"/>
                  <a:gd name="T61" fmla="*/ 45 h 104"/>
                  <a:gd name="T62" fmla="*/ 156 w 170"/>
                  <a:gd name="T63" fmla="*/ 41 h 104"/>
                  <a:gd name="T64" fmla="*/ 152 w 170"/>
                  <a:gd name="T65" fmla="*/ 41 h 104"/>
                  <a:gd name="T66" fmla="*/ 152 w 170"/>
                  <a:gd name="T67" fmla="*/ 38 h 104"/>
                  <a:gd name="T68" fmla="*/ 149 w 170"/>
                  <a:gd name="T69" fmla="*/ 38 h 104"/>
                  <a:gd name="T70" fmla="*/ 149 w 170"/>
                  <a:gd name="T71" fmla="*/ 35 h 104"/>
                  <a:gd name="T72" fmla="*/ 145 w 170"/>
                  <a:gd name="T73" fmla="*/ 31 h 104"/>
                  <a:gd name="T74" fmla="*/ 145 w 170"/>
                  <a:gd name="T75" fmla="*/ 28 h 104"/>
                  <a:gd name="T76" fmla="*/ 145 w 170"/>
                  <a:gd name="T77" fmla="*/ 24 h 104"/>
                  <a:gd name="T78" fmla="*/ 142 w 170"/>
                  <a:gd name="T79" fmla="*/ 21 h 104"/>
                  <a:gd name="T80" fmla="*/ 142 w 170"/>
                  <a:gd name="T81" fmla="*/ 21 h 104"/>
                  <a:gd name="T82" fmla="*/ 142 w 170"/>
                  <a:gd name="T83" fmla="*/ 17 h 104"/>
                  <a:gd name="T84" fmla="*/ 142 w 170"/>
                  <a:gd name="T85" fmla="*/ 14 h 104"/>
                  <a:gd name="T86" fmla="*/ 142 w 170"/>
                  <a:gd name="T87" fmla="*/ 10 h 104"/>
                  <a:gd name="T88" fmla="*/ 142 w 170"/>
                  <a:gd name="T89" fmla="*/ 7 h 104"/>
                  <a:gd name="T90" fmla="*/ 145 w 170"/>
                  <a:gd name="T91" fmla="*/ 7 h 104"/>
                  <a:gd name="T92" fmla="*/ 145 w 170"/>
                  <a:gd name="T93" fmla="*/ 3 h 104"/>
                  <a:gd name="T94" fmla="*/ 145 w 170"/>
                  <a:gd name="T95" fmla="*/ 3 h 104"/>
                  <a:gd name="T96" fmla="*/ 149 w 170"/>
                  <a:gd name="T97" fmla="*/ 0 h 104"/>
                  <a:gd name="T98" fmla="*/ 149 w 170"/>
                  <a:gd name="T9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04">
                    <a:moveTo>
                      <a:pt x="7" y="59"/>
                    </a:moveTo>
                    <a:lnTo>
                      <a:pt x="7" y="59"/>
                    </a:lnTo>
                    <a:lnTo>
                      <a:pt x="7" y="59"/>
                    </a:lnTo>
                    <a:lnTo>
                      <a:pt x="7" y="62"/>
                    </a:lnTo>
                    <a:lnTo>
                      <a:pt x="3" y="62"/>
                    </a:lnTo>
                    <a:lnTo>
                      <a:pt x="3" y="62"/>
                    </a:lnTo>
                    <a:lnTo>
                      <a:pt x="3" y="62"/>
                    </a:lnTo>
                    <a:lnTo>
                      <a:pt x="3" y="62"/>
                    </a:lnTo>
                    <a:lnTo>
                      <a:pt x="3" y="66"/>
                    </a:lnTo>
                    <a:lnTo>
                      <a:pt x="3" y="66"/>
                    </a:lnTo>
                    <a:lnTo>
                      <a:pt x="3" y="66"/>
                    </a:lnTo>
                    <a:lnTo>
                      <a:pt x="3" y="69"/>
                    </a:lnTo>
                    <a:lnTo>
                      <a:pt x="0" y="69"/>
                    </a:lnTo>
                    <a:lnTo>
                      <a:pt x="0" y="69"/>
                    </a:lnTo>
                    <a:lnTo>
                      <a:pt x="0" y="73"/>
                    </a:lnTo>
                    <a:lnTo>
                      <a:pt x="0" y="73"/>
                    </a:lnTo>
                    <a:lnTo>
                      <a:pt x="0" y="76"/>
                    </a:lnTo>
                    <a:lnTo>
                      <a:pt x="0" y="76"/>
                    </a:lnTo>
                    <a:lnTo>
                      <a:pt x="0" y="76"/>
                    </a:lnTo>
                    <a:lnTo>
                      <a:pt x="3" y="80"/>
                    </a:lnTo>
                    <a:lnTo>
                      <a:pt x="3" y="80"/>
                    </a:lnTo>
                    <a:lnTo>
                      <a:pt x="3" y="83"/>
                    </a:lnTo>
                    <a:lnTo>
                      <a:pt x="3" y="83"/>
                    </a:lnTo>
                    <a:lnTo>
                      <a:pt x="3" y="87"/>
                    </a:lnTo>
                    <a:lnTo>
                      <a:pt x="3" y="87"/>
                    </a:lnTo>
                    <a:lnTo>
                      <a:pt x="3" y="90"/>
                    </a:lnTo>
                    <a:lnTo>
                      <a:pt x="7" y="90"/>
                    </a:lnTo>
                    <a:lnTo>
                      <a:pt x="7" y="90"/>
                    </a:lnTo>
                    <a:lnTo>
                      <a:pt x="7" y="93"/>
                    </a:lnTo>
                    <a:lnTo>
                      <a:pt x="7" y="93"/>
                    </a:lnTo>
                    <a:lnTo>
                      <a:pt x="7" y="93"/>
                    </a:lnTo>
                    <a:lnTo>
                      <a:pt x="10" y="97"/>
                    </a:lnTo>
                    <a:lnTo>
                      <a:pt x="10" y="97"/>
                    </a:lnTo>
                    <a:lnTo>
                      <a:pt x="10" y="97"/>
                    </a:lnTo>
                    <a:lnTo>
                      <a:pt x="10" y="100"/>
                    </a:lnTo>
                    <a:lnTo>
                      <a:pt x="13" y="100"/>
                    </a:lnTo>
                    <a:lnTo>
                      <a:pt x="13" y="100"/>
                    </a:lnTo>
                    <a:lnTo>
                      <a:pt x="13" y="104"/>
                    </a:lnTo>
                    <a:lnTo>
                      <a:pt x="17" y="104"/>
                    </a:lnTo>
                    <a:lnTo>
                      <a:pt x="17" y="104"/>
                    </a:lnTo>
                    <a:lnTo>
                      <a:pt x="17" y="104"/>
                    </a:lnTo>
                    <a:lnTo>
                      <a:pt x="20" y="104"/>
                    </a:lnTo>
                    <a:lnTo>
                      <a:pt x="20" y="104"/>
                    </a:lnTo>
                    <a:lnTo>
                      <a:pt x="20" y="104"/>
                    </a:lnTo>
                    <a:lnTo>
                      <a:pt x="20" y="104"/>
                    </a:lnTo>
                    <a:lnTo>
                      <a:pt x="24" y="104"/>
                    </a:lnTo>
                    <a:lnTo>
                      <a:pt x="24" y="104"/>
                    </a:lnTo>
                    <a:lnTo>
                      <a:pt x="24" y="104"/>
                    </a:lnTo>
                    <a:lnTo>
                      <a:pt x="27" y="104"/>
                    </a:lnTo>
                    <a:lnTo>
                      <a:pt x="27" y="104"/>
                    </a:lnTo>
                    <a:lnTo>
                      <a:pt x="170" y="45"/>
                    </a:lnTo>
                    <a:lnTo>
                      <a:pt x="166" y="48"/>
                    </a:lnTo>
                    <a:lnTo>
                      <a:pt x="166" y="48"/>
                    </a:lnTo>
                    <a:lnTo>
                      <a:pt x="166" y="48"/>
                    </a:lnTo>
                    <a:lnTo>
                      <a:pt x="163" y="48"/>
                    </a:lnTo>
                    <a:lnTo>
                      <a:pt x="163" y="48"/>
                    </a:lnTo>
                    <a:lnTo>
                      <a:pt x="163" y="48"/>
                    </a:lnTo>
                    <a:lnTo>
                      <a:pt x="163" y="45"/>
                    </a:lnTo>
                    <a:lnTo>
                      <a:pt x="159" y="45"/>
                    </a:lnTo>
                    <a:lnTo>
                      <a:pt x="159" y="45"/>
                    </a:lnTo>
                    <a:lnTo>
                      <a:pt x="159" y="45"/>
                    </a:lnTo>
                    <a:lnTo>
                      <a:pt x="156" y="45"/>
                    </a:lnTo>
                    <a:lnTo>
                      <a:pt x="156" y="45"/>
                    </a:lnTo>
                    <a:lnTo>
                      <a:pt x="156" y="41"/>
                    </a:lnTo>
                    <a:lnTo>
                      <a:pt x="156" y="41"/>
                    </a:lnTo>
                    <a:lnTo>
                      <a:pt x="152" y="41"/>
                    </a:lnTo>
                    <a:lnTo>
                      <a:pt x="152" y="41"/>
                    </a:lnTo>
                    <a:lnTo>
                      <a:pt x="152" y="38"/>
                    </a:lnTo>
                    <a:lnTo>
                      <a:pt x="149" y="38"/>
                    </a:lnTo>
                    <a:lnTo>
                      <a:pt x="149" y="38"/>
                    </a:lnTo>
                    <a:lnTo>
                      <a:pt x="149" y="35"/>
                    </a:lnTo>
                    <a:lnTo>
                      <a:pt x="149" y="35"/>
                    </a:lnTo>
                    <a:lnTo>
                      <a:pt x="145" y="31"/>
                    </a:lnTo>
                    <a:lnTo>
                      <a:pt x="145" y="31"/>
                    </a:lnTo>
                    <a:lnTo>
                      <a:pt x="145" y="31"/>
                    </a:lnTo>
                    <a:lnTo>
                      <a:pt x="145" y="28"/>
                    </a:lnTo>
                    <a:lnTo>
                      <a:pt x="145" y="28"/>
                    </a:lnTo>
                    <a:lnTo>
                      <a:pt x="145" y="24"/>
                    </a:lnTo>
                    <a:lnTo>
                      <a:pt x="142" y="24"/>
                    </a:lnTo>
                    <a:lnTo>
                      <a:pt x="142" y="21"/>
                    </a:lnTo>
                    <a:lnTo>
                      <a:pt x="142" y="21"/>
                    </a:lnTo>
                    <a:lnTo>
                      <a:pt x="142" y="21"/>
                    </a:lnTo>
                    <a:lnTo>
                      <a:pt x="142" y="17"/>
                    </a:lnTo>
                    <a:lnTo>
                      <a:pt x="142" y="17"/>
                    </a:lnTo>
                    <a:lnTo>
                      <a:pt x="142" y="14"/>
                    </a:lnTo>
                    <a:lnTo>
                      <a:pt x="142" y="14"/>
                    </a:lnTo>
                    <a:lnTo>
                      <a:pt x="142" y="14"/>
                    </a:lnTo>
                    <a:lnTo>
                      <a:pt x="142" y="10"/>
                    </a:lnTo>
                    <a:lnTo>
                      <a:pt x="142" y="10"/>
                    </a:lnTo>
                    <a:lnTo>
                      <a:pt x="142" y="7"/>
                    </a:lnTo>
                    <a:lnTo>
                      <a:pt x="142" y="7"/>
                    </a:lnTo>
                    <a:lnTo>
                      <a:pt x="145" y="7"/>
                    </a:lnTo>
                    <a:lnTo>
                      <a:pt x="145" y="7"/>
                    </a:lnTo>
                    <a:lnTo>
                      <a:pt x="145" y="3"/>
                    </a:lnTo>
                    <a:lnTo>
                      <a:pt x="145" y="3"/>
                    </a:lnTo>
                    <a:lnTo>
                      <a:pt x="145" y="3"/>
                    </a:lnTo>
                    <a:lnTo>
                      <a:pt x="145" y="3"/>
                    </a:lnTo>
                    <a:lnTo>
                      <a:pt x="149" y="0"/>
                    </a:lnTo>
                    <a:lnTo>
                      <a:pt x="149" y="0"/>
                    </a:lnTo>
                    <a:lnTo>
                      <a:pt x="149" y="0"/>
                    </a:lnTo>
                    <a:lnTo>
                      <a:pt x="7" y="5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 name="Oval 141"/>
              <p:cNvSpPr>
                <a:spLocks noChangeArrowheads="1"/>
              </p:cNvSpPr>
              <p:nvPr/>
            </p:nvSpPr>
            <p:spPr bwMode="auto">
              <a:xfrm>
                <a:off x="3672" y="448"/>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 name="Freeform 142"/>
              <p:cNvSpPr>
                <a:spLocks/>
              </p:cNvSpPr>
              <p:nvPr/>
            </p:nvSpPr>
            <p:spPr bwMode="auto">
              <a:xfrm>
                <a:off x="3568" y="483"/>
                <a:ext cx="150" cy="170"/>
              </a:xfrm>
              <a:custGeom>
                <a:avLst/>
                <a:gdLst>
                  <a:gd name="T0" fmla="*/ 146 w 150"/>
                  <a:gd name="T1" fmla="*/ 35 h 170"/>
                  <a:gd name="T2" fmla="*/ 146 w 150"/>
                  <a:gd name="T3" fmla="*/ 35 h 170"/>
                  <a:gd name="T4" fmla="*/ 150 w 150"/>
                  <a:gd name="T5" fmla="*/ 31 h 170"/>
                  <a:gd name="T6" fmla="*/ 150 w 150"/>
                  <a:gd name="T7" fmla="*/ 31 h 170"/>
                  <a:gd name="T8" fmla="*/ 150 w 150"/>
                  <a:gd name="T9" fmla="*/ 28 h 170"/>
                  <a:gd name="T10" fmla="*/ 146 w 150"/>
                  <a:gd name="T11" fmla="*/ 24 h 170"/>
                  <a:gd name="T12" fmla="*/ 146 w 150"/>
                  <a:gd name="T13" fmla="*/ 24 h 170"/>
                  <a:gd name="T14" fmla="*/ 146 w 150"/>
                  <a:gd name="T15" fmla="*/ 21 h 170"/>
                  <a:gd name="T16" fmla="*/ 143 w 150"/>
                  <a:gd name="T17" fmla="*/ 17 h 170"/>
                  <a:gd name="T18" fmla="*/ 143 w 150"/>
                  <a:gd name="T19" fmla="*/ 14 h 170"/>
                  <a:gd name="T20" fmla="*/ 139 w 150"/>
                  <a:gd name="T21" fmla="*/ 14 h 170"/>
                  <a:gd name="T22" fmla="*/ 139 w 150"/>
                  <a:gd name="T23" fmla="*/ 10 h 170"/>
                  <a:gd name="T24" fmla="*/ 136 w 150"/>
                  <a:gd name="T25" fmla="*/ 10 h 170"/>
                  <a:gd name="T26" fmla="*/ 132 w 150"/>
                  <a:gd name="T27" fmla="*/ 7 h 170"/>
                  <a:gd name="T28" fmla="*/ 129 w 150"/>
                  <a:gd name="T29" fmla="*/ 7 h 170"/>
                  <a:gd name="T30" fmla="*/ 129 w 150"/>
                  <a:gd name="T31" fmla="*/ 4 h 170"/>
                  <a:gd name="T32" fmla="*/ 125 w 150"/>
                  <a:gd name="T33" fmla="*/ 4 h 170"/>
                  <a:gd name="T34" fmla="*/ 122 w 150"/>
                  <a:gd name="T35" fmla="*/ 4 h 170"/>
                  <a:gd name="T36" fmla="*/ 118 w 150"/>
                  <a:gd name="T37" fmla="*/ 0 h 170"/>
                  <a:gd name="T38" fmla="*/ 118 w 150"/>
                  <a:gd name="T39" fmla="*/ 0 h 170"/>
                  <a:gd name="T40" fmla="*/ 115 w 150"/>
                  <a:gd name="T41" fmla="*/ 0 h 170"/>
                  <a:gd name="T42" fmla="*/ 111 w 150"/>
                  <a:gd name="T43" fmla="*/ 0 h 170"/>
                  <a:gd name="T44" fmla="*/ 111 w 150"/>
                  <a:gd name="T45" fmla="*/ 4 h 170"/>
                  <a:gd name="T46" fmla="*/ 108 w 150"/>
                  <a:gd name="T47" fmla="*/ 4 h 170"/>
                  <a:gd name="T48" fmla="*/ 108 w 150"/>
                  <a:gd name="T49" fmla="*/ 4 h 170"/>
                  <a:gd name="T50" fmla="*/ 0 w 150"/>
                  <a:gd name="T51" fmla="*/ 139 h 170"/>
                  <a:gd name="T52" fmla="*/ 0 w 150"/>
                  <a:gd name="T53" fmla="*/ 139 h 170"/>
                  <a:gd name="T54" fmla="*/ 4 w 150"/>
                  <a:gd name="T55" fmla="*/ 135 h 170"/>
                  <a:gd name="T56" fmla="*/ 4 w 150"/>
                  <a:gd name="T57" fmla="*/ 135 h 170"/>
                  <a:gd name="T58" fmla="*/ 7 w 150"/>
                  <a:gd name="T59" fmla="*/ 135 h 170"/>
                  <a:gd name="T60" fmla="*/ 11 w 150"/>
                  <a:gd name="T61" fmla="*/ 135 h 170"/>
                  <a:gd name="T62" fmla="*/ 11 w 150"/>
                  <a:gd name="T63" fmla="*/ 135 h 170"/>
                  <a:gd name="T64" fmla="*/ 14 w 150"/>
                  <a:gd name="T65" fmla="*/ 135 h 170"/>
                  <a:gd name="T66" fmla="*/ 18 w 150"/>
                  <a:gd name="T67" fmla="*/ 139 h 170"/>
                  <a:gd name="T68" fmla="*/ 21 w 150"/>
                  <a:gd name="T69" fmla="*/ 139 h 170"/>
                  <a:gd name="T70" fmla="*/ 21 w 150"/>
                  <a:gd name="T71" fmla="*/ 142 h 170"/>
                  <a:gd name="T72" fmla="*/ 25 w 150"/>
                  <a:gd name="T73" fmla="*/ 142 h 170"/>
                  <a:gd name="T74" fmla="*/ 28 w 150"/>
                  <a:gd name="T75" fmla="*/ 146 h 170"/>
                  <a:gd name="T76" fmla="*/ 32 w 150"/>
                  <a:gd name="T77" fmla="*/ 146 h 170"/>
                  <a:gd name="T78" fmla="*/ 32 w 150"/>
                  <a:gd name="T79" fmla="*/ 149 h 170"/>
                  <a:gd name="T80" fmla="*/ 35 w 150"/>
                  <a:gd name="T81" fmla="*/ 153 h 170"/>
                  <a:gd name="T82" fmla="*/ 35 w 150"/>
                  <a:gd name="T83" fmla="*/ 153 h 170"/>
                  <a:gd name="T84" fmla="*/ 39 w 150"/>
                  <a:gd name="T85" fmla="*/ 156 h 170"/>
                  <a:gd name="T86" fmla="*/ 39 w 150"/>
                  <a:gd name="T87" fmla="*/ 160 h 170"/>
                  <a:gd name="T88" fmla="*/ 39 w 150"/>
                  <a:gd name="T89" fmla="*/ 160 h 170"/>
                  <a:gd name="T90" fmla="*/ 39 w 150"/>
                  <a:gd name="T91" fmla="*/ 163 h 170"/>
                  <a:gd name="T92" fmla="*/ 39 w 150"/>
                  <a:gd name="T93" fmla="*/ 167 h 170"/>
                  <a:gd name="T94" fmla="*/ 39 w 150"/>
                  <a:gd name="T95" fmla="*/ 167 h 170"/>
                  <a:gd name="T96" fmla="*/ 39 w 150"/>
                  <a:gd name="T97" fmla="*/ 170 h 170"/>
                  <a:gd name="T98" fmla="*/ 39 w 150"/>
                  <a:gd name="T9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70">
                    <a:moveTo>
                      <a:pt x="146" y="35"/>
                    </a:moveTo>
                    <a:lnTo>
                      <a:pt x="146" y="35"/>
                    </a:lnTo>
                    <a:lnTo>
                      <a:pt x="146" y="35"/>
                    </a:lnTo>
                    <a:lnTo>
                      <a:pt x="146" y="35"/>
                    </a:lnTo>
                    <a:lnTo>
                      <a:pt x="150" y="31"/>
                    </a:lnTo>
                    <a:lnTo>
                      <a:pt x="150" y="31"/>
                    </a:lnTo>
                    <a:lnTo>
                      <a:pt x="150" y="31"/>
                    </a:lnTo>
                    <a:lnTo>
                      <a:pt x="150" y="31"/>
                    </a:lnTo>
                    <a:lnTo>
                      <a:pt x="150" y="28"/>
                    </a:lnTo>
                    <a:lnTo>
                      <a:pt x="150" y="28"/>
                    </a:lnTo>
                    <a:lnTo>
                      <a:pt x="150" y="28"/>
                    </a:lnTo>
                    <a:lnTo>
                      <a:pt x="146" y="24"/>
                    </a:lnTo>
                    <a:lnTo>
                      <a:pt x="146" y="24"/>
                    </a:lnTo>
                    <a:lnTo>
                      <a:pt x="146" y="24"/>
                    </a:lnTo>
                    <a:lnTo>
                      <a:pt x="146" y="21"/>
                    </a:lnTo>
                    <a:lnTo>
                      <a:pt x="146" y="21"/>
                    </a:lnTo>
                    <a:lnTo>
                      <a:pt x="146" y="17"/>
                    </a:lnTo>
                    <a:lnTo>
                      <a:pt x="143" y="17"/>
                    </a:lnTo>
                    <a:lnTo>
                      <a:pt x="143" y="17"/>
                    </a:lnTo>
                    <a:lnTo>
                      <a:pt x="143" y="14"/>
                    </a:lnTo>
                    <a:lnTo>
                      <a:pt x="143" y="14"/>
                    </a:lnTo>
                    <a:lnTo>
                      <a:pt x="139" y="14"/>
                    </a:lnTo>
                    <a:lnTo>
                      <a:pt x="139" y="10"/>
                    </a:lnTo>
                    <a:lnTo>
                      <a:pt x="139" y="10"/>
                    </a:lnTo>
                    <a:lnTo>
                      <a:pt x="136" y="10"/>
                    </a:lnTo>
                    <a:lnTo>
                      <a:pt x="136" y="10"/>
                    </a:lnTo>
                    <a:lnTo>
                      <a:pt x="136" y="7"/>
                    </a:lnTo>
                    <a:lnTo>
                      <a:pt x="132" y="7"/>
                    </a:lnTo>
                    <a:lnTo>
                      <a:pt x="132" y="7"/>
                    </a:lnTo>
                    <a:lnTo>
                      <a:pt x="129" y="7"/>
                    </a:lnTo>
                    <a:lnTo>
                      <a:pt x="129" y="4"/>
                    </a:lnTo>
                    <a:lnTo>
                      <a:pt x="129" y="4"/>
                    </a:lnTo>
                    <a:lnTo>
                      <a:pt x="125" y="4"/>
                    </a:lnTo>
                    <a:lnTo>
                      <a:pt x="125" y="4"/>
                    </a:lnTo>
                    <a:lnTo>
                      <a:pt x="122" y="4"/>
                    </a:lnTo>
                    <a:lnTo>
                      <a:pt x="122" y="4"/>
                    </a:lnTo>
                    <a:lnTo>
                      <a:pt x="122" y="0"/>
                    </a:lnTo>
                    <a:lnTo>
                      <a:pt x="118" y="0"/>
                    </a:lnTo>
                    <a:lnTo>
                      <a:pt x="118" y="0"/>
                    </a:lnTo>
                    <a:lnTo>
                      <a:pt x="118" y="0"/>
                    </a:lnTo>
                    <a:lnTo>
                      <a:pt x="115" y="0"/>
                    </a:lnTo>
                    <a:lnTo>
                      <a:pt x="115" y="0"/>
                    </a:lnTo>
                    <a:lnTo>
                      <a:pt x="115" y="0"/>
                    </a:lnTo>
                    <a:lnTo>
                      <a:pt x="111" y="0"/>
                    </a:lnTo>
                    <a:lnTo>
                      <a:pt x="111" y="4"/>
                    </a:lnTo>
                    <a:lnTo>
                      <a:pt x="111" y="4"/>
                    </a:lnTo>
                    <a:lnTo>
                      <a:pt x="111" y="4"/>
                    </a:lnTo>
                    <a:lnTo>
                      <a:pt x="108" y="4"/>
                    </a:lnTo>
                    <a:lnTo>
                      <a:pt x="108" y="4"/>
                    </a:lnTo>
                    <a:lnTo>
                      <a:pt x="108" y="4"/>
                    </a:lnTo>
                    <a:lnTo>
                      <a:pt x="0" y="139"/>
                    </a:lnTo>
                    <a:lnTo>
                      <a:pt x="0" y="139"/>
                    </a:lnTo>
                    <a:lnTo>
                      <a:pt x="0" y="139"/>
                    </a:lnTo>
                    <a:lnTo>
                      <a:pt x="0" y="139"/>
                    </a:lnTo>
                    <a:lnTo>
                      <a:pt x="0" y="135"/>
                    </a:lnTo>
                    <a:lnTo>
                      <a:pt x="4" y="135"/>
                    </a:lnTo>
                    <a:lnTo>
                      <a:pt x="4" y="135"/>
                    </a:lnTo>
                    <a:lnTo>
                      <a:pt x="4" y="135"/>
                    </a:lnTo>
                    <a:lnTo>
                      <a:pt x="4" y="135"/>
                    </a:lnTo>
                    <a:lnTo>
                      <a:pt x="7" y="135"/>
                    </a:lnTo>
                    <a:lnTo>
                      <a:pt x="7" y="135"/>
                    </a:lnTo>
                    <a:lnTo>
                      <a:pt x="11" y="135"/>
                    </a:lnTo>
                    <a:lnTo>
                      <a:pt x="11" y="135"/>
                    </a:lnTo>
                    <a:lnTo>
                      <a:pt x="11" y="135"/>
                    </a:lnTo>
                    <a:lnTo>
                      <a:pt x="14" y="135"/>
                    </a:lnTo>
                    <a:lnTo>
                      <a:pt x="14" y="135"/>
                    </a:lnTo>
                    <a:lnTo>
                      <a:pt x="14" y="139"/>
                    </a:lnTo>
                    <a:lnTo>
                      <a:pt x="18" y="139"/>
                    </a:lnTo>
                    <a:lnTo>
                      <a:pt x="18" y="139"/>
                    </a:lnTo>
                    <a:lnTo>
                      <a:pt x="21" y="139"/>
                    </a:lnTo>
                    <a:lnTo>
                      <a:pt x="21" y="139"/>
                    </a:lnTo>
                    <a:lnTo>
                      <a:pt x="21" y="142"/>
                    </a:lnTo>
                    <a:lnTo>
                      <a:pt x="25" y="142"/>
                    </a:lnTo>
                    <a:lnTo>
                      <a:pt x="25" y="142"/>
                    </a:lnTo>
                    <a:lnTo>
                      <a:pt x="28" y="142"/>
                    </a:lnTo>
                    <a:lnTo>
                      <a:pt x="28" y="146"/>
                    </a:lnTo>
                    <a:lnTo>
                      <a:pt x="28" y="146"/>
                    </a:lnTo>
                    <a:lnTo>
                      <a:pt x="32" y="146"/>
                    </a:lnTo>
                    <a:lnTo>
                      <a:pt x="32" y="149"/>
                    </a:lnTo>
                    <a:lnTo>
                      <a:pt x="32" y="149"/>
                    </a:lnTo>
                    <a:lnTo>
                      <a:pt x="32" y="149"/>
                    </a:lnTo>
                    <a:lnTo>
                      <a:pt x="35" y="153"/>
                    </a:lnTo>
                    <a:lnTo>
                      <a:pt x="35" y="153"/>
                    </a:lnTo>
                    <a:lnTo>
                      <a:pt x="35" y="153"/>
                    </a:lnTo>
                    <a:lnTo>
                      <a:pt x="35" y="156"/>
                    </a:lnTo>
                    <a:lnTo>
                      <a:pt x="39" y="156"/>
                    </a:lnTo>
                    <a:lnTo>
                      <a:pt x="39" y="156"/>
                    </a:lnTo>
                    <a:lnTo>
                      <a:pt x="39" y="160"/>
                    </a:lnTo>
                    <a:lnTo>
                      <a:pt x="39" y="160"/>
                    </a:lnTo>
                    <a:lnTo>
                      <a:pt x="39" y="160"/>
                    </a:lnTo>
                    <a:lnTo>
                      <a:pt x="39" y="163"/>
                    </a:lnTo>
                    <a:lnTo>
                      <a:pt x="39" y="163"/>
                    </a:lnTo>
                    <a:lnTo>
                      <a:pt x="39" y="163"/>
                    </a:lnTo>
                    <a:lnTo>
                      <a:pt x="39" y="167"/>
                    </a:lnTo>
                    <a:lnTo>
                      <a:pt x="39" y="167"/>
                    </a:lnTo>
                    <a:lnTo>
                      <a:pt x="39" y="167"/>
                    </a:lnTo>
                    <a:lnTo>
                      <a:pt x="39" y="170"/>
                    </a:lnTo>
                    <a:lnTo>
                      <a:pt x="39" y="170"/>
                    </a:lnTo>
                    <a:lnTo>
                      <a:pt x="39" y="170"/>
                    </a:lnTo>
                    <a:lnTo>
                      <a:pt x="39" y="170"/>
                    </a:lnTo>
                    <a:lnTo>
                      <a:pt x="146" y="3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 name="Oval 143"/>
              <p:cNvSpPr>
                <a:spLocks noChangeArrowheads="1"/>
              </p:cNvSpPr>
              <p:nvPr/>
            </p:nvSpPr>
            <p:spPr bwMode="auto">
              <a:xfrm>
                <a:off x="1675" y="906"/>
                <a:ext cx="177" cy="17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 name="Freeform 144"/>
              <p:cNvSpPr>
                <a:spLocks/>
              </p:cNvSpPr>
              <p:nvPr/>
            </p:nvSpPr>
            <p:spPr bwMode="auto">
              <a:xfrm>
                <a:off x="1547" y="1055"/>
                <a:ext cx="201" cy="316"/>
              </a:xfrm>
              <a:custGeom>
                <a:avLst/>
                <a:gdLst>
                  <a:gd name="T0" fmla="*/ 201 w 201"/>
                  <a:gd name="T1" fmla="*/ 25 h 316"/>
                  <a:gd name="T2" fmla="*/ 201 w 201"/>
                  <a:gd name="T3" fmla="*/ 25 h 316"/>
                  <a:gd name="T4" fmla="*/ 201 w 201"/>
                  <a:gd name="T5" fmla="*/ 25 h 316"/>
                  <a:gd name="T6" fmla="*/ 197 w 201"/>
                  <a:gd name="T7" fmla="*/ 21 h 316"/>
                  <a:gd name="T8" fmla="*/ 197 w 201"/>
                  <a:gd name="T9" fmla="*/ 21 h 316"/>
                  <a:gd name="T10" fmla="*/ 197 w 201"/>
                  <a:gd name="T11" fmla="*/ 21 h 316"/>
                  <a:gd name="T12" fmla="*/ 194 w 201"/>
                  <a:gd name="T13" fmla="*/ 18 h 316"/>
                  <a:gd name="T14" fmla="*/ 194 w 201"/>
                  <a:gd name="T15" fmla="*/ 18 h 316"/>
                  <a:gd name="T16" fmla="*/ 190 w 201"/>
                  <a:gd name="T17" fmla="*/ 14 h 316"/>
                  <a:gd name="T18" fmla="*/ 187 w 201"/>
                  <a:gd name="T19" fmla="*/ 14 h 316"/>
                  <a:gd name="T20" fmla="*/ 183 w 201"/>
                  <a:gd name="T21" fmla="*/ 11 h 316"/>
                  <a:gd name="T22" fmla="*/ 183 w 201"/>
                  <a:gd name="T23" fmla="*/ 11 h 316"/>
                  <a:gd name="T24" fmla="*/ 180 w 201"/>
                  <a:gd name="T25" fmla="*/ 7 h 316"/>
                  <a:gd name="T26" fmla="*/ 177 w 201"/>
                  <a:gd name="T27" fmla="*/ 7 h 316"/>
                  <a:gd name="T28" fmla="*/ 173 w 201"/>
                  <a:gd name="T29" fmla="*/ 7 h 316"/>
                  <a:gd name="T30" fmla="*/ 170 w 201"/>
                  <a:gd name="T31" fmla="*/ 4 h 316"/>
                  <a:gd name="T32" fmla="*/ 170 w 201"/>
                  <a:gd name="T33" fmla="*/ 4 h 316"/>
                  <a:gd name="T34" fmla="*/ 166 w 201"/>
                  <a:gd name="T35" fmla="*/ 4 h 316"/>
                  <a:gd name="T36" fmla="*/ 163 w 201"/>
                  <a:gd name="T37" fmla="*/ 0 h 316"/>
                  <a:gd name="T38" fmla="*/ 163 w 201"/>
                  <a:gd name="T39" fmla="*/ 0 h 316"/>
                  <a:gd name="T40" fmla="*/ 159 w 201"/>
                  <a:gd name="T41" fmla="*/ 0 h 316"/>
                  <a:gd name="T42" fmla="*/ 159 w 201"/>
                  <a:gd name="T43" fmla="*/ 0 h 316"/>
                  <a:gd name="T44" fmla="*/ 156 w 201"/>
                  <a:gd name="T45" fmla="*/ 0 h 316"/>
                  <a:gd name="T46" fmla="*/ 156 w 201"/>
                  <a:gd name="T47" fmla="*/ 0 h 316"/>
                  <a:gd name="T48" fmla="*/ 156 w 201"/>
                  <a:gd name="T49" fmla="*/ 4 h 316"/>
                  <a:gd name="T50" fmla="*/ 0 w 201"/>
                  <a:gd name="T51" fmla="*/ 292 h 316"/>
                  <a:gd name="T52" fmla="*/ 3 w 201"/>
                  <a:gd name="T53" fmla="*/ 292 h 316"/>
                  <a:gd name="T54" fmla="*/ 3 w 201"/>
                  <a:gd name="T55" fmla="*/ 288 h 316"/>
                  <a:gd name="T56" fmla="*/ 3 w 201"/>
                  <a:gd name="T57" fmla="*/ 288 h 316"/>
                  <a:gd name="T58" fmla="*/ 7 w 201"/>
                  <a:gd name="T59" fmla="*/ 292 h 316"/>
                  <a:gd name="T60" fmla="*/ 7 w 201"/>
                  <a:gd name="T61" fmla="*/ 292 h 316"/>
                  <a:gd name="T62" fmla="*/ 10 w 201"/>
                  <a:gd name="T63" fmla="*/ 292 h 316"/>
                  <a:gd name="T64" fmla="*/ 14 w 201"/>
                  <a:gd name="T65" fmla="*/ 292 h 316"/>
                  <a:gd name="T66" fmla="*/ 17 w 201"/>
                  <a:gd name="T67" fmla="*/ 292 h 316"/>
                  <a:gd name="T68" fmla="*/ 17 w 201"/>
                  <a:gd name="T69" fmla="*/ 295 h 316"/>
                  <a:gd name="T70" fmla="*/ 20 w 201"/>
                  <a:gd name="T71" fmla="*/ 295 h 316"/>
                  <a:gd name="T72" fmla="*/ 24 w 201"/>
                  <a:gd name="T73" fmla="*/ 295 h 316"/>
                  <a:gd name="T74" fmla="*/ 27 w 201"/>
                  <a:gd name="T75" fmla="*/ 299 h 316"/>
                  <a:gd name="T76" fmla="*/ 31 w 201"/>
                  <a:gd name="T77" fmla="*/ 299 h 316"/>
                  <a:gd name="T78" fmla="*/ 31 w 201"/>
                  <a:gd name="T79" fmla="*/ 302 h 316"/>
                  <a:gd name="T80" fmla="*/ 34 w 201"/>
                  <a:gd name="T81" fmla="*/ 302 h 316"/>
                  <a:gd name="T82" fmla="*/ 38 w 201"/>
                  <a:gd name="T83" fmla="*/ 306 h 316"/>
                  <a:gd name="T84" fmla="*/ 38 w 201"/>
                  <a:gd name="T85" fmla="*/ 306 h 316"/>
                  <a:gd name="T86" fmla="*/ 41 w 201"/>
                  <a:gd name="T87" fmla="*/ 309 h 316"/>
                  <a:gd name="T88" fmla="*/ 41 w 201"/>
                  <a:gd name="T89" fmla="*/ 309 h 316"/>
                  <a:gd name="T90" fmla="*/ 45 w 201"/>
                  <a:gd name="T91" fmla="*/ 309 h 316"/>
                  <a:gd name="T92" fmla="*/ 45 w 201"/>
                  <a:gd name="T93" fmla="*/ 313 h 316"/>
                  <a:gd name="T94" fmla="*/ 45 w 201"/>
                  <a:gd name="T95" fmla="*/ 313 h 316"/>
                  <a:gd name="T96" fmla="*/ 45 w 201"/>
                  <a:gd name="T97" fmla="*/ 313 h 316"/>
                  <a:gd name="T98" fmla="*/ 45 w 201"/>
                  <a:gd name="T99"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 h="316">
                    <a:moveTo>
                      <a:pt x="201" y="25"/>
                    </a:moveTo>
                    <a:lnTo>
                      <a:pt x="201" y="25"/>
                    </a:lnTo>
                    <a:lnTo>
                      <a:pt x="201" y="25"/>
                    </a:lnTo>
                    <a:lnTo>
                      <a:pt x="201" y="25"/>
                    </a:lnTo>
                    <a:lnTo>
                      <a:pt x="201" y="25"/>
                    </a:lnTo>
                    <a:lnTo>
                      <a:pt x="201" y="25"/>
                    </a:lnTo>
                    <a:lnTo>
                      <a:pt x="197" y="25"/>
                    </a:lnTo>
                    <a:lnTo>
                      <a:pt x="197" y="21"/>
                    </a:lnTo>
                    <a:lnTo>
                      <a:pt x="197" y="21"/>
                    </a:lnTo>
                    <a:lnTo>
                      <a:pt x="197" y="21"/>
                    </a:lnTo>
                    <a:lnTo>
                      <a:pt x="197" y="21"/>
                    </a:lnTo>
                    <a:lnTo>
                      <a:pt x="197" y="21"/>
                    </a:lnTo>
                    <a:lnTo>
                      <a:pt x="194" y="18"/>
                    </a:lnTo>
                    <a:lnTo>
                      <a:pt x="194" y="18"/>
                    </a:lnTo>
                    <a:lnTo>
                      <a:pt x="194" y="18"/>
                    </a:lnTo>
                    <a:lnTo>
                      <a:pt x="194" y="18"/>
                    </a:lnTo>
                    <a:lnTo>
                      <a:pt x="190" y="14"/>
                    </a:lnTo>
                    <a:lnTo>
                      <a:pt x="190" y="14"/>
                    </a:lnTo>
                    <a:lnTo>
                      <a:pt x="190" y="14"/>
                    </a:lnTo>
                    <a:lnTo>
                      <a:pt x="187" y="14"/>
                    </a:lnTo>
                    <a:lnTo>
                      <a:pt x="187" y="11"/>
                    </a:lnTo>
                    <a:lnTo>
                      <a:pt x="183" y="11"/>
                    </a:lnTo>
                    <a:lnTo>
                      <a:pt x="183" y="11"/>
                    </a:lnTo>
                    <a:lnTo>
                      <a:pt x="183" y="11"/>
                    </a:lnTo>
                    <a:lnTo>
                      <a:pt x="180" y="11"/>
                    </a:lnTo>
                    <a:lnTo>
                      <a:pt x="180" y="7"/>
                    </a:lnTo>
                    <a:lnTo>
                      <a:pt x="177" y="7"/>
                    </a:lnTo>
                    <a:lnTo>
                      <a:pt x="177" y="7"/>
                    </a:lnTo>
                    <a:lnTo>
                      <a:pt x="177" y="7"/>
                    </a:lnTo>
                    <a:lnTo>
                      <a:pt x="173" y="7"/>
                    </a:lnTo>
                    <a:lnTo>
                      <a:pt x="173" y="4"/>
                    </a:lnTo>
                    <a:lnTo>
                      <a:pt x="170" y="4"/>
                    </a:lnTo>
                    <a:lnTo>
                      <a:pt x="170" y="4"/>
                    </a:lnTo>
                    <a:lnTo>
                      <a:pt x="170" y="4"/>
                    </a:lnTo>
                    <a:lnTo>
                      <a:pt x="166" y="4"/>
                    </a:lnTo>
                    <a:lnTo>
                      <a:pt x="166" y="4"/>
                    </a:lnTo>
                    <a:lnTo>
                      <a:pt x="166" y="4"/>
                    </a:lnTo>
                    <a:lnTo>
                      <a:pt x="163" y="0"/>
                    </a:lnTo>
                    <a:lnTo>
                      <a:pt x="163" y="0"/>
                    </a:lnTo>
                    <a:lnTo>
                      <a:pt x="163" y="0"/>
                    </a:lnTo>
                    <a:lnTo>
                      <a:pt x="159" y="0"/>
                    </a:lnTo>
                    <a:lnTo>
                      <a:pt x="159" y="0"/>
                    </a:lnTo>
                    <a:lnTo>
                      <a:pt x="159" y="0"/>
                    </a:lnTo>
                    <a:lnTo>
                      <a:pt x="159" y="0"/>
                    </a:lnTo>
                    <a:lnTo>
                      <a:pt x="159" y="0"/>
                    </a:lnTo>
                    <a:lnTo>
                      <a:pt x="156" y="0"/>
                    </a:lnTo>
                    <a:lnTo>
                      <a:pt x="156" y="0"/>
                    </a:lnTo>
                    <a:lnTo>
                      <a:pt x="156" y="0"/>
                    </a:lnTo>
                    <a:lnTo>
                      <a:pt x="156" y="0"/>
                    </a:lnTo>
                    <a:lnTo>
                      <a:pt x="156" y="4"/>
                    </a:lnTo>
                    <a:lnTo>
                      <a:pt x="0" y="292"/>
                    </a:lnTo>
                    <a:lnTo>
                      <a:pt x="0" y="292"/>
                    </a:lnTo>
                    <a:lnTo>
                      <a:pt x="3" y="292"/>
                    </a:lnTo>
                    <a:lnTo>
                      <a:pt x="3" y="292"/>
                    </a:lnTo>
                    <a:lnTo>
                      <a:pt x="3" y="292"/>
                    </a:lnTo>
                    <a:lnTo>
                      <a:pt x="3" y="288"/>
                    </a:lnTo>
                    <a:lnTo>
                      <a:pt x="3" y="288"/>
                    </a:lnTo>
                    <a:lnTo>
                      <a:pt x="3" y="288"/>
                    </a:lnTo>
                    <a:lnTo>
                      <a:pt x="7" y="292"/>
                    </a:lnTo>
                    <a:lnTo>
                      <a:pt x="7" y="292"/>
                    </a:lnTo>
                    <a:lnTo>
                      <a:pt x="7" y="292"/>
                    </a:lnTo>
                    <a:lnTo>
                      <a:pt x="7" y="292"/>
                    </a:lnTo>
                    <a:lnTo>
                      <a:pt x="10" y="292"/>
                    </a:lnTo>
                    <a:lnTo>
                      <a:pt x="10" y="292"/>
                    </a:lnTo>
                    <a:lnTo>
                      <a:pt x="10" y="292"/>
                    </a:lnTo>
                    <a:lnTo>
                      <a:pt x="14" y="292"/>
                    </a:lnTo>
                    <a:lnTo>
                      <a:pt x="14" y="292"/>
                    </a:lnTo>
                    <a:lnTo>
                      <a:pt x="17" y="292"/>
                    </a:lnTo>
                    <a:lnTo>
                      <a:pt x="17" y="295"/>
                    </a:lnTo>
                    <a:lnTo>
                      <a:pt x="17" y="295"/>
                    </a:lnTo>
                    <a:lnTo>
                      <a:pt x="20" y="295"/>
                    </a:lnTo>
                    <a:lnTo>
                      <a:pt x="20" y="295"/>
                    </a:lnTo>
                    <a:lnTo>
                      <a:pt x="24" y="295"/>
                    </a:lnTo>
                    <a:lnTo>
                      <a:pt x="24" y="295"/>
                    </a:lnTo>
                    <a:lnTo>
                      <a:pt x="24" y="299"/>
                    </a:lnTo>
                    <a:lnTo>
                      <a:pt x="27" y="299"/>
                    </a:lnTo>
                    <a:lnTo>
                      <a:pt x="27" y="299"/>
                    </a:lnTo>
                    <a:lnTo>
                      <a:pt x="31" y="299"/>
                    </a:lnTo>
                    <a:lnTo>
                      <a:pt x="31" y="302"/>
                    </a:lnTo>
                    <a:lnTo>
                      <a:pt x="31" y="302"/>
                    </a:lnTo>
                    <a:lnTo>
                      <a:pt x="34" y="302"/>
                    </a:lnTo>
                    <a:lnTo>
                      <a:pt x="34" y="302"/>
                    </a:lnTo>
                    <a:lnTo>
                      <a:pt x="34" y="306"/>
                    </a:lnTo>
                    <a:lnTo>
                      <a:pt x="38" y="306"/>
                    </a:lnTo>
                    <a:lnTo>
                      <a:pt x="38" y="306"/>
                    </a:lnTo>
                    <a:lnTo>
                      <a:pt x="38" y="306"/>
                    </a:lnTo>
                    <a:lnTo>
                      <a:pt x="41" y="306"/>
                    </a:lnTo>
                    <a:lnTo>
                      <a:pt x="41" y="309"/>
                    </a:lnTo>
                    <a:lnTo>
                      <a:pt x="41" y="309"/>
                    </a:lnTo>
                    <a:lnTo>
                      <a:pt x="41" y="309"/>
                    </a:lnTo>
                    <a:lnTo>
                      <a:pt x="45" y="309"/>
                    </a:lnTo>
                    <a:lnTo>
                      <a:pt x="45" y="309"/>
                    </a:lnTo>
                    <a:lnTo>
                      <a:pt x="45" y="313"/>
                    </a:lnTo>
                    <a:lnTo>
                      <a:pt x="45" y="313"/>
                    </a:lnTo>
                    <a:lnTo>
                      <a:pt x="45" y="313"/>
                    </a:lnTo>
                    <a:lnTo>
                      <a:pt x="45" y="313"/>
                    </a:lnTo>
                    <a:lnTo>
                      <a:pt x="45" y="313"/>
                    </a:lnTo>
                    <a:lnTo>
                      <a:pt x="45" y="313"/>
                    </a:lnTo>
                    <a:lnTo>
                      <a:pt x="45" y="313"/>
                    </a:lnTo>
                    <a:lnTo>
                      <a:pt x="45" y="316"/>
                    </a:lnTo>
                    <a:lnTo>
                      <a:pt x="201" y="2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 name="Freeform 145"/>
              <p:cNvSpPr>
                <a:spLocks/>
              </p:cNvSpPr>
              <p:nvPr/>
            </p:nvSpPr>
            <p:spPr bwMode="auto">
              <a:xfrm>
                <a:off x="1796" y="892"/>
                <a:ext cx="163" cy="104"/>
              </a:xfrm>
              <a:custGeom>
                <a:avLst/>
                <a:gdLst>
                  <a:gd name="T0" fmla="*/ 11 w 163"/>
                  <a:gd name="T1" fmla="*/ 59 h 104"/>
                  <a:gd name="T2" fmla="*/ 7 w 163"/>
                  <a:gd name="T3" fmla="*/ 59 h 104"/>
                  <a:gd name="T4" fmla="*/ 7 w 163"/>
                  <a:gd name="T5" fmla="*/ 63 h 104"/>
                  <a:gd name="T6" fmla="*/ 4 w 163"/>
                  <a:gd name="T7" fmla="*/ 63 h 104"/>
                  <a:gd name="T8" fmla="*/ 4 w 163"/>
                  <a:gd name="T9" fmla="*/ 66 h 104"/>
                  <a:gd name="T10" fmla="*/ 4 w 163"/>
                  <a:gd name="T11" fmla="*/ 66 h 104"/>
                  <a:gd name="T12" fmla="*/ 0 w 163"/>
                  <a:gd name="T13" fmla="*/ 70 h 104"/>
                  <a:gd name="T14" fmla="*/ 0 w 163"/>
                  <a:gd name="T15" fmla="*/ 73 h 104"/>
                  <a:gd name="T16" fmla="*/ 0 w 163"/>
                  <a:gd name="T17" fmla="*/ 77 h 104"/>
                  <a:gd name="T18" fmla="*/ 0 w 163"/>
                  <a:gd name="T19" fmla="*/ 80 h 104"/>
                  <a:gd name="T20" fmla="*/ 4 w 163"/>
                  <a:gd name="T21" fmla="*/ 84 h 104"/>
                  <a:gd name="T22" fmla="*/ 4 w 163"/>
                  <a:gd name="T23" fmla="*/ 87 h 104"/>
                  <a:gd name="T24" fmla="*/ 4 w 163"/>
                  <a:gd name="T25" fmla="*/ 87 h 104"/>
                  <a:gd name="T26" fmla="*/ 7 w 163"/>
                  <a:gd name="T27" fmla="*/ 91 h 104"/>
                  <a:gd name="T28" fmla="*/ 7 w 163"/>
                  <a:gd name="T29" fmla="*/ 94 h 104"/>
                  <a:gd name="T30" fmla="*/ 11 w 163"/>
                  <a:gd name="T31" fmla="*/ 97 h 104"/>
                  <a:gd name="T32" fmla="*/ 11 w 163"/>
                  <a:gd name="T33" fmla="*/ 97 h 104"/>
                  <a:gd name="T34" fmla="*/ 14 w 163"/>
                  <a:gd name="T35" fmla="*/ 101 h 104"/>
                  <a:gd name="T36" fmla="*/ 18 w 163"/>
                  <a:gd name="T37" fmla="*/ 101 h 104"/>
                  <a:gd name="T38" fmla="*/ 18 w 163"/>
                  <a:gd name="T39" fmla="*/ 104 h 104"/>
                  <a:gd name="T40" fmla="*/ 21 w 163"/>
                  <a:gd name="T41" fmla="*/ 104 h 104"/>
                  <a:gd name="T42" fmla="*/ 25 w 163"/>
                  <a:gd name="T43" fmla="*/ 104 h 104"/>
                  <a:gd name="T44" fmla="*/ 25 w 163"/>
                  <a:gd name="T45" fmla="*/ 104 h 104"/>
                  <a:gd name="T46" fmla="*/ 28 w 163"/>
                  <a:gd name="T47" fmla="*/ 104 h 104"/>
                  <a:gd name="T48" fmla="*/ 32 w 163"/>
                  <a:gd name="T49" fmla="*/ 104 h 104"/>
                  <a:gd name="T50" fmla="*/ 160 w 163"/>
                  <a:gd name="T51" fmla="*/ 45 h 104"/>
                  <a:gd name="T52" fmla="*/ 160 w 163"/>
                  <a:gd name="T53" fmla="*/ 45 h 104"/>
                  <a:gd name="T54" fmla="*/ 156 w 163"/>
                  <a:gd name="T55" fmla="*/ 49 h 104"/>
                  <a:gd name="T56" fmla="*/ 153 w 163"/>
                  <a:gd name="T57" fmla="*/ 45 h 104"/>
                  <a:gd name="T58" fmla="*/ 153 w 163"/>
                  <a:gd name="T59" fmla="*/ 45 h 104"/>
                  <a:gd name="T60" fmla="*/ 149 w 163"/>
                  <a:gd name="T61" fmla="*/ 45 h 104"/>
                  <a:gd name="T62" fmla="*/ 146 w 163"/>
                  <a:gd name="T63" fmla="*/ 45 h 104"/>
                  <a:gd name="T64" fmla="*/ 143 w 163"/>
                  <a:gd name="T65" fmla="*/ 42 h 104"/>
                  <a:gd name="T66" fmla="*/ 143 w 163"/>
                  <a:gd name="T67" fmla="*/ 38 h 104"/>
                  <a:gd name="T68" fmla="*/ 139 w 163"/>
                  <a:gd name="T69" fmla="*/ 38 h 104"/>
                  <a:gd name="T70" fmla="*/ 139 w 163"/>
                  <a:gd name="T71" fmla="*/ 35 h 104"/>
                  <a:gd name="T72" fmla="*/ 136 w 163"/>
                  <a:gd name="T73" fmla="*/ 32 h 104"/>
                  <a:gd name="T74" fmla="*/ 136 w 163"/>
                  <a:gd name="T75" fmla="*/ 28 h 104"/>
                  <a:gd name="T76" fmla="*/ 132 w 163"/>
                  <a:gd name="T77" fmla="*/ 28 h 104"/>
                  <a:gd name="T78" fmla="*/ 132 w 163"/>
                  <a:gd name="T79" fmla="*/ 25 h 104"/>
                  <a:gd name="T80" fmla="*/ 132 w 163"/>
                  <a:gd name="T81" fmla="*/ 21 h 104"/>
                  <a:gd name="T82" fmla="*/ 132 w 163"/>
                  <a:gd name="T83" fmla="*/ 18 h 104"/>
                  <a:gd name="T84" fmla="*/ 132 w 163"/>
                  <a:gd name="T85" fmla="*/ 14 h 104"/>
                  <a:gd name="T86" fmla="*/ 132 w 163"/>
                  <a:gd name="T87" fmla="*/ 11 h 104"/>
                  <a:gd name="T88" fmla="*/ 132 w 163"/>
                  <a:gd name="T89" fmla="*/ 7 h 104"/>
                  <a:gd name="T90" fmla="*/ 136 w 163"/>
                  <a:gd name="T91" fmla="*/ 7 h 104"/>
                  <a:gd name="T92" fmla="*/ 136 w 163"/>
                  <a:gd name="T93" fmla="*/ 4 h 104"/>
                  <a:gd name="T94" fmla="*/ 139 w 163"/>
                  <a:gd name="T95" fmla="*/ 4 h 104"/>
                  <a:gd name="T96" fmla="*/ 139 w 163"/>
                  <a:gd name="T97" fmla="*/ 0 h 104"/>
                  <a:gd name="T98" fmla="*/ 143 w 163"/>
                  <a:gd name="T9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104">
                    <a:moveTo>
                      <a:pt x="11" y="59"/>
                    </a:moveTo>
                    <a:lnTo>
                      <a:pt x="11" y="59"/>
                    </a:lnTo>
                    <a:lnTo>
                      <a:pt x="7" y="59"/>
                    </a:lnTo>
                    <a:lnTo>
                      <a:pt x="7" y="59"/>
                    </a:lnTo>
                    <a:lnTo>
                      <a:pt x="7" y="59"/>
                    </a:lnTo>
                    <a:lnTo>
                      <a:pt x="7" y="63"/>
                    </a:lnTo>
                    <a:lnTo>
                      <a:pt x="4" y="63"/>
                    </a:lnTo>
                    <a:lnTo>
                      <a:pt x="4" y="63"/>
                    </a:lnTo>
                    <a:lnTo>
                      <a:pt x="4" y="63"/>
                    </a:lnTo>
                    <a:lnTo>
                      <a:pt x="4" y="66"/>
                    </a:lnTo>
                    <a:lnTo>
                      <a:pt x="4" y="66"/>
                    </a:lnTo>
                    <a:lnTo>
                      <a:pt x="4" y="66"/>
                    </a:lnTo>
                    <a:lnTo>
                      <a:pt x="0" y="70"/>
                    </a:lnTo>
                    <a:lnTo>
                      <a:pt x="0" y="70"/>
                    </a:lnTo>
                    <a:lnTo>
                      <a:pt x="0" y="73"/>
                    </a:lnTo>
                    <a:lnTo>
                      <a:pt x="0" y="73"/>
                    </a:lnTo>
                    <a:lnTo>
                      <a:pt x="0" y="77"/>
                    </a:lnTo>
                    <a:lnTo>
                      <a:pt x="0" y="77"/>
                    </a:lnTo>
                    <a:lnTo>
                      <a:pt x="0" y="77"/>
                    </a:lnTo>
                    <a:lnTo>
                      <a:pt x="0" y="80"/>
                    </a:lnTo>
                    <a:lnTo>
                      <a:pt x="0" y="80"/>
                    </a:lnTo>
                    <a:lnTo>
                      <a:pt x="4" y="84"/>
                    </a:lnTo>
                    <a:lnTo>
                      <a:pt x="4" y="84"/>
                    </a:lnTo>
                    <a:lnTo>
                      <a:pt x="4" y="87"/>
                    </a:lnTo>
                    <a:lnTo>
                      <a:pt x="4" y="87"/>
                    </a:lnTo>
                    <a:lnTo>
                      <a:pt x="4" y="87"/>
                    </a:lnTo>
                    <a:lnTo>
                      <a:pt x="4" y="91"/>
                    </a:lnTo>
                    <a:lnTo>
                      <a:pt x="7" y="91"/>
                    </a:lnTo>
                    <a:lnTo>
                      <a:pt x="7" y="94"/>
                    </a:lnTo>
                    <a:lnTo>
                      <a:pt x="7" y="94"/>
                    </a:lnTo>
                    <a:lnTo>
                      <a:pt x="7" y="94"/>
                    </a:lnTo>
                    <a:lnTo>
                      <a:pt x="11" y="97"/>
                    </a:lnTo>
                    <a:lnTo>
                      <a:pt x="11" y="97"/>
                    </a:lnTo>
                    <a:lnTo>
                      <a:pt x="11" y="97"/>
                    </a:lnTo>
                    <a:lnTo>
                      <a:pt x="14" y="101"/>
                    </a:lnTo>
                    <a:lnTo>
                      <a:pt x="14" y="101"/>
                    </a:lnTo>
                    <a:lnTo>
                      <a:pt x="14" y="101"/>
                    </a:lnTo>
                    <a:lnTo>
                      <a:pt x="18" y="101"/>
                    </a:lnTo>
                    <a:lnTo>
                      <a:pt x="18" y="104"/>
                    </a:lnTo>
                    <a:lnTo>
                      <a:pt x="18" y="104"/>
                    </a:lnTo>
                    <a:lnTo>
                      <a:pt x="21" y="104"/>
                    </a:lnTo>
                    <a:lnTo>
                      <a:pt x="21" y="104"/>
                    </a:lnTo>
                    <a:lnTo>
                      <a:pt x="21" y="104"/>
                    </a:lnTo>
                    <a:lnTo>
                      <a:pt x="25" y="104"/>
                    </a:lnTo>
                    <a:lnTo>
                      <a:pt x="25" y="104"/>
                    </a:lnTo>
                    <a:lnTo>
                      <a:pt x="25" y="104"/>
                    </a:lnTo>
                    <a:lnTo>
                      <a:pt x="28" y="104"/>
                    </a:lnTo>
                    <a:lnTo>
                      <a:pt x="28" y="104"/>
                    </a:lnTo>
                    <a:lnTo>
                      <a:pt x="28" y="104"/>
                    </a:lnTo>
                    <a:lnTo>
                      <a:pt x="32" y="104"/>
                    </a:lnTo>
                    <a:lnTo>
                      <a:pt x="163" y="45"/>
                    </a:lnTo>
                    <a:lnTo>
                      <a:pt x="160" y="45"/>
                    </a:lnTo>
                    <a:lnTo>
                      <a:pt x="160" y="45"/>
                    </a:lnTo>
                    <a:lnTo>
                      <a:pt x="160" y="45"/>
                    </a:lnTo>
                    <a:lnTo>
                      <a:pt x="156" y="49"/>
                    </a:lnTo>
                    <a:lnTo>
                      <a:pt x="156" y="49"/>
                    </a:lnTo>
                    <a:lnTo>
                      <a:pt x="156" y="49"/>
                    </a:lnTo>
                    <a:lnTo>
                      <a:pt x="153" y="45"/>
                    </a:lnTo>
                    <a:lnTo>
                      <a:pt x="153" y="45"/>
                    </a:lnTo>
                    <a:lnTo>
                      <a:pt x="153" y="45"/>
                    </a:lnTo>
                    <a:lnTo>
                      <a:pt x="149" y="45"/>
                    </a:lnTo>
                    <a:lnTo>
                      <a:pt x="149" y="45"/>
                    </a:lnTo>
                    <a:lnTo>
                      <a:pt x="146" y="45"/>
                    </a:lnTo>
                    <a:lnTo>
                      <a:pt x="146" y="45"/>
                    </a:lnTo>
                    <a:lnTo>
                      <a:pt x="146" y="42"/>
                    </a:lnTo>
                    <a:lnTo>
                      <a:pt x="143" y="42"/>
                    </a:lnTo>
                    <a:lnTo>
                      <a:pt x="143" y="42"/>
                    </a:lnTo>
                    <a:lnTo>
                      <a:pt x="143" y="38"/>
                    </a:lnTo>
                    <a:lnTo>
                      <a:pt x="139" y="38"/>
                    </a:lnTo>
                    <a:lnTo>
                      <a:pt x="139" y="38"/>
                    </a:lnTo>
                    <a:lnTo>
                      <a:pt x="139" y="35"/>
                    </a:lnTo>
                    <a:lnTo>
                      <a:pt x="139" y="35"/>
                    </a:lnTo>
                    <a:lnTo>
                      <a:pt x="136" y="35"/>
                    </a:lnTo>
                    <a:lnTo>
                      <a:pt x="136" y="32"/>
                    </a:lnTo>
                    <a:lnTo>
                      <a:pt x="136" y="32"/>
                    </a:lnTo>
                    <a:lnTo>
                      <a:pt x="136" y="28"/>
                    </a:lnTo>
                    <a:lnTo>
                      <a:pt x="136" y="28"/>
                    </a:lnTo>
                    <a:lnTo>
                      <a:pt x="132" y="28"/>
                    </a:lnTo>
                    <a:lnTo>
                      <a:pt x="132" y="25"/>
                    </a:lnTo>
                    <a:lnTo>
                      <a:pt x="132" y="25"/>
                    </a:lnTo>
                    <a:lnTo>
                      <a:pt x="132" y="21"/>
                    </a:lnTo>
                    <a:lnTo>
                      <a:pt x="132" y="21"/>
                    </a:lnTo>
                    <a:lnTo>
                      <a:pt x="132" y="18"/>
                    </a:lnTo>
                    <a:lnTo>
                      <a:pt x="132" y="18"/>
                    </a:lnTo>
                    <a:lnTo>
                      <a:pt x="132" y="14"/>
                    </a:lnTo>
                    <a:lnTo>
                      <a:pt x="132" y="14"/>
                    </a:lnTo>
                    <a:lnTo>
                      <a:pt x="132" y="14"/>
                    </a:lnTo>
                    <a:lnTo>
                      <a:pt x="132" y="11"/>
                    </a:lnTo>
                    <a:lnTo>
                      <a:pt x="132" y="11"/>
                    </a:lnTo>
                    <a:lnTo>
                      <a:pt x="132" y="7"/>
                    </a:lnTo>
                    <a:lnTo>
                      <a:pt x="136" y="7"/>
                    </a:lnTo>
                    <a:lnTo>
                      <a:pt x="136" y="7"/>
                    </a:lnTo>
                    <a:lnTo>
                      <a:pt x="136" y="4"/>
                    </a:lnTo>
                    <a:lnTo>
                      <a:pt x="136" y="4"/>
                    </a:lnTo>
                    <a:lnTo>
                      <a:pt x="136" y="4"/>
                    </a:lnTo>
                    <a:lnTo>
                      <a:pt x="139" y="4"/>
                    </a:lnTo>
                    <a:lnTo>
                      <a:pt x="139" y="0"/>
                    </a:lnTo>
                    <a:lnTo>
                      <a:pt x="139" y="0"/>
                    </a:lnTo>
                    <a:lnTo>
                      <a:pt x="139" y="0"/>
                    </a:lnTo>
                    <a:lnTo>
                      <a:pt x="143" y="0"/>
                    </a:lnTo>
                    <a:lnTo>
                      <a:pt x="11" y="5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Oval 146"/>
              <p:cNvSpPr>
                <a:spLocks noChangeArrowheads="1"/>
              </p:cNvSpPr>
              <p:nvPr/>
            </p:nvSpPr>
            <p:spPr bwMode="auto">
              <a:xfrm>
                <a:off x="2535" y="2960"/>
                <a:ext cx="177" cy="176"/>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 name="Freeform 147"/>
              <p:cNvSpPr>
                <a:spLocks/>
              </p:cNvSpPr>
              <p:nvPr/>
            </p:nvSpPr>
            <p:spPr bwMode="auto">
              <a:xfrm>
                <a:off x="2396" y="2932"/>
                <a:ext cx="181" cy="114"/>
              </a:xfrm>
              <a:custGeom>
                <a:avLst/>
                <a:gdLst>
                  <a:gd name="T0" fmla="*/ 156 w 181"/>
                  <a:gd name="T1" fmla="*/ 114 h 114"/>
                  <a:gd name="T2" fmla="*/ 156 w 181"/>
                  <a:gd name="T3" fmla="*/ 114 h 114"/>
                  <a:gd name="T4" fmla="*/ 160 w 181"/>
                  <a:gd name="T5" fmla="*/ 114 h 114"/>
                  <a:gd name="T6" fmla="*/ 160 w 181"/>
                  <a:gd name="T7" fmla="*/ 114 h 114"/>
                  <a:gd name="T8" fmla="*/ 163 w 181"/>
                  <a:gd name="T9" fmla="*/ 111 h 114"/>
                  <a:gd name="T10" fmla="*/ 167 w 181"/>
                  <a:gd name="T11" fmla="*/ 111 h 114"/>
                  <a:gd name="T12" fmla="*/ 167 w 181"/>
                  <a:gd name="T13" fmla="*/ 111 h 114"/>
                  <a:gd name="T14" fmla="*/ 170 w 181"/>
                  <a:gd name="T15" fmla="*/ 107 h 114"/>
                  <a:gd name="T16" fmla="*/ 170 w 181"/>
                  <a:gd name="T17" fmla="*/ 107 h 114"/>
                  <a:gd name="T18" fmla="*/ 174 w 181"/>
                  <a:gd name="T19" fmla="*/ 104 h 114"/>
                  <a:gd name="T20" fmla="*/ 174 w 181"/>
                  <a:gd name="T21" fmla="*/ 100 h 114"/>
                  <a:gd name="T22" fmla="*/ 177 w 181"/>
                  <a:gd name="T23" fmla="*/ 97 h 114"/>
                  <a:gd name="T24" fmla="*/ 177 w 181"/>
                  <a:gd name="T25" fmla="*/ 93 h 114"/>
                  <a:gd name="T26" fmla="*/ 181 w 181"/>
                  <a:gd name="T27" fmla="*/ 93 h 114"/>
                  <a:gd name="T28" fmla="*/ 181 w 181"/>
                  <a:gd name="T29" fmla="*/ 90 h 114"/>
                  <a:gd name="T30" fmla="*/ 181 w 181"/>
                  <a:gd name="T31" fmla="*/ 87 h 114"/>
                  <a:gd name="T32" fmla="*/ 181 w 181"/>
                  <a:gd name="T33" fmla="*/ 83 h 114"/>
                  <a:gd name="T34" fmla="*/ 181 w 181"/>
                  <a:gd name="T35" fmla="*/ 80 h 114"/>
                  <a:gd name="T36" fmla="*/ 181 w 181"/>
                  <a:gd name="T37" fmla="*/ 76 h 114"/>
                  <a:gd name="T38" fmla="*/ 181 w 181"/>
                  <a:gd name="T39" fmla="*/ 76 h 114"/>
                  <a:gd name="T40" fmla="*/ 181 w 181"/>
                  <a:gd name="T41" fmla="*/ 73 h 114"/>
                  <a:gd name="T42" fmla="*/ 177 w 181"/>
                  <a:gd name="T43" fmla="*/ 69 h 114"/>
                  <a:gd name="T44" fmla="*/ 177 w 181"/>
                  <a:gd name="T45" fmla="*/ 69 h 114"/>
                  <a:gd name="T46" fmla="*/ 177 w 181"/>
                  <a:gd name="T47" fmla="*/ 69 h 114"/>
                  <a:gd name="T48" fmla="*/ 174 w 181"/>
                  <a:gd name="T49" fmla="*/ 66 h 114"/>
                  <a:gd name="T50" fmla="*/ 21 w 181"/>
                  <a:gd name="T51" fmla="*/ 0 h 114"/>
                  <a:gd name="T52" fmla="*/ 21 w 181"/>
                  <a:gd name="T53" fmla="*/ 0 h 114"/>
                  <a:gd name="T54" fmla="*/ 25 w 181"/>
                  <a:gd name="T55" fmla="*/ 0 h 114"/>
                  <a:gd name="T56" fmla="*/ 25 w 181"/>
                  <a:gd name="T57" fmla="*/ 3 h 114"/>
                  <a:gd name="T58" fmla="*/ 25 w 181"/>
                  <a:gd name="T59" fmla="*/ 7 h 114"/>
                  <a:gd name="T60" fmla="*/ 25 w 181"/>
                  <a:gd name="T61" fmla="*/ 7 h 114"/>
                  <a:gd name="T62" fmla="*/ 25 w 181"/>
                  <a:gd name="T63" fmla="*/ 10 h 114"/>
                  <a:gd name="T64" fmla="*/ 25 w 181"/>
                  <a:gd name="T65" fmla="*/ 14 h 114"/>
                  <a:gd name="T66" fmla="*/ 25 w 181"/>
                  <a:gd name="T67" fmla="*/ 17 h 114"/>
                  <a:gd name="T68" fmla="*/ 25 w 181"/>
                  <a:gd name="T69" fmla="*/ 17 h 114"/>
                  <a:gd name="T70" fmla="*/ 25 w 181"/>
                  <a:gd name="T71" fmla="*/ 21 h 114"/>
                  <a:gd name="T72" fmla="*/ 25 w 181"/>
                  <a:gd name="T73" fmla="*/ 24 h 114"/>
                  <a:gd name="T74" fmla="*/ 21 w 181"/>
                  <a:gd name="T75" fmla="*/ 28 h 114"/>
                  <a:gd name="T76" fmla="*/ 21 w 181"/>
                  <a:gd name="T77" fmla="*/ 31 h 114"/>
                  <a:gd name="T78" fmla="*/ 18 w 181"/>
                  <a:gd name="T79" fmla="*/ 34 h 114"/>
                  <a:gd name="T80" fmla="*/ 18 w 181"/>
                  <a:gd name="T81" fmla="*/ 34 h 114"/>
                  <a:gd name="T82" fmla="*/ 14 w 181"/>
                  <a:gd name="T83" fmla="*/ 38 h 114"/>
                  <a:gd name="T84" fmla="*/ 14 w 181"/>
                  <a:gd name="T85" fmla="*/ 41 h 114"/>
                  <a:gd name="T86" fmla="*/ 11 w 181"/>
                  <a:gd name="T87" fmla="*/ 41 h 114"/>
                  <a:gd name="T88" fmla="*/ 11 w 181"/>
                  <a:gd name="T89" fmla="*/ 41 h 114"/>
                  <a:gd name="T90" fmla="*/ 7 w 181"/>
                  <a:gd name="T91" fmla="*/ 45 h 114"/>
                  <a:gd name="T92" fmla="*/ 4 w 181"/>
                  <a:gd name="T93" fmla="*/ 45 h 114"/>
                  <a:gd name="T94" fmla="*/ 4 w 181"/>
                  <a:gd name="T95" fmla="*/ 45 h 114"/>
                  <a:gd name="T96" fmla="*/ 0 w 181"/>
                  <a:gd name="T97" fmla="*/ 45 h 114"/>
                  <a:gd name="T98" fmla="*/ 0 w 181"/>
                  <a:gd name="T99" fmla="*/ 4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 h="114">
                    <a:moveTo>
                      <a:pt x="153" y="114"/>
                    </a:moveTo>
                    <a:lnTo>
                      <a:pt x="156" y="114"/>
                    </a:lnTo>
                    <a:lnTo>
                      <a:pt x="156" y="114"/>
                    </a:lnTo>
                    <a:lnTo>
                      <a:pt x="156" y="114"/>
                    </a:lnTo>
                    <a:lnTo>
                      <a:pt x="160" y="114"/>
                    </a:lnTo>
                    <a:lnTo>
                      <a:pt x="160" y="114"/>
                    </a:lnTo>
                    <a:lnTo>
                      <a:pt x="160" y="114"/>
                    </a:lnTo>
                    <a:lnTo>
                      <a:pt x="160" y="114"/>
                    </a:lnTo>
                    <a:lnTo>
                      <a:pt x="163" y="114"/>
                    </a:lnTo>
                    <a:lnTo>
                      <a:pt x="163" y="111"/>
                    </a:lnTo>
                    <a:lnTo>
                      <a:pt x="163" y="111"/>
                    </a:lnTo>
                    <a:lnTo>
                      <a:pt x="167" y="111"/>
                    </a:lnTo>
                    <a:lnTo>
                      <a:pt x="167" y="111"/>
                    </a:lnTo>
                    <a:lnTo>
                      <a:pt x="167" y="111"/>
                    </a:lnTo>
                    <a:lnTo>
                      <a:pt x="170" y="107"/>
                    </a:lnTo>
                    <a:lnTo>
                      <a:pt x="170" y="107"/>
                    </a:lnTo>
                    <a:lnTo>
                      <a:pt x="170" y="107"/>
                    </a:lnTo>
                    <a:lnTo>
                      <a:pt x="170" y="107"/>
                    </a:lnTo>
                    <a:lnTo>
                      <a:pt x="174" y="104"/>
                    </a:lnTo>
                    <a:lnTo>
                      <a:pt x="174" y="104"/>
                    </a:lnTo>
                    <a:lnTo>
                      <a:pt x="174" y="100"/>
                    </a:lnTo>
                    <a:lnTo>
                      <a:pt x="174" y="100"/>
                    </a:lnTo>
                    <a:lnTo>
                      <a:pt x="177" y="100"/>
                    </a:lnTo>
                    <a:lnTo>
                      <a:pt x="177" y="97"/>
                    </a:lnTo>
                    <a:lnTo>
                      <a:pt x="177" y="97"/>
                    </a:lnTo>
                    <a:lnTo>
                      <a:pt x="177" y="93"/>
                    </a:lnTo>
                    <a:lnTo>
                      <a:pt x="177" y="93"/>
                    </a:lnTo>
                    <a:lnTo>
                      <a:pt x="181" y="93"/>
                    </a:lnTo>
                    <a:lnTo>
                      <a:pt x="181" y="90"/>
                    </a:lnTo>
                    <a:lnTo>
                      <a:pt x="181" y="90"/>
                    </a:lnTo>
                    <a:lnTo>
                      <a:pt x="181" y="87"/>
                    </a:lnTo>
                    <a:lnTo>
                      <a:pt x="181" y="87"/>
                    </a:lnTo>
                    <a:lnTo>
                      <a:pt x="181" y="83"/>
                    </a:lnTo>
                    <a:lnTo>
                      <a:pt x="181" y="83"/>
                    </a:lnTo>
                    <a:lnTo>
                      <a:pt x="181" y="83"/>
                    </a:lnTo>
                    <a:lnTo>
                      <a:pt x="181" y="80"/>
                    </a:lnTo>
                    <a:lnTo>
                      <a:pt x="181" y="80"/>
                    </a:lnTo>
                    <a:lnTo>
                      <a:pt x="181" y="76"/>
                    </a:lnTo>
                    <a:lnTo>
                      <a:pt x="181" y="76"/>
                    </a:lnTo>
                    <a:lnTo>
                      <a:pt x="181" y="76"/>
                    </a:lnTo>
                    <a:lnTo>
                      <a:pt x="181" y="73"/>
                    </a:lnTo>
                    <a:lnTo>
                      <a:pt x="181" y="73"/>
                    </a:lnTo>
                    <a:lnTo>
                      <a:pt x="181" y="73"/>
                    </a:lnTo>
                    <a:lnTo>
                      <a:pt x="177" y="69"/>
                    </a:lnTo>
                    <a:lnTo>
                      <a:pt x="177" y="69"/>
                    </a:lnTo>
                    <a:lnTo>
                      <a:pt x="177" y="69"/>
                    </a:lnTo>
                    <a:lnTo>
                      <a:pt x="177" y="69"/>
                    </a:lnTo>
                    <a:lnTo>
                      <a:pt x="177" y="69"/>
                    </a:lnTo>
                    <a:lnTo>
                      <a:pt x="174" y="66"/>
                    </a:lnTo>
                    <a:lnTo>
                      <a:pt x="174" y="66"/>
                    </a:lnTo>
                    <a:lnTo>
                      <a:pt x="21" y="0"/>
                    </a:lnTo>
                    <a:lnTo>
                      <a:pt x="21" y="0"/>
                    </a:lnTo>
                    <a:lnTo>
                      <a:pt x="21" y="0"/>
                    </a:lnTo>
                    <a:lnTo>
                      <a:pt x="21" y="0"/>
                    </a:lnTo>
                    <a:lnTo>
                      <a:pt x="21" y="0"/>
                    </a:lnTo>
                    <a:lnTo>
                      <a:pt x="25" y="0"/>
                    </a:lnTo>
                    <a:lnTo>
                      <a:pt x="25" y="3"/>
                    </a:lnTo>
                    <a:lnTo>
                      <a:pt x="25" y="3"/>
                    </a:lnTo>
                    <a:lnTo>
                      <a:pt x="25" y="3"/>
                    </a:lnTo>
                    <a:lnTo>
                      <a:pt x="25" y="7"/>
                    </a:lnTo>
                    <a:lnTo>
                      <a:pt x="25" y="7"/>
                    </a:lnTo>
                    <a:lnTo>
                      <a:pt x="25" y="7"/>
                    </a:lnTo>
                    <a:lnTo>
                      <a:pt x="25" y="10"/>
                    </a:lnTo>
                    <a:lnTo>
                      <a:pt x="25" y="10"/>
                    </a:lnTo>
                    <a:lnTo>
                      <a:pt x="25" y="10"/>
                    </a:lnTo>
                    <a:lnTo>
                      <a:pt x="25" y="14"/>
                    </a:lnTo>
                    <a:lnTo>
                      <a:pt x="25" y="14"/>
                    </a:lnTo>
                    <a:lnTo>
                      <a:pt x="25" y="17"/>
                    </a:lnTo>
                    <a:lnTo>
                      <a:pt x="25" y="17"/>
                    </a:lnTo>
                    <a:lnTo>
                      <a:pt x="25" y="17"/>
                    </a:lnTo>
                    <a:lnTo>
                      <a:pt x="25" y="21"/>
                    </a:lnTo>
                    <a:lnTo>
                      <a:pt x="25" y="21"/>
                    </a:lnTo>
                    <a:lnTo>
                      <a:pt x="25" y="24"/>
                    </a:lnTo>
                    <a:lnTo>
                      <a:pt x="25" y="24"/>
                    </a:lnTo>
                    <a:lnTo>
                      <a:pt x="25" y="28"/>
                    </a:lnTo>
                    <a:lnTo>
                      <a:pt x="21" y="28"/>
                    </a:lnTo>
                    <a:lnTo>
                      <a:pt x="21" y="28"/>
                    </a:lnTo>
                    <a:lnTo>
                      <a:pt x="21" y="31"/>
                    </a:lnTo>
                    <a:lnTo>
                      <a:pt x="21" y="31"/>
                    </a:lnTo>
                    <a:lnTo>
                      <a:pt x="18" y="34"/>
                    </a:lnTo>
                    <a:lnTo>
                      <a:pt x="18" y="34"/>
                    </a:lnTo>
                    <a:lnTo>
                      <a:pt x="18" y="34"/>
                    </a:lnTo>
                    <a:lnTo>
                      <a:pt x="18" y="38"/>
                    </a:lnTo>
                    <a:lnTo>
                      <a:pt x="14" y="38"/>
                    </a:lnTo>
                    <a:lnTo>
                      <a:pt x="14" y="38"/>
                    </a:lnTo>
                    <a:lnTo>
                      <a:pt x="14" y="41"/>
                    </a:lnTo>
                    <a:lnTo>
                      <a:pt x="14" y="41"/>
                    </a:lnTo>
                    <a:lnTo>
                      <a:pt x="11" y="41"/>
                    </a:lnTo>
                    <a:lnTo>
                      <a:pt x="11" y="41"/>
                    </a:lnTo>
                    <a:lnTo>
                      <a:pt x="11" y="41"/>
                    </a:lnTo>
                    <a:lnTo>
                      <a:pt x="7" y="45"/>
                    </a:lnTo>
                    <a:lnTo>
                      <a:pt x="7" y="45"/>
                    </a:lnTo>
                    <a:lnTo>
                      <a:pt x="7" y="45"/>
                    </a:lnTo>
                    <a:lnTo>
                      <a:pt x="4" y="45"/>
                    </a:lnTo>
                    <a:lnTo>
                      <a:pt x="4" y="45"/>
                    </a:lnTo>
                    <a:lnTo>
                      <a:pt x="4" y="45"/>
                    </a:lnTo>
                    <a:lnTo>
                      <a:pt x="0" y="45"/>
                    </a:lnTo>
                    <a:lnTo>
                      <a:pt x="0" y="45"/>
                    </a:lnTo>
                    <a:lnTo>
                      <a:pt x="0" y="45"/>
                    </a:lnTo>
                    <a:lnTo>
                      <a:pt x="0" y="45"/>
                    </a:lnTo>
                    <a:lnTo>
                      <a:pt x="153" y="11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5" name="Freeform 148"/>
              <p:cNvSpPr>
                <a:spLocks/>
              </p:cNvSpPr>
              <p:nvPr/>
            </p:nvSpPr>
            <p:spPr bwMode="auto">
              <a:xfrm>
                <a:off x="2660" y="3077"/>
                <a:ext cx="253" cy="229"/>
              </a:xfrm>
              <a:custGeom>
                <a:avLst/>
                <a:gdLst>
                  <a:gd name="T0" fmla="*/ 35 w 253"/>
                  <a:gd name="T1" fmla="*/ 0 h 229"/>
                  <a:gd name="T2" fmla="*/ 35 w 253"/>
                  <a:gd name="T3" fmla="*/ 0 h 229"/>
                  <a:gd name="T4" fmla="*/ 31 w 253"/>
                  <a:gd name="T5" fmla="*/ 0 h 229"/>
                  <a:gd name="T6" fmla="*/ 31 w 253"/>
                  <a:gd name="T7" fmla="*/ 0 h 229"/>
                  <a:gd name="T8" fmla="*/ 28 w 253"/>
                  <a:gd name="T9" fmla="*/ 0 h 229"/>
                  <a:gd name="T10" fmla="*/ 24 w 253"/>
                  <a:gd name="T11" fmla="*/ 0 h 229"/>
                  <a:gd name="T12" fmla="*/ 24 w 253"/>
                  <a:gd name="T13" fmla="*/ 0 h 229"/>
                  <a:gd name="T14" fmla="*/ 21 w 253"/>
                  <a:gd name="T15" fmla="*/ 4 h 229"/>
                  <a:gd name="T16" fmla="*/ 17 w 253"/>
                  <a:gd name="T17" fmla="*/ 4 h 229"/>
                  <a:gd name="T18" fmla="*/ 14 w 253"/>
                  <a:gd name="T19" fmla="*/ 7 h 229"/>
                  <a:gd name="T20" fmla="*/ 14 w 253"/>
                  <a:gd name="T21" fmla="*/ 7 h 229"/>
                  <a:gd name="T22" fmla="*/ 10 w 253"/>
                  <a:gd name="T23" fmla="*/ 11 h 229"/>
                  <a:gd name="T24" fmla="*/ 10 w 253"/>
                  <a:gd name="T25" fmla="*/ 14 h 229"/>
                  <a:gd name="T26" fmla="*/ 7 w 253"/>
                  <a:gd name="T27" fmla="*/ 14 h 229"/>
                  <a:gd name="T28" fmla="*/ 3 w 253"/>
                  <a:gd name="T29" fmla="*/ 18 h 229"/>
                  <a:gd name="T30" fmla="*/ 3 w 253"/>
                  <a:gd name="T31" fmla="*/ 21 h 229"/>
                  <a:gd name="T32" fmla="*/ 3 w 253"/>
                  <a:gd name="T33" fmla="*/ 25 h 229"/>
                  <a:gd name="T34" fmla="*/ 0 w 253"/>
                  <a:gd name="T35" fmla="*/ 25 h 229"/>
                  <a:gd name="T36" fmla="*/ 0 w 253"/>
                  <a:gd name="T37" fmla="*/ 28 h 229"/>
                  <a:gd name="T38" fmla="*/ 0 w 253"/>
                  <a:gd name="T39" fmla="*/ 32 h 229"/>
                  <a:gd name="T40" fmla="*/ 0 w 253"/>
                  <a:gd name="T41" fmla="*/ 32 h 229"/>
                  <a:gd name="T42" fmla="*/ 0 w 253"/>
                  <a:gd name="T43" fmla="*/ 35 h 229"/>
                  <a:gd name="T44" fmla="*/ 0 w 253"/>
                  <a:gd name="T45" fmla="*/ 39 h 229"/>
                  <a:gd name="T46" fmla="*/ 0 w 253"/>
                  <a:gd name="T47" fmla="*/ 39 h 229"/>
                  <a:gd name="T48" fmla="*/ 3 w 253"/>
                  <a:gd name="T49" fmla="*/ 39 h 229"/>
                  <a:gd name="T50" fmla="*/ 218 w 253"/>
                  <a:gd name="T51" fmla="*/ 226 h 229"/>
                  <a:gd name="T52" fmla="*/ 218 w 253"/>
                  <a:gd name="T53" fmla="*/ 226 h 229"/>
                  <a:gd name="T54" fmla="*/ 218 w 253"/>
                  <a:gd name="T55" fmla="*/ 226 h 229"/>
                  <a:gd name="T56" fmla="*/ 215 w 253"/>
                  <a:gd name="T57" fmla="*/ 222 h 229"/>
                  <a:gd name="T58" fmla="*/ 215 w 253"/>
                  <a:gd name="T59" fmla="*/ 219 h 229"/>
                  <a:gd name="T60" fmla="*/ 215 w 253"/>
                  <a:gd name="T61" fmla="*/ 219 h 229"/>
                  <a:gd name="T62" fmla="*/ 218 w 253"/>
                  <a:gd name="T63" fmla="*/ 216 h 229"/>
                  <a:gd name="T64" fmla="*/ 218 w 253"/>
                  <a:gd name="T65" fmla="*/ 212 h 229"/>
                  <a:gd name="T66" fmla="*/ 218 w 253"/>
                  <a:gd name="T67" fmla="*/ 209 h 229"/>
                  <a:gd name="T68" fmla="*/ 222 w 253"/>
                  <a:gd name="T69" fmla="*/ 209 h 229"/>
                  <a:gd name="T70" fmla="*/ 222 w 253"/>
                  <a:gd name="T71" fmla="*/ 205 h 229"/>
                  <a:gd name="T72" fmla="*/ 225 w 253"/>
                  <a:gd name="T73" fmla="*/ 202 h 229"/>
                  <a:gd name="T74" fmla="*/ 225 w 253"/>
                  <a:gd name="T75" fmla="*/ 198 h 229"/>
                  <a:gd name="T76" fmla="*/ 229 w 253"/>
                  <a:gd name="T77" fmla="*/ 198 h 229"/>
                  <a:gd name="T78" fmla="*/ 232 w 253"/>
                  <a:gd name="T79" fmla="*/ 195 h 229"/>
                  <a:gd name="T80" fmla="*/ 232 w 253"/>
                  <a:gd name="T81" fmla="*/ 195 h 229"/>
                  <a:gd name="T82" fmla="*/ 236 w 253"/>
                  <a:gd name="T83" fmla="*/ 191 h 229"/>
                  <a:gd name="T84" fmla="*/ 239 w 253"/>
                  <a:gd name="T85" fmla="*/ 191 h 229"/>
                  <a:gd name="T86" fmla="*/ 239 w 253"/>
                  <a:gd name="T87" fmla="*/ 188 h 229"/>
                  <a:gd name="T88" fmla="*/ 243 w 253"/>
                  <a:gd name="T89" fmla="*/ 188 h 229"/>
                  <a:gd name="T90" fmla="*/ 246 w 253"/>
                  <a:gd name="T91" fmla="*/ 188 h 229"/>
                  <a:gd name="T92" fmla="*/ 246 w 253"/>
                  <a:gd name="T93" fmla="*/ 188 h 229"/>
                  <a:gd name="T94" fmla="*/ 250 w 253"/>
                  <a:gd name="T95" fmla="*/ 188 h 229"/>
                  <a:gd name="T96" fmla="*/ 250 w 253"/>
                  <a:gd name="T97" fmla="*/ 188 h 229"/>
                  <a:gd name="T98" fmla="*/ 253 w 253"/>
                  <a:gd name="T99" fmla="*/ 18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3" h="229">
                    <a:moveTo>
                      <a:pt x="35" y="0"/>
                    </a:moveTo>
                    <a:lnTo>
                      <a:pt x="35" y="0"/>
                    </a:lnTo>
                    <a:lnTo>
                      <a:pt x="35" y="0"/>
                    </a:lnTo>
                    <a:lnTo>
                      <a:pt x="35" y="0"/>
                    </a:lnTo>
                    <a:lnTo>
                      <a:pt x="31" y="0"/>
                    </a:lnTo>
                    <a:lnTo>
                      <a:pt x="31" y="0"/>
                    </a:lnTo>
                    <a:lnTo>
                      <a:pt x="31" y="0"/>
                    </a:lnTo>
                    <a:lnTo>
                      <a:pt x="31" y="0"/>
                    </a:lnTo>
                    <a:lnTo>
                      <a:pt x="28" y="0"/>
                    </a:lnTo>
                    <a:lnTo>
                      <a:pt x="28" y="0"/>
                    </a:lnTo>
                    <a:lnTo>
                      <a:pt x="28" y="0"/>
                    </a:lnTo>
                    <a:lnTo>
                      <a:pt x="24" y="0"/>
                    </a:lnTo>
                    <a:lnTo>
                      <a:pt x="24" y="0"/>
                    </a:lnTo>
                    <a:lnTo>
                      <a:pt x="24" y="0"/>
                    </a:lnTo>
                    <a:lnTo>
                      <a:pt x="21" y="4"/>
                    </a:lnTo>
                    <a:lnTo>
                      <a:pt x="21" y="4"/>
                    </a:lnTo>
                    <a:lnTo>
                      <a:pt x="21" y="4"/>
                    </a:lnTo>
                    <a:lnTo>
                      <a:pt x="17" y="4"/>
                    </a:lnTo>
                    <a:lnTo>
                      <a:pt x="17" y="4"/>
                    </a:lnTo>
                    <a:lnTo>
                      <a:pt x="14" y="7"/>
                    </a:lnTo>
                    <a:lnTo>
                      <a:pt x="14" y="7"/>
                    </a:lnTo>
                    <a:lnTo>
                      <a:pt x="14" y="7"/>
                    </a:lnTo>
                    <a:lnTo>
                      <a:pt x="10" y="11"/>
                    </a:lnTo>
                    <a:lnTo>
                      <a:pt x="10" y="11"/>
                    </a:lnTo>
                    <a:lnTo>
                      <a:pt x="10" y="11"/>
                    </a:lnTo>
                    <a:lnTo>
                      <a:pt x="10" y="14"/>
                    </a:lnTo>
                    <a:lnTo>
                      <a:pt x="7" y="14"/>
                    </a:lnTo>
                    <a:lnTo>
                      <a:pt x="7" y="14"/>
                    </a:lnTo>
                    <a:lnTo>
                      <a:pt x="7" y="18"/>
                    </a:lnTo>
                    <a:lnTo>
                      <a:pt x="3" y="18"/>
                    </a:lnTo>
                    <a:lnTo>
                      <a:pt x="3" y="18"/>
                    </a:lnTo>
                    <a:lnTo>
                      <a:pt x="3" y="21"/>
                    </a:lnTo>
                    <a:lnTo>
                      <a:pt x="3" y="21"/>
                    </a:lnTo>
                    <a:lnTo>
                      <a:pt x="3" y="25"/>
                    </a:lnTo>
                    <a:lnTo>
                      <a:pt x="3" y="25"/>
                    </a:lnTo>
                    <a:lnTo>
                      <a:pt x="0" y="25"/>
                    </a:lnTo>
                    <a:lnTo>
                      <a:pt x="0" y="28"/>
                    </a:lnTo>
                    <a:lnTo>
                      <a:pt x="0" y="28"/>
                    </a:lnTo>
                    <a:lnTo>
                      <a:pt x="0" y="28"/>
                    </a:lnTo>
                    <a:lnTo>
                      <a:pt x="0" y="32"/>
                    </a:lnTo>
                    <a:lnTo>
                      <a:pt x="0" y="32"/>
                    </a:lnTo>
                    <a:lnTo>
                      <a:pt x="0" y="32"/>
                    </a:lnTo>
                    <a:lnTo>
                      <a:pt x="0" y="35"/>
                    </a:lnTo>
                    <a:lnTo>
                      <a:pt x="0" y="35"/>
                    </a:lnTo>
                    <a:lnTo>
                      <a:pt x="0" y="35"/>
                    </a:lnTo>
                    <a:lnTo>
                      <a:pt x="0" y="39"/>
                    </a:lnTo>
                    <a:lnTo>
                      <a:pt x="0" y="39"/>
                    </a:lnTo>
                    <a:lnTo>
                      <a:pt x="0" y="39"/>
                    </a:lnTo>
                    <a:lnTo>
                      <a:pt x="3" y="39"/>
                    </a:lnTo>
                    <a:lnTo>
                      <a:pt x="3" y="39"/>
                    </a:lnTo>
                    <a:lnTo>
                      <a:pt x="218" y="229"/>
                    </a:lnTo>
                    <a:lnTo>
                      <a:pt x="218" y="226"/>
                    </a:lnTo>
                    <a:lnTo>
                      <a:pt x="218" y="226"/>
                    </a:lnTo>
                    <a:lnTo>
                      <a:pt x="218" y="226"/>
                    </a:lnTo>
                    <a:lnTo>
                      <a:pt x="218" y="226"/>
                    </a:lnTo>
                    <a:lnTo>
                      <a:pt x="218" y="226"/>
                    </a:lnTo>
                    <a:lnTo>
                      <a:pt x="215" y="222"/>
                    </a:lnTo>
                    <a:lnTo>
                      <a:pt x="215" y="222"/>
                    </a:lnTo>
                    <a:lnTo>
                      <a:pt x="215" y="222"/>
                    </a:lnTo>
                    <a:lnTo>
                      <a:pt x="215" y="219"/>
                    </a:lnTo>
                    <a:lnTo>
                      <a:pt x="215" y="219"/>
                    </a:lnTo>
                    <a:lnTo>
                      <a:pt x="215" y="219"/>
                    </a:lnTo>
                    <a:lnTo>
                      <a:pt x="218" y="216"/>
                    </a:lnTo>
                    <a:lnTo>
                      <a:pt x="218" y="216"/>
                    </a:lnTo>
                    <a:lnTo>
                      <a:pt x="218" y="216"/>
                    </a:lnTo>
                    <a:lnTo>
                      <a:pt x="218" y="212"/>
                    </a:lnTo>
                    <a:lnTo>
                      <a:pt x="218" y="212"/>
                    </a:lnTo>
                    <a:lnTo>
                      <a:pt x="218" y="209"/>
                    </a:lnTo>
                    <a:lnTo>
                      <a:pt x="218" y="209"/>
                    </a:lnTo>
                    <a:lnTo>
                      <a:pt x="222" y="209"/>
                    </a:lnTo>
                    <a:lnTo>
                      <a:pt x="222" y="205"/>
                    </a:lnTo>
                    <a:lnTo>
                      <a:pt x="222" y="205"/>
                    </a:lnTo>
                    <a:lnTo>
                      <a:pt x="222" y="205"/>
                    </a:lnTo>
                    <a:lnTo>
                      <a:pt x="225" y="202"/>
                    </a:lnTo>
                    <a:lnTo>
                      <a:pt x="225" y="202"/>
                    </a:lnTo>
                    <a:lnTo>
                      <a:pt x="225" y="198"/>
                    </a:lnTo>
                    <a:lnTo>
                      <a:pt x="229" y="198"/>
                    </a:lnTo>
                    <a:lnTo>
                      <a:pt x="229" y="198"/>
                    </a:lnTo>
                    <a:lnTo>
                      <a:pt x="229" y="195"/>
                    </a:lnTo>
                    <a:lnTo>
                      <a:pt x="232" y="195"/>
                    </a:lnTo>
                    <a:lnTo>
                      <a:pt x="232" y="195"/>
                    </a:lnTo>
                    <a:lnTo>
                      <a:pt x="232" y="195"/>
                    </a:lnTo>
                    <a:lnTo>
                      <a:pt x="236" y="191"/>
                    </a:lnTo>
                    <a:lnTo>
                      <a:pt x="236" y="191"/>
                    </a:lnTo>
                    <a:lnTo>
                      <a:pt x="236" y="191"/>
                    </a:lnTo>
                    <a:lnTo>
                      <a:pt x="239" y="191"/>
                    </a:lnTo>
                    <a:lnTo>
                      <a:pt x="239" y="191"/>
                    </a:lnTo>
                    <a:lnTo>
                      <a:pt x="239" y="188"/>
                    </a:lnTo>
                    <a:lnTo>
                      <a:pt x="243" y="188"/>
                    </a:lnTo>
                    <a:lnTo>
                      <a:pt x="243" y="188"/>
                    </a:lnTo>
                    <a:lnTo>
                      <a:pt x="243" y="188"/>
                    </a:lnTo>
                    <a:lnTo>
                      <a:pt x="246" y="188"/>
                    </a:lnTo>
                    <a:lnTo>
                      <a:pt x="246" y="188"/>
                    </a:lnTo>
                    <a:lnTo>
                      <a:pt x="246" y="188"/>
                    </a:lnTo>
                    <a:lnTo>
                      <a:pt x="250" y="188"/>
                    </a:lnTo>
                    <a:lnTo>
                      <a:pt x="250" y="188"/>
                    </a:lnTo>
                    <a:lnTo>
                      <a:pt x="250" y="188"/>
                    </a:lnTo>
                    <a:lnTo>
                      <a:pt x="250" y="188"/>
                    </a:lnTo>
                    <a:lnTo>
                      <a:pt x="250" y="188"/>
                    </a:lnTo>
                    <a:lnTo>
                      <a:pt x="253" y="188"/>
                    </a:lnTo>
                    <a:lnTo>
                      <a:pt x="35"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6" name="Oval 149"/>
              <p:cNvSpPr>
                <a:spLocks noChangeArrowheads="1"/>
              </p:cNvSpPr>
              <p:nvPr/>
            </p:nvSpPr>
            <p:spPr bwMode="auto">
              <a:xfrm>
                <a:off x="877" y="1648"/>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7" name="Oval 150"/>
              <p:cNvSpPr>
                <a:spLocks noChangeArrowheads="1"/>
              </p:cNvSpPr>
              <p:nvPr/>
            </p:nvSpPr>
            <p:spPr bwMode="auto">
              <a:xfrm>
                <a:off x="3523" y="1846"/>
                <a:ext cx="156" cy="156"/>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8" name="Freeform 151"/>
              <p:cNvSpPr>
                <a:spLocks/>
              </p:cNvSpPr>
              <p:nvPr/>
            </p:nvSpPr>
            <p:spPr bwMode="auto">
              <a:xfrm>
                <a:off x="3440" y="1635"/>
                <a:ext cx="167" cy="274"/>
              </a:xfrm>
              <a:custGeom>
                <a:avLst/>
                <a:gdLst>
                  <a:gd name="T0" fmla="*/ 121 w 167"/>
                  <a:gd name="T1" fmla="*/ 263 h 274"/>
                  <a:gd name="T2" fmla="*/ 125 w 167"/>
                  <a:gd name="T3" fmla="*/ 267 h 274"/>
                  <a:gd name="T4" fmla="*/ 125 w 167"/>
                  <a:gd name="T5" fmla="*/ 267 h 274"/>
                  <a:gd name="T6" fmla="*/ 128 w 167"/>
                  <a:gd name="T7" fmla="*/ 270 h 274"/>
                  <a:gd name="T8" fmla="*/ 132 w 167"/>
                  <a:gd name="T9" fmla="*/ 270 h 274"/>
                  <a:gd name="T10" fmla="*/ 132 w 167"/>
                  <a:gd name="T11" fmla="*/ 274 h 274"/>
                  <a:gd name="T12" fmla="*/ 135 w 167"/>
                  <a:gd name="T13" fmla="*/ 274 h 274"/>
                  <a:gd name="T14" fmla="*/ 139 w 167"/>
                  <a:gd name="T15" fmla="*/ 274 h 274"/>
                  <a:gd name="T16" fmla="*/ 142 w 167"/>
                  <a:gd name="T17" fmla="*/ 274 h 274"/>
                  <a:gd name="T18" fmla="*/ 146 w 167"/>
                  <a:gd name="T19" fmla="*/ 274 h 274"/>
                  <a:gd name="T20" fmla="*/ 149 w 167"/>
                  <a:gd name="T21" fmla="*/ 270 h 274"/>
                  <a:gd name="T22" fmla="*/ 149 w 167"/>
                  <a:gd name="T23" fmla="*/ 270 h 274"/>
                  <a:gd name="T24" fmla="*/ 153 w 167"/>
                  <a:gd name="T25" fmla="*/ 270 h 274"/>
                  <a:gd name="T26" fmla="*/ 156 w 167"/>
                  <a:gd name="T27" fmla="*/ 267 h 274"/>
                  <a:gd name="T28" fmla="*/ 160 w 167"/>
                  <a:gd name="T29" fmla="*/ 267 h 274"/>
                  <a:gd name="T30" fmla="*/ 160 w 167"/>
                  <a:gd name="T31" fmla="*/ 263 h 274"/>
                  <a:gd name="T32" fmla="*/ 163 w 167"/>
                  <a:gd name="T33" fmla="*/ 260 h 274"/>
                  <a:gd name="T34" fmla="*/ 167 w 167"/>
                  <a:gd name="T35" fmla="*/ 260 h 274"/>
                  <a:gd name="T36" fmla="*/ 167 w 167"/>
                  <a:gd name="T37" fmla="*/ 256 h 274"/>
                  <a:gd name="T38" fmla="*/ 167 w 167"/>
                  <a:gd name="T39" fmla="*/ 253 h 274"/>
                  <a:gd name="T40" fmla="*/ 167 w 167"/>
                  <a:gd name="T41" fmla="*/ 249 h 274"/>
                  <a:gd name="T42" fmla="*/ 167 w 167"/>
                  <a:gd name="T43" fmla="*/ 249 h 274"/>
                  <a:gd name="T44" fmla="*/ 167 w 167"/>
                  <a:gd name="T45" fmla="*/ 246 h 274"/>
                  <a:gd name="T46" fmla="*/ 167 w 167"/>
                  <a:gd name="T47" fmla="*/ 242 h 274"/>
                  <a:gd name="T48" fmla="*/ 167 w 167"/>
                  <a:gd name="T49" fmla="*/ 242 h 274"/>
                  <a:gd name="T50" fmla="*/ 45 w 167"/>
                  <a:gd name="T51" fmla="*/ 0 h 274"/>
                  <a:gd name="T52" fmla="*/ 49 w 167"/>
                  <a:gd name="T53" fmla="*/ 3 h 274"/>
                  <a:gd name="T54" fmla="*/ 49 w 167"/>
                  <a:gd name="T55" fmla="*/ 7 h 274"/>
                  <a:gd name="T56" fmla="*/ 49 w 167"/>
                  <a:gd name="T57" fmla="*/ 10 h 274"/>
                  <a:gd name="T58" fmla="*/ 49 w 167"/>
                  <a:gd name="T59" fmla="*/ 10 h 274"/>
                  <a:gd name="T60" fmla="*/ 45 w 167"/>
                  <a:gd name="T61" fmla="*/ 13 h 274"/>
                  <a:gd name="T62" fmla="*/ 45 w 167"/>
                  <a:gd name="T63" fmla="*/ 17 h 274"/>
                  <a:gd name="T64" fmla="*/ 42 w 167"/>
                  <a:gd name="T65" fmla="*/ 20 h 274"/>
                  <a:gd name="T66" fmla="*/ 42 w 167"/>
                  <a:gd name="T67" fmla="*/ 20 h 274"/>
                  <a:gd name="T68" fmla="*/ 38 w 167"/>
                  <a:gd name="T69" fmla="*/ 24 h 274"/>
                  <a:gd name="T70" fmla="*/ 38 w 167"/>
                  <a:gd name="T71" fmla="*/ 27 h 274"/>
                  <a:gd name="T72" fmla="*/ 35 w 167"/>
                  <a:gd name="T73" fmla="*/ 27 h 274"/>
                  <a:gd name="T74" fmla="*/ 31 w 167"/>
                  <a:gd name="T75" fmla="*/ 31 h 274"/>
                  <a:gd name="T76" fmla="*/ 28 w 167"/>
                  <a:gd name="T77" fmla="*/ 31 h 274"/>
                  <a:gd name="T78" fmla="*/ 24 w 167"/>
                  <a:gd name="T79" fmla="*/ 31 h 274"/>
                  <a:gd name="T80" fmla="*/ 21 w 167"/>
                  <a:gd name="T81" fmla="*/ 31 h 274"/>
                  <a:gd name="T82" fmla="*/ 17 w 167"/>
                  <a:gd name="T83" fmla="*/ 34 h 274"/>
                  <a:gd name="T84" fmla="*/ 14 w 167"/>
                  <a:gd name="T85" fmla="*/ 34 h 274"/>
                  <a:gd name="T86" fmla="*/ 14 w 167"/>
                  <a:gd name="T87" fmla="*/ 31 h 274"/>
                  <a:gd name="T88" fmla="*/ 11 w 167"/>
                  <a:gd name="T89" fmla="*/ 31 h 274"/>
                  <a:gd name="T90" fmla="*/ 7 w 167"/>
                  <a:gd name="T91" fmla="*/ 31 h 274"/>
                  <a:gd name="T92" fmla="*/ 4 w 167"/>
                  <a:gd name="T93" fmla="*/ 27 h 274"/>
                  <a:gd name="T94" fmla="*/ 4 w 167"/>
                  <a:gd name="T95" fmla="*/ 27 h 274"/>
                  <a:gd name="T96" fmla="*/ 0 w 167"/>
                  <a:gd name="T97" fmla="*/ 24 h 274"/>
                  <a:gd name="T98" fmla="*/ 0 w 167"/>
                  <a:gd name="T99" fmla="*/ 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7" h="274">
                    <a:moveTo>
                      <a:pt x="121" y="263"/>
                    </a:moveTo>
                    <a:lnTo>
                      <a:pt x="121" y="263"/>
                    </a:lnTo>
                    <a:lnTo>
                      <a:pt x="121" y="267"/>
                    </a:lnTo>
                    <a:lnTo>
                      <a:pt x="125" y="267"/>
                    </a:lnTo>
                    <a:lnTo>
                      <a:pt x="125" y="267"/>
                    </a:lnTo>
                    <a:lnTo>
                      <a:pt x="125" y="267"/>
                    </a:lnTo>
                    <a:lnTo>
                      <a:pt x="128" y="270"/>
                    </a:lnTo>
                    <a:lnTo>
                      <a:pt x="128" y="270"/>
                    </a:lnTo>
                    <a:lnTo>
                      <a:pt x="128" y="270"/>
                    </a:lnTo>
                    <a:lnTo>
                      <a:pt x="132" y="270"/>
                    </a:lnTo>
                    <a:lnTo>
                      <a:pt x="132" y="270"/>
                    </a:lnTo>
                    <a:lnTo>
                      <a:pt x="132" y="274"/>
                    </a:lnTo>
                    <a:lnTo>
                      <a:pt x="135" y="274"/>
                    </a:lnTo>
                    <a:lnTo>
                      <a:pt x="135" y="274"/>
                    </a:lnTo>
                    <a:lnTo>
                      <a:pt x="139" y="274"/>
                    </a:lnTo>
                    <a:lnTo>
                      <a:pt x="139" y="274"/>
                    </a:lnTo>
                    <a:lnTo>
                      <a:pt x="139" y="274"/>
                    </a:lnTo>
                    <a:lnTo>
                      <a:pt x="142" y="274"/>
                    </a:lnTo>
                    <a:lnTo>
                      <a:pt x="142" y="274"/>
                    </a:lnTo>
                    <a:lnTo>
                      <a:pt x="146" y="274"/>
                    </a:lnTo>
                    <a:lnTo>
                      <a:pt x="146" y="274"/>
                    </a:lnTo>
                    <a:lnTo>
                      <a:pt x="149" y="270"/>
                    </a:lnTo>
                    <a:lnTo>
                      <a:pt x="149" y="270"/>
                    </a:lnTo>
                    <a:lnTo>
                      <a:pt x="149" y="270"/>
                    </a:lnTo>
                    <a:lnTo>
                      <a:pt x="153" y="270"/>
                    </a:lnTo>
                    <a:lnTo>
                      <a:pt x="153" y="270"/>
                    </a:lnTo>
                    <a:lnTo>
                      <a:pt x="156" y="270"/>
                    </a:lnTo>
                    <a:lnTo>
                      <a:pt x="156" y="267"/>
                    </a:lnTo>
                    <a:lnTo>
                      <a:pt x="156" y="267"/>
                    </a:lnTo>
                    <a:lnTo>
                      <a:pt x="160" y="267"/>
                    </a:lnTo>
                    <a:lnTo>
                      <a:pt x="160" y="263"/>
                    </a:lnTo>
                    <a:lnTo>
                      <a:pt x="160" y="263"/>
                    </a:lnTo>
                    <a:lnTo>
                      <a:pt x="163" y="263"/>
                    </a:lnTo>
                    <a:lnTo>
                      <a:pt x="163" y="260"/>
                    </a:lnTo>
                    <a:lnTo>
                      <a:pt x="163" y="260"/>
                    </a:lnTo>
                    <a:lnTo>
                      <a:pt x="167" y="260"/>
                    </a:lnTo>
                    <a:lnTo>
                      <a:pt x="167" y="256"/>
                    </a:lnTo>
                    <a:lnTo>
                      <a:pt x="167" y="256"/>
                    </a:lnTo>
                    <a:lnTo>
                      <a:pt x="167" y="256"/>
                    </a:lnTo>
                    <a:lnTo>
                      <a:pt x="167" y="253"/>
                    </a:lnTo>
                    <a:lnTo>
                      <a:pt x="167" y="253"/>
                    </a:lnTo>
                    <a:lnTo>
                      <a:pt x="167" y="249"/>
                    </a:lnTo>
                    <a:lnTo>
                      <a:pt x="167" y="249"/>
                    </a:lnTo>
                    <a:lnTo>
                      <a:pt x="167" y="249"/>
                    </a:lnTo>
                    <a:lnTo>
                      <a:pt x="167" y="246"/>
                    </a:lnTo>
                    <a:lnTo>
                      <a:pt x="167" y="246"/>
                    </a:lnTo>
                    <a:lnTo>
                      <a:pt x="167" y="246"/>
                    </a:lnTo>
                    <a:lnTo>
                      <a:pt x="167" y="242"/>
                    </a:lnTo>
                    <a:lnTo>
                      <a:pt x="167" y="242"/>
                    </a:lnTo>
                    <a:lnTo>
                      <a:pt x="167" y="242"/>
                    </a:lnTo>
                    <a:lnTo>
                      <a:pt x="45" y="0"/>
                    </a:lnTo>
                    <a:lnTo>
                      <a:pt x="45" y="0"/>
                    </a:lnTo>
                    <a:lnTo>
                      <a:pt x="45" y="3"/>
                    </a:lnTo>
                    <a:lnTo>
                      <a:pt x="49" y="3"/>
                    </a:lnTo>
                    <a:lnTo>
                      <a:pt x="49" y="7"/>
                    </a:lnTo>
                    <a:lnTo>
                      <a:pt x="49" y="7"/>
                    </a:lnTo>
                    <a:lnTo>
                      <a:pt x="49" y="7"/>
                    </a:lnTo>
                    <a:lnTo>
                      <a:pt x="49" y="10"/>
                    </a:lnTo>
                    <a:lnTo>
                      <a:pt x="49" y="10"/>
                    </a:lnTo>
                    <a:lnTo>
                      <a:pt x="49" y="10"/>
                    </a:lnTo>
                    <a:lnTo>
                      <a:pt x="45" y="13"/>
                    </a:lnTo>
                    <a:lnTo>
                      <a:pt x="45" y="13"/>
                    </a:lnTo>
                    <a:lnTo>
                      <a:pt x="45" y="17"/>
                    </a:lnTo>
                    <a:lnTo>
                      <a:pt x="45" y="17"/>
                    </a:lnTo>
                    <a:lnTo>
                      <a:pt x="45" y="17"/>
                    </a:lnTo>
                    <a:lnTo>
                      <a:pt x="42" y="20"/>
                    </a:lnTo>
                    <a:lnTo>
                      <a:pt x="42" y="20"/>
                    </a:lnTo>
                    <a:lnTo>
                      <a:pt x="42" y="20"/>
                    </a:lnTo>
                    <a:lnTo>
                      <a:pt x="42" y="24"/>
                    </a:lnTo>
                    <a:lnTo>
                      <a:pt x="38" y="24"/>
                    </a:lnTo>
                    <a:lnTo>
                      <a:pt x="38" y="24"/>
                    </a:lnTo>
                    <a:lnTo>
                      <a:pt x="38" y="27"/>
                    </a:lnTo>
                    <a:lnTo>
                      <a:pt x="35" y="27"/>
                    </a:lnTo>
                    <a:lnTo>
                      <a:pt x="35" y="27"/>
                    </a:lnTo>
                    <a:lnTo>
                      <a:pt x="31" y="27"/>
                    </a:lnTo>
                    <a:lnTo>
                      <a:pt x="31" y="31"/>
                    </a:lnTo>
                    <a:lnTo>
                      <a:pt x="31" y="31"/>
                    </a:lnTo>
                    <a:lnTo>
                      <a:pt x="28" y="31"/>
                    </a:lnTo>
                    <a:lnTo>
                      <a:pt x="28" y="31"/>
                    </a:lnTo>
                    <a:lnTo>
                      <a:pt x="24" y="31"/>
                    </a:lnTo>
                    <a:lnTo>
                      <a:pt x="24" y="31"/>
                    </a:lnTo>
                    <a:lnTo>
                      <a:pt x="21" y="31"/>
                    </a:lnTo>
                    <a:lnTo>
                      <a:pt x="21" y="34"/>
                    </a:lnTo>
                    <a:lnTo>
                      <a:pt x="17" y="34"/>
                    </a:lnTo>
                    <a:lnTo>
                      <a:pt x="17" y="34"/>
                    </a:lnTo>
                    <a:lnTo>
                      <a:pt x="14" y="34"/>
                    </a:lnTo>
                    <a:lnTo>
                      <a:pt x="14" y="31"/>
                    </a:lnTo>
                    <a:lnTo>
                      <a:pt x="14" y="31"/>
                    </a:lnTo>
                    <a:lnTo>
                      <a:pt x="11" y="31"/>
                    </a:lnTo>
                    <a:lnTo>
                      <a:pt x="11" y="31"/>
                    </a:lnTo>
                    <a:lnTo>
                      <a:pt x="7" y="31"/>
                    </a:lnTo>
                    <a:lnTo>
                      <a:pt x="7" y="31"/>
                    </a:lnTo>
                    <a:lnTo>
                      <a:pt x="7" y="31"/>
                    </a:lnTo>
                    <a:lnTo>
                      <a:pt x="4" y="27"/>
                    </a:lnTo>
                    <a:lnTo>
                      <a:pt x="4" y="27"/>
                    </a:lnTo>
                    <a:lnTo>
                      <a:pt x="4" y="27"/>
                    </a:lnTo>
                    <a:lnTo>
                      <a:pt x="4" y="27"/>
                    </a:lnTo>
                    <a:lnTo>
                      <a:pt x="0" y="24"/>
                    </a:lnTo>
                    <a:lnTo>
                      <a:pt x="0" y="24"/>
                    </a:lnTo>
                    <a:lnTo>
                      <a:pt x="0" y="24"/>
                    </a:lnTo>
                    <a:lnTo>
                      <a:pt x="121" y="26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9" name="Freeform 152"/>
              <p:cNvSpPr>
                <a:spLocks/>
              </p:cNvSpPr>
              <p:nvPr/>
            </p:nvSpPr>
            <p:spPr bwMode="auto">
              <a:xfrm>
                <a:off x="3464" y="1981"/>
                <a:ext cx="146" cy="410"/>
              </a:xfrm>
              <a:custGeom>
                <a:avLst/>
                <a:gdLst>
                  <a:gd name="T0" fmla="*/ 146 w 146"/>
                  <a:gd name="T1" fmla="*/ 14 h 410"/>
                  <a:gd name="T2" fmla="*/ 146 w 146"/>
                  <a:gd name="T3" fmla="*/ 14 h 410"/>
                  <a:gd name="T4" fmla="*/ 146 w 146"/>
                  <a:gd name="T5" fmla="*/ 14 h 410"/>
                  <a:gd name="T6" fmla="*/ 146 w 146"/>
                  <a:gd name="T7" fmla="*/ 11 h 410"/>
                  <a:gd name="T8" fmla="*/ 146 w 146"/>
                  <a:gd name="T9" fmla="*/ 11 h 410"/>
                  <a:gd name="T10" fmla="*/ 143 w 146"/>
                  <a:gd name="T11" fmla="*/ 7 h 410"/>
                  <a:gd name="T12" fmla="*/ 143 w 146"/>
                  <a:gd name="T13" fmla="*/ 7 h 410"/>
                  <a:gd name="T14" fmla="*/ 139 w 146"/>
                  <a:gd name="T15" fmla="*/ 7 h 410"/>
                  <a:gd name="T16" fmla="*/ 136 w 146"/>
                  <a:gd name="T17" fmla="*/ 4 h 410"/>
                  <a:gd name="T18" fmla="*/ 132 w 146"/>
                  <a:gd name="T19" fmla="*/ 4 h 410"/>
                  <a:gd name="T20" fmla="*/ 132 w 146"/>
                  <a:gd name="T21" fmla="*/ 4 h 410"/>
                  <a:gd name="T22" fmla="*/ 129 w 146"/>
                  <a:gd name="T23" fmla="*/ 0 h 410"/>
                  <a:gd name="T24" fmla="*/ 125 w 146"/>
                  <a:gd name="T25" fmla="*/ 0 h 410"/>
                  <a:gd name="T26" fmla="*/ 122 w 146"/>
                  <a:gd name="T27" fmla="*/ 0 h 410"/>
                  <a:gd name="T28" fmla="*/ 118 w 146"/>
                  <a:gd name="T29" fmla="*/ 0 h 410"/>
                  <a:gd name="T30" fmla="*/ 115 w 146"/>
                  <a:gd name="T31" fmla="*/ 0 h 410"/>
                  <a:gd name="T32" fmla="*/ 111 w 146"/>
                  <a:gd name="T33" fmla="*/ 0 h 410"/>
                  <a:gd name="T34" fmla="*/ 111 w 146"/>
                  <a:gd name="T35" fmla="*/ 0 h 410"/>
                  <a:gd name="T36" fmla="*/ 108 w 146"/>
                  <a:gd name="T37" fmla="*/ 0 h 410"/>
                  <a:gd name="T38" fmla="*/ 104 w 146"/>
                  <a:gd name="T39" fmla="*/ 0 h 410"/>
                  <a:gd name="T40" fmla="*/ 104 w 146"/>
                  <a:gd name="T41" fmla="*/ 0 h 410"/>
                  <a:gd name="T42" fmla="*/ 101 w 146"/>
                  <a:gd name="T43" fmla="*/ 0 h 410"/>
                  <a:gd name="T44" fmla="*/ 101 w 146"/>
                  <a:gd name="T45" fmla="*/ 0 h 410"/>
                  <a:gd name="T46" fmla="*/ 101 w 146"/>
                  <a:gd name="T47" fmla="*/ 4 h 410"/>
                  <a:gd name="T48" fmla="*/ 97 w 146"/>
                  <a:gd name="T49" fmla="*/ 4 h 410"/>
                  <a:gd name="T50" fmla="*/ 4 w 146"/>
                  <a:gd name="T51" fmla="*/ 396 h 410"/>
                  <a:gd name="T52" fmla="*/ 4 w 146"/>
                  <a:gd name="T53" fmla="*/ 396 h 410"/>
                  <a:gd name="T54" fmla="*/ 4 w 146"/>
                  <a:gd name="T55" fmla="*/ 396 h 410"/>
                  <a:gd name="T56" fmla="*/ 4 w 146"/>
                  <a:gd name="T57" fmla="*/ 392 h 410"/>
                  <a:gd name="T58" fmla="*/ 7 w 146"/>
                  <a:gd name="T59" fmla="*/ 392 h 410"/>
                  <a:gd name="T60" fmla="*/ 11 w 146"/>
                  <a:gd name="T61" fmla="*/ 392 h 410"/>
                  <a:gd name="T62" fmla="*/ 11 w 146"/>
                  <a:gd name="T63" fmla="*/ 392 h 410"/>
                  <a:gd name="T64" fmla="*/ 14 w 146"/>
                  <a:gd name="T65" fmla="*/ 392 h 410"/>
                  <a:gd name="T66" fmla="*/ 18 w 146"/>
                  <a:gd name="T67" fmla="*/ 392 h 410"/>
                  <a:gd name="T68" fmla="*/ 21 w 146"/>
                  <a:gd name="T69" fmla="*/ 392 h 410"/>
                  <a:gd name="T70" fmla="*/ 21 w 146"/>
                  <a:gd name="T71" fmla="*/ 392 h 410"/>
                  <a:gd name="T72" fmla="*/ 25 w 146"/>
                  <a:gd name="T73" fmla="*/ 396 h 410"/>
                  <a:gd name="T74" fmla="*/ 28 w 146"/>
                  <a:gd name="T75" fmla="*/ 396 h 410"/>
                  <a:gd name="T76" fmla="*/ 32 w 146"/>
                  <a:gd name="T77" fmla="*/ 396 h 410"/>
                  <a:gd name="T78" fmla="*/ 35 w 146"/>
                  <a:gd name="T79" fmla="*/ 396 h 410"/>
                  <a:gd name="T80" fmla="*/ 39 w 146"/>
                  <a:gd name="T81" fmla="*/ 399 h 410"/>
                  <a:gd name="T82" fmla="*/ 42 w 146"/>
                  <a:gd name="T83" fmla="*/ 399 h 410"/>
                  <a:gd name="T84" fmla="*/ 42 w 146"/>
                  <a:gd name="T85" fmla="*/ 399 h 410"/>
                  <a:gd name="T86" fmla="*/ 45 w 146"/>
                  <a:gd name="T87" fmla="*/ 403 h 410"/>
                  <a:gd name="T88" fmla="*/ 45 w 146"/>
                  <a:gd name="T89" fmla="*/ 403 h 410"/>
                  <a:gd name="T90" fmla="*/ 49 w 146"/>
                  <a:gd name="T91" fmla="*/ 403 h 410"/>
                  <a:gd name="T92" fmla="*/ 49 w 146"/>
                  <a:gd name="T93" fmla="*/ 406 h 410"/>
                  <a:gd name="T94" fmla="*/ 49 w 146"/>
                  <a:gd name="T95" fmla="*/ 406 h 410"/>
                  <a:gd name="T96" fmla="*/ 52 w 146"/>
                  <a:gd name="T97" fmla="*/ 406 h 410"/>
                  <a:gd name="T98" fmla="*/ 52 w 146"/>
                  <a:gd name="T99"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410">
                    <a:moveTo>
                      <a:pt x="146" y="14"/>
                    </a:moveTo>
                    <a:lnTo>
                      <a:pt x="146" y="14"/>
                    </a:lnTo>
                    <a:lnTo>
                      <a:pt x="146" y="14"/>
                    </a:lnTo>
                    <a:lnTo>
                      <a:pt x="146" y="14"/>
                    </a:lnTo>
                    <a:lnTo>
                      <a:pt x="146" y="14"/>
                    </a:lnTo>
                    <a:lnTo>
                      <a:pt x="146" y="14"/>
                    </a:lnTo>
                    <a:lnTo>
                      <a:pt x="146" y="11"/>
                    </a:lnTo>
                    <a:lnTo>
                      <a:pt x="146" y="11"/>
                    </a:lnTo>
                    <a:lnTo>
                      <a:pt x="146" y="11"/>
                    </a:lnTo>
                    <a:lnTo>
                      <a:pt x="146" y="11"/>
                    </a:lnTo>
                    <a:lnTo>
                      <a:pt x="143" y="11"/>
                    </a:lnTo>
                    <a:lnTo>
                      <a:pt x="143" y="7"/>
                    </a:lnTo>
                    <a:lnTo>
                      <a:pt x="143" y="7"/>
                    </a:lnTo>
                    <a:lnTo>
                      <a:pt x="143" y="7"/>
                    </a:lnTo>
                    <a:lnTo>
                      <a:pt x="139" y="7"/>
                    </a:lnTo>
                    <a:lnTo>
                      <a:pt x="139" y="7"/>
                    </a:lnTo>
                    <a:lnTo>
                      <a:pt x="139" y="7"/>
                    </a:lnTo>
                    <a:lnTo>
                      <a:pt x="136" y="4"/>
                    </a:lnTo>
                    <a:lnTo>
                      <a:pt x="136" y="4"/>
                    </a:lnTo>
                    <a:lnTo>
                      <a:pt x="132" y="4"/>
                    </a:lnTo>
                    <a:lnTo>
                      <a:pt x="132" y="4"/>
                    </a:lnTo>
                    <a:lnTo>
                      <a:pt x="132" y="4"/>
                    </a:lnTo>
                    <a:lnTo>
                      <a:pt x="129" y="4"/>
                    </a:lnTo>
                    <a:lnTo>
                      <a:pt x="129" y="0"/>
                    </a:lnTo>
                    <a:lnTo>
                      <a:pt x="125" y="0"/>
                    </a:lnTo>
                    <a:lnTo>
                      <a:pt x="125" y="0"/>
                    </a:lnTo>
                    <a:lnTo>
                      <a:pt x="122" y="0"/>
                    </a:lnTo>
                    <a:lnTo>
                      <a:pt x="122" y="0"/>
                    </a:lnTo>
                    <a:lnTo>
                      <a:pt x="118" y="0"/>
                    </a:lnTo>
                    <a:lnTo>
                      <a:pt x="118" y="0"/>
                    </a:lnTo>
                    <a:lnTo>
                      <a:pt x="118" y="0"/>
                    </a:lnTo>
                    <a:lnTo>
                      <a:pt x="115" y="0"/>
                    </a:lnTo>
                    <a:lnTo>
                      <a:pt x="115" y="0"/>
                    </a:lnTo>
                    <a:lnTo>
                      <a:pt x="111" y="0"/>
                    </a:lnTo>
                    <a:lnTo>
                      <a:pt x="111" y="0"/>
                    </a:lnTo>
                    <a:lnTo>
                      <a:pt x="111" y="0"/>
                    </a:lnTo>
                    <a:lnTo>
                      <a:pt x="108" y="0"/>
                    </a:lnTo>
                    <a:lnTo>
                      <a:pt x="108" y="0"/>
                    </a:lnTo>
                    <a:lnTo>
                      <a:pt x="108" y="0"/>
                    </a:lnTo>
                    <a:lnTo>
                      <a:pt x="104" y="0"/>
                    </a:lnTo>
                    <a:lnTo>
                      <a:pt x="104" y="0"/>
                    </a:lnTo>
                    <a:lnTo>
                      <a:pt x="104" y="0"/>
                    </a:lnTo>
                    <a:lnTo>
                      <a:pt x="101" y="0"/>
                    </a:lnTo>
                    <a:lnTo>
                      <a:pt x="101" y="0"/>
                    </a:lnTo>
                    <a:lnTo>
                      <a:pt x="101" y="0"/>
                    </a:lnTo>
                    <a:lnTo>
                      <a:pt x="101" y="0"/>
                    </a:lnTo>
                    <a:lnTo>
                      <a:pt x="101" y="4"/>
                    </a:lnTo>
                    <a:lnTo>
                      <a:pt x="101" y="4"/>
                    </a:lnTo>
                    <a:lnTo>
                      <a:pt x="101" y="4"/>
                    </a:lnTo>
                    <a:lnTo>
                      <a:pt x="97" y="4"/>
                    </a:lnTo>
                    <a:lnTo>
                      <a:pt x="0" y="396"/>
                    </a:lnTo>
                    <a:lnTo>
                      <a:pt x="4" y="396"/>
                    </a:lnTo>
                    <a:lnTo>
                      <a:pt x="4" y="396"/>
                    </a:lnTo>
                    <a:lnTo>
                      <a:pt x="4" y="396"/>
                    </a:lnTo>
                    <a:lnTo>
                      <a:pt x="4" y="396"/>
                    </a:lnTo>
                    <a:lnTo>
                      <a:pt x="4" y="396"/>
                    </a:lnTo>
                    <a:lnTo>
                      <a:pt x="4" y="396"/>
                    </a:lnTo>
                    <a:lnTo>
                      <a:pt x="4" y="392"/>
                    </a:lnTo>
                    <a:lnTo>
                      <a:pt x="7" y="392"/>
                    </a:lnTo>
                    <a:lnTo>
                      <a:pt x="7" y="392"/>
                    </a:lnTo>
                    <a:lnTo>
                      <a:pt x="7" y="392"/>
                    </a:lnTo>
                    <a:lnTo>
                      <a:pt x="11" y="392"/>
                    </a:lnTo>
                    <a:lnTo>
                      <a:pt x="11" y="392"/>
                    </a:lnTo>
                    <a:lnTo>
                      <a:pt x="11" y="392"/>
                    </a:lnTo>
                    <a:lnTo>
                      <a:pt x="14" y="392"/>
                    </a:lnTo>
                    <a:lnTo>
                      <a:pt x="14" y="392"/>
                    </a:lnTo>
                    <a:lnTo>
                      <a:pt x="14" y="392"/>
                    </a:lnTo>
                    <a:lnTo>
                      <a:pt x="18" y="392"/>
                    </a:lnTo>
                    <a:lnTo>
                      <a:pt x="18" y="392"/>
                    </a:lnTo>
                    <a:lnTo>
                      <a:pt x="21" y="392"/>
                    </a:lnTo>
                    <a:lnTo>
                      <a:pt x="21" y="392"/>
                    </a:lnTo>
                    <a:lnTo>
                      <a:pt x="21" y="392"/>
                    </a:lnTo>
                    <a:lnTo>
                      <a:pt x="25" y="396"/>
                    </a:lnTo>
                    <a:lnTo>
                      <a:pt x="25" y="396"/>
                    </a:lnTo>
                    <a:lnTo>
                      <a:pt x="28" y="396"/>
                    </a:lnTo>
                    <a:lnTo>
                      <a:pt x="28" y="396"/>
                    </a:lnTo>
                    <a:lnTo>
                      <a:pt x="32" y="396"/>
                    </a:lnTo>
                    <a:lnTo>
                      <a:pt x="32" y="396"/>
                    </a:lnTo>
                    <a:lnTo>
                      <a:pt x="35" y="396"/>
                    </a:lnTo>
                    <a:lnTo>
                      <a:pt x="35" y="396"/>
                    </a:lnTo>
                    <a:lnTo>
                      <a:pt x="35" y="399"/>
                    </a:lnTo>
                    <a:lnTo>
                      <a:pt x="39" y="399"/>
                    </a:lnTo>
                    <a:lnTo>
                      <a:pt x="39" y="399"/>
                    </a:lnTo>
                    <a:lnTo>
                      <a:pt x="42" y="399"/>
                    </a:lnTo>
                    <a:lnTo>
                      <a:pt x="42" y="399"/>
                    </a:lnTo>
                    <a:lnTo>
                      <a:pt x="42" y="399"/>
                    </a:lnTo>
                    <a:lnTo>
                      <a:pt x="45" y="403"/>
                    </a:lnTo>
                    <a:lnTo>
                      <a:pt x="45" y="403"/>
                    </a:lnTo>
                    <a:lnTo>
                      <a:pt x="45" y="403"/>
                    </a:lnTo>
                    <a:lnTo>
                      <a:pt x="45" y="403"/>
                    </a:lnTo>
                    <a:lnTo>
                      <a:pt x="49" y="403"/>
                    </a:lnTo>
                    <a:lnTo>
                      <a:pt x="49" y="403"/>
                    </a:lnTo>
                    <a:lnTo>
                      <a:pt x="49" y="406"/>
                    </a:lnTo>
                    <a:lnTo>
                      <a:pt x="49" y="406"/>
                    </a:lnTo>
                    <a:lnTo>
                      <a:pt x="49" y="406"/>
                    </a:lnTo>
                    <a:lnTo>
                      <a:pt x="49" y="406"/>
                    </a:lnTo>
                    <a:lnTo>
                      <a:pt x="52" y="406"/>
                    </a:lnTo>
                    <a:lnTo>
                      <a:pt x="52" y="406"/>
                    </a:lnTo>
                    <a:lnTo>
                      <a:pt x="52" y="410"/>
                    </a:lnTo>
                    <a:lnTo>
                      <a:pt x="52" y="410"/>
                    </a:lnTo>
                    <a:lnTo>
                      <a:pt x="146" y="1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0" name="Oval 153"/>
              <p:cNvSpPr>
                <a:spLocks noChangeArrowheads="1"/>
              </p:cNvSpPr>
              <p:nvPr/>
            </p:nvSpPr>
            <p:spPr bwMode="auto">
              <a:xfrm>
                <a:off x="3121" y="3424"/>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1" name="Freeform 154"/>
              <p:cNvSpPr>
                <a:spLocks/>
              </p:cNvSpPr>
              <p:nvPr/>
            </p:nvSpPr>
            <p:spPr bwMode="auto">
              <a:xfrm>
                <a:off x="2996" y="3348"/>
                <a:ext cx="167" cy="128"/>
              </a:xfrm>
              <a:custGeom>
                <a:avLst/>
                <a:gdLst>
                  <a:gd name="T0" fmla="*/ 135 w 167"/>
                  <a:gd name="T1" fmla="*/ 128 h 128"/>
                  <a:gd name="T2" fmla="*/ 135 w 167"/>
                  <a:gd name="T3" fmla="*/ 128 h 128"/>
                  <a:gd name="T4" fmla="*/ 139 w 167"/>
                  <a:gd name="T5" fmla="*/ 128 h 128"/>
                  <a:gd name="T6" fmla="*/ 142 w 167"/>
                  <a:gd name="T7" fmla="*/ 128 h 128"/>
                  <a:gd name="T8" fmla="*/ 142 w 167"/>
                  <a:gd name="T9" fmla="*/ 128 h 128"/>
                  <a:gd name="T10" fmla="*/ 146 w 167"/>
                  <a:gd name="T11" fmla="*/ 128 h 128"/>
                  <a:gd name="T12" fmla="*/ 149 w 167"/>
                  <a:gd name="T13" fmla="*/ 125 h 128"/>
                  <a:gd name="T14" fmla="*/ 149 w 167"/>
                  <a:gd name="T15" fmla="*/ 125 h 128"/>
                  <a:gd name="T16" fmla="*/ 153 w 167"/>
                  <a:gd name="T17" fmla="*/ 121 h 128"/>
                  <a:gd name="T18" fmla="*/ 156 w 167"/>
                  <a:gd name="T19" fmla="*/ 121 h 128"/>
                  <a:gd name="T20" fmla="*/ 156 w 167"/>
                  <a:gd name="T21" fmla="*/ 118 h 128"/>
                  <a:gd name="T22" fmla="*/ 160 w 167"/>
                  <a:gd name="T23" fmla="*/ 114 h 128"/>
                  <a:gd name="T24" fmla="*/ 160 w 167"/>
                  <a:gd name="T25" fmla="*/ 114 h 128"/>
                  <a:gd name="T26" fmla="*/ 163 w 167"/>
                  <a:gd name="T27" fmla="*/ 111 h 128"/>
                  <a:gd name="T28" fmla="*/ 163 w 167"/>
                  <a:gd name="T29" fmla="*/ 108 h 128"/>
                  <a:gd name="T30" fmla="*/ 167 w 167"/>
                  <a:gd name="T31" fmla="*/ 104 h 128"/>
                  <a:gd name="T32" fmla="*/ 167 w 167"/>
                  <a:gd name="T33" fmla="*/ 101 h 128"/>
                  <a:gd name="T34" fmla="*/ 167 w 167"/>
                  <a:gd name="T35" fmla="*/ 97 h 128"/>
                  <a:gd name="T36" fmla="*/ 167 w 167"/>
                  <a:gd name="T37" fmla="*/ 97 h 128"/>
                  <a:gd name="T38" fmla="*/ 167 w 167"/>
                  <a:gd name="T39" fmla="*/ 94 h 128"/>
                  <a:gd name="T40" fmla="*/ 167 w 167"/>
                  <a:gd name="T41" fmla="*/ 90 h 128"/>
                  <a:gd name="T42" fmla="*/ 163 w 167"/>
                  <a:gd name="T43" fmla="*/ 90 h 128"/>
                  <a:gd name="T44" fmla="*/ 163 w 167"/>
                  <a:gd name="T45" fmla="*/ 87 h 128"/>
                  <a:gd name="T46" fmla="*/ 160 w 167"/>
                  <a:gd name="T47" fmla="*/ 87 h 128"/>
                  <a:gd name="T48" fmla="*/ 160 w 167"/>
                  <a:gd name="T49" fmla="*/ 83 h 128"/>
                  <a:gd name="T50" fmla="*/ 28 w 167"/>
                  <a:gd name="T51" fmla="*/ 0 h 128"/>
                  <a:gd name="T52" fmla="*/ 28 w 167"/>
                  <a:gd name="T53" fmla="*/ 3 h 128"/>
                  <a:gd name="T54" fmla="*/ 28 w 167"/>
                  <a:gd name="T55" fmla="*/ 3 h 128"/>
                  <a:gd name="T56" fmla="*/ 31 w 167"/>
                  <a:gd name="T57" fmla="*/ 7 h 128"/>
                  <a:gd name="T58" fmla="*/ 31 w 167"/>
                  <a:gd name="T59" fmla="*/ 10 h 128"/>
                  <a:gd name="T60" fmla="*/ 31 w 167"/>
                  <a:gd name="T61" fmla="*/ 10 h 128"/>
                  <a:gd name="T62" fmla="*/ 31 w 167"/>
                  <a:gd name="T63" fmla="*/ 14 h 128"/>
                  <a:gd name="T64" fmla="*/ 31 w 167"/>
                  <a:gd name="T65" fmla="*/ 17 h 128"/>
                  <a:gd name="T66" fmla="*/ 31 w 167"/>
                  <a:gd name="T67" fmla="*/ 21 h 128"/>
                  <a:gd name="T68" fmla="*/ 31 w 167"/>
                  <a:gd name="T69" fmla="*/ 24 h 128"/>
                  <a:gd name="T70" fmla="*/ 28 w 167"/>
                  <a:gd name="T71" fmla="*/ 24 h 128"/>
                  <a:gd name="T72" fmla="*/ 28 w 167"/>
                  <a:gd name="T73" fmla="*/ 28 h 128"/>
                  <a:gd name="T74" fmla="*/ 28 w 167"/>
                  <a:gd name="T75" fmla="*/ 31 h 128"/>
                  <a:gd name="T76" fmla="*/ 25 w 167"/>
                  <a:gd name="T77" fmla="*/ 35 h 128"/>
                  <a:gd name="T78" fmla="*/ 21 w 167"/>
                  <a:gd name="T79" fmla="*/ 38 h 128"/>
                  <a:gd name="T80" fmla="*/ 21 w 167"/>
                  <a:gd name="T81" fmla="*/ 38 h 128"/>
                  <a:gd name="T82" fmla="*/ 18 w 167"/>
                  <a:gd name="T83" fmla="*/ 42 h 128"/>
                  <a:gd name="T84" fmla="*/ 14 w 167"/>
                  <a:gd name="T85" fmla="*/ 42 h 128"/>
                  <a:gd name="T86" fmla="*/ 14 w 167"/>
                  <a:gd name="T87" fmla="*/ 45 h 128"/>
                  <a:gd name="T88" fmla="*/ 11 w 167"/>
                  <a:gd name="T89" fmla="*/ 45 h 128"/>
                  <a:gd name="T90" fmla="*/ 7 w 167"/>
                  <a:gd name="T91" fmla="*/ 45 h 128"/>
                  <a:gd name="T92" fmla="*/ 7 w 167"/>
                  <a:gd name="T93" fmla="*/ 45 h 128"/>
                  <a:gd name="T94" fmla="*/ 4 w 167"/>
                  <a:gd name="T95" fmla="*/ 45 h 128"/>
                  <a:gd name="T96" fmla="*/ 0 w 167"/>
                  <a:gd name="T97" fmla="*/ 45 h 128"/>
                  <a:gd name="T98" fmla="*/ 0 w 167"/>
                  <a:gd name="T99" fmla="*/ 4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7" h="128">
                    <a:moveTo>
                      <a:pt x="132" y="128"/>
                    </a:moveTo>
                    <a:lnTo>
                      <a:pt x="135" y="128"/>
                    </a:lnTo>
                    <a:lnTo>
                      <a:pt x="135" y="128"/>
                    </a:lnTo>
                    <a:lnTo>
                      <a:pt x="135" y="128"/>
                    </a:lnTo>
                    <a:lnTo>
                      <a:pt x="139" y="128"/>
                    </a:lnTo>
                    <a:lnTo>
                      <a:pt x="139" y="128"/>
                    </a:lnTo>
                    <a:lnTo>
                      <a:pt x="139" y="128"/>
                    </a:lnTo>
                    <a:lnTo>
                      <a:pt x="142" y="128"/>
                    </a:lnTo>
                    <a:lnTo>
                      <a:pt x="142" y="128"/>
                    </a:lnTo>
                    <a:lnTo>
                      <a:pt x="142" y="128"/>
                    </a:lnTo>
                    <a:lnTo>
                      <a:pt x="146" y="128"/>
                    </a:lnTo>
                    <a:lnTo>
                      <a:pt x="146" y="128"/>
                    </a:lnTo>
                    <a:lnTo>
                      <a:pt x="146" y="128"/>
                    </a:lnTo>
                    <a:lnTo>
                      <a:pt x="149" y="125"/>
                    </a:lnTo>
                    <a:lnTo>
                      <a:pt x="149" y="125"/>
                    </a:lnTo>
                    <a:lnTo>
                      <a:pt x="149" y="125"/>
                    </a:lnTo>
                    <a:lnTo>
                      <a:pt x="153" y="125"/>
                    </a:lnTo>
                    <a:lnTo>
                      <a:pt x="153" y="121"/>
                    </a:lnTo>
                    <a:lnTo>
                      <a:pt x="153" y="121"/>
                    </a:lnTo>
                    <a:lnTo>
                      <a:pt x="156" y="121"/>
                    </a:lnTo>
                    <a:lnTo>
                      <a:pt x="156" y="121"/>
                    </a:lnTo>
                    <a:lnTo>
                      <a:pt x="156" y="118"/>
                    </a:lnTo>
                    <a:lnTo>
                      <a:pt x="160" y="118"/>
                    </a:lnTo>
                    <a:lnTo>
                      <a:pt x="160" y="114"/>
                    </a:lnTo>
                    <a:lnTo>
                      <a:pt x="160" y="114"/>
                    </a:lnTo>
                    <a:lnTo>
                      <a:pt x="160" y="114"/>
                    </a:lnTo>
                    <a:lnTo>
                      <a:pt x="163" y="111"/>
                    </a:lnTo>
                    <a:lnTo>
                      <a:pt x="163" y="111"/>
                    </a:lnTo>
                    <a:lnTo>
                      <a:pt x="163" y="108"/>
                    </a:lnTo>
                    <a:lnTo>
                      <a:pt x="163" y="108"/>
                    </a:lnTo>
                    <a:lnTo>
                      <a:pt x="163" y="108"/>
                    </a:lnTo>
                    <a:lnTo>
                      <a:pt x="167" y="104"/>
                    </a:lnTo>
                    <a:lnTo>
                      <a:pt x="167" y="104"/>
                    </a:lnTo>
                    <a:lnTo>
                      <a:pt x="167" y="101"/>
                    </a:lnTo>
                    <a:lnTo>
                      <a:pt x="167" y="101"/>
                    </a:lnTo>
                    <a:lnTo>
                      <a:pt x="167" y="97"/>
                    </a:lnTo>
                    <a:lnTo>
                      <a:pt x="167" y="97"/>
                    </a:lnTo>
                    <a:lnTo>
                      <a:pt x="167" y="97"/>
                    </a:lnTo>
                    <a:lnTo>
                      <a:pt x="167" y="94"/>
                    </a:lnTo>
                    <a:lnTo>
                      <a:pt x="167" y="94"/>
                    </a:lnTo>
                    <a:lnTo>
                      <a:pt x="167" y="94"/>
                    </a:lnTo>
                    <a:lnTo>
                      <a:pt x="167" y="90"/>
                    </a:lnTo>
                    <a:lnTo>
                      <a:pt x="163" y="90"/>
                    </a:lnTo>
                    <a:lnTo>
                      <a:pt x="163" y="90"/>
                    </a:lnTo>
                    <a:lnTo>
                      <a:pt x="163" y="87"/>
                    </a:lnTo>
                    <a:lnTo>
                      <a:pt x="163" y="87"/>
                    </a:lnTo>
                    <a:lnTo>
                      <a:pt x="163" y="87"/>
                    </a:lnTo>
                    <a:lnTo>
                      <a:pt x="160" y="87"/>
                    </a:lnTo>
                    <a:lnTo>
                      <a:pt x="160" y="83"/>
                    </a:lnTo>
                    <a:lnTo>
                      <a:pt x="160" y="83"/>
                    </a:lnTo>
                    <a:lnTo>
                      <a:pt x="25" y="0"/>
                    </a:lnTo>
                    <a:lnTo>
                      <a:pt x="28" y="0"/>
                    </a:lnTo>
                    <a:lnTo>
                      <a:pt x="28" y="3"/>
                    </a:lnTo>
                    <a:lnTo>
                      <a:pt x="28" y="3"/>
                    </a:lnTo>
                    <a:lnTo>
                      <a:pt x="28" y="3"/>
                    </a:lnTo>
                    <a:lnTo>
                      <a:pt x="28" y="3"/>
                    </a:lnTo>
                    <a:lnTo>
                      <a:pt x="31" y="7"/>
                    </a:lnTo>
                    <a:lnTo>
                      <a:pt x="31" y="7"/>
                    </a:lnTo>
                    <a:lnTo>
                      <a:pt x="31" y="7"/>
                    </a:lnTo>
                    <a:lnTo>
                      <a:pt x="31" y="10"/>
                    </a:lnTo>
                    <a:lnTo>
                      <a:pt x="31" y="10"/>
                    </a:lnTo>
                    <a:lnTo>
                      <a:pt x="31" y="10"/>
                    </a:lnTo>
                    <a:lnTo>
                      <a:pt x="31" y="14"/>
                    </a:lnTo>
                    <a:lnTo>
                      <a:pt x="31" y="14"/>
                    </a:lnTo>
                    <a:lnTo>
                      <a:pt x="31" y="14"/>
                    </a:lnTo>
                    <a:lnTo>
                      <a:pt x="31" y="17"/>
                    </a:lnTo>
                    <a:lnTo>
                      <a:pt x="31" y="17"/>
                    </a:lnTo>
                    <a:lnTo>
                      <a:pt x="31" y="21"/>
                    </a:lnTo>
                    <a:lnTo>
                      <a:pt x="31" y="21"/>
                    </a:lnTo>
                    <a:lnTo>
                      <a:pt x="31" y="24"/>
                    </a:lnTo>
                    <a:lnTo>
                      <a:pt x="31" y="24"/>
                    </a:lnTo>
                    <a:lnTo>
                      <a:pt x="28" y="24"/>
                    </a:lnTo>
                    <a:lnTo>
                      <a:pt x="28" y="28"/>
                    </a:lnTo>
                    <a:lnTo>
                      <a:pt x="28" y="28"/>
                    </a:lnTo>
                    <a:lnTo>
                      <a:pt x="28" y="31"/>
                    </a:lnTo>
                    <a:lnTo>
                      <a:pt x="28" y="31"/>
                    </a:lnTo>
                    <a:lnTo>
                      <a:pt x="25" y="35"/>
                    </a:lnTo>
                    <a:lnTo>
                      <a:pt x="25" y="35"/>
                    </a:lnTo>
                    <a:lnTo>
                      <a:pt x="25" y="35"/>
                    </a:lnTo>
                    <a:lnTo>
                      <a:pt x="21" y="38"/>
                    </a:lnTo>
                    <a:lnTo>
                      <a:pt x="21" y="38"/>
                    </a:lnTo>
                    <a:lnTo>
                      <a:pt x="21" y="38"/>
                    </a:lnTo>
                    <a:lnTo>
                      <a:pt x="18" y="42"/>
                    </a:lnTo>
                    <a:lnTo>
                      <a:pt x="18" y="42"/>
                    </a:lnTo>
                    <a:lnTo>
                      <a:pt x="18" y="42"/>
                    </a:lnTo>
                    <a:lnTo>
                      <a:pt x="14" y="42"/>
                    </a:lnTo>
                    <a:lnTo>
                      <a:pt x="14" y="42"/>
                    </a:lnTo>
                    <a:lnTo>
                      <a:pt x="14" y="45"/>
                    </a:lnTo>
                    <a:lnTo>
                      <a:pt x="11" y="45"/>
                    </a:lnTo>
                    <a:lnTo>
                      <a:pt x="11" y="45"/>
                    </a:lnTo>
                    <a:lnTo>
                      <a:pt x="11" y="45"/>
                    </a:lnTo>
                    <a:lnTo>
                      <a:pt x="7" y="45"/>
                    </a:lnTo>
                    <a:lnTo>
                      <a:pt x="7" y="45"/>
                    </a:lnTo>
                    <a:lnTo>
                      <a:pt x="7" y="45"/>
                    </a:lnTo>
                    <a:lnTo>
                      <a:pt x="4" y="45"/>
                    </a:lnTo>
                    <a:lnTo>
                      <a:pt x="4" y="45"/>
                    </a:lnTo>
                    <a:lnTo>
                      <a:pt x="4" y="45"/>
                    </a:lnTo>
                    <a:lnTo>
                      <a:pt x="0" y="45"/>
                    </a:lnTo>
                    <a:lnTo>
                      <a:pt x="0" y="45"/>
                    </a:lnTo>
                    <a:lnTo>
                      <a:pt x="0" y="45"/>
                    </a:lnTo>
                    <a:lnTo>
                      <a:pt x="132" y="12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2" name="Oval 155"/>
              <p:cNvSpPr>
                <a:spLocks noChangeArrowheads="1"/>
              </p:cNvSpPr>
              <p:nvPr/>
            </p:nvSpPr>
            <p:spPr bwMode="auto">
              <a:xfrm>
                <a:off x="4231" y="1857"/>
                <a:ext cx="73" cy="72"/>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3" name="Oval 156"/>
              <p:cNvSpPr>
                <a:spLocks noChangeArrowheads="1"/>
              </p:cNvSpPr>
              <p:nvPr/>
            </p:nvSpPr>
            <p:spPr bwMode="auto">
              <a:xfrm>
                <a:off x="1450" y="1340"/>
                <a:ext cx="163" cy="163"/>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4" name="Freeform 157"/>
              <p:cNvSpPr>
                <a:spLocks/>
              </p:cNvSpPr>
              <p:nvPr/>
            </p:nvSpPr>
            <p:spPr bwMode="auto">
              <a:xfrm>
                <a:off x="1512" y="1416"/>
                <a:ext cx="62" cy="97"/>
              </a:xfrm>
              <a:custGeom>
                <a:avLst/>
                <a:gdLst>
                  <a:gd name="T0" fmla="*/ 49 w 62"/>
                  <a:gd name="T1" fmla="*/ 17 h 97"/>
                  <a:gd name="T2" fmla="*/ 49 w 62"/>
                  <a:gd name="T3" fmla="*/ 14 h 97"/>
                  <a:gd name="T4" fmla="*/ 49 w 62"/>
                  <a:gd name="T5" fmla="*/ 14 h 97"/>
                  <a:gd name="T6" fmla="*/ 45 w 62"/>
                  <a:gd name="T7" fmla="*/ 10 h 97"/>
                  <a:gd name="T8" fmla="*/ 45 w 62"/>
                  <a:gd name="T9" fmla="*/ 7 h 97"/>
                  <a:gd name="T10" fmla="*/ 42 w 62"/>
                  <a:gd name="T11" fmla="*/ 4 h 97"/>
                  <a:gd name="T12" fmla="*/ 38 w 62"/>
                  <a:gd name="T13" fmla="*/ 4 h 97"/>
                  <a:gd name="T14" fmla="*/ 35 w 62"/>
                  <a:gd name="T15" fmla="*/ 0 h 97"/>
                  <a:gd name="T16" fmla="*/ 31 w 62"/>
                  <a:gd name="T17" fmla="*/ 0 h 97"/>
                  <a:gd name="T18" fmla="*/ 31 w 62"/>
                  <a:gd name="T19" fmla="*/ 0 h 97"/>
                  <a:gd name="T20" fmla="*/ 28 w 62"/>
                  <a:gd name="T21" fmla="*/ 0 h 97"/>
                  <a:gd name="T22" fmla="*/ 24 w 62"/>
                  <a:gd name="T23" fmla="*/ 0 h 97"/>
                  <a:gd name="T24" fmla="*/ 21 w 62"/>
                  <a:gd name="T25" fmla="*/ 0 h 97"/>
                  <a:gd name="T26" fmla="*/ 17 w 62"/>
                  <a:gd name="T27" fmla="*/ 0 h 97"/>
                  <a:gd name="T28" fmla="*/ 14 w 62"/>
                  <a:gd name="T29" fmla="*/ 4 h 97"/>
                  <a:gd name="T30" fmla="*/ 10 w 62"/>
                  <a:gd name="T31" fmla="*/ 4 h 97"/>
                  <a:gd name="T32" fmla="*/ 10 w 62"/>
                  <a:gd name="T33" fmla="*/ 7 h 97"/>
                  <a:gd name="T34" fmla="*/ 7 w 62"/>
                  <a:gd name="T35" fmla="*/ 7 h 97"/>
                  <a:gd name="T36" fmla="*/ 3 w 62"/>
                  <a:gd name="T37" fmla="*/ 10 h 97"/>
                  <a:gd name="T38" fmla="*/ 3 w 62"/>
                  <a:gd name="T39" fmla="*/ 14 h 97"/>
                  <a:gd name="T40" fmla="*/ 0 w 62"/>
                  <a:gd name="T41" fmla="*/ 17 h 97"/>
                  <a:gd name="T42" fmla="*/ 0 w 62"/>
                  <a:gd name="T43" fmla="*/ 17 h 97"/>
                  <a:gd name="T44" fmla="*/ 0 w 62"/>
                  <a:gd name="T45" fmla="*/ 21 h 97"/>
                  <a:gd name="T46" fmla="*/ 0 w 62"/>
                  <a:gd name="T47" fmla="*/ 24 h 97"/>
                  <a:gd name="T48" fmla="*/ 0 w 62"/>
                  <a:gd name="T49" fmla="*/ 28 h 97"/>
                  <a:gd name="T50" fmla="*/ 10 w 62"/>
                  <a:gd name="T51" fmla="*/ 97 h 97"/>
                  <a:gd name="T52" fmla="*/ 10 w 62"/>
                  <a:gd name="T53" fmla="*/ 94 h 97"/>
                  <a:gd name="T54" fmla="*/ 10 w 62"/>
                  <a:gd name="T55" fmla="*/ 90 h 97"/>
                  <a:gd name="T56" fmla="*/ 14 w 62"/>
                  <a:gd name="T57" fmla="*/ 87 h 97"/>
                  <a:gd name="T58" fmla="*/ 14 w 62"/>
                  <a:gd name="T59" fmla="*/ 83 h 97"/>
                  <a:gd name="T60" fmla="*/ 14 w 62"/>
                  <a:gd name="T61" fmla="*/ 80 h 97"/>
                  <a:gd name="T62" fmla="*/ 17 w 62"/>
                  <a:gd name="T63" fmla="*/ 76 h 97"/>
                  <a:gd name="T64" fmla="*/ 21 w 62"/>
                  <a:gd name="T65" fmla="*/ 76 h 97"/>
                  <a:gd name="T66" fmla="*/ 21 w 62"/>
                  <a:gd name="T67" fmla="*/ 73 h 97"/>
                  <a:gd name="T68" fmla="*/ 24 w 62"/>
                  <a:gd name="T69" fmla="*/ 69 h 97"/>
                  <a:gd name="T70" fmla="*/ 28 w 62"/>
                  <a:gd name="T71" fmla="*/ 69 h 97"/>
                  <a:gd name="T72" fmla="*/ 31 w 62"/>
                  <a:gd name="T73" fmla="*/ 69 h 97"/>
                  <a:gd name="T74" fmla="*/ 35 w 62"/>
                  <a:gd name="T75" fmla="*/ 69 h 97"/>
                  <a:gd name="T76" fmla="*/ 38 w 62"/>
                  <a:gd name="T77" fmla="*/ 66 h 97"/>
                  <a:gd name="T78" fmla="*/ 42 w 62"/>
                  <a:gd name="T79" fmla="*/ 69 h 97"/>
                  <a:gd name="T80" fmla="*/ 45 w 62"/>
                  <a:gd name="T81" fmla="*/ 69 h 97"/>
                  <a:gd name="T82" fmla="*/ 49 w 62"/>
                  <a:gd name="T83" fmla="*/ 69 h 97"/>
                  <a:gd name="T84" fmla="*/ 49 w 62"/>
                  <a:gd name="T85" fmla="*/ 69 h 97"/>
                  <a:gd name="T86" fmla="*/ 52 w 62"/>
                  <a:gd name="T87" fmla="*/ 73 h 97"/>
                  <a:gd name="T88" fmla="*/ 55 w 62"/>
                  <a:gd name="T89" fmla="*/ 73 h 97"/>
                  <a:gd name="T90" fmla="*/ 59 w 62"/>
                  <a:gd name="T91" fmla="*/ 76 h 97"/>
                  <a:gd name="T92" fmla="*/ 59 w 62"/>
                  <a:gd name="T93" fmla="*/ 80 h 97"/>
                  <a:gd name="T94" fmla="*/ 62 w 62"/>
                  <a:gd name="T95" fmla="*/ 83 h 97"/>
                  <a:gd name="T96" fmla="*/ 62 w 62"/>
                  <a:gd name="T97" fmla="*/ 87 h 97"/>
                  <a:gd name="T98" fmla="*/ 62 w 62"/>
                  <a:gd name="T9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97">
                    <a:moveTo>
                      <a:pt x="49" y="21"/>
                    </a:moveTo>
                    <a:lnTo>
                      <a:pt x="49" y="17"/>
                    </a:lnTo>
                    <a:lnTo>
                      <a:pt x="49" y="17"/>
                    </a:lnTo>
                    <a:lnTo>
                      <a:pt x="49" y="14"/>
                    </a:lnTo>
                    <a:lnTo>
                      <a:pt x="49" y="14"/>
                    </a:lnTo>
                    <a:lnTo>
                      <a:pt x="49" y="14"/>
                    </a:lnTo>
                    <a:lnTo>
                      <a:pt x="45" y="10"/>
                    </a:lnTo>
                    <a:lnTo>
                      <a:pt x="45" y="10"/>
                    </a:lnTo>
                    <a:lnTo>
                      <a:pt x="45" y="7"/>
                    </a:lnTo>
                    <a:lnTo>
                      <a:pt x="45" y="7"/>
                    </a:lnTo>
                    <a:lnTo>
                      <a:pt x="42" y="7"/>
                    </a:lnTo>
                    <a:lnTo>
                      <a:pt x="42" y="4"/>
                    </a:lnTo>
                    <a:lnTo>
                      <a:pt x="42" y="4"/>
                    </a:lnTo>
                    <a:lnTo>
                      <a:pt x="38" y="4"/>
                    </a:lnTo>
                    <a:lnTo>
                      <a:pt x="38" y="4"/>
                    </a:lnTo>
                    <a:lnTo>
                      <a:pt x="35" y="0"/>
                    </a:lnTo>
                    <a:lnTo>
                      <a:pt x="35" y="0"/>
                    </a:lnTo>
                    <a:lnTo>
                      <a:pt x="31" y="0"/>
                    </a:lnTo>
                    <a:lnTo>
                      <a:pt x="31" y="0"/>
                    </a:lnTo>
                    <a:lnTo>
                      <a:pt x="31" y="0"/>
                    </a:lnTo>
                    <a:lnTo>
                      <a:pt x="28" y="0"/>
                    </a:lnTo>
                    <a:lnTo>
                      <a:pt x="28" y="0"/>
                    </a:lnTo>
                    <a:lnTo>
                      <a:pt x="24" y="0"/>
                    </a:lnTo>
                    <a:lnTo>
                      <a:pt x="24" y="0"/>
                    </a:lnTo>
                    <a:lnTo>
                      <a:pt x="21" y="0"/>
                    </a:lnTo>
                    <a:lnTo>
                      <a:pt x="21" y="0"/>
                    </a:lnTo>
                    <a:lnTo>
                      <a:pt x="17" y="0"/>
                    </a:lnTo>
                    <a:lnTo>
                      <a:pt x="17" y="0"/>
                    </a:lnTo>
                    <a:lnTo>
                      <a:pt x="14" y="0"/>
                    </a:lnTo>
                    <a:lnTo>
                      <a:pt x="14" y="4"/>
                    </a:lnTo>
                    <a:lnTo>
                      <a:pt x="14" y="4"/>
                    </a:lnTo>
                    <a:lnTo>
                      <a:pt x="10" y="4"/>
                    </a:lnTo>
                    <a:lnTo>
                      <a:pt x="10" y="4"/>
                    </a:lnTo>
                    <a:lnTo>
                      <a:pt x="10" y="7"/>
                    </a:lnTo>
                    <a:lnTo>
                      <a:pt x="7" y="7"/>
                    </a:lnTo>
                    <a:lnTo>
                      <a:pt x="7" y="7"/>
                    </a:lnTo>
                    <a:lnTo>
                      <a:pt x="7" y="10"/>
                    </a:lnTo>
                    <a:lnTo>
                      <a:pt x="3" y="10"/>
                    </a:lnTo>
                    <a:lnTo>
                      <a:pt x="3" y="10"/>
                    </a:lnTo>
                    <a:lnTo>
                      <a:pt x="3" y="14"/>
                    </a:lnTo>
                    <a:lnTo>
                      <a:pt x="3" y="14"/>
                    </a:lnTo>
                    <a:lnTo>
                      <a:pt x="0" y="17"/>
                    </a:lnTo>
                    <a:lnTo>
                      <a:pt x="0" y="17"/>
                    </a:lnTo>
                    <a:lnTo>
                      <a:pt x="0" y="17"/>
                    </a:lnTo>
                    <a:lnTo>
                      <a:pt x="0" y="21"/>
                    </a:lnTo>
                    <a:lnTo>
                      <a:pt x="0" y="21"/>
                    </a:lnTo>
                    <a:lnTo>
                      <a:pt x="0" y="24"/>
                    </a:lnTo>
                    <a:lnTo>
                      <a:pt x="0" y="24"/>
                    </a:lnTo>
                    <a:lnTo>
                      <a:pt x="0" y="28"/>
                    </a:lnTo>
                    <a:lnTo>
                      <a:pt x="0" y="28"/>
                    </a:lnTo>
                    <a:lnTo>
                      <a:pt x="14" y="97"/>
                    </a:lnTo>
                    <a:lnTo>
                      <a:pt x="10" y="97"/>
                    </a:lnTo>
                    <a:lnTo>
                      <a:pt x="10" y="94"/>
                    </a:lnTo>
                    <a:lnTo>
                      <a:pt x="10" y="94"/>
                    </a:lnTo>
                    <a:lnTo>
                      <a:pt x="10" y="90"/>
                    </a:lnTo>
                    <a:lnTo>
                      <a:pt x="10" y="90"/>
                    </a:lnTo>
                    <a:lnTo>
                      <a:pt x="14" y="87"/>
                    </a:lnTo>
                    <a:lnTo>
                      <a:pt x="14" y="87"/>
                    </a:lnTo>
                    <a:lnTo>
                      <a:pt x="14" y="83"/>
                    </a:lnTo>
                    <a:lnTo>
                      <a:pt x="14" y="83"/>
                    </a:lnTo>
                    <a:lnTo>
                      <a:pt x="14" y="80"/>
                    </a:lnTo>
                    <a:lnTo>
                      <a:pt x="14" y="80"/>
                    </a:lnTo>
                    <a:lnTo>
                      <a:pt x="17" y="80"/>
                    </a:lnTo>
                    <a:lnTo>
                      <a:pt x="17" y="76"/>
                    </a:lnTo>
                    <a:lnTo>
                      <a:pt x="17" y="76"/>
                    </a:lnTo>
                    <a:lnTo>
                      <a:pt x="21" y="76"/>
                    </a:lnTo>
                    <a:lnTo>
                      <a:pt x="21" y="73"/>
                    </a:lnTo>
                    <a:lnTo>
                      <a:pt x="21" y="73"/>
                    </a:lnTo>
                    <a:lnTo>
                      <a:pt x="24" y="73"/>
                    </a:lnTo>
                    <a:lnTo>
                      <a:pt x="24" y="69"/>
                    </a:lnTo>
                    <a:lnTo>
                      <a:pt x="28" y="69"/>
                    </a:lnTo>
                    <a:lnTo>
                      <a:pt x="28" y="69"/>
                    </a:lnTo>
                    <a:lnTo>
                      <a:pt x="28" y="69"/>
                    </a:lnTo>
                    <a:lnTo>
                      <a:pt x="31" y="69"/>
                    </a:lnTo>
                    <a:lnTo>
                      <a:pt x="31" y="69"/>
                    </a:lnTo>
                    <a:lnTo>
                      <a:pt x="35" y="69"/>
                    </a:lnTo>
                    <a:lnTo>
                      <a:pt x="35" y="66"/>
                    </a:lnTo>
                    <a:lnTo>
                      <a:pt x="38" y="66"/>
                    </a:lnTo>
                    <a:lnTo>
                      <a:pt x="38" y="66"/>
                    </a:lnTo>
                    <a:lnTo>
                      <a:pt x="42" y="69"/>
                    </a:lnTo>
                    <a:lnTo>
                      <a:pt x="42" y="69"/>
                    </a:lnTo>
                    <a:lnTo>
                      <a:pt x="45" y="69"/>
                    </a:lnTo>
                    <a:lnTo>
                      <a:pt x="45" y="69"/>
                    </a:lnTo>
                    <a:lnTo>
                      <a:pt x="49" y="69"/>
                    </a:lnTo>
                    <a:lnTo>
                      <a:pt x="49" y="69"/>
                    </a:lnTo>
                    <a:lnTo>
                      <a:pt x="49" y="69"/>
                    </a:lnTo>
                    <a:lnTo>
                      <a:pt x="52" y="73"/>
                    </a:lnTo>
                    <a:lnTo>
                      <a:pt x="52" y="73"/>
                    </a:lnTo>
                    <a:lnTo>
                      <a:pt x="55" y="73"/>
                    </a:lnTo>
                    <a:lnTo>
                      <a:pt x="55" y="73"/>
                    </a:lnTo>
                    <a:lnTo>
                      <a:pt x="55" y="76"/>
                    </a:lnTo>
                    <a:lnTo>
                      <a:pt x="59" y="76"/>
                    </a:lnTo>
                    <a:lnTo>
                      <a:pt x="59" y="76"/>
                    </a:lnTo>
                    <a:lnTo>
                      <a:pt x="59" y="80"/>
                    </a:lnTo>
                    <a:lnTo>
                      <a:pt x="59" y="80"/>
                    </a:lnTo>
                    <a:lnTo>
                      <a:pt x="62" y="83"/>
                    </a:lnTo>
                    <a:lnTo>
                      <a:pt x="62" y="83"/>
                    </a:lnTo>
                    <a:lnTo>
                      <a:pt x="62" y="87"/>
                    </a:lnTo>
                    <a:lnTo>
                      <a:pt x="62" y="87"/>
                    </a:lnTo>
                    <a:lnTo>
                      <a:pt x="62" y="87"/>
                    </a:lnTo>
                    <a:lnTo>
                      <a:pt x="49" y="2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5" name="Oval 158"/>
              <p:cNvSpPr>
                <a:spLocks noChangeArrowheads="1"/>
              </p:cNvSpPr>
              <p:nvPr/>
            </p:nvSpPr>
            <p:spPr bwMode="auto">
              <a:xfrm>
                <a:off x="870" y="1128"/>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6" name="Oval 159"/>
              <p:cNvSpPr>
                <a:spLocks noChangeArrowheads="1"/>
              </p:cNvSpPr>
              <p:nvPr/>
            </p:nvSpPr>
            <p:spPr bwMode="auto">
              <a:xfrm>
                <a:off x="2823" y="1090"/>
                <a:ext cx="156" cy="156"/>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7" name="Freeform 160"/>
              <p:cNvSpPr>
                <a:spLocks/>
              </p:cNvSpPr>
              <p:nvPr/>
            </p:nvSpPr>
            <p:spPr bwMode="auto">
              <a:xfrm>
                <a:off x="2930" y="1184"/>
                <a:ext cx="403" cy="322"/>
              </a:xfrm>
              <a:custGeom>
                <a:avLst/>
                <a:gdLst>
                  <a:gd name="T0" fmla="*/ 35 w 403"/>
                  <a:gd name="T1" fmla="*/ 3 h 322"/>
                  <a:gd name="T2" fmla="*/ 32 w 403"/>
                  <a:gd name="T3" fmla="*/ 3 h 322"/>
                  <a:gd name="T4" fmla="*/ 32 w 403"/>
                  <a:gd name="T5" fmla="*/ 0 h 322"/>
                  <a:gd name="T6" fmla="*/ 28 w 403"/>
                  <a:gd name="T7" fmla="*/ 0 h 322"/>
                  <a:gd name="T8" fmla="*/ 25 w 403"/>
                  <a:gd name="T9" fmla="*/ 0 h 322"/>
                  <a:gd name="T10" fmla="*/ 25 w 403"/>
                  <a:gd name="T11" fmla="*/ 3 h 322"/>
                  <a:gd name="T12" fmla="*/ 21 w 403"/>
                  <a:gd name="T13" fmla="*/ 3 h 322"/>
                  <a:gd name="T14" fmla="*/ 18 w 403"/>
                  <a:gd name="T15" fmla="*/ 3 h 322"/>
                  <a:gd name="T16" fmla="*/ 18 w 403"/>
                  <a:gd name="T17" fmla="*/ 7 h 322"/>
                  <a:gd name="T18" fmla="*/ 14 w 403"/>
                  <a:gd name="T19" fmla="*/ 7 h 322"/>
                  <a:gd name="T20" fmla="*/ 11 w 403"/>
                  <a:gd name="T21" fmla="*/ 10 h 322"/>
                  <a:gd name="T22" fmla="*/ 11 w 403"/>
                  <a:gd name="T23" fmla="*/ 14 h 322"/>
                  <a:gd name="T24" fmla="*/ 7 w 403"/>
                  <a:gd name="T25" fmla="*/ 14 h 322"/>
                  <a:gd name="T26" fmla="*/ 7 w 403"/>
                  <a:gd name="T27" fmla="*/ 17 h 322"/>
                  <a:gd name="T28" fmla="*/ 4 w 403"/>
                  <a:gd name="T29" fmla="*/ 21 h 322"/>
                  <a:gd name="T30" fmla="*/ 4 w 403"/>
                  <a:gd name="T31" fmla="*/ 24 h 322"/>
                  <a:gd name="T32" fmla="*/ 4 w 403"/>
                  <a:gd name="T33" fmla="*/ 27 h 322"/>
                  <a:gd name="T34" fmla="*/ 0 w 403"/>
                  <a:gd name="T35" fmla="*/ 27 h 322"/>
                  <a:gd name="T36" fmla="*/ 0 w 403"/>
                  <a:gd name="T37" fmla="*/ 31 h 322"/>
                  <a:gd name="T38" fmla="*/ 0 w 403"/>
                  <a:gd name="T39" fmla="*/ 34 h 322"/>
                  <a:gd name="T40" fmla="*/ 0 w 403"/>
                  <a:gd name="T41" fmla="*/ 34 h 322"/>
                  <a:gd name="T42" fmla="*/ 0 w 403"/>
                  <a:gd name="T43" fmla="*/ 38 h 322"/>
                  <a:gd name="T44" fmla="*/ 4 w 403"/>
                  <a:gd name="T45" fmla="*/ 41 h 322"/>
                  <a:gd name="T46" fmla="*/ 4 w 403"/>
                  <a:gd name="T47" fmla="*/ 41 h 322"/>
                  <a:gd name="T48" fmla="*/ 4 w 403"/>
                  <a:gd name="T49" fmla="*/ 41 h 322"/>
                  <a:gd name="T50" fmla="*/ 371 w 403"/>
                  <a:gd name="T51" fmla="*/ 322 h 322"/>
                  <a:gd name="T52" fmla="*/ 371 w 403"/>
                  <a:gd name="T53" fmla="*/ 319 h 322"/>
                  <a:gd name="T54" fmla="*/ 371 w 403"/>
                  <a:gd name="T55" fmla="*/ 319 h 322"/>
                  <a:gd name="T56" fmla="*/ 368 w 403"/>
                  <a:gd name="T57" fmla="*/ 315 h 322"/>
                  <a:gd name="T58" fmla="*/ 368 w 403"/>
                  <a:gd name="T59" fmla="*/ 315 h 322"/>
                  <a:gd name="T60" fmla="*/ 368 w 403"/>
                  <a:gd name="T61" fmla="*/ 312 h 322"/>
                  <a:gd name="T62" fmla="*/ 371 w 403"/>
                  <a:gd name="T63" fmla="*/ 308 h 322"/>
                  <a:gd name="T64" fmla="*/ 371 w 403"/>
                  <a:gd name="T65" fmla="*/ 305 h 322"/>
                  <a:gd name="T66" fmla="*/ 371 w 403"/>
                  <a:gd name="T67" fmla="*/ 305 h 322"/>
                  <a:gd name="T68" fmla="*/ 371 w 403"/>
                  <a:gd name="T69" fmla="*/ 301 h 322"/>
                  <a:gd name="T70" fmla="*/ 375 w 403"/>
                  <a:gd name="T71" fmla="*/ 298 h 322"/>
                  <a:gd name="T72" fmla="*/ 375 w 403"/>
                  <a:gd name="T73" fmla="*/ 295 h 322"/>
                  <a:gd name="T74" fmla="*/ 378 w 403"/>
                  <a:gd name="T75" fmla="*/ 291 h 322"/>
                  <a:gd name="T76" fmla="*/ 378 w 403"/>
                  <a:gd name="T77" fmla="*/ 291 h 322"/>
                  <a:gd name="T78" fmla="*/ 382 w 403"/>
                  <a:gd name="T79" fmla="*/ 288 h 322"/>
                  <a:gd name="T80" fmla="*/ 385 w 403"/>
                  <a:gd name="T81" fmla="*/ 284 h 322"/>
                  <a:gd name="T82" fmla="*/ 385 w 403"/>
                  <a:gd name="T83" fmla="*/ 284 h 322"/>
                  <a:gd name="T84" fmla="*/ 389 w 403"/>
                  <a:gd name="T85" fmla="*/ 281 h 322"/>
                  <a:gd name="T86" fmla="*/ 392 w 403"/>
                  <a:gd name="T87" fmla="*/ 281 h 322"/>
                  <a:gd name="T88" fmla="*/ 396 w 403"/>
                  <a:gd name="T89" fmla="*/ 281 h 322"/>
                  <a:gd name="T90" fmla="*/ 396 w 403"/>
                  <a:gd name="T91" fmla="*/ 281 h 322"/>
                  <a:gd name="T92" fmla="*/ 399 w 403"/>
                  <a:gd name="T93" fmla="*/ 281 h 322"/>
                  <a:gd name="T94" fmla="*/ 399 w 403"/>
                  <a:gd name="T95" fmla="*/ 281 h 322"/>
                  <a:gd name="T96" fmla="*/ 403 w 403"/>
                  <a:gd name="T97" fmla="*/ 281 h 322"/>
                  <a:gd name="T98" fmla="*/ 403 w 403"/>
                  <a:gd name="T99" fmla="*/ 28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3" h="322">
                    <a:moveTo>
                      <a:pt x="35" y="3"/>
                    </a:moveTo>
                    <a:lnTo>
                      <a:pt x="35" y="3"/>
                    </a:lnTo>
                    <a:lnTo>
                      <a:pt x="32" y="3"/>
                    </a:lnTo>
                    <a:lnTo>
                      <a:pt x="32" y="3"/>
                    </a:lnTo>
                    <a:lnTo>
                      <a:pt x="32" y="0"/>
                    </a:lnTo>
                    <a:lnTo>
                      <a:pt x="32" y="0"/>
                    </a:lnTo>
                    <a:lnTo>
                      <a:pt x="28" y="0"/>
                    </a:lnTo>
                    <a:lnTo>
                      <a:pt x="28" y="0"/>
                    </a:lnTo>
                    <a:lnTo>
                      <a:pt x="28" y="0"/>
                    </a:lnTo>
                    <a:lnTo>
                      <a:pt x="25" y="0"/>
                    </a:lnTo>
                    <a:lnTo>
                      <a:pt x="25" y="3"/>
                    </a:lnTo>
                    <a:lnTo>
                      <a:pt x="25" y="3"/>
                    </a:lnTo>
                    <a:lnTo>
                      <a:pt x="21" y="3"/>
                    </a:lnTo>
                    <a:lnTo>
                      <a:pt x="21" y="3"/>
                    </a:lnTo>
                    <a:lnTo>
                      <a:pt x="21" y="3"/>
                    </a:lnTo>
                    <a:lnTo>
                      <a:pt x="18" y="3"/>
                    </a:lnTo>
                    <a:lnTo>
                      <a:pt x="18" y="7"/>
                    </a:lnTo>
                    <a:lnTo>
                      <a:pt x="18" y="7"/>
                    </a:lnTo>
                    <a:lnTo>
                      <a:pt x="14" y="7"/>
                    </a:lnTo>
                    <a:lnTo>
                      <a:pt x="14" y="7"/>
                    </a:lnTo>
                    <a:lnTo>
                      <a:pt x="14" y="10"/>
                    </a:lnTo>
                    <a:lnTo>
                      <a:pt x="11" y="10"/>
                    </a:lnTo>
                    <a:lnTo>
                      <a:pt x="11" y="10"/>
                    </a:lnTo>
                    <a:lnTo>
                      <a:pt x="11" y="14"/>
                    </a:lnTo>
                    <a:lnTo>
                      <a:pt x="7" y="14"/>
                    </a:lnTo>
                    <a:lnTo>
                      <a:pt x="7" y="14"/>
                    </a:lnTo>
                    <a:lnTo>
                      <a:pt x="7" y="17"/>
                    </a:lnTo>
                    <a:lnTo>
                      <a:pt x="7" y="17"/>
                    </a:lnTo>
                    <a:lnTo>
                      <a:pt x="4" y="21"/>
                    </a:lnTo>
                    <a:lnTo>
                      <a:pt x="4" y="21"/>
                    </a:lnTo>
                    <a:lnTo>
                      <a:pt x="4" y="21"/>
                    </a:lnTo>
                    <a:lnTo>
                      <a:pt x="4" y="24"/>
                    </a:lnTo>
                    <a:lnTo>
                      <a:pt x="4" y="24"/>
                    </a:lnTo>
                    <a:lnTo>
                      <a:pt x="4" y="27"/>
                    </a:lnTo>
                    <a:lnTo>
                      <a:pt x="0" y="27"/>
                    </a:lnTo>
                    <a:lnTo>
                      <a:pt x="0" y="27"/>
                    </a:lnTo>
                    <a:lnTo>
                      <a:pt x="0" y="31"/>
                    </a:lnTo>
                    <a:lnTo>
                      <a:pt x="0" y="31"/>
                    </a:lnTo>
                    <a:lnTo>
                      <a:pt x="0" y="31"/>
                    </a:lnTo>
                    <a:lnTo>
                      <a:pt x="0" y="34"/>
                    </a:lnTo>
                    <a:lnTo>
                      <a:pt x="0" y="34"/>
                    </a:lnTo>
                    <a:lnTo>
                      <a:pt x="0" y="34"/>
                    </a:lnTo>
                    <a:lnTo>
                      <a:pt x="0" y="38"/>
                    </a:lnTo>
                    <a:lnTo>
                      <a:pt x="0" y="38"/>
                    </a:lnTo>
                    <a:lnTo>
                      <a:pt x="0" y="38"/>
                    </a:lnTo>
                    <a:lnTo>
                      <a:pt x="4" y="41"/>
                    </a:lnTo>
                    <a:lnTo>
                      <a:pt x="4" y="41"/>
                    </a:lnTo>
                    <a:lnTo>
                      <a:pt x="4" y="41"/>
                    </a:lnTo>
                    <a:lnTo>
                      <a:pt x="4" y="41"/>
                    </a:lnTo>
                    <a:lnTo>
                      <a:pt x="4" y="41"/>
                    </a:lnTo>
                    <a:lnTo>
                      <a:pt x="371" y="322"/>
                    </a:lnTo>
                    <a:lnTo>
                      <a:pt x="371" y="322"/>
                    </a:lnTo>
                    <a:lnTo>
                      <a:pt x="371" y="322"/>
                    </a:lnTo>
                    <a:lnTo>
                      <a:pt x="371" y="319"/>
                    </a:lnTo>
                    <a:lnTo>
                      <a:pt x="371" y="319"/>
                    </a:lnTo>
                    <a:lnTo>
                      <a:pt x="371" y="319"/>
                    </a:lnTo>
                    <a:lnTo>
                      <a:pt x="371" y="319"/>
                    </a:lnTo>
                    <a:lnTo>
                      <a:pt x="368" y="315"/>
                    </a:lnTo>
                    <a:lnTo>
                      <a:pt x="368" y="315"/>
                    </a:lnTo>
                    <a:lnTo>
                      <a:pt x="368" y="315"/>
                    </a:lnTo>
                    <a:lnTo>
                      <a:pt x="368" y="312"/>
                    </a:lnTo>
                    <a:lnTo>
                      <a:pt x="368" y="312"/>
                    </a:lnTo>
                    <a:lnTo>
                      <a:pt x="368" y="312"/>
                    </a:lnTo>
                    <a:lnTo>
                      <a:pt x="371" y="308"/>
                    </a:lnTo>
                    <a:lnTo>
                      <a:pt x="371" y="308"/>
                    </a:lnTo>
                    <a:lnTo>
                      <a:pt x="371" y="305"/>
                    </a:lnTo>
                    <a:lnTo>
                      <a:pt x="371" y="305"/>
                    </a:lnTo>
                    <a:lnTo>
                      <a:pt x="371" y="305"/>
                    </a:lnTo>
                    <a:lnTo>
                      <a:pt x="371" y="301"/>
                    </a:lnTo>
                    <a:lnTo>
                      <a:pt x="371" y="301"/>
                    </a:lnTo>
                    <a:lnTo>
                      <a:pt x="375" y="298"/>
                    </a:lnTo>
                    <a:lnTo>
                      <a:pt x="375" y="298"/>
                    </a:lnTo>
                    <a:lnTo>
                      <a:pt x="375" y="298"/>
                    </a:lnTo>
                    <a:lnTo>
                      <a:pt x="375" y="295"/>
                    </a:lnTo>
                    <a:lnTo>
                      <a:pt x="378" y="295"/>
                    </a:lnTo>
                    <a:lnTo>
                      <a:pt x="378" y="291"/>
                    </a:lnTo>
                    <a:lnTo>
                      <a:pt x="378" y="291"/>
                    </a:lnTo>
                    <a:lnTo>
                      <a:pt x="378" y="291"/>
                    </a:lnTo>
                    <a:lnTo>
                      <a:pt x="382" y="288"/>
                    </a:lnTo>
                    <a:lnTo>
                      <a:pt x="382" y="288"/>
                    </a:lnTo>
                    <a:lnTo>
                      <a:pt x="382" y="288"/>
                    </a:lnTo>
                    <a:lnTo>
                      <a:pt x="385" y="284"/>
                    </a:lnTo>
                    <a:lnTo>
                      <a:pt x="385" y="284"/>
                    </a:lnTo>
                    <a:lnTo>
                      <a:pt x="385" y="284"/>
                    </a:lnTo>
                    <a:lnTo>
                      <a:pt x="389" y="284"/>
                    </a:lnTo>
                    <a:lnTo>
                      <a:pt x="389" y="281"/>
                    </a:lnTo>
                    <a:lnTo>
                      <a:pt x="392" y="281"/>
                    </a:lnTo>
                    <a:lnTo>
                      <a:pt x="392" y="281"/>
                    </a:lnTo>
                    <a:lnTo>
                      <a:pt x="392" y="281"/>
                    </a:lnTo>
                    <a:lnTo>
                      <a:pt x="396" y="281"/>
                    </a:lnTo>
                    <a:lnTo>
                      <a:pt x="396" y="281"/>
                    </a:lnTo>
                    <a:lnTo>
                      <a:pt x="396" y="281"/>
                    </a:lnTo>
                    <a:lnTo>
                      <a:pt x="399" y="281"/>
                    </a:lnTo>
                    <a:lnTo>
                      <a:pt x="399" y="281"/>
                    </a:lnTo>
                    <a:lnTo>
                      <a:pt x="399" y="281"/>
                    </a:lnTo>
                    <a:lnTo>
                      <a:pt x="399" y="281"/>
                    </a:lnTo>
                    <a:lnTo>
                      <a:pt x="403" y="281"/>
                    </a:lnTo>
                    <a:lnTo>
                      <a:pt x="403" y="281"/>
                    </a:lnTo>
                    <a:lnTo>
                      <a:pt x="403" y="281"/>
                    </a:lnTo>
                    <a:lnTo>
                      <a:pt x="403" y="281"/>
                    </a:lnTo>
                    <a:lnTo>
                      <a:pt x="35"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8" name="Oval 161"/>
              <p:cNvSpPr>
                <a:spLocks noChangeArrowheads="1"/>
              </p:cNvSpPr>
              <p:nvPr/>
            </p:nvSpPr>
            <p:spPr bwMode="auto">
              <a:xfrm>
                <a:off x="3447" y="601"/>
                <a:ext cx="184" cy="18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9" name="Freeform 162"/>
              <p:cNvSpPr>
                <a:spLocks/>
              </p:cNvSpPr>
              <p:nvPr/>
            </p:nvSpPr>
            <p:spPr bwMode="auto">
              <a:xfrm>
                <a:off x="3572" y="743"/>
                <a:ext cx="243" cy="295"/>
              </a:xfrm>
              <a:custGeom>
                <a:avLst/>
                <a:gdLst>
                  <a:gd name="T0" fmla="*/ 42 w 243"/>
                  <a:gd name="T1" fmla="*/ 0 h 295"/>
                  <a:gd name="T2" fmla="*/ 38 w 243"/>
                  <a:gd name="T3" fmla="*/ 0 h 295"/>
                  <a:gd name="T4" fmla="*/ 38 w 243"/>
                  <a:gd name="T5" fmla="*/ 0 h 295"/>
                  <a:gd name="T6" fmla="*/ 38 w 243"/>
                  <a:gd name="T7" fmla="*/ 0 h 295"/>
                  <a:gd name="T8" fmla="*/ 35 w 243"/>
                  <a:gd name="T9" fmla="*/ 4 h 295"/>
                  <a:gd name="T10" fmla="*/ 35 w 243"/>
                  <a:gd name="T11" fmla="*/ 4 h 295"/>
                  <a:gd name="T12" fmla="*/ 31 w 243"/>
                  <a:gd name="T13" fmla="*/ 4 h 295"/>
                  <a:gd name="T14" fmla="*/ 28 w 243"/>
                  <a:gd name="T15" fmla="*/ 4 h 295"/>
                  <a:gd name="T16" fmla="*/ 28 w 243"/>
                  <a:gd name="T17" fmla="*/ 7 h 295"/>
                  <a:gd name="T18" fmla="*/ 24 w 243"/>
                  <a:gd name="T19" fmla="*/ 7 h 295"/>
                  <a:gd name="T20" fmla="*/ 21 w 243"/>
                  <a:gd name="T21" fmla="*/ 11 h 295"/>
                  <a:gd name="T22" fmla="*/ 17 w 243"/>
                  <a:gd name="T23" fmla="*/ 11 h 295"/>
                  <a:gd name="T24" fmla="*/ 17 w 243"/>
                  <a:gd name="T25" fmla="*/ 14 h 295"/>
                  <a:gd name="T26" fmla="*/ 14 w 243"/>
                  <a:gd name="T27" fmla="*/ 14 h 295"/>
                  <a:gd name="T28" fmla="*/ 10 w 243"/>
                  <a:gd name="T29" fmla="*/ 18 h 295"/>
                  <a:gd name="T30" fmla="*/ 10 w 243"/>
                  <a:gd name="T31" fmla="*/ 21 h 295"/>
                  <a:gd name="T32" fmla="*/ 7 w 243"/>
                  <a:gd name="T33" fmla="*/ 21 h 295"/>
                  <a:gd name="T34" fmla="*/ 3 w 243"/>
                  <a:gd name="T35" fmla="*/ 24 h 295"/>
                  <a:gd name="T36" fmla="*/ 3 w 243"/>
                  <a:gd name="T37" fmla="*/ 24 h 295"/>
                  <a:gd name="T38" fmla="*/ 3 w 243"/>
                  <a:gd name="T39" fmla="*/ 28 h 295"/>
                  <a:gd name="T40" fmla="*/ 0 w 243"/>
                  <a:gd name="T41" fmla="*/ 28 h 295"/>
                  <a:gd name="T42" fmla="*/ 0 w 243"/>
                  <a:gd name="T43" fmla="*/ 31 h 295"/>
                  <a:gd name="T44" fmla="*/ 0 w 243"/>
                  <a:gd name="T45" fmla="*/ 31 h 295"/>
                  <a:gd name="T46" fmla="*/ 0 w 243"/>
                  <a:gd name="T47" fmla="*/ 31 h 295"/>
                  <a:gd name="T48" fmla="*/ 0 w 243"/>
                  <a:gd name="T49" fmla="*/ 35 h 295"/>
                  <a:gd name="T50" fmla="*/ 201 w 243"/>
                  <a:gd name="T51" fmla="*/ 295 h 295"/>
                  <a:gd name="T52" fmla="*/ 201 w 243"/>
                  <a:gd name="T53" fmla="*/ 295 h 295"/>
                  <a:gd name="T54" fmla="*/ 201 w 243"/>
                  <a:gd name="T55" fmla="*/ 292 h 295"/>
                  <a:gd name="T56" fmla="*/ 201 w 243"/>
                  <a:gd name="T57" fmla="*/ 292 h 295"/>
                  <a:gd name="T58" fmla="*/ 204 w 243"/>
                  <a:gd name="T59" fmla="*/ 292 h 295"/>
                  <a:gd name="T60" fmla="*/ 204 w 243"/>
                  <a:gd name="T61" fmla="*/ 288 h 295"/>
                  <a:gd name="T62" fmla="*/ 204 w 243"/>
                  <a:gd name="T63" fmla="*/ 288 h 295"/>
                  <a:gd name="T64" fmla="*/ 208 w 243"/>
                  <a:gd name="T65" fmla="*/ 285 h 295"/>
                  <a:gd name="T66" fmla="*/ 208 w 243"/>
                  <a:gd name="T67" fmla="*/ 281 h 295"/>
                  <a:gd name="T68" fmla="*/ 211 w 243"/>
                  <a:gd name="T69" fmla="*/ 281 h 295"/>
                  <a:gd name="T70" fmla="*/ 215 w 243"/>
                  <a:gd name="T71" fmla="*/ 278 h 295"/>
                  <a:gd name="T72" fmla="*/ 218 w 243"/>
                  <a:gd name="T73" fmla="*/ 278 h 295"/>
                  <a:gd name="T74" fmla="*/ 218 w 243"/>
                  <a:gd name="T75" fmla="*/ 274 h 295"/>
                  <a:gd name="T76" fmla="*/ 222 w 243"/>
                  <a:gd name="T77" fmla="*/ 274 h 295"/>
                  <a:gd name="T78" fmla="*/ 225 w 243"/>
                  <a:gd name="T79" fmla="*/ 271 h 295"/>
                  <a:gd name="T80" fmla="*/ 229 w 243"/>
                  <a:gd name="T81" fmla="*/ 271 h 295"/>
                  <a:gd name="T82" fmla="*/ 229 w 243"/>
                  <a:gd name="T83" fmla="*/ 267 h 295"/>
                  <a:gd name="T84" fmla="*/ 232 w 243"/>
                  <a:gd name="T85" fmla="*/ 267 h 295"/>
                  <a:gd name="T86" fmla="*/ 236 w 243"/>
                  <a:gd name="T87" fmla="*/ 264 h 295"/>
                  <a:gd name="T88" fmla="*/ 236 w 243"/>
                  <a:gd name="T89" fmla="*/ 264 h 295"/>
                  <a:gd name="T90" fmla="*/ 239 w 243"/>
                  <a:gd name="T91" fmla="*/ 264 h 295"/>
                  <a:gd name="T92" fmla="*/ 239 w 243"/>
                  <a:gd name="T93" fmla="*/ 264 h 295"/>
                  <a:gd name="T94" fmla="*/ 239 w 243"/>
                  <a:gd name="T95" fmla="*/ 264 h 295"/>
                  <a:gd name="T96" fmla="*/ 243 w 243"/>
                  <a:gd name="T97" fmla="*/ 264 h 295"/>
                  <a:gd name="T98" fmla="*/ 243 w 243"/>
                  <a:gd name="T99" fmla="*/ 26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295">
                    <a:moveTo>
                      <a:pt x="42" y="4"/>
                    </a:moveTo>
                    <a:lnTo>
                      <a:pt x="42" y="0"/>
                    </a:lnTo>
                    <a:lnTo>
                      <a:pt x="38" y="0"/>
                    </a:lnTo>
                    <a:lnTo>
                      <a:pt x="38" y="0"/>
                    </a:lnTo>
                    <a:lnTo>
                      <a:pt x="38" y="0"/>
                    </a:lnTo>
                    <a:lnTo>
                      <a:pt x="38" y="0"/>
                    </a:lnTo>
                    <a:lnTo>
                      <a:pt x="38" y="0"/>
                    </a:lnTo>
                    <a:lnTo>
                      <a:pt x="38" y="0"/>
                    </a:lnTo>
                    <a:lnTo>
                      <a:pt x="35" y="0"/>
                    </a:lnTo>
                    <a:lnTo>
                      <a:pt x="35" y="4"/>
                    </a:lnTo>
                    <a:lnTo>
                      <a:pt x="35" y="4"/>
                    </a:lnTo>
                    <a:lnTo>
                      <a:pt x="35" y="4"/>
                    </a:lnTo>
                    <a:lnTo>
                      <a:pt x="31" y="4"/>
                    </a:lnTo>
                    <a:lnTo>
                      <a:pt x="31" y="4"/>
                    </a:lnTo>
                    <a:lnTo>
                      <a:pt x="31" y="4"/>
                    </a:lnTo>
                    <a:lnTo>
                      <a:pt x="28" y="4"/>
                    </a:lnTo>
                    <a:lnTo>
                      <a:pt x="28" y="7"/>
                    </a:lnTo>
                    <a:lnTo>
                      <a:pt x="28" y="7"/>
                    </a:lnTo>
                    <a:lnTo>
                      <a:pt x="24" y="7"/>
                    </a:lnTo>
                    <a:lnTo>
                      <a:pt x="24" y="7"/>
                    </a:lnTo>
                    <a:lnTo>
                      <a:pt x="21" y="7"/>
                    </a:lnTo>
                    <a:lnTo>
                      <a:pt x="21" y="11"/>
                    </a:lnTo>
                    <a:lnTo>
                      <a:pt x="21" y="11"/>
                    </a:lnTo>
                    <a:lnTo>
                      <a:pt x="17" y="11"/>
                    </a:lnTo>
                    <a:lnTo>
                      <a:pt x="17" y="11"/>
                    </a:lnTo>
                    <a:lnTo>
                      <a:pt x="17" y="14"/>
                    </a:lnTo>
                    <a:lnTo>
                      <a:pt x="14" y="14"/>
                    </a:lnTo>
                    <a:lnTo>
                      <a:pt x="14" y="14"/>
                    </a:lnTo>
                    <a:lnTo>
                      <a:pt x="10" y="18"/>
                    </a:lnTo>
                    <a:lnTo>
                      <a:pt x="10" y="18"/>
                    </a:lnTo>
                    <a:lnTo>
                      <a:pt x="10" y="18"/>
                    </a:lnTo>
                    <a:lnTo>
                      <a:pt x="10" y="21"/>
                    </a:lnTo>
                    <a:lnTo>
                      <a:pt x="7" y="21"/>
                    </a:lnTo>
                    <a:lnTo>
                      <a:pt x="7" y="21"/>
                    </a:lnTo>
                    <a:lnTo>
                      <a:pt x="7" y="21"/>
                    </a:lnTo>
                    <a:lnTo>
                      <a:pt x="3" y="24"/>
                    </a:lnTo>
                    <a:lnTo>
                      <a:pt x="3" y="24"/>
                    </a:lnTo>
                    <a:lnTo>
                      <a:pt x="3" y="24"/>
                    </a:lnTo>
                    <a:lnTo>
                      <a:pt x="3" y="28"/>
                    </a:lnTo>
                    <a:lnTo>
                      <a:pt x="3" y="28"/>
                    </a:lnTo>
                    <a:lnTo>
                      <a:pt x="0" y="28"/>
                    </a:lnTo>
                    <a:lnTo>
                      <a:pt x="0" y="28"/>
                    </a:lnTo>
                    <a:lnTo>
                      <a:pt x="0" y="28"/>
                    </a:lnTo>
                    <a:lnTo>
                      <a:pt x="0" y="31"/>
                    </a:lnTo>
                    <a:lnTo>
                      <a:pt x="0" y="31"/>
                    </a:lnTo>
                    <a:lnTo>
                      <a:pt x="0" y="31"/>
                    </a:lnTo>
                    <a:lnTo>
                      <a:pt x="0" y="31"/>
                    </a:lnTo>
                    <a:lnTo>
                      <a:pt x="0" y="31"/>
                    </a:lnTo>
                    <a:lnTo>
                      <a:pt x="0" y="31"/>
                    </a:lnTo>
                    <a:lnTo>
                      <a:pt x="0" y="35"/>
                    </a:lnTo>
                    <a:lnTo>
                      <a:pt x="201" y="295"/>
                    </a:lnTo>
                    <a:lnTo>
                      <a:pt x="201" y="295"/>
                    </a:lnTo>
                    <a:lnTo>
                      <a:pt x="201" y="295"/>
                    </a:lnTo>
                    <a:lnTo>
                      <a:pt x="201" y="295"/>
                    </a:lnTo>
                    <a:lnTo>
                      <a:pt x="201" y="295"/>
                    </a:lnTo>
                    <a:lnTo>
                      <a:pt x="201" y="292"/>
                    </a:lnTo>
                    <a:lnTo>
                      <a:pt x="201" y="292"/>
                    </a:lnTo>
                    <a:lnTo>
                      <a:pt x="201" y="292"/>
                    </a:lnTo>
                    <a:lnTo>
                      <a:pt x="204" y="292"/>
                    </a:lnTo>
                    <a:lnTo>
                      <a:pt x="204" y="292"/>
                    </a:lnTo>
                    <a:lnTo>
                      <a:pt x="204" y="288"/>
                    </a:lnTo>
                    <a:lnTo>
                      <a:pt x="204" y="288"/>
                    </a:lnTo>
                    <a:lnTo>
                      <a:pt x="204" y="288"/>
                    </a:lnTo>
                    <a:lnTo>
                      <a:pt x="204" y="288"/>
                    </a:lnTo>
                    <a:lnTo>
                      <a:pt x="208" y="285"/>
                    </a:lnTo>
                    <a:lnTo>
                      <a:pt x="208" y="285"/>
                    </a:lnTo>
                    <a:lnTo>
                      <a:pt x="208" y="285"/>
                    </a:lnTo>
                    <a:lnTo>
                      <a:pt x="208" y="281"/>
                    </a:lnTo>
                    <a:lnTo>
                      <a:pt x="211" y="281"/>
                    </a:lnTo>
                    <a:lnTo>
                      <a:pt x="211" y="281"/>
                    </a:lnTo>
                    <a:lnTo>
                      <a:pt x="211" y="281"/>
                    </a:lnTo>
                    <a:lnTo>
                      <a:pt x="215" y="278"/>
                    </a:lnTo>
                    <a:lnTo>
                      <a:pt x="215" y="278"/>
                    </a:lnTo>
                    <a:lnTo>
                      <a:pt x="218" y="278"/>
                    </a:lnTo>
                    <a:lnTo>
                      <a:pt x="218" y="274"/>
                    </a:lnTo>
                    <a:lnTo>
                      <a:pt x="218" y="274"/>
                    </a:lnTo>
                    <a:lnTo>
                      <a:pt x="222" y="274"/>
                    </a:lnTo>
                    <a:lnTo>
                      <a:pt x="222" y="274"/>
                    </a:lnTo>
                    <a:lnTo>
                      <a:pt x="222" y="271"/>
                    </a:lnTo>
                    <a:lnTo>
                      <a:pt x="225" y="271"/>
                    </a:lnTo>
                    <a:lnTo>
                      <a:pt x="225" y="271"/>
                    </a:lnTo>
                    <a:lnTo>
                      <a:pt x="229" y="271"/>
                    </a:lnTo>
                    <a:lnTo>
                      <a:pt x="229" y="267"/>
                    </a:lnTo>
                    <a:lnTo>
                      <a:pt x="229" y="267"/>
                    </a:lnTo>
                    <a:lnTo>
                      <a:pt x="232" y="267"/>
                    </a:lnTo>
                    <a:lnTo>
                      <a:pt x="232" y="267"/>
                    </a:lnTo>
                    <a:lnTo>
                      <a:pt x="232" y="267"/>
                    </a:lnTo>
                    <a:lnTo>
                      <a:pt x="236" y="264"/>
                    </a:lnTo>
                    <a:lnTo>
                      <a:pt x="236" y="264"/>
                    </a:lnTo>
                    <a:lnTo>
                      <a:pt x="236" y="264"/>
                    </a:lnTo>
                    <a:lnTo>
                      <a:pt x="236" y="264"/>
                    </a:lnTo>
                    <a:lnTo>
                      <a:pt x="239" y="264"/>
                    </a:lnTo>
                    <a:lnTo>
                      <a:pt x="239" y="264"/>
                    </a:lnTo>
                    <a:lnTo>
                      <a:pt x="239" y="264"/>
                    </a:lnTo>
                    <a:lnTo>
                      <a:pt x="239" y="264"/>
                    </a:lnTo>
                    <a:lnTo>
                      <a:pt x="239" y="264"/>
                    </a:lnTo>
                    <a:lnTo>
                      <a:pt x="243" y="264"/>
                    </a:lnTo>
                    <a:lnTo>
                      <a:pt x="243" y="264"/>
                    </a:lnTo>
                    <a:lnTo>
                      <a:pt x="243" y="264"/>
                    </a:lnTo>
                    <a:lnTo>
                      <a:pt x="243" y="264"/>
                    </a:lnTo>
                    <a:lnTo>
                      <a:pt x="42" y="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0" name="Freeform 163"/>
              <p:cNvSpPr>
                <a:spLocks/>
              </p:cNvSpPr>
              <p:nvPr/>
            </p:nvSpPr>
            <p:spPr bwMode="auto">
              <a:xfrm>
                <a:off x="3433" y="535"/>
                <a:ext cx="108" cy="139"/>
              </a:xfrm>
              <a:custGeom>
                <a:avLst/>
                <a:gdLst>
                  <a:gd name="T0" fmla="*/ 63 w 108"/>
                  <a:gd name="T1" fmla="*/ 132 h 139"/>
                  <a:gd name="T2" fmla="*/ 63 w 108"/>
                  <a:gd name="T3" fmla="*/ 132 h 139"/>
                  <a:gd name="T4" fmla="*/ 66 w 108"/>
                  <a:gd name="T5" fmla="*/ 135 h 139"/>
                  <a:gd name="T6" fmla="*/ 70 w 108"/>
                  <a:gd name="T7" fmla="*/ 135 h 139"/>
                  <a:gd name="T8" fmla="*/ 70 w 108"/>
                  <a:gd name="T9" fmla="*/ 139 h 139"/>
                  <a:gd name="T10" fmla="*/ 73 w 108"/>
                  <a:gd name="T11" fmla="*/ 139 h 139"/>
                  <a:gd name="T12" fmla="*/ 76 w 108"/>
                  <a:gd name="T13" fmla="*/ 139 h 139"/>
                  <a:gd name="T14" fmla="*/ 80 w 108"/>
                  <a:gd name="T15" fmla="*/ 139 h 139"/>
                  <a:gd name="T16" fmla="*/ 83 w 108"/>
                  <a:gd name="T17" fmla="*/ 139 h 139"/>
                  <a:gd name="T18" fmla="*/ 87 w 108"/>
                  <a:gd name="T19" fmla="*/ 139 h 139"/>
                  <a:gd name="T20" fmla="*/ 90 w 108"/>
                  <a:gd name="T21" fmla="*/ 139 h 139"/>
                  <a:gd name="T22" fmla="*/ 90 w 108"/>
                  <a:gd name="T23" fmla="*/ 135 h 139"/>
                  <a:gd name="T24" fmla="*/ 94 w 108"/>
                  <a:gd name="T25" fmla="*/ 135 h 139"/>
                  <a:gd name="T26" fmla="*/ 97 w 108"/>
                  <a:gd name="T27" fmla="*/ 132 h 139"/>
                  <a:gd name="T28" fmla="*/ 101 w 108"/>
                  <a:gd name="T29" fmla="*/ 132 h 139"/>
                  <a:gd name="T30" fmla="*/ 101 w 108"/>
                  <a:gd name="T31" fmla="*/ 128 h 139"/>
                  <a:gd name="T32" fmla="*/ 104 w 108"/>
                  <a:gd name="T33" fmla="*/ 125 h 139"/>
                  <a:gd name="T34" fmla="*/ 104 w 108"/>
                  <a:gd name="T35" fmla="*/ 121 h 139"/>
                  <a:gd name="T36" fmla="*/ 108 w 108"/>
                  <a:gd name="T37" fmla="*/ 121 h 139"/>
                  <a:gd name="T38" fmla="*/ 108 w 108"/>
                  <a:gd name="T39" fmla="*/ 118 h 139"/>
                  <a:gd name="T40" fmla="*/ 108 w 108"/>
                  <a:gd name="T41" fmla="*/ 115 h 139"/>
                  <a:gd name="T42" fmla="*/ 108 w 108"/>
                  <a:gd name="T43" fmla="*/ 111 h 139"/>
                  <a:gd name="T44" fmla="*/ 108 w 108"/>
                  <a:gd name="T45" fmla="*/ 108 h 139"/>
                  <a:gd name="T46" fmla="*/ 108 w 108"/>
                  <a:gd name="T47" fmla="*/ 108 h 139"/>
                  <a:gd name="T48" fmla="*/ 104 w 108"/>
                  <a:gd name="T49" fmla="*/ 104 h 139"/>
                  <a:gd name="T50" fmla="*/ 45 w 108"/>
                  <a:gd name="T51" fmla="*/ 0 h 139"/>
                  <a:gd name="T52" fmla="*/ 45 w 108"/>
                  <a:gd name="T53" fmla="*/ 4 h 139"/>
                  <a:gd name="T54" fmla="*/ 49 w 108"/>
                  <a:gd name="T55" fmla="*/ 7 h 139"/>
                  <a:gd name="T56" fmla="*/ 49 w 108"/>
                  <a:gd name="T57" fmla="*/ 10 h 139"/>
                  <a:gd name="T58" fmla="*/ 49 w 108"/>
                  <a:gd name="T59" fmla="*/ 10 h 139"/>
                  <a:gd name="T60" fmla="*/ 45 w 108"/>
                  <a:gd name="T61" fmla="*/ 14 h 139"/>
                  <a:gd name="T62" fmla="*/ 45 w 108"/>
                  <a:gd name="T63" fmla="*/ 17 h 139"/>
                  <a:gd name="T64" fmla="*/ 45 w 108"/>
                  <a:gd name="T65" fmla="*/ 21 h 139"/>
                  <a:gd name="T66" fmla="*/ 42 w 108"/>
                  <a:gd name="T67" fmla="*/ 24 h 139"/>
                  <a:gd name="T68" fmla="*/ 42 w 108"/>
                  <a:gd name="T69" fmla="*/ 24 h 139"/>
                  <a:gd name="T70" fmla="*/ 38 w 108"/>
                  <a:gd name="T71" fmla="*/ 28 h 139"/>
                  <a:gd name="T72" fmla="*/ 35 w 108"/>
                  <a:gd name="T73" fmla="*/ 31 h 139"/>
                  <a:gd name="T74" fmla="*/ 31 w 108"/>
                  <a:gd name="T75" fmla="*/ 31 h 139"/>
                  <a:gd name="T76" fmla="*/ 31 w 108"/>
                  <a:gd name="T77" fmla="*/ 35 h 139"/>
                  <a:gd name="T78" fmla="*/ 28 w 108"/>
                  <a:gd name="T79" fmla="*/ 35 h 139"/>
                  <a:gd name="T80" fmla="*/ 24 w 108"/>
                  <a:gd name="T81" fmla="*/ 35 h 139"/>
                  <a:gd name="T82" fmla="*/ 21 w 108"/>
                  <a:gd name="T83" fmla="*/ 35 h 139"/>
                  <a:gd name="T84" fmla="*/ 18 w 108"/>
                  <a:gd name="T85" fmla="*/ 35 h 139"/>
                  <a:gd name="T86" fmla="*/ 14 w 108"/>
                  <a:gd name="T87" fmla="*/ 35 h 139"/>
                  <a:gd name="T88" fmla="*/ 11 w 108"/>
                  <a:gd name="T89" fmla="*/ 35 h 139"/>
                  <a:gd name="T90" fmla="*/ 7 w 108"/>
                  <a:gd name="T91" fmla="*/ 35 h 139"/>
                  <a:gd name="T92" fmla="*/ 7 w 108"/>
                  <a:gd name="T93" fmla="*/ 31 h 139"/>
                  <a:gd name="T94" fmla="*/ 4 w 108"/>
                  <a:gd name="T95" fmla="*/ 31 h 139"/>
                  <a:gd name="T96" fmla="*/ 4 w 108"/>
                  <a:gd name="T97" fmla="*/ 28 h 139"/>
                  <a:gd name="T98" fmla="*/ 0 w 108"/>
                  <a:gd name="T99" fmla="*/ 2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39">
                    <a:moveTo>
                      <a:pt x="63" y="128"/>
                    </a:moveTo>
                    <a:lnTo>
                      <a:pt x="63" y="132"/>
                    </a:lnTo>
                    <a:lnTo>
                      <a:pt x="63" y="132"/>
                    </a:lnTo>
                    <a:lnTo>
                      <a:pt x="63" y="132"/>
                    </a:lnTo>
                    <a:lnTo>
                      <a:pt x="66" y="135"/>
                    </a:lnTo>
                    <a:lnTo>
                      <a:pt x="66" y="135"/>
                    </a:lnTo>
                    <a:lnTo>
                      <a:pt x="66" y="135"/>
                    </a:lnTo>
                    <a:lnTo>
                      <a:pt x="70" y="135"/>
                    </a:lnTo>
                    <a:lnTo>
                      <a:pt x="70" y="139"/>
                    </a:lnTo>
                    <a:lnTo>
                      <a:pt x="70" y="139"/>
                    </a:lnTo>
                    <a:lnTo>
                      <a:pt x="73" y="139"/>
                    </a:lnTo>
                    <a:lnTo>
                      <a:pt x="73" y="139"/>
                    </a:lnTo>
                    <a:lnTo>
                      <a:pt x="76" y="139"/>
                    </a:lnTo>
                    <a:lnTo>
                      <a:pt x="76" y="139"/>
                    </a:lnTo>
                    <a:lnTo>
                      <a:pt x="76" y="139"/>
                    </a:lnTo>
                    <a:lnTo>
                      <a:pt x="80" y="139"/>
                    </a:lnTo>
                    <a:lnTo>
                      <a:pt x="80" y="139"/>
                    </a:lnTo>
                    <a:lnTo>
                      <a:pt x="83" y="139"/>
                    </a:lnTo>
                    <a:lnTo>
                      <a:pt x="83" y="139"/>
                    </a:lnTo>
                    <a:lnTo>
                      <a:pt x="87" y="139"/>
                    </a:lnTo>
                    <a:lnTo>
                      <a:pt x="87" y="139"/>
                    </a:lnTo>
                    <a:lnTo>
                      <a:pt x="90" y="139"/>
                    </a:lnTo>
                    <a:lnTo>
                      <a:pt x="90" y="135"/>
                    </a:lnTo>
                    <a:lnTo>
                      <a:pt x="90" y="135"/>
                    </a:lnTo>
                    <a:lnTo>
                      <a:pt x="94" y="135"/>
                    </a:lnTo>
                    <a:lnTo>
                      <a:pt x="94" y="135"/>
                    </a:lnTo>
                    <a:lnTo>
                      <a:pt x="97" y="135"/>
                    </a:lnTo>
                    <a:lnTo>
                      <a:pt x="97" y="132"/>
                    </a:lnTo>
                    <a:lnTo>
                      <a:pt x="97" y="132"/>
                    </a:lnTo>
                    <a:lnTo>
                      <a:pt x="101" y="132"/>
                    </a:lnTo>
                    <a:lnTo>
                      <a:pt x="101" y="128"/>
                    </a:lnTo>
                    <a:lnTo>
                      <a:pt x="101" y="128"/>
                    </a:lnTo>
                    <a:lnTo>
                      <a:pt x="104" y="128"/>
                    </a:lnTo>
                    <a:lnTo>
                      <a:pt x="104" y="125"/>
                    </a:lnTo>
                    <a:lnTo>
                      <a:pt x="104" y="125"/>
                    </a:lnTo>
                    <a:lnTo>
                      <a:pt x="104" y="121"/>
                    </a:lnTo>
                    <a:lnTo>
                      <a:pt x="104" y="121"/>
                    </a:lnTo>
                    <a:lnTo>
                      <a:pt x="108" y="121"/>
                    </a:lnTo>
                    <a:lnTo>
                      <a:pt x="108" y="118"/>
                    </a:lnTo>
                    <a:lnTo>
                      <a:pt x="108" y="118"/>
                    </a:lnTo>
                    <a:lnTo>
                      <a:pt x="108" y="115"/>
                    </a:lnTo>
                    <a:lnTo>
                      <a:pt x="108" y="115"/>
                    </a:lnTo>
                    <a:lnTo>
                      <a:pt x="108" y="115"/>
                    </a:lnTo>
                    <a:lnTo>
                      <a:pt x="108" y="111"/>
                    </a:lnTo>
                    <a:lnTo>
                      <a:pt x="108" y="111"/>
                    </a:lnTo>
                    <a:lnTo>
                      <a:pt x="108" y="108"/>
                    </a:lnTo>
                    <a:lnTo>
                      <a:pt x="108" y="108"/>
                    </a:lnTo>
                    <a:lnTo>
                      <a:pt x="108" y="108"/>
                    </a:lnTo>
                    <a:lnTo>
                      <a:pt x="104" y="104"/>
                    </a:lnTo>
                    <a:lnTo>
                      <a:pt x="104" y="104"/>
                    </a:lnTo>
                    <a:lnTo>
                      <a:pt x="45" y="0"/>
                    </a:lnTo>
                    <a:lnTo>
                      <a:pt x="45" y="0"/>
                    </a:lnTo>
                    <a:lnTo>
                      <a:pt x="45" y="4"/>
                    </a:lnTo>
                    <a:lnTo>
                      <a:pt x="45" y="4"/>
                    </a:lnTo>
                    <a:lnTo>
                      <a:pt x="45" y="4"/>
                    </a:lnTo>
                    <a:lnTo>
                      <a:pt x="49" y="7"/>
                    </a:lnTo>
                    <a:lnTo>
                      <a:pt x="49" y="7"/>
                    </a:lnTo>
                    <a:lnTo>
                      <a:pt x="49" y="10"/>
                    </a:lnTo>
                    <a:lnTo>
                      <a:pt x="49" y="10"/>
                    </a:lnTo>
                    <a:lnTo>
                      <a:pt x="49" y="10"/>
                    </a:lnTo>
                    <a:lnTo>
                      <a:pt x="45" y="14"/>
                    </a:lnTo>
                    <a:lnTo>
                      <a:pt x="45" y="14"/>
                    </a:lnTo>
                    <a:lnTo>
                      <a:pt x="45" y="17"/>
                    </a:lnTo>
                    <a:lnTo>
                      <a:pt x="45" y="17"/>
                    </a:lnTo>
                    <a:lnTo>
                      <a:pt x="45" y="21"/>
                    </a:lnTo>
                    <a:lnTo>
                      <a:pt x="45" y="21"/>
                    </a:lnTo>
                    <a:lnTo>
                      <a:pt x="42" y="21"/>
                    </a:lnTo>
                    <a:lnTo>
                      <a:pt x="42" y="24"/>
                    </a:lnTo>
                    <a:lnTo>
                      <a:pt x="42" y="24"/>
                    </a:lnTo>
                    <a:lnTo>
                      <a:pt x="42" y="24"/>
                    </a:lnTo>
                    <a:lnTo>
                      <a:pt x="38" y="28"/>
                    </a:lnTo>
                    <a:lnTo>
                      <a:pt x="38" y="28"/>
                    </a:lnTo>
                    <a:lnTo>
                      <a:pt x="38" y="28"/>
                    </a:lnTo>
                    <a:lnTo>
                      <a:pt x="35" y="31"/>
                    </a:lnTo>
                    <a:lnTo>
                      <a:pt x="35" y="31"/>
                    </a:lnTo>
                    <a:lnTo>
                      <a:pt x="31" y="31"/>
                    </a:lnTo>
                    <a:lnTo>
                      <a:pt x="31" y="31"/>
                    </a:lnTo>
                    <a:lnTo>
                      <a:pt x="31" y="35"/>
                    </a:lnTo>
                    <a:lnTo>
                      <a:pt x="28" y="35"/>
                    </a:lnTo>
                    <a:lnTo>
                      <a:pt x="28" y="35"/>
                    </a:lnTo>
                    <a:lnTo>
                      <a:pt x="24" y="35"/>
                    </a:lnTo>
                    <a:lnTo>
                      <a:pt x="24" y="35"/>
                    </a:lnTo>
                    <a:lnTo>
                      <a:pt x="21" y="35"/>
                    </a:lnTo>
                    <a:lnTo>
                      <a:pt x="21" y="35"/>
                    </a:lnTo>
                    <a:lnTo>
                      <a:pt x="18" y="35"/>
                    </a:lnTo>
                    <a:lnTo>
                      <a:pt x="18" y="35"/>
                    </a:lnTo>
                    <a:lnTo>
                      <a:pt x="14" y="35"/>
                    </a:lnTo>
                    <a:lnTo>
                      <a:pt x="14" y="35"/>
                    </a:lnTo>
                    <a:lnTo>
                      <a:pt x="14" y="35"/>
                    </a:lnTo>
                    <a:lnTo>
                      <a:pt x="11" y="35"/>
                    </a:lnTo>
                    <a:lnTo>
                      <a:pt x="11" y="35"/>
                    </a:lnTo>
                    <a:lnTo>
                      <a:pt x="7" y="35"/>
                    </a:lnTo>
                    <a:lnTo>
                      <a:pt x="7" y="31"/>
                    </a:lnTo>
                    <a:lnTo>
                      <a:pt x="7" y="31"/>
                    </a:lnTo>
                    <a:lnTo>
                      <a:pt x="4" y="31"/>
                    </a:lnTo>
                    <a:lnTo>
                      <a:pt x="4" y="31"/>
                    </a:lnTo>
                    <a:lnTo>
                      <a:pt x="4" y="31"/>
                    </a:lnTo>
                    <a:lnTo>
                      <a:pt x="4" y="28"/>
                    </a:lnTo>
                    <a:lnTo>
                      <a:pt x="0" y="28"/>
                    </a:lnTo>
                    <a:lnTo>
                      <a:pt x="0" y="28"/>
                    </a:lnTo>
                    <a:lnTo>
                      <a:pt x="63" y="12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1" name="Oval 164"/>
              <p:cNvSpPr>
                <a:spLocks noChangeArrowheads="1"/>
              </p:cNvSpPr>
              <p:nvPr/>
            </p:nvSpPr>
            <p:spPr bwMode="auto">
              <a:xfrm>
                <a:off x="2348" y="2904"/>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2" name="Oval 165"/>
              <p:cNvSpPr>
                <a:spLocks noChangeArrowheads="1"/>
              </p:cNvSpPr>
              <p:nvPr/>
            </p:nvSpPr>
            <p:spPr bwMode="auto">
              <a:xfrm>
                <a:off x="1928" y="868"/>
                <a:ext cx="73" cy="7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3" name="Oval 166"/>
              <p:cNvSpPr>
                <a:spLocks noChangeArrowheads="1"/>
              </p:cNvSpPr>
              <p:nvPr/>
            </p:nvSpPr>
            <p:spPr bwMode="auto">
              <a:xfrm>
                <a:off x="3305" y="2366"/>
                <a:ext cx="302" cy="302"/>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4" name="Freeform 167"/>
              <p:cNvSpPr>
                <a:spLocks/>
              </p:cNvSpPr>
              <p:nvPr/>
            </p:nvSpPr>
            <p:spPr bwMode="auto">
              <a:xfrm>
                <a:off x="3225" y="2620"/>
                <a:ext cx="205" cy="399"/>
              </a:xfrm>
              <a:custGeom>
                <a:avLst/>
                <a:gdLst>
                  <a:gd name="T0" fmla="*/ 205 w 205"/>
                  <a:gd name="T1" fmla="*/ 27 h 399"/>
                  <a:gd name="T2" fmla="*/ 205 w 205"/>
                  <a:gd name="T3" fmla="*/ 24 h 399"/>
                  <a:gd name="T4" fmla="*/ 205 w 205"/>
                  <a:gd name="T5" fmla="*/ 24 h 399"/>
                  <a:gd name="T6" fmla="*/ 205 w 205"/>
                  <a:gd name="T7" fmla="*/ 20 h 399"/>
                  <a:gd name="T8" fmla="*/ 205 w 205"/>
                  <a:gd name="T9" fmla="*/ 17 h 399"/>
                  <a:gd name="T10" fmla="*/ 201 w 205"/>
                  <a:gd name="T11" fmla="*/ 17 h 399"/>
                  <a:gd name="T12" fmla="*/ 201 w 205"/>
                  <a:gd name="T13" fmla="*/ 14 h 399"/>
                  <a:gd name="T14" fmla="*/ 198 w 205"/>
                  <a:gd name="T15" fmla="*/ 14 h 399"/>
                  <a:gd name="T16" fmla="*/ 198 w 205"/>
                  <a:gd name="T17" fmla="*/ 10 h 399"/>
                  <a:gd name="T18" fmla="*/ 194 w 205"/>
                  <a:gd name="T19" fmla="*/ 10 h 399"/>
                  <a:gd name="T20" fmla="*/ 191 w 205"/>
                  <a:gd name="T21" fmla="*/ 7 h 399"/>
                  <a:gd name="T22" fmla="*/ 191 w 205"/>
                  <a:gd name="T23" fmla="*/ 7 h 399"/>
                  <a:gd name="T24" fmla="*/ 187 w 205"/>
                  <a:gd name="T25" fmla="*/ 3 h 399"/>
                  <a:gd name="T26" fmla="*/ 184 w 205"/>
                  <a:gd name="T27" fmla="*/ 3 h 399"/>
                  <a:gd name="T28" fmla="*/ 180 w 205"/>
                  <a:gd name="T29" fmla="*/ 3 h 399"/>
                  <a:gd name="T30" fmla="*/ 177 w 205"/>
                  <a:gd name="T31" fmla="*/ 3 h 399"/>
                  <a:gd name="T32" fmla="*/ 173 w 205"/>
                  <a:gd name="T33" fmla="*/ 0 h 399"/>
                  <a:gd name="T34" fmla="*/ 170 w 205"/>
                  <a:gd name="T35" fmla="*/ 0 h 399"/>
                  <a:gd name="T36" fmla="*/ 170 w 205"/>
                  <a:gd name="T37" fmla="*/ 0 h 399"/>
                  <a:gd name="T38" fmla="*/ 167 w 205"/>
                  <a:gd name="T39" fmla="*/ 3 h 399"/>
                  <a:gd name="T40" fmla="*/ 163 w 205"/>
                  <a:gd name="T41" fmla="*/ 3 h 399"/>
                  <a:gd name="T42" fmla="*/ 163 w 205"/>
                  <a:gd name="T43" fmla="*/ 3 h 399"/>
                  <a:gd name="T44" fmla="*/ 160 w 205"/>
                  <a:gd name="T45" fmla="*/ 3 h 399"/>
                  <a:gd name="T46" fmla="*/ 160 w 205"/>
                  <a:gd name="T47" fmla="*/ 7 h 399"/>
                  <a:gd name="T48" fmla="*/ 160 w 205"/>
                  <a:gd name="T49" fmla="*/ 7 h 399"/>
                  <a:gd name="T50" fmla="*/ 0 w 205"/>
                  <a:gd name="T51" fmla="*/ 378 h 399"/>
                  <a:gd name="T52" fmla="*/ 0 w 205"/>
                  <a:gd name="T53" fmla="*/ 374 h 399"/>
                  <a:gd name="T54" fmla="*/ 0 w 205"/>
                  <a:gd name="T55" fmla="*/ 374 h 399"/>
                  <a:gd name="T56" fmla="*/ 4 w 205"/>
                  <a:gd name="T57" fmla="*/ 374 h 399"/>
                  <a:gd name="T58" fmla="*/ 4 w 205"/>
                  <a:gd name="T59" fmla="*/ 374 h 399"/>
                  <a:gd name="T60" fmla="*/ 7 w 205"/>
                  <a:gd name="T61" fmla="*/ 371 h 399"/>
                  <a:gd name="T62" fmla="*/ 11 w 205"/>
                  <a:gd name="T63" fmla="*/ 371 h 399"/>
                  <a:gd name="T64" fmla="*/ 14 w 205"/>
                  <a:gd name="T65" fmla="*/ 371 h 399"/>
                  <a:gd name="T66" fmla="*/ 17 w 205"/>
                  <a:gd name="T67" fmla="*/ 374 h 399"/>
                  <a:gd name="T68" fmla="*/ 17 w 205"/>
                  <a:gd name="T69" fmla="*/ 374 h 399"/>
                  <a:gd name="T70" fmla="*/ 21 w 205"/>
                  <a:gd name="T71" fmla="*/ 374 h 399"/>
                  <a:gd name="T72" fmla="*/ 24 w 205"/>
                  <a:gd name="T73" fmla="*/ 374 h 399"/>
                  <a:gd name="T74" fmla="*/ 28 w 205"/>
                  <a:gd name="T75" fmla="*/ 378 h 399"/>
                  <a:gd name="T76" fmla="*/ 31 w 205"/>
                  <a:gd name="T77" fmla="*/ 378 h 399"/>
                  <a:gd name="T78" fmla="*/ 35 w 205"/>
                  <a:gd name="T79" fmla="*/ 378 h 399"/>
                  <a:gd name="T80" fmla="*/ 38 w 205"/>
                  <a:gd name="T81" fmla="*/ 381 h 399"/>
                  <a:gd name="T82" fmla="*/ 38 w 205"/>
                  <a:gd name="T83" fmla="*/ 385 h 399"/>
                  <a:gd name="T84" fmla="*/ 42 w 205"/>
                  <a:gd name="T85" fmla="*/ 385 h 399"/>
                  <a:gd name="T86" fmla="*/ 42 w 205"/>
                  <a:gd name="T87" fmla="*/ 388 h 399"/>
                  <a:gd name="T88" fmla="*/ 45 w 205"/>
                  <a:gd name="T89" fmla="*/ 388 h 399"/>
                  <a:gd name="T90" fmla="*/ 45 w 205"/>
                  <a:gd name="T91" fmla="*/ 392 h 399"/>
                  <a:gd name="T92" fmla="*/ 45 w 205"/>
                  <a:gd name="T93" fmla="*/ 392 h 399"/>
                  <a:gd name="T94" fmla="*/ 45 w 205"/>
                  <a:gd name="T95" fmla="*/ 395 h 399"/>
                  <a:gd name="T96" fmla="*/ 45 w 205"/>
                  <a:gd name="T97" fmla="*/ 395 h 399"/>
                  <a:gd name="T98" fmla="*/ 45 w 205"/>
                  <a:gd name="T99"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399">
                    <a:moveTo>
                      <a:pt x="205" y="27"/>
                    </a:moveTo>
                    <a:lnTo>
                      <a:pt x="205" y="27"/>
                    </a:lnTo>
                    <a:lnTo>
                      <a:pt x="205" y="24"/>
                    </a:lnTo>
                    <a:lnTo>
                      <a:pt x="205" y="24"/>
                    </a:lnTo>
                    <a:lnTo>
                      <a:pt x="205" y="24"/>
                    </a:lnTo>
                    <a:lnTo>
                      <a:pt x="205" y="24"/>
                    </a:lnTo>
                    <a:lnTo>
                      <a:pt x="205" y="20"/>
                    </a:lnTo>
                    <a:lnTo>
                      <a:pt x="205" y="20"/>
                    </a:lnTo>
                    <a:lnTo>
                      <a:pt x="205" y="20"/>
                    </a:lnTo>
                    <a:lnTo>
                      <a:pt x="205" y="17"/>
                    </a:lnTo>
                    <a:lnTo>
                      <a:pt x="205" y="17"/>
                    </a:lnTo>
                    <a:lnTo>
                      <a:pt x="201" y="17"/>
                    </a:lnTo>
                    <a:lnTo>
                      <a:pt x="201" y="17"/>
                    </a:lnTo>
                    <a:lnTo>
                      <a:pt x="201" y="14"/>
                    </a:lnTo>
                    <a:lnTo>
                      <a:pt x="201" y="14"/>
                    </a:lnTo>
                    <a:lnTo>
                      <a:pt x="198" y="14"/>
                    </a:lnTo>
                    <a:lnTo>
                      <a:pt x="198" y="10"/>
                    </a:lnTo>
                    <a:lnTo>
                      <a:pt x="198" y="10"/>
                    </a:lnTo>
                    <a:lnTo>
                      <a:pt x="198" y="10"/>
                    </a:lnTo>
                    <a:lnTo>
                      <a:pt x="194" y="10"/>
                    </a:lnTo>
                    <a:lnTo>
                      <a:pt x="194" y="7"/>
                    </a:lnTo>
                    <a:lnTo>
                      <a:pt x="191" y="7"/>
                    </a:lnTo>
                    <a:lnTo>
                      <a:pt x="191" y="7"/>
                    </a:lnTo>
                    <a:lnTo>
                      <a:pt x="191" y="7"/>
                    </a:lnTo>
                    <a:lnTo>
                      <a:pt x="187" y="7"/>
                    </a:lnTo>
                    <a:lnTo>
                      <a:pt x="187" y="3"/>
                    </a:lnTo>
                    <a:lnTo>
                      <a:pt x="184" y="3"/>
                    </a:lnTo>
                    <a:lnTo>
                      <a:pt x="184" y="3"/>
                    </a:lnTo>
                    <a:lnTo>
                      <a:pt x="180" y="3"/>
                    </a:lnTo>
                    <a:lnTo>
                      <a:pt x="180" y="3"/>
                    </a:lnTo>
                    <a:lnTo>
                      <a:pt x="177" y="3"/>
                    </a:lnTo>
                    <a:lnTo>
                      <a:pt x="177" y="3"/>
                    </a:lnTo>
                    <a:lnTo>
                      <a:pt x="177" y="0"/>
                    </a:lnTo>
                    <a:lnTo>
                      <a:pt x="173" y="0"/>
                    </a:lnTo>
                    <a:lnTo>
                      <a:pt x="173" y="0"/>
                    </a:lnTo>
                    <a:lnTo>
                      <a:pt x="170" y="0"/>
                    </a:lnTo>
                    <a:lnTo>
                      <a:pt x="170" y="0"/>
                    </a:lnTo>
                    <a:lnTo>
                      <a:pt x="170" y="0"/>
                    </a:lnTo>
                    <a:lnTo>
                      <a:pt x="167" y="0"/>
                    </a:lnTo>
                    <a:lnTo>
                      <a:pt x="167" y="3"/>
                    </a:lnTo>
                    <a:lnTo>
                      <a:pt x="167" y="3"/>
                    </a:lnTo>
                    <a:lnTo>
                      <a:pt x="163" y="3"/>
                    </a:lnTo>
                    <a:lnTo>
                      <a:pt x="163" y="3"/>
                    </a:lnTo>
                    <a:lnTo>
                      <a:pt x="163" y="3"/>
                    </a:lnTo>
                    <a:lnTo>
                      <a:pt x="160" y="3"/>
                    </a:lnTo>
                    <a:lnTo>
                      <a:pt x="160" y="3"/>
                    </a:lnTo>
                    <a:lnTo>
                      <a:pt x="160" y="3"/>
                    </a:lnTo>
                    <a:lnTo>
                      <a:pt x="160" y="7"/>
                    </a:lnTo>
                    <a:lnTo>
                      <a:pt x="160" y="7"/>
                    </a:lnTo>
                    <a:lnTo>
                      <a:pt x="160" y="7"/>
                    </a:lnTo>
                    <a:lnTo>
                      <a:pt x="0" y="378"/>
                    </a:lnTo>
                    <a:lnTo>
                      <a:pt x="0" y="378"/>
                    </a:lnTo>
                    <a:lnTo>
                      <a:pt x="0" y="378"/>
                    </a:lnTo>
                    <a:lnTo>
                      <a:pt x="0" y="374"/>
                    </a:lnTo>
                    <a:lnTo>
                      <a:pt x="0" y="374"/>
                    </a:lnTo>
                    <a:lnTo>
                      <a:pt x="0" y="374"/>
                    </a:lnTo>
                    <a:lnTo>
                      <a:pt x="4" y="374"/>
                    </a:lnTo>
                    <a:lnTo>
                      <a:pt x="4" y="374"/>
                    </a:lnTo>
                    <a:lnTo>
                      <a:pt x="4" y="374"/>
                    </a:lnTo>
                    <a:lnTo>
                      <a:pt x="4" y="374"/>
                    </a:lnTo>
                    <a:lnTo>
                      <a:pt x="7" y="371"/>
                    </a:lnTo>
                    <a:lnTo>
                      <a:pt x="7" y="371"/>
                    </a:lnTo>
                    <a:lnTo>
                      <a:pt x="11" y="371"/>
                    </a:lnTo>
                    <a:lnTo>
                      <a:pt x="11" y="371"/>
                    </a:lnTo>
                    <a:lnTo>
                      <a:pt x="11" y="371"/>
                    </a:lnTo>
                    <a:lnTo>
                      <a:pt x="14" y="371"/>
                    </a:lnTo>
                    <a:lnTo>
                      <a:pt x="14" y="371"/>
                    </a:lnTo>
                    <a:lnTo>
                      <a:pt x="17" y="374"/>
                    </a:lnTo>
                    <a:lnTo>
                      <a:pt x="17" y="374"/>
                    </a:lnTo>
                    <a:lnTo>
                      <a:pt x="17" y="374"/>
                    </a:lnTo>
                    <a:lnTo>
                      <a:pt x="21" y="374"/>
                    </a:lnTo>
                    <a:lnTo>
                      <a:pt x="21" y="374"/>
                    </a:lnTo>
                    <a:lnTo>
                      <a:pt x="24" y="374"/>
                    </a:lnTo>
                    <a:lnTo>
                      <a:pt x="24" y="374"/>
                    </a:lnTo>
                    <a:lnTo>
                      <a:pt x="28" y="374"/>
                    </a:lnTo>
                    <a:lnTo>
                      <a:pt x="28" y="378"/>
                    </a:lnTo>
                    <a:lnTo>
                      <a:pt x="31" y="378"/>
                    </a:lnTo>
                    <a:lnTo>
                      <a:pt x="31" y="378"/>
                    </a:lnTo>
                    <a:lnTo>
                      <a:pt x="31" y="378"/>
                    </a:lnTo>
                    <a:lnTo>
                      <a:pt x="35" y="378"/>
                    </a:lnTo>
                    <a:lnTo>
                      <a:pt x="35" y="381"/>
                    </a:lnTo>
                    <a:lnTo>
                      <a:pt x="38" y="381"/>
                    </a:lnTo>
                    <a:lnTo>
                      <a:pt x="38" y="381"/>
                    </a:lnTo>
                    <a:lnTo>
                      <a:pt x="38" y="385"/>
                    </a:lnTo>
                    <a:lnTo>
                      <a:pt x="42" y="385"/>
                    </a:lnTo>
                    <a:lnTo>
                      <a:pt x="42" y="385"/>
                    </a:lnTo>
                    <a:lnTo>
                      <a:pt x="42" y="385"/>
                    </a:lnTo>
                    <a:lnTo>
                      <a:pt x="42" y="388"/>
                    </a:lnTo>
                    <a:lnTo>
                      <a:pt x="45" y="388"/>
                    </a:lnTo>
                    <a:lnTo>
                      <a:pt x="45" y="388"/>
                    </a:lnTo>
                    <a:lnTo>
                      <a:pt x="45" y="392"/>
                    </a:lnTo>
                    <a:lnTo>
                      <a:pt x="45" y="392"/>
                    </a:lnTo>
                    <a:lnTo>
                      <a:pt x="45" y="392"/>
                    </a:lnTo>
                    <a:lnTo>
                      <a:pt x="45" y="392"/>
                    </a:lnTo>
                    <a:lnTo>
                      <a:pt x="45" y="395"/>
                    </a:lnTo>
                    <a:lnTo>
                      <a:pt x="45" y="395"/>
                    </a:lnTo>
                    <a:lnTo>
                      <a:pt x="45" y="395"/>
                    </a:lnTo>
                    <a:lnTo>
                      <a:pt x="45" y="395"/>
                    </a:lnTo>
                    <a:lnTo>
                      <a:pt x="45" y="399"/>
                    </a:lnTo>
                    <a:lnTo>
                      <a:pt x="45" y="399"/>
                    </a:lnTo>
                    <a:lnTo>
                      <a:pt x="205" y="2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5" name="Freeform 168"/>
              <p:cNvSpPr>
                <a:spLocks/>
              </p:cNvSpPr>
              <p:nvPr/>
            </p:nvSpPr>
            <p:spPr bwMode="auto">
              <a:xfrm>
                <a:off x="3118" y="2165"/>
                <a:ext cx="280" cy="295"/>
              </a:xfrm>
              <a:custGeom>
                <a:avLst/>
                <a:gdLst>
                  <a:gd name="T0" fmla="*/ 242 w 280"/>
                  <a:gd name="T1" fmla="*/ 292 h 295"/>
                  <a:gd name="T2" fmla="*/ 246 w 280"/>
                  <a:gd name="T3" fmla="*/ 292 h 295"/>
                  <a:gd name="T4" fmla="*/ 246 w 280"/>
                  <a:gd name="T5" fmla="*/ 292 h 295"/>
                  <a:gd name="T6" fmla="*/ 249 w 280"/>
                  <a:gd name="T7" fmla="*/ 295 h 295"/>
                  <a:gd name="T8" fmla="*/ 249 w 280"/>
                  <a:gd name="T9" fmla="*/ 295 h 295"/>
                  <a:gd name="T10" fmla="*/ 253 w 280"/>
                  <a:gd name="T11" fmla="*/ 295 h 295"/>
                  <a:gd name="T12" fmla="*/ 256 w 280"/>
                  <a:gd name="T13" fmla="*/ 295 h 295"/>
                  <a:gd name="T14" fmla="*/ 260 w 280"/>
                  <a:gd name="T15" fmla="*/ 292 h 295"/>
                  <a:gd name="T16" fmla="*/ 263 w 280"/>
                  <a:gd name="T17" fmla="*/ 292 h 295"/>
                  <a:gd name="T18" fmla="*/ 263 w 280"/>
                  <a:gd name="T19" fmla="*/ 292 h 295"/>
                  <a:gd name="T20" fmla="*/ 267 w 280"/>
                  <a:gd name="T21" fmla="*/ 288 h 295"/>
                  <a:gd name="T22" fmla="*/ 270 w 280"/>
                  <a:gd name="T23" fmla="*/ 285 h 295"/>
                  <a:gd name="T24" fmla="*/ 274 w 280"/>
                  <a:gd name="T25" fmla="*/ 285 h 295"/>
                  <a:gd name="T26" fmla="*/ 274 w 280"/>
                  <a:gd name="T27" fmla="*/ 281 h 295"/>
                  <a:gd name="T28" fmla="*/ 277 w 280"/>
                  <a:gd name="T29" fmla="*/ 278 h 295"/>
                  <a:gd name="T30" fmla="*/ 277 w 280"/>
                  <a:gd name="T31" fmla="*/ 278 h 295"/>
                  <a:gd name="T32" fmla="*/ 280 w 280"/>
                  <a:gd name="T33" fmla="*/ 274 h 295"/>
                  <a:gd name="T34" fmla="*/ 280 w 280"/>
                  <a:gd name="T35" fmla="*/ 271 h 295"/>
                  <a:gd name="T36" fmla="*/ 280 w 280"/>
                  <a:gd name="T37" fmla="*/ 267 h 295"/>
                  <a:gd name="T38" fmla="*/ 280 w 280"/>
                  <a:gd name="T39" fmla="*/ 267 h 295"/>
                  <a:gd name="T40" fmla="*/ 280 w 280"/>
                  <a:gd name="T41" fmla="*/ 264 h 295"/>
                  <a:gd name="T42" fmla="*/ 280 w 280"/>
                  <a:gd name="T43" fmla="*/ 260 h 295"/>
                  <a:gd name="T44" fmla="*/ 280 w 280"/>
                  <a:gd name="T45" fmla="*/ 260 h 295"/>
                  <a:gd name="T46" fmla="*/ 280 w 280"/>
                  <a:gd name="T47" fmla="*/ 257 h 295"/>
                  <a:gd name="T48" fmla="*/ 277 w 280"/>
                  <a:gd name="T49" fmla="*/ 257 h 295"/>
                  <a:gd name="T50" fmla="*/ 38 w 280"/>
                  <a:gd name="T51" fmla="*/ 4 h 295"/>
                  <a:gd name="T52" fmla="*/ 38 w 280"/>
                  <a:gd name="T53" fmla="*/ 4 h 295"/>
                  <a:gd name="T54" fmla="*/ 41 w 280"/>
                  <a:gd name="T55" fmla="*/ 7 h 295"/>
                  <a:gd name="T56" fmla="*/ 41 w 280"/>
                  <a:gd name="T57" fmla="*/ 7 h 295"/>
                  <a:gd name="T58" fmla="*/ 41 w 280"/>
                  <a:gd name="T59" fmla="*/ 11 h 295"/>
                  <a:gd name="T60" fmla="*/ 41 w 280"/>
                  <a:gd name="T61" fmla="*/ 14 h 295"/>
                  <a:gd name="T62" fmla="*/ 38 w 280"/>
                  <a:gd name="T63" fmla="*/ 18 h 295"/>
                  <a:gd name="T64" fmla="*/ 38 w 280"/>
                  <a:gd name="T65" fmla="*/ 18 h 295"/>
                  <a:gd name="T66" fmla="*/ 38 w 280"/>
                  <a:gd name="T67" fmla="*/ 21 h 295"/>
                  <a:gd name="T68" fmla="*/ 34 w 280"/>
                  <a:gd name="T69" fmla="*/ 25 h 295"/>
                  <a:gd name="T70" fmla="*/ 34 w 280"/>
                  <a:gd name="T71" fmla="*/ 28 h 295"/>
                  <a:gd name="T72" fmla="*/ 31 w 280"/>
                  <a:gd name="T73" fmla="*/ 28 h 295"/>
                  <a:gd name="T74" fmla="*/ 27 w 280"/>
                  <a:gd name="T75" fmla="*/ 31 h 295"/>
                  <a:gd name="T76" fmla="*/ 27 w 280"/>
                  <a:gd name="T77" fmla="*/ 35 h 295"/>
                  <a:gd name="T78" fmla="*/ 24 w 280"/>
                  <a:gd name="T79" fmla="*/ 35 h 295"/>
                  <a:gd name="T80" fmla="*/ 20 w 280"/>
                  <a:gd name="T81" fmla="*/ 38 h 295"/>
                  <a:gd name="T82" fmla="*/ 17 w 280"/>
                  <a:gd name="T83" fmla="*/ 38 h 295"/>
                  <a:gd name="T84" fmla="*/ 17 w 280"/>
                  <a:gd name="T85" fmla="*/ 38 h 295"/>
                  <a:gd name="T86" fmla="*/ 13 w 280"/>
                  <a:gd name="T87" fmla="*/ 42 h 295"/>
                  <a:gd name="T88" fmla="*/ 10 w 280"/>
                  <a:gd name="T89" fmla="*/ 42 h 295"/>
                  <a:gd name="T90" fmla="*/ 7 w 280"/>
                  <a:gd name="T91" fmla="*/ 42 h 295"/>
                  <a:gd name="T92" fmla="*/ 7 w 280"/>
                  <a:gd name="T93" fmla="*/ 42 h 295"/>
                  <a:gd name="T94" fmla="*/ 3 w 280"/>
                  <a:gd name="T95" fmla="*/ 38 h 295"/>
                  <a:gd name="T96" fmla="*/ 0 w 280"/>
                  <a:gd name="T97" fmla="*/ 38 h 295"/>
                  <a:gd name="T98" fmla="*/ 0 w 280"/>
                  <a:gd name="T99" fmla="*/ 3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295">
                    <a:moveTo>
                      <a:pt x="242" y="292"/>
                    </a:moveTo>
                    <a:lnTo>
                      <a:pt x="242" y="292"/>
                    </a:lnTo>
                    <a:lnTo>
                      <a:pt x="242" y="292"/>
                    </a:lnTo>
                    <a:lnTo>
                      <a:pt x="246" y="292"/>
                    </a:lnTo>
                    <a:lnTo>
                      <a:pt x="246" y="292"/>
                    </a:lnTo>
                    <a:lnTo>
                      <a:pt x="246" y="292"/>
                    </a:lnTo>
                    <a:lnTo>
                      <a:pt x="246" y="295"/>
                    </a:lnTo>
                    <a:lnTo>
                      <a:pt x="249" y="295"/>
                    </a:lnTo>
                    <a:lnTo>
                      <a:pt x="249" y="295"/>
                    </a:lnTo>
                    <a:lnTo>
                      <a:pt x="249" y="295"/>
                    </a:lnTo>
                    <a:lnTo>
                      <a:pt x="253" y="295"/>
                    </a:lnTo>
                    <a:lnTo>
                      <a:pt x="253" y="295"/>
                    </a:lnTo>
                    <a:lnTo>
                      <a:pt x="256" y="295"/>
                    </a:lnTo>
                    <a:lnTo>
                      <a:pt x="256" y="295"/>
                    </a:lnTo>
                    <a:lnTo>
                      <a:pt x="256" y="292"/>
                    </a:lnTo>
                    <a:lnTo>
                      <a:pt x="260" y="292"/>
                    </a:lnTo>
                    <a:lnTo>
                      <a:pt x="260" y="292"/>
                    </a:lnTo>
                    <a:lnTo>
                      <a:pt x="263" y="292"/>
                    </a:lnTo>
                    <a:lnTo>
                      <a:pt x="263" y="292"/>
                    </a:lnTo>
                    <a:lnTo>
                      <a:pt x="263" y="292"/>
                    </a:lnTo>
                    <a:lnTo>
                      <a:pt x="267" y="288"/>
                    </a:lnTo>
                    <a:lnTo>
                      <a:pt x="267" y="288"/>
                    </a:lnTo>
                    <a:lnTo>
                      <a:pt x="267" y="288"/>
                    </a:lnTo>
                    <a:lnTo>
                      <a:pt x="270" y="285"/>
                    </a:lnTo>
                    <a:lnTo>
                      <a:pt x="270" y="285"/>
                    </a:lnTo>
                    <a:lnTo>
                      <a:pt x="274" y="285"/>
                    </a:lnTo>
                    <a:lnTo>
                      <a:pt x="274" y="285"/>
                    </a:lnTo>
                    <a:lnTo>
                      <a:pt x="274" y="281"/>
                    </a:lnTo>
                    <a:lnTo>
                      <a:pt x="274" y="281"/>
                    </a:lnTo>
                    <a:lnTo>
                      <a:pt x="277" y="278"/>
                    </a:lnTo>
                    <a:lnTo>
                      <a:pt x="277" y="278"/>
                    </a:lnTo>
                    <a:lnTo>
                      <a:pt x="277" y="278"/>
                    </a:lnTo>
                    <a:lnTo>
                      <a:pt x="277" y="274"/>
                    </a:lnTo>
                    <a:lnTo>
                      <a:pt x="280" y="274"/>
                    </a:lnTo>
                    <a:lnTo>
                      <a:pt x="280" y="274"/>
                    </a:lnTo>
                    <a:lnTo>
                      <a:pt x="280" y="271"/>
                    </a:lnTo>
                    <a:lnTo>
                      <a:pt x="280" y="271"/>
                    </a:lnTo>
                    <a:lnTo>
                      <a:pt x="280" y="267"/>
                    </a:lnTo>
                    <a:lnTo>
                      <a:pt x="280" y="267"/>
                    </a:lnTo>
                    <a:lnTo>
                      <a:pt x="280" y="267"/>
                    </a:lnTo>
                    <a:lnTo>
                      <a:pt x="280" y="264"/>
                    </a:lnTo>
                    <a:lnTo>
                      <a:pt x="280" y="264"/>
                    </a:lnTo>
                    <a:lnTo>
                      <a:pt x="280" y="264"/>
                    </a:lnTo>
                    <a:lnTo>
                      <a:pt x="280" y="260"/>
                    </a:lnTo>
                    <a:lnTo>
                      <a:pt x="280" y="260"/>
                    </a:lnTo>
                    <a:lnTo>
                      <a:pt x="280" y="260"/>
                    </a:lnTo>
                    <a:lnTo>
                      <a:pt x="280" y="257"/>
                    </a:lnTo>
                    <a:lnTo>
                      <a:pt x="280" y="257"/>
                    </a:lnTo>
                    <a:lnTo>
                      <a:pt x="280" y="257"/>
                    </a:lnTo>
                    <a:lnTo>
                      <a:pt x="277" y="257"/>
                    </a:lnTo>
                    <a:lnTo>
                      <a:pt x="38" y="0"/>
                    </a:lnTo>
                    <a:lnTo>
                      <a:pt x="38" y="4"/>
                    </a:lnTo>
                    <a:lnTo>
                      <a:pt x="38" y="4"/>
                    </a:lnTo>
                    <a:lnTo>
                      <a:pt x="38" y="4"/>
                    </a:lnTo>
                    <a:lnTo>
                      <a:pt x="38" y="4"/>
                    </a:lnTo>
                    <a:lnTo>
                      <a:pt x="41" y="7"/>
                    </a:lnTo>
                    <a:lnTo>
                      <a:pt x="41" y="7"/>
                    </a:lnTo>
                    <a:lnTo>
                      <a:pt x="41" y="7"/>
                    </a:lnTo>
                    <a:lnTo>
                      <a:pt x="41" y="11"/>
                    </a:lnTo>
                    <a:lnTo>
                      <a:pt x="41" y="11"/>
                    </a:lnTo>
                    <a:lnTo>
                      <a:pt x="41" y="11"/>
                    </a:lnTo>
                    <a:lnTo>
                      <a:pt x="41" y="14"/>
                    </a:lnTo>
                    <a:lnTo>
                      <a:pt x="38" y="14"/>
                    </a:lnTo>
                    <a:lnTo>
                      <a:pt x="38" y="18"/>
                    </a:lnTo>
                    <a:lnTo>
                      <a:pt x="38" y="18"/>
                    </a:lnTo>
                    <a:lnTo>
                      <a:pt x="38" y="18"/>
                    </a:lnTo>
                    <a:lnTo>
                      <a:pt x="38" y="21"/>
                    </a:lnTo>
                    <a:lnTo>
                      <a:pt x="38" y="21"/>
                    </a:lnTo>
                    <a:lnTo>
                      <a:pt x="34" y="25"/>
                    </a:lnTo>
                    <a:lnTo>
                      <a:pt x="34" y="25"/>
                    </a:lnTo>
                    <a:lnTo>
                      <a:pt x="34" y="25"/>
                    </a:lnTo>
                    <a:lnTo>
                      <a:pt x="34" y="28"/>
                    </a:lnTo>
                    <a:lnTo>
                      <a:pt x="31" y="28"/>
                    </a:lnTo>
                    <a:lnTo>
                      <a:pt x="31" y="28"/>
                    </a:lnTo>
                    <a:lnTo>
                      <a:pt x="31" y="31"/>
                    </a:lnTo>
                    <a:lnTo>
                      <a:pt x="27" y="31"/>
                    </a:lnTo>
                    <a:lnTo>
                      <a:pt x="27" y="31"/>
                    </a:lnTo>
                    <a:lnTo>
                      <a:pt x="27" y="35"/>
                    </a:lnTo>
                    <a:lnTo>
                      <a:pt x="24" y="35"/>
                    </a:lnTo>
                    <a:lnTo>
                      <a:pt x="24" y="35"/>
                    </a:lnTo>
                    <a:lnTo>
                      <a:pt x="24" y="35"/>
                    </a:lnTo>
                    <a:lnTo>
                      <a:pt x="20" y="38"/>
                    </a:lnTo>
                    <a:lnTo>
                      <a:pt x="20" y="38"/>
                    </a:lnTo>
                    <a:lnTo>
                      <a:pt x="17" y="38"/>
                    </a:lnTo>
                    <a:lnTo>
                      <a:pt x="17" y="38"/>
                    </a:lnTo>
                    <a:lnTo>
                      <a:pt x="17" y="38"/>
                    </a:lnTo>
                    <a:lnTo>
                      <a:pt x="13" y="38"/>
                    </a:lnTo>
                    <a:lnTo>
                      <a:pt x="13" y="42"/>
                    </a:lnTo>
                    <a:lnTo>
                      <a:pt x="10" y="42"/>
                    </a:lnTo>
                    <a:lnTo>
                      <a:pt x="10" y="42"/>
                    </a:lnTo>
                    <a:lnTo>
                      <a:pt x="10" y="42"/>
                    </a:lnTo>
                    <a:lnTo>
                      <a:pt x="7" y="42"/>
                    </a:lnTo>
                    <a:lnTo>
                      <a:pt x="7" y="42"/>
                    </a:lnTo>
                    <a:lnTo>
                      <a:pt x="7" y="42"/>
                    </a:lnTo>
                    <a:lnTo>
                      <a:pt x="3" y="38"/>
                    </a:lnTo>
                    <a:lnTo>
                      <a:pt x="3" y="38"/>
                    </a:lnTo>
                    <a:lnTo>
                      <a:pt x="3" y="38"/>
                    </a:lnTo>
                    <a:lnTo>
                      <a:pt x="0" y="38"/>
                    </a:lnTo>
                    <a:lnTo>
                      <a:pt x="0" y="38"/>
                    </a:lnTo>
                    <a:lnTo>
                      <a:pt x="0" y="38"/>
                    </a:lnTo>
                    <a:lnTo>
                      <a:pt x="242" y="29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 name="Oval 169"/>
              <p:cNvSpPr>
                <a:spLocks noChangeArrowheads="1"/>
              </p:cNvSpPr>
              <p:nvPr/>
            </p:nvSpPr>
            <p:spPr bwMode="auto">
              <a:xfrm>
                <a:off x="2858" y="3240"/>
                <a:ext cx="183" cy="18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 name="Freeform 170"/>
              <p:cNvSpPr>
                <a:spLocks/>
              </p:cNvSpPr>
              <p:nvPr/>
            </p:nvSpPr>
            <p:spPr bwMode="auto">
              <a:xfrm>
                <a:off x="2975" y="3095"/>
                <a:ext cx="219" cy="218"/>
              </a:xfrm>
              <a:custGeom>
                <a:avLst/>
                <a:gdLst>
                  <a:gd name="T0" fmla="*/ 4 w 219"/>
                  <a:gd name="T1" fmla="*/ 180 h 218"/>
                  <a:gd name="T2" fmla="*/ 4 w 219"/>
                  <a:gd name="T3" fmla="*/ 180 h 218"/>
                  <a:gd name="T4" fmla="*/ 0 w 219"/>
                  <a:gd name="T5" fmla="*/ 184 h 218"/>
                  <a:gd name="T6" fmla="*/ 0 w 219"/>
                  <a:gd name="T7" fmla="*/ 184 h 218"/>
                  <a:gd name="T8" fmla="*/ 0 w 219"/>
                  <a:gd name="T9" fmla="*/ 187 h 218"/>
                  <a:gd name="T10" fmla="*/ 0 w 219"/>
                  <a:gd name="T11" fmla="*/ 191 h 218"/>
                  <a:gd name="T12" fmla="*/ 0 w 219"/>
                  <a:gd name="T13" fmla="*/ 194 h 218"/>
                  <a:gd name="T14" fmla="*/ 4 w 219"/>
                  <a:gd name="T15" fmla="*/ 194 h 218"/>
                  <a:gd name="T16" fmla="*/ 4 w 219"/>
                  <a:gd name="T17" fmla="*/ 198 h 218"/>
                  <a:gd name="T18" fmla="*/ 4 w 219"/>
                  <a:gd name="T19" fmla="*/ 201 h 218"/>
                  <a:gd name="T20" fmla="*/ 7 w 219"/>
                  <a:gd name="T21" fmla="*/ 204 h 218"/>
                  <a:gd name="T22" fmla="*/ 7 w 219"/>
                  <a:gd name="T23" fmla="*/ 208 h 218"/>
                  <a:gd name="T24" fmla="*/ 11 w 219"/>
                  <a:gd name="T25" fmla="*/ 208 h 218"/>
                  <a:gd name="T26" fmla="*/ 14 w 219"/>
                  <a:gd name="T27" fmla="*/ 211 h 218"/>
                  <a:gd name="T28" fmla="*/ 14 w 219"/>
                  <a:gd name="T29" fmla="*/ 215 h 218"/>
                  <a:gd name="T30" fmla="*/ 18 w 219"/>
                  <a:gd name="T31" fmla="*/ 215 h 218"/>
                  <a:gd name="T32" fmla="*/ 21 w 219"/>
                  <a:gd name="T33" fmla="*/ 215 h 218"/>
                  <a:gd name="T34" fmla="*/ 25 w 219"/>
                  <a:gd name="T35" fmla="*/ 218 h 218"/>
                  <a:gd name="T36" fmla="*/ 28 w 219"/>
                  <a:gd name="T37" fmla="*/ 218 h 218"/>
                  <a:gd name="T38" fmla="*/ 28 w 219"/>
                  <a:gd name="T39" fmla="*/ 218 h 218"/>
                  <a:gd name="T40" fmla="*/ 32 w 219"/>
                  <a:gd name="T41" fmla="*/ 218 h 218"/>
                  <a:gd name="T42" fmla="*/ 35 w 219"/>
                  <a:gd name="T43" fmla="*/ 218 h 218"/>
                  <a:gd name="T44" fmla="*/ 35 w 219"/>
                  <a:gd name="T45" fmla="*/ 218 h 218"/>
                  <a:gd name="T46" fmla="*/ 39 w 219"/>
                  <a:gd name="T47" fmla="*/ 215 h 218"/>
                  <a:gd name="T48" fmla="*/ 42 w 219"/>
                  <a:gd name="T49" fmla="*/ 215 h 218"/>
                  <a:gd name="T50" fmla="*/ 219 w 219"/>
                  <a:gd name="T51" fmla="*/ 38 h 218"/>
                  <a:gd name="T52" fmla="*/ 219 w 219"/>
                  <a:gd name="T53" fmla="*/ 38 h 218"/>
                  <a:gd name="T54" fmla="*/ 215 w 219"/>
                  <a:gd name="T55" fmla="*/ 41 h 218"/>
                  <a:gd name="T56" fmla="*/ 212 w 219"/>
                  <a:gd name="T57" fmla="*/ 41 h 218"/>
                  <a:gd name="T58" fmla="*/ 212 w 219"/>
                  <a:gd name="T59" fmla="*/ 41 h 218"/>
                  <a:gd name="T60" fmla="*/ 208 w 219"/>
                  <a:gd name="T61" fmla="*/ 41 h 218"/>
                  <a:gd name="T62" fmla="*/ 205 w 219"/>
                  <a:gd name="T63" fmla="*/ 41 h 218"/>
                  <a:gd name="T64" fmla="*/ 202 w 219"/>
                  <a:gd name="T65" fmla="*/ 41 h 218"/>
                  <a:gd name="T66" fmla="*/ 198 w 219"/>
                  <a:gd name="T67" fmla="*/ 38 h 218"/>
                  <a:gd name="T68" fmla="*/ 198 w 219"/>
                  <a:gd name="T69" fmla="*/ 38 h 218"/>
                  <a:gd name="T70" fmla="*/ 195 w 219"/>
                  <a:gd name="T71" fmla="*/ 35 h 218"/>
                  <a:gd name="T72" fmla="*/ 191 w 219"/>
                  <a:gd name="T73" fmla="*/ 35 h 218"/>
                  <a:gd name="T74" fmla="*/ 188 w 219"/>
                  <a:gd name="T75" fmla="*/ 31 h 218"/>
                  <a:gd name="T76" fmla="*/ 188 w 219"/>
                  <a:gd name="T77" fmla="*/ 28 h 218"/>
                  <a:gd name="T78" fmla="*/ 184 w 219"/>
                  <a:gd name="T79" fmla="*/ 24 h 218"/>
                  <a:gd name="T80" fmla="*/ 184 w 219"/>
                  <a:gd name="T81" fmla="*/ 24 h 218"/>
                  <a:gd name="T82" fmla="*/ 181 w 219"/>
                  <a:gd name="T83" fmla="*/ 21 h 218"/>
                  <a:gd name="T84" fmla="*/ 181 w 219"/>
                  <a:gd name="T85" fmla="*/ 17 h 218"/>
                  <a:gd name="T86" fmla="*/ 181 w 219"/>
                  <a:gd name="T87" fmla="*/ 14 h 218"/>
                  <a:gd name="T88" fmla="*/ 181 w 219"/>
                  <a:gd name="T89" fmla="*/ 10 h 218"/>
                  <a:gd name="T90" fmla="*/ 181 w 219"/>
                  <a:gd name="T91" fmla="*/ 10 h 218"/>
                  <a:gd name="T92" fmla="*/ 181 w 219"/>
                  <a:gd name="T93" fmla="*/ 7 h 218"/>
                  <a:gd name="T94" fmla="*/ 181 w 219"/>
                  <a:gd name="T95" fmla="*/ 3 h 218"/>
                  <a:gd name="T96" fmla="*/ 184 w 219"/>
                  <a:gd name="T97" fmla="*/ 3 h 218"/>
                  <a:gd name="T98" fmla="*/ 184 w 219"/>
                  <a:gd name="T9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218">
                    <a:moveTo>
                      <a:pt x="4" y="177"/>
                    </a:moveTo>
                    <a:lnTo>
                      <a:pt x="4" y="180"/>
                    </a:lnTo>
                    <a:lnTo>
                      <a:pt x="4" y="180"/>
                    </a:lnTo>
                    <a:lnTo>
                      <a:pt x="4" y="180"/>
                    </a:lnTo>
                    <a:lnTo>
                      <a:pt x="4" y="180"/>
                    </a:lnTo>
                    <a:lnTo>
                      <a:pt x="0" y="184"/>
                    </a:lnTo>
                    <a:lnTo>
                      <a:pt x="0" y="184"/>
                    </a:lnTo>
                    <a:lnTo>
                      <a:pt x="0" y="184"/>
                    </a:lnTo>
                    <a:lnTo>
                      <a:pt x="0" y="187"/>
                    </a:lnTo>
                    <a:lnTo>
                      <a:pt x="0" y="187"/>
                    </a:lnTo>
                    <a:lnTo>
                      <a:pt x="0" y="187"/>
                    </a:lnTo>
                    <a:lnTo>
                      <a:pt x="0" y="191"/>
                    </a:lnTo>
                    <a:lnTo>
                      <a:pt x="0" y="191"/>
                    </a:lnTo>
                    <a:lnTo>
                      <a:pt x="0" y="194"/>
                    </a:lnTo>
                    <a:lnTo>
                      <a:pt x="0" y="194"/>
                    </a:lnTo>
                    <a:lnTo>
                      <a:pt x="4" y="194"/>
                    </a:lnTo>
                    <a:lnTo>
                      <a:pt x="4" y="198"/>
                    </a:lnTo>
                    <a:lnTo>
                      <a:pt x="4" y="198"/>
                    </a:lnTo>
                    <a:lnTo>
                      <a:pt x="4" y="201"/>
                    </a:lnTo>
                    <a:lnTo>
                      <a:pt x="4" y="201"/>
                    </a:lnTo>
                    <a:lnTo>
                      <a:pt x="4" y="204"/>
                    </a:lnTo>
                    <a:lnTo>
                      <a:pt x="7" y="204"/>
                    </a:lnTo>
                    <a:lnTo>
                      <a:pt x="7" y="204"/>
                    </a:lnTo>
                    <a:lnTo>
                      <a:pt x="7" y="208"/>
                    </a:lnTo>
                    <a:lnTo>
                      <a:pt x="11" y="208"/>
                    </a:lnTo>
                    <a:lnTo>
                      <a:pt x="11" y="208"/>
                    </a:lnTo>
                    <a:lnTo>
                      <a:pt x="11" y="211"/>
                    </a:lnTo>
                    <a:lnTo>
                      <a:pt x="14" y="211"/>
                    </a:lnTo>
                    <a:lnTo>
                      <a:pt x="14" y="211"/>
                    </a:lnTo>
                    <a:lnTo>
                      <a:pt x="14" y="215"/>
                    </a:lnTo>
                    <a:lnTo>
                      <a:pt x="18" y="215"/>
                    </a:lnTo>
                    <a:lnTo>
                      <a:pt x="18" y="215"/>
                    </a:lnTo>
                    <a:lnTo>
                      <a:pt x="21" y="215"/>
                    </a:lnTo>
                    <a:lnTo>
                      <a:pt x="21" y="215"/>
                    </a:lnTo>
                    <a:lnTo>
                      <a:pt x="21" y="218"/>
                    </a:lnTo>
                    <a:lnTo>
                      <a:pt x="25" y="218"/>
                    </a:lnTo>
                    <a:lnTo>
                      <a:pt x="25" y="218"/>
                    </a:lnTo>
                    <a:lnTo>
                      <a:pt x="28" y="218"/>
                    </a:lnTo>
                    <a:lnTo>
                      <a:pt x="28" y="218"/>
                    </a:lnTo>
                    <a:lnTo>
                      <a:pt x="28" y="218"/>
                    </a:lnTo>
                    <a:lnTo>
                      <a:pt x="32" y="218"/>
                    </a:lnTo>
                    <a:lnTo>
                      <a:pt x="32" y="218"/>
                    </a:lnTo>
                    <a:lnTo>
                      <a:pt x="32" y="218"/>
                    </a:lnTo>
                    <a:lnTo>
                      <a:pt x="35" y="218"/>
                    </a:lnTo>
                    <a:lnTo>
                      <a:pt x="35" y="218"/>
                    </a:lnTo>
                    <a:lnTo>
                      <a:pt x="35" y="218"/>
                    </a:lnTo>
                    <a:lnTo>
                      <a:pt x="39" y="215"/>
                    </a:lnTo>
                    <a:lnTo>
                      <a:pt x="39" y="215"/>
                    </a:lnTo>
                    <a:lnTo>
                      <a:pt x="39" y="215"/>
                    </a:lnTo>
                    <a:lnTo>
                      <a:pt x="42" y="215"/>
                    </a:lnTo>
                    <a:lnTo>
                      <a:pt x="219" y="38"/>
                    </a:lnTo>
                    <a:lnTo>
                      <a:pt x="219" y="38"/>
                    </a:lnTo>
                    <a:lnTo>
                      <a:pt x="219" y="38"/>
                    </a:lnTo>
                    <a:lnTo>
                      <a:pt x="219" y="38"/>
                    </a:lnTo>
                    <a:lnTo>
                      <a:pt x="215" y="41"/>
                    </a:lnTo>
                    <a:lnTo>
                      <a:pt x="215" y="41"/>
                    </a:lnTo>
                    <a:lnTo>
                      <a:pt x="215" y="41"/>
                    </a:lnTo>
                    <a:lnTo>
                      <a:pt x="212" y="41"/>
                    </a:lnTo>
                    <a:lnTo>
                      <a:pt x="212" y="41"/>
                    </a:lnTo>
                    <a:lnTo>
                      <a:pt x="212" y="41"/>
                    </a:lnTo>
                    <a:lnTo>
                      <a:pt x="208" y="41"/>
                    </a:lnTo>
                    <a:lnTo>
                      <a:pt x="208" y="41"/>
                    </a:lnTo>
                    <a:lnTo>
                      <a:pt x="205" y="41"/>
                    </a:lnTo>
                    <a:lnTo>
                      <a:pt x="205" y="41"/>
                    </a:lnTo>
                    <a:lnTo>
                      <a:pt x="205" y="41"/>
                    </a:lnTo>
                    <a:lnTo>
                      <a:pt x="202" y="41"/>
                    </a:lnTo>
                    <a:lnTo>
                      <a:pt x="202" y="38"/>
                    </a:lnTo>
                    <a:lnTo>
                      <a:pt x="198" y="38"/>
                    </a:lnTo>
                    <a:lnTo>
                      <a:pt x="198" y="38"/>
                    </a:lnTo>
                    <a:lnTo>
                      <a:pt x="198" y="38"/>
                    </a:lnTo>
                    <a:lnTo>
                      <a:pt x="195" y="35"/>
                    </a:lnTo>
                    <a:lnTo>
                      <a:pt x="195" y="35"/>
                    </a:lnTo>
                    <a:lnTo>
                      <a:pt x="195" y="35"/>
                    </a:lnTo>
                    <a:lnTo>
                      <a:pt x="191" y="35"/>
                    </a:lnTo>
                    <a:lnTo>
                      <a:pt x="191" y="31"/>
                    </a:lnTo>
                    <a:lnTo>
                      <a:pt x="188" y="31"/>
                    </a:lnTo>
                    <a:lnTo>
                      <a:pt x="188" y="31"/>
                    </a:lnTo>
                    <a:lnTo>
                      <a:pt x="188" y="28"/>
                    </a:lnTo>
                    <a:lnTo>
                      <a:pt x="188" y="28"/>
                    </a:lnTo>
                    <a:lnTo>
                      <a:pt x="184" y="24"/>
                    </a:lnTo>
                    <a:lnTo>
                      <a:pt x="184" y="24"/>
                    </a:lnTo>
                    <a:lnTo>
                      <a:pt x="184" y="24"/>
                    </a:lnTo>
                    <a:lnTo>
                      <a:pt x="184" y="21"/>
                    </a:lnTo>
                    <a:lnTo>
                      <a:pt x="181" y="21"/>
                    </a:lnTo>
                    <a:lnTo>
                      <a:pt x="181" y="17"/>
                    </a:lnTo>
                    <a:lnTo>
                      <a:pt x="181" y="17"/>
                    </a:lnTo>
                    <a:lnTo>
                      <a:pt x="181" y="17"/>
                    </a:lnTo>
                    <a:lnTo>
                      <a:pt x="181" y="14"/>
                    </a:lnTo>
                    <a:lnTo>
                      <a:pt x="181" y="14"/>
                    </a:lnTo>
                    <a:lnTo>
                      <a:pt x="181" y="10"/>
                    </a:lnTo>
                    <a:lnTo>
                      <a:pt x="181" y="10"/>
                    </a:lnTo>
                    <a:lnTo>
                      <a:pt x="181" y="10"/>
                    </a:lnTo>
                    <a:lnTo>
                      <a:pt x="181" y="7"/>
                    </a:lnTo>
                    <a:lnTo>
                      <a:pt x="181" y="7"/>
                    </a:lnTo>
                    <a:lnTo>
                      <a:pt x="181" y="7"/>
                    </a:lnTo>
                    <a:lnTo>
                      <a:pt x="181" y="3"/>
                    </a:lnTo>
                    <a:lnTo>
                      <a:pt x="181" y="3"/>
                    </a:lnTo>
                    <a:lnTo>
                      <a:pt x="184" y="3"/>
                    </a:lnTo>
                    <a:lnTo>
                      <a:pt x="184" y="0"/>
                    </a:lnTo>
                    <a:lnTo>
                      <a:pt x="184" y="0"/>
                    </a:lnTo>
                    <a:lnTo>
                      <a:pt x="4" y="17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8" name="Freeform 171"/>
              <p:cNvSpPr>
                <a:spLocks/>
              </p:cNvSpPr>
              <p:nvPr/>
            </p:nvSpPr>
            <p:spPr bwMode="auto">
              <a:xfrm>
                <a:off x="2785" y="3386"/>
                <a:ext cx="149" cy="194"/>
              </a:xfrm>
              <a:custGeom>
                <a:avLst/>
                <a:gdLst>
                  <a:gd name="T0" fmla="*/ 145 w 149"/>
                  <a:gd name="T1" fmla="*/ 28 h 194"/>
                  <a:gd name="T2" fmla="*/ 145 w 149"/>
                  <a:gd name="T3" fmla="*/ 28 h 194"/>
                  <a:gd name="T4" fmla="*/ 145 w 149"/>
                  <a:gd name="T5" fmla="*/ 28 h 194"/>
                  <a:gd name="T6" fmla="*/ 145 w 149"/>
                  <a:gd name="T7" fmla="*/ 24 h 194"/>
                  <a:gd name="T8" fmla="*/ 145 w 149"/>
                  <a:gd name="T9" fmla="*/ 21 h 194"/>
                  <a:gd name="T10" fmla="*/ 145 w 149"/>
                  <a:gd name="T11" fmla="*/ 21 h 194"/>
                  <a:gd name="T12" fmla="*/ 145 w 149"/>
                  <a:gd name="T13" fmla="*/ 18 h 194"/>
                  <a:gd name="T14" fmla="*/ 142 w 149"/>
                  <a:gd name="T15" fmla="*/ 18 h 194"/>
                  <a:gd name="T16" fmla="*/ 138 w 149"/>
                  <a:gd name="T17" fmla="*/ 14 h 194"/>
                  <a:gd name="T18" fmla="*/ 138 w 149"/>
                  <a:gd name="T19" fmla="*/ 11 h 194"/>
                  <a:gd name="T20" fmla="*/ 135 w 149"/>
                  <a:gd name="T21" fmla="*/ 11 h 194"/>
                  <a:gd name="T22" fmla="*/ 131 w 149"/>
                  <a:gd name="T23" fmla="*/ 7 h 194"/>
                  <a:gd name="T24" fmla="*/ 131 w 149"/>
                  <a:gd name="T25" fmla="*/ 7 h 194"/>
                  <a:gd name="T26" fmla="*/ 128 w 149"/>
                  <a:gd name="T27" fmla="*/ 4 h 194"/>
                  <a:gd name="T28" fmla="*/ 125 w 149"/>
                  <a:gd name="T29" fmla="*/ 4 h 194"/>
                  <a:gd name="T30" fmla="*/ 121 w 149"/>
                  <a:gd name="T31" fmla="*/ 0 h 194"/>
                  <a:gd name="T32" fmla="*/ 118 w 149"/>
                  <a:gd name="T33" fmla="*/ 0 h 194"/>
                  <a:gd name="T34" fmla="*/ 118 w 149"/>
                  <a:gd name="T35" fmla="*/ 0 h 194"/>
                  <a:gd name="T36" fmla="*/ 114 w 149"/>
                  <a:gd name="T37" fmla="*/ 0 h 194"/>
                  <a:gd name="T38" fmla="*/ 111 w 149"/>
                  <a:gd name="T39" fmla="*/ 0 h 194"/>
                  <a:gd name="T40" fmla="*/ 111 w 149"/>
                  <a:gd name="T41" fmla="*/ 0 h 194"/>
                  <a:gd name="T42" fmla="*/ 107 w 149"/>
                  <a:gd name="T43" fmla="*/ 0 h 194"/>
                  <a:gd name="T44" fmla="*/ 107 w 149"/>
                  <a:gd name="T45" fmla="*/ 0 h 194"/>
                  <a:gd name="T46" fmla="*/ 104 w 149"/>
                  <a:gd name="T47" fmla="*/ 0 h 194"/>
                  <a:gd name="T48" fmla="*/ 104 w 149"/>
                  <a:gd name="T49" fmla="*/ 4 h 194"/>
                  <a:gd name="T50" fmla="*/ 0 w 149"/>
                  <a:gd name="T51" fmla="*/ 163 h 194"/>
                  <a:gd name="T52" fmla="*/ 0 w 149"/>
                  <a:gd name="T53" fmla="*/ 163 h 194"/>
                  <a:gd name="T54" fmla="*/ 3 w 149"/>
                  <a:gd name="T55" fmla="*/ 163 h 194"/>
                  <a:gd name="T56" fmla="*/ 3 w 149"/>
                  <a:gd name="T57" fmla="*/ 163 h 194"/>
                  <a:gd name="T58" fmla="*/ 7 w 149"/>
                  <a:gd name="T59" fmla="*/ 163 h 194"/>
                  <a:gd name="T60" fmla="*/ 7 w 149"/>
                  <a:gd name="T61" fmla="*/ 163 h 194"/>
                  <a:gd name="T62" fmla="*/ 10 w 149"/>
                  <a:gd name="T63" fmla="*/ 163 h 194"/>
                  <a:gd name="T64" fmla="*/ 14 w 149"/>
                  <a:gd name="T65" fmla="*/ 163 h 194"/>
                  <a:gd name="T66" fmla="*/ 17 w 149"/>
                  <a:gd name="T67" fmla="*/ 163 h 194"/>
                  <a:gd name="T68" fmla="*/ 17 w 149"/>
                  <a:gd name="T69" fmla="*/ 167 h 194"/>
                  <a:gd name="T70" fmla="*/ 21 w 149"/>
                  <a:gd name="T71" fmla="*/ 167 h 194"/>
                  <a:gd name="T72" fmla="*/ 24 w 149"/>
                  <a:gd name="T73" fmla="*/ 170 h 194"/>
                  <a:gd name="T74" fmla="*/ 27 w 149"/>
                  <a:gd name="T75" fmla="*/ 170 h 194"/>
                  <a:gd name="T76" fmla="*/ 31 w 149"/>
                  <a:gd name="T77" fmla="*/ 174 h 194"/>
                  <a:gd name="T78" fmla="*/ 31 w 149"/>
                  <a:gd name="T79" fmla="*/ 174 h 194"/>
                  <a:gd name="T80" fmla="*/ 34 w 149"/>
                  <a:gd name="T81" fmla="*/ 177 h 194"/>
                  <a:gd name="T82" fmla="*/ 38 w 149"/>
                  <a:gd name="T83" fmla="*/ 177 h 194"/>
                  <a:gd name="T84" fmla="*/ 38 w 149"/>
                  <a:gd name="T85" fmla="*/ 181 h 194"/>
                  <a:gd name="T86" fmla="*/ 41 w 149"/>
                  <a:gd name="T87" fmla="*/ 184 h 194"/>
                  <a:gd name="T88" fmla="*/ 41 w 149"/>
                  <a:gd name="T89" fmla="*/ 184 h 194"/>
                  <a:gd name="T90" fmla="*/ 41 w 149"/>
                  <a:gd name="T91" fmla="*/ 187 h 194"/>
                  <a:gd name="T92" fmla="*/ 41 w 149"/>
                  <a:gd name="T93" fmla="*/ 187 h 194"/>
                  <a:gd name="T94" fmla="*/ 41 w 149"/>
                  <a:gd name="T95" fmla="*/ 191 h 194"/>
                  <a:gd name="T96" fmla="*/ 41 w 149"/>
                  <a:gd name="T97" fmla="*/ 191 h 194"/>
                  <a:gd name="T98" fmla="*/ 41 w 149"/>
                  <a:gd name="T9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 h="194">
                    <a:moveTo>
                      <a:pt x="145" y="31"/>
                    </a:moveTo>
                    <a:lnTo>
                      <a:pt x="145" y="28"/>
                    </a:lnTo>
                    <a:lnTo>
                      <a:pt x="145" y="28"/>
                    </a:lnTo>
                    <a:lnTo>
                      <a:pt x="145" y="28"/>
                    </a:lnTo>
                    <a:lnTo>
                      <a:pt x="149" y="28"/>
                    </a:lnTo>
                    <a:lnTo>
                      <a:pt x="145" y="28"/>
                    </a:lnTo>
                    <a:lnTo>
                      <a:pt x="145" y="24"/>
                    </a:lnTo>
                    <a:lnTo>
                      <a:pt x="145" y="24"/>
                    </a:lnTo>
                    <a:lnTo>
                      <a:pt x="145" y="24"/>
                    </a:lnTo>
                    <a:lnTo>
                      <a:pt x="145" y="21"/>
                    </a:lnTo>
                    <a:lnTo>
                      <a:pt x="145" y="21"/>
                    </a:lnTo>
                    <a:lnTo>
                      <a:pt x="145" y="21"/>
                    </a:lnTo>
                    <a:lnTo>
                      <a:pt x="145" y="21"/>
                    </a:lnTo>
                    <a:lnTo>
                      <a:pt x="145" y="18"/>
                    </a:lnTo>
                    <a:lnTo>
                      <a:pt x="142" y="18"/>
                    </a:lnTo>
                    <a:lnTo>
                      <a:pt x="142" y="18"/>
                    </a:lnTo>
                    <a:lnTo>
                      <a:pt x="142" y="14"/>
                    </a:lnTo>
                    <a:lnTo>
                      <a:pt x="138" y="14"/>
                    </a:lnTo>
                    <a:lnTo>
                      <a:pt x="138" y="14"/>
                    </a:lnTo>
                    <a:lnTo>
                      <a:pt x="138" y="11"/>
                    </a:lnTo>
                    <a:lnTo>
                      <a:pt x="138" y="11"/>
                    </a:lnTo>
                    <a:lnTo>
                      <a:pt x="135" y="11"/>
                    </a:lnTo>
                    <a:lnTo>
                      <a:pt x="135" y="11"/>
                    </a:lnTo>
                    <a:lnTo>
                      <a:pt x="131" y="7"/>
                    </a:lnTo>
                    <a:lnTo>
                      <a:pt x="131" y="7"/>
                    </a:lnTo>
                    <a:lnTo>
                      <a:pt x="131" y="7"/>
                    </a:lnTo>
                    <a:lnTo>
                      <a:pt x="128" y="4"/>
                    </a:lnTo>
                    <a:lnTo>
                      <a:pt x="128" y="4"/>
                    </a:lnTo>
                    <a:lnTo>
                      <a:pt x="125" y="4"/>
                    </a:lnTo>
                    <a:lnTo>
                      <a:pt x="125" y="4"/>
                    </a:lnTo>
                    <a:lnTo>
                      <a:pt x="125" y="4"/>
                    </a:lnTo>
                    <a:lnTo>
                      <a:pt x="121" y="0"/>
                    </a:lnTo>
                    <a:lnTo>
                      <a:pt x="121" y="0"/>
                    </a:lnTo>
                    <a:lnTo>
                      <a:pt x="118" y="0"/>
                    </a:lnTo>
                    <a:lnTo>
                      <a:pt x="118" y="0"/>
                    </a:lnTo>
                    <a:lnTo>
                      <a:pt x="118" y="0"/>
                    </a:lnTo>
                    <a:lnTo>
                      <a:pt x="114" y="0"/>
                    </a:lnTo>
                    <a:lnTo>
                      <a:pt x="114" y="0"/>
                    </a:lnTo>
                    <a:lnTo>
                      <a:pt x="114" y="0"/>
                    </a:lnTo>
                    <a:lnTo>
                      <a:pt x="111" y="0"/>
                    </a:lnTo>
                    <a:lnTo>
                      <a:pt x="111" y="0"/>
                    </a:lnTo>
                    <a:lnTo>
                      <a:pt x="111" y="0"/>
                    </a:lnTo>
                    <a:lnTo>
                      <a:pt x="107" y="0"/>
                    </a:lnTo>
                    <a:lnTo>
                      <a:pt x="107" y="0"/>
                    </a:lnTo>
                    <a:lnTo>
                      <a:pt x="107" y="0"/>
                    </a:lnTo>
                    <a:lnTo>
                      <a:pt x="107" y="0"/>
                    </a:lnTo>
                    <a:lnTo>
                      <a:pt x="104" y="0"/>
                    </a:lnTo>
                    <a:lnTo>
                      <a:pt x="104" y="0"/>
                    </a:lnTo>
                    <a:lnTo>
                      <a:pt x="104" y="0"/>
                    </a:lnTo>
                    <a:lnTo>
                      <a:pt x="104" y="4"/>
                    </a:lnTo>
                    <a:lnTo>
                      <a:pt x="0" y="167"/>
                    </a:lnTo>
                    <a:lnTo>
                      <a:pt x="0" y="163"/>
                    </a:lnTo>
                    <a:lnTo>
                      <a:pt x="0" y="163"/>
                    </a:lnTo>
                    <a:lnTo>
                      <a:pt x="0" y="163"/>
                    </a:lnTo>
                    <a:lnTo>
                      <a:pt x="0" y="163"/>
                    </a:lnTo>
                    <a:lnTo>
                      <a:pt x="3" y="163"/>
                    </a:lnTo>
                    <a:lnTo>
                      <a:pt x="3" y="163"/>
                    </a:lnTo>
                    <a:lnTo>
                      <a:pt x="3" y="163"/>
                    </a:lnTo>
                    <a:lnTo>
                      <a:pt x="3" y="163"/>
                    </a:lnTo>
                    <a:lnTo>
                      <a:pt x="7" y="163"/>
                    </a:lnTo>
                    <a:lnTo>
                      <a:pt x="7" y="163"/>
                    </a:lnTo>
                    <a:lnTo>
                      <a:pt x="7" y="163"/>
                    </a:lnTo>
                    <a:lnTo>
                      <a:pt x="10" y="163"/>
                    </a:lnTo>
                    <a:lnTo>
                      <a:pt x="10" y="163"/>
                    </a:lnTo>
                    <a:lnTo>
                      <a:pt x="10" y="163"/>
                    </a:lnTo>
                    <a:lnTo>
                      <a:pt x="14" y="163"/>
                    </a:lnTo>
                    <a:lnTo>
                      <a:pt x="14" y="163"/>
                    </a:lnTo>
                    <a:lnTo>
                      <a:pt x="17" y="163"/>
                    </a:lnTo>
                    <a:lnTo>
                      <a:pt x="17" y="167"/>
                    </a:lnTo>
                    <a:lnTo>
                      <a:pt x="17" y="167"/>
                    </a:lnTo>
                    <a:lnTo>
                      <a:pt x="21" y="167"/>
                    </a:lnTo>
                    <a:lnTo>
                      <a:pt x="21" y="167"/>
                    </a:lnTo>
                    <a:lnTo>
                      <a:pt x="24" y="167"/>
                    </a:lnTo>
                    <a:lnTo>
                      <a:pt x="24" y="170"/>
                    </a:lnTo>
                    <a:lnTo>
                      <a:pt x="24" y="170"/>
                    </a:lnTo>
                    <a:lnTo>
                      <a:pt x="27" y="170"/>
                    </a:lnTo>
                    <a:lnTo>
                      <a:pt x="27" y="170"/>
                    </a:lnTo>
                    <a:lnTo>
                      <a:pt x="31" y="174"/>
                    </a:lnTo>
                    <a:lnTo>
                      <a:pt x="31" y="174"/>
                    </a:lnTo>
                    <a:lnTo>
                      <a:pt x="31" y="174"/>
                    </a:lnTo>
                    <a:lnTo>
                      <a:pt x="34" y="177"/>
                    </a:lnTo>
                    <a:lnTo>
                      <a:pt x="34" y="177"/>
                    </a:lnTo>
                    <a:lnTo>
                      <a:pt x="34" y="177"/>
                    </a:lnTo>
                    <a:lnTo>
                      <a:pt x="38" y="177"/>
                    </a:lnTo>
                    <a:lnTo>
                      <a:pt x="38" y="181"/>
                    </a:lnTo>
                    <a:lnTo>
                      <a:pt x="38" y="181"/>
                    </a:lnTo>
                    <a:lnTo>
                      <a:pt x="38" y="181"/>
                    </a:lnTo>
                    <a:lnTo>
                      <a:pt x="41" y="184"/>
                    </a:lnTo>
                    <a:lnTo>
                      <a:pt x="41" y="184"/>
                    </a:lnTo>
                    <a:lnTo>
                      <a:pt x="41" y="184"/>
                    </a:lnTo>
                    <a:lnTo>
                      <a:pt x="41" y="187"/>
                    </a:lnTo>
                    <a:lnTo>
                      <a:pt x="41" y="187"/>
                    </a:lnTo>
                    <a:lnTo>
                      <a:pt x="41" y="187"/>
                    </a:lnTo>
                    <a:lnTo>
                      <a:pt x="41" y="187"/>
                    </a:lnTo>
                    <a:lnTo>
                      <a:pt x="41" y="191"/>
                    </a:lnTo>
                    <a:lnTo>
                      <a:pt x="41" y="191"/>
                    </a:lnTo>
                    <a:lnTo>
                      <a:pt x="41" y="191"/>
                    </a:lnTo>
                    <a:lnTo>
                      <a:pt x="41" y="191"/>
                    </a:lnTo>
                    <a:lnTo>
                      <a:pt x="41" y="191"/>
                    </a:lnTo>
                    <a:lnTo>
                      <a:pt x="41" y="194"/>
                    </a:lnTo>
                    <a:lnTo>
                      <a:pt x="145" y="3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9" name="Oval 172"/>
              <p:cNvSpPr>
                <a:spLocks noChangeArrowheads="1"/>
              </p:cNvSpPr>
              <p:nvPr/>
            </p:nvSpPr>
            <p:spPr bwMode="auto">
              <a:xfrm>
                <a:off x="3759" y="1000"/>
                <a:ext cx="163" cy="163"/>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0" name="Freeform 173"/>
              <p:cNvSpPr>
                <a:spLocks/>
              </p:cNvSpPr>
              <p:nvPr/>
            </p:nvSpPr>
            <p:spPr bwMode="auto">
              <a:xfrm>
                <a:off x="3492" y="1118"/>
                <a:ext cx="323" cy="357"/>
              </a:xfrm>
              <a:custGeom>
                <a:avLst/>
                <a:gdLst>
                  <a:gd name="T0" fmla="*/ 323 w 323"/>
                  <a:gd name="T1" fmla="*/ 34 h 357"/>
                  <a:gd name="T2" fmla="*/ 323 w 323"/>
                  <a:gd name="T3" fmla="*/ 34 h 357"/>
                  <a:gd name="T4" fmla="*/ 323 w 323"/>
                  <a:gd name="T5" fmla="*/ 31 h 357"/>
                  <a:gd name="T6" fmla="*/ 323 w 323"/>
                  <a:gd name="T7" fmla="*/ 31 h 357"/>
                  <a:gd name="T8" fmla="*/ 323 w 323"/>
                  <a:gd name="T9" fmla="*/ 28 h 357"/>
                  <a:gd name="T10" fmla="*/ 323 w 323"/>
                  <a:gd name="T11" fmla="*/ 28 h 357"/>
                  <a:gd name="T12" fmla="*/ 319 w 323"/>
                  <a:gd name="T13" fmla="*/ 24 h 357"/>
                  <a:gd name="T14" fmla="*/ 319 w 323"/>
                  <a:gd name="T15" fmla="*/ 21 h 357"/>
                  <a:gd name="T16" fmla="*/ 316 w 323"/>
                  <a:gd name="T17" fmla="*/ 21 h 357"/>
                  <a:gd name="T18" fmla="*/ 316 w 323"/>
                  <a:gd name="T19" fmla="*/ 17 h 357"/>
                  <a:gd name="T20" fmla="*/ 312 w 323"/>
                  <a:gd name="T21" fmla="*/ 14 h 357"/>
                  <a:gd name="T22" fmla="*/ 312 w 323"/>
                  <a:gd name="T23" fmla="*/ 14 h 357"/>
                  <a:gd name="T24" fmla="*/ 309 w 323"/>
                  <a:gd name="T25" fmla="*/ 10 h 357"/>
                  <a:gd name="T26" fmla="*/ 305 w 323"/>
                  <a:gd name="T27" fmla="*/ 7 h 357"/>
                  <a:gd name="T28" fmla="*/ 302 w 323"/>
                  <a:gd name="T29" fmla="*/ 7 h 357"/>
                  <a:gd name="T30" fmla="*/ 302 w 323"/>
                  <a:gd name="T31" fmla="*/ 3 h 357"/>
                  <a:gd name="T32" fmla="*/ 298 w 323"/>
                  <a:gd name="T33" fmla="*/ 3 h 357"/>
                  <a:gd name="T34" fmla="*/ 295 w 323"/>
                  <a:gd name="T35" fmla="*/ 3 h 357"/>
                  <a:gd name="T36" fmla="*/ 291 w 323"/>
                  <a:gd name="T37" fmla="*/ 0 h 357"/>
                  <a:gd name="T38" fmla="*/ 291 w 323"/>
                  <a:gd name="T39" fmla="*/ 0 h 357"/>
                  <a:gd name="T40" fmla="*/ 288 w 323"/>
                  <a:gd name="T41" fmla="*/ 0 h 357"/>
                  <a:gd name="T42" fmla="*/ 288 w 323"/>
                  <a:gd name="T43" fmla="*/ 0 h 357"/>
                  <a:gd name="T44" fmla="*/ 284 w 323"/>
                  <a:gd name="T45" fmla="*/ 0 h 357"/>
                  <a:gd name="T46" fmla="*/ 284 w 323"/>
                  <a:gd name="T47" fmla="*/ 3 h 357"/>
                  <a:gd name="T48" fmla="*/ 281 w 323"/>
                  <a:gd name="T49" fmla="*/ 3 h 357"/>
                  <a:gd name="T50" fmla="*/ 4 w 323"/>
                  <a:gd name="T51" fmla="*/ 322 h 357"/>
                  <a:gd name="T52" fmla="*/ 4 w 323"/>
                  <a:gd name="T53" fmla="*/ 322 h 357"/>
                  <a:gd name="T54" fmla="*/ 4 w 323"/>
                  <a:gd name="T55" fmla="*/ 322 h 357"/>
                  <a:gd name="T56" fmla="*/ 7 w 323"/>
                  <a:gd name="T57" fmla="*/ 322 h 357"/>
                  <a:gd name="T58" fmla="*/ 7 w 323"/>
                  <a:gd name="T59" fmla="*/ 322 h 357"/>
                  <a:gd name="T60" fmla="*/ 11 w 323"/>
                  <a:gd name="T61" fmla="*/ 322 h 357"/>
                  <a:gd name="T62" fmla="*/ 14 w 323"/>
                  <a:gd name="T63" fmla="*/ 322 h 357"/>
                  <a:gd name="T64" fmla="*/ 14 w 323"/>
                  <a:gd name="T65" fmla="*/ 322 h 357"/>
                  <a:gd name="T66" fmla="*/ 17 w 323"/>
                  <a:gd name="T67" fmla="*/ 326 h 357"/>
                  <a:gd name="T68" fmla="*/ 21 w 323"/>
                  <a:gd name="T69" fmla="*/ 326 h 357"/>
                  <a:gd name="T70" fmla="*/ 24 w 323"/>
                  <a:gd name="T71" fmla="*/ 329 h 357"/>
                  <a:gd name="T72" fmla="*/ 24 w 323"/>
                  <a:gd name="T73" fmla="*/ 329 h 357"/>
                  <a:gd name="T74" fmla="*/ 28 w 323"/>
                  <a:gd name="T75" fmla="*/ 333 h 357"/>
                  <a:gd name="T76" fmla="*/ 31 w 323"/>
                  <a:gd name="T77" fmla="*/ 336 h 357"/>
                  <a:gd name="T78" fmla="*/ 31 w 323"/>
                  <a:gd name="T79" fmla="*/ 336 h 357"/>
                  <a:gd name="T80" fmla="*/ 35 w 323"/>
                  <a:gd name="T81" fmla="*/ 340 h 357"/>
                  <a:gd name="T82" fmla="*/ 38 w 323"/>
                  <a:gd name="T83" fmla="*/ 343 h 357"/>
                  <a:gd name="T84" fmla="*/ 38 w 323"/>
                  <a:gd name="T85" fmla="*/ 343 h 357"/>
                  <a:gd name="T86" fmla="*/ 38 w 323"/>
                  <a:gd name="T87" fmla="*/ 347 h 357"/>
                  <a:gd name="T88" fmla="*/ 42 w 323"/>
                  <a:gd name="T89" fmla="*/ 350 h 357"/>
                  <a:gd name="T90" fmla="*/ 42 w 323"/>
                  <a:gd name="T91" fmla="*/ 350 h 357"/>
                  <a:gd name="T92" fmla="*/ 42 w 323"/>
                  <a:gd name="T93" fmla="*/ 354 h 357"/>
                  <a:gd name="T94" fmla="*/ 42 w 323"/>
                  <a:gd name="T95" fmla="*/ 354 h 357"/>
                  <a:gd name="T96" fmla="*/ 42 w 323"/>
                  <a:gd name="T97" fmla="*/ 357 h 357"/>
                  <a:gd name="T98" fmla="*/ 42 w 323"/>
                  <a:gd name="T99"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3" h="357">
                    <a:moveTo>
                      <a:pt x="323" y="34"/>
                    </a:moveTo>
                    <a:lnTo>
                      <a:pt x="323" y="34"/>
                    </a:lnTo>
                    <a:lnTo>
                      <a:pt x="323" y="34"/>
                    </a:lnTo>
                    <a:lnTo>
                      <a:pt x="323" y="34"/>
                    </a:lnTo>
                    <a:lnTo>
                      <a:pt x="323" y="34"/>
                    </a:lnTo>
                    <a:lnTo>
                      <a:pt x="323" y="31"/>
                    </a:lnTo>
                    <a:lnTo>
                      <a:pt x="323" y="31"/>
                    </a:lnTo>
                    <a:lnTo>
                      <a:pt x="323" y="31"/>
                    </a:lnTo>
                    <a:lnTo>
                      <a:pt x="323" y="31"/>
                    </a:lnTo>
                    <a:lnTo>
                      <a:pt x="323" y="28"/>
                    </a:lnTo>
                    <a:lnTo>
                      <a:pt x="323" y="28"/>
                    </a:lnTo>
                    <a:lnTo>
                      <a:pt x="323" y="28"/>
                    </a:lnTo>
                    <a:lnTo>
                      <a:pt x="319" y="24"/>
                    </a:lnTo>
                    <a:lnTo>
                      <a:pt x="319" y="24"/>
                    </a:lnTo>
                    <a:lnTo>
                      <a:pt x="319" y="24"/>
                    </a:lnTo>
                    <a:lnTo>
                      <a:pt x="319" y="21"/>
                    </a:lnTo>
                    <a:lnTo>
                      <a:pt x="319" y="21"/>
                    </a:lnTo>
                    <a:lnTo>
                      <a:pt x="316" y="21"/>
                    </a:lnTo>
                    <a:lnTo>
                      <a:pt x="316" y="17"/>
                    </a:lnTo>
                    <a:lnTo>
                      <a:pt x="316" y="17"/>
                    </a:lnTo>
                    <a:lnTo>
                      <a:pt x="316" y="17"/>
                    </a:lnTo>
                    <a:lnTo>
                      <a:pt x="312" y="14"/>
                    </a:lnTo>
                    <a:lnTo>
                      <a:pt x="312" y="14"/>
                    </a:lnTo>
                    <a:lnTo>
                      <a:pt x="312" y="14"/>
                    </a:lnTo>
                    <a:lnTo>
                      <a:pt x="309" y="10"/>
                    </a:lnTo>
                    <a:lnTo>
                      <a:pt x="309" y="10"/>
                    </a:lnTo>
                    <a:lnTo>
                      <a:pt x="309" y="10"/>
                    </a:lnTo>
                    <a:lnTo>
                      <a:pt x="305" y="7"/>
                    </a:lnTo>
                    <a:lnTo>
                      <a:pt x="305" y="7"/>
                    </a:lnTo>
                    <a:lnTo>
                      <a:pt x="302" y="7"/>
                    </a:lnTo>
                    <a:lnTo>
                      <a:pt x="302" y="7"/>
                    </a:lnTo>
                    <a:lnTo>
                      <a:pt x="302" y="3"/>
                    </a:lnTo>
                    <a:lnTo>
                      <a:pt x="298" y="3"/>
                    </a:lnTo>
                    <a:lnTo>
                      <a:pt x="298" y="3"/>
                    </a:lnTo>
                    <a:lnTo>
                      <a:pt x="298" y="3"/>
                    </a:lnTo>
                    <a:lnTo>
                      <a:pt x="295" y="3"/>
                    </a:lnTo>
                    <a:lnTo>
                      <a:pt x="295" y="3"/>
                    </a:lnTo>
                    <a:lnTo>
                      <a:pt x="291" y="0"/>
                    </a:lnTo>
                    <a:lnTo>
                      <a:pt x="291" y="0"/>
                    </a:lnTo>
                    <a:lnTo>
                      <a:pt x="291" y="0"/>
                    </a:lnTo>
                    <a:lnTo>
                      <a:pt x="291" y="0"/>
                    </a:lnTo>
                    <a:lnTo>
                      <a:pt x="288" y="0"/>
                    </a:lnTo>
                    <a:lnTo>
                      <a:pt x="288" y="0"/>
                    </a:lnTo>
                    <a:lnTo>
                      <a:pt x="288" y="0"/>
                    </a:lnTo>
                    <a:lnTo>
                      <a:pt x="284" y="0"/>
                    </a:lnTo>
                    <a:lnTo>
                      <a:pt x="284" y="0"/>
                    </a:lnTo>
                    <a:lnTo>
                      <a:pt x="284" y="0"/>
                    </a:lnTo>
                    <a:lnTo>
                      <a:pt x="284" y="3"/>
                    </a:lnTo>
                    <a:lnTo>
                      <a:pt x="284" y="3"/>
                    </a:lnTo>
                    <a:lnTo>
                      <a:pt x="281" y="3"/>
                    </a:lnTo>
                    <a:lnTo>
                      <a:pt x="0" y="322"/>
                    </a:lnTo>
                    <a:lnTo>
                      <a:pt x="4" y="322"/>
                    </a:lnTo>
                    <a:lnTo>
                      <a:pt x="4" y="322"/>
                    </a:lnTo>
                    <a:lnTo>
                      <a:pt x="4" y="322"/>
                    </a:lnTo>
                    <a:lnTo>
                      <a:pt x="4" y="322"/>
                    </a:lnTo>
                    <a:lnTo>
                      <a:pt x="4" y="322"/>
                    </a:lnTo>
                    <a:lnTo>
                      <a:pt x="7" y="322"/>
                    </a:lnTo>
                    <a:lnTo>
                      <a:pt x="7" y="322"/>
                    </a:lnTo>
                    <a:lnTo>
                      <a:pt x="7" y="322"/>
                    </a:lnTo>
                    <a:lnTo>
                      <a:pt x="7" y="322"/>
                    </a:lnTo>
                    <a:lnTo>
                      <a:pt x="11" y="322"/>
                    </a:lnTo>
                    <a:lnTo>
                      <a:pt x="11" y="322"/>
                    </a:lnTo>
                    <a:lnTo>
                      <a:pt x="11" y="322"/>
                    </a:lnTo>
                    <a:lnTo>
                      <a:pt x="14" y="322"/>
                    </a:lnTo>
                    <a:lnTo>
                      <a:pt x="14" y="322"/>
                    </a:lnTo>
                    <a:lnTo>
                      <a:pt x="14" y="322"/>
                    </a:lnTo>
                    <a:lnTo>
                      <a:pt x="17" y="326"/>
                    </a:lnTo>
                    <a:lnTo>
                      <a:pt x="17" y="326"/>
                    </a:lnTo>
                    <a:lnTo>
                      <a:pt x="21" y="326"/>
                    </a:lnTo>
                    <a:lnTo>
                      <a:pt x="21" y="326"/>
                    </a:lnTo>
                    <a:lnTo>
                      <a:pt x="21" y="329"/>
                    </a:lnTo>
                    <a:lnTo>
                      <a:pt x="24" y="329"/>
                    </a:lnTo>
                    <a:lnTo>
                      <a:pt x="24" y="329"/>
                    </a:lnTo>
                    <a:lnTo>
                      <a:pt x="24" y="329"/>
                    </a:lnTo>
                    <a:lnTo>
                      <a:pt x="28" y="333"/>
                    </a:lnTo>
                    <a:lnTo>
                      <a:pt x="28" y="333"/>
                    </a:lnTo>
                    <a:lnTo>
                      <a:pt x="28" y="333"/>
                    </a:lnTo>
                    <a:lnTo>
                      <a:pt x="31" y="336"/>
                    </a:lnTo>
                    <a:lnTo>
                      <a:pt x="31" y="336"/>
                    </a:lnTo>
                    <a:lnTo>
                      <a:pt x="31" y="336"/>
                    </a:lnTo>
                    <a:lnTo>
                      <a:pt x="35" y="340"/>
                    </a:lnTo>
                    <a:lnTo>
                      <a:pt x="35" y="340"/>
                    </a:lnTo>
                    <a:lnTo>
                      <a:pt x="35" y="340"/>
                    </a:lnTo>
                    <a:lnTo>
                      <a:pt x="38" y="343"/>
                    </a:lnTo>
                    <a:lnTo>
                      <a:pt x="38" y="343"/>
                    </a:lnTo>
                    <a:lnTo>
                      <a:pt x="38" y="343"/>
                    </a:lnTo>
                    <a:lnTo>
                      <a:pt x="38" y="347"/>
                    </a:lnTo>
                    <a:lnTo>
                      <a:pt x="38" y="347"/>
                    </a:lnTo>
                    <a:lnTo>
                      <a:pt x="38" y="347"/>
                    </a:lnTo>
                    <a:lnTo>
                      <a:pt x="42" y="350"/>
                    </a:lnTo>
                    <a:lnTo>
                      <a:pt x="42" y="350"/>
                    </a:lnTo>
                    <a:lnTo>
                      <a:pt x="42" y="350"/>
                    </a:lnTo>
                    <a:lnTo>
                      <a:pt x="42" y="354"/>
                    </a:lnTo>
                    <a:lnTo>
                      <a:pt x="42" y="354"/>
                    </a:lnTo>
                    <a:lnTo>
                      <a:pt x="42" y="354"/>
                    </a:lnTo>
                    <a:lnTo>
                      <a:pt x="42" y="354"/>
                    </a:lnTo>
                    <a:lnTo>
                      <a:pt x="42" y="354"/>
                    </a:lnTo>
                    <a:lnTo>
                      <a:pt x="42" y="357"/>
                    </a:lnTo>
                    <a:lnTo>
                      <a:pt x="42" y="357"/>
                    </a:lnTo>
                    <a:lnTo>
                      <a:pt x="42" y="357"/>
                    </a:lnTo>
                    <a:lnTo>
                      <a:pt x="323" y="3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1" name="Freeform 174"/>
              <p:cNvSpPr>
                <a:spLocks/>
              </p:cNvSpPr>
              <p:nvPr/>
            </p:nvSpPr>
            <p:spPr bwMode="auto">
              <a:xfrm>
                <a:off x="3881" y="913"/>
                <a:ext cx="284" cy="167"/>
              </a:xfrm>
              <a:custGeom>
                <a:avLst/>
                <a:gdLst>
                  <a:gd name="T0" fmla="*/ 6 w 284"/>
                  <a:gd name="T1" fmla="*/ 122 h 167"/>
                  <a:gd name="T2" fmla="*/ 6 w 284"/>
                  <a:gd name="T3" fmla="*/ 122 h 167"/>
                  <a:gd name="T4" fmla="*/ 3 w 284"/>
                  <a:gd name="T5" fmla="*/ 125 h 167"/>
                  <a:gd name="T6" fmla="*/ 3 w 284"/>
                  <a:gd name="T7" fmla="*/ 125 h 167"/>
                  <a:gd name="T8" fmla="*/ 3 w 284"/>
                  <a:gd name="T9" fmla="*/ 128 h 167"/>
                  <a:gd name="T10" fmla="*/ 0 w 284"/>
                  <a:gd name="T11" fmla="*/ 128 h 167"/>
                  <a:gd name="T12" fmla="*/ 0 w 284"/>
                  <a:gd name="T13" fmla="*/ 132 h 167"/>
                  <a:gd name="T14" fmla="*/ 0 w 284"/>
                  <a:gd name="T15" fmla="*/ 135 h 167"/>
                  <a:gd name="T16" fmla="*/ 0 w 284"/>
                  <a:gd name="T17" fmla="*/ 139 h 167"/>
                  <a:gd name="T18" fmla="*/ 3 w 284"/>
                  <a:gd name="T19" fmla="*/ 142 h 167"/>
                  <a:gd name="T20" fmla="*/ 3 w 284"/>
                  <a:gd name="T21" fmla="*/ 146 h 167"/>
                  <a:gd name="T22" fmla="*/ 3 w 284"/>
                  <a:gd name="T23" fmla="*/ 149 h 167"/>
                  <a:gd name="T24" fmla="*/ 6 w 284"/>
                  <a:gd name="T25" fmla="*/ 149 h 167"/>
                  <a:gd name="T26" fmla="*/ 6 w 284"/>
                  <a:gd name="T27" fmla="*/ 153 h 167"/>
                  <a:gd name="T28" fmla="*/ 6 w 284"/>
                  <a:gd name="T29" fmla="*/ 156 h 167"/>
                  <a:gd name="T30" fmla="*/ 10 w 284"/>
                  <a:gd name="T31" fmla="*/ 160 h 167"/>
                  <a:gd name="T32" fmla="*/ 13 w 284"/>
                  <a:gd name="T33" fmla="*/ 160 h 167"/>
                  <a:gd name="T34" fmla="*/ 13 w 284"/>
                  <a:gd name="T35" fmla="*/ 163 h 167"/>
                  <a:gd name="T36" fmla="*/ 17 w 284"/>
                  <a:gd name="T37" fmla="*/ 163 h 167"/>
                  <a:gd name="T38" fmla="*/ 17 w 284"/>
                  <a:gd name="T39" fmla="*/ 167 h 167"/>
                  <a:gd name="T40" fmla="*/ 20 w 284"/>
                  <a:gd name="T41" fmla="*/ 167 h 167"/>
                  <a:gd name="T42" fmla="*/ 24 w 284"/>
                  <a:gd name="T43" fmla="*/ 167 h 167"/>
                  <a:gd name="T44" fmla="*/ 24 w 284"/>
                  <a:gd name="T45" fmla="*/ 167 h 167"/>
                  <a:gd name="T46" fmla="*/ 27 w 284"/>
                  <a:gd name="T47" fmla="*/ 167 h 167"/>
                  <a:gd name="T48" fmla="*/ 27 w 284"/>
                  <a:gd name="T49" fmla="*/ 167 h 167"/>
                  <a:gd name="T50" fmla="*/ 284 w 284"/>
                  <a:gd name="T51" fmla="*/ 49 h 167"/>
                  <a:gd name="T52" fmla="*/ 284 w 284"/>
                  <a:gd name="T53" fmla="*/ 49 h 167"/>
                  <a:gd name="T54" fmla="*/ 280 w 284"/>
                  <a:gd name="T55" fmla="*/ 49 h 167"/>
                  <a:gd name="T56" fmla="*/ 277 w 284"/>
                  <a:gd name="T57" fmla="*/ 49 h 167"/>
                  <a:gd name="T58" fmla="*/ 277 w 284"/>
                  <a:gd name="T59" fmla="*/ 49 h 167"/>
                  <a:gd name="T60" fmla="*/ 273 w 284"/>
                  <a:gd name="T61" fmla="*/ 45 h 167"/>
                  <a:gd name="T62" fmla="*/ 270 w 284"/>
                  <a:gd name="T63" fmla="*/ 45 h 167"/>
                  <a:gd name="T64" fmla="*/ 270 w 284"/>
                  <a:gd name="T65" fmla="*/ 42 h 167"/>
                  <a:gd name="T66" fmla="*/ 267 w 284"/>
                  <a:gd name="T67" fmla="*/ 42 h 167"/>
                  <a:gd name="T68" fmla="*/ 267 w 284"/>
                  <a:gd name="T69" fmla="*/ 38 h 167"/>
                  <a:gd name="T70" fmla="*/ 263 w 284"/>
                  <a:gd name="T71" fmla="*/ 35 h 167"/>
                  <a:gd name="T72" fmla="*/ 263 w 284"/>
                  <a:gd name="T73" fmla="*/ 35 h 167"/>
                  <a:gd name="T74" fmla="*/ 260 w 284"/>
                  <a:gd name="T75" fmla="*/ 31 h 167"/>
                  <a:gd name="T76" fmla="*/ 260 w 284"/>
                  <a:gd name="T77" fmla="*/ 28 h 167"/>
                  <a:gd name="T78" fmla="*/ 260 w 284"/>
                  <a:gd name="T79" fmla="*/ 24 h 167"/>
                  <a:gd name="T80" fmla="*/ 256 w 284"/>
                  <a:gd name="T81" fmla="*/ 21 h 167"/>
                  <a:gd name="T82" fmla="*/ 256 w 284"/>
                  <a:gd name="T83" fmla="*/ 17 h 167"/>
                  <a:gd name="T84" fmla="*/ 256 w 284"/>
                  <a:gd name="T85" fmla="*/ 14 h 167"/>
                  <a:gd name="T86" fmla="*/ 256 w 284"/>
                  <a:gd name="T87" fmla="*/ 11 h 167"/>
                  <a:gd name="T88" fmla="*/ 256 w 284"/>
                  <a:gd name="T89" fmla="*/ 11 h 167"/>
                  <a:gd name="T90" fmla="*/ 260 w 284"/>
                  <a:gd name="T91" fmla="*/ 7 h 167"/>
                  <a:gd name="T92" fmla="*/ 260 w 284"/>
                  <a:gd name="T93" fmla="*/ 4 h 167"/>
                  <a:gd name="T94" fmla="*/ 260 w 284"/>
                  <a:gd name="T95" fmla="*/ 4 h 167"/>
                  <a:gd name="T96" fmla="*/ 263 w 284"/>
                  <a:gd name="T97" fmla="*/ 4 h 167"/>
                  <a:gd name="T98" fmla="*/ 263 w 284"/>
                  <a:gd name="T9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 h="167">
                    <a:moveTo>
                      <a:pt x="6" y="122"/>
                    </a:moveTo>
                    <a:lnTo>
                      <a:pt x="6" y="122"/>
                    </a:lnTo>
                    <a:lnTo>
                      <a:pt x="6" y="122"/>
                    </a:lnTo>
                    <a:lnTo>
                      <a:pt x="6" y="122"/>
                    </a:lnTo>
                    <a:lnTo>
                      <a:pt x="3" y="122"/>
                    </a:lnTo>
                    <a:lnTo>
                      <a:pt x="3" y="125"/>
                    </a:lnTo>
                    <a:lnTo>
                      <a:pt x="3" y="125"/>
                    </a:lnTo>
                    <a:lnTo>
                      <a:pt x="3" y="125"/>
                    </a:lnTo>
                    <a:lnTo>
                      <a:pt x="3" y="125"/>
                    </a:lnTo>
                    <a:lnTo>
                      <a:pt x="3" y="128"/>
                    </a:lnTo>
                    <a:lnTo>
                      <a:pt x="3" y="128"/>
                    </a:lnTo>
                    <a:lnTo>
                      <a:pt x="0" y="128"/>
                    </a:lnTo>
                    <a:lnTo>
                      <a:pt x="0" y="132"/>
                    </a:lnTo>
                    <a:lnTo>
                      <a:pt x="0" y="132"/>
                    </a:lnTo>
                    <a:lnTo>
                      <a:pt x="0" y="135"/>
                    </a:lnTo>
                    <a:lnTo>
                      <a:pt x="0" y="135"/>
                    </a:lnTo>
                    <a:lnTo>
                      <a:pt x="0" y="135"/>
                    </a:lnTo>
                    <a:lnTo>
                      <a:pt x="0" y="139"/>
                    </a:lnTo>
                    <a:lnTo>
                      <a:pt x="3" y="139"/>
                    </a:lnTo>
                    <a:lnTo>
                      <a:pt x="3" y="142"/>
                    </a:lnTo>
                    <a:lnTo>
                      <a:pt x="3" y="142"/>
                    </a:lnTo>
                    <a:lnTo>
                      <a:pt x="3" y="146"/>
                    </a:lnTo>
                    <a:lnTo>
                      <a:pt x="3" y="146"/>
                    </a:lnTo>
                    <a:lnTo>
                      <a:pt x="3" y="149"/>
                    </a:lnTo>
                    <a:lnTo>
                      <a:pt x="3" y="149"/>
                    </a:lnTo>
                    <a:lnTo>
                      <a:pt x="6" y="149"/>
                    </a:lnTo>
                    <a:lnTo>
                      <a:pt x="6" y="153"/>
                    </a:lnTo>
                    <a:lnTo>
                      <a:pt x="6" y="153"/>
                    </a:lnTo>
                    <a:lnTo>
                      <a:pt x="6" y="156"/>
                    </a:lnTo>
                    <a:lnTo>
                      <a:pt x="6" y="156"/>
                    </a:lnTo>
                    <a:lnTo>
                      <a:pt x="10" y="156"/>
                    </a:lnTo>
                    <a:lnTo>
                      <a:pt x="10" y="160"/>
                    </a:lnTo>
                    <a:lnTo>
                      <a:pt x="10" y="160"/>
                    </a:lnTo>
                    <a:lnTo>
                      <a:pt x="13" y="160"/>
                    </a:lnTo>
                    <a:lnTo>
                      <a:pt x="13" y="163"/>
                    </a:lnTo>
                    <a:lnTo>
                      <a:pt x="13" y="163"/>
                    </a:lnTo>
                    <a:lnTo>
                      <a:pt x="13" y="163"/>
                    </a:lnTo>
                    <a:lnTo>
                      <a:pt x="17" y="163"/>
                    </a:lnTo>
                    <a:lnTo>
                      <a:pt x="17" y="167"/>
                    </a:lnTo>
                    <a:lnTo>
                      <a:pt x="17" y="167"/>
                    </a:lnTo>
                    <a:lnTo>
                      <a:pt x="20" y="167"/>
                    </a:lnTo>
                    <a:lnTo>
                      <a:pt x="20" y="167"/>
                    </a:lnTo>
                    <a:lnTo>
                      <a:pt x="20" y="167"/>
                    </a:lnTo>
                    <a:lnTo>
                      <a:pt x="24" y="167"/>
                    </a:lnTo>
                    <a:lnTo>
                      <a:pt x="24" y="167"/>
                    </a:lnTo>
                    <a:lnTo>
                      <a:pt x="24" y="167"/>
                    </a:lnTo>
                    <a:lnTo>
                      <a:pt x="27" y="167"/>
                    </a:lnTo>
                    <a:lnTo>
                      <a:pt x="27" y="167"/>
                    </a:lnTo>
                    <a:lnTo>
                      <a:pt x="27" y="167"/>
                    </a:lnTo>
                    <a:lnTo>
                      <a:pt x="27" y="167"/>
                    </a:lnTo>
                    <a:lnTo>
                      <a:pt x="284" y="49"/>
                    </a:lnTo>
                    <a:lnTo>
                      <a:pt x="284" y="49"/>
                    </a:lnTo>
                    <a:lnTo>
                      <a:pt x="284" y="49"/>
                    </a:lnTo>
                    <a:lnTo>
                      <a:pt x="284" y="49"/>
                    </a:lnTo>
                    <a:lnTo>
                      <a:pt x="280" y="49"/>
                    </a:lnTo>
                    <a:lnTo>
                      <a:pt x="280" y="49"/>
                    </a:lnTo>
                    <a:lnTo>
                      <a:pt x="280" y="49"/>
                    </a:lnTo>
                    <a:lnTo>
                      <a:pt x="277" y="49"/>
                    </a:lnTo>
                    <a:lnTo>
                      <a:pt x="277" y="49"/>
                    </a:lnTo>
                    <a:lnTo>
                      <a:pt x="277" y="49"/>
                    </a:lnTo>
                    <a:lnTo>
                      <a:pt x="273" y="49"/>
                    </a:lnTo>
                    <a:lnTo>
                      <a:pt x="273" y="45"/>
                    </a:lnTo>
                    <a:lnTo>
                      <a:pt x="273" y="45"/>
                    </a:lnTo>
                    <a:lnTo>
                      <a:pt x="270" y="45"/>
                    </a:lnTo>
                    <a:lnTo>
                      <a:pt x="270" y="45"/>
                    </a:lnTo>
                    <a:lnTo>
                      <a:pt x="270" y="42"/>
                    </a:lnTo>
                    <a:lnTo>
                      <a:pt x="267" y="42"/>
                    </a:lnTo>
                    <a:lnTo>
                      <a:pt x="267" y="42"/>
                    </a:lnTo>
                    <a:lnTo>
                      <a:pt x="267" y="42"/>
                    </a:lnTo>
                    <a:lnTo>
                      <a:pt x="267" y="38"/>
                    </a:lnTo>
                    <a:lnTo>
                      <a:pt x="263" y="38"/>
                    </a:lnTo>
                    <a:lnTo>
                      <a:pt x="263" y="35"/>
                    </a:lnTo>
                    <a:lnTo>
                      <a:pt x="263" y="35"/>
                    </a:lnTo>
                    <a:lnTo>
                      <a:pt x="263" y="35"/>
                    </a:lnTo>
                    <a:lnTo>
                      <a:pt x="260" y="31"/>
                    </a:lnTo>
                    <a:lnTo>
                      <a:pt x="260" y="31"/>
                    </a:lnTo>
                    <a:lnTo>
                      <a:pt x="260" y="28"/>
                    </a:lnTo>
                    <a:lnTo>
                      <a:pt x="260" y="28"/>
                    </a:lnTo>
                    <a:lnTo>
                      <a:pt x="260" y="24"/>
                    </a:lnTo>
                    <a:lnTo>
                      <a:pt x="260" y="24"/>
                    </a:lnTo>
                    <a:lnTo>
                      <a:pt x="256" y="21"/>
                    </a:lnTo>
                    <a:lnTo>
                      <a:pt x="256" y="21"/>
                    </a:lnTo>
                    <a:lnTo>
                      <a:pt x="256" y="21"/>
                    </a:lnTo>
                    <a:lnTo>
                      <a:pt x="256" y="17"/>
                    </a:lnTo>
                    <a:lnTo>
                      <a:pt x="256" y="17"/>
                    </a:lnTo>
                    <a:lnTo>
                      <a:pt x="256" y="14"/>
                    </a:lnTo>
                    <a:lnTo>
                      <a:pt x="256" y="14"/>
                    </a:lnTo>
                    <a:lnTo>
                      <a:pt x="256" y="11"/>
                    </a:lnTo>
                    <a:lnTo>
                      <a:pt x="256" y="11"/>
                    </a:lnTo>
                    <a:lnTo>
                      <a:pt x="256" y="11"/>
                    </a:lnTo>
                    <a:lnTo>
                      <a:pt x="256" y="7"/>
                    </a:lnTo>
                    <a:lnTo>
                      <a:pt x="260" y="7"/>
                    </a:lnTo>
                    <a:lnTo>
                      <a:pt x="260" y="7"/>
                    </a:lnTo>
                    <a:lnTo>
                      <a:pt x="260" y="4"/>
                    </a:lnTo>
                    <a:lnTo>
                      <a:pt x="260" y="4"/>
                    </a:lnTo>
                    <a:lnTo>
                      <a:pt x="260" y="4"/>
                    </a:lnTo>
                    <a:lnTo>
                      <a:pt x="260" y="4"/>
                    </a:lnTo>
                    <a:lnTo>
                      <a:pt x="263" y="4"/>
                    </a:lnTo>
                    <a:lnTo>
                      <a:pt x="263" y="0"/>
                    </a:lnTo>
                    <a:lnTo>
                      <a:pt x="263" y="0"/>
                    </a:lnTo>
                    <a:lnTo>
                      <a:pt x="6" y="12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2" name="Oval 175"/>
              <p:cNvSpPr>
                <a:spLocks noChangeArrowheads="1"/>
              </p:cNvSpPr>
              <p:nvPr/>
            </p:nvSpPr>
            <p:spPr bwMode="auto">
              <a:xfrm>
                <a:off x="4352" y="636"/>
                <a:ext cx="80" cy="79"/>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3" name="Freeform 176"/>
              <p:cNvSpPr>
                <a:spLocks/>
              </p:cNvSpPr>
              <p:nvPr/>
            </p:nvSpPr>
            <p:spPr bwMode="auto">
              <a:xfrm>
                <a:off x="4248" y="677"/>
                <a:ext cx="153" cy="184"/>
              </a:xfrm>
              <a:custGeom>
                <a:avLst/>
                <a:gdLst>
                  <a:gd name="T0" fmla="*/ 153 w 153"/>
                  <a:gd name="T1" fmla="*/ 35 h 184"/>
                  <a:gd name="T2" fmla="*/ 153 w 153"/>
                  <a:gd name="T3" fmla="*/ 32 h 184"/>
                  <a:gd name="T4" fmla="*/ 153 w 153"/>
                  <a:gd name="T5" fmla="*/ 32 h 184"/>
                  <a:gd name="T6" fmla="*/ 153 w 153"/>
                  <a:gd name="T7" fmla="*/ 28 h 184"/>
                  <a:gd name="T8" fmla="*/ 153 w 153"/>
                  <a:gd name="T9" fmla="*/ 25 h 184"/>
                  <a:gd name="T10" fmla="*/ 153 w 153"/>
                  <a:gd name="T11" fmla="*/ 25 h 184"/>
                  <a:gd name="T12" fmla="*/ 149 w 153"/>
                  <a:gd name="T13" fmla="*/ 21 h 184"/>
                  <a:gd name="T14" fmla="*/ 149 w 153"/>
                  <a:gd name="T15" fmla="*/ 18 h 184"/>
                  <a:gd name="T16" fmla="*/ 146 w 153"/>
                  <a:gd name="T17" fmla="*/ 18 h 184"/>
                  <a:gd name="T18" fmla="*/ 146 w 153"/>
                  <a:gd name="T19" fmla="*/ 14 h 184"/>
                  <a:gd name="T20" fmla="*/ 142 w 153"/>
                  <a:gd name="T21" fmla="*/ 11 h 184"/>
                  <a:gd name="T22" fmla="*/ 139 w 153"/>
                  <a:gd name="T23" fmla="*/ 11 h 184"/>
                  <a:gd name="T24" fmla="*/ 139 w 153"/>
                  <a:gd name="T25" fmla="*/ 7 h 184"/>
                  <a:gd name="T26" fmla="*/ 135 w 153"/>
                  <a:gd name="T27" fmla="*/ 7 h 184"/>
                  <a:gd name="T28" fmla="*/ 132 w 153"/>
                  <a:gd name="T29" fmla="*/ 4 h 184"/>
                  <a:gd name="T30" fmla="*/ 128 w 153"/>
                  <a:gd name="T31" fmla="*/ 4 h 184"/>
                  <a:gd name="T32" fmla="*/ 125 w 153"/>
                  <a:gd name="T33" fmla="*/ 0 h 184"/>
                  <a:gd name="T34" fmla="*/ 125 w 153"/>
                  <a:gd name="T35" fmla="*/ 0 h 184"/>
                  <a:gd name="T36" fmla="*/ 121 w 153"/>
                  <a:gd name="T37" fmla="*/ 0 h 184"/>
                  <a:gd name="T38" fmla="*/ 118 w 153"/>
                  <a:gd name="T39" fmla="*/ 0 h 184"/>
                  <a:gd name="T40" fmla="*/ 115 w 153"/>
                  <a:gd name="T41" fmla="*/ 0 h 184"/>
                  <a:gd name="T42" fmla="*/ 115 w 153"/>
                  <a:gd name="T43" fmla="*/ 0 h 184"/>
                  <a:gd name="T44" fmla="*/ 111 w 153"/>
                  <a:gd name="T45" fmla="*/ 0 h 184"/>
                  <a:gd name="T46" fmla="*/ 111 w 153"/>
                  <a:gd name="T47" fmla="*/ 4 h 184"/>
                  <a:gd name="T48" fmla="*/ 108 w 153"/>
                  <a:gd name="T49" fmla="*/ 4 h 184"/>
                  <a:gd name="T50" fmla="*/ 0 w 153"/>
                  <a:gd name="T51" fmla="*/ 153 h 184"/>
                  <a:gd name="T52" fmla="*/ 0 w 153"/>
                  <a:gd name="T53" fmla="*/ 149 h 184"/>
                  <a:gd name="T54" fmla="*/ 4 w 153"/>
                  <a:gd name="T55" fmla="*/ 149 h 184"/>
                  <a:gd name="T56" fmla="*/ 4 w 153"/>
                  <a:gd name="T57" fmla="*/ 149 h 184"/>
                  <a:gd name="T58" fmla="*/ 7 w 153"/>
                  <a:gd name="T59" fmla="*/ 149 h 184"/>
                  <a:gd name="T60" fmla="*/ 11 w 153"/>
                  <a:gd name="T61" fmla="*/ 149 h 184"/>
                  <a:gd name="T62" fmla="*/ 14 w 153"/>
                  <a:gd name="T63" fmla="*/ 149 h 184"/>
                  <a:gd name="T64" fmla="*/ 14 w 153"/>
                  <a:gd name="T65" fmla="*/ 149 h 184"/>
                  <a:gd name="T66" fmla="*/ 17 w 153"/>
                  <a:gd name="T67" fmla="*/ 149 h 184"/>
                  <a:gd name="T68" fmla="*/ 21 w 153"/>
                  <a:gd name="T69" fmla="*/ 153 h 184"/>
                  <a:gd name="T70" fmla="*/ 24 w 153"/>
                  <a:gd name="T71" fmla="*/ 153 h 184"/>
                  <a:gd name="T72" fmla="*/ 28 w 153"/>
                  <a:gd name="T73" fmla="*/ 156 h 184"/>
                  <a:gd name="T74" fmla="*/ 28 w 153"/>
                  <a:gd name="T75" fmla="*/ 156 h 184"/>
                  <a:gd name="T76" fmla="*/ 31 w 153"/>
                  <a:gd name="T77" fmla="*/ 160 h 184"/>
                  <a:gd name="T78" fmla="*/ 35 w 153"/>
                  <a:gd name="T79" fmla="*/ 160 h 184"/>
                  <a:gd name="T80" fmla="*/ 35 w 153"/>
                  <a:gd name="T81" fmla="*/ 163 h 184"/>
                  <a:gd name="T82" fmla="*/ 38 w 153"/>
                  <a:gd name="T83" fmla="*/ 167 h 184"/>
                  <a:gd name="T84" fmla="*/ 38 w 153"/>
                  <a:gd name="T85" fmla="*/ 170 h 184"/>
                  <a:gd name="T86" fmla="*/ 42 w 153"/>
                  <a:gd name="T87" fmla="*/ 170 h 184"/>
                  <a:gd name="T88" fmla="*/ 42 w 153"/>
                  <a:gd name="T89" fmla="*/ 174 h 184"/>
                  <a:gd name="T90" fmla="*/ 42 w 153"/>
                  <a:gd name="T91" fmla="*/ 177 h 184"/>
                  <a:gd name="T92" fmla="*/ 42 w 153"/>
                  <a:gd name="T93" fmla="*/ 177 h 184"/>
                  <a:gd name="T94" fmla="*/ 42 w 153"/>
                  <a:gd name="T95" fmla="*/ 181 h 184"/>
                  <a:gd name="T96" fmla="*/ 42 w 153"/>
                  <a:gd name="T97" fmla="*/ 181 h 184"/>
                  <a:gd name="T98" fmla="*/ 42 w 153"/>
                  <a:gd name="T9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 h="184">
                    <a:moveTo>
                      <a:pt x="149" y="35"/>
                    </a:moveTo>
                    <a:lnTo>
                      <a:pt x="153" y="35"/>
                    </a:lnTo>
                    <a:lnTo>
                      <a:pt x="153" y="32"/>
                    </a:lnTo>
                    <a:lnTo>
                      <a:pt x="153" y="32"/>
                    </a:lnTo>
                    <a:lnTo>
                      <a:pt x="153" y="32"/>
                    </a:lnTo>
                    <a:lnTo>
                      <a:pt x="153" y="32"/>
                    </a:lnTo>
                    <a:lnTo>
                      <a:pt x="153" y="28"/>
                    </a:lnTo>
                    <a:lnTo>
                      <a:pt x="153" y="28"/>
                    </a:lnTo>
                    <a:lnTo>
                      <a:pt x="153" y="28"/>
                    </a:lnTo>
                    <a:lnTo>
                      <a:pt x="153" y="25"/>
                    </a:lnTo>
                    <a:lnTo>
                      <a:pt x="153" y="25"/>
                    </a:lnTo>
                    <a:lnTo>
                      <a:pt x="153" y="25"/>
                    </a:lnTo>
                    <a:lnTo>
                      <a:pt x="149" y="21"/>
                    </a:lnTo>
                    <a:lnTo>
                      <a:pt x="149" y="21"/>
                    </a:lnTo>
                    <a:lnTo>
                      <a:pt x="149" y="21"/>
                    </a:lnTo>
                    <a:lnTo>
                      <a:pt x="149" y="18"/>
                    </a:lnTo>
                    <a:lnTo>
                      <a:pt x="149" y="18"/>
                    </a:lnTo>
                    <a:lnTo>
                      <a:pt x="146" y="18"/>
                    </a:lnTo>
                    <a:lnTo>
                      <a:pt x="146" y="14"/>
                    </a:lnTo>
                    <a:lnTo>
                      <a:pt x="146" y="14"/>
                    </a:lnTo>
                    <a:lnTo>
                      <a:pt x="142" y="14"/>
                    </a:lnTo>
                    <a:lnTo>
                      <a:pt x="142" y="11"/>
                    </a:lnTo>
                    <a:lnTo>
                      <a:pt x="142" y="11"/>
                    </a:lnTo>
                    <a:lnTo>
                      <a:pt x="139" y="11"/>
                    </a:lnTo>
                    <a:lnTo>
                      <a:pt x="139" y="7"/>
                    </a:lnTo>
                    <a:lnTo>
                      <a:pt x="139" y="7"/>
                    </a:lnTo>
                    <a:lnTo>
                      <a:pt x="135" y="7"/>
                    </a:lnTo>
                    <a:lnTo>
                      <a:pt x="135" y="7"/>
                    </a:lnTo>
                    <a:lnTo>
                      <a:pt x="132" y="4"/>
                    </a:lnTo>
                    <a:lnTo>
                      <a:pt x="132" y="4"/>
                    </a:lnTo>
                    <a:lnTo>
                      <a:pt x="132" y="4"/>
                    </a:lnTo>
                    <a:lnTo>
                      <a:pt x="128" y="4"/>
                    </a:lnTo>
                    <a:lnTo>
                      <a:pt x="128" y="4"/>
                    </a:lnTo>
                    <a:lnTo>
                      <a:pt x="125" y="0"/>
                    </a:lnTo>
                    <a:lnTo>
                      <a:pt x="125" y="0"/>
                    </a:lnTo>
                    <a:lnTo>
                      <a:pt x="125" y="0"/>
                    </a:lnTo>
                    <a:lnTo>
                      <a:pt x="121" y="0"/>
                    </a:lnTo>
                    <a:lnTo>
                      <a:pt x="121" y="0"/>
                    </a:lnTo>
                    <a:lnTo>
                      <a:pt x="118" y="0"/>
                    </a:lnTo>
                    <a:lnTo>
                      <a:pt x="118" y="0"/>
                    </a:lnTo>
                    <a:lnTo>
                      <a:pt x="118" y="0"/>
                    </a:lnTo>
                    <a:lnTo>
                      <a:pt x="115" y="0"/>
                    </a:lnTo>
                    <a:lnTo>
                      <a:pt x="115" y="0"/>
                    </a:lnTo>
                    <a:lnTo>
                      <a:pt x="115" y="0"/>
                    </a:lnTo>
                    <a:lnTo>
                      <a:pt x="115" y="0"/>
                    </a:lnTo>
                    <a:lnTo>
                      <a:pt x="111" y="0"/>
                    </a:lnTo>
                    <a:lnTo>
                      <a:pt x="111" y="4"/>
                    </a:lnTo>
                    <a:lnTo>
                      <a:pt x="111" y="4"/>
                    </a:lnTo>
                    <a:lnTo>
                      <a:pt x="111" y="4"/>
                    </a:lnTo>
                    <a:lnTo>
                      <a:pt x="108" y="4"/>
                    </a:lnTo>
                    <a:lnTo>
                      <a:pt x="0" y="153"/>
                    </a:lnTo>
                    <a:lnTo>
                      <a:pt x="0" y="153"/>
                    </a:lnTo>
                    <a:lnTo>
                      <a:pt x="0" y="153"/>
                    </a:lnTo>
                    <a:lnTo>
                      <a:pt x="0" y="149"/>
                    </a:lnTo>
                    <a:lnTo>
                      <a:pt x="4" y="149"/>
                    </a:lnTo>
                    <a:lnTo>
                      <a:pt x="4" y="149"/>
                    </a:lnTo>
                    <a:lnTo>
                      <a:pt x="4" y="149"/>
                    </a:lnTo>
                    <a:lnTo>
                      <a:pt x="4" y="149"/>
                    </a:lnTo>
                    <a:lnTo>
                      <a:pt x="7" y="149"/>
                    </a:lnTo>
                    <a:lnTo>
                      <a:pt x="7" y="149"/>
                    </a:lnTo>
                    <a:lnTo>
                      <a:pt x="7" y="149"/>
                    </a:lnTo>
                    <a:lnTo>
                      <a:pt x="11" y="149"/>
                    </a:lnTo>
                    <a:lnTo>
                      <a:pt x="11" y="149"/>
                    </a:lnTo>
                    <a:lnTo>
                      <a:pt x="14" y="149"/>
                    </a:lnTo>
                    <a:lnTo>
                      <a:pt x="14" y="149"/>
                    </a:lnTo>
                    <a:lnTo>
                      <a:pt x="14" y="149"/>
                    </a:lnTo>
                    <a:lnTo>
                      <a:pt x="17" y="149"/>
                    </a:lnTo>
                    <a:lnTo>
                      <a:pt x="17" y="149"/>
                    </a:lnTo>
                    <a:lnTo>
                      <a:pt x="21" y="153"/>
                    </a:lnTo>
                    <a:lnTo>
                      <a:pt x="21" y="153"/>
                    </a:lnTo>
                    <a:lnTo>
                      <a:pt x="21" y="153"/>
                    </a:lnTo>
                    <a:lnTo>
                      <a:pt x="24" y="153"/>
                    </a:lnTo>
                    <a:lnTo>
                      <a:pt x="24" y="153"/>
                    </a:lnTo>
                    <a:lnTo>
                      <a:pt x="28" y="156"/>
                    </a:lnTo>
                    <a:lnTo>
                      <a:pt x="28" y="156"/>
                    </a:lnTo>
                    <a:lnTo>
                      <a:pt x="28" y="156"/>
                    </a:lnTo>
                    <a:lnTo>
                      <a:pt x="31" y="160"/>
                    </a:lnTo>
                    <a:lnTo>
                      <a:pt x="31" y="160"/>
                    </a:lnTo>
                    <a:lnTo>
                      <a:pt x="31" y="160"/>
                    </a:lnTo>
                    <a:lnTo>
                      <a:pt x="35" y="160"/>
                    </a:lnTo>
                    <a:lnTo>
                      <a:pt x="35" y="163"/>
                    </a:lnTo>
                    <a:lnTo>
                      <a:pt x="35" y="163"/>
                    </a:lnTo>
                    <a:lnTo>
                      <a:pt x="38" y="167"/>
                    </a:lnTo>
                    <a:lnTo>
                      <a:pt x="38" y="167"/>
                    </a:lnTo>
                    <a:lnTo>
                      <a:pt x="38" y="167"/>
                    </a:lnTo>
                    <a:lnTo>
                      <a:pt x="38" y="170"/>
                    </a:lnTo>
                    <a:lnTo>
                      <a:pt x="42" y="170"/>
                    </a:lnTo>
                    <a:lnTo>
                      <a:pt x="42" y="170"/>
                    </a:lnTo>
                    <a:lnTo>
                      <a:pt x="42" y="174"/>
                    </a:lnTo>
                    <a:lnTo>
                      <a:pt x="42" y="174"/>
                    </a:lnTo>
                    <a:lnTo>
                      <a:pt x="42" y="174"/>
                    </a:lnTo>
                    <a:lnTo>
                      <a:pt x="42" y="177"/>
                    </a:lnTo>
                    <a:lnTo>
                      <a:pt x="42" y="177"/>
                    </a:lnTo>
                    <a:lnTo>
                      <a:pt x="42" y="177"/>
                    </a:lnTo>
                    <a:lnTo>
                      <a:pt x="42" y="177"/>
                    </a:lnTo>
                    <a:lnTo>
                      <a:pt x="42" y="181"/>
                    </a:lnTo>
                    <a:lnTo>
                      <a:pt x="42" y="181"/>
                    </a:lnTo>
                    <a:lnTo>
                      <a:pt x="42" y="181"/>
                    </a:lnTo>
                    <a:lnTo>
                      <a:pt x="42" y="184"/>
                    </a:lnTo>
                    <a:lnTo>
                      <a:pt x="42" y="184"/>
                    </a:lnTo>
                    <a:lnTo>
                      <a:pt x="149" y="3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4" name="Oval 177"/>
              <p:cNvSpPr>
                <a:spLocks noChangeArrowheads="1"/>
              </p:cNvSpPr>
              <p:nvPr/>
            </p:nvSpPr>
            <p:spPr bwMode="auto">
              <a:xfrm>
                <a:off x="2750" y="3546"/>
                <a:ext cx="80" cy="79"/>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5" name="Oval 178"/>
              <p:cNvSpPr>
                <a:spLocks noChangeArrowheads="1"/>
              </p:cNvSpPr>
              <p:nvPr/>
            </p:nvSpPr>
            <p:spPr bwMode="auto">
              <a:xfrm>
                <a:off x="3405" y="493"/>
                <a:ext cx="80" cy="8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 name="Oval 179"/>
              <p:cNvSpPr>
                <a:spLocks noChangeArrowheads="1"/>
              </p:cNvSpPr>
              <p:nvPr/>
            </p:nvSpPr>
            <p:spPr bwMode="auto">
              <a:xfrm>
                <a:off x="4685" y="1350"/>
                <a:ext cx="80" cy="8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7" name="Freeform 180"/>
              <p:cNvSpPr>
                <a:spLocks/>
              </p:cNvSpPr>
              <p:nvPr/>
            </p:nvSpPr>
            <p:spPr bwMode="auto">
              <a:xfrm>
                <a:off x="4595" y="1284"/>
                <a:ext cx="142" cy="125"/>
              </a:xfrm>
              <a:custGeom>
                <a:avLst/>
                <a:gdLst>
                  <a:gd name="T0" fmla="*/ 104 w 142"/>
                  <a:gd name="T1" fmla="*/ 122 h 125"/>
                  <a:gd name="T2" fmla="*/ 107 w 142"/>
                  <a:gd name="T3" fmla="*/ 122 h 125"/>
                  <a:gd name="T4" fmla="*/ 111 w 142"/>
                  <a:gd name="T5" fmla="*/ 122 h 125"/>
                  <a:gd name="T6" fmla="*/ 111 w 142"/>
                  <a:gd name="T7" fmla="*/ 125 h 125"/>
                  <a:gd name="T8" fmla="*/ 114 w 142"/>
                  <a:gd name="T9" fmla="*/ 125 h 125"/>
                  <a:gd name="T10" fmla="*/ 118 w 142"/>
                  <a:gd name="T11" fmla="*/ 122 h 125"/>
                  <a:gd name="T12" fmla="*/ 121 w 142"/>
                  <a:gd name="T13" fmla="*/ 122 h 125"/>
                  <a:gd name="T14" fmla="*/ 125 w 142"/>
                  <a:gd name="T15" fmla="*/ 122 h 125"/>
                  <a:gd name="T16" fmla="*/ 128 w 142"/>
                  <a:gd name="T17" fmla="*/ 122 h 125"/>
                  <a:gd name="T18" fmla="*/ 128 w 142"/>
                  <a:gd name="T19" fmla="*/ 118 h 125"/>
                  <a:gd name="T20" fmla="*/ 132 w 142"/>
                  <a:gd name="T21" fmla="*/ 115 h 125"/>
                  <a:gd name="T22" fmla="*/ 135 w 142"/>
                  <a:gd name="T23" fmla="*/ 115 h 125"/>
                  <a:gd name="T24" fmla="*/ 139 w 142"/>
                  <a:gd name="T25" fmla="*/ 111 h 125"/>
                  <a:gd name="T26" fmla="*/ 139 w 142"/>
                  <a:gd name="T27" fmla="*/ 108 h 125"/>
                  <a:gd name="T28" fmla="*/ 139 w 142"/>
                  <a:gd name="T29" fmla="*/ 104 h 125"/>
                  <a:gd name="T30" fmla="*/ 142 w 142"/>
                  <a:gd name="T31" fmla="*/ 104 h 125"/>
                  <a:gd name="T32" fmla="*/ 142 w 142"/>
                  <a:gd name="T33" fmla="*/ 101 h 125"/>
                  <a:gd name="T34" fmla="*/ 142 w 142"/>
                  <a:gd name="T35" fmla="*/ 97 h 125"/>
                  <a:gd name="T36" fmla="*/ 142 w 142"/>
                  <a:gd name="T37" fmla="*/ 94 h 125"/>
                  <a:gd name="T38" fmla="*/ 142 w 142"/>
                  <a:gd name="T39" fmla="*/ 90 h 125"/>
                  <a:gd name="T40" fmla="*/ 142 w 142"/>
                  <a:gd name="T41" fmla="*/ 87 h 125"/>
                  <a:gd name="T42" fmla="*/ 142 w 142"/>
                  <a:gd name="T43" fmla="*/ 84 h 125"/>
                  <a:gd name="T44" fmla="*/ 139 w 142"/>
                  <a:gd name="T45" fmla="*/ 84 h 125"/>
                  <a:gd name="T46" fmla="*/ 139 w 142"/>
                  <a:gd name="T47" fmla="*/ 80 h 125"/>
                  <a:gd name="T48" fmla="*/ 135 w 142"/>
                  <a:gd name="T49" fmla="*/ 80 h 125"/>
                  <a:gd name="T50" fmla="*/ 35 w 142"/>
                  <a:gd name="T51" fmla="*/ 0 h 125"/>
                  <a:gd name="T52" fmla="*/ 38 w 142"/>
                  <a:gd name="T53" fmla="*/ 4 h 125"/>
                  <a:gd name="T54" fmla="*/ 38 w 142"/>
                  <a:gd name="T55" fmla="*/ 7 h 125"/>
                  <a:gd name="T56" fmla="*/ 38 w 142"/>
                  <a:gd name="T57" fmla="*/ 7 h 125"/>
                  <a:gd name="T58" fmla="*/ 42 w 142"/>
                  <a:gd name="T59" fmla="*/ 11 h 125"/>
                  <a:gd name="T60" fmla="*/ 42 w 142"/>
                  <a:gd name="T61" fmla="*/ 14 h 125"/>
                  <a:gd name="T62" fmla="*/ 42 w 142"/>
                  <a:gd name="T63" fmla="*/ 18 h 125"/>
                  <a:gd name="T64" fmla="*/ 42 w 142"/>
                  <a:gd name="T65" fmla="*/ 21 h 125"/>
                  <a:gd name="T66" fmla="*/ 42 w 142"/>
                  <a:gd name="T67" fmla="*/ 25 h 125"/>
                  <a:gd name="T68" fmla="*/ 38 w 142"/>
                  <a:gd name="T69" fmla="*/ 28 h 125"/>
                  <a:gd name="T70" fmla="*/ 38 w 142"/>
                  <a:gd name="T71" fmla="*/ 31 h 125"/>
                  <a:gd name="T72" fmla="*/ 35 w 142"/>
                  <a:gd name="T73" fmla="*/ 31 h 125"/>
                  <a:gd name="T74" fmla="*/ 35 w 142"/>
                  <a:gd name="T75" fmla="*/ 35 h 125"/>
                  <a:gd name="T76" fmla="*/ 31 w 142"/>
                  <a:gd name="T77" fmla="*/ 38 h 125"/>
                  <a:gd name="T78" fmla="*/ 28 w 142"/>
                  <a:gd name="T79" fmla="*/ 42 h 125"/>
                  <a:gd name="T80" fmla="*/ 28 w 142"/>
                  <a:gd name="T81" fmla="*/ 42 h 125"/>
                  <a:gd name="T82" fmla="*/ 24 w 142"/>
                  <a:gd name="T83" fmla="*/ 45 h 125"/>
                  <a:gd name="T84" fmla="*/ 21 w 142"/>
                  <a:gd name="T85" fmla="*/ 45 h 125"/>
                  <a:gd name="T86" fmla="*/ 17 w 142"/>
                  <a:gd name="T87" fmla="*/ 45 h 125"/>
                  <a:gd name="T88" fmla="*/ 14 w 142"/>
                  <a:gd name="T89" fmla="*/ 45 h 125"/>
                  <a:gd name="T90" fmla="*/ 10 w 142"/>
                  <a:gd name="T91" fmla="*/ 45 h 125"/>
                  <a:gd name="T92" fmla="*/ 10 w 142"/>
                  <a:gd name="T93" fmla="*/ 45 h 125"/>
                  <a:gd name="T94" fmla="*/ 7 w 142"/>
                  <a:gd name="T95" fmla="*/ 45 h 125"/>
                  <a:gd name="T96" fmla="*/ 3 w 142"/>
                  <a:gd name="T97" fmla="*/ 45 h 125"/>
                  <a:gd name="T98" fmla="*/ 0 w 142"/>
                  <a:gd name="T99" fmla="*/ 4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25">
                    <a:moveTo>
                      <a:pt x="104" y="122"/>
                    </a:moveTo>
                    <a:lnTo>
                      <a:pt x="104" y="122"/>
                    </a:lnTo>
                    <a:lnTo>
                      <a:pt x="107" y="122"/>
                    </a:lnTo>
                    <a:lnTo>
                      <a:pt x="107" y="122"/>
                    </a:lnTo>
                    <a:lnTo>
                      <a:pt x="107" y="122"/>
                    </a:lnTo>
                    <a:lnTo>
                      <a:pt x="111" y="122"/>
                    </a:lnTo>
                    <a:lnTo>
                      <a:pt x="111" y="122"/>
                    </a:lnTo>
                    <a:lnTo>
                      <a:pt x="111" y="125"/>
                    </a:lnTo>
                    <a:lnTo>
                      <a:pt x="114" y="125"/>
                    </a:lnTo>
                    <a:lnTo>
                      <a:pt x="114" y="125"/>
                    </a:lnTo>
                    <a:lnTo>
                      <a:pt x="118" y="125"/>
                    </a:lnTo>
                    <a:lnTo>
                      <a:pt x="118" y="122"/>
                    </a:lnTo>
                    <a:lnTo>
                      <a:pt x="121" y="122"/>
                    </a:lnTo>
                    <a:lnTo>
                      <a:pt x="121" y="122"/>
                    </a:lnTo>
                    <a:lnTo>
                      <a:pt x="121" y="122"/>
                    </a:lnTo>
                    <a:lnTo>
                      <a:pt x="125" y="122"/>
                    </a:lnTo>
                    <a:lnTo>
                      <a:pt x="125" y="122"/>
                    </a:lnTo>
                    <a:lnTo>
                      <a:pt x="128" y="122"/>
                    </a:lnTo>
                    <a:lnTo>
                      <a:pt x="128" y="118"/>
                    </a:lnTo>
                    <a:lnTo>
                      <a:pt x="128" y="118"/>
                    </a:lnTo>
                    <a:lnTo>
                      <a:pt x="132" y="118"/>
                    </a:lnTo>
                    <a:lnTo>
                      <a:pt x="132" y="115"/>
                    </a:lnTo>
                    <a:lnTo>
                      <a:pt x="135" y="115"/>
                    </a:lnTo>
                    <a:lnTo>
                      <a:pt x="135" y="115"/>
                    </a:lnTo>
                    <a:lnTo>
                      <a:pt x="135" y="111"/>
                    </a:lnTo>
                    <a:lnTo>
                      <a:pt x="139" y="111"/>
                    </a:lnTo>
                    <a:lnTo>
                      <a:pt x="139" y="111"/>
                    </a:lnTo>
                    <a:lnTo>
                      <a:pt x="139" y="108"/>
                    </a:lnTo>
                    <a:lnTo>
                      <a:pt x="139" y="108"/>
                    </a:lnTo>
                    <a:lnTo>
                      <a:pt x="139" y="104"/>
                    </a:lnTo>
                    <a:lnTo>
                      <a:pt x="142" y="104"/>
                    </a:lnTo>
                    <a:lnTo>
                      <a:pt x="142" y="104"/>
                    </a:lnTo>
                    <a:lnTo>
                      <a:pt x="142" y="101"/>
                    </a:lnTo>
                    <a:lnTo>
                      <a:pt x="142" y="101"/>
                    </a:lnTo>
                    <a:lnTo>
                      <a:pt x="142" y="97"/>
                    </a:lnTo>
                    <a:lnTo>
                      <a:pt x="142" y="97"/>
                    </a:lnTo>
                    <a:lnTo>
                      <a:pt x="142" y="94"/>
                    </a:lnTo>
                    <a:lnTo>
                      <a:pt x="142" y="94"/>
                    </a:lnTo>
                    <a:lnTo>
                      <a:pt x="142" y="90"/>
                    </a:lnTo>
                    <a:lnTo>
                      <a:pt x="142" y="90"/>
                    </a:lnTo>
                    <a:lnTo>
                      <a:pt x="142" y="90"/>
                    </a:lnTo>
                    <a:lnTo>
                      <a:pt x="142" y="87"/>
                    </a:lnTo>
                    <a:lnTo>
                      <a:pt x="142" y="87"/>
                    </a:lnTo>
                    <a:lnTo>
                      <a:pt x="142" y="84"/>
                    </a:lnTo>
                    <a:lnTo>
                      <a:pt x="139" y="84"/>
                    </a:lnTo>
                    <a:lnTo>
                      <a:pt x="139" y="84"/>
                    </a:lnTo>
                    <a:lnTo>
                      <a:pt x="139" y="80"/>
                    </a:lnTo>
                    <a:lnTo>
                      <a:pt x="139" y="80"/>
                    </a:lnTo>
                    <a:lnTo>
                      <a:pt x="135" y="80"/>
                    </a:lnTo>
                    <a:lnTo>
                      <a:pt x="135" y="80"/>
                    </a:lnTo>
                    <a:lnTo>
                      <a:pt x="35" y="0"/>
                    </a:lnTo>
                    <a:lnTo>
                      <a:pt x="35" y="0"/>
                    </a:lnTo>
                    <a:lnTo>
                      <a:pt x="35" y="4"/>
                    </a:lnTo>
                    <a:lnTo>
                      <a:pt x="38" y="4"/>
                    </a:lnTo>
                    <a:lnTo>
                      <a:pt x="38" y="4"/>
                    </a:lnTo>
                    <a:lnTo>
                      <a:pt x="38" y="7"/>
                    </a:lnTo>
                    <a:lnTo>
                      <a:pt x="38" y="7"/>
                    </a:lnTo>
                    <a:lnTo>
                      <a:pt x="38" y="7"/>
                    </a:lnTo>
                    <a:lnTo>
                      <a:pt x="38" y="11"/>
                    </a:lnTo>
                    <a:lnTo>
                      <a:pt x="42" y="11"/>
                    </a:lnTo>
                    <a:lnTo>
                      <a:pt x="42" y="14"/>
                    </a:lnTo>
                    <a:lnTo>
                      <a:pt x="42" y="14"/>
                    </a:lnTo>
                    <a:lnTo>
                      <a:pt x="42" y="18"/>
                    </a:lnTo>
                    <a:lnTo>
                      <a:pt x="42" y="18"/>
                    </a:lnTo>
                    <a:lnTo>
                      <a:pt x="42" y="18"/>
                    </a:lnTo>
                    <a:lnTo>
                      <a:pt x="42" y="21"/>
                    </a:lnTo>
                    <a:lnTo>
                      <a:pt x="42" y="21"/>
                    </a:lnTo>
                    <a:lnTo>
                      <a:pt x="42" y="25"/>
                    </a:lnTo>
                    <a:lnTo>
                      <a:pt x="38" y="25"/>
                    </a:lnTo>
                    <a:lnTo>
                      <a:pt x="38" y="28"/>
                    </a:lnTo>
                    <a:lnTo>
                      <a:pt x="38" y="28"/>
                    </a:lnTo>
                    <a:lnTo>
                      <a:pt x="38" y="31"/>
                    </a:lnTo>
                    <a:lnTo>
                      <a:pt x="38" y="31"/>
                    </a:lnTo>
                    <a:lnTo>
                      <a:pt x="35" y="31"/>
                    </a:lnTo>
                    <a:lnTo>
                      <a:pt x="35" y="35"/>
                    </a:lnTo>
                    <a:lnTo>
                      <a:pt x="35" y="35"/>
                    </a:lnTo>
                    <a:lnTo>
                      <a:pt x="31" y="38"/>
                    </a:lnTo>
                    <a:lnTo>
                      <a:pt x="31" y="38"/>
                    </a:lnTo>
                    <a:lnTo>
                      <a:pt x="31" y="38"/>
                    </a:lnTo>
                    <a:lnTo>
                      <a:pt x="28" y="42"/>
                    </a:lnTo>
                    <a:lnTo>
                      <a:pt x="28" y="42"/>
                    </a:lnTo>
                    <a:lnTo>
                      <a:pt x="28" y="42"/>
                    </a:lnTo>
                    <a:lnTo>
                      <a:pt x="24" y="42"/>
                    </a:lnTo>
                    <a:lnTo>
                      <a:pt x="24" y="45"/>
                    </a:lnTo>
                    <a:lnTo>
                      <a:pt x="21" y="45"/>
                    </a:lnTo>
                    <a:lnTo>
                      <a:pt x="21" y="45"/>
                    </a:lnTo>
                    <a:lnTo>
                      <a:pt x="21" y="45"/>
                    </a:lnTo>
                    <a:lnTo>
                      <a:pt x="17" y="45"/>
                    </a:lnTo>
                    <a:lnTo>
                      <a:pt x="17" y="45"/>
                    </a:lnTo>
                    <a:lnTo>
                      <a:pt x="14" y="45"/>
                    </a:lnTo>
                    <a:lnTo>
                      <a:pt x="14" y="45"/>
                    </a:lnTo>
                    <a:lnTo>
                      <a:pt x="10" y="45"/>
                    </a:lnTo>
                    <a:lnTo>
                      <a:pt x="10" y="45"/>
                    </a:lnTo>
                    <a:lnTo>
                      <a:pt x="10" y="45"/>
                    </a:lnTo>
                    <a:lnTo>
                      <a:pt x="7" y="45"/>
                    </a:lnTo>
                    <a:lnTo>
                      <a:pt x="7" y="45"/>
                    </a:lnTo>
                    <a:lnTo>
                      <a:pt x="3" y="45"/>
                    </a:lnTo>
                    <a:lnTo>
                      <a:pt x="3" y="45"/>
                    </a:lnTo>
                    <a:lnTo>
                      <a:pt x="3" y="45"/>
                    </a:lnTo>
                    <a:lnTo>
                      <a:pt x="0" y="42"/>
                    </a:lnTo>
                    <a:lnTo>
                      <a:pt x="104" y="12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8" name="Oval 181"/>
              <p:cNvSpPr>
                <a:spLocks noChangeArrowheads="1"/>
              </p:cNvSpPr>
              <p:nvPr/>
            </p:nvSpPr>
            <p:spPr bwMode="auto">
              <a:xfrm>
                <a:off x="2126" y="1922"/>
                <a:ext cx="156" cy="157"/>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 name="Freeform 182"/>
              <p:cNvSpPr>
                <a:spLocks/>
              </p:cNvSpPr>
              <p:nvPr/>
            </p:nvSpPr>
            <p:spPr bwMode="auto">
              <a:xfrm>
                <a:off x="2043" y="1687"/>
                <a:ext cx="163" cy="277"/>
              </a:xfrm>
              <a:custGeom>
                <a:avLst/>
                <a:gdLst>
                  <a:gd name="T0" fmla="*/ 114 w 163"/>
                  <a:gd name="T1" fmla="*/ 274 h 277"/>
                  <a:gd name="T2" fmla="*/ 114 w 163"/>
                  <a:gd name="T3" fmla="*/ 274 h 277"/>
                  <a:gd name="T4" fmla="*/ 117 w 163"/>
                  <a:gd name="T5" fmla="*/ 274 h 277"/>
                  <a:gd name="T6" fmla="*/ 117 w 163"/>
                  <a:gd name="T7" fmla="*/ 277 h 277"/>
                  <a:gd name="T8" fmla="*/ 121 w 163"/>
                  <a:gd name="T9" fmla="*/ 277 h 277"/>
                  <a:gd name="T10" fmla="*/ 124 w 163"/>
                  <a:gd name="T11" fmla="*/ 277 h 277"/>
                  <a:gd name="T12" fmla="*/ 128 w 163"/>
                  <a:gd name="T13" fmla="*/ 277 h 277"/>
                  <a:gd name="T14" fmla="*/ 128 w 163"/>
                  <a:gd name="T15" fmla="*/ 277 h 277"/>
                  <a:gd name="T16" fmla="*/ 131 w 163"/>
                  <a:gd name="T17" fmla="*/ 277 h 277"/>
                  <a:gd name="T18" fmla="*/ 135 w 163"/>
                  <a:gd name="T19" fmla="*/ 277 h 277"/>
                  <a:gd name="T20" fmla="*/ 138 w 163"/>
                  <a:gd name="T21" fmla="*/ 277 h 277"/>
                  <a:gd name="T22" fmla="*/ 142 w 163"/>
                  <a:gd name="T23" fmla="*/ 274 h 277"/>
                  <a:gd name="T24" fmla="*/ 145 w 163"/>
                  <a:gd name="T25" fmla="*/ 274 h 277"/>
                  <a:gd name="T26" fmla="*/ 149 w 163"/>
                  <a:gd name="T27" fmla="*/ 274 h 277"/>
                  <a:gd name="T28" fmla="*/ 149 w 163"/>
                  <a:gd name="T29" fmla="*/ 270 h 277"/>
                  <a:gd name="T30" fmla="*/ 152 w 163"/>
                  <a:gd name="T31" fmla="*/ 270 h 277"/>
                  <a:gd name="T32" fmla="*/ 156 w 163"/>
                  <a:gd name="T33" fmla="*/ 267 h 277"/>
                  <a:gd name="T34" fmla="*/ 156 w 163"/>
                  <a:gd name="T35" fmla="*/ 263 h 277"/>
                  <a:gd name="T36" fmla="*/ 159 w 163"/>
                  <a:gd name="T37" fmla="*/ 263 h 277"/>
                  <a:gd name="T38" fmla="*/ 159 w 163"/>
                  <a:gd name="T39" fmla="*/ 260 h 277"/>
                  <a:gd name="T40" fmla="*/ 163 w 163"/>
                  <a:gd name="T41" fmla="*/ 256 h 277"/>
                  <a:gd name="T42" fmla="*/ 163 w 163"/>
                  <a:gd name="T43" fmla="*/ 256 h 277"/>
                  <a:gd name="T44" fmla="*/ 163 w 163"/>
                  <a:gd name="T45" fmla="*/ 253 h 277"/>
                  <a:gd name="T46" fmla="*/ 163 w 163"/>
                  <a:gd name="T47" fmla="*/ 253 h 277"/>
                  <a:gd name="T48" fmla="*/ 163 w 163"/>
                  <a:gd name="T49" fmla="*/ 249 h 277"/>
                  <a:gd name="T50" fmla="*/ 48 w 163"/>
                  <a:gd name="T51" fmla="*/ 0 h 277"/>
                  <a:gd name="T52" fmla="*/ 48 w 163"/>
                  <a:gd name="T53" fmla="*/ 3 h 277"/>
                  <a:gd name="T54" fmla="*/ 48 w 163"/>
                  <a:gd name="T55" fmla="*/ 3 h 277"/>
                  <a:gd name="T56" fmla="*/ 48 w 163"/>
                  <a:gd name="T57" fmla="*/ 7 h 277"/>
                  <a:gd name="T58" fmla="*/ 45 w 163"/>
                  <a:gd name="T59" fmla="*/ 10 h 277"/>
                  <a:gd name="T60" fmla="*/ 45 w 163"/>
                  <a:gd name="T61" fmla="*/ 10 h 277"/>
                  <a:gd name="T62" fmla="*/ 41 w 163"/>
                  <a:gd name="T63" fmla="*/ 13 h 277"/>
                  <a:gd name="T64" fmla="*/ 41 w 163"/>
                  <a:gd name="T65" fmla="*/ 13 h 277"/>
                  <a:gd name="T66" fmla="*/ 38 w 163"/>
                  <a:gd name="T67" fmla="*/ 17 h 277"/>
                  <a:gd name="T68" fmla="*/ 38 w 163"/>
                  <a:gd name="T69" fmla="*/ 20 h 277"/>
                  <a:gd name="T70" fmla="*/ 34 w 163"/>
                  <a:gd name="T71" fmla="*/ 20 h 277"/>
                  <a:gd name="T72" fmla="*/ 31 w 163"/>
                  <a:gd name="T73" fmla="*/ 24 h 277"/>
                  <a:gd name="T74" fmla="*/ 27 w 163"/>
                  <a:gd name="T75" fmla="*/ 24 h 277"/>
                  <a:gd name="T76" fmla="*/ 24 w 163"/>
                  <a:gd name="T77" fmla="*/ 24 h 277"/>
                  <a:gd name="T78" fmla="*/ 20 w 163"/>
                  <a:gd name="T79" fmla="*/ 27 h 277"/>
                  <a:gd name="T80" fmla="*/ 17 w 163"/>
                  <a:gd name="T81" fmla="*/ 27 h 277"/>
                  <a:gd name="T82" fmla="*/ 17 w 163"/>
                  <a:gd name="T83" fmla="*/ 27 h 277"/>
                  <a:gd name="T84" fmla="*/ 13 w 163"/>
                  <a:gd name="T85" fmla="*/ 27 h 277"/>
                  <a:gd name="T86" fmla="*/ 10 w 163"/>
                  <a:gd name="T87" fmla="*/ 27 h 277"/>
                  <a:gd name="T88" fmla="*/ 7 w 163"/>
                  <a:gd name="T89" fmla="*/ 27 h 277"/>
                  <a:gd name="T90" fmla="*/ 3 w 163"/>
                  <a:gd name="T91" fmla="*/ 27 h 277"/>
                  <a:gd name="T92" fmla="*/ 3 w 163"/>
                  <a:gd name="T93" fmla="*/ 24 h 277"/>
                  <a:gd name="T94" fmla="*/ 0 w 163"/>
                  <a:gd name="T95" fmla="*/ 24 h 277"/>
                  <a:gd name="T96" fmla="*/ 0 w 163"/>
                  <a:gd name="T97" fmla="*/ 24 h 277"/>
                  <a:gd name="T98" fmla="*/ 0 w 163"/>
                  <a:gd name="T99" fmla="*/ 2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277">
                    <a:moveTo>
                      <a:pt x="114" y="270"/>
                    </a:moveTo>
                    <a:lnTo>
                      <a:pt x="114" y="274"/>
                    </a:lnTo>
                    <a:lnTo>
                      <a:pt x="114" y="274"/>
                    </a:lnTo>
                    <a:lnTo>
                      <a:pt x="114" y="274"/>
                    </a:lnTo>
                    <a:lnTo>
                      <a:pt x="117" y="274"/>
                    </a:lnTo>
                    <a:lnTo>
                      <a:pt x="117" y="274"/>
                    </a:lnTo>
                    <a:lnTo>
                      <a:pt x="117" y="277"/>
                    </a:lnTo>
                    <a:lnTo>
                      <a:pt x="117" y="277"/>
                    </a:lnTo>
                    <a:lnTo>
                      <a:pt x="121" y="277"/>
                    </a:lnTo>
                    <a:lnTo>
                      <a:pt x="121" y="277"/>
                    </a:lnTo>
                    <a:lnTo>
                      <a:pt x="121" y="277"/>
                    </a:lnTo>
                    <a:lnTo>
                      <a:pt x="124" y="277"/>
                    </a:lnTo>
                    <a:lnTo>
                      <a:pt x="124" y="277"/>
                    </a:lnTo>
                    <a:lnTo>
                      <a:pt x="128" y="277"/>
                    </a:lnTo>
                    <a:lnTo>
                      <a:pt x="128" y="277"/>
                    </a:lnTo>
                    <a:lnTo>
                      <a:pt x="128" y="277"/>
                    </a:lnTo>
                    <a:lnTo>
                      <a:pt x="131" y="277"/>
                    </a:lnTo>
                    <a:lnTo>
                      <a:pt x="131" y="277"/>
                    </a:lnTo>
                    <a:lnTo>
                      <a:pt x="135" y="277"/>
                    </a:lnTo>
                    <a:lnTo>
                      <a:pt x="135" y="277"/>
                    </a:lnTo>
                    <a:lnTo>
                      <a:pt x="138" y="277"/>
                    </a:lnTo>
                    <a:lnTo>
                      <a:pt x="138" y="277"/>
                    </a:lnTo>
                    <a:lnTo>
                      <a:pt x="138" y="277"/>
                    </a:lnTo>
                    <a:lnTo>
                      <a:pt x="142" y="274"/>
                    </a:lnTo>
                    <a:lnTo>
                      <a:pt x="142" y="274"/>
                    </a:lnTo>
                    <a:lnTo>
                      <a:pt x="145" y="274"/>
                    </a:lnTo>
                    <a:lnTo>
                      <a:pt x="145" y="274"/>
                    </a:lnTo>
                    <a:lnTo>
                      <a:pt x="149" y="274"/>
                    </a:lnTo>
                    <a:lnTo>
                      <a:pt x="149" y="270"/>
                    </a:lnTo>
                    <a:lnTo>
                      <a:pt x="149" y="270"/>
                    </a:lnTo>
                    <a:lnTo>
                      <a:pt x="152" y="270"/>
                    </a:lnTo>
                    <a:lnTo>
                      <a:pt x="152" y="270"/>
                    </a:lnTo>
                    <a:lnTo>
                      <a:pt x="152" y="267"/>
                    </a:lnTo>
                    <a:lnTo>
                      <a:pt x="156" y="267"/>
                    </a:lnTo>
                    <a:lnTo>
                      <a:pt x="156" y="267"/>
                    </a:lnTo>
                    <a:lnTo>
                      <a:pt x="156" y="263"/>
                    </a:lnTo>
                    <a:lnTo>
                      <a:pt x="159" y="263"/>
                    </a:lnTo>
                    <a:lnTo>
                      <a:pt x="159" y="263"/>
                    </a:lnTo>
                    <a:lnTo>
                      <a:pt x="159" y="260"/>
                    </a:lnTo>
                    <a:lnTo>
                      <a:pt x="159" y="260"/>
                    </a:lnTo>
                    <a:lnTo>
                      <a:pt x="159" y="260"/>
                    </a:lnTo>
                    <a:lnTo>
                      <a:pt x="163" y="256"/>
                    </a:lnTo>
                    <a:lnTo>
                      <a:pt x="163" y="256"/>
                    </a:lnTo>
                    <a:lnTo>
                      <a:pt x="163" y="256"/>
                    </a:lnTo>
                    <a:lnTo>
                      <a:pt x="163" y="256"/>
                    </a:lnTo>
                    <a:lnTo>
                      <a:pt x="163" y="253"/>
                    </a:lnTo>
                    <a:lnTo>
                      <a:pt x="163" y="253"/>
                    </a:lnTo>
                    <a:lnTo>
                      <a:pt x="163" y="253"/>
                    </a:lnTo>
                    <a:lnTo>
                      <a:pt x="163" y="249"/>
                    </a:lnTo>
                    <a:lnTo>
                      <a:pt x="163" y="249"/>
                    </a:lnTo>
                    <a:lnTo>
                      <a:pt x="45" y="0"/>
                    </a:lnTo>
                    <a:lnTo>
                      <a:pt x="48" y="0"/>
                    </a:lnTo>
                    <a:lnTo>
                      <a:pt x="48" y="3"/>
                    </a:lnTo>
                    <a:lnTo>
                      <a:pt x="48" y="3"/>
                    </a:lnTo>
                    <a:lnTo>
                      <a:pt x="48" y="3"/>
                    </a:lnTo>
                    <a:lnTo>
                      <a:pt x="48" y="3"/>
                    </a:lnTo>
                    <a:lnTo>
                      <a:pt x="48" y="7"/>
                    </a:lnTo>
                    <a:lnTo>
                      <a:pt x="48" y="7"/>
                    </a:lnTo>
                    <a:lnTo>
                      <a:pt x="45" y="7"/>
                    </a:lnTo>
                    <a:lnTo>
                      <a:pt x="45" y="10"/>
                    </a:lnTo>
                    <a:lnTo>
                      <a:pt x="45" y="10"/>
                    </a:lnTo>
                    <a:lnTo>
                      <a:pt x="45" y="10"/>
                    </a:lnTo>
                    <a:lnTo>
                      <a:pt x="45" y="10"/>
                    </a:lnTo>
                    <a:lnTo>
                      <a:pt x="41" y="13"/>
                    </a:lnTo>
                    <a:lnTo>
                      <a:pt x="41" y="13"/>
                    </a:lnTo>
                    <a:lnTo>
                      <a:pt x="41" y="13"/>
                    </a:lnTo>
                    <a:lnTo>
                      <a:pt x="41" y="17"/>
                    </a:lnTo>
                    <a:lnTo>
                      <a:pt x="38" y="17"/>
                    </a:lnTo>
                    <a:lnTo>
                      <a:pt x="38" y="17"/>
                    </a:lnTo>
                    <a:lnTo>
                      <a:pt x="38" y="20"/>
                    </a:lnTo>
                    <a:lnTo>
                      <a:pt x="34" y="20"/>
                    </a:lnTo>
                    <a:lnTo>
                      <a:pt x="34" y="20"/>
                    </a:lnTo>
                    <a:lnTo>
                      <a:pt x="31" y="20"/>
                    </a:lnTo>
                    <a:lnTo>
                      <a:pt x="31" y="24"/>
                    </a:lnTo>
                    <a:lnTo>
                      <a:pt x="31" y="24"/>
                    </a:lnTo>
                    <a:lnTo>
                      <a:pt x="27" y="24"/>
                    </a:lnTo>
                    <a:lnTo>
                      <a:pt x="27" y="24"/>
                    </a:lnTo>
                    <a:lnTo>
                      <a:pt x="24" y="24"/>
                    </a:lnTo>
                    <a:lnTo>
                      <a:pt x="24" y="24"/>
                    </a:lnTo>
                    <a:lnTo>
                      <a:pt x="20" y="27"/>
                    </a:lnTo>
                    <a:lnTo>
                      <a:pt x="20" y="27"/>
                    </a:lnTo>
                    <a:lnTo>
                      <a:pt x="17" y="27"/>
                    </a:lnTo>
                    <a:lnTo>
                      <a:pt x="17" y="27"/>
                    </a:lnTo>
                    <a:lnTo>
                      <a:pt x="17" y="27"/>
                    </a:lnTo>
                    <a:lnTo>
                      <a:pt x="13" y="27"/>
                    </a:lnTo>
                    <a:lnTo>
                      <a:pt x="13" y="27"/>
                    </a:lnTo>
                    <a:lnTo>
                      <a:pt x="10" y="27"/>
                    </a:lnTo>
                    <a:lnTo>
                      <a:pt x="10" y="27"/>
                    </a:lnTo>
                    <a:lnTo>
                      <a:pt x="10" y="27"/>
                    </a:lnTo>
                    <a:lnTo>
                      <a:pt x="7" y="27"/>
                    </a:lnTo>
                    <a:lnTo>
                      <a:pt x="7" y="27"/>
                    </a:lnTo>
                    <a:lnTo>
                      <a:pt x="3" y="27"/>
                    </a:lnTo>
                    <a:lnTo>
                      <a:pt x="3" y="27"/>
                    </a:lnTo>
                    <a:lnTo>
                      <a:pt x="3" y="24"/>
                    </a:lnTo>
                    <a:lnTo>
                      <a:pt x="3" y="24"/>
                    </a:lnTo>
                    <a:lnTo>
                      <a:pt x="0" y="24"/>
                    </a:lnTo>
                    <a:lnTo>
                      <a:pt x="0" y="24"/>
                    </a:lnTo>
                    <a:lnTo>
                      <a:pt x="0" y="24"/>
                    </a:lnTo>
                    <a:lnTo>
                      <a:pt x="0" y="24"/>
                    </a:lnTo>
                    <a:lnTo>
                      <a:pt x="0" y="20"/>
                    </a:lnTo>
                    <a:lnTo>
                      <a:pt x="114" y="27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0" name="Freeform 183"/>
              <p:cNvSpPr>
                <a:spLocks/>
              </p:cNvSpPr>
              <p:nvPr/>
            </p:nvSpPr>
            <p:spPr bwMode="auto">
              <a:xfrm>
                <a:off x="2206" y="2040"/>
                <a:ext cx="114" cy="170"/>
              </a:xfrm>
              <a:custGeom>
                <a:avLst/>
                <a:gdLst>
                  <a:gd name="T0" fmla="*/ 48 w 114"/>
                  <a:gd name="T1" fmla="*/ 7 h 170"/>
                  <a:gd name="T2" fmla="*/ 48 w 114"/>
                  <a:gd name="T3" fmla="*/ 4 h 170"/>
                  <a:gd name="T4" fmla="*/ 45 w 114"/>
                  <a:gd name="T5" fmla="*/ 4 h 170"/>
                  <a:gd name="T6" fmla="*/ 45 w 114"/>
                  <a:gd name="T7" fmla="*/ 4 h 170"/>
                  <a:gd name="T8" fmla="*/ 41 w 114"/>
                  <a:gd name="T9" fmla="*/ 4 h 170"/>
                  <a:gd name="T10" fmla="*/ 38 w 114"/>
                  <a:gd name="T11" fmla="*/ 0 h 170"/>
                  <a:gd name="T12" fmla="*/ 38 w 114"/>
                  <a:gd name="T13" fmla="*/ 0 h 170"/>
                  <a:gd name="T14" fmla="*/ 34 w 114"/>
                  <a:gd name="T15" fmla="*/ 0 h 170"/>
                  <a:gd name="T16" fmla="*/ 31 w 114"/>
                  <a:gd name="T17" fmla="*/ 0 h 170"/>
                  <a:gd name="T18" fmla="*/ 27 w 114"/>
                  <a:gd name="T19" fmla="*/ 0 h 170"/>
                  <a:gd name="T20" fmla="*/ 24 w 114"/>
                  <a:gd name="T21" fmla="*/ 4 h 170"/>
                  <a:gd name="T22" fmla="*/ 20 w 114"/>
                  <a:gd name="T23" fmla="*/ 4 h 170"/>
                  <a:gd name="T24" fmla="*/ 17 w 114"/>
                  <a:gd name="T25" fmla="*/ 4 h 170"/>
                  <a:gd name="T26" fmla="*/ 17 w 114"/>
                  <a:gd name="T27" fmla="*/ 7 h 170"/>
                  <a:gd name="T28" fmla="*/ 13 w 114"/>
                  <a:gd name="T29" fmla="*/ 7 h 170"/>
                  <a:gd name="T30" fmla="*/ 10 w 114"/>
                  <a:gd name="T31" fmla="*/ 11 h 170"/>
                  <a:gd name="T32" fmla="*/ 7 w 114"/>
                  <a:gd name="T33" fmla="*/ 11 h 170"/>
                  <a:gd name="T34" fmla="*/ 7 w 114"/>
                  <a:gd name="T35" fmla="*/ 14 h 170"/>
                  <a:gd name="T36" fmla="*/ 3 w 114"/>
                  <a:gd name="T37" fmla="*/ 18 h 170"/>
                  <a:gd name="T38" fmla="*/ 3 w 114"/>
                  <a:gd name="T39" fmla="*/ 18 h 170"/>
                  <a:gd name="T40" fmla="*/ 3 w 114"/>
                  <a:gd name="T41" fmla="*/ 21 h 170"/>
                  <a:gd name="T42" fmla="*/ 3 w 114"/>
                  <a:gd name="T43" fmla="*/ 25 h 170"/>
                  <a:gd name="T44" fmla="*/ 0 w 114"/>
                  <a:gd name="T45" fmla="*/ 25 h 170"/>
                  <a:gd name="T46" fmla="*/ 3 w 114"/>
                  <a:gd name="T47" fmla="*/ 28 h 170"/>
                  <a:gd name="T48" fmla="*/ 3 w 114"/>
                  <a:gd name="T49" fmla="*/ 28 h 170"/>
                  <a:gd name="T50" fmla="*/ 65 w 114"/>
                  <a:gd name="T51" fmla="*/ 170 h 170"/>
                  <a:gd name="T52" fmla="*/ 65 w 114"/>
                  <a:gd name="T53" fmla="*/ 170 h 170"/>
                  <a:gd name="T54" fmla="*/ 65 w 114"/>
                  <a:gd name="T55" fmla="*/ 167 h 170"/>
                  <a:gd name="T56" fmla="*/ 65 w 114"/>
                  <a:gd name="T57" fmla="*/ 163 h 170"/>
                  <a:gd name="T58" fmla="*/ 69 w 114"/>
                  <a:gd name="T59" fmla="*/ 163 h 170"/>
                  <a:gd name="T60" fmla="*/ 69 w 114"/>
                  <a:gd name="T61" fmla="*/ 160 h 170"/>
                  <a:gd name="T62" fmla="*/ 69 w 114"/>
                  <a:gd name="T63" fmla="*/ 160 h 170"/>
                  <a:gd name="T64" fmla="*/ 72 w 114"/>
                  <a:gd name="T65" fmla="*/ 156 h 170"/>
                  <a:gd name="T66" fmla="*/ 76 w 114"/>
                  <a:gd name="T67" fmla="*/ 153 h 170"/>
                  <a:gd name="T68" fmla="*/ 76 w 114"/>
                  <a:gd name="T69" fmla="*/ 153 h 170"/>
                  <a:gd name="T70" fmla="*/ 79 w 114"/>
                  <a:gd name="T71" fmla="*/ 150 h 170"/>
                  <a:gd name="T72" fmla="*/ 83 w 114"/>
                  <a:gd name="T73" fmla="*/ 150 h 170"/>
                  <a:gd name="T74" fmla="*/ 86 w 114"/>
                  <a:gd name="T75" fmla="*/ 146 h 170"/>
                  <a:gd name="T76" fmla="*/ 90 w 114"/>
                  <a:gd name="T77" fmla="*/ 146 h 170"/>
                  <a:gd name="T78" fmla="*/ 93 w 114"/>
                  <a:gd name="T79" fmla="*/ 146 h 170"/>
                  <a:gd name="T80" fmla="*/ 93 w 114"/>
                  <a:gd name="T81" fmla="*/ 146 h 170"/>
                  <a:gd name="T82" fmla="*/ 97 w 114"/>
                  <a:gd name="T83" fmla="*/ 143 h 170"/>
                  <a:gd name="T84" fmla="*/ 100 w 114"/>
                  <a:gd name="T85" fmla="*/ 143 h 170"/>
                  <a:gd name="T86" fmla="*/ 104 w 114"/>
                  <a:gd name="T87" fmla="*/ 143 h 170"/>
                  <a:gd name="T88" fmla="*/ 107 w 114"/>
                  <a:gd name="T89" fmla="*/ 146 h 170"/>
                  <a:gd name="T90" fmla="*/ 107 w 114"/>
                  <a:gd name="T91" fmla="*/ 146 h 170"/>
                  <a:gd name="T92" fmla="*/ 111 w 114"/>
                  <a:gd name="T93" fmla="*/ 146 h 170"/>
                  <a:gd name="T94" fmla="*/ 111 w 114"/>
                  <a:gd name="T95" fmla="*/ 146 h 170"/>
                  <a:gd name="T96" fmla="*/ 114 w 114"/>
                  <a:gd name="T97" fmla="*/ 150 h 170"/>
                  <a:gd name="T98" fmla="*/ 114 w 114"/>
                  <a:gd name="T99" fmla="*/ 15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4" h="170">
                    <a:moveTo>
                      <a:pt x="48" y="7"/>
                    </a:moveTo>
                    <a:lnTo>
                      <a:pt x="48" y="7"/>
                    </a:lnTo>
                    <a:lnTo>
                      <a:pt x="48" y="7"/>
                    </a:lnTo>
                    <a:lnTo>
                      <a:pt x="48" y="4"/>
                    </a:lnTo>
                    <a:lnTo>
                      <a:pt x="48" y="4"/>
                    </a:lnTo>
                    <a:lnTo>
                      <a:pt x="45" y="4"/>
                    </a:lnTo>
                    <a:lnTo>
                      <a:pt x="45" y="4"/>
                    </a:lnTo>
                    <a:lnTo>
                      <a:pt x="45" y="4"/>
                    </a:lnTo>
                    <a:lnTo>
                      <a:pt x="41" y="4"/>
                    </a:lnTo>
                    <a:lnTo>
                      <a:pt x="41" y="4"/>
                    </a:lnTo>
                    <a:lnTo>
                      <a:pt x="41" y="0"/>
                    </a:lnTo>
                    <a:lnTo>
                      <a:pt x="38" y="0"/>
                    </a:lnTo>
                    <a:lnTo>
                      <a:pt x="38" y="0"/>
                    </a:lnTo>
                    <a:lnTo>
                      <a:pt x="38" y="0"/>
                    </a:lnTo>
                    <a:lnTo>
                      <a:pt x="34" y="0"/>
                    </a:lnTo>
                    <a:lnTo>
                      <a:pt x="34" y="0"/>
                    </a:lnTo>
                    <a:lnTo>
                      <a:pt x="31" y="0"/>
                    </a:lnTo>
                    <a:lnTo>
                      <a:pt x="31" y="0"/>
                    </a:lnTo>
                    <a:lnTo>
                      <a:pt x="31" y="0"/>
                    </a:lnTo>
                    <a:lnTo>
                      <a:pt x="27" y="0"/>
                    </a:lnTo>
                    <a:lnTo>
                      <a:pt x="27" y="4"/>
                    </a:lnTo>
                    <a:lnTo>
                      <a:pt x="24" y="4"/>
                    </a:lnTo>
                    <a:lnTo>
                      <a:pt x="24" y="4"/>
                    </a:lnTo>
                    <a:lnTo>
                      <a:pt x="20" y="4"/>
                    </a:lnTo>
                    <a:lnTo>
                      <a:pt x="20" y="4"/>
                    </a:lnTo>
                    <a:lnTo>
                      <a:pt x="17" y="4"/>
                    </a:lnTo>
                    <a:lnTo>
                      <a:pt x="17" y="7"/>
                    </a:lnTo>
                    <a:lnTo>
                      <a:pt x="17" y="7"/>
                    </a:lnTo>
                    <a:lnTo>
                      <a:pt x="13" y="7"/>
                    </a:lnTo>
                    <a:lnTo>
                      <a:pt x="13" y="7"/>
                    </a:lnTo>
                    <a:lnTo>
                      <a:pt x="10" y="11"/>
                    </a:lnTo>
                    <a:lnTo>
                      <a:pt x="10" y="11"/>
                    </a:lnTo>
                    <a:lnTo>
                      <a:pt x="10" y="11"/>
                    </a:lnTo>
                    <a:lnTo>
                      <a:pt x="7" y="11"/>
                    </a:lnTo>
                    <a:lnTo>
                      <a:pt x="7" y="14"/>
                    </a:lnTo>
                    <a:lnTo>
                      <a:pt x="7" y="14"/>
                    </a:lnTo>
                    <a:lnTo>
                      <a:pt x="7" y="14"/>
                    </a:lnTo>
                    <a:lnTo>
                      <a:pt x="3" y="18"/>
                    </a:lnTo>
                    <a:lnTo>
                      <a:pt x="3" y="18"/>
                    </a:lnTo>
                    <a:lnTo>
                      <a:pt x="3" y="18"/>
                    </a:lnTo>
                    <a:lnTo>
                      <a:pt x="3" y="21"/>
                    </a:lnTo>
                    <a:lnTo>
                      <a:pt x="3" y="21"/>
                    </a:lnTo>
                    <a:lnTo>
                      <a:pt x="3" y="21"/>
                    </a:lnTo>
                    <a:lnTo>
                      <a:pt x="3" y="25"/>
                    </a:lnTo>
                    <a:lnTo>
                      <a:pt x="0" y="25"/>
                    </a:lnTo>
                    <a:lnTo>
                      <a:pt x="0" y="25"/>
                    </a:lnTo>
                    <a:lnTo>
                      <a:pt x="3" y="28"/>
                    </a:lnTo>
                    <a:lnTo>
                      <a:pt x="3" y="28"/>
                    </a:lnTo>
                    <a:lnTo>
                      <a:pt x="3" y="28"/>
                    </a:lnTo>
                    <a:lnTo>
                      <a:pt x="3" y="28"/>
                    </a:lnTo>
                    <a:lnTo>
                      <a:pt x="69" y="170"/>
                    </a:lnTo>
                    <a:lnTo>
                      <a:pt x="65" y="170"/>
                    </a:lnTo>
                    <a:lnTo>
                      <a:pt x="65" y="170"/>
                    </a:lnTo>
                    <a:lnTo>
                      <a:pt x="65" y="170"/>
                    </a:lnTo>
                    <a:lnTo>
                      <a:pt x="65" y="167"/>
                    </a:lnTo>
                    <a:lnTo>
                      <a:pt x="65" y="167"/>
                    </a:lnTo>
                    <a:lnTo>
                      <a:pt x="65" y="167"/>
                    </a:lnTo>
                    <a:lnTo>
                      <a:pt x="65" y="163"/>
                    </a:lnTo>
                    <a:lnTo>
                      <a:pt x="69" y="163"/>
                    </a:lnTo>
                    <a:lnTo>
                      <a:pt x="69" y="163"/>
                    </a:lnTo>
                    <a:lnTo>
                      <a:pt x="69" y="163"/>
                    </a:lnTo>
                    <a:lnTo>
                      <a:pt x="69" y="160"/>
                    </a:lnTo>
                    <a:lnTo>
                      <a:pt x="69" y="160"/>
                    </a:lnTo>
                    <a:lnTo>
                      <a:pt x="69" y="160"/>
                    </a:lnTo>
                    <a:lnTo>
                      <a:pt x="72" y="156"/>
                    </a:lnTo>
                    <a:lnTo>
                      <a:pt x="72" y="156"/>
                    </a:lnTo>
                    <a:lnTo>
                      <a:pt x="72" y="156"/>
                    </a:lnTo>
                    <a:lnTo>
                      <a:pt x="76" y="153"/>
                    </a:lnTo>
                    <a:lnTo>
                      <a:pt x="76" y="153"/>
                    </a:lnTo>
                    <a:lnTo>
                      <a:pt x="76" y="153"/>
                    </a:lnTo>
                    <a:lnTo>
                      <a:pt x="79" y="153"/>
                    </a:lnTo>
                    <a:lnTo>
                      <a:pt x="79" y="150"/>
                    </a:lnTo>
                    <a:lnTo>
                      <a:pt x="79" y="150"/>
                    </a:lnTo>
                    <a:lnTo>
                      <a:pt x="83" y="150"/>
                    </a:lnTo>
                    <a:lnTo>
                      <a:pt x="83" y="150"/>
                    </a:lnTo>
                    <a:lnTo>
                      <a:pt x="86" y="146"/>
                    </a:lnTo>
                    <a:lnTo>
                      <a:pt x="86" y="146"/>
                    </a:lnTo>
                    <a:lnTo>
                      <a:pt x="90" y="146"/>
                    </a:lnTo>
                    <a:lnTo>
                      <a:pt x="90" y="146"/>
                    </a:lnTo>
                    <a:lnTo>
                      <a:pt x="93" y="146"/>
                    </a:lnTo>
                    <a:lnTo>
                      <a:pt x="93" y="146"/>
                    </a:lnTo>
                    <a:lnTo>
                      <a:pt x="93" y="146"/>
                    </a:lnTo>
                    <a:lnTo>
                      <a:pt x="97" y="143"/>
                    </a:lnTo>
                    <a:lnTo>
                      <a:pt x="97" y="143"/>
                    </a:lnTo>
                    <a:lnTo>
                      <a:pt x="100" y="143"/>
                    </a:lnTo>
                    <a:lnTo>
                      <a:pt x="100" y="143"/>
                    </a:lnTo>
                    <a:lnTo>
                      <a:pt x="104" y="143"/>
                    </a:lnTo>
                    <a:lnTo>
                      <a:pt x="104" y="143"/>
                    </a:lnTo>
                    <a:lnTo>
                      <a:pt x="104" y="143"/>
                    </a:lnTo>
                    <a:lnTo>
                      <a:pt x="107" y="146"/>
                    </a:lnTo>
                    <a:lnTo>
                      <a:pt x="107" y="146"/>
                    </a:lnTo>
                    <a:lnTo>
                      <a:pt x="107" y="146"/>
                    </a:lnTo>
                    <a:lnTo>
                      <a:pt x="111" y="146"/>
                    </a:lnTo>
                    <a:lnTo>
                      <a:pt x="111" y="146"/>
                    </a:lnTo>
                    <a:lnTo>
                      <a:pt x="111" y="146"/>
                    </a:lnTo>
                    <a:lnTo>
                      <a:pt x="111" y="146"/>
                    </a:lnTo>
                    <a:lnTo>
                      <a:pt x="114" y="150"/>
                    </a:lnTo>
                    <a:lnTo>
                      <a:pt x="114" y="150"/>
                    </a:lnTo>
                    <a:lnTo>
                      <a:pt x="114" y="150"/>
                    </a:lnTo>
                    <a:lnTo>
                      <a:pt x="114" y="150"/>
                    </a:lnTo>
                    <a:lnTo>
                      <a:pt x="48" y="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1" name="Oval 184"/>
              <p:cNvSpPr>
                <a:spLocks noChangeArrowheads="1"/>
              </p:cNvSpPr>
              <p:nvPr/>
            </p:nvSpPr>
            <p:spPr bwMode="auto">
              <a:xfrm>
                <a:off x="3728" y="3462"/>
                <a:ext cx="80" cy="8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 name="Freeform 185"/>
              <p:cNvSpPr>
                <a:spLocks/>
              </p:cNvSpPr>
              <p:nvPr/>
            </p:nvSpPr>
            <p:spPr bwMode="auto">
              <a:xfrm>
                <a:off x="3631" y="3400"/>
                <a:ext cx="145" cy="118"/>
              </a:xfrm>
              <a:custGeom>
                <a:avLst/>
                <a:gdLst>
                  <a:gd name="T0" fmla="*/ 111 w 145"/>
                  <a:gd name="T1" fmla="*/ 118 h 118"/>
                  <a:gd name="T2" fmla="*/ 111 w 145"/>
                  <a:gd name="T3" fmla="*/ 118 h 118"/>
                  <a:gd name="T4" fmla="*/ 114 w 145"/>
                  <a:gd name="T5" fmla="*/ 118 h 118"/>
                  <a:gd name="T6" fmla="*/ 118 w 145"/>
                  <a:gd name="T7" fmla="*/ 118 h 118"/>
                  <a:gd name="T8" fmla="*/ 121 w 145"/>
                  <a:gd name="T9" fmla="*/ 118 h 118"/>
                  <a:gd name="T10" fmla="*/ 125 w 145"/>
                  <a:gd name="T11" fmla="*/ 118 h 118"/>
                  <a:gd name="T12" fmla="*/ 128 w 145"/>
                  <a:gd name="T13" fmla="*/ 118 h 118"/>
                  <a:gd name="T14" fmla="*/ 128 w 145"/>
                  <a:gd name="T15" fmla="*/ 118 h 118"/>
                  <a:gd name="T16" fmla="*/ 132 w 145"/>
                  <a:gd name="T17" fmla="*/ 115 h 118"/>
                  <a:gd name="T18" fmla="*/ 135 w 145"/>
                  <a:gd name="T19" fmla="*/ 111 h 118"/>
                  <a:gd name="T20" fmla="*/ 139 w 145"/>
                  <a:gd name="T21" fmla="*/ 111 h 118"/>
                  <a:gd name="T22" fmla="*/ 139 w 145"/>
                  <a:gd name="T23" fmla="*/ 108 h 118"/>
                  <a:gd name="T24" fmla="*/ 142 w 145"/>
                  <a:gd name="T25" fmla="*/ 104 h 118"/>
                  <a:gd name="T26" fmla="*/ 142 w 145"/>
                  <a:gd name="T27" fmla="*/ 101 h 118"/>
                  <a:gd name="T28" fmla="*/ 145 w 145"/>
                  <a:gd name="T29" fmla="*/ 101 h 118"/>
                  <a:gd name="T30" fmla="*/ 145 w 145"/>
                  <a:gd name="T31" fmla="*/ 97 h 118"/>
                  <a:gd name="T32" fmla="*/ 145 w 145"/>
                  <a:gd name="T33" fmla="*/ 94 h 118"/>
                  <a:gd name="T34" fmla="*/ 145 w 145"/>
                  <a:gd name="T35" fmla="*/ 90 h 118"/>
                  <a:gd name="T36" fmla="*/ 145 w 145"/>
                  <a:gd name="T37" fmla="*/ 87 h 118"/>
                  <a:gd name="T38" fmla="*/ 145 w 145"/>
                  <a:gd name="T39" fmla="*/ 83 h 118"/>
                  <a:gd name="T40" fmla="*/ 145 w 145"/>
                  <a:gd name="T41" fmla="*/ 80 h 118"/>
                  <a:gd name="T42" fmla="*/ 142 w 145"/>
                  <a:gd name="T43" fmla="*/ 80 h 118"/>
                  <a:gd name="T44" fmla="*/ 142 w 145"/>
                  <a:gd name="T45" fmla="*/ 76 h 118"/>
                  <a:gd name="T46" fmla="*/ 139 w 145"/>
                  <a:gd name="T47" fmla="*/ 73 h 118"/>
                  <a:gd name="T48" fmla="*/ 139 w 145"/>
                  <a:gd name="T49" fmla="*/ 73 h 118"/>
                  <a:gd name="T50" fmla="*/ 28 w 145"/>
                  <a:gd name="T51" fmla="*/ 0 h 118"/>
                  <a:gd name="T52" fmla="*/ 31 w 145"/>
                  <a:gd name="T53" fmla="*/ 4 h 118"/>
                  <a:gd name="T54" fmla="*/ 35 w 145"/>
                  <a:gd name="T55" fmla="*/ 4 h 118"/>
                  <a:gd name="T56" fmla="*/ 35 w 145"/>
                  <a:gd name="T57" fmla="*/ 7 h 118"/>
                  <a:gd name="T58" fmla="*/ 35 w 145"/>
                  <a:gd name="T59" fmla="*/ 10 h 118"/>
                  <a:gd name="T60" fmla="*/ 35 w 145"/>
                  <a:gd name="T61" fmla="*/ 14 h 118"/>
                  <a:gd name="T62" fmla="*/ 38 w 145"/>
                  <a:gd name="T63" fmla="*/ 17 h 118"/>
                  <a:gd name="T64" fmla="*/ 38 w 145"/>
                  <a:gd name="T65" fmla="*/ 17 h 118"/>
                  <a:gd name="T66" fmla="*/ 35 w 145"/>
                  <a:gd name="T67" fmla="*/ 21 h 118"/>
                  <a:gd name="T68" fmla="*/ 35 w 145"/>
                  <a:gd name="T69" fmla="*/ 24 h 118"/>
                  <a:gd name="T70" fmla="*/ 35 w 145"/>
                  <a:gd name="T71" fmla="*/ 28 h 118"/>
                  <a:gd name="T72" fmla="*/ 31 w 145"/>
                  <a:gd name="T73" fmla="*/ 31 h 118"/>
                  <a:gd name="T74" fmla="*/ 31 w 145"/>
                  <a:gd name="T75" fmla="*/ 35 h 118"/>
                  <a:gd name="T76" fmla="*/ 28 w 145"/>
                  <a:gd name="T77" fmla="*/ 38 h 118"/>
                  <a:gd name="T78" fmla="*/ 28 w 145"/>
                  <a:gd name="T79" fmla="*/ 38 h 118"/>
                  <a:gd name="T80" fmla="*/ 24 w 145"/>
                  <a:gd name="T81" fmla="*/ 42 h 118"/>
                  <a:gd name="T82" fmla="*/ 21 w 145"/>
                  <a:gd name="T83" fmla="*/ 45 h 118"/>
                  <a:gd name="T84" fmla="*/ 17 w 145"/>
                  <a:gd name="T85" fmla="*/ 45 h 118"/>
                  <a:gd name="T86" fmla="*/ 17 w 145"/>
                  <a:gd name="T87" fmla="*/ 45 h 118"/>
                  <a:gd name="T88" fmla="*/ 14 w 145"/>
                  <a:gd name="T89" fmla="*/ 45 h 118"/>
                  <a:gd name="T90" fmla="*/ 10 w 145"/>
                  <a:gd name="T91" fmla="*/ 49 h 118"/>
                  <a:gd name="T92" fmla="*/ 7 w 145"/>
                  <a:gd name="T93" fmla="*/ 45 h 118"/>
                  <a:gd name="T94" fmla="*/ 3 w 145"/>
                  <a:gd name="T95" fmla="*/ 45 h 118"/>
                  <a:gd name="T96" fmla="*/ 3 w 145"/>
                  <a:gd name="T97" fmla="*/ 45 h 118"/>
                  <a:gd name="T98" fmla="*/ 0 w 145"/>
                  <a:gd name="T9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 h="118">
                    <a:moveTo>
                      <a:pt x="107" y="115"/>
                    </a:moveTo>
                    <a:lnTo>
                      <a:pt x="111" y="118"/>
                    </a:lnTo>
                    <a:lnTo>
                      <a:pt x="111" y="118"/>
                    </a:lnTo>
                    <a:lnTo>
                      <a:pt x="111" y="118"/>
                    </a:lnTo>
                    <a:lnTo>
                      <a:pt x="114" y="118"/>
                    </a:lnTo>
                    <a:lnTo>
                      <a:pt x="114" y="118"/>
                    </a:lnTo>
                    <a:lnTo>
                      <a:pt x="118" y="118"/>
                    </a:lnTo>
                    <a:lnTo>
                      <a:pt x="118" y="118"/>
                    </a:lnTo>
                    <a:lnTo>
                      <a:pt x="118" y="118"/>
                    </a:lnTo>
                    <a:lnTo>
                      <a:pt x="121" y="118"/>
                    </a:lnTo>
                    <a:lnTo>
                      <a:pt x="121" y="118"/>
                    </a:lnTo>
                    <a:lnTo>
                      <a:pt x="125" y="118"/>
                    </a:lnTo>
                    <a:lnTo>
                      <a:pt x="125" y="118"/>
                    </a:lnTo>
                    <a:lnTo>
                      <a:pt x="128" y="118"/>
                    </a:lnTo>
                    <a:lnTo>
                      <a:pt x="128" y="118"/>
                    </a:lnTo>
                    <a:lnTo>
                      <a:pt x="128" y="118"/>
                    </a:lnTo>
                    <a:lnTo>
                      <a:pt x="132" y="115"/>
                    </a:lnTo>
                    <a:lnTo>
                      <a:pt x="132" y="115"/>
                    </a:lnTo>
                    <a:lnTo>
                      <a:pt x="132" y="115"/>
                    </a:lnTo>
                    <a:lnTo>
                      <a:pt x="135" y="111"/>
                    </a:lnTo>
                    <a:lnTo>
                      <a:pt x="135" y="111"/>
                    </a:lnTo>
                    <a:lnTo>
                      <a:pt x="139" y="111"/>
                    </a:lnTo>
                    <a:lnTo>
                      <a:pt x="139" y="108"/>
                    </a:lnTo>
                    <a:lnTo>
                      <a:pt x="139" y="108"/>
                    </a:lnTo>
                    <a:lnTo>
                      <a:pt x="139" y="108"/>
                    </a:lnTo>
                    <a:lnTo>
                      <a:pt x="142" y="104"/>
                    </a:lnTo>
                    <a:lnTo>
                      <a:pt x="142" y="104"/>
                    </a:lnTo>
                    <a:lnTo>
                      <a:pt x="142" y="101"/>
                    </a:lnTo>
                    <a:lnTo>
                      <a:pt x="142" y="101"/>
                    </a:lnTo>
                    <a:lnTo>
                      <a:pt x="145" y="101"/>
                    </a:lnTo>
                    <a:lnTo>
                      <a:pt x="145" y="97"/>
                    </a:lnTo>
                    <a:lnTo>
                      <a:pt x="145" y="97"/>
                    </a:lnTo>
                    <a:lnTo>
                      <a:pt x="145" y="94"/>
                    </a:lnTo>
                    <a:lnTo>
                      <a:pt x="145" y="94"/>
                    </a:lnTo>
                    <a:lnTo>
                      <a:pt x="145" y="90"/>
                    </a:lnTo>
                    <a:lnTo>
                      <a:pt x="145" y="90"/>
                    </a:lnTo>
                    <a:lnTo>
                      <a:pt x="145" y="87"/>
                    </a:lnTo>
                    <a:lnTo>
                      <a:pt x="145" y="87"/>
                    </a:lnTo>
                    <a:lnTo>
                      <a:pt x="145" y="87"/>
                    </a:lnTo>
                    <a:lnTo>
                      <a:pt x="145" y="83"/>
                    </a:lnTo>
                    <a:lnTo>
                      <a:pt x="145" y="83"/>
                    </a:lnTo>
                    <a:lnTo>
                      <a:pt x="145" y="80"/>
                    </a:lnTo>
                    <a:lnTo>
                      <a:pt x="142" y="80"/>
                    </a:lnTo>
                    <a:lnTo>
                      <a:pt x="142" y="80"/>
                    </a:lnTo>
                    <a:lnTo>
                      <a:pt x="142" y="76"/>
                    </a:lnTo>
                    <a:lnTo>
                      <a:pt x="142" y="76"/>
                    </a:lnTo>
                    <a:lnTo>
                      <a:pt x="139" y="76"/>
                    </a:lnTo>
                    <a:lnTo>
                      <a:pt x="139" y="73"/>
                    </a:lnTo>
                    <a:lnTo>
                      <a:pt x="139" y="73"/>
                    </a:lnTo>
                    <a:lnTo>
                      <a:pt x="139" y="73"/>
                    </a:lnTo>
                    <a:lnTo>
                      <a:pt x="28" y="0"/>
                    </a:lnTo>
                    <a:lnTo>
                      <a:pt x="28" y="0"/>
                    </a:lnTo>
                    <a:lnTo>
                      <a:pt x="31" y="0"/>
                    </a:lnTo>
                    <a:lnTo>
                      <a:pt x="31" y="4"/>
                    </a:lnTo>
                    <a:lnTo>
                      <a:pt x="31" y="4"/>
                    </a:lnTo>
                    <a:lnTo>
                      <a:pt x="35" y="4"/>
                    </a:lnTo>
                    <a:lnTo>
                      <a:pt x="35" y="7"/>
                    </a:lnTo>
                    <a:lnTo>
                      <a:pt x="35" y="7"/>
                    </a:lnTo>
                    <a:lnTo>
                      <a:pt x="35" y="7"/>
                    </a:lnTo>
                    <a:lnTo>
                      <a:pt x="35" y="10"/>
                    </a:lnTo>
                    <a:lnTo>
                      <a:pt x="35" y="10"/>
                    </a:lnTo>
                    <a:lnTo>
                      <a:pt x="35" y="14"/>
                    </a:lnTo>
                    <a:lnTo>
                      <a:pt x="35" y="14"/>
                    </a:lnTo>
                    <a:lnTo>
                      <a:pt x="38" y="17"/>
                    </a:lnTo>
                    <a:lnTo>
                      <a:pt x="38" y="17"/>
                    </a:lnTo>
                    <a:lnTo>
                      <a:pt x="38" y="17"/>
                    </a:lnTo>
                    <a:lnTo>
                      <a:pt x="35" y="21"/>
                    </a:lnTo>
                    <a:lnTo>
                      <a:pt x="35" y="21"/>
                    </a:lnTo>
                    <a:lnTo>
                      <a:pt x="35" y="24"/>
                    </a:lnTo>
                    <a:lnTo>
                      <a:pt x="35" y="24"/>
                    </a:lnTo>
                    <a:lnTo>
                      <a:pt x="35" y="28"/>
                    </a:lnTo>
                    <a:lnTo>
                      <a:pt x="35" y="28"/>
                    </a:lnTo>
                    <a:lnTo>
                      <a:pt x="35" y="31"/>
                    </a:lnTo>
                    <a:lnTo>
                      <a:pt x="31" y="31"/>
                    </a:lnTo>
                    <a:lnTo>
                      <a:pt x="31" y="31"/>
                    </a:lnTo>
                    <a:lnTo>
                      <a:pt x="31" y="35"/>
                    </a:lnTo>
                    <a:lnTo>
                      <a:pt x="31" y="35"/>
                    </a:lnTo>
                    <a:lnTo>
                      <a:pt x="28" y="38"/>
                    </a:lnTo>
                    <a:lnTo>
                      <a:pt x="28" y="38"/>
                    </a:lnTo>
                    <a:lnTo>
                      <a:pt x="28" y="38"/>
                    </a:lnTo>
                    <a:lnTo>
                      <a:pt x="24" y="42"/>
                    </a:lnTo>
                    <a:lnTo>
                      <a:pt x="24" y="42"/>
                    </a:lnTo>
                    <a:lnTo>
                      <a:pt x="24" y="42"/>
                    </a:lnTo>
                    <a:lnTo>
                      <a:pt x="21" y="45"/>
                    </a:lnTo>
                    <a:lnTo>
                      <a:pt x="21" y="45"/>
                    </a:lnTo>
                    <a:lnTo>
                      <a:pt x="17" y="45"/>
                    </a:lnTo>
                    <a:lnTo>
                      <a:pt x="17" y="45"/>
                    </a:lnTo>
                    <a:lnTo>
                      <a:pt x="17" y="45"/>
                    </a:lnTo>
                    <a:lnTo>
                      <a:pt x="14" y="45"/>
                    </a:lnTo>
                    <a:lnTo>
                      <a:pt x="14" y="45"/>
                    </a:lnTo>
                    <a:lnTo>
                      <a:pt x="10" y="45"/>
                    </a:lnTo>
                    <a:lnTo>
                      <a:pt x="10" y="49"/>
                    </a:lnTo>
                    <a:lnTo>
                      <a:pt x="7" y="49"/>
                    </a:lnTo>
                    <a:lnTo>
                      <a:pt x="7" y="45"/>
                    </a:lnTo>
                    <a:lnTo>
                      <a:pt x="7" y="45"/>
                    </a:lnTo>
                    <a:lnTo>
                      <a:pt x="3" y="45"/>
                    </a:lnTo>
                    <a:lnTo>
                      <a:pt x="3" y="45"/>
                    </a:lnTo>
                    <a:lnTo>
                      <a:pt x="3" y="45"/>
                    </a:lnTo>
                    <a:lnTo>
                      <a:pt x="0" y="45"/>
                    </a:lnTo>
                    <a:lnTo>
                      <a:pt x="0" y="45"/>
                    </a:lnTo>
                    <a:lnTo>
                      <a:pt x="107" y="11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3" name="Oval 186"/>
              <p:cNvSpPr>
                <a:spLocks noChangeArrowheads="1"/>
              </p:cNvSpPr>
              <p:nvPr/>
            </p:nvSpPr>
            <p:spPr bwMode="auto">
              <a:xfrm>
                <a:off x="3263" y="1406"/>
                <a:ext cx="309" cy="308"/>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 name="Freeform 187"/>
              <p:cNvSpPr>
                <a:spLocks/>
              </p:cNvSpPr>
              <p:nvPr/>
            </p:nvSpPr>
            <p:spPr bwMode="auto">
              <a:xfrm>
                <a:off x="3298" y="1257"/>
                <a:ext cx="125" cy="263"/>
              </a:xfrm>
              <a:custGeom>
                <a:avLst/>
                <a:gdLst>
                  <a:gd name="T0" fmla="*/ 76 w 125"/>
                  <a:gd name="T1" fmla="*/ 249 h 263"/>
                  <a:gd name="T2" fmla="*/ 76 w 125"/>
                  <a:gd name="T3" fmla="*/ 249 h 263"/>
                  <a:gd name="T4" fmla="*/ 80 w 125"/>
                  <a:gd name="T5" fmla="*/ 253 h 263"/>
                  <a:gd name="T6" fmla="*/ 80 w 125"/>
                  <a:gd name="T7" fmla="*/ 256 h 263"/>
                  <a:gd name="T8" fmla="*/ 83 w 125"/>
                  <a:gd name="T9" fmla="*/ 256 h 263"/>
                  <a:gd name="T10" fmla="*/ 87 w 125"/>
                  <a:gd name="T11" fmla="*/ 260 h 263"/>
                  <a:gd name="T12" fmla="*/ 90 w 125"/>
                  <a:gd name="T13" fmla="*/ 260 h 263"/>
                  <a:gd name="T14" fmla="*/ 94 w 125"/>
                  <a:gd name="T15" fmla="*/ 260 h 263"/>
                  <a:gd name="T16" fmla="*/ 97 w 125"/>
                  <a:gd name="T17" fmla="*/ 263 h 263"/>
                  <a:gd name="T18" fmla="*/ 100 w 125"/>
                  <a:gd name="T19" fmla="*/ 263 h 263"/>
                  <a:gd name="T20" fmla="*/ 100 w 125"/>
                  <a:gd name="T21" fmla="*/ 263 h 263"/>
                  <a:gd name="T22" fmla="*/ 104 w 125"/>
                  <a:gd name="T23" fmla="*/ 260 h 263"/>
                  <a:gd name="T24" fmla="*/ 107 w 125"/>
                  <a:gd name="T25" fmla="*/ 260 h 263"/>
                  <a:gd name="T26" fmla="*/ 111 w 125"/>
                  <a:gd name="T27" fmla="*/ 260 h 263"/>
                  <a:gd name="T28" fmla="*/ 114 w 125"/>
                  <a:gd name="T29" fmla="*/ 256 h 263"/>
                  <a:gd name="T30" fmla="*/ 118 w 125"/>
                  <a:gd name="T31" fmla="*/ 256 h 263"/>
                  <a:gd name="T32" fmla="*/ 121 w 125"/>
                  <a:gd name="T33" fmla="*/ 253 h 263"/>
                  <a:gd name="T34" fmla="*/ 121 w 125"/>
                  <a:gd name="T35" fmla="*/ 249 h 263"/>
                  <a:gd name="T36" fmla="*/ 125 w 125"/>
                  <a:gd name="T37" fmla="*/ 249 h 263"/>
                  <a:gd name="T38" fmla="*/ 125 w 125"/>
                  <a:gd name="T39" fmla="*/ 246 h 263"/>
                  <a:gd name="T40" fmla="*/ 125 w 125"/>
                  <a:gd name="T41" fmla="*/ 242 h 263"/>
                  <a:gd name="T42" fmla="*/ 125 w 125"/>
                  <a:gd name="T43" fmla="*/ 239 h 263"/>
                  <a:gd name="T44" fmla="*/ 125 w 125"/>
                  <a:gd name="T45" fmla="*/ 235 h 263"/>
                  <a:gd name="T46" fmla="*/ 125 w 125"/>
                  <a:gd name="T47" fmla="*/ 232 h 263"/>
                  <a:gd name="T48" fmla="*/ 125 w 125"/>
                  <a:gd name="T49" fmla="*/ 232 h 263"/>
                  <a:gd name="T50" fmla="*/ 52 w 125"/>
                  <a:gd name="T51" fmla="*/ 0 h 263"/>
                  <a:gd name="T52" fmla="*/ 52 w 125"/>
                  <a:gd name="T53" fmla="*/ 3 h 263"/>
                  <a:gd name="T54" fmla="*/ 52 w 125"/>
                  <a:gd name="T55" fmla="*/ 6 h 263"/>
                  <a:gd name="T56" fmla="*/ 52 w 125"/>
                  <a:gd name="T57" fmla="*/ 10 h 263"/>
                  <a:gd name="T58" fmla="*/ 48 w 125"/>
                  <a:gd name="T59" fmla="*/ 13 h 263"/>
                  <a:gd name="T60" fmla="*/ 48 w 125"/>
                  <a:gd name="T61" fmla="*/ 17 h 263"/>
                  <a:gd name="T62" fmla="*/ 48 w 125"/>
                  <a:gd name="T63" fmla="*/ 20 h 263"/>
                  <a:gd name="T64" fmla="*/ 45 w 125"/>
                  <a:gd name="T65" fmla="*/ 20 h 263"/>
                  <a:gd name="T66" fmla="*/ 42 w 125"/>
                  <a:gd name="T67" fmla="*/ 24 h 263"/>
                  <a:gd name="T68" fmla="*/ 42 w 125"/>
                  <a:gd name="T69" fmla="*/ 27 h 263"/>
                  <a:gd name="T70" fmla="*/ 38 w 125"/>
                  <a:gd name="T71" fmla="*/ 27 h 263"/>
                  <a:gd name="T72" fmla="*/ 35 w 125"/>
                  <a:gd name="T73" fmla="*/ 31 h 263"/>
                  <a:gd name="T74" fmla="*/ 31 w 125"/>
                  <a:gd name="T75" fmla="*/ 31 h 263"/>
                  <a:gd name="T76" fmla="*/ 28 w 125"/>
                  <a:gd name="T77" fmla="*/ 31 h 263"/>
                  <a:gd name="T78" fmla="*/ 24 w 125"/>
                  <a:gd name="T79" fmla="*/ 31 h 263"/>
                  <a:gd name="T80" fmla="*/ 21 w 125"/>
                  <a:gd name="T81" fmla="*/ 31 h 263"/>
                  <a:gd name="T82" fmla="*/ 17 w 125"/>
                  <a:gd name="T83" fmla="*/ 31 h 263"/>
                  <a:gd name="T84" fmla="*/ 14 w 125"/>
                  <a:gd name="T85" fmla="*/ 31 h 263"/>
                  <a:gd name="T86" fmla="*/ 10 w 125"/>
                  <a:gd name="T87" fmla="*/ 31 h 263"/>
                  <a:gd name="T88" fmla="*/ 7 w 125"/>
                  <a:gd name="T89" fmla="*/ 27 h 263"/>
                  <a:gd name="T90" fmla="*/ 7 w 125"/>
                  <a:gd name="T91" fmla="*/ 27 h 263"/>
                  <a:gd name="T92" fmla="*/ 3 w 125"/>
                  <a:gd name="T93" fmla="*/ 24 h 263"/>
                  <a:gd name="T94" fmla="*/ 0 w 125"/>
                  <a:gd name="T95" fmla="*/ 24 h 263"/>
                  <a:gd name="T96" fmla="*/ 0 w 125"/>
                  <a:gd name="T97" fmla="*/ 20 h 263"/>
                  <a:gd name="T98" fmla="*/ 0 w 125"/>
                  <a:gd name="T99" fmla="*/ 1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63">
                    <a:moveTo>
                      <a:pt x="76" y="246"/>
                    </a:moveTo>
                    <a:lnTo>
                      <a:pt x="76" y="249"/>
                    </a:lnTo>
                    <a:lnTo>
                      <a:pt x="76" y="249"/>
                    </a:lnTo>
                    <a:lnTo>
                      <a:pt x="76" y="249"/>
                    </a:lnTo>
                    <a:lnTo>
                      <a:pt x="80" y="253"/>
                    </a:lnTo>
                    <a:lnTo>
                      <a:pt x="80" y="253"/>
                    </a:lnTo>
                    <a:lnTo>
                      <a:pt x="80" y="256"/>
                    </a:lnTo>
                    <a:lnTo>
                      <a:pt x="80" y="256"/>
                    </a:lnTo>
                    <a:lnTo>
                      <a:pt x="83" y="256"/>
                    </a:lnTo>
                    <a:lnTo>
                      <a:pt x="83" y="256"/>
                    </a:lnTo>
                    <a:lnTo>
                      <a:pt x="87" y="260"/>
                    </a:lnTo>
                    <a:lnTo>
                      <a:pt x="87" y="260"/>
                    </a:lnTo>
                    <a:lnTo>
                      <a:pt x="87" y="260"/>
                    </a:lnTo>
                    <a:lnTo>
                      <a:pt x="90" y="260"/>
                    </a:lnTo>
                    <a:lnTo>
                      <a:pt x="90" y="260"/>
                    </a:lnTo>
                    <a:lnTo>
                      <a:pt x="94" y="260"/>
                    </a:lnTo>
                    <a:lnTo>
                      <a:pt x="94" y="263"/>
                    </a:lnTo>
                    <a:lnTo>
                      <a:pt x="97" y="263"/>
                    </a:lnTo>
                    <a:lnTo>
                      <a:pt x="97" y="263"/>
                    </a:lnTo>
                    <a:lnTo>
                      <a:pt x="100" y="263"/>
                    </a:lnTo>
                    <a:lnTo>
                      <a:pt x="100" y="263"/>
                    </a:lnTo>
                    <a:lnTo>
                      <a:pt x="100" y="263"/>
                    </a:lnTo>
                    <a:lnTo>
                      <a:pt x="104" y="263"/>
                    </a:lnTo>
                    <a:lnTo>
                      <a:pt x="104" y="260"/>
                    </a:lnTo>
                    <a:lnTo>
                      <a:pt x="107" y="260"/>
                    </a:lnTo>
                    <a:lnTo>
                      <a:pt x="107" y="260"/>
                    </a:lnTo>
                    <a:lnTo>
                      <a:pt x="111" y="260"/>
                    </a:lnTo>
                    <a:lnTo>
                      <a:pt x="111" y="260"/>
                    </a:lnTo>
                    <a:lnTo>
                      <a:pt x="114" y="260"/>
                    </a:lnTo>
                    <a:lnTo>
                      <a:pt x="114" y="256"/>
                    </a:lnTo>
                    <a:lnTo>
                      <a:pt x="114" y="256"/>
                    </a:lnTo>
                    <a:lnTo>
                      <a:pt x="118" y="256"/>
                    </a:lnTo>
                    <a:lnTo>
                      <a:pt x="118" y="253"/>
                    </a:lnTo>
                    <a:lnTo>
                      <a:pt x="121" y="253"/>
                    </a:lnTo>
                    <a:lnTo>
                      <a:pt x="121" y="253"/>
                    </a:lnTo>
                    <a:lnTo>
                      <a:pt x="121" y="249"/>
                    </a:lnTo>
                    <a:lnTo>
                      <a:pt x="121" y="249"/>
                    </a:lnTo>
                    <a:lnTo>
                      <a:pt x="125" y="249"/>
                    </a:lnTo>
                    <a:lnTo>
                      <a:pt x="125" y="246"/>
                    </a:lnTo>
                    <a:lnTo>
                      <a:pt x="125" y="246"/>
                    </a:lnTo>
                    <a:lnTo>
                      <a:pt x="125" y="242"/>
                    </a:lnTo>
                    <a:lnTo>
                      <a:pt x="125" y="242"/>
                    </a:lnTo>
                    <a:lnTo>
                      <a:pt x="125" y="242"/>
                    </a:lnTo>
                    <a:lnTo>
                      <a:pt x="125" y="239"/>
                    </a:lnTo>
                    <a:lnTo>
                      <a:pt x="125" y="239"/>
                    </a:lnTo>
                    <a:lnTo>
                      <a:pt x="125" y="235"/>
                    </a:lnTo>
                    <a:lnTo>
                      <a:pt x="125" y="235"/>
                    </a:lnTo>
                    <a:lnTo>
                      <a:pt x="125" y="232"/>
                    </a:lnTo>
                    <a:lnTo>
                      <a:pt x="125" y="232"/>
                    </a:lnTo>
                    <a:lnTo>
                      <a:pt x="125" y="232"/>
                    </a:lnTo>
                    <a:lnTo>
                      <a:pt x="48" y="0"/>
                    </a:lnTo>
                    <a:lnTo>
                      <a:pt x="52" y="0"/>
                    </a:lnTo>
                    <a:lnTo>
                      <a:pt x="52" y="3"/>
                    </a:lnTo>
                    <a:lnTo>
                      <a:pt x="52" y="3"/>
                    </a:lnTo>
                    <a:lnTo>
                      <a:pt x="52" y="6"/>
                    </a:lnTo>
                    <a:lnTo>
                      <a:pt x="52" y="6"/>
                    </a:lnTo>
                    <a:lnTo>
                      <a:pt x="52" y="10"/>
                    </a:lnTo>
                    <a:lnTo>
                      <a:pt x="52" y="10"/>
                    </a:lnTo>
                    <a:lnTo>
                      <a:pt x="52" y="13"/>
                    </a:lnTo>
                    <a:lnTo>
                      <a:pt x="48" y="13"/>
                    </a:lnTo>
                    <a:lnTo>
                      <a:pt x="48" y="13"/>
                    </a:lnTo>
                    <a:lnTo>
                      <a:pt x="48" y="17"/>
                    </a:lnTo>
                    <a:lnTo>
                      <a:pt x="48" y="17"/>
                    </a:lnTo>
                    <a:lnTo>
                      <a:pt x="48" y="20"/>
                    </a:lnTo>
                    <a:lnTo>
                      <a:pt x="45" y="20"/>
                    </a:lnTo>
                    <a:lnTo>
                      <a:pt x="45" y="20"/>
                    </a:lnTo>
                    <a:lnTo>
                      <a:pt x="45" y="24"/>
                    </a:lnTo>
                    <a:lnTo>
                      <a:pt x="42" y="24"/>
                    </a:lnTo>
                    <a:lnTo>
                      <a:pt x="42" y="24"/>
                    </a:lnTo>
                    <a:lnTo>
                      <a:pt x="42" y="27"/>
                    </a:lnTo>
                    <a:lnTo>
                      <a:pt x="38" y="27"/>
                    </a:lnTo>
                    <a:lnTo>
                      <a:pt x="38" y="27"/>
                    </a:lnTo>
                    <a:lnTo>
                      <a:pt x="35" y="31"/>
                    </a:lnTo>
                    <a:lnTo>
                      <a:pt x="35" y="31"/>
                    </a:lnTo>
                    <a:lnTo>
                      <a:pt x="31" y="31"/>
                    </a:lnTo>
                    <a:lnTo>
                      <a:pt x="31" y="31"/>
                    </a:lnTo>
                    <a:lnTo>
                      <a:pt x="28" y="31"/>
                    </a:lnTo>
                    <a:lnTo>
                      <a:pt x="28" y="31"/>
                    </a:lnTo>
                    <a:lnTo>
                      <a:pt x="24" y="31"/>
                    </a:lnTo>
                    <a:lnTo>
                      <a:pt x="24" y="31"/>
                    </a:lnTo>
                    <a:lnTo>
                      <a:pt x="21" y="31"/>
                    </a:lnTo>
                    <a:lnTo>
                      <a:pt x="21" y="31"/>
                    </a:lnTo>
                    <a:lnTo>
                      <a:pt x="17" y="31"/>
                    </a:lnTo>
                    <a:lnTo>
                      <a:pt x="17" y="31"/>
                    </a:lnTo>
                    <a:lnTo>
                      <a:pt x="17" y="31"/>
                    </a:lnTo>
                    <a:lnTo>
                      <a:pt x="14" y="31"/>
                    </a:lnTo>
                    <a:lnTo>
                      <a:pt x="14" y="31"/>
                    </a:lnTo>
                    <a:lnTo>
                      <a:pt x="10" y="31"/>
                    </a:lnTo>
                    <a:lnTo>
                      <a:pt x="10" y="31"/>
                    </a:lnTo>
                    <a:lnTo>
                      <a:pt x="7" y="27"/>
                    </a:lnTo>
                    <a:lnTo>
                      <a:pt x="7" y="27"/>
                    </a:lnTo>
                    <a:lnTo>
                      <a:pt x="7" y="27"/>
                    </a:lnTo>
                    <a:lnTo>
                      <a:pt x="3" y="27"/>
                    </a:lnTo>
                    <a:lnTo>
                      <a:pt x="3" y="24"/>
                    </a:lnTo>
                    <a:lnTo>
                      <a:pt x="3" y="24"/>
                    </a:lnTo>
                    <a:lnTo>
                      <a:pt x="0" y="24"/>
                    </a:lnTo>
                    <a:lnTo>
                      <a:pt x="0" y="20"/>
                    </a:lnTo>
                    <a:lnTo>
                      <a:pt x="0" y="20"/>
                    </a:lnTo>
                    <a:lnTo>
                      <a:pt x="0" y="17"/>
                    </a:lnTo>
                    <a:lnTo>
                      <a:pt x="0" y="17"/>
                    </a:lnTo>
                    <a:lnTo>
                      <a:pt x="76" y="24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 name="Freeform 188"/>
              <p:cNvSpPr>
                <a:spLocks/>
              </p:cNvSpPr>
              <p:nvPr/>
            </p:nvSpPr>
            <p:spPr bwMode="auto">
              <a:xfrm>
                <a:off x="3111" y="1680"/>
                <a:ext cx="260" cy="409"/>
              </a:xfrm>
              <a:custGeom>
                <a:avLst/>
                <a:gdLst>
                  <a:gd name="T0" fmla="*/ 260 w 260"/>
                  <a:gd name="T1" fmla="*/ 24 h 409"/>
                  <a:gd name="T2" fmla="*/ 260 w 260"/>
                  <a:gd name="T3" fmla="*/ 24 h 409"/>
                  <a:gd name="T4" fmla="*/ 260 w 260"/>
                  <a:gd name="T5" fmla="*/ 24 h 409"/>
                  <a:gd name="T6" fmla="*/ 256 w 260"/>
                  <a:gd name="T7" fmla="*/ 24 h 409"/>
                  <a:gd name="T8" fmla="*/ 256 w 260"/>
                  <a:gd name="T9" fmla="*/ 20 h 409"/>
                  <a:gd name="T10" fmla="*/ 256 w 260"/>
                  <a:gd name="T11" fmla="*/ 20 h 409"/>
                  <a:gd name="T12" fmla="*/ 253 w 260"/>
                  <a:gd name="T13" fmla="*/ 17 h 409"/>
                  <a:gd name="T14" fmla="*/ 253 w 260"/>
                  <a:gd name="T15" fmla="*/ 17 h 409"/>
                  <a:gd name="T16" fmla="*/ 249 w 260"/>
                  <a:gd name="T17" fmla="*/ 17 h 409"/>
                  <a:gd name="T18" fmla="*/ 246 w 260"/>
                  <a:gd name="T19" fmla="*/ 14 h 409"/>
                  <a:gd name="T20" fmla="*/ 242 w 260"/>
                  <a:gd name="T21" fmla="*/ 14 h 409"/>
                  <a:gd name="T22" fmla="*/ 242 w 260"/>
                  <a:gd name="T23" fmla="*/ 10 h 409"/>
                  <a:gd name="T24" fmla="*/ 239 w 260"/>
                  <a:gd name="T25" fmla="*/ 10 h 409"/>
                  <a:gd name="T26" fmla="*/ 235 w 260"/>
                  <a:gd name="T27" fmla="*/ 7 h 409"/>
                  <a:gd name="T28" fmla="*/ 232 w 260"/>
                  <a:gd name="T29" fmla="*/ 7 h 409"/>
                  <a:gd name="T30" fmla="*/ 229 w 260"/>
                  <a:gd name="T31" fmla="*/ 3 h 409"/>
                  <a:gd name="T32" fmla="*/ 229 w 260"/>
                  <a:gd name="T33" fmla="*/ 3 h 409"/>
                  <a:gd name="T34" fmla="*/ 225 w 260"/>
                  <a:gd name="T35" fmla="*/ 3 h 409"/>
                  <a:gd name="T36" fmla="*/ 222 w 260"/>
                  <a:gd name="T37" fmla="*/ 0 h 409"/>
                  <a:gd name="T38" fmla="*/ 222 w 260"/>
                  <a:gd name="T39" fmla="*/ 0 h 409"/>
                  <a:gd name="T40" fmla="*/ 218 w 260"/>
                  <a:gd name="T41" fmla="*/ 0 h 409"/>
                  <a:gd name="T42" fmla="*/ 218 w 260"/>
                  <a:gd name="T43" fmla="*/ 0 h 409"/>
                  <a:gd name="T44" fmla="*/ 215 w 260"/>
                  <a:gd name="T45" fmla="*/ 0 h 409"/>
                  <a:gd name="T46" fmla="*/ 215 w 260"/>
                  <a:gd name="T47" fmla="*/ 0 h 409"/>
                  <a:gd name="T48" fmla="*/ 215 w 260"/>
                  <a:gd name="T49" fmla="*/ 0 h 409"/>
                  <a:gd name="T50" fmla="*/ 0 w 260"/>
                  <a:gd name="T51" fmla="*/ 385 h 409"/>
                  <a:gd name="T52" fmla="*/ 0 w 260"/>
                  <a:gd name="T53" fmla="*/ 385 h 409"/>
                  <a:gd name="T54" fmla="*/ 0 w 260"/>
                  <a:gd name="T55" fmla="*/ 385 h 409"/>
                  <a:gd name="T56" fmla="*/ 0 w 260"/>
                  <a:gd name="T57" fmla="*/ 385 h 409"/>
                  <a:gd name="T58" fmla="*/ 3 w 260"/>
                  <a:gd name="T59" fmla="*/ 385 h 409"/>
                  <a:gd name="T60" fmla="*/ 7 w 260"/>
                  <a:gd name="T61" fmla="*/ 385 h 409"/>
                  <a:gd name="T62" fmla="*/ 7 w 260"/>
                  <a:gd name="T63" fmla="*/ 385 h 409"/>
                  <a:gd name="T64" fmla="*/ 10 w 260"/>
                  <a:gd name="T65" fmla="*/ 385 h 409"/>
                  <a:gd name="T66" fmla="*/ 14 w 260"/>
                  <a:gd name="T67" fmla="*/ 388 h 409"/>
                  <a:gd name="T68" fmla="*/ 14 w 260"/>
                  <a:gd name="T69" fmla="*/ 388 h 409"/>
                  <a:gd name="T70" fmla="*/ 17 w 260"/>
                  <a:gd name="T71" fmla="*/ 392 h 409"/>
                  <a:gd name="T72" fmla="*/ 20 w 260"/>
                  <a:gd name="T73" fmla="*/ 392 h 409"/>
                  <a:gd name="T74" fmla="*/ 24 w 260"/>
                  <a:gd name="T75" fmla="*/ 392 h 409"/>
                  <a:gd name="T76" fmla="*/ 27 w 260"/>
                  <a:gd name="T77" fmla="*/ 395 h 409"/>
                  <a:gd name="T78" fmla="*/ 31 w 260"/>
                  <a:gd name="T79" fmla="*/ 395 h 409"/>
                  <a:gd name="T80" fmla="*/ 31 w 260"/>
                  <a:gd name="T81" fmla="*/ 399 h 409"/>
                  <a:gd name="T82" fmla="*/ 34 w 260"/>
                  <a:gd name="T83" fmla="*/ 399 h 409"/>
                  <a:gd name="T84" fmla="*/ 38 w 260"/>
                  <a:gd name="T85" fmla="*/ 402 h 409"/>
                  <a:gd name="T86" fmla="*/ 38 w 260"/>
                  <a:gd name="T87" fmla="*/ 402 h 409"/>
                  <a:gd name="T88" fmla="*/ 41 w 260"/>
                  <a:gd name="T89" fmla="*/ 405 h 409"/>
                  <a:gd name="T90" fmla="*/ 41 w 260"/>
                  <a:gd name="T91" fmla="*/ 405 h 409"/>
                  <a:gd name="T92" fmla="*/ 41 w 260"/>
                  <a:gd name="T93" fmla="*/ 405 h 409"/>
                  <a:gd name="T94" fmla="*/ 45 w 260"/>
                  <a:gd name="T95" fmla="*/ 409 h 409"/>
                  <a:gd name="T96" fmla="*/ 45 w 260"/>
                  <a:gd name="T97" fmla="*/ 409 h 409"/>
                  <a:gd name="T98" fmla="*/ 45 w 260"/>
                  <a:gd name="T99"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409">
                    <a:moveTo>
                      <a:pt x="260" y="27"/>
                    </a:moveTo>
                    <a:lnTo>
                      <a:pt x="260" y="24"/>
                    </a:lnTo>
                    <a:lnTo>
                      <a:pt x="260" y="24"/>
                    </a:lnTo>
                    <a:lnTo>
                      <a:pt x="260" y="24"/>
                    </a:lnTo>
                    <a:lnTo>
                      <a:pt x="260" y="24"/>
                    </a:lnTo>
                    <a:lnTo>
                      <a:pt x="260" y="24"/>
                    </a:lnTo>
                    <a:lnTo>
                      <a:pt x="260" y="24"/>
                    </a:lnTo>
                    <a:lnTo>
                      <a:pt x="256" y="24"/>
                    </a:lnTo>
                    <a:lnTo>
                      <a:pt x="256" y="20"/>
                    </a:lnTo>
                    <a:lnTo>
                      <a:pt x="256" y="20"/>
                    </a:lnTo>
                    <a:lnTo>
                      <a:pt x="256" y="20"/>
                    </a:lnTo>
                    <a:lnTo>
                      <a:pt x="256" y="20"/>
                    </a:lnTo>
                    <a:lnTo>
                      <a:pt x="253" y="20"/>
                    </a:lnTo>
                    <a:lnTo>
                      <a:pt x="253" y="17"/>
                    </a:lnTo>
                    <a:lnTo>
                      <a:pt x="253" y="17"/>
                    </a:lnTo>
                    <a:lnTo>
                      <a:pt x="253" y="17"/>
                    </a:lnTo>
                    <a:lnTo>
                      <a:pt x="249" y="17"/>
                    </a:lnTo>
                    <a:lnTo>
                      <a:pt x="249" y="17"/>
                    </a:lnTo>
                    <a:lnTo>
                      <a:pt x="249" y="14"/>
                    </a:lnTo>
                    <a:lnTo>
                      <a:pt x="246" y="14"/>
                    </a:lnTo>
                    <a:lnTo>
                      <a:pt x="246" y="14"/>
                    </a:lnTo>
                    <a:lnTo>
                      <a:pt x="242" y="14"/>
                    </a:lnTo>
                    <a:lnTo>
                      <a:pt x="242" y="10"/>
                    </a:lnTo>
                    <a:lnTo>
                      <a:pt x="242" y="10"/>
                    </a:lnTo>
                    <a:lnTo>
                      <a:pt x="239" y="10"/>
                    </a:lnTo>
                    <a:lnTo>
                      <a:pt x="239" y="10"/>
                    </a:lnTo>
                    <a:lnTo>
                      <a:pt x="235" y="7"/>
                    </a:lnTo>
                    <a:lnTo>
                      <a:pt x="235" y="7"/>
                    </a:lnTo>
                    <a:lnTo>
                      <a:pt x="235" y="7"/>
                    </a:lnTo>
                    <a:lnTo>
                      <a:pt x="232" y="7"/>
                    </a:lnTo>
                    <a:lnTo>
                      <a:pt x="232" y="3"/>
                    </a:lnTo>
                    <a:lnTo>
                      <a:pt x="229" y="3"/>
                    </a:lnTo>
                    <a:lnTo>
                      <a:pt x="229" y="3"/>
                    </a:lnTo>
                    <a:lnTo>
                      <a:pt x="229" y="3"/>
                    </a:lnTo>
                    <a:lnTo>
                      <a:pt x="225" y="3"/>
                    </a:lnTo>
                    <a:lnTo>
                      <a:pt x="225" y="3"/>
                    </a:lnTo>
                    <a:lnTo>
                      <a:pt x="222" y="3"/>
                    </a:lnTo>
                    <a:lnTo>
                      <a:pt x="222" y="0"/>
                    </a:lnTo>
                    <a:lnTo>
                      <a:pt x="222" y="0"/>
                    </a:lnTo>
                    <a:lnTo>
                      <a:pt x="222" y="0"/>
                    </a:lnTo>
                    <a:lnTo>
                      <a:pt x="218" y="0"/>
                    </a:lnTo>
                    <a:lnTo>
                      <a:pt x="218" y="0"/>
                    </a:lnTo>
                    <a:lnTo>
                      <a:pt x="218" y="0"/>
                    </a:lnTo>
                    <a:lnTo>
                      <a:pt x="218" y="0"/>
                    </a:lnTo>
                    <a:lnTo>
                      <a:pt x="215" y="0"/>
                    </a:lnTo>
                    <a:lnTo>
                      <a:pt x="215" y="0"/>
                    </a:lnTo>
                    <a:lnTo>
                      <a:pt x="215" y="0"/>
                    </a:lnTo>
                    <a:lnTo>
                      <a:pt x="215" y="0"/>
                    </a:lnTo>
                    <a:lnTo>
                      <a:pt x="215" y="0"/>
                    </a:lnTo>
                    <a:lnTo>
                      <a:pt x="215" y="0"/>
                    </a:lnTo>
                    <a:lnTo>
                      <a:pt x="0" y="385"/>
                    </a:lnTo>
                    <a:lnTo>
                      <a:pt x="0" y="385"/>
                    </a:lnTo>
                    <a:lnTo>
                      <a:pt x="0" y="385"/>
                    </a:lnTo>
                    <a:lnTo>
                      <a:pt x="0" y="385"/>
                    </a:lnTo>
                    <a:lnTo>
                      <a:pt x="0" y="385"/>
                    </a:lnTo>
                    <a:lnTo>
                      <a:pt x="0" y="385"/>
                    </a:lnTo>
                    <a:lnTo>
                      <a:pt x="0" y="385"/>
                    </a:lnTo>
                    <a:lnTo>
                      <a:pt x="0" y="385"/>
                    </a:lnTo>
                    <a:lnTo>
                      <a:pt x="3" y="385"/>
                    </a:lnTo>
                    <a:lnTo>
                      <a:pt x="3" y="385"/>
                    </a:lnTo>
                    <a:lnTo>
                      <a:pt x="3" y="385"/>
                    </a:lnTo>
                    <a:lnTo>
                      <a:pt x="7" y="385"/>
                    </a:lnTo>
                    <a:lnTo>
                      <a:pt x="7" y="385"/>
                    </a:lnTo>
                    <a:lnTo>
                      <a:pt x="7" y="385"/>
                    </a:lnTo>
                    <a:lnTo>
                      <a:pt x="7" y="385"/>
                    </a:lnTo>
                    <a:lnTo>
                      <a:pt x="10" y="385"/>
                    </a:lnTo>
                    <a:lnTo>
                      <a:pt x="10" y="388"/>
                    </a:lnTo>
                    <a:lnTo>
                      <a:pt x="14" y="388"/>
                    </a:lnTo>
                    <a:lnTo>
                      <a:pt x="14" y="388"/>
                    </a:lnTo>
                    <a:lnTo>
                      <a:pt x="14" y="388"/>
                    </a:lnTo>
                    <a:lnTo>
                      <a:pt x="17" y="388"/>
                    </a:lnTo>
                    <a:lnTo>
                      <a:pt x="17" y="392"/>
                    </a:lnTo>
                    <a:lnTo>
                      <a:pt x="20" y="392"/>
                    </a:lnTo>
                    <a:lnTo>
                      <a:pt x="20" y="392"/>
                    </a:lnTo>
                    <a:lnTo>
                      <a:pt x="20" y="392"/>
                    </a:lnTo>
                    <a:lnTo>
                      <a:pt x="24" y="392"/>
                    </a:lnTo>
                    <a:lnTo>
                      <a:pt x="24" y="395"/>
                    </a:lnTo>
                    <a:lnTo>
                      <a:pt x="27" y="395"/>
                    </a:lnTo>
                    <a:lnTo>
                      <a:pt x="27" y="395"/>
                    </a:lnTo>
                    <a:lnTo>
                      <a:pt x="31" y="395"/>
                    </a:lnTo>
                    <a:lnTo>
                      <a:pt x="31" y="399"/>
                    </a:lnTo>
                    <a:lnTo>
                      <a:pt x="31" y="399"/>
                    </a:lnTo>
                    <a:lnTo>
                      <a:pt x="34" y="399"/>
                    </a:lnTo>
                    <a:lnTo>
                      <a:pt x="34" y="399"/>
                    </a:lnTo>
                    <a:lnTo>
                      <a:pt x="34" y="402"/>
                    </a:lnTo>
                    <a:lnTo>
                      <a:pt x="38" y="402"/>
                    </a:lnTo>
                    <a:lnTo>
                      <a:pt x="38" y="402"/>
                    </a:lnTo>
                    <a:lnTo>
                      <a:pt x="38" y="402"/>
                    </a:lnTo>
                    <a:lnTo>
                      <a:pt x="38" y="402"/>
                    </a:lnTo>
                    <a:lnTo>
                      <a:pt x="41" y="405"/>
                    </a:lnTo>
                    <a:lnTo>
                      <a:pt x="41" y="405"/>
                    </a:lnTo>
                    <a:lnTo>
                      <a:pt x="41" y="405"/>
                    </a:lnTo>
                    <a:lnTo>
                      <a:pt x="41" y="405"/>
                    </a:lnTo>
                    <a:lnTo>
                      <a:pt x="41" y="405"/>
                    </a:lnTo>
                    <a:lnTo>
                      <a:pt x="45" y="409"/>
                    </a:lnTo>
                    <a:lnTo>
                      <a:pt x="45" y="409"/>
                    </a:lnTo>
                    <a:lnTo>
                      <a:pt x="45" y="409"/>
                    </a:lnTo>
                    <a:lnTo>
                      <a:pt x="45" y="409"/>
                    </a:lnTo>
                    <a:lnTo>
                      <a:pt x="45" y="409"/>
                    </a:lnTo>
                    <a:lnTo>
                      <a:pt x="45" y="409"/>
                    </a:lnTo>
                    <a:lnTo>
                      <a:pt x="260" y="2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6" name="Oval 189"/>
              <p:cNvSpPr>
                <a:spLocks noChangeArrowheads="1"/>
              </p:cNvSpPr>
              <p:nvPr/>
            </p:nvSpPr>
            <p:spPr bwMode="auto">
              <a:xfrm>
                <a:off x="4127" y="809"/>
                <a:ext cx="190" cy="191"/>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7" name="Freeform 190"/>
              <p:cNvSpPr>
                <a:spLocks/>
              </p:cNvSpPr>
              <p:nvPr/>
            </p:nvSpPr>
            <p:spPr bwMode="auto">
              <a:xfrm>
                <a:off x="4078" y="743"/>
                <a:ext cx="132" cy="146"/>
              </a:xfrm>
              <a:custGeom>
                <a:avLst/>
                <a:gdLst>
                  <a:gd name="T0" fmla="*/ 90 w 132"/>
                  <a:gd name="T1" fmla="*/ 139 h 146"/>
                  <a:gd name="T2" fmla="*/ 90 w 132"/>
                  <a:gd name="T3" fmla="*/ 142 h 146"/>
                  <a:gd name="T4" fmla="*/ 94 w 132"/>
                  <a:gd name="T5" fmla="*/ 142 h 146"/>
                  <a:gd name="T6" fmla="*/ 97 w 132"/>
                  <a:gd name="T7" fmla="*/ 146 h 146"/>
                  <a:gd name="T8" fmla="*/ 101 w 132"/>
                  <a:gd name="T9" fmla="*/ 146 h 146"/>
                  <a:gd name="T10" fmla="*/ 104 w 132"/>
                  <a:gd name="T11" fmla="*/ 146 h 146"/>
                  <a:gd name="T12" fmla="*/ 104 w 132"/>
                  <a:gd name="T13" fmla="*/ 146 h 146"/>
                  <a:gd name="T14" fmla="*/ 108 w 132"/>
                  <a:gd name="T15" fmla="*/ 146 h 146"/>
                  <a:gd name="T16" fmla="*/ 111 w 132"/>
                  <a:gd name="T17" fmla="*/ 142 h 146"/>
                  <a:gd name="T18" fmla="*/ 115 w 132"/>
                  <a:gd name="T19" fmla="*/ 142 h 146"/>
                  <a:gd name="T20" fmla="*/ 118 w 132"/>
                  <a:gd name="T21" fmla="*/ 142 h 146"/>
                  <a:gd name="T22" fmla="*/ 122 w 132"/>
                  <a:gd name="T23" fmla="*/ 139 h 146"/>
                  <a:gd name="T24" fmla="*/ 122 w 132"/>
                  <a:gd name="T25" fmla="*/ 135 h 146"/>
                  <a:gd name="T26" fmla="*/ 125 w 132"/>
                  <a:gd name="T27" fmla="*/ 135 h 146"/>
                  <a:gd name="T28" fmla="*/ 129 w 132"/>
                  <a:gd name="T29" fmla="*/ 132 h 146"/>
                  <a:gd name="T30" fmla="*/ 129 w 132"/>
                  <a:gd name="T31" fmla="*/ 129 h 146"/>
                  <a:gd name="T32" fmla="*/ 132 w 132"/>
                  <a:gd name="T33" fmla="*/ 125 h 146"/>
                  <a:gd name="T34" fmla="*/ 132 w 132"/>
                  <a:gd name="T35" fmla="*/ 125 h 146"/>
                  <a:gd name="T36" fmla="*/ 132 w 132"/>
                  <a:gd name="T37" fmla="*/ 122 h 146"/>
                  <a:gd name="T38" fmla="*/ 132 w 132"/>
                  <a:gd name="T39" fmla="*/ 118 h 146"/>
                  <a:gd name="T40" fmla="*/ 132 w 132"/>
                  <a:gd name="T41" fmla="*/ 115 h 146"/>
                  <a:gd name="T42" fmla="*/ 132 w 132"/>
                  <a:gd name="T43" fmla="*/ 111 h 146"/>
                  <a:gd name="T44" fmla="*/ 132 w 132"/>
                  <a:gd name="T45" fmla="*/ 108 h 146"/>
                  <a:gd name="T46" fmla="*/ 132 w 132"/>
                  <a:gd name="T47" fmla="*/ 108 h 146"/>
                  <a:gd name="T48" fmla="*/ 129 w 132"/>
                  <a:gd name="T49" fmla="*/ 104 h 146"/>
                  <a:gd name="T50" fmla="*/ 42 w 132"/>
                  <a:gd name="T51" fmla="*/ 4 h 146"/>
                  <a:gd name="T52" fmla="*/ 45 w 132"/>
                  <a:gd name="T53" fmla="*/ 4 h 146"/>
                  <a:gd name="T54" fmla="*/ 45 w 132"/>
                  <a:gd name="T55" fmla="*/ 7 h 146"/>
                  <a:gd name="T56" fmla="*/ 45 w 132"/>
                  <a:gd name="T57" fmla="*/ 11 h 146"/>
                  <a:gd name="T58" fmla="*/ 45 w 132"/>
                  <a:gd name="T59" fmla="*/ 14 h 146"/>
                  <a:gd name="T60" fmla="*/ 45 w 132"/>
                  <a:gd name="T61" fmla="*/ 18 h 146"/>
                  <a:gd name="T62" fmla="*/ 45 w 132"/>
                  <a:gd name="T63" fmla="*/ 18 h 146"/>
                  <a:gd name="T64" fmla="*/ 45 w 132"/>
                  <a:gd name="T65" fmla="*/ 21 h 146"/>
                  <a:gd name="T66" fmla="*/ 42 w 132"/>
                  <a:gd name="T67" fmla="*/ 24 h 146"/>
                  <a:gd name="T68" fmla="*/ 42 w 132"/>
                  <a:gd name="T69" fmla="*/ 28 h 146"/>
                  <a:gd name="T70" fmla="*/ 38 w 132"/>
                  <a:gd name="T71" fmla="*/ 31 h 146"/>
                  <a:gd name="T72" fmla="*/ 38 w 132"/>
                  <a:gd name="T73" fmla="*/ 31 h 146"/>
                  <a:gd name="T74" fmla="*/ 35 w 132"/>
                  <a:gd name="T75" fmla="*/ 35 h 146"/>
                  <a:gd name="T76" fmla="*/ 31 w 132"/>
                  <a:gd name="T77" fmla="*/ 38 h 146"/>
                  <a:gd name="T78" fmla="*/ 28 w 132"/>
                  <a:gd name="T79" fmla="*/ 38 h 146"/>
                  <a:gd name="T80" fmla="*/ 24 w 132"/>
                  <a:gd name="T81" fmla="*/ 42 h 146"/>
                  <a:gd name="T82" fmla="*/ 21 w 132"/>
                  <a:gd name="T83" fmla="*/ 42 h 146"/>
                  <a:gd name="T84" fmla="*/ 21 w 132"/>
                  <a:gd name="T85" fmla="*/ 42 h 146"/>
                  <a:gd name="T86" fmla="*/ 18 w 132"/>
                  <a:gd name="T87" fmla="*/ 42 h 146"/>
                  <a:gd name="T88" fmla="*/ 14 w 132"/>
                  <a:gd name="T89" fmla="*/ 42 h 146"/>
                  <a:gd name="T90" fmla="*/ 11 w 132"/>
                  <a:gd name="T91" fmla="*/ 42 h 146"/>
                  <a:gd name="T92" fmla="*/ 7 w 132"/>
                  <a:gd name="T93" fmla="*/ 42 h 146"/>
                  <a:gd name="T94" fmla="*/ 4 w 132"/>
                  <a:gd name="T95" fmla="*/ 38 h 146"/>
                  <a:gd name="T96" fmla="*/ 4 w 132"/>
                  <a:gd name="T97" fmla="*/ 38 h 146"/>
                  <a:gd name="T98" fmla="*/ 0 w 132"/>
                  <a:gd name="T99" fmla="*/ 3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146">
                    <a:moveTo>
                      <a:pt x="90" y="139"/>
                    </a:moveTo>
                    <a:lnTo>
                      <a:pt x="90" y="139"/>
                    </a:lnTo>
                    <a:lnTo>
                      <a:pt x="90" y="142"/>
                    </a:lnTo>
                    <a:lnTo>
                      <a:pt x="90" y="142"/>
                    </a:lnTo>
                    <a:lnTo>
                      <a:pt x="94" y="142"/>
                    </a:lnTo>
                    <a:lnTo>
                      <a:pt x="94" y="142"/>
                    </a:lnTo>
                    <a:lnTo>
                      <a:pt x="97" y="142"/>
                    </a:lnTo>
                    <a:lnTo>
                      <a:pt x="97" y="146"/>
                    </a:lnTo>
                    <a:lnTo>
                      <a:pt x="97" y="146"/>
                    </a:lnTo>
                    <a:lnTo>
                      <a:pt x="101" y="146"/>
                    </a:lnTo>
                    <a:lnTo>
                      <a:pt x="101" y="146"/>
                    </a:lnTo>
                    <a:lnTo>
                      <a:pt x="104" y="146"/>
                    </a:lnTo>
                    <a:lnTo>
                      <a:pt x="104" y="146"/>
                    </a:lnTo>
                    <a:lnTo>
                      <a:pt x="104" y="146"/>
                    </a:lnTo>
                    <a:lnTo>
                      <a:pt x="108" y="146"/>
                    </a:lnTo>
                    <a:lnTo>
                      <a:pt x="108" y="146"/>
                    </a:lnTo>
                    <a:lnTo>
                      <a:pt x="111" y="146"/>
                    </a:lnTo>
                    <a:lnTo>
                      <a:pt x="111" y="142"/>
                    </a:lnTo>
                    <a:lnTo>
                      <a:pt x="115" y="142"/>
                    </a:lnTo>
                    <a:lnTo>
                      <a:pt x="115" y="142"/>
                    </a:lnTo>
                    <a:lnTo>
                      <a:pt x="115" y="142"/>
                    </a:lnTo>
                    <a:lnTo>
                      <a:pt x="118" y="142"/>
                    </a:lnTo>
                    <a:lnTo>
                      <a:pt x="118" y="139"/>
                    </a:lnTo>
                    <a:lnTo>
                      <a:pt x="122" y="139"/>
                    </a:lnTo>
                    <a:lnTo>
                      <a:pt x="122" y="139"/>
                    </a:lnTo>
                    <a:lnTo>
                      <a:pt x="122" y="135"/>
                    </a:lnTo>
                    <a:lnTo>
                      <a:pt x="125" y="135"/>
                    </a:lnTo>
                    <a:lnTo>
                      <a:pt x="125" y="135"/>
                    </a:lnTo>
                    <a:lnTo>
                      <a:pt x="125" y="132"/>
                    </a:lnTo>
                    <a:lnTo>
                      <a:pt x="129" y="132"/>
                    </a:lnTo>
                    <a:lnTo>
                      <a:pt x="129" y="132"/>
                    </a:lnTo>
                    <a:lnTo>
                      <a:pt x="129" y="129"/>
                    </a:lnTo>
                    <a:lnTo>
                      <a:pt x="132" y="129"/>
                    </a:lnTo>
                    <a:lnTo>
                      <a:pt x="132" y="125"/>
                    </a:lnTo>
                    <a:lnTo>
                      <a:pt x="132" y="125"/>
                    </a:lnTo>
                    <a:lnTo>
                      <a:pt x="132" y="125"/>
                    </a:lnTo>
                    <a:lnTo>
                      <a:pt x="132" y="122"/>
                    </a:lnTo>
                    <a:lnTo>
                      <a:pt x="132" y="122"/>
                    </a:lnTo>
                    <a:lnTo>
                      <a:pt x="132" y="118"/>
                    </a:lnTo>
                    <a:lnTo>
                      <a:pt x="132" y="118"/>
                    </a:lnTo>
                    <a:lnTo>
                      <a:pt x="132" y="115"/>
                    </a:lnTo>
                    <a:lnTo>
                      <a:pt x="132" y="115"/>
                    </a:lnTo>
                    <a:lnTo>
                      <a:pt x="132" y="115"/>
                    </a:lnTo>
                    <a:lnTo>
                      <a:pt x="132" y="111"/>
                    </a:lnTo>
                    <a:lnTo>
                      <a:pt x="132" y="111"/>
                    </a:lnTo>
                    <a:lnTo>
                      <a:pt x="132" y="108"/>
                    </a:lnTo>
                    <a:lnTo>
                      <a:pt x="132" y="108"/>
                    </a:lnTo>
                    <a:lnTo>
                      <a:pt x="132" y="108"/>
                    </a:lnTo>
                    <a:lnTo>
                      <a:pt x="129" y="104"/>
                    </a:lnTo>
                    <a:lnTo>
                      <a:pt x="129" y="104"/>
                    </a:lnTo>
                    <a:lnTo>
                      <a:pt x="42" y="0"/>
                    </a:lnTo>
                    <a:lnTo>
                      <a:pt x="42" y="4"/>
                    </a:lnTo>
                    <a:lnTo>
                      <a:pt x="42" y="4"/>
                    </a:lnTo>
                    <a:lnTo>
                      <a:pt x="45" y="4"/>
                    </a:lnTo>
                    <a:lnTo>
                      <a:pt x="45" y="7"/>
                    </a:lnTo>
                    <a:lnTo>
                      <a:pt x="45" y="7"/>
                    </a:lnTo>
                    <a:lnTo>
                      <a:pt x="45" y="7"/>
                    </a:lnTo>
                    <a:lnTo>
                      <a:pt x="45" y="11"/>
                    </a:lnTo>
                    <a:lnTo>
                      <a:pt x="45" y="11"/>
                    </a:lnTo>
                    <a:lnTo>
                      <a:pt x="45" y="14"/>
                    </a:lnTo>
                    <a:lnTo>
                      <a:pt x="45" y="14"/>
                    </a:lnTo>
                    <a:lnTo>
                      <a:pt x="45" y="18"/>
                    </a:lnTo>
                    <a:lnTo>
                      <a:pt x="45" y="18"/>
                    </a:lnTo>
                    <a:lnTo>
                      <a:pt x="45" y="18"/>
                    </a:lnTo>
                    <a:lnTo>
                      <a:pt x="45" y="21"/>
                    </a:lnTo>
                    <a:lnTo>
                      <a:pt x="45" y="21"/>
                    </a:lnTo>
                    <a:lnTo>
                      <a:pt x="42" y="24"/>
                    </a:lnTo>
                    <a:lnTo>
                      <a:pt x="42" y="24"/>
                    </a:lnTo>
                    <a:lnTo>
                      <a:pt x="42" y="28"/>
                    </a:lnTo>
                    <a:lnTo>
                      <a:pt x="42" y="28"/>
                    </a:lnTo>
                    <a:lnTo>
                      <a:pt x="42" y="28"/>
                    </a:lnTo>
                    <a:lnTo>
                      <a:pt x="38" y="31"/>
                    </a:lnTo>
                    <a:lnTo>
                      <a:pt x="38" y="31"/>
                    </a:lnTo>
                    <a:lnTo>
                      <a:pt x="38" y="31"/>
                    </a:lnTo>
                    <a:lnTo>
                      <a:pt x="35" y="35"/>
                    </a:lnTo>
                    <a:lnTo>
                      <a:pt x="35" y="35"/>
                    </a:lnTo>
                    <a:lnTo>
                      <a:pt x="31" y="35"/>
                    </a:lnTo>
                    <a:lnTo>
                      <a:pt x="31" y="38"/>
                    </a:lnTo>
                    <a:lnTo>
                      <a:pt x="31" y="38"/>
                    </a:lnTo>
                    <a:lnTo>
                      <a:pt x="28" y="38"/>
                    </a:lnTo>
                    <a:lnTo>
                      <a:pt x="28" y="38"/>
                    </a:lnTo>
                    <a:lnTo>
                      <a:pt x="24" y="42"/>
                    </a:lnTo>
                    <a:lnTo>
                      <a:pt x="24" y="42"/>
                    </a:lnTo>
                    <a:lnTo>
                      <a:pt x="21" y="42"/>
                    </a:lnTo>
                    <a:lnTo>
                      <a:pt x="21" y="42"/>
                    </a:lnTo>
                    <a:lnTo>
                      <a:pt x="21" y="42"/>
                    </a:lnTo>
                    <a:lnTo>
                      <a:pt x="18" y="42"/>
                    </a:lnTo>
                    <a:lnTo>
                      <a:pt x="18" y="42"/>
                    </a:lnTo>
                    <a:lnTo>
                      <a:pt x="14" y="42"/>
                    </a:lnTo>
                    <a:lnTo>
                      <a:pt x="14" y="42"/>
                    </a:lnTo>
                    <a:lnTo>
                      <a:pt x="11" y="42"/>
                    </a:lnTo>
                    <a:lnTo>
                      <a:pt x="11" y="42"/>
                    </a:lnTo>
                    <a:lnTo>
                      <a:pt x="11" y="42"/>
                    </a:lnTo>
                    <a:lnTo>
                      <a:pt x="7" y="42"/>
                    </a:lnTo>
                    <a:lnTo>
                      <a:pt x="7" y="42"/>
                    </a:lnTo>
                    <a:lnTo>
                      <a:pt x="4" y="38"/>
                    </a:lnTo>
                    <a:lnTo>
                      <a:pt x="4" y="38"/>
                    </a:lnTo>
                    <a:lnTo>
                      <a:pt x="4" y="38"/>
                    </a:lnTo>
                    <a:lnTo>
                      <a:pt x="4" y="38"/>
                    </a:lnTo>
                    <a:lnTo>
                      <a:pt x="0" y="35"/>
                    </a:lnTo>
                    <a:lnTo>
                      <a:pt x="90" y="13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8" name="Freeform 191"/>
              <p:cNvSpPr>
                <a:spLocks/>
              </p:cNvSpPr>
              <p:nvPr/>
            </p:nvSpPr>
            <p:spPr bwMode="auto">
              <a:xfrm>
                <a:off x="4262" y="948"/>
                <a:ext cx="267" cy="281"/>
              </a:xfrm>
              <a:custGeom>
                <a:avLst/>
                <a:gdLst>
                  <a:gd name="T0" fmla="*/ 38 w 267"/>
                  <a:gd name="T1" fmla="*/ 3 h 281"/>
                  <a:gd name="T2" fmla="*/ 38 w 267"/>
                  <a:gd name="T3" fmla="*/ 3 h 281"/>
                  <a:gd name="T4" fmla="*/ 35 w 267"/>
                  <a:gd name="T5" fmla="*/ 0 h 281"/>
                  <a:gd name="T6" fmla="*/ 35 w 267"/>
                  <a:gd name="T7" fmla="*/ 3 h 281"/>
                  <a:gd name="T8" fmla="*/ 31 w 267"/>
                  <a:gd name="T9" fmla="*/ 3 h 281"/>
                  <a:gd name="T10" fmla="*/ 31 w 267"/>
                  <a:gd name="T11" fmla="*/ 3 h 281"/>
                  <a:gd name="T12" fmla="*/ 28 w 267"/>
                  <a:gd name="T13" fmla="*/ 3 h 281"/>
                  <a:gd name="T14" fmla="*/ 24 w 267"/>
                  <a:gd name="T15" fmla="*/ 7 h 281"/>
                  <a:gd name="T16" fmla="*/ 24 w 267"/>
                  <a:gd name="T17" fmla="*/ 7 h 281"/>
                  <a:gd name="T18" fmla="*/ 21 w 267"/>
                  <a:gd name="T19" fmla="*/ 10 h 281"/>
                  <a:gd name="T20" fmla="*/ 17 w 267"/>
                  <a:gd name="T21" fmla="*/ 10 h 281"/>
                  <a:gd name="T22" fmla="*/ 14 w 267"/>
                  <a:gd name="T23" fmla="*/ 14 h 281"/>
                  <a:gd name="T24" fmla="*/ 14 w 267"/>
                  <a:gd name="T25" fmla="*/ 14 h 281"/>
                  <a:gd name="T26" fmla="*/ 10 w 267"/>
                  <a:gd name="T27" fmla="*/ 17 h 281"/>
                  <a:gd name="T28" fmla="*/ 7 w 267"/>
                  <a:gd name="T29" fmla="*/ 21 h 281"/>
                  <a:gd name="T30" fmla="*/ 7 w 267"/>
                  <a:gd name="T31" fmla="*/ 21 h 281"/>
                  <a:gd name="T32" fmla="*/ 3 w 267"/>
                  <a:gd name="T33" fmla="*/ 24 h 281"/>
                  <a:gd name="T34" fmla="*/ 3 w 267"/>
                  <a:gd name="T35" fmla="*/ 28 h 281"/>
                  <a:gd name="T36" fmla="*/ 0 w 267"/>
                  <a:gd name="T37" fmla="*/ 28 h 281"/>
                  <a:gd name="T38" fmla="*/ 0 w 267"/>
                  <a:gd name="T39" fmla="*/ 31 h 281"/>
                  <a:gd name="T40" fmla="*/ 0 w 267"/>
                  <a:gd name="T41" fmla="*/ 35 h 281"/>
                  <a:gd name="T42" fmla="*/ 0 w 267"/>
                  <a:gd name="T43" fmla="*/ 35 h 281"/>
                  <a:gd name="T44" fmla="*/ 0 w 267"/>
                  <a:gd name="T45" fmla="*/ 38 h 281"/>
                  <a:gd name="T46" fmla="*/ 0 w 267"/>
                  <a:gd name="T47" fmla="*/ 38 h 281"/>
                  <a:gd name="T48" fmla="*/ 0 w 267"/>
                  <a:gd name="T49" fmla="*/ 38 h 281"/>
                  <a:gd name="T50" fmla="*/ 229 w 267"/>
                  <a:gd name="T51" fmla="*/ 281 h 281"/>
                  <a:gd name="T52" fmla="*/ 229 w 267"/>
                  <a:gd name="T53" fmla="*/ 277 h 281"/>
                  <a:gd name="T54" fmla="*/ 229 w 267"/>
                  <a:gd name="T55" fmla="*/ 277 h 281"/>
                  <a:gd name="T56" fmla="*/ 229 w 267"/>
                  <a:gd name="T57" fmla="*/ 277 h 281"/>
                  <a:gd name="T58" fmla="*/ 229 w 267"/>
                  <a:gd name="T59" fmla="*/ 274 h 281"/>
                  <a:gd name="T60" fmla="*/ 229 w 267"/>
                  <a:gd name="T61" fmla="*/ 274 h 281"/>
                  <a:gd name="T62" fmla="*/ 229 w 267"/>
                  <a:gd name="T63" fmla="*/ 270 h 281"/>
                  <a:gd name="T64" fmla="*/ 232 w 267"/>
                  <a:gd name="T65" fmla="*/ 267 h 281"/>
                  <a:gd name="T66" fmla="*/ 232 w 267"/>
                  <a:gd name="T67" fmla="*/ 267 h 281"/>
                  <a:gd name="T68" fmla="*/ 236 w 267"/>
                  <a:gd name="T69" fmla="*/ 263 h 281"/>
                  <a:gd name="T70" fmla="*/ 239 w 267"/>
                  <a:gd name="T71" fmla="*/ 260 h 281"/>
                  <a:gd name="T72" fmla="*/ 239 w 267"/>
                  <a:gd name="T73" fmla="*/ 260 h 281"/>
                  <a:gd name="T74" fmla="*/ 243 w 267"/>
                  <a:gd name="T75" fmla="*/ 257 h 281"/>
                  <a:gd name="T76" fmla="*/ 246 w 267"/>
                  <a:gd name="T77" fmla="*/ 253 h 281"/>
                  <a:gd name="T78" fmla="*/ 250 w 267"/>
                  <a:gd name="T79" fmla="*/ 253 h 281"/>
                  <a:gd name="T80" fmla="*/ 250 w 267"/>
                  <a:gd name="T81" fmla="*/ 250 h 281"/>
                  <a:gd name="T82" fmla="*/ 253 w 267"/>
                  <a:gd name="T83" fmla="*/ 250 h 281"/>
                  <a:gd name="T84" fmla="*/ 257 w 267"/>
                  <a:gd name="T85" fmla="*/ 246 h 281"/>
                  <a:gd name="T86" fmla="*/ 257 w 267"/>
                  <a:gd name="T87" fmla="*/ 246 h 281"/>
                  <a:gd name="T88" fmla="*/ 260 w 267"/>
                  <a:gd name="T89" fmla="*/ 243 h 281"/>
                  <a:gd name="T90" fmla="*/ 264 w 267"/>
                  <a:gd name="T91" fmla="*/ 243 h 281"/>
                  <a:gd name="T92" fmla="*/ 264 w 267"/>
                  <a:gd name="T93" fmla="*/ 243 h 281"/>
                  <a:gd name="T94" fmla="*/ 264 w 267"/>
                  <a:gd name="T95" fmla="*/ 243 h 281"/>
                  <a:gd name="T96" fmla="*/ 267 w 267"/>
                  <a:gd name="T97" fmla="*/ 243 h 281"/>
                  <a:gd name="T98" fmla="*/ 267 w 267"/>
                  <a:gd name="T99" fmla="*/ 24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7" h="281">
                    <a:moveTo>
                      <a:pt x="38" y="3"/>
                    </a:moveTo>
                    <a:lnTo>
                      <a:pt x="38" y="3"/>
                    </a:lnTo>
                    <a:lnTo>
                      <a:pt x="38" y="3"/>
                    </a:lnTo>
                    <a:lnTo>
                      <a:pt x="38" y="3"/>
                    </a:lnTo>
                    <a:lnTo>
                      <a:pt x="35" y="0"/>
                    </a:lnTo>
                    <a:lnTo>
                      <a:pt x="35" y="0"/>
                    </a:lnTo>
                    <a:lnTo>
                      <a:pt x="35" y="0"/>
                    </a:lnTo>
                    <a:lnTo>
                      <a:pt x="35" y="3"/>
                    </a:lnTo>
                    <a:lnTo>
                      <a:pt x="35" y="3"/>
                    </a:lnTo>
                    <a:lnTo>
                      <a:pt x="31" y="3"/>
                    </a:lnTo>
                    <a:lnTo>
                      <a:pt x="31" y="3"/>
                    </a:lnTo>
                    <a:lnTo>
                      <a:pt x="31" y="3"/>
                    </a:lnTo>
                    <a:lnTo>
                      <a:pt x="28" y="3"/>
                    </a:lnTo>
                    <a:lnTo>
                      <a:pt x="28" y="3"/>
                    </a:lnTo>
                    <a:lnTo>
                      <a:pt x="28" y="3"/>
                    </a:lnTo>
                    <a:lnTo>
                      <a:pt x="24" y="7"/>
                    </a:lnTo>
                    <a:lnTo>
                      <a:pt x="24" y="7"/>
                    </a:lnTo>
                    <a:lnTo>
                      <a:pt x="24" y="7"/>
                    </a:lnTo>
                    <a:lnTo>
                      <a:pt x="21" y="7"/>
                    </a:lnTo>
                    <a:lnTo>
                      <a:pt x="21" y="10"/>
                    </a:lnTo>
                    <a:lnTo>
                      <a:pt x="21" y="10"/>
                    </a:lnTo>
                    <a:lnTo>
                      <a:pt x="17" y="10"/>
                    </a:lnTo>
                    <a:lnTo>
                      <a:pt x="17" y="10"/>
                    </a:lnTo>
                    <a:lnTo>
                      <a:pt x="14" y="14"/>
                    </a:lnTo>
                    <a:lnTo>
                      <a:pt x="14" y="14"/>
                    </a:lnTo>
                    <a:lnTo>
                      <a:pt x="14" y="14"/>
                    </a:lnTo>
                    <a:lnTo>
                      <a:pt x="10" y="17"/>
                    </a:lnTo>
                    <a:lnTo>
                      <a:pt x="10" y="17"/>
                    </a:lnTo>
                    <a:lnTo>
                      <a:pt x="10" y="17"/>
                    </a:lnTo>
                    <a:lnTo>
                      <a:pt x="7" y="21"/>
                    </a:lnTo>
                    <a:lnTo>
                      <a:pt x="7" y="21"/>
                    </a:lnTo>
                    <a:lnTo>
                      <a:pt x="7" y="21"/>
                    </a:lnTo>
                    <a:lnTo>
                      <a:pt x="7" y="24"/>
                    </a:lnTo>
                    <a:lnTo>
                      <a:pt x="3" y="24"/>
                    </a:lnTo>
                    <a:lnTo>
                      <a:pt x="3" y="28"/>
                    </a:lnTo>
                    <a:lnTo>
                      <a:pt x="3" y="28"/>
                    </a:lnTo>
                    <a:lnTo>
                      <a:pt x="3" y="28"/>
                    </a:lnTo>
                    <a:lnTo>
                      <a:pt x="0" y="28"/>
                    </a:lnTo>
                    <a:lnTo>
                      <a:pt x="0" y="31"/>
                    </a:lnTo>
                    <a:lnTo>
                      <a:pt x="0" y="31"/>
                    </a:lnTo>
                    <a:lnTo>
                      <a:pt x="0" y="31"/>
                    </a:lnTo>
                    <a:lnTo>
                      <a:pt x="0" y="35"/>
                    </a:lnTo>
                    <a:lnTo>
                      <a:pt x="0" y="35"/>
                    </a:lnTo>
                    <a:lnTo>
                      <a:pt x="0" y="35"/>
                    </a:lnTo>
                    <a:lnTo>
                      <a:pt x="0" y="35"/>
                    </a:lnTo>
                    <a:lnTo>
                      <a:pt x="0" y="38"/>
                    </a:lnTo>
                    <a:lnTo>
                      <a:pt x="0" y="38"/>
                    </a:lnTo>
                    <a:lnTo>
                      <a:pt x="0" y="38"/>
                    </a:lnTo>
                    <a:lnTo>
                      <a:pt x="0" y="38"/>
                    </a:lnTo>
                    <a:lnTo>
                      <a:pt x="0" y="38"/>
                    </a:lnTo>
                    <a:lnTo>
                      <a:pt x="229" y="281"/>
                    </a:lnTo>
                    <a:lnTo>
                      <a:pt x="229" y="281"/>
                    </a:lnTo>
                    <a:lnTo>
                      <a:pt x="229" y="281"/>
                    </a:lnTo>
                    <a:lnTo>
                      <a:pt x="229" y="277"/>
                    </a:lnTo>
                    <a:lnTo>
                      <a:pt x="229" y="277"/>
                    </a:lnTo>
                    <a:lnTo>
                      <a:pt x="229" y="277"/>
                    </a:lnTo>
                    <a:lnTo>
                      <a:pt x="229" y="277"/>
                    </a:lnTo>
                    <a:lnTo>
                      <a:pt x="229" y="277"/>
                    </a:lnTo>
                    <a:lnTo>
                      <a:pt x="229" y="274"/>
                    </a:lnTo>
                    <a:lnTo>
                      <a:pt x="229" y="274"/>
                    </a:lnTo>
                    <a:lnTo>
                      <a:pt x="229" y="274"/>
                    </a:lnTo>
                    <a:lnTo>
                      <a:pt x="229" y="274"/>
                    </a:lnTo>
                    <a:lnTo>
                      <a:pt x="229" y="270"/>
                    </a:lnTo>
                    <a:lnTo>
                      <a:pt x="229" y="270"/>
                    </a:lnTo>
                    <a:lnTo>
                      <a:pt x="232" y="270"/>
                    </a:lnTo>
                    <a:lnTo>
                      <a:pt x="232" y="267"/>
                    </a:lnTo>
                    <a:lnTo>
                      <a:pt x="232" y="267"/>
                    </a:lnTo>
                    <a:lnTo>
                      <a:pt x="232" y="267"/>
                    </a:lnTo>
                    <a:lnTo>
                      <a:pt x="236" y="263"/>
                    </a:lnTo>
                    <a:lnTo>
                      <a:pt x="236" y="263"/>
                    </a:lnTo>
                    <a:lnTo>
                      <a:pt x="236" y="263"/>
                    </a:lnTo>
                    <a:lnTo>
                      <a:pt x="239" y="260"/>
                    </a:lnTo>
                    <a:lnTo>
                      <a:pt x="239" y="260"/>
                    </a:lnTo>
                    <a:lnTo>
                      <a:pt x="239" y="260"/>
                    </a:lnTo>
                    <a:lnTo>
                      <a:pt x="243" y="257"/>
                    </a:lnTo>
                    <a:lnTo>
                      <a:pt x="243" y="257"/>
                    </a:lnTo>
                    <a:lnTo>
                      <a:pt x="243" y="257"/>
                    </a:lnTo>
                    <a:lnTo>
                      <a:pt x="246" y="253"/>
                    </a:lnTo>
                    <a:lnTo>
                      <a:pt x="246" y="253"/>
                    </a:lnTo>
                    <a:lnTo>
                      <a:pt x="250" y="253"/>
                    </a:lnTo>
                    <a:lnTo>
                      <a:pt x="250" y="250"/>
                    </a:lnTo>
                    <a:lnTo>
                      <a:pt x="250" y="250"/>
                    </a:lnTo>
                    <a:lnTo>
                      <a:pt x="253" y="250"/>
                    </a:lnTo>
                    <a:lnTo>
                      <a:pt x="253" y="250"/>
                    </a:lnTo>
                    <a:lnTo>
                      <a:pt x="253" y="246"/>
                    </a:lnTo>
                    <a:lnTo>
                      <a:pt x="257" y="246"/>
                    </a:lnTo>
                    <a:lnTo>
                      <a:pt x="257" y="246"/>
                    </a:lnTo>
                    <a:lnTo>
                      <a:pt x="257" y="246"/>
                    </a:lnTo>
                    <a:lnTo>
                      <a:pt x="260" y="246"/>
                    </a:lnTo>
                    <a:lnTo>
                      <a:pt x="260" y="243"/>
                    </a:lnTo>
                    <a:lnTo>
                      <a:pt x="260" y="243"/>
                    </a:lnTo>
                    <a:lnTo>
                      <a:pt x="264" y="243"/>
                    </a:lnTo>
                    <a:lnTo>
                      <a:pt x="264" y="243"/>
                    </a:lnTo>
                    <a:lnTo>
                      <a:pt x="264" y="243"/>
                    </a:lnTo>
                    <a:lnTo>
                      <a:pt x="264" y="243"/>
                    </a:lnTo>
                    <a:lnTo>
                      <a:pt x="264" y="243"/>
                    </a:lnTo>
                    <a:lnTo>
                      <a:pt x="267" y="243"/>
                    </a:lnTo>
                    <a:lnTo>
                      <a:pt x="267" y="243"/>
                    </a:lnTo>
                    <a:lnTo>
                      <a:pt x="267" y="243"/>
                    </a:lnTo>
                    <a:lnTo>
                      <a:pt x="267" y="243"/>
                    </a:lnTo>
                    <a:lnTo>
                      <a:pt x="38"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 name="Oval 192"/>
              <p:cNvSpPr>
                <a:spLocks noChangeArrowheads="1"/>
              </p:cNvSpPr>
              <p:nvPr/>
            </p:nvSpPr>
            <p:spPr bwMode="auto">
              <a:xfrm>
                <a:off x="1460" y="1433"/>
                <a:ext cx="184" cy="18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0" name="Freeform 193"/>
              <p:cNvSpPr>
                <a:spLocks/>
              </p:cNvSpPr>
              <p:nvPr/>
            </p:nvSpPr>
            <p:spPr bwMode="auto">
              <a:xfrm>
                <a:off x="1626" y="1520"/>
                <a:ext cx="330" cy="118"/>
              </a:xfrm>
              <a:custGeom>
                <a:avLst/>
                <a:gdLst>
                  <a:gd name="T0" fmla="*/ 14 w 330"/>
                  <a:gd name="T1" fmla="*/ 0 h 118"/>
                  <a:gd name="T2" fmla="*/ 14 w 330"/>
                  <a:gd name="T3" fmla="*/ 0 h 118"/>
                  <a:gd name="T4" fmla="*/ 11 w 330"/>
                  <a:gd name="T5" fmla="*/ 0 h 118"/>
                  <a:gd name="T6" fmla="*/ 11 w 330"/>
                  <a:gd name="T7" fmla="*/ 0 h 118"/>
                  <a:gd name="T8" fmla="*/ 11 w 330"/>
                  <a:gd name="T9" fmla="*/ 4 h 118"/>
                  <a:gd name="T10" fmla="*/ 7 w 330"/>
                  <a:gd name="T11" fmla="*/ 4 h 118"/>
                  <a:gd name="T12" fmla="*/ 7 w 330"/>
                  <a:gd name="T13" fmla="*/ 7 h 118"/>
                  <a:gd name="T14" fmla="*/ 7 w 330"/>
                  <a:gd name="T15" fmla="*/ 7 h 118"/>
                  <a:gd name="T16" fmla="*/ 4 w 330"/>
                  <a:gd name="T17" fmla="*/ 11 h 118"/>
                  <a:gd name="T18" fmla="*/ 4 w 330"/>
                  <a:gd name="T19" fmla="*/ 14 h 118"/>
                  <a:gd name="T20" fmla="*/ 4 w 330"/>
                  <a:gd name="T21" fmla="*/ 17 h 118"/>
                  <a:gd name="T22" fmla="*/ 0 w 330"/>
                  <a:gd name="T23" fmla="*/ 21 h 118"/>
                  <a:gd name="T24" fmla="*/ 0 w 330"/>
                  <a:gd name="T25" fmla="*/ 24 h 118"/>
                  <a:gd name="T26" fmla="*/ 0 w 330"/>
                  <a:gd name="T27" fmla="*/ 28 h 118"/>
                  <a:gd name="T28" fmla="*/ 0 w 330"/>
                  <a:gd name="T29" fmla="*/ 31 h 118"/>
                  <a:gd name="T30" fmla="*/ 0 w 330"/>
                  <a:gd name="T31" fmla="*/ 35 h 118"/>
                  <a:gd name="T32" fmla="*/ 0 w 330"/>
                  <a:gd name="T33" fmla="*/ 35 h 118"/>
                  <a:gd name="T34" fmla="*/ 0 w 330"/>
                  <a:gd name="T35" fmla="*/ 38 h 118"/>
                  <a:gd name="T36" fmla="*/ 0 w 330"/>
                  <a:gd name="T37" fmla="*/ 42 h 118"/>
                  <a:gd name="T38" fmla="*/ 0 w 330"/>
                  <a:gd name="T39" fmla="*/ 45 h 118"/>
                  <a:gd name="T40" fmla="*/ 0 w 330"/>
                  <a:gd name="T41" fmla="*/ 45 h 118"/>
                  <a:gd name="T42" fmla="*/ 0 w 330"/>
                  <a:gd name="T43" fmla="*/ 49 h 118"/>
                  <a:gd name="T44" fmla="*/ 4 w 330"/>
                  <a:gd name="T45" fmla="*/ 49 h 118"/>
                  <a:gd name="T46" fmla="*/ 4 w 330"/>
                  <a:gd name="T47" fmla="*/ 49 h 118"/>
                  <a:gd name="T48" fmla="*/ 4 w 330"/>
                  <a:gd name="T49" fmla="*/ 49 h 118"/>
                  <a:gd name="T50" fmla="*/ 316 w 330"/>
                  <a:gd name="T51" fmla="*/ 118 h 118"/>
                  <a:gd name="T52" fmla="*/ 316 w 330"/>
                  <a:gd name="T53" fmla="*/ 115 h 118"/>
                  <a:gd name="T54" fmla="*/ 316 w 330"/>
                  <a:gd name="T55" fmla="*/ 115 h 118"/>
                  <a:gd name="T56" fmla="*/ 316 w 330"/>
                  <a:gd name="T57" fmla="*/ 115 h 118"/>
                  <a:gd name="T58" fmla="*/ 316 w 330"/>
                  <a:gd name="T59" fmla="*/ 111 h 118"/>
                  <a:gd name="T60" fmla="*/ 316 w 330"/>
                  <a:gd name="T61" fmla="*/ 108 h 118"/>
                  <a:gd name="T62" fmla="*/ 313 w 330"/>
                  <a:gd name="T63" fmla="*/ 108 h 118"/>
                  <a:gd name="T64" fmla="*/ 313 w 330"/>
                  <a:gd name="T65" fmla="*/ 104 h 118"/>
                  <a:gd name="T66" fmla="*/ 313 w 330"/>
                  <a:gd name="T67" fmla="*/ 101 h 118"/>
                  <a:gd name="T68" fmla="*/ 316 w 330"/>
                  <a:gd name="T69" fmla="*/ 97 h 118"/>
                  <a:gd name="T70" fmla="*/ 316 w 330"/>
                  <a:gd name="T71" fmla="*/ 94 h 118"/>
                  <a:gd name="T72" fmla="*/ 316 w 330"/>
                  <a:gd name="T73" fmla="*/ 90 h 118"/>
                  <a:gd name="T74" fmla="*/ 316 w 330"/>
                  <a:gd name="T75" fmla="*/ 87 h 118"/>
                  <a:gd name="T76" fmla="*/ 316 w 330"/>
                  <a:gd name="T77" fmla="*/ 87 h 118"/>
                  <a:gd name="T78" fmla="*/ 316 w 330"/>
                  <a:gd name="T79" fmla="*/ 83 h 118"/>
                  <a:gd name="T80" fmla="*/ 319 w 330"/>
                  <a:gd name="T81" fmla="*/ 80 h 118"/>
                  <a:gd name="T82" fmla="*/ 319 w 330"/>
                  <a:gd name="T83" fmla="*/ 76 h 118"/>
                  <a:gd name="T84" fmla="*/ 319 w 330"/>
                  <a:gd name="T85" fmla="*/ 73 h 118"/>
                  <a:gd name="T86" fmla="*/ 323 w 330"/>
                  <a:gd name="T87" fmla="*/ 73 h 118"/>
                  <a:gd name="T88" fmla="*/ 323 w 330"/>
                  <a:gd name="T89" fmla="*/ 70 h 118"/>
                  <a:gd name="T90" fmla="*/ 323 w 330"/>
                  <a:gd name="T91" fmla="*/ 70 h 118"/>
                  <a:gd name="T92" fmla="*/ 326 w 330"/>
                  <a:gd name="T93" fmla="*/ 66 h 118"/>
                  <a:gd name="T94" fmla="*/ 326 w 330"/>
                  <a:gd name="T95" fmla="*/ 66 h 118"/>
                  <a:gd name="T96" fmla="*/ 326 w 330"/>
                  <a:gd name="T97" fmla="*/ 66 h 118"/>
                  <a:gd name="T98" fmla="*/ 330 w 330"/>
                  <a:gd name="T99"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 h="118">
                    <a:moveTo>
                      <a:pt x="14" y="0"/>
                    </a:moveTo>
                    <a:lnTo>
                      <a:pt x="14" y="0"/>
                    </a:lnTo>
                    <a:lnTo>
                      <a:pt x="14" y="0"/>
                    </a:lnTo>
                    <a:lnTo>
                      <a:pt x="14" y="0"/>
                    </a:lnTo>
                    <a:lnTo>
                      <a:pt x="14" y="0"/>
                    </a:lnTo>
                    <a:lnTo>
                      <a:pt x="11" y="0"/>
                    </a:lnTo>
                    <a:lnTo>
                      <a:pt x="11" y="0"/>
                    </a:lnTo>
                    <a:lnTo>
                      <a:pt x="11" y="0"/>
                    </a:lnTo>
                    <a:lnTo>
                      <a:pt x="11" y="0"/>
                    </a:lnTo>
                    <a:lnTo>
                      <a:pt x="11" y="4"/>
                    </a:lnTo>
                    <a:lnTo>
                      <a:pt x="11" y="4"/>
                    </a:lnTo>
                    <a:lnTo>
                      <a:pt x="7" y="4"/>
                    </a:lnTo>
                    <a:lnTo>
                      <a:pt x="7" y="4"/>
                    </a:lnTo>
                    <a:lnTo>
                      <a:pt x="7" y="7"/>
                    </a:lnTo>
                    <a:lnTo>
                      <a:pt x="7" y="7"/>
                    </a:lnTo>
                    <a:lnTo>
                      <a:pt x="7" y="7"/>
                    </a:lnTo>
                    <a:lnTo>
                      <a:pt x="4" y="11"/>
                    </a:lnTo>
                    <a:lnTo>
                      <a:pt x="4" y="11"/>
                    </a:lnTo>
                    <a:lnTo>
                      <a:pt x="4" y="14"/>
                    </a:lnTo>
                    <a:lnTo>
                      <a:pt x="4" y="14"/>
                    </a:lnTo>
                    <a:lnTo>
                      <a:pt x="4" y="17"/>
                    </a:lnTo>
                    <a:lnTo>
                      <a:pt x="4" y="17"/>
                    </a:lnTo>
                    <a:lnTo>
                      <a:pt x="4" y="17"/>
                    </a:lnTo>
                    <a:lnTo>
                      <a:pt x="0" y="21"/>
                    </a:lnTo>
                    <a:lnTo>
                      <a:pt x="0" y="21"/>
                    </a:lnTo>
                    <a:lnTo>
                      <a:pt x="0" y="24"/>
                    </a:lnTo>
                    <a:lnTo>
                      <a:pt x="0" y="24"/>
                    </a:lnTo>
                    <a:lnTo>
                      <a:pt x="0" y="28"/>
                    </a:lnTo>
                    <a:lnTo>
                      <a:pt x="0" y="28"/>
                    </a:lnTo>
                    <a:lnTo>
                      <a:pt x="0" y="31"/>
                    </a:lnTo>
                    <a:lnTo>
                      <a:pt x="0" y="31"/>
                    </a:lnTo>
                    <a:lnTo>
                      <a:pt x="0" y="35"/>
                    </a:lnTo>
                    <a:lnTo>
                      <a:pt x="0" y="35"/>
                    </a:lnTo>
                    <a:lnTo>
                      <a:pt x="0" y="35"/>
                    </a:lnTo>
                    <a:lnTo>
                      <a:pt x="0" y="38"/>
                    </a:lnTo>
                    <a:lnTo>
                      <a:pt x="0" y="38"/>
                    </a:lnTo>
                    <a:lnTo>
                      <a:pt x="0" y="42"/>
                    </a:lnTo>
                    <a:lnTo>
                      <a:pt x="0" y="42"/>
                    </a:lnTo>
                    <a:lnTo>
                      <a:pt x="0" y="42"/>
                    </a:lnTo>
                    <a:lnTo>
                      <a:pt x="0" y="45"/>
                    </a:lnTo>
                    <a:lnTo>
                      <a:pt x="0" y="45"/>
                    </a:lnTo>
                    <a:lnTo>
                      <a:pt x="0" y="45"/>
                    </a:lnTo>
                    <a:lnTo>
                      <a:pt x="0" y="45"/>
                    </a:lnTo>
                    <a:lnTo>
                      <a:pt x="0" y="49"/>
                    </a:lnTo>
                    <a:lnTo>
                      <a:pt x="4" y="49"/>
                    </a:lnTo>
                    <a:lnTo>
                      <a:pt x="4" y="49"/>
                    </a:lnTo>
                    <a:lnTo>
                      <a:pt x="4" y="49"/>
                    </a:lnTo>
                    <a:lnTo>
                      <a:pt x="4" y="49"/>
                    </a:lnTo>
                    <a:lnTo>
                      <a:pt x="4" y="49"/>
                    </a:lnTo>
                    <a:lnTo>
                      <a:pt x="4" y="49"/>
                    </a:lnTo>
                    <a:lnTo>
                      <a:pt x="319" y="118"/>
                    </a:lnTo>
                    <a:lnTo>
                      <a:pt x="316" y="118"/>
                    </a:lnTo>
                    <a:lnTo>
                      <a:pt x="316" y="115"/>
                    </a:lnTo>
                    <a:lnTo>
                      <a:pt x="316" y="115"/>
                    </a:lnTo>
                    <a:lnTo>
                      <a:pt x="316" y="115"/>
                    </a:lnTo>
                    <a:lnTo>
                      <a:pt x="316" y="115"/>
                    </a:lnTo>
                    <a:lnTo>
                      <a:pt x="316" y="115"/>
                    </a:lnTo>
                    <a:lnTo>
                      <a:pt x="316" y="115"/>
                    </a:lnTo>
                    <a:lnTo>
                      <a:pt x="316" y="111"/>
                    </a:lnTo>
                    <a:lnTo>
                      <a:pt x="316" y="111"/>
                    </a:lnTo>
                    <a:lnTo>
                      <a:pt x="316" y="111"/>
                    </a:lnTo>
                    <a:lnTo>
                      <a:pt x="316" y="108"/>
                    </a:lnTo>
                    <a:lnTo>
                      <a:pt x="313" y="108"/>
                    </a:lnTo>
                    <a:lnTo>
                      <a:pt x="313" y="108"/>
                    </a:lnTo>
                    <a:lnTo>
                      <a:pt x="313" y="104"/>
                    </a:lnTo>
                    <a:lnTo>
                      <a:pt x="313" y="104"/>
                    </a:lnTo>
                    <a:lnTo>
                      <a:pt x="313" y="104"/>
                    </a:lnTo>
                    <a:lnTo>
                      <a:pt x="313" y="101"/>
                    </a:lnTo>
                    <a:lnTo>
                      <a:pt x="313" y="101"/>
                    </a:lnTo>
                    <a:lnTo>
                      <a:pt x="316" y="97"/>
                    </a:lnTo>
                    <a:lnTo>
                      <a:pt x="316" y="97"/>
                    </a:lnTo>
                    <a:lnTo>
                      <a:pt x="316" y="94"/>
                    </a:lnTo>
                    <a:lnTo>
                      <a:pt x="316" y="94"/>
                    </a:lnTo>
                    <a:lnTo>
                      <a:pt x="316" y="90"/>
                    </a:lnTo>
                    <a:lnTo>
                      <a:pt x="316" y="90"/>
                    </a:lnTo>
                    <a:lnTo>
                      <a:pt x="316" y="87"/>
                    </a:lnTo>
                    <a:lnTo>
                      <a:pt x="316" y="87"/>
                    </a:lnTo>
                    <a:lnTo>
                      <a:pt x="316" y="87"/>
                    </a:lnTo>
                    <a:lnTo>
                      <a:pt x="316" y="83"/>
                    </a:lnTo>
                    <a:lnTo>
                      <a:pt x="316" y="83"/>
                    </a:lnTo>
                    <a:lnTo>
                      <a:pt x="319" y="80"/>
                    </a:lnTo>
                    <a:lnTo>
                      <a:pt x="319" y="80"/>
                    </a:lnTo>
                    <a:lnTo>
                      <a:pt x="319" y="76"/>
                    </a:lnTo>
                    <a:lnTo>
                      <a:pt x="319" y="76"/>
                    </a:lnTo>
                    <a:lnTo>
                      <a:pt x="319" y="76"/>
                    </a:lnTo>
                    <a:lnTo>
                      <a:pt x="319" y="73"/>
                    </a:lnTo>
                    <a:lnTo>
                      <a:pt x="323" y="73"/>
                    </a:lnTo>
                    <a:lnTo>
                      <a:pt x="323" y="73"/>
                    </a:lnTo>
                    <a:lnTo>
                      <a:pt x="323" y="70"/>
                    </a:lnTo>
                    <a:lnTo>
                      <a:pt x="323" y="70"/>
                    </a:lnTo>
                    <a:lnTo>
                      <a:pt x="323" y="70"/>
                    </a:lnTo>
                    <a:lnTo>
                      <a:pt x="323" y="70"/>
                    </a:lnTo>
                    <a:lnTo>
                      <a:pt x="326" y="66"/>
                    </a:lnTo>
                    <a:lnTo>
                      <a:pt x="326" y="66"/>
                    </a:lnTo>
                    <a:lnTo>
                      <a:pt x="326" y="66"/>
                    </a:lnTo>
                    <a:lnTo>
                      <a:pt x="326" y="66"/>
                    </a:lnTo>
                    <a:lnTo>
                      <a:pt x="326" y="66"/>
                    </a:lnTo>
                    <a:lnTo>
                      <a:pt x="326" y="66"/>
                    </a:lnTo>
                    <a:lnTo>
                      <a:pt x="330" y="66"/>
                    </a:lnTo>
                    <a:lnTo>
                      <a:pt x="330" y="66"/>
                    </a:lnTo>
                    <a:lnTo>
                      <a:pt x="1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1" name="Freeform 194"/>
              <p:cNvSpPr>
                <a:spLocks/>
              </p:cNvSpPr>
              <p:nvPr/>
            </p:nvSpPr>
            <p:spPr bwMode="auto">
              <a:xfrm>
                <a:off x="1411" y="1274"/>
                <a:ext cx="132" cy="201"/>
              </a:xfrm>
              <a:custGeom>
                <a:avLst/>
                <a:gdLst>
                  <a:gd name="T0" fmla="*/ 84 w 132"/>
                  <a:gd name="T1" fmla="*/ 194 h 201"/>
                  <a:gd name="T2" fmla="*/ 87 w 132"/>
                  <a:gd name="T3" fmla="*/ 198 h 201"/>
                  <a:gd name="T4" fmla="*/ 87 w 132"/>
                  <a:gd name="T5" fmla="*/ 198 h 201"/>
                  <a:gd name="T6" fmla="*/ 91 w 132"/>
                  <a:gd name="T7" fmla="*/ 198 h 201"/>
                  <a:gd name="T8" fmla="*/ 91 w 132"/>
                  <a:gd name="T9" fmla="*/ 198 h 201"/>
                  <a:gd name="T10" fmla="*/ 94 w 132"/>
                  <a:gd name="T11" fmla="*/ 201 h 201"/>
                  <a:gd name="T12" fmla="*/ 98 w 132"/>
                  <a:gd name="T13" fmla="*/ 201 h 201"/>
                  <a:gd name="T14" fmla="*/ 101 w 132"/>
                  <a:gd name="T15" fmla="*/ 201 h 201"/>
                  <a:gd name="T16" fmla="*/ 101 w 132"/>
                  <a:gd name="T17" fmla="*/ 198 h 201"/>
                  <a:gd name="T18" fmla="*/ 104 w 132"/>
                  <a:gd name="T19" fmla="*/ 198 h 201"/>
                  <a:gd name="T20" fmla="*/ 108 w 132"/>
                  <a:gd name="T21" fmla="*/ 198 h 201"/>
                  <a:gd name="T22" fmla="*/ 111 w 132"/>
                  <a:gd name="T23" fmla="*/ 198 h 201"/>
                  <a:gd name="T24" fmla="*/ 115 w 132"/>
                  <a:gd name="T25" fmla="*/ 194 h 201"/>
                  <a:gd name="T26" fmla="*/ 118 w 132"/>
                  <a:gd name="T27" fmla="*/ 194 h 201"/>
                  <a:gd name="T28" fmla="*/ 122 w 132"/>
                  <a:gd name="T29" fmla="*/ 191 h 201"/>
                  <a:gd name="T30" fmla="*/ 122 w 132"/>
                  <a:gd name="T31" fmla="*/ 191 h 201"/>
                  <a:gd name="T32" fmla="*/ 125 w 132"/>
                  <a:gd name="T33" fmla="*/ 187 h 201"/>
                  <a:gd name="T34" fmla="*/ 129 w 132"/>
                  <a:gd name="T35" fmla="*/ 187 h 201"/>
                  <a:gd name="T36" fmla="*/ 129 w 132"/>
                  <a:gd name="T37" fmla="*/ 184 h 201"/>
                  <a:gd name="T38" fmla="*/ 132 w 132"/>
                  <a:gd name="T39" fmla="*/ 180 h 201"/>
                  <a:gd name="T40" fmla="*/ 132 w 132"/>
                  <a:gd name="T41" fmla="*/ 180 h 201"/>
                  <a:gd name="T42" fmla="*/ 132 w 132"/>
                  <a:gd name="T43" fmla="*/ 177 h 201"/>
                  <a:gd name="T44" fmla="*/ 132 w 132"/>
                  <a:gd name="T45" fmla="*/ 177 h 201"/>
                  <a:gd name="T46" fmla="*/ 132 w 132"/>
                  <a:gd name="T47" fmla="*/ 173 h 201"/>
                  <a:gd name="T48" fmla="*/ 132 w 132"/>
                  <a:gd name="T49" fmla="*/ 173 h 201"/>
                  <a:gd name="T50" fmla="*/ 49 w 132"/>
                  <a:gd name="T51" fmla="*/ 0 h 201"/>
                  <a:gd name="T52" fmla="*/ 49 w 132"/>
                  <a:gd name="T53" fmla="*/ 3 h 201"/>
                  <a:gd name="T54" fmla="*/ 49 w 132"/>
                  <a:gd name="T55" fmla="*/ 3 h 201"/>
                  <a:gd name="T56" fmla="*/ 49 w 132"/>
                  <a:gd name="T57" fmla="*/ 7 h 201"/>
                  <a:gd name="T58" fmla="*/ 49 w 132"/>
                  <a:gd name="T59" fmla="*/ 7 h 201"/>
                  <a:gd name="T60" fmla="*/ 49 w 132"/>
                  <a:gd name="T61" fmla="*/ 10 h 201"/>
                  <a:gd name="T62" fmla="*/ 46 w 132"/>
                  <a:gd name="T63" fmla="*/ 14 h 201"/>
                  <a:gd name="T64" fmla="*/ 46 w 132"/>
                  <a:gd name="T65" fmla="*/ 14 h 201"/>
                  <a:gd name="T66" fmla="*/ 42 w 132"/>
                  <a:gd name="T67" fmla="*/ 17 h 201"/>
                  <a:gd name="T68" fmla="*/ 39 w 132"/>
                  <a:gd name="T69" fmla="*/ 17 h 201"/>
                  <a:gd name="T70" fmla="*/ 35 w 132"/>
                  <a:gd name="T71" fmla="*/ 21 h 201"/>
                  <a:gd name="T72" fmla="*/ 35 w 132"/>
                  <a:gd name="T73" fmla="*/ 21 h 201"/>
                  <a:gd name="T74" fmla="*/ 32 w 132"/>
                  <a:gd name="T75" fmla="*/ 24 h 201"/>
                  <a:gd name="T76" fmla="*/ 28 w 132"/>
                  <a:gd name="T77" fmla="*/ 24 h 201"/>
                  <a:gd name="T78" fmla="*/ 25 w 132"/>
                  <a:gd name="T79" fmla="*/ 24 h 201"/>
                  <a:gd name="T80" fmla="*/ 21 w 132"/>
                  <a:gd name="T81" fmla="*/ 28 h 201"/>
                  <a:gd name="T82" fmla="*/ 18 w 132"/>
                  <a:gd name="T83" fmla="*/ 28 h 201"/>
                  <a:gd name="T84" fmla="*/ 14 w 132"/>
                  <a:gd name="T85" fmla="*/ 28 h 201"/>
                  <a:gd name="T86" fmla="*/ 11 w 132"/>
                  <a:gd name="T87" fmla="*/ 28 h 201"/>
                  <a:gd name="T88" fmla="*/ 11 w 132"/>
                  <a:gd name="T89" fmla="*/ 28 h 201"/>
                  <a:gd name="T90" fmla="*/ 7 w 132"/>
                  <a:gd name="T91" fmla="*/ 28 h 201"/>
                  <a:gd name="T92" fmla="*/ 7 w 132"/>
                  <a:gd name="T93" fmla="*/ 28 h 201"/>
                  <a:gd name="T94" fmla="*/ 4 w 132"/>
                  <a:gd name="T95" fmla="*/ 24 h 201"/>
                  <a:gd name="T96" fmla="*/ 4 w 132"/>
                  <a:gd name="T97" fmla="*/ 24 h 201"/>
                  <a:gd name="T98" fmla="*/ 0 w 132"/>
                  <a:gd name="T99" fmla="*/ 2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201">
                    <a:moveTo>
                      <a:pt x="84" y="194"/>
                    </a:moveTo>
                    <a:lnTo>
                      <a:pt x="84" y="194"/>
                    </a:lnTo>
                    <a:lnTo>
                      <a:pt x="87" y="198"/>
                    </a:lnTo>
                    <a:lnTo>
                      <a:pt x="87" y="198"/>
                    </a:lnTo>
                    <a:lnTo>
                      <a:pt x="87" y="198"/>
                    </a:lnTo>
                    <a:lnTo>
                      <a:pt x="87" y="198"/>
                    </a:lnTo>
                    <a:lnTo>
                      <a:pt x="87" y="198"/>
                    </a:lnTo>
                    <a:lnTo>
                      <a:pt x="91" y="198"/>
                    </a:lnTo>
                    <a:lnTo>
                      <a:pt x="91" y="198"/>
                    </a:lnTo>
                    <a:lnTo>
                      <a:pt x="91" y="198"/>
                    </a:lnTo>
                    <a:lnTo>
                      <a:pt x="94" y="201"/>
                    </a:lnTo>
                    <a:lnTo>
                      <a:pt x="94" y="201"/>
                    </a:lnTo>
                    <a:lnTo>
                      <a:pt x="94" y="201"/>
                    </a:lnTo>
                    <a:lnTo>
                      <a:pt x="98" y="201"/>
                    </a:lnTo>
                    <a:lnTo>
                      <a:pt x="98" y="201"/>
                    </a:lnTo>
                    <a:lnTo>
                      <a:pt x="101" y="201"/>
                    </a:lnTo>
                    <a:lnTo>
                      <a:pt x="101" y="198"/>
                    </a:lnTo>
                    <a:lnTo>
                      <a:pt x="101" y="198"/>
                    </a:lnTo>
                    <a:lnTo>
                      <a:pt x="104" y="198"/>
                    </a:lnTo>
                    <a:lnTo>
                      <a:pt x="104" y="198"/>
                    </a:lnTo>
                    <a:lnTo>
                      <a:pt x="108" y="198"/>
                    </a:lnTo>
                    <a:lnTo>
                      <a:pt x="108" y="198"/>
                    </a:lnTo>
                    <a:lnTo>
                      <a:pt x="111" y="198"/>
                    </a:lnTo>
                    <a:lnTo>
                      <a:pt x="111" y="198"/>
                    </a:lnTo>
                    <a:lnTo>
                      <a:pt x="115" y="194"/>
                    </a:lnTo>
                    <a:lnTo>
                      <a:pt x="115" y="194"/>
                    </a:lnTo>
                    <a:lnTo>
                      <a:pt x="115" y="194"/>
                    </a:lnTo>
                    <a:lnTo>
                      <a:pt x="118" y="194"/>
                    </a:lnTo>
                    <a:lnTo>
                      <a:pt x="118" y="191"/>
                    </a:lnTo>
                    <a:lnTo>
                      <a:pt x="122" y="191"/>
                    </a:lnTo>
                    <a:lnTo>
                      <a:pt x="122" y="191"/>
                    </a:lnTo>
                    <a:lnTo>
                      <a:pt x="122" y="191"/>
                    </a:lnTo>
                    <a:lnTo>
                      <a:pt x="125" y="187"/>
                    </a:lnTo>
                    <a:lnTo>
                      <a:pt x="125" y="187"/>
                    </a:lnTo>
                    <a:lnTo>
                      <a:pt x="125" y="187"/>
                    </a:lnTo>
                    <a:lnTo>
                      <a:pt x="129" y="187"/>
                    </a:lnTo>
                    <a:lnTo>
                      <a:pt x="129" y="184"/>
                    </a:lnTo>
                    <a:lnTo>
                      <a:pt x="129" y="184"/>
                    </a:lnTo>
                    <a:lnTo>
                      <a:pt x="129" y="184"/>
                    </a:lnTo>
                    <a:lnTo>
                      <a:pt x="132" y="180"/>
                    </a:lnTo>
                    <a:lnTo>
                      <a:pt x="132" y="180"/>
                    </a:lnTo>
                    <a:lnTo>
                      <a:pt x="132" y="180"/>
                    </a:lnTo>
                    <a:lnTo>
                      <a:pt x="132" y="177"/>
                    </a:lnTo>
                    <a:lnTo>
                      <a:pt x="132" y="177"/>
                    </a:lnTo>
                    <a:lnTo>
                      <a:pt x="132" y="177"/>
                    </a:lnTo>
                    <a:lnTo>
                      <a:pt x="132" y="177"/>
                    </a:lnTo>
                    <a:lnTo>
                      <a:pt x="132" y="173"/>
                    </a:lnTo>
                    <a:lnTo>
                      <a:pt x="132" y="173"/>
                    </a:lnTo>
                    <a:lnTo>
                      <a:pt x="132" y="173"/>
                    </a:lnTo>
                    <a:lnTo>
                      <a:pt x="132" y="173"/>
                    </a:lnTo>
                    <a:lnTo>
                      <a:pt x="49" y="0"/>
                    </a:lnTo>
                    <a:lnTo>
                      <a:pt x="49" y="0"/>
                    </a:lnTo>
                    <a:lnTo>
                      <a:pt x="49" y="0"/>
                    </a:lnTo>
                    <a:lnTo>
                      <a:pt x="49" y="3"/>
                    </a:lnTo>
                    <a:lnTo>
                      <a:pt x="49" y="3"/>
                    </a:lnTo>
                    <a:lnTo>
                      <a:pt x="49" y="3"/>
                    </a:lnTo>
                    <a:lnTo>
                      <a:pt x="49" y="7"/>
                    </a:lnTo>
                    <a:lnTo>
                      <a:pt x="49" y="7"/>
                    </a:lnTo>
                    <a:lnTo>
                      <a:pt x="49" y="7"/>
                    </a:lnTo>
                    <a:lnTo>
                      <a:pt x="49" y="7"/>
                    </a:lnTo>
                    <a:lnTo>
                      <a:pt x="49" y="10"/>
                    </a:lnTo>
                    <a:lnTo>
                      <a:pt x="49" y="10"/>
                    </a:lnTo>
                    <a:lnTo>
                      <a:pt x="46" y="10"/>
                    </a:lnTo>
                    <a:lnTo>
                      <a:pt x="46" y="14"/>
                    </a:lnTo>
                    <a:lnTo>
                      <a:pt x="46" y="14"/>
                    </a:lnTo>
                    <a:lnTo>
                      <a:pt x="46" y="14"/>
                    </a:lnTo>
                    <a:lnTo>
                      <a:pt x="42" y="14"/>
                    </a:lnTo>
                    <a:lnTo>
                      <a:pt x="42" y="17"/>
                    </a:lnTo>
                    <a:lnTo>
                      <a:pt x="42" y="17"/>
                    </a:lnTo>
                    <a:lnTo>
                      <a:pt x="39" y="17"/>
                    </a:lnTo>
                    <a:lnTo>
                      <a:pt x="39" y="21"/>
                    </a:lnTo>
                    <a:lnTo>
                      <a:pt x="35" y="21"/>
                    </a:lnTo>
                    <a:lnTo>
                      <a:pt x="35" y="21"/>
                    </a:lnTo>
                    <a:lnTo>
                      <a:pt x="35" y="21"/>
                    </a:lnTo>
                    <a:lnTo>
                      <a:pt x="32" y="24"/>
                    </a:lnTo>
                    <a:lnTo>
                      <a:pt x="32" y="24"/>
                    </a:lnTo>
                    <a:lnTo>
                      <a:pt x="28" y="24"/>
                    </a:lnTo>
                    <a:lnTo>
                      <a:pt x="28" y="24"/>
                    </a:lnTo>
                    <a:lnTo>
                      <a:pt x="25" y="24"/>
                    </a:lnTo>
                    <a:lnTo>
                      <a:pt x="25" y="24"/>
                    </a:lnTo>
                    <a:lnTo>
                      <a:pt x="21" y="28"/>
                    </a:lnTo>
                    <a:lnTo>
                      <a:pt x="21" y="28"/>
                    </a:lnTo>
                    <a:lnTo>
                      <a:pt x="21" y="28"/>
                    </a:lnTo>
                    <a:lnTo>
                      <a:pt x="18" y="28"/>
                    </a:lnTo>
                    <a:lnTo>
                      <a:pt x="18" y="28"/>
                    </a:lnTo>
                    <a:lnTo>
                      <a:pt x="14" y="28"/>
                    </a:lnTo>
                    <a:lnTo>
                      <a:pt x="14" y="28"/>
                    </a:lnTo>
                    <a:lnTo>
                      <a:pt x="11" y="28"/>
                    </a:lnTo>
                    <a:lnTo>
                      <a:pt x="11" y="28"/>
                    </a:lnTo>
                    <a:lnTo>
                      <a:pt x="11" y="28"/>
                    </a:lnTo>
                    <a:lnTo>
                      <a:pt x="7" y="28"/>
                    </a:lnTo>
                    <a:lnTo>
                      <a:pt x="7" y="28"/>
                    </a:lnTo>
                    <a:lnTo>
                      <a:pt x="7" y="28"/>
                    </a:lnTo>
                    <a:lnTo>
                      <a:pt x="7" y="28"/>
                    </a:lnTo>
                    <a:lnTo>
                      <a:pt x="4" y="24"/>
                    </a:lnTo>
                    <a:lnTo>
                      <a:pt x="4" y="24"/>
                    </a:lnTo>
                    <a:lnTo>
                      <a:pt x="4" y="24"/>
                    </a:lnTo>
                    <a:lnTo>
                      <a:pt x="4" y="24"/>
                    </a:lnTo>
                    <a:lnTo>
                      <a:pt x="4" y="24"/>
                    </a:lnTo>
                    <a:lnTo>
                      <a:pt x="0" y="24"/>
                    </a:lnTo>
                    <a:lnTo>
                      <a:pt x="84" y="19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2" name="Freeform 195"/>
              <p:cNvSpPr>
                <a:spLocks/>
              </p:cNvSpPr>
              <p:nvPr/>
            </p:nvSpPr>
            <p:spPr bwMode="auto">
              <a:xfrm>
                <a:off x="1352" y="1583"/>
                <a:ext cx="170" cy="204"/>
              </a:xfrm>
              <a:custGeom>
                <a:avLst/>
                <a:gdLst>
                  <a:gd name="T0" fmla="*/ 170 w 170"/>
                  <a:gd name="T1" fmla="*/ 31 h 204"/>
                  <a:gd name="T2" fmla="*/ 170 w 170"/>
                  <a:gd name="T3" fmla="*/ 31 h 204"/>
                  <a:gd name="T4" fmla="*/ 170 w 170"/>
                  <a:gd name="T5" fmla="*/ 27 h 204"/>
                  <a:gd name="T6" fmla="*/ 167 w 170"/>
                  <a:gd name="T7" fmla="*/ 27 h 204"/>
                  <a:gd name="T8" fmla="*/ 167 w 170"/>
                  <a:gd name="T9" fmla="*/ 27 h 204"/>
                  <a:gd name="T10" fmla="*/ 167 w 170"/>
                  <a:gd name="T11" fmla="*/ 24 h 204"/>
                  <a:gd name="T12" fmla="*/ 163 w 170"/>
                  <a:gd name="T13" fmla="*/ 24 h 204"/>
                  <a:gd name="T14" fmla="*/ 163 w 170"/>
                  <a:gd name="T15" fmla="*/ 20 h 204"/>
                  <a:gd name="T16" fmla="*/ 160 w 170"/>
                  <a:gd name="T17" fmla="*/ 20 h 204"/>
                  <a:gd name="T18" fmla="*/ 160 w 170"/>
                  <a:gd name="T19" fmla="*/ 17 h 204"/>
                  <a:gd name="T20" fmla="*/ 157 w 170"/>
                  <a:gd name="T21" fmla="*/ 13 h 204"/>
                  <a:gd name="T22" fmla="*/ 153 w 170"/>
                  <a:gd name="T23" fmla="*/ 13 h 204"/>
                  <a:gd name="T24" fmla="*/ 150 w 170"/>
                  <a:gd name="T25" fmla="*/ 10 h 204"/>
                  <a:gd name="T26" fmla="*/ 146 w 170"/>
                  <a:gd name="T27" fmla="*/ 10 h 204"/>
                  <a:gd name="T28" fmla="*/ 146 w 170"/>
                  <a:gd name="T29" fmla="*/ 7 h 204"/>
                  <a:gd name="T30" fmla="*/ 143 w 170"/>
                  <a:gd name="T31" fmla="*/ 7 h 204"/>
                  <a:gd name="T32" fmla="*/ 139 w 170"/>
                  <a:gd name="T33" fmla="*/ 3 h 204"/>
                  <a:gd name="T34" fmla="*/ 139 w 170"/>
                  <a:gd name="T35" fmla="*/ 3 h 204"/>
                  <a:gd name="T36" fmla="*/ 136 w 170"/>
                  <a:gd name="T37" fmla="*/ 3 h 204"/>
                  <a:gd name="T38" fmla="*/ 132 w 170"/>
                  <a:gd name="T39" fmla="*/ 0 h 204"/>
                  <a:gd name="T40" fmla="*/ 132 w 170"/>
                  <a:gd name="T41" fmla="*/ 0 h 204"/>
                  <a:gd name="T42" fmla="*/ 129 w 170"/>
                  <a:gd name="T43" fmla="*/ 0 h 204"/>
                  <a:gd name="T44" fmla="*/ 129 w 170"/>
                  <a:gd name="T45" fmla="*/ 0 h 204"/>
                  <a:gd name="T46" fmla="*/ 129 w 170"/>
                  <a:gd name="T47" fmla="*/ 0 h 204"/>
                  <a:gd name="T48" fmla="*/ 129 w 170"/>
                  <a:gd name="T49" fmla="*/ 0 h 204"/>
                  <a:gd name="T50" fmla="*/ 0 w 170"/>
                  <a:gd name="T51" fmla="*/ 173 h 204"/>
                  <a:gd name="T52" fmla="*/ 0 w 170"/>
                  <a:gd name="T53" fmla="*/ 173 h 204"/>
                  <a:gd name="T54" fmla="*/ 0 w 170"/>
                  <a:gd name="T55" fmla="*/ 173 h 204"/>
                  <a:gd name="T56" fmla="*/ 4 w 170"/>
                  <a:gd name="T57" fmla="*/ 173 h 204"/>
                  <a:gd name="T58" fmla="*/ 4 w 170"/>
                  <a:gd name="T59" fmla="*/ 173 h 204"/>
                  <a:gd name="T60" fmla="*/ 7 w 170"/>
                  <a:gd name="T61" fmla="*/ 173 h 204"/>
                  <a:gd name="T62" fmla="*/ 7 w 170"/>
                  <a:gd name="T63" fmla="*/ 176 h 204"/>
                  <a:gd name="T64" fmla="*/ 11 w 170"/>
                  <a:gd name="T65" fmla="*/ 176 h 204"/>
                  <a:gd name="T66" fmla="*/ 14 w 170"/>
                  <a:gd name="T67" fmla="*/ 176 h 204"/>
                  <a:gd name="T68" fmla="*/ 14 w 170"/>
                  <a:gd name="T69" fmla="*/ 180 h 204"/>
                  <a:gd name="T70" fmla="*/ 18 w 170"/>
                  <a:gd name="T71" fmla="*/ 180 h 204"/>
                  <a:gd name="T72" fmla="*/ 21 w 170"/>
                  <a:gd name="T73" fmla="*/ 183 h 204"/>
                  <a:gd name="T74" fmla="*/ 25 w 170"/>
                  <a:gd name="T75" fmla="*/ 183 h 204"/>
                  <a:gd name="T76" fmla="*/ 25 w 170"/>
                  <a:gd name="T77" fmla="*/ 187 h 204"/>
                  <a:gd name="T78" fmla="*/ 28 w 170"/>
                  <a:gd name="T79" fmla="*/ 190 h 204"/>
                  <a:gd name="T80" fmla="*/ 32 w 170"/>
                  <a:gd name="T81" fmla="*/ 190 h 204"/>
                  <a:gd name="T82" fmla="*/ 35 w 170"/>
                  <a:gd name="T83" fmla="*/ 194 h 204"/>
                  <a:gd name="T84" fmla="*/ 35 w 170"/>
                  <a:gd name="T85" fmla="*/ 194 h 204"/>
                  <a:gd name="T86" fmla="*/ 39 w 170"/>
                  <a:gd name="T87" fmla="*/ 197 h 204"/>
                  <a:gd name="T88" fmla="*/ 39 w 170"/>
                  <a:gd name="T89" fmla="*/ 197 h 204"/>
                  <a:gd name="T90" fmla="*/ 39 w 170"/>
                  <a:gd name="T91" fmla="*/ 201 h 204"/>
                  <a:gd name="T92" fmla="*/ 42 w 170"/>
                  <a:gd name="T93" fmla="*/ 201 h 204"/>
                  <a:gd name="T94" fmla="*/ 42 w 170"/>
                  <a:gd name="T95" fmla="*/ 201 h 204"/>
                  <a:gd name="T96" fmla="*/ 42 w 170"/>
                  <a:gd name="T97" fmla="*/ 204 h 204"/>
                  <a:gd name="T98" fmla="*/ 42 w 170"/>
                  <a:gd name="T9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204">
                    <a:moveTo>
                      <a:pt x="170" y="31"/>
                    </a:moveTo>
                    <a:lnTo>
                      <a:pt x="170" y="31"/>
                    </a:lnTo>
                    <a:lnTo>
                      <a:pt x="170" y="31"/>
                    </a:lnTo>
                    <a:lnTo>
                      <a:pt x="170" y="31"/>
                    </a:lnTo>
                    <a:lnTo>
                      <a:pt x="170" y="31"/>
                    </a:lnTo>
                    <a:lnTo>
                      <a:pt x="170" y="27"/>
                    </a:lnTo>
                    <a:lnTo>
                      <a:pt x="170" y="27"/>
                    </a:lnTo>
                    <a:lnTo>
                      <a:pt x="167" y="27"/>
                    </a:lnTo>
                    <a:lnTo>
                      <a:pt x="167" y="27"/>
                    </a:lnTo>
                    <a:lnTo>
                      <a:pt x="167" y="27"/>
                    </a:lnTo>
                    <a:lnTo>
                      <a:pt x="167" y="24"/>
                    </a:lnTo>
                    <a:lnTo>
                      <a:pt x="167" y="24"/>
                    </a:lnTo>
                    <a:lnTo>
                      <a:pt x="167" y="24"/>
                    </a:lnTo>
                    <a:lnTo>
                      <a:pt x="163" y="24"/>
                    </a:lnTo>
                    <a:lnTo>
                      <a:pt x="163" y="20"/>
                    </a:lnTo>
                    <a:lnTo>
                      <a:pt x="163" y="20"/>
                    </a:lnTo>
                    <a:lnTo>
                      <a:pt x="160" y="20"/>
                    </a:lnTo>
                    <a:lnTo>
                      <a:pt x="160" y="20"/>
                    </a:lnTo>
                    <a:lnTo>
                      <a:pt x="160" y="17"/>
                    </a:lnTo>
                    <a:lnTo>
                      <a:pt x="160" y="17"/>
                    </a:lnTo>
                    <a:lnTo>
                      <a:pt x="157" y="17"/>
                    </a:lnTo>
                    <a:lnTo>
                      <a:pt x="157" y="13"/>
                    </a:lnTo>
                    <a:lnTo>
                      <a:pt x="153" y="13"/>
                    </a:lnTo>
                    <a:lnTo>
                      <a:pt x="153" y="13"/>
                    </a:lnTo>
                    <a:lnTo>
                      <a:pt x="153" y="13"/>
                    </a:lnTo>
                    <a:lnTo>
                      <a:pt x="150" y="10"/>
                    </a:lnTo>
                    <a:lnTo>
                      <a:pt x="150" y="10"/>
                    </a:lnTo>
                    <a:lnTo>
                      <a:pt x="146" y="10"/>
                    </a:lnTo>
                    <a:lnTo>
                      <a:pt x="146" y="7"/>
                    </a:lnTo>
                    <a:lnTo>
                      <a:pt x="146" y="7"/>
                    </a:lnTo>
                    <a:lnTo>
                      <a:pt x="143" y="7"/>
                    </a:lnTo>
                    <a:lnTo>
                      <a:pt x="143" y="7"/>
                    </a:lnTo>
                    <a:lnTo>
                      <a:pt x="143" y="3"/>
                    </a:lnTo>
                    <a:lnTo>
                      <a:pt x="139" y="3"/>
                    </a:lnTo>
                    <a:lnTo>
                      <a:pt x="139" y="3"/>
                    </a:lnTo>
                    <a:lnTo>
                      <a:pt x="139" y="3"/>
                    </a:lnTo>
                    <a:lnTo>
                      <a:pt x="136" y="3"/>
                    </a:lnTo>
                    <a:lnTo>
                      <a:pt x="136" y="3"/>
                    </a:lnTo>
                    <a:lnTo>
                      <a:pt x="136" y="0"/>
                    </a:lnTo>
                    <a:lnTo>
                      <a:pt x="132" y="0"/>
                    </a:lnTo>
                    <a:lnTo>
                      <a:pt x="132" y="0"/>
                    </a:lnTo>
                    <a:lnTo>
                      <a:pt x="132" y="0"/>
                    </a:lnTo>
                    <a:lnTo>
                      <a:pt x="132" y="0"/>
                    </a:lnTo>
                    <a:lnTo>
                      <a:pt x="129" y="0"/>
                    </a:lnTo>
                    <a:lnTo>
                      <a:pt x="129" y="0"/>
                    </a:lnTo>
                    <a:lnTo>
                      <a:pt x="129" y="0"/>
                    </a:lnTo>
                    <a:lnTo>
                      <a:pt x="129" y="0"/>
                    </a:lnTo>
                    <a:lnTo>
                      <a:pt x="129" y="0"/>
                    </a:lnTo>
                    <a:lnTo>
                      <a:pt x="129" y="0"/>
                    </a:lnTo>
                    <a:lnTo>
                      <a:pt x="129" y="0"/>
                    </a:lnTo>
                    <a:lnTo>
                      <a:pt x="0" y="173"/>
                    </a:lnTo>
                    <a:lnTo>
                      <a:pt x="0" y="173"/>
                    </a:lnTo>
                    <a:lnTo>
                      <a:pt x="0" y="173"/>
                    </a:lnTo>
                    <a:lnTo>
                      <a:pt x="0" y="173"/>
                    </a:lnTo>
                    <a:lnTo>
                      <a:pt x="0" y="173"/>
                    </a:lnTo>
                    <a:lnTo>
                      <a:pt x="0" y="173"/>
                    </a:lnTo>
                    <a:lnTo>
                      <a:pt x="0" y="173"/>
                    </a:lnTo>
                    <a:lnTo>
                      <a:pt x="4" y="173"/>
                    </a:lnTo>
                    <a:lnTo>
                      <a:pt x="4" y="173"/>
                    </a:lnTo>
                    <a:lnTo>
                      <a:pt x="4" y="173"/>
                    </a:lnTo>
                    <a:lnTo>
                      <a:pt x="4" y="173"/>
                    </a:lnTo>
                    <a:lnTo>
                      <a:pt x="7" y="173"/>
                    </a:lnTo>
                    <a:lnTo>
                      <a:pt x="7" y="173"/>
                    </a:lnTo>
                    <a:lnTo>
                      <a:pt x="7" y="176"/>
                    </a:lnTo>
                    <a:lnTo>
                      <a:pt x="11" y="176"/>
                    </a:lnTo>
                    <a:lnTo>
                      <a:pt x="11" y="176"/>
                    </a:lnTo>
                    <a:lnTo>
                      <a:pt x="11" y="176"/>
                    </a:lnTo>
                    <a:lnTo>
                      <a:pt x="14" y="176"/>
                    </a:lnTo>
                    <a:lnTo>
                      <a:pt x="14" y="180"/>
                    </a:lnTo>
                    <a:lnTo>
                      <a:pt x="14" y="180"/>
                    </a:lnTo>
                    <a:lnTo>
                      <a:pt x="18" y="180"/>
                    </a:lnTo>
                    <a:lnTo>
                      <a:pt x="18" y="180"/>
                    </a:lnTo>
                    <a:lnTo>
                      <a:pt x="21" y="183"/>
                    </a:lnTo>
                    <a:lnTo>
                      <a:pt x="21" y="183"/>
                    </a:lnTo>
                    <a:lnTo>
                      <a:pt x="21" y="183"/>
                    </a:lnTo>
                    <a:lnTo>
                      <a:pt x="25" y="183"/>
                    </a:lnTo>
                    <a:lnTo>
                      <a:pt x="25" y="187"/>
                    </a:lnTo>
                    <a:lnTo>
                      <a:pt x="25" y="187"/>
                    </a:lnTo>
                    <a:lnTo>
                      <a:pt x="28" y="187"/>
                    </a:lnTo>
                    <a:lnTo>
                      <a:pt x="28" y="190"/>
                    </a:lnTo>
                    <a:lnTo>
                      <a:pt x="32" y="190"/>
                    </a:lnTo>
                    <a:lnTo>
                      <a:pt x="32" y="190"/>
                    </a:lnTo>
                    <a:lnTo>
                      <a:pt x="32" y="190"/>
                    </a:lnTo>
                    <a:lnTo>
                      <a:pt x="35" y="194"/>
                    </a:lnTo>
                    <a:lnTo>
                      <a:pt x="35" y="194"/>
                    </a:lnTo>
                    <a:lnTo>
                      <a:pt x="35" y="194"/>
                    </a:lnTo>
                    <a:lnTo>
                      <a:pt x="35" y="197"/>
                    </a:lnTo>
                    <a:lnTo>
                      <a:pt x="39" y="197"/>
                    </a:lnTo>
                    <a:lnTo>
                      <a:pt x="39" y="197"/>
                    </a:lnTo>
                    <a:lnTo>
                      <a:pt x="39" y="197"/>
                    </a:lnTo>
                    <a:lnTo>
                      <a:pt x="39" y="197"/>
                    </a:lnTo>
                    <a:lnTo>
                      <a:pt x="39" y="201"/>
                    </a:lnTo>
                    <a:lnTo>
                      <a:pt x="42" y="201"/>
                    </a:lnTo>
                    <a:lnTo>
                      <a:pt x="42" y="201"/>
                    </a:lnTo>
                    <a:lnTo>
                      <a:pt x="42" y="201"/>
                    </a:lnTo>
                    <a:lnTo>
                      <a:pt x="42" y="201"/>
                    </a:lnTo>
                    <a:lnTo>
                      <a:pt x="42" y="201"/>
                    </a:lnTo>
                    <a:lnTo>
                      <a:pt x="42" y="204"/>
                    </a:lnTo>
                    <a:lnTo>
                      <a:pt x="42" y="204"/>
                    </a:lnTo>
                    <a:lnTo>
                      <a:pt x="42" y="204"/>
                    </a:lnTo>
                    <a:lnTo>
                      <a:pt x="170" y="3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3" name="Oval 196"/>
              <p:cNvSpPr>
                <a:spLocks noChangeArrowheads="1"/>
              </p:cNvSpPr>
              <p:nvPr/>
            </p:nvSpPr>
            <p:spPr bwMode="auto">
              <a:xfrm>
                <a:off x="3131" y="2987"/>
                <a:ext cx="170" cy="170"/>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4" name="Freeform 197"/>
              <p:cNvSpPr>
                <a:spLocks/>
              </p:cNvSpPr>
              <p:nvPr/>
            </p:nvSpPr>
            <p:spPr bwMode="auto">
              <a:xfrm>
                <a:off x="2955" y="2901"/>
                <a:ext cx="239" cy="170"/>
              </a:xfrm>
              <a:custGeom>
                <a:avLst/>
                <a:gdLst>
                  <a:gd name="T0" fmla="*/ 208 w 239"/>
                  <a:gd name="T1" fmla="*/ 166 h 170"/>
                  <a:gd name="T2" fmla="*/ 208 w 239"/>
                  <a:gd name="T3" fmla="*/ 166 h 170"/>
                  <a:gd name="T4" fmla="*/ 211 w 239"/>
                  <a:gd name="T5" fmla="*/ 170 h 170"/>
                  <a:gd name="T6" fmla="*/ 215 w 239"/>
                  <a:gd name="T7" fmla="*/ 170 h 170"/>
                  <a:gd name="T8" fmla="*/ 215 w 239"/>
                  <a:gd name="T9" fmla="*/ 170 h 170"/>
                  <a:gd name="T10" fmla="*/ 218 w 239"/>
                  <a:gd name="T11" fmla="*/ 166 h 170"/>
                  <a:gd name="T12" fmla="*/ 222 w 239"/>
                  <a:gd name="T13" fmla="*/ 166 h 170"/>
                  <a:gd name="T14" fmla="*/ 225 w 239"/>
                  <a:gd name="T15" fmla="*/ 166 h 170"/>
                  <a:gd name="T16" fmla="*/ 225 w 239"/>
                  <a:gd name="T17" fmla="*/ 163 h 170"/>
                  <a:gd name="T18" fmla="*/ 228 w 239"/>
                  <a:gd name="T19" fmla="*/ 159 h 170"/>
                  <a:gd name="T20" fmla="*/ 232 w 239"/>
                  <a:gd name="T21" fmla="*/ 159 h 170"/>
                  <a:gd name="T22" fmla="*/ 232 w 239"/>
                  <a:gd name="T23" fmla="*/ 156 h 170"/>
                  <a:gd name="T24" fmla="*/ 235 w 239"/>
                  <a:gd name="T25" fmla="*/ 152 h 170"/>
                  <a:gd name="T26" fmla="*/ 235 w 239"/>
                  <a:gd name="T27" fmla="*/ 149 h 170"/>
                  <a:gd name="T28" fmla="*/ 239 w 239"/>
                  <a:gd name="T29" fmla="*/ 145 h 170"/>
                  <a:gd name="T30" fmla="*/ 239 w 239"/>
                  <a:gd name="T31" fmla="*/ 145 h 170"/>
                  <a:gd name="T32" fmla="*/ 239 w 239"/>
                  <a:gd name="T33" fmla="*/ 142 h 170"/>
                  <a:gd name="T34" fmla="*/ 239 w 239"/>
                  <a:gd name="T35" fmla="*/ 138 h 170"/>
                  <a:gd name="T36" fmla="*/ 239 w 239"/>
                  <a:gd name="T37" fmla="*/ 135 h 170"/>
                  <a:gd name="T38" fmla="*/ 239 w 239"/>
                  <a:gd name="T39" fmla="*/ 131 h 170"/>
                  <a:gd name="T40" fmla="*/ 239 w 239"/>
                  <a:gd name="T41" fmla="*/ 128 h 170"/>
                  <a:gd name="T42" fmla="*/ 235 w 239"/>
                  <a:gd name="T43" fmla="*/ 128 h 170"/>
                  <a:gd name="T44" fmla="*/ 235 w 239"/>
                  <a:gd name="T45" fmla="*/ 124 h 170"/>
                  <a:gd name="T46" fmla="*/ 232 w 239"/>
                  <a:gd name="T47" fmla="*/ 121 h 170"/>
                  <a:gd name="T48" fmla="*/ 232 w 239"/>
                  <a:gd name="T49" fmla="*/ 121 h 170"/>
                  <a:gd name="T50" fmla="*/ 27 w 239"/>
                  <a:gd name="T51" fmla="*/ 0 h 170"/>
                  <a:gd name="T52" fmla="*/ 31 w 239"/>
                  <a:gd name="T53" fmla="*/ 3 h 170"/>
                  <a:gd name="T54" fmla="*/ 31 w 239"/>
                  <a:gd name="T55" fmla="*/ 3 h 170"/>
                  <a:gd name="T56" fmla="*/ 34 w 239"/>
                  <a:gd name="T57" fmla="*/ 7 h 170"/>
                  <a:gd name="T58" fmla="*/ 34 w 239"/>
                  <a:gd name="T59" fmla="*/ 10 h 170"/>
                  <a:gd name="T60" fmla="*/ 34 w 239"/>
                  <a:gd name="T61" fmla="*/ 10 h 170"/>
                  <a:gd name="T62" fmla="*/ 34 w 239"/>
                  <a:gd name="T63" fmla="*/ 13 h 170"/>
                  <a:gd name="T64" fmla="*/ 34 w 239"/>
                  <a:gd name="T65" fmla="*/ 17 h 170"/>
                  <a:gd name="T66" fmla="*/ 34 w 239"/>
                  <a:gd name="T67" fmla="*/ 20 h 170"/>
                  <a:gd name="T68" fmla="*/ 34 w 239"/>
                  <a:gd name="T69" fmla="*/ 24 h 170"/>
                  <a:gd name="T70" fmla="*/ 34 w 239"/>
                  <a:gd name="T71" fmla="*/ 27 h 170"/>
                  <a:gd name="T72" fmla="*/ 31 w 239"/>
                  <a:gd name="T73" fmla="*/ 31 h 170"/>
                  <a:gd name="T74" fmla="*/ 31 w 239"/>
                  <a:gd name="T75" fmla="*/ 34 h 170"/>
                  <a:gd name="T76" fmla="*/ 27 w 239"/>
                  <a:gd name="T77" fmla="*/ 38 h 170"/>
                  <a:gd name="T78" fmla="*/ 27 w 239"/>
                  <a:gd name="T79" fmla="*/ 38 h 170"/>
                  <a:gd name="T80" fmla="*/ 24 w 239"/>
                  <a:gd name="T81" fmla="*/ 41 h 170"/>
                  <a:gd name="T82" fmla="*/ 20 w 239"/>
                  <a:gd name="T83" fmla="*/ 45 h 170"/>
                  <a:gd name="T84" fmla="*/ 17 w 239"/>
                  <a:gd name="T85" fmla="*/ 45 h 170"/>
                  <a:gd name="T86" fmla="*/ 17 w 239"/>
                  <a:gd name="T87" fmla="*/ 45 h 170"/>
                  <a:gd name="T88" fmla="*/ 13 w 239"/>
                  <a:gd name="T89" fmla="*/ 48 h 170"/>
                  <a:gd name="T90" fmla="*/ 10 w 239"/>
                  <a:gd name="T91" fmla="*/ 48 h 170"/>
                  <a:gd name="T92" fmla="*/ 7 w 239"/>
                  <a:gd name="T93" fmla="*/ 48 h 170"/>
                  <a:gd name="T94" fmla="*/ 7 w 239"/>
                  <a:gd name="T95" fmla="*/ 48 h 170"/>
                  <a:gd name="T96" fmla="*/ 3 w 239"/>
                  <a:gd name="T97" fmla="*/ 48 h 170"/>
                  <a:gd name="T98" fmla="*/ 0 w 239"/>
                  <a:gd name="T99" fmla="*/ 4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70">
                    <a:moveTo>
                      <a:pt x="204" y="166"/>
                    </a:moveTo>
                    <a:lnTo>
                      <a:pt x="208" y="166"/>
                    </a:lnTo>
                    <a:lnTo>
                      <a:pt x="208" y="166"/>
                    </a:lnTo>
                    <a:lnTo>
                      <a:pt x="208" y="166"/>
                    </a:lnTo>
                    <a:lnTo>
                      <a:pt x="211" y="170"/>
                    </a:lnTo>
                    <a:lnTo>
                      <a:pt x="211" y="170"/>
                    </a:lnTo>
                    <a:lnTo>
                      <a:pt x="211" y="170"/>
                    </a:lnTo>
                    <a:lnTo>
                      <a:pt x="215" y="170"/>
                    </a:lnTo>
                    <a:lnTo>
                      <a:pt x="215" y="170"/>
                    </a:lnTo>
                    <a:lnTo>
                      <a:pt x="215" y="170"/>
                    </a:lnTo>
                    <a:lnTo>
                      <a:pt x="218" y="166"/>
                    </a:lnTo>
                    <a:lnTo>
                      <a:pt x="218" y="166"/>
                    </a:lnTo>
                    <a:lnTo>
                      <a:pt x="222" y="166"/>
                    </a:lnTo>
                    <a:lnTo>
                      <a:pt x="222" y="166"/>
                    </a:lnTo>
                    <a:lnTo>
                      <a:pt x="222" y="166"/>
                    </a:lnTo>
                    <a:lnTo>
                      <a:pt x="225" y="166"/>
                    </a:lnTo>
                    <a:lnTo>
                      <a:pt x="225" y="163"/>
                    </a:lnTo>
                    <a:lnTo>
                      <a:pt x="225" y="163"/>
                    </a:lnTo>
                    <a:lnTo>
                      <a:pt x="228" y="163"/>
                    </a:lnTo>
                    <a:lnTo>
                      <a:pt x="228" y="159"/>
                    </a:lnTo>
                    <a:lnTo>
                      <a:pt x="232" y="159"/>
                    </a:lnTo>
                    <a:lnTo>
                      <a:pt x="232" y="159"/>
                    </a:lnTo>
                    <a:lnTo>
                      <a:pt x="232" y="156"/>
                    </a:lnTo>
                    <a:lnTo>
                      <a:pt x="232" y="156"/>
                    </a:lnTo>
                    <a:lnTo>
                      <a:pt x="235" y="156"/>
                    </a:lnTo>
                    <a:lnTo>
                      <a:pt x="235" y="152"/>
                    </a:lnTo>
                    <a:lnTo>
                      <a:pt x="235" y="152"/>
                    </a:lnTo>
                    <a:lnTo>
                      <a:pt x="235" y="149"/>
                    </a:lnTo>
                    <a:lnTo>
                      <a:pt x="239" y="149"/>
                    </a:lnTo>
                    <a:lnTo>
                      <a:pt x="239" y="145"/>
                    </a:lnTo>
                    <a:lnTo>
                      <a:pt x="239" y="145"/>
                    </a:lnTo>
                    <a:lnTo>
                      <a:pt x="239" y="145"/>
                    </a:lnTo>
                    <a:lnTo>
                      <a:pt x="239" y="142"/>
                    </a:lnTo>
                    <a:lnTo>
                      <a:pt x="239" y="142"/>
                    </a:lnTo>
                    <a:lnTo>
                      <a:pt x="239" y="138"/>
                    </a:lnTo>
                    <a:lnTo>
                      <a:pt x="239" y="138"/>
                    </a:lnTo>
                    <a:lnTo>
                      <a:pt x="239" y="135"/>
                    </a:lnTo>
                    <a:lnTo>
                      <a:pt x="239" y="135"/>
                    </a:lnTo>
                    <a:lnTo>
                      <a:pt x="239" y="131"/>
                    </a:lnTo>
                    <a:lnTo>
                      <a:pt x="239" y="131"/>
                    </a:lnTo>
                    <a:lnTo>
                      <a:pt x="239" y="131"/>
                    </a:lnTo>
                    <a:lnTo>
                      <a:pt x="239" y="128"/>
                    </a:lnTo>
                    <a:lnTo>
                      <a:pt x="239" y="128"/>
                    </a:lnTo>
                    <a:lnTo>
                      <a:pt x="235" y="128"/>
                    </a:lnTo>
                    <a:lnTo>
                      <a:pt x="235" y="124"/>
                    </a:lnTo>
                    <a:lnTo>
                      <a:pt x="235" y="124"/>
                    </a:lnTo>
                    <a:lnTo>
                      <a:pt x="235" y="124"/>
                    </a:lnTo>
                    <a:lnTo>
                      <a:pt x="232" y="121"/>
                    </a:lnTo>
                    <a:lnTo>
                      <a:pt x="232" y="121"/>
                    </a:lnTo>
                    <a:lnTo>
                      <a:pt x="232" y="121"/>
                    </a:lnTo>
                    <a:lnTo>
                      <a:pt x="27" y="0"/>
                    </a:lnTo>
                    <a:lnTo>
                      <a:pt x="27" y="0"/>
                    </a:lnTo>
                    <a:lnTo>
                      <a:pt x="31" y="0"/>
                    </a:lnTo>
                    <a:lnTo>
                      <a:pt x="31" y="3"/>
                    </a:lnTo>
                    <a:lnTo>
                      <a:pt x="31" y="3"/>
                    </a:lnTo>
                    <a:lnTo>
                      <a:pt x="31" y="3"/>
                    </a:lnTo>
                    <a:lnTo>
                      <a:pt x="31" y="7"/>
                    </a:lnTo>
                    <a:lnTo>
                      <a:pt x="34" y="7"/>
                    </a:lnTo>
                    <a:lnTo>
                      <a:pt x="34" y="7"/>
                    </a:lnTo>
                    <a:lnTo>
                      <a:pt x="34" y="10"/>
                    </a:lnTo>
                    <a:lnTo>
                      <a:pt x="34" y="10"/>
                    </a:lnTo>
                    <a:lnTo>
                      <a:pt x="34" y="10"/>
                    </a:lnTo>
                    <a:lnTo>
                      <a:pt x="34" y="13"/>
                    </a:lnTo>
                    <a:lnTo>
                      <a:pt x="34" y="13"/>
                    </a:lnTo>
                    <a:lnTo>
                      <a:pt x="34" y="17"/>
                    </a:lnTo>
                    <a:lnTo>
                      <a:pt x="34" y="17"/>
                    </a:lnTo>
                    <a:lnTo>
                      <a:pt x="34" y="20"/>
                    </a:lnTo>
                    <a:lnTo>
                      <a:pt x="34" y="20"/>
                    </a:lnTo>
                    <a:lnTo>
                      <a:pt x="34" y="24"/>
                    </a:lnTo>
                    <a:lnTo>
                      <a:pt x="34" y="24"/>
                    </a:lnTo>
                    <a:lnTo>
                      <a:pt x="34" y="27"/>
                    </a:lnTo>
                    <a:lnTo>
                      <a:pt x="34" y="27"/>
                    </a:lnTo>
                    <a:lnTo>
                      <a:pt x="31" y="27"/>
                    </a:lnTo>
                    <a:lnTo>
                      <a:pt x="31" y="31"/>
                    </a:lnTo>
                    <a:lnTo>
                      <a:pt x="31" y="31"/>
                    </a:lnTo>
                    <a:lnTo>
                      <a:pt x="31" y="34"/>
                    </a:lnTo>
                    <a:lnTo>
                      <a:pt x="27" y="34"/>
                    </a:lnTo>
                    <a:lnTo>
                      <a:pt x="27" y="38"/>
                    </a:lnTo>
                    <a:lnTo>
                      <a:pt x="27" y="38"/>
                    </a:lnTo>
                    <a:lnTo>
                      <a:pt x="27" y="38"/>
                    </a:lnTo>
                    <a:lnTo>
                      <a:pt x="24" y="41"/>
                    </a:lnTo>
                    <a:lnTo>
                      <a:pt x="24" y="41"/>
                    </a:lnTo>
                    <a:lnTo>
                      <a:pt x="24" y="41"/>
                    </a:lnTo>
                    <a:lnTo>
                      <a:pt x="20" y="45"/>
                    </a:lnTo>
                    <a:lnTo>
                      <a:pt x="20" y="45"/>
                    </a:lnTo>
                    <a:lnTo>
                      <a:pt x="17" y="45"/>
                    </a:lnTo>
                    <a:lnTo>
                      <a:pt x="17" y="45"/>
                    </a:lnTo>
                    <a:lnTo>
                      <a:pt x="17" y="45"/>
                    </a:lnTo>
                    <a:lnTo>
                      <a:pt x="13" y="48"/>
                    </a:lnTo>
                    <a:lnTo>
                      <a:pt x="13" y="48"/>
                    </a:lnTo>
                    <a:lnTo>
                      <a:pt x="10" y="48"/>
                    </a:lnTo>
                    <a:lnTo>
                      <a:pt x="10" y="48"/>
                    </a:lnTo>
                    <a:lnTo>
                      <a:pt x="10" y="48"/>
                    </a:lnTo>
                    <a:lnTo>
                      <a:pt x="7" y="48"/>
                    </a:lnTo>
                    <a:lnTo>
                      <a:pt x="7" y="48"/>
                    </a:lnTo>
                    <a:lnTo>
                      <a:pt x="7" y="48"/>
                    </a:lnTo>
                    <a:lnTo>
                      <a:pt x="3" y="48"/>
                    </a:lnTo>
                    <a:lnTo>
                      <a:pt x="3" y="48"/>
                    </a:lnTo>
                    <a:lnTo>
                      <a:pt x="0" y="45"/>
                    </a:lnTo>
                    <a:lnTo>
                      <a:pt x="0" y="45"/>
                    </a:lnTo>
                    <a:lnTo>
                      <a:pt x="204" y="16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5" name="Freeform 198"/>
              <p:cNvSpPr>
                <a:spLocks/>
              </p:cNvSpPr>
              <p:nvPr/>
            </p:nvSpPr>
            <p:spPr bwMode="auto">
              <a:xfrm>
                <a:off x="3260" y="3102"/>
                <a:ext cx="288" cy="253"/>
              </a:xfrm>
              <a:custGeom>
                <a:avLst/>
                <a:gdLst>
                  <a:gd name="T0" fmla="*/ 34 w 288"/>
                  <a:gd name="T1" fmla="*/ 0 h 253"/>
                  <a:gd name="T2" fmla="*/ 34 w 288"/>
                  <a:gd name="T3" fmla="*/ 0 h 253"/>
                  <a:gd name="T4" fmla="*/ 31 w 288"/>
                  <a:gd name="T5" fmla="*/ 0 h 253"/>
                  <a:gd name="T6" fmla="*/ 31 w 288"/>
                  <a:gd name="T7" fmla="*/ 0 h 253"/>
                  <a:gd name="T8" fmla="*/ 28 w 288"/>
                  <a:gd name="T9" fmla="*/ 0 h 253"/>
                  <a:gd name="T10" fmla="*/ 28 w 288"/>
                  <a:gd name="T11" fmla="*/ 0 h 253"/>
                  <a:gd name="T12" fmla="*/ 24 w 288"/>
                  <a:gd name="T13" fmla="*/ 3 h 253"/>
                  <a:gd name="T14" fmla="*/ 21 w 288"/>
                  <a:gd name="T15" fmla="*/ 3 h 253"/>
                  <a:gd name="T16" fmla="*/ 21 w 288"/>
                  <a:gd name="T17" fmla="*/ 3 h 253"/>
                  <a:gd name="T18" fmla="*/ 17 w 288"/>
                  <a:gd name="T19" fmla="*/ 7 h 253"/>
                  <a:gd name="T20" fmla="*/ 14 w 288"/>
                  <a:gd name="T21" fmla="*/ 10 h 253"/>
                  <a:gd name="T22" fmla="*/ 14 w 288"/>
                  <a:gd name="T23" fmla="*/ 10 h 253"/>
                  <a:gd name="T24" fmla="*/ 10 w 288"/>
                  <a:gd name="T25" fmla="*/ 14 h 253"/>
                  <a:gd name="T26" fmla="*/ 7 w 288"/>
                  <a:gd name="T27" fmla="*/ 17 h 253"/>
                  <a:gd name="T28" fmla="*/ 7 w 288"/>
                  <a:gd name="T29" fmla="*/ 21 h 253"/>
                  <a:gd name="T30" fmla="*/ 3 w 288"/>
                  <a:gd name="T31" fmla="*/ 21 h 253"/>
                  <a:gd name="T32" fmla="*/ 3 w 288"/>
                  <a:gd name="T33" fmla="*/ 24 h 253"/>
                  <a:gd name="T34" fmla="*/ 3 w 288"/>
                  <a:gd name="T35" fmla="*/ 28 h 253"/>
                  <a:gd name="T36" fmla="*/ 0 w 288"/>
                  <a:gd name="T37" fmla="*/ 31 h 253"/>
                  <a:gd name="T38" fmla="*/ 0 w 288"/>
                  <a:gd name="T39" fmla="*/ 31 h 253"/>
                  <a:gd name="T40" fmla="*/ 0 w 288"/>
                  <a:gd name="T41" fmla="*/ 34 h 253"/>
                  <a:gd name="T42" fmla="*/ 0 w 288"/>
                  <a:gd name="T43" fmla="*/ 34 h 253"/>
                  <a:gd name="T44" fmla="*/ 0 w 288"/>
                  <a:gd name="T45" fmla="*/ 38 h 253"/>
                  <a:gd name="T46" fmla="*/ 0 w 288"/>
                  <a:gd name="T47" fmla="*/ 38 h 253"/>
                  <a:gd name="T48" fmla="*/ 0 w 288"/>
                  <a:gd name="T49" fmla="*/ 38 h 253"/>
                  <a:gd name="T50" fmla="*/ 256 w 288"/>
                  <a:gd name="T51" fmla="*/ 253 h 253"/>
                  <a:gd name="T52" fmla="*/ 253 w 288"/>
                  <a:gd name="T53" fmla="*/ 253 h 253"/>
                  <a:gd name="T54" fmla="*/ 253 w 288"/>
                  <a:gd name="T55" fmla="*/ 249 h 253"/>
                  <a:gd name="T56" fmla="*/ 253 w 288"/>
                  <a:gd name="T57" fmla="*/ 249 h 253"/>
                  <a:gd name="T58" fmla="*/ 253 w 288"/>
                  <a:gd name="T59" fmla="*/ 246 h 253"/>
                  <a:gd name="T60" fmla="*/ 256 w 288"/>
                  <a:gd name="T61" fmla="*/ 246 h 253"/>
                  <a:gd name="T62" fmla="*/ 256 w 288"/>
                  <a:gd name="T63" fmla="*/ 243 h 253"/>
                  <a:gd name="T64" fmla="*/ 256 w 288"/>
                  <a:gd name="T65" fmla="*/ 239 h 253"/>
                  <a:gd name="T66" fmla="*/ 260 w 288"/>
                  <a:gd name="T67" fmla="*/ 239 h 253"/>
                  <a:gd name="T68" fmla="*/ 260 w 288"/>
                  <a:gd name="T69" fmla="*/ 236 h 253"/>
                  <a:gd name="T70" fmla="*/ 263 w 288"/>
                  <a:gd name="T71" fmla="*/ 232 h 253"/>
                  <a:gd name="T72" fmla="*/ 263 w 288"/>
                  <a:gd name="T73" fmla="*/ 229 h 253"/>
                  <a:gd name="T74" fmla="*/ 267 w 288"/>
                  <a:gd name="T75" fmla="*/ 229 h 253"/>
                  <a:gd name="T76" fmla="*/ 270 w 288"/>
                  <a:gd name="T77" fmla="*/ 225 h 253"/>
                  <a:gd name="T78" fmla="*/ 270 w 288"/>
                  <a:gd name="T79" fmla="*/ 222 h 253"/>
                  <a:gd name="T80" fmla="*/ 274 w 288"/>
                  <a:gd name="T81" fmla="*/ 222 h 253"/>
                  <a:gd name="T82" fmla="*/ 277 w 288"/>
                  <a:gd name="T83" fmla="*/ 218 h 253"/>
                  <a:gd name="T84" fmla="*/ 277 w 288"/>
                  <a:gd name="T85" fmla="*/ 218 h 253"/>
                  <a:gd name="T86" fmla="*/ 281 w 288"/>
                  <a:gd name="T87" fmla="*/ 215 h 253"/>
                  <a:gd name="T88" fmla="*/ 281 w 288"/>
                  <a:gd name="T89" fmla="*/ 215 h 253"/>
                  <a:gd name="T90" fmla="*/ 284 w 288"/>
                  <a:gd name="T91" fmla="*/ 215 h 253"/>
                  <a:gd name="T92" fmla="*/ 284 w 288"/>
                  <a:gd name="T93" fmla="*/ 211 h 253"/>
                  <a:gd name="T94" fmla="*/ 288 w 288"/>
                  <a:gd name="T95" fmla="*/ 211 h 253"/>
                  <a:gd name="T96" fmla="*/ 288 w 288"/>
                  <a:gd name="T97" fmla="*/ 211 h 253"/>
                  <a:gd name="T98" fmla="*/ 288 w 288"/>
                  <a:gd name="T99" fmla="*/ 21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 h="253">
                    <a:moveTo>
                      <a:pt x="34" y="0"/>
                    </a:moveTo>
                    <a:lnTo>
                      <a:pt x="34" y="0"/>
                    </a:lnTo>
                    <a:lnTo>
                      <a:pt x="34" y="0"/>
                    </a:lnTo>
                    <a:lnTo>
                      <a:pt x="34" y="0"/>
                    </a:lnTo>
                    <a:lnTo>
                      <a:pt x="31" y="0"/>
                    </a:lnTo>
                    <a:lnTo>
                      <a:pt x="31" y="0"/>
                    </a:lnTo>
                    <a:lnTo>
                      <a:pt x="31" y="0"/>
                    </a:lnTo>
                    <a:lnTo>
                      <a:pt x="31" y="0"/>
                    </a:lnTo>
                    <a:lnTo>
                      <a:pt x="28" y="0"/>
                    </a:lnTo>
                    <a:lnTo>
                      <a:pt x="28" y="0"/>
                    </a:lnTo>
                    <a:lnTo>
                      <a:pt x="28" y="0"/>
                    </a:lnTo>
                    <a:lnTo>
                      <a:pt x="28" y="0"/>
                    </a:lnTo>
                    <a:lnTo>
                      <a:pt x="24" y="0"/>
                    </a:lnTo>
                    <a:lnTo>
                      <a:pt x="24" y="3"/>
                    </a:lnTo>
                    <a:lnTo>
                      <a:pt x="24" y="3"/>
                    </a:lnTo>
                    <a:lnTo>
                      <a:pt x="21" y="3"/>
                    </a:lnTo>
                    <a:lnTo>
                      <a:pt x="21" y="3"/>
                    </a:lnTo>
                    <a:lnTo>
                      <a:pt x="21" y="3"/>
                    </a:lnTo>
                    <a:lnTo>
                      <a:pt x="17" y="7"/>
                    </a:lnTo>
                    <a:lnTo>
                      <a:pt x="17" y="7"/>
                    </a:lnTo>
                    <a:lnTo>
                      <a:pt x="17" y="7"/>
                    </a:lnTo>
                    <a:lnTo>
                      <a:pt x="14" y="10"/>
                    </a:lnTo>
                    <a:lnTo>
                      <a:pt x="14" y="10"/>
                    </a:lnTo>
                    <a:lnTo>
                      <a:pt x="14" y="10"/>
                    </a:lnTo>
                    <a:lnTo>
                      <a:pt x="10" y="14"/>
                    </a:lnTo>
                    <a:lnTo>
                      <a:pt x="10" y="14"/>
                    </a:lnTo>
                    <a:lnTo>
                      <a:pt x="10" y="17"/>
                    </a:lnTo>
                    <a:lnTo>
                      <a:pt x="7" y="17"/>
                    </a:lnTo>
                    <a:lnTo>
                      <a:pt x="7" y="17"/>
                    </a:lnTo>
                    <a:lnTo>
                      <a:pt x="7" y="21"/>
                    </a:lnTo>
                    <a:lnTo>
                      <a:pt x="7" y="21"/>
                    </a:lnTo>
                    <a:lnTo>
                      <a:pt x="3" y="21"/>
                    </a:lnTo>
                    <a:lnTo>
                      <a:pt x="3" y="24"/>
                    </a:lnTo>
                    <a:lnTo>
                      <a:pt x="3" y="24"/>
                    </a:lnTo>
                    <a:lnTo>
                      <a:pt x="3" y="28"/>
                    </a:lnTo>
                    <a:lnTo>
                      <a:pt x="3" y="28"/>
                    </a:lnTo>
                    <a:lnTo>
                      <a:pt x="0" y="28"/>
                    </a:lnTo>
                    <a:lnTo>
                      <a:pt x="0" y="31"/>
                    </a:lnTo>
                    <a:lnTo>
                      <a:pt x="0" y="31"/>
                    </a:lnTo>
                    <a:lnTo>
                      <a:pt x="0" y="31"/>
                    </a:lnTo>
                    <a:lnTo>
                      <a:pt x="0" y="34"/>
                    </a:lnTo>
                    <a:lnTo>
                      <a:pt x="0" y="34"/>
                    </a:lnTo>
                    <a:lnTo>
                      <a:pt x="0" y="34"/>
                    </a:lnTo>
                    <a:lnTo>
                      <a:pt x="0" y="34"/>
                    </a:lnTo>
                    <a:lnTo>
                      <a:pt x="0" y="38"/>
                    </a:lnTo>
                    <a:lnTo>
                      <a:pt x="0" y="38"/>
                    </a:lnTo>
                    <a:lnTo>
                      <a:pt x="0" y="38"/>
                    </a:lnTo>
                    <a:lnTo>
                      <a:pt x="0" y="38"/>
                    </a:lnTo>
                    <a:lnTo>
                      <a:pt x="0" y="38"/>
                    </a:lnTo>
                    <a:lnTo>
                      <a:pt x="0" y="38"/>
                    </a:lnTo>
                    <a:lnTo>
                      <a:pt x="256" y="253"/>
                    </a:lnTo>
                    <a:lnTo>
                      <a:pt x="256" y="253"/>
                    </a:lnTo>
                    <a:lnTo>
                      <a:pt x="256" y="253"/>
                    </a:lnTo>
                    <a:lnTo>
                      <a:pt x="253" y="253"/>
                    </a:lnTo>
                    <a:lnTo>
                      <a:pt x="253" y="253"/>
                    </a:lnTo>
                    <a:lnTo>
                      <a:pt x="253" y="249"/>
                    </a:lnTo>
                    <a:lnTo>
                      <a:pt x="253" y="249"/>
                    </a:lnTo>
                    <a:lnTo>
                      <a:pt x="253" y="249"/>
                    </a:lnTo>
                    <a:lnTo>
                      <a:pt x="253" y="249"/>
                    </a:lnTo>
                    <a:lnTo>
                      <a:pt x="253" y="246"/>
                    </a:lnTo>
                    <a:lnTo>
                      <a:pt x="256" y="246"/>
                    </a:lnTo>
                    <a:lnTo>
                      <a:pt x="256" y="246"/>
                    </a:lnTo>
                    <a:lnTo>
                      <a:pt x="256" y="246"/>
                    </a:lnTo>
                    <a:lnTo>
                      <a:pt x="256" y="243"/>
                    </a:lnTo>
                    <a:lnTo>
                      <a:pt x="256" y="243"/>
                    </a:lnTo>
                    <a:lnTo>
                      <a:pt x="256" y="239"/>
                    </a:lnTo>
                    <a:lnTo>
                      <a:pt x="256" y="239"/>
                    </a:lnTo>
                    <a:lnTo>
                      <a:pt x="260" y="239"/>
                    </a:lnTo>
                    <a:lnTo>
                      <a:pt x="260" y="236"/>
                    </a:lnTo>
                    <a:lnTo>
                      <a:pt x="260" y="236"/>
                    </a:lnTo>
                    <a:lnTo>
                      <a:pt x="260" y="236"/>
                    </a:lnTo>
                    <a:lnTo>
                      <a:pt x="263" y="232"/>
                    </a:lnTo>
                    <a:lnTo>
                      <a:pt x="263" y="232"/>
                    </a:lnTo>
                    <a:lnTo>
                      <a:pt x="263" y="229"/>
                    </a:lnTo>
                    <a:lnTo>
                      <a:pt x="267" y="229"/>
                    </a:lnTo>
                    <a:lnTo>
                      <a:pt x="267" y="229"/>
                    </a:lnTo>
                    <a:lnTo>
                      <a:pt x="267" y="225"/>
                    </a:lnTo>
                    <a:lnTo>
                      <a:pt x="270" y="225"/>
                    </a:lnTo>
                    <a:lnTo>
                      <a:pt x="270" y="225"/>
                    </a:lnTo>
                    <a:lnTo>
                      <a:pt x="270" y="222"/>
                    </a:lnTo>
                    <a:lnTo>
                      <a:pt x="274" y="222"/>
                    </a:lnTo>
                    <a:lnTo>
                      <a:pt x="274" y="222"/>
                    </a:lnTo>
                    <a:lnTo>
                      <a:pt x="274" y="218"/>
                    </a:lnTo>
                    <a:lnTo>
                      <a:pt x="277" y="218"/>
                    </a:lnTo>
                    <a:lnTo>
                      <a:pt x="277" y="218"/>
                    </a:lnTo>
                    <a:lnTo>
                      <a:pt x="277" y="218"/>
                    </a:lnTo>
                    <a:lnTo>
                      <a:pt x="277" y="215"/>
                    </a:lnTo>
                    <a:lnTo>
                      <a:pt x="281" y="215"/>
                    </a:lnTo>
                    <a:lnTo>
                      <a:pt x="281" y="215"/>
                    </a:lnTo>
                    <a:lnTo>
                      <a:pt x="281" y="215"/>
                    </a:lnTo>
                    <a:lnTo>
                      <a:pt x="284" y="215"/>
                    </a:lnTo>
                    <a:lnTo>
                      <a:pt x="284" y="215"/>
                    </a:lnTo>
                    <a:lnTo>
                      <a:pt x="284" y="215"/>
                    </a:lnTo>
                    <a:lnTo>
                      <a:pt x="284" y="211"/>
                    </a:lnTo>
                    <a:lnTo>
                      <a:pt x="288" y="211"/>
                    </a:lnTo>
                    <a:lnTo>
                      <a:pt x="288" y="211"/>
                    </a:lnTo>
                    <a:lnTo>
                      <a:pt x="288" y="211"/>
                    </a:lnTo>
                    <a:lnTo>
                      <a:pt x="288" y="211"/>
                    </a:lnTo>
                    <a:lnTo>
                      <a:pt x="288" y="215"/>
                    </a:lnTo>
                    <a:lnTo>
                      <a:pt x="288" y="215"/>
                    </a:lnTo>
                    <a:lnTo>
                      <a:pt x="3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6" name="Oval 199"/>
              <p:cNvSpPr>
                <a:spLocks noChangeArrowheads="1"/>
              </p:cNvSpPr>
              <p:nvPr/>
            </p:nvSpPr>
            <p:spPr bwMode="auto">
              <a:xfrm>
                <a:off x="1314" y="1753"/>
                <a:ext cx="80" cy="79"/>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7" name="Oval 200"/>
              <p:cNvSpPr>
                <a:spLocks noChangeArrowheads="1"/>
              </p:cNvSpPr>
              <p:nvPr/>
            </p:nvSpPr>
            <p:spPr bwMode="auto">
              <a:xfrm>
                <a:off x="2265" y="2183"/>
                <a:ext cx="79" cy="79"/>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8" name="Oval 201"/>
              <p:cNvSpPr>
                <a:spLocks noChangeArrowheads="1"/>
              </p:cNvSpPr>
              <p:nvPr/>
            </p:nvSpPr>
            <p:spPr bwMode="auto">
              <a:xfrm>
                <a:off x="3014" y="2058"/>
                <a:ext cx="163" cy="163"/>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9" name="Freeform 202"/>
              <p:cNvSpPr>
                <a:spLocks/>
              </p:cNvSpPr>
              <p:nvPr/>
            </p:nvSpPr>
            <p:spPr bwMode="auto">
              <a:xfrm>
                <a:off x="3034" y="2155"/>
                <a:ext cx="80" cy="187"/>
              </a:xfrm>
              <a:custGeom>
                <a:avLst/>
                <a:gdLst>
                  <a:gd name="T0" fmla="*/ 80 w 80"/>
                  <a:gd name="T1" fmla="*/ 24 h 187"/>
                  <a:gd name="T2" fmla="*/ 80 w 80"/>
                  <a:gd name="T3" fmla="*/ 21 h 187"/>
                  <a:gd name="T4" fmla="*/ 80 w 80"/>
                  <a:gd name="T5" fmla="*/ 17 h 187"/>
                  <a:gd name="T6" fmla="*/ 80 w 80"/>
                  <a:gd name="T7" fmla="*/ 17 h 187"/>
                  <a:gd name="T8" fmla="*/ 80 w 80"/>
                  <a:gd name="T9" fmla="*/ 14 h 187"/>
                  <a:gd name="T10" fmla="*/ 77 w 80"/>
                  <a:gd name="T11" fmla="*/ 10 h 187"/>
                  <a:gd name="T12" fmla="*/ 77 w 80"/>
                  <a:gd name="T13" fmla="*/ 7 h 187"/>
                  <a:gd name="T14" fmla="*/ 73 w 80"/>
                  <a:gd name="T15" fmla="*/ 7 h 187"/>
                  <a:gd name="T16" fmla="*/ 70 w 80"/>
                  <a:gd name="T17" fmla="*/ 3 h 187"/>
                  <a:gd name="T18" fmla="*/ 66 w 80"/>
                  <a:gd name="T19" fmla="*/ 3 h 187"/>
                  <a:gd name="T20" fmla="*/ 66 w 80"/>
                  <a:gd name="T21" fmla="*/ 0 h 187"/>
                  <a:gd name="T22" fmla="*/ 63 w 80"/>
                  <a:gd name="T23" fmla="*/ 0 h 187"/>
                  <a:gd name="T24" fmla="*/ 59 w 80"/>
                  <a:gd name="T25" fmla="*/ 0 h 187"/>
                  <a:gd name="T26" fmla="*/ 56 w 80"/>
                  <a:gd name="T27" fmla="*/ 0 h 187"/>
                  <a:gd name="T28" fmla="*/ 52 w 80"/>
                  <a:gd name="T29" fmla="*/ 0 h 187"/>
                  <a:gd name="T30" fmla="*/ 49 w 80"/>
                  <a:gd name="T31" fmla="*/ 0 h 187"/>
                  <a:gd name="T32" fmla="*/ 45 w 80"/>
                  <a:gd name="T33" fmla="*/ 0 h 187"/>
                  <a:gd name="T34" fmla="*/ 42 w 80"/>
                  <a:gd name="T35" fmla="*/ 0 h 187"/>
                  <a:gd name="T36" fmla="*/ 39 w 80"/>
                  <a:gd name="T37" fmla="*/ 3 h 187"/>
                  <a:gd name="T38" fmla="*/ 39 w 80"/>
                  <a:gd name="T39" fmla="*/ 3 h 187"/>
                  <a:gd name="T40" fmla="*/ 35 w 80"/>
                  <a:gd name="T41" fmla="*/ 7 h 187"/>
                  <a:gd name="T42" fmla="*/ 32 w 80"/>
                  <a:gd name="T43" fmla="*/ 10 h 187"/>
                  <a:gd name="T44" fmla="*/ 32 w 80"/>
                  <a:gd name="T45" fmla="*/ 10 h 187"/>
                  <a:gd name="T46" fmla="*/ 32 w 80"/>
                  <a:gd name="T47" fmla="*/ 14 h 187"/>
                  <a:gd name="T48" fmla="*/ 28 w 80"/>
                  <a:gd name="T49" fmla="*/ 17 h 187"/>
                  <a:gd name="T50" fmla="*/ 0 w 80"/>
                  <a:gd name="T51" fmla="*/ 177 h 187"/>
                  <a:gd name="T52" fmla="*/ 4 w 80"/>
                  <a:gd name="T53" fmla="*/ 173 h 187"/>
                  <a:gd name="T54" fmla="*/ 4 w 80"/>
                  <a:gd name="T55" fmla="*/ 170 h 187"/>
                  <a:gd name="T56" fmla="*/ 7 w 80"/>
                  <a:gd name="T57" fmla="*/ 170 h 187"/>
                  <a:gd name="T58" fmla="*/ 7 w 80"/>
                  <a:gd name="T59" fmla="*/ 166 h 187"/>
                  <a:gd name="T60" fmla="*/ 11 w 80"/>
                  <a:gd name="T61" fmla="*/ 163 h 187"/>
                  <a:gd name="T62" fmla="*/ 14 w 80"/>
                  <a:gd name="T63" fmla="*/ 163 h 187"/>
                  <a:gd name="T64" fmla="*/ 14 w 80"/>
                  <a:gd name="T65" fmla="*/ 163 h 187"/>
                  <a:gd name="T66" fmla="*/ 18 w 80"/>
                  <a:gd name="T67" fmla="*/ 159 h 187"/>
                  <a:gd name="T68" fmla="*/ 21 w 80"/>
                  <a:gd name="T69" fmla="*/ 159 h 187"/>
                  <a:gd name="T70" fmla="*/ 25 w 80"/>
                  <a:gd name="T71" fmla="*/ 159 h 187"/>
                  <a:gd name="T72" fmla="*/ 28 w 80"/>
                  <a:gd name="T73" fmla="*/ 159 h 187"/>
                  <a:gd name="T74" fmla="*/ 32 w 80"/>
                  <a:gd name="T75" fmla="*/ 159 h 187"/>
                  <a:gd name="T76" fmla="*/ 35 w 80"/>
                  <a:gd name="T77" fmla="*/ 159 h 187"/>
                  <a:gd name="T78" fmla="*/ 39 w 80"/>
                  <a:gd name="T79" fmla="*/ 163 h 187"/>
                  <a:gd name="T80" fmla="*/ 42 w 80"/>
                  <a:gd name="T81" fmla="*/ 163 h 187"/>
                  <a:gd name="T82" fmla="*/ 45 w 80"/>
                  <a:gd name="T83" fmla="*/ 166 h 187"/>
                  <a:gd name="T84" fmla="*/ 49 w 80"/>
                  <a:gd name="T85" fmla="*/ 166 h 187"/>
                  <a:gd name="T86" fmla="*/ 49 w 80"/>
                  <a:gd name="T87" fmla="*/ 170 h 187"/>
                  <a:gd name="T88" fmla="*/ 52 w 80"/>
                  <a:gd name="T89" fmla="*/ 173 h 187"/>
                  <a:gd name="T90" fmla="*/ 52 w 80"/>
                  <a:gd name="T91" fmla="*/ 177 h 187"/>
                  <a:gd name="T92" fmla="*/ 52 w 80"/>
                  <a:gd name="T93" fmla="*/ 177 h 187"/>
                  <a:gd name="T94" fmla="*/ 56 w 80"/>
                  <a:gd name="T95" fmla="*/ 180 h 187"/>
                  <a:gd name="T96" fmla="*/ 56 w 80"/>
                  <a:gd name="T97" fmla="*/ 184 h 187"/>
                  <a:gd name="T98" fmla="*/ 52 w 80"/>
                  <a:gd name="T9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 h="187">
                    <a:moveTo>
                      <a:pt x="80" y="28"/>
                    </a:moveTo>
                    <a:lnTo>
                      <a:pt x="80" y="24"/>
                    </a:lnTo>
                    <a:lnTo>
                      <a:pt x="80" y="24"/>
                    </a:lnTo>
                    <a:lnTo>
                      <a:pt x="80" y="21"/>
                    </a:lnTo>
                    <a:lnTo>
                      <a:pt x="80" y="21"/>
                    </a:lnTo>
                    <a:lnTo>
                      <a:pt x="80" y="17"/>
                    </a:lnTo>
                    <a:lnTo>
                      <a:pt x="80" y="17"/>
                    </a:lnTo>
                    <a:lnTo>
                      <a:pt x="80" y="17"/>
                    </a:lnTo>
                    <a:lnTo>
                      <a:pt x="80" y="14"/>
                    </a:lnTo>
                    <a:lnTo>
                      <a:pt x="80" y="14"/>
                    </a:lnTo>
                    <a:lnTo>
                      <a:pt x="77" y="10"/>
                    </a:lnTo>
                    <a:lnTo>
                      <a:pt x="77" y="10"/>
                    </a:lnTo>
                    <a:lnTo>
                      <a:pt x="77" y="10"/>
                    </a:lnTo>
                    <a:lnTo>
                      <a:pt x="77" y="7"/>
                    </a:lnTo>
                    <a:lnTo>
                      <a:pt x="73" y="7"/>
                    </a:lnTo>
                    <a:lnTo>
                      <a:pt x="73" y="7"/>
                    </a:lnTo>
                    <a:lnTo>
                      <a:pt x="73" y="3"/>
                    </a:lnTo>
                    <a:lnTo>
                      <a:pt x="70" y="3"/>
                    </a:lnTo>
                    <a:lnTo>
                      <a:pt x="70" y="3"/>
                    </a:lnTo>
                    <a:lnTo>
                      <a:pt x="66" y="3"/>
                    </a:lnTo>
                    <a:lnTo>
                      <a:pt x="66" y="0"/>
                    </a:lnTo>
                    <a:lnTo>
                      <a:pt x="66" y="0"/>
                    </a:lnTo>
                    <a:lnTo>
                      <a:pt x="63" y="0"/>
                    </a:lnTo>
                    <a:lnTo>
                      <a:pt x="63" y="0"/>
                    </a:lnTo>
                    <a:lnTo>
                      <a:pt x="59" y="0"/>
                    </a:lnTo>
                    <a:lnTo>
                      <a:pt x="59" y="0"/>
                    </a:lnTo>
                    <a:lnTo>
                      <a:pt x="56" y="0"/>
                    </a:lnTo>
                    <a:lnTo>
                      <a:pt x="56" y="0"/>
                    </a:lnTo>
                    <a:lnTo>
                      <a:pt x="52" y="0"/>
                    </a:lnTo>
                    <a:lnTo>
                      <a:pt x="52" y="0"/>
                    </a:lnTo>
                    <a:lnTo>
                      <a:pt x="49" y="0"/>
                    </a:lnTo>
                    <a:lnTo>
                      <a:pt x="49" y="0"/>
                    </a:lnTo>
                    <a:lnTo>
                      <a:pt x="45" y="0"/>
                    </a:lnTo>
                    <a:lnTo>
                      <a:pt x="45" y="0"/>
                    </a:lnTo>
                    <a:lnTo>
                      <a:pt x="42" y="0"/>
                    </a:lnTo>
                    <a:lnTo>
                      <a:pt x="42" y="0"/>
                    </a:lnTo>
                    <a:lnTo>
                      <a:pt x="42" y="3"/>
                    </a:lnTo>
                    <a:lnTo>
                      <a:pt x="39" y="3"/>
                    </a:lnTo>
                    <a:lnTo>
                      <a:pt x="39" y="3"/>
                    </a:lnTo>
                    <a:lnTo>
                      <a:pt x="39" y="3"/>
                    </a:lnTo>
                    <a:lnTo>
                      <a:pt x="35" y="7"/>
                    </a:lnTo>
                    <a:lnTo>
                      <a:pt x="35" y="7"/>
                    </a:lnTo>
                    <a:lnTo>
                      <a:pt x="35" y="7"/>
                    </a:lnTo>
                    <a:lnTo>
                      <a:pt x="32" y="10"/>
                    </a:lnTo>
                    <a:lnTo>
                      <a:pt x="32" y="10"/>
                    </a:lnTo>
                    <a:lnTo>
                      <a:pt x="32" y="10"/>
                    </a:lnTo>
                    <a:lnTo>
                      <a:pt x="32" y="14"/>
                    </a:lnTo>
                    <a:lnTo>
                      <a:pt x="32" y="14"/>
                    </a:lnTo>
                    <a:lnTo>
                      <a:pt x="28" y="17"/>
                    </a:lnTo>
                    <a:lnTo>
                      <a:pt x="28" y="17"/>
                    </a:lnTo>
                    <a:lnTo>
                      <a:pt x="0" y="177"/>
                    </a:lnTo>
                    <a:lnTo>
                      <a:pt x="0" y="177"/>
                    </a:lnTo>
                    <a:lnTo>
                      <a:pt x="0" y="177"/>
                    </a:lnTo>
                    <a:lnTo>
                      <a:pt x="4" y="173"/>
                    </a:lnTo>
                    <a:lnTo>
                      <a:pt x="4" y="173"/>
                    </a:lnTo>
                    <a:lnTo>
                      <a:pt x="4" y="170"/>
                    </a:lnTo>
                    <a:lnTo>
                      <a:pt x="4" y="170"/>
                    </a:lnTo>
                    <a:lnTo>
                      <a:pt x="7" y="170"/>
                    </a:lnTo>
                    <a:lnTo>
                      <a:pt x="7" y="166"/>
                    </a:lnTo>
                    <a:lnTo>
                      <a:pt x="7" y="166"/>
                    </a:lnTo>
                    <a:lnTo>
                      <a:pt x="7" y="166"/>
                    </a:lnTo>
                    <a:lnTo>
                      <a:pt x="11" y="163"/>
                    </a:lnTo>
                    <a:lnTo>
                      <a:pt x="11" y="163"/>
                    </a:lnTo>
                    <a:lnTo>
                      <a:pt x="14" y="163"/>
                    </a:lnTo>
                    <a:lnTo>
                      <a:pt x="14" y="163"/>
                    </a:lnTo>
                    <a:lnTo>
                      <a:pt x="14" y="163"/>
                    </a:lnTo>
                    <a:lnTo>
                      <a:pt x="18" y="159"/>
                    </a:lnTo>
                    <a:lnTo>
                      <a:pt x="18" y="159"/>
                    </a:lnTo>
                    <a:lnTo>
                      <a:pt x="21" y="159"/>
                    </a:lnTo>
                    <a:lnTo>
                      <a:pt x="21" y="159"/>
                    </a:lnTo>
                    <a:lnTo>
                      <a:pt x="25" y="159"/>
                    </a:lnTo>
                    <a:lnTo>
                      <a:pt x="25" y="159"/>
                    </a:lnTo>
                    <a:lnTo>
                      <a:pt x="28" y="159"/>
                    </a:lnTo>
                    <a:lnTo>
                      <a:pt x="28" y="159"/>
                    </a:lnTo>
                    <a:lnTo>
                      <a:pt x="32" y="159"/>
                    </a:lnTo>
                    <a:lnTo>
                      <a:pt x="32" y="159"/>
                    </a:lnTo>
                    <a:lnTo>
                      <a:pt x="35" y="159"/>
                    </a:lnTo>
                    <a:lnTo>
                      <a:pt x="35" y="159"/>
                    </a:lnTo>
                    <a:lnTo>
                      <a:pt x="39" y="163"/>
                    </a:lnTo>
                    <a:lnTo>
                      <a:pt x="39" y="163"/>
                    </a:lnTo>
                    <a:lnTo>
                      <a:pt x="42" y="163"/>
                    </a:lnTo>
                    <a:lnTo>
                      <a:pt x="42" y="163"/>
                    </a:lnTo>
                    <a:lnTo>
                      <a:pt x="42" y="163"/>
                    </a:lnTo>
                    <a:lnTo>
                      <a:pt x="45" y="166"/>
                    </a:lnTo>
                    <a:lnTo>
                      <a:pt x="45" y="166"/>
                    </a:lnTo>
                    <a:lnTo>
                      <a:pt x="49" y="166"/>
                    </a:lnTo>
                    <a:lnTo>
                      <a:pt x="49" y="170"/>
                    </a:lnTo>
                    <a:lnTo>
                      <a:pt x="49" y="170"/>
                    </a:lnTo>
                    <a:lnTo>
                      <a:pt x="49" y="170"/>
                    </a:lnTo>
                    <a:lnTo>
                      <a:pt x="52" y="173"/>
                    </a:lnTo>
                    <a:lnTo>
                      <a:pt x="52" y="173"/>
                    </a:lnTo>
                    <a:lnTo>
                      <a:pt x="52" y="177"/>
                    </a:lnTo>
                    <a:lnTo>
                      <a:pt x="52" y="177"/>
                    </a:lnTo>
                    <a:lnTo>
                      <a:pt x="52" y="177"/>
                    </a:lnTo>
                    <a:lnTo>
                      <a:pt x="52" y="180"/>
                    </a:lnTo>
                    <a:lnTo>
                      <a:pt x="56" y="180"/>
                    </a:lnTo>
                    <a:lnTo>
                      <a:pt x="56" y="184"/>
                    </a:lnTo>
                    <a:lnTo>
                      <a:pt x="56" y="184"/>
                    </a:lnTo>
                    <a:lnTo>
                      <a:pt x="56" y="187"/>
                    </a:lnTo>
                    <a:lnTo>
                      <a:pt x="52" y="187"/>
                    </a:lnTo>
                    <a:lnTo>
                      <a:pt x="80" y="2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0" name="Oval 203"/>
              <p:cNvSpPr>
                <a:spLocks noChangeArrowheads="1"/>
              </p:cNvSpPr>
              <p:nvPr/>
            </p:nvSpPr>
            <p:spPr bwMode="auto">
              <a:xfrm>
                <a:off x="2188" y="1315"/>
                <a:ext cx="80" cy="8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204"/>
              <p:cNvSpPr>
                <a:spLocks/>
              </p:cNvSpPr>
              <p:nvPr/>
            </p:nvSpPr>
            <p:spPr bwMode="auto">
              <a:xfrm>
                <a:off x="2063" y="1364"/>
                <a:ext cx="170" cy="208"/>
              </a:xfrm>
              <a:custGeom>
                <a:avLst/>
                <a:gdLst>
                  <a:gd name="T0" fmla="*/ 170 w 170"/>
                  <a:gd name="T1" fmla="*/ 31 h 208"/>
                  <a:gd name="T2" fmla="*/ 170 w 170"/>
                  <a:gd name="T3" fmla="*/ 31 h 208"/>
                  <a:gd name="T4" fmla="*/ 170 w 170"/>
                  <a:gd name="T5" fmla="*/ 31 h 208"/>
                  <a:gd name="T6" fmla="*/ 170 w 170"/>
                  <a:gd name="T7" fmla="*/ 28 h 208"/>
                  <a:gd name="T8" fmla="*/ 170 w 170"/>
                  <a:gd name="T9" fmla="*/ 28 h 208"/>
                  <a:gd name="T10" fmla="*/ 167 w 170"/>
                  <a:gd name="T11" fmla="*/ 28 h 208"/>
                  <a:gd name="T12" fmla="*/ 167 w 170"/>
                  <a:gd name="T13" fmla="*/ 24 h 208"/>
                  <a:gd name="T14" fmla="*/ 163 w 170"/>
                  <a:gd name="T15" fmla="*/ 24 h 208"/>
                  <a:gd name="T16" fmla="*/ 160 w 170"/>
                  <a:gd name="T17" fmla="*/ 21 h 208"/>
                  <a:gd name="T18" fmla="*/ 160 w 170"/>
                  <a:gd name="T19" fmla="*/ 17 h 208"/>
                  <a:gd name="T20" fmla="*/ 156 w 170"/>
                  <a:gd name="T21" fmla="*/ 17 h 208"/>
                  <a:gd name="T22" fmla="*/ 153 w 170"/>
                  <a:gd name="T23" fmla="*/ 14 h 208"/>
                  <a:gd name="T24" fmla="*/ 150 w 170"/>
                  <a:gd name="T25" fmla="*/ 14 h 208"/>
                  <a:gd name="T26" fmla="*/ 150 w 170"/>
                  <a:gd name="T27" fmla="*/ 10 h 208"/>
                  <a:gd name="T28" fmla="*/ 146 w 170"/>
                  <a:gd name="T29" fmla="*/ 10 h 208"/>
                  <a:gd name="T30" fmla="*/ 143 w 170"/>
                  <a:gd name="T31" fmla="*/ 7 h 208"/>
                  <a:gd name="T32" fmla="*/ 139 w 170"/>
                  <a:gd name="T33" fmla="*/ 7 h 208"/>
                  <a:gd name="T34" fmla="*/ 139 w 170"/>
                  <a:gd name="T35" fmla="*/ 4 h 208"/>
                  <a:gd name="T36" fmla="*/ 136 w 170"/>
                  <a:gd name="T37" fmla="*/ 4 h 208"/>
                  <a:gd name="T38" fmla="*/ 136 w 170"/>
                  <a:gd name="T39" fmla="*/ 4 h 208"/>
                  <a:gd name="T40" fmla="*/ 132 w 170"/>
                  <a:gd name="T41" fmla="*/ 0 h 208"/>
                  <a:gd name="T42" fmla="*/ 132 w 170"/>
                  <a:gd name="T43" fmla="*/ 0 h 208"/>
                  <a:gd name="T44" fmla="*/ 129 w 170"/>
                  <a:gd name="T45" fmla="*/ 0 h 208"/>
                  <a:gd name="T46" fmla="*/ 129 w 170"/>
                  <a:gd name="T47" fmla="*/ 0 h 208"/>
                  <a:gd name="T48" fmla="*/ 129 w 170"/>
                  <a:gd name="T49" fmla="*/ 0 h 208"/>
                  <a:gd name="T50" fmla="*/ 0 w 170"/>
                  <a:gd name="T51" fmla="*/ 177 h 208"/>
                  <a:gd name="T52" fmla="*/ 4 w 170"/>
                  <a:gd name="T53" fmla="*/ 177 h 208"/>
                  <a:gd name="T54" fmla="*/ 4 w 170"/>
                  <a:gd name="T55" fmla="*/ 177 h 208"/>
                  <a:gd name="T56" fmla="*/ 4 w 170"/>
                  <a:gd name="T57" fmla="*/ 177 h 208"/>
                  <a:gd name="T58" fmla="*/ 7 w 170"/>
                  <a:gd name="T59" fmla="*/ 177 h 208"/>
                  <a:gd name="T60" fmla="*/ 7 w 170"/>
                  <a:gd name="T61" fmla="*/ 177 h 208"/>
                  <a:gd name="T62" fmla="*/ 11 w 170"/>
                  <a:gd name="T63" fmla="*/ 180 h 208"/>
                  <a:gd name="T64" fmla="*/ 14 w 170"/>
                  <a:gd name="T65" fmla="*/ 180 h 208"/>
                  <a:gd name="T66" fmla="*/ 14 w 170"/>
                  <a:gd name="T67" fmla="*/ 184 h 208"/>
                  <a:gd name="T68" fmla="*/ 18 w 170"/>
                  <a:gd name="T69" fmla="*/ 184 h 208"/>
                  <a:gd name="T70" fmla="*/ 21 w 170"/>
                  <a:gd name="T71" fmla="*/ 187 h 208"/>
                  <a:gd name="T72" fmla="*/ 25 w 170"/>
                  <a:gd name="T73" fmla="*/ 187 h 208"/>
                  <a:gd name="T74" fmla="*/ 25 w 170"/>
                  <a:gd name="T75" fmla="*/ 191 h 208"/>
                  <a:gd name="T76" fmla="*/ 28 w 170"/>
                  <a:gd name="T77" fmla="*/ 191 h 208"/>
                  <a:gd name="T78" fmla="*/ 32 w 170"/>
                  <a:gd name="T79" fmla="*/ 194 h 208"/>
                  <a:gd name="T80" fmla="*/ 35 w 170"/>
                  <a:gd name="T81" fmla="*/ 194 h 208"/>
                  <a:gd name="T82" fmla="*/ 35 w 170"/>
                  <a:gd name="T83" fmla="*/ 198 h 208"/>
                  <a:gd name="T84" fmla="*/ 39 w 170"/>
                  <a:gd name="T85" fmla="*/ 198 h 208"/>
                  <a:gd name="T86" fmla="*/ 39 w 170"/>
                  <a:gd name="T87" fmla="*/ 201 h 208"/>
                  <a:gd name="T88" fmla="*/ 42 w 170"/>
                  <a:gd name="T89" fmla="*/ 201 h 208"/>
                  <a:gd name="T90" fmla="*/ 42 w 170"/>
                  <a:gd name="T91" fmla="*/ 205 h 208"/>
                  <a:gd name="T92" fmla="*/ 42 w 170"/>
                  <a:gd name="T93" fmla="*/ 205 h 208"/>
                  <a:gd name="T94" fmla="*/ 45 w 170"/>
                  <a:gd name="T95" fmla="*/ 205 h 208"/>
                  <a:gd name="T96" fmla="*/ 45 w 170"/>
                  <a:gd name="T97" fmla="*/ 208 h 208"/>
                  <a:gd name="T98" fmla="*/ 45 w 170"/>
                  <a:gd name="T99"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208">
                    <a:moveTo>
                      <a:pt x="170" y="31"/>
                    </a:moveTo>
                    <a:lnTo>
                      <a:pt x="170" y="31"/>
                    </a:lnTo>
                    <a:lnTo>
                      <a:pt x="170" y="31"/>
                    </a:lnTo>
                    <a:lnTo>
                      <a:pt x="170" y="31"/>
                    </a:lnTo>
                    <a:lnTo>
                      <a:pt x="170" y="31"/>
                    </a:lnTo>
                    <a:lnTo>
                      <a:pt x="170" y="31"/>
                    </a:lnTo>
                    <a:lnTo>
                      <a:pt x="170" y="31"/>
                    </a:lnTo>
                    <a:lnTo>
                      <a:pt x="170" y="28"/>
                    </a:lnTo>
                    <a:lnTo>
                      <a:pt x="170" y="28"/>
                    </a:lnTo>
                    <a:lnTo>
                      <a:pt x="170" y="28"/>
                    </a:lnTo>
                    <a:lnTo>
                      <a:pt x="167" y="28"/>
                    </a:lnTo>
                    <a:lnTo>
                      <a:pt x="167" y="28"/>
                    </a:lnTo>
                    <a:lnTo>
                      <a:pt x="167" y="24"/>
                    </a:lnTo>
                    <a:lnTo>
                      <a:pt x="167" y="24"/>
                    </a:lnTo>
                    <a:lnTo>
                      <a:pt x="163" y="24"/>
                    </a:lnTo>
                    <a:lnTo>
                      <a:pt x="163" y="24"/>
                    </a:lnTo>
                    <a:lnTo>
                      <a:pt x="163" y="21"/>
                    </a:lnTo>
                    <a:lnTo>
                      <a:pt x="160" y="21"/>
                    </a:lnTo>
                    <a:lnTo>
                      <a:pt x="160" y="21"/>
                    </a:lnTo>
                    <a:lnTo>
                      <a:pt x="160" y="17"/>
                    </a:lnTo>
                    <a:lnTo>
                      <a:pt x="156" y="17"/>
                    </a:lnTo>
                    <a:lnTo>
                      <a:pt x="156" y="17"/>
                    </a:lnTo>
                    <a:lnTo>
                      <a:pt x="156" y="17"/>
                    </a:lnTo>
                    <a:lnTo>
                      <a:pt x="153" y="14"/>
                    </a:lnTo>
                    <a:lnTo>
                      <a:pt x="153" y="14"/>
                    </a:lnTo>
                    <a:lnTo>
                      <a:pt x="150" y="14"/>
                    </a:lnTo>
                    <a:lnTo>
                      <a:pt x="150" y="10"/>
                    </a:lnTo>
                    <a:lnTo>
                      <a:pt x="150" y="10"/>
                    </a:lnTo>
                    <a:lnTo>
                      <a:pt x="146" y="10"/>
                    </a:lnTo>
                    <a:lnTo>
                      <a:pt x="146" y="10"/>
                    </a:lnTo>
                    <a:lnTo>
                      <a:pt x="146" y="7"/>
                    </a:lnTo>
                    <a:lnTo>
                      <a:pt x="143" y="7"/>
                    </a:lnTo>
                    <a:lnTo>
                      <a:pt x="143" y="7"/>
                    </a:lnTo>
                    <a:lnTo>
                      <a:pt x="139" y="7"/>
                    </a:lnTo>
                    <a:lnTo>
                      <a:pt x="139" y="7"/>
                    </a:lnTo>
                    <a:lnTo>
                      <a:pt x="139" y="4"/>
                    </a:lnTo>
                    <a:lnTo>
                      <a:pt x="136" y="4"/>
                    </a:lnTo>
                    <a:lnTo>
                      <a:pt x="136" y="4"/>
                    </a:lnTo>
                    <a:lnTo>
                      <a:pt x="136" y="4"/>
                    </a:lnTo>
                    <a:lnTo>
                      <a:pt x="136" y="4"/>
                    </a:lnTo>
                    <a:lnTo>
                      <a:pt x="132" y="4"/>
                    </a:lnTo>
                    <a:lnTo>
                      <a:pt x="132" y="0"/>
                    </a:lnTo>
                    <a:lnTo>
                      <a:pt x="132" y="0"/>
                    </a:lnTo>
                    <a:lnTo>
                      <a:pt x="132" y="0"/>
                    </a:lnTo>
                    <a:lnTo>
                      <a:pt x="129" y="0"/>
                    </a:lnTo>
                    <a:lnTo>
                      <a:pt x="129" y="0"/>
                    </a:lnTo>
                    <a:lnTo>
                      <a:pt x="129" y="0"/>
                    </a:lnTo>
                    <a:lnTo>
                      <a:pt x="129" y="0"/>
                    </a:lnTo>
                    <a:lnTo>
                      <a:pt x="129" y="0"/>
                    </a:lnTo>
                    <a:lnTo>
                      <a:pt x="129" y="0"/>
                    </a:lnTo>
                    <a:lnTo>
                      <a:pt x="0" y="177"/>
                    </a:lnTo>
                    <a:lnTo>
                      <a:pt x="0" y="177"/>
                    </a:lnTo>
                    <a:lnTo>
                      <a:pt x="4" y="177"/>
                    </a:lnTo>
                    <a:lnTo>
                      <a:pt x="4" y="177"/>
                    </a:lnTo>
                    <a:lnTo>
                      <a:pt x="4" y="177"/>
                    </a:lnTo>
                    <a:lnTo>
                      <a:pt x="4" y="177"/>
                    </a:lnTo>
                    <a:lnTo>
                      <a:pt x="4" y="177"/>
                    </a:lnTo>
                    <a:lnTo>
                      <a:pt x="4" y="177"/>
                    </a:lnTo>
                    <a:lnTo>
                      <a:pt x="7" y="177"/>
                    </a:lnTo>
                    <a:lnTo>
                      <a:pt x="7" y="177"/>
                    </a:lnTo>
                    <a:lnTo>
                      <a:pt x="7" y="177"/>
                    </a:lnTo>
                    <a:lnTo>
                      <a:pt x="7" y="177"/>
                    </a:lnTo>
                    <a:lnTo>
                      <a:pt x="11" y="180"/>
                    </a:lnTo>
                    <a:lnTo>
                      <a:pt x="11" y="180"/>
                    </a:lnTo>
                    <a:lnTo>
                      <a:pt x="11" y="180"/>
                    </a:lnTo>
                    <a:lnTo>
                      <a:pt x="14" y="180"/>
                    </a:lnTo>
                    <a:lnTo>
                      <a:pt x="14" y="180"/>
                    </a:lnTo>
                    <a:lnTo>
                      <a:pt x="14" y="184"/>
                    </a:lnTo>
                    <a:lnTo>
                      <a:pt x="18" y="184"/>
                    </a:lnTo>
                    <a:lnTo>
                      <a:pt x="18" y="184"/>
                    </a:lnTo>
                    <a:lnTo>
                      <a:pt x="18" y="184"/>
                    </a:lnTo>
                    <a:lnTo>
                      <a:pt x="21" y="187"/>
                    </a:lnTo>
                    <a:lnTo>
                      <a:pt x="21" y="187"/>
                    </a:lnTo>
                    <a:lnTo>
                      <a:pt x="25" y="187"/>
                    </a:lnTo>
                    <a:lnTo>
                      <a:pt x="25" y="187"/>
                    </a:lnTo>
                    <a:lnTo>
                      <a:pt x="25" y="191"/>
                    </a:lnTo>
                    <a:lnTo>
                      <a:pt x="28" y="191"/>
                    </a:lnTo>
                    <a:lnTo>
                      <a:pt x="28" y="191"/>
                    </a:lnTo>
                    <a:lnTo>
                      <a:pt x="32" y="194"/>
                    </a:lnTo>
                    <a:lnTo>
                      <a:pt x="32" y="194"/>
                    </a:lnTo>
                    <a:lnTo>
                      <a:pt x="32" y="194"/>
                    </a:lnTo>
                    <a:lnTo>
                      <a:pt x="35" y="194"/>
                    </a:lnTo>
                    <a:lnTo>
                      <a:pt x="35" y="198"/>
                    </a:lnTo>
                    <a:lnTo>
                      <a:pt x="35" y="198"/>
                    </a:lnTo>
                    <a:lnTo>
                      <a:pt x="39" y="198"/>
                    </a:lnTo>
                    <a:lnTo>
                      <a:pt x="39" y="198"/>
                    </a:lnTo>
                    <a:lnTo>
                      <a:pt x="39" y="201"/>
                    </a:lnTo>
                    <a:lnTo>
                      <a:pt x="39" y="201"/>
                    </a:lnTo>
                    <a:lnTo>
                      <a:pt x="42" y="201"/>
                    </a:lnTo>
                    <a:lnTo>
                      <a:pt x="42" y="201"/>
                    </a:lnTo>
                    <a:lnTo>
                      <a:pt x="42" y="205"/>
                    </a:lnTo>
                    <a:lnTo>
                      <a:pt x="42" y="205"/>
                    </a:lnTo>
                    <a:lnTo>
                      <a:pt x="42" y="205"/>
                    </a:lnTo>
                    <a:lnTo>
                      <a:pt x="42" y="205"/>
                    </a:lnTo>
                    <a:lnTo>
                      <a:pt x="45" y="205"/>
                    </a:lnTo>
                    <a:lnTo>
                      <a:pt x="45" y="205"/>
                    </a:lnTo>
                    <a:lnTo>
                      <a:pt x="45" y="208"/>
                    </a:lnTo>
                    <a:lnTo>
                      <a:pt x="45" y="208"/>
                    </a:lnTo>
                    <a:lnTo>
                      <a:pt x="45" y="208"/>
                    </a:lnTo>
                    <a:lnTo>
                      <a:pt x="45" y="208"/>
                    </a:lnTo>
                    <a:lnTo>
                      <a:pt x="170" y="3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5" name="Oval 206"/>
            <p:cNvSpPr>
              <a:spLocks noChangeArrowheads="1"/>
            </p:cNvSpPr>
            <p:nvPr/>
          </p:nvSpPr>
          <p:spPr bwMode="auto">
            <a:xfrm>
              <a:off x="4474" y="1177"/>
              <a:ext cx="190" cy="191"/>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Freeform 207"/>
            <p:cNvSpPr>
              <a:spLocks/>
            </p:cNvSpPr>
            <p:nvPr/>
          </p:nvSpPr>
          <p:spPr bwMode="auto">
            <a:xfrm>
              <a:off x="4390" y="1326"/>
              <a:ext cx="156" cy="201"/>
            </a:xfrm>
            <a:custGeom>
              <a:avLst/>
              <a:gdLst>
                <a:gd name="T0" fmla="*/ 156 w 156"/>
                <a:gd name="T1" fmla="*/ 31 h 201"/>
                <a:gd name="T2" fmla="*/ 156 w 156"/>
                <a:gd name="T3" fmla="*/ 28 h 201"/>
                <a:gd name="T4" fmla="*/ 156 w 156"/>
                <a:gd name="T5" fmla="*/ 28 h 201"/>
                <a:gd name="T6" fmla="*/ 156 w 156"/>
                <a:gd name="T7" fmla="*/ 24 h 201"/>
                <a:gd name="T8" fmla="*/ 156 w 156"/>
                <a:gd name="T9" fmla="*/ 24 h 201"/>
                <a:gd name="T10" fmla="*/ 156 w 156"/>
                <a:gd name="T11" fmla="*/ 21 h 201"/>
                <a:gd name="T12" fmla="*/ 153 w 156"/>
                <a:gd name="T13" fmla="*/ 21 h 201"/>
                <a:gd name="T14" fmla="*/ 153 w 156"/>
                <a:gd name="T15" fmla="*/ 17 h 201"/>
                <a:gd name="T16" fmla="*/ 149 w 156"/>
                <a:gd name="T17" fmla="*/ 14 h 201"/>
                <a:gd name="T18" fmla="*/ 146 w 156"/>
                <a:gd name="T19" fmla="*/ 14 h 201"/>
                <a:gd name="T20" fmla="*/ 146 w 156"/>
                <a:gd name="T21" fmla="*/ 10 h 201"/>
                <a:gd name="T22" fmla="*/ 142 w 156"/>
                <a:gd name="T23" fmla="*/ 10 h 201"/>
                <a:gd name="T24" fmla="*/ 139 w 156"/>
                <a:gd name="T25" fmla="*/ 7 h 201"/>
                <a:gd name="T26" fmla="*/ 136 w 156"/>
                <a:gd name="T27" fmla="*/ 3 h 201"/>
                <a:gd name="T28" fmla="*/ 132 w 156"/>
                <a:gd name="T29" fmla="*/ 3 h 201"/>
                <a:gd name="T30" fmla="*/ 132 w 156"/>
                <a:gd name="T31" fmla="*/ 3 h 201"/>
                <a:gd name="T32" fmla="*/ 129 w 156"/>
                <a:gd name="T33" fmla="*/ 0 h 201"/>
                <a:gd name="T34" fmla="*/ 125 w 156"/>
                <a:gd name="T35" fmla="*/ 0 h 201"/>
                <a:gd name="T36" fmla="*/ 122 w 156"/>
                <a:gd name="T37" fmla="*/ 0 h 201"/>
                <a:gd name="T38" fmla="*/ 118 w 156"/>
                <a:gd name="T39" fmla="*/ 0 h 201"/>
                <a:gd name="T40" fmla="*/ 118 w 156"/>
                <a:gd name="T41" fmla="*/ 0 h 201"/>
                <a:gd name="T42" fmla="*/ 115 w 156"/>
                <a:gd name="T43" fmla="*/ 0 h 201"/>
                <a:gd name="T44" fmla="*/ 115 w 156"/>
                <a:gd name="T45" fmla="*/ 0 h 201"/>
                <a:gd name="T46" fmla="*/ 111 w 156"/>
                <a:gd name="T47" fmla="*/ 0 h 201"/>
                <a:gd name="T48" fmla="*/ 111 w 156"/>
                <a:gd name="T49" fmla="*/ 3 h 201"/>
                <a:gd name="T50" fmla="*/ 0 w 156"/>
                <a:gd name="T51" fmla="*/ 170 h 201"/>
                <a:gd name="T52" fmla="*/ 0 w 156"/>
                <a:gd name="T53" fmla="*/ 170 h 201"/>
                <a:gd name="T54" fmla="*/ 4 w 156"/>
                <a:gd name="T55" fmla="*/ 170 h 201"/>
                <a:gd name="T56" fmla="*/ 4 w 156"/>
                <a:gd name="T57" fmla="*/ 170 h 201"/>
                <a:gd name="T58" fmla="*/ 7 w 156"/>
                <a:gd name="T59" fmla="*/ 170 h 201"/>
                <a:gd name="T60" fmla="*/ 11 w 156"/>
                <a:gd name="T61" fmla="*/ 170 h 201"/>
                <a:gd name="T62" fmla="*/ 11 w 156"/>
                <a:gd name="T63" fmla="*/ 170 h 201"/>
                <a:gd name="T64" fmla="*/ 14 w 156"/>
                <a:gd name="T65" fmla="*/ 170 h 201"/>
                <a:gd name="T66" fmla="*/ 18 w 156"/>
                <a:gd name="T67" fmla="*/ 170 h 201"/>
                <a:gd name="T68" fmla="*/ 21 w 156"/>
                <a:gd name="T69" fmla="*/ 173 h 201"/>
                <a:gd name="T70" fmla="*/ 25 w 156"/>
                <a:gd name="T71" fmla="*/ 173 h 201"/>
                <a:gd name="T72" fmla="*/ 25 w 156"/>
                <a:gd name="T73" fmla="*/ 177 h 201"/>
                <a:gd name="T74" fmla="*/ 28 w 156"/>
                <a:gd name="T75" fmla="*/ 177 h 201"/>
                <a:gd name="T76" fmla="*/ 32 w 156"/>
                <a:gd name="T77" fmla="*/ 180 h 201"/>
                <a:gd name="T78" fmla="*/ 35 w 156"/>
                <a:gd name="T79" fmla="*/ 180 h 201"/>
                <a:gd name="T80" fmla="*/ 38 w 156"/>
                <a:gd name="T81" fmla="*/ 184 h 201"/>
                <a:gd name="T82" fmla="*/ 38 w 156"/>
                <a:gd name="T83" fmla="*/ 187 h 201"/>
                <a:gd name="T84" fmla="*/ 42 w 156"/>
                <a:gd name="T85" fmla="*/ 187 h 201"/>
                <a:gd name="T86" fmla="*/ 42 w 156"/>
                <a:gd name="T87" fmla="*/ 191 h 201"/>
                <a:gd name="T88" fmla="*/ 45 w 156"/>
                <a:gd name="T89" fmla="*/ 191 h 201"/>
                <a:gd name="T90" fmla="*/ 45 w 156"/>
                <a:gd name="T91" fmla="*/ 194 h 201"/>
                <a:gd name="T92" fmla="*/ 45 w 156"/>
                <a:gd name="T93" fmla="*/ 194 h 201"/>
                <a:gd name="T94" fmla="*/ 45 w 156"/>
                <a:gd name="T95" fmla="*/ 198 h 201"/>
                <a:gd name="T96" fmla="*/ 45 w 156"/>
                <a:gd name="T97" fmla="*/ 198 h 201"/>
                <a:gd name="T98" fmla="*/ 45 w 156"/>
                <a:gd name="T9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201">
                  <a:moveTo>
                    <a:pt x="156" y="31"/>
                  </a:moveTo>
                  <a:lnTo>
                    <a:pt x="156" y="31"/>
                  </a:lnTo>
                  <a:lnTo>
                    <a:pt x="156" y="31"/>
                  </a:lnTo>
                  <a:lnTo>
                    <a:pt x="156" y="28"/>
                  </a:lnTo>
                  <a:lnTo>
                    <a:pt x="156" y="28"/>
                  </a:lnTo>
                  <a:lnTo>
                    <a:pt x="156" y="28"/>
                  </a:lnTo>
                  <a:lnTo>
                    <a:pt x="156" y="28"/>
                  </a:lnTo>
                  <a:lnTo>
                    <a:pt x="156" y="24"/>
                  </a:lnTo>
                  <a:lnTo>
                    <a:pt x="156" y="24"/>
                  </a:lnTo>
                  <a:lnTo>
                    <a:pt x="156" y="24"/>
                  </a:lnTo>
                  <a:lnTo>
                    <a:pt x="156" y="24"/>
                  </a:lnTo>
                  <a:lnTo>
                    <a:pt x="156" y="21"/>
                  </a:lnTo>
                  <a:lnTo>
                    <a:pt x="153" y="21"/>
                  </a:lnTo>
                  <a:lnTo>
                    <a:pt x="153" y="21"/>
                  </a:lnTo>
                  <a:lnTo>
                    <a:pt x="153" y="17"/>
                  </a:lnTo>
                  <a:lnTo>
                    <a:pt x="153" y="17"/>
                  </a:lnTo>
                  <a:lnTo>
                    <a:pt x="149" y="17"/>
                  </a:lnTo>
                  <a:lnTo>
                    <a:pt x="149" y="14"/>
                  </a:lnTo>
                  <a:lnTo>
                    <a:pt x="149" y="14"/>
                  </a:lnTo>
                  <a:lnTo>
                    <a:pt x="146" y="14"/>
                  </a:lnTo>
                  <a:lnTo>
                    <a:pt x="146" y="10"/>
                  </a:lnTo>
                  <a:lnTo>
                    <a:pt x="146" y="10"/>
                  </a:lnTo>
                  <a:lnTo>
                    <a:pt x="142" y="10"/>
                  </a:lnTo>
                  <a:lnTo>
                    <a:pt x="142" y="10"/>
                  </a:lnTo>
                  <a:lnTo>
                    <a:pt x="142" y="7"/>
                  </a:lnTo>
                  <a:lnTo>
                    <a:pt x="139" y="7"/>
                  </a:lnTo>
                  <a:lnTo>
                    <a:pt x="139" y="7"/>
                  </a:lnTo>
                  <a:lnTo>
                    <a:pt x="136" y="3"/>
                  </a:lnTo>
                  <a:lnTo>
                    <a:pt x="136" y="3"/>
                  </a:lnTo>
                  <a:lnTo>
                    <a:pt x="132" y="3"/>
                  </a:lnTo>
                  <a:lnTo>
                    <a:pt x="132" y="3"/>
                  </a:lnTo>
                  <a:lnTo>
                    <a:pt x="132" y="3"/>
                  </a:lnTo>
                  <a:lnTo>
                    <a:pt x="129" y="0"/>
                  </a:lnTo>
                  <a:lnTo>
                    <a:pt x="129" y="0"/>
                  </a:lnTo>
                  <a:lnTo>
                    <a:pt x="125" y="0"/>
                  </a:lnTo>
                  <a:lnTo>
                    <a:pt x="125" y="0"/>
                  </a:lnTo>
                  <a:lnTo>
                    <a:pt x="125" y="0"/>
                  </a:lnTo>
                  <a:lnTo>
                    <a:pt x="122" y="0"/>
                  </a:lnTo>
                  <a:lnTo>
                    <a:pt x="122" y="0"/>
                  </a:lnTo>
                  <a:lnTo>
                    <a:pt x="118" y="0"/>
                  </a:lnTo>
                  <a:lnTo>
                    <a:pt x="118" y="0"/>
                  </a:lnTo>
                  <a:lnTo>
                    <a:pt x="118" y="0"/>
                  </a:lnTo>
                  <a:lnTo>
                    <a:pt x="118" y="0"/>
                  </a:lnTo>
                  <a:lnTo>
                    <a:pt x="115" y="0"/>
                  </a:lnTo>
                  <a:lnTo>
                    <a:pt x="115" y="0"/>
                  </a:lnTo>
                  <a:lnTo>
                    <a:pt x="115" y="0"/>
                  </a:lnTo>
                  <a:lnTo>
                    <a:pt x="115" y="0"/>
                  </a:lnTo>
                  <a:lnTo>
                    <a:pt x="111" y="0"/>
                  </a:lnTo>
                  <a:lnTo>
                    <a:pt x="111" y="3"/>
                  </a:lnTo>
                  <a:lnTo>
                    <a:pt x="111" y="3"/>
                  </a:lnTo>
                  <a:lnTo>
                    <a:pt x="0" y="170"/>
                  </a:lnTo>
                  <a:lnTo>
                    <a:pt x="0" y="170"/>
                  </a:lnTo>
                  <a:lnTo>
                    <a:pt x="0" y="170"/>
                  </a:lnTo>
                  <a:lnTo>
                    <a:pt x="0" y="170"/>
                  </a:lnTo>
                  <a:lnTo>
                    <a:pt x="4" y="170"/>
                  </a:lnTo>
                  <a:lnTo>
                    <a:pt x="4" y="170"/>
                  </a:lnTo>
                  <a:lnTo>
                    <a:pt x="4" y="170"/>
                  </a:lnTo>
                  <a:lnTo>
                    <a:pt x="4" y="170"/>
                  </a:lnTo>
                  <a:lnTo>
                    <a:pt x="7" y="170"/>
                  </a:lnTo>
                  <a:lnTo>
                    <a:pt x="7" y="170"/>
                  </a:lnTo>
                  <a:lnTo>
                    <a:pt x="7" y="170"/>
                  </a:lnTo>
                  <a:lnTo>
                    <a:pt x="11" y="170"/>
                  </a:lnTo>
                  <a:lnTo>
                    <a:pt x="11" y="170"/>
                  </a:lnTo>
                  <a:lnTo>
                    <a:pt x="11" y="170"/>
                  </a:lnTo>
                  <a:lnTo>
                    <a:pt x="14" y="170"/>
                  </a:lnTo>
                  <a:lnTo>
                    <a:pt x="14" y="170"/>
                  </a:lnTo>
                  <a:lnTo>
                    <a:pt x="14" y="170"/>
                  </a:lnTo>
                  <a:lnTo>
                    <a:pt x="18" y="170"/>
                  </a:lnTo>
                  <a:lnTo>
                    <a:pt x="18" y="170"/>
                  </a:lnTo>
                  <a:lnTo>
                    <a:pt x="21" y="173"/>
                  </a:lnTo>
                  <a:lnTo>
                    <a:pt x="21" y="173"/>
                  </a:lnTo>
                  <a:lnTo>
                    <a:pt x="25" y="173"/>
                  </a:lnTo>
                  <a:lnTo>
                    <a:pt x="25" y="173"/>
                  </a:lnTo>
                  <a:lnTo>
                    <a:pt x="25" y="177"/>
                  </a:lnTo>
                  <a:lnTo>
                    <a:pt x="28" y="177"/>
                  </a:lnTo>
                  <a:lnTo>
                    <a:pt x="28" y="177"/>
                  </a:lnTo>
                  <a:lnTo>
                    <a:pt x="32" y="177"/>
                  </a:lnTo>
                  <a:lnTo>
                    <a:pt x="32" y="180"/>
                  </a:lnTo>
                  <a:lnTo>
                    <a:pt x="32" y="180"/>
                  </a:lnTo>
                  <a:lnTo>
                    <a:pt x="35" y="180"/>
                  </a:lnTo>
                  <a:lnTo>
                    <a:pt x="35" y="184"/>
                  </a:lnTo>
                  <a:lnTo>
                    <a:pt x="38" y="184"/>
                  </a:lnTo>
                  <a:lnTo>
                    <a:pt x="38" y="184"/>
                  </a:lnTo>
                  <a:lnTo>
                    <a:pt x="38" y="187"/>
                  </a:lnTo>
                  <a:lnTo>
                    <a:pt x="38" y="187"/>
                  </a:lnTo>
                  <a:lnTo>
                    <a:pt x="42" y="187"/>
                  </a:lnTo>
                  <a:lnTo>
                    <a:pt x="42" y="187"/>
                  </a:lnTo>
                  <a:lnTo>
                    <a:pt x="42" y="191"/>
                  </a:lnTo>
                  <a:lnTo>
                    <a:pt x="42" y="191"/>
                  </a:lnTo>
                  <a:lnTo>
                    <a:pt x="45" y="191"/>
                  </a:lnTo>
                  <a:lnTo>
                    <a:pt x="45" y="194"/>
                  </a:lnTo>
                  <a:lnTo>
                    <a:pt x="45" y="194"/>
                  </a:lnTo>
                  <a:lnTo>
                    <a:pt x="45" y="194"/>
                  </a:lnTo>
                  <a:lnTo>
                    <a:pt x="45" y="194"/>
                  </a:lnTo>
                  <a:lnTo>
                    <a:pt x="45" y="198"/>
                  </a:lnTo>
                  <a:lnTo>
                    <a:pt x="45" y="198"/>
                  </a:lnTo>
                  <a:lnTo>
                    <a:pt x="45" y="198"/>
                  </a:lnTo>
                  <a:lnTo>
                    <a:pt x="45" y="198"/>
                  </a:lnTo>
                  <a:lnTo>
                    <a:pt x="45" y="201"/>
                  </a:lnTo>
                  <a:lnTo>
                    <a:pt x="45" y="201"/>
                  </a:lnTo>
                  <a:lnTo>
                    <a:pt x="156" y="3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208"/>
            <p:cNvSpPr>
              <a:spLocks/>
            </p:cNvSpPr>
            <p:nvPr/>
          </p:nvSpPr>
          <p:spPr bwMode="auto">
            <a:xfrm>
              <a:off x="4612" y="1087"/>
              <a:ext cx="274" cy="176"/>
            </a:xfrm>
            <a:custGeom>
              <a:avLst/>
              <a:gdLst>
                <a:gd name="T0" fmla="*/ 7 w 274"/>
                <a:gd name="T1" fmla="*/ 131 h 176"/>
                <a:gd name="T2" fmla="*/ 4 w 274"/>
                <a:gd name="T3" fmla="*/ 131 h 176"/>
                <a:gd name="T4" fmla="*/ 4 w 274"/>
                <a:gd name="T5" fmla="*/ 135 h 176"/>
                <a:gd name="T6" fmla="*/ 0 w 274"/>
                <a:gd name="T7" fmla="*/ 135 h 176"/>
                <a:gd name="T8" fmla="*/ 0 w 274"/>
                <a:gd name="T9" fmla="*/ 138 h 176"/>
                <a:gd name="T10" fmla="*/ 0 w 274"/>
                <a:gd name="T11" fmla="*/ 142 h 176"/>
                <a:gd name="T12" fmla="*/ 0 w 274"/>
                <a:gd name="T13" fmla="*/ 142 h 176"/>
                <a:gd name="T14" fmla="*/ 0 w 274"/>
                <a:gd name="T15" fmla="*/ 145 h 176"/>
                <a:gd name="T16" fmla="*/ 0 w 274"/>
                <a:gd name="T17" fmla="*/ 149 h 176"/>
                <a:gd name="T18" fmla="*/ 0 w 274"/>
                <a:gd name="T19" fmla="*/ 152 h 176"/>
                <a:gd name="T20" fmla="*/ 4 w 274"/>
                <a:gd name="T21" fmla="*/ 156 h 176"/>
                <a:gd name="T22" fmla="*/ 4 w 274"/>
                <a:gd name="T23" fmla="*/ 159 h 176"/>
                <a:gd name="T24" fmla="*/ 4 w 274"/>
                <a:gd name="T25" fmla="*/ 163 h 176"/>
                <a:gd name="T26" fmla="*/ 7 w 274"/>
                <a:gd name="T27" fmla="*/ 166 h 176"/>
                <a:gd name="T28" fmla="*/ 7 w 274"/>
                <a:gd name="T29" fmla="*/ 166 h 176"/>
                <a:gd name="T30" fmla="*/ 11 w 274"/>
                <a:gd name="T31" fmla="*/ 170 h 176"/>
                <a:gd name="T32" fmla="*/ 14 w 274"/>
                <a:gd name="T33" fmla="*/ 173 h 176"/>
                <a:gd name="T34" fmla="*/ 14 w 274"/>
                <a:gd name="T35" fmla="*/ 173 h 176"/>
                <a:gd name="T36" fmla="*/ 18 w 274"/>
                <a:gd name="T37" fmla="*/ 176 h 176"/>
                <a:gd name="T38" fmla="*/ 21 w 274"/>
                <a:gd name="T39" fmla="*/ 176 h 176"/>
                <a:gd name="T40" fmla="*/ 25 w 274"/>
                <a:gd name="T41" fmla="*/ 176 h 176"/>
                <a:gd name="T42" fmla="*/ 25 w 274"/>
                <a:gd name="T43" fmla="*/ 176 h 176"/>
                <a:gd name="T44" fmla="*/ 28 w 274"/>
                <a:gd name="T45" fmla="*/ 176 h 176"/>
                <a:gd name="T46" fmla="*/ 31 w 274"/>
                <a:gd name="T47" fmla="*/ 176 h 176"/>
                <a:gd name="T48" fmla="*/ 31 w 274"/>
                <a:gd name="T49" fmla="*/ 176 h 176"/>
                <a:gd name="T50" fmla="*/ 274 w 274"/>
                <a:gd name="T51" fmla="*/ 48 h 176"/>
                <a:gd name="T52" fmla="*/ 271 w 274"/>
                <a:gd name="T53" fmla="*/ 48 h 176"/>
                <a:gd name="T54" fmla="*/ 271 w 274"/>
                <a:gd name="T55" fmla="*/ 48 h 176"/>
                <a:gd name="T56" fmla="*/ 267 w 274"/>
                <a:gd name="T57" fmla="*/ 48 h 176"/>
                <a:gd name="T58" fmla="*/ 264 w 274"/>
                <a:gd name="T59" fmla="*/ 48 h 176"/>
                <a:gd name="T60" fmla="*/ 260 w 274"/>
                <a:gd name="T61" fmla="*/ 45 h 176"/>
                <a:gd name="T62" fmla="*/ 260 w 274"/>
                <a:gd name="T63" fmla="*/ 45 h 176"/>
                <a:gd name="T64" fmla="*/ 257 w 274"/>
                <a:gd name="T65" fmla="*/ 45 h 176"/>
                <a:gd name="T66" fmla="*/ 253 w 274"/>
                <a:gd name="T67" fmla="*/ 41 h 176"/>
                <a:gd name="T68" fmla="*/ 253 w 274"/>
                <a:gd name="T69" fmla="*/ 38 h 176"/>
                <a:gd name="T70" fmla="*/ 250 w 274"/>
                <a:gd name="T71" fmla="*/ 38 h 176"/>
                <a:gd name="T72" fmla="*/ 246 w 274"/>
                <a:gd name="T73" fmla="*/ 34 h 176"/>
                <a:gd name="T74" fmla="*/ 246 w 274"/>
                <a:gd name="T75" fmla="*/ 31 h 176"/>
                <a:gd name="T76" fmla="*/ 246 w 274"/>
                <a:gd name="T77" fmla="*/ 27 h 176"/>
                <a:gd name="T78" fmla="*/ 243 w 274"/>
                <a:gd name="T79" fmla="*/ 24 h 176"/>
                <a:gd name="T80" fmla="*/ 243 w 274"/>
                <a:gd name="T81" fmla="*/ 20 h 176"/>
                <a:gd name="T82" fmla="*/ 243 w 274"/>
                <a:gd name="T83" fmla="*/ 17 h 176"/>
                <a:gd name="T84" fmla="*/ 243 w 274"/>
                <a:gd name="T85" fmla="*/ 13 h 176"/>
                <a:gd name="T86" fmla="*/ 243 w 274"/>
                <a:gd name="T87" fmla="*/ 10 h 176"/>
                <a:gd name="T88" fmla="*/ 243 w 274"/>
                <a:gd name="T89" fmla="*/ 10 h 176"/>
                <a:gd name="T90" fmla="*/ 243 w 274"/>
                <a:gd name="T91" fmla="*/ 7 h 176"/>
                <a:gd name="T92" fmla="*/ 243 w 274"/>
                <a:gd name="T93" fmla="*/ 3 h 176"/>
                <a:gd name="T94" fmla="*/ 246 w 274"/>
                <a:gd name="T95" fmla="*/ 3 h 176"/>
                <a:gd name="T96" fmla="*/ 246 w 274"/>
                <a:gd name="T97" fmla="*/ 0 h 176"/>
                <a:gd name="T98" fmla="*/ 250 w 274"/>
                <a:gd name="T9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4" h="176">
                  <a:moveTo>
                    <a:pt x="7" y="131"/>
                  </a:moveTo>
                  <a:lnTo>
                    <a:pt x="7" y="131"/>
                  </a:lnTo>
                  <a:lnTo>
                    <a:pt x="4" y="131"/>
                  </a:lnTo>
                  <a:lnTo>
                    <a:pt x="4" y="131"/>
                  </a:lnTo>
                  <a:lnTo>
                    <a:pt x="4" y="131"/>
                  </a:lnTo>
                  <a:lnTo>
                    <a:pt x="4" y="135"/>
                  </a:lnTo>
                  <a:lnTo>
                    <a:pt x="4" y="135"/>
                  </a:lnTo>
                  <a:lnTo>
                    <a:pt x="0" y="135"/>
                  </a:lnTo>
                  <a:lnTo>
                    <a:pt x="0" y="138"/>
                  </a:lnTo>
                  <a:lnTo>
                    <a:pt x="0" y="138"/>
                  </a:lnTo>
                  <a:lnTo>
                    <a:pt x="0" y="138"/>
                  </a:lnTo>
                  <a:lnTo>
                    <a:pt x="0" y="142"/>
                  </a:lnTo>
                  <a:lnTo>
                    <a:pt x="0" y="142"/>
                  </a:lnTo>
                  <a:lnTo>
                    <a:pt x="0" y="142"/>
                  </a:lnTo>
                  <a:lnTo>
                    <a:pt x="0" y="145"/>
                  </a:lnTo>
                  <a:lnTo>
                    <a:pt x="0" y="145"/>
                  </a:lnTo>
                  <a:lnTo>
                    <a:pt x="0" y="149"/>
                  </a:lnTo>
                  <a:lnTo>
                    <a:pt x="0" y="149"/>
                  </a:lnTo>
                  <a:lnTo>
                    <a:pt x="0" y="152"/>
                  </a:lnTo>
                  <a:lnTo>
                    <a:pt x="0" y="152"/>
                  </a:lnTo>
                  <a:lnTo>
                    <a:pt x="0" y="156"/>
                  </a:lnTo>
                  <a:lnTo>
                    <a:pt x="4" y="156"/>
                  </a:lnTo>
                  <a:lnTo>
                    <a:pt x="4" y="156"/>
                  </a:lnTo>
                  <a:lnTo>
                    <a:pt x="4" y="159"/>
                  </a:lnTo>
                  <a:lnTo>
                    <a:pt x="4" y="159"/>
                  </a:lnTo>
                  <a:lnTo>
                    <a:pt x="4" y="163"/>
                  </a:lnTo>
                  <a:lnTo>
                    <a:pt x="7" y="163"/>
                  </a:lnTo>
                  <a:lnTo>
                    <a:pt x="7" y="166"/>
                  </a:lnTo>
                  <a:lnTo>
                    <a:pt x="7" y="166"/>
                  </a:lnTo>
                  <a:lnTo>
                    <a:pt x="7" y="166"/>
                  </a:lnTo>
                  <a:lnTo>
                    <a:pt x="11" y="170"/>
                  </a:lnTo>
                  <a:lnTo>
                    <a:pt x="11" y="170"/>
                  </a:lnTo>
                  <a:lnTo>
                    <a:pt x="11" y="170"/>
                  </a:lnTo>
                  <a:lnTo>
                    <a:pt x="14" y="173"/>
                  </a:lnTo>
                  <a:lnTo>
                    <a:pt x="14" y="173"/>
                  </a:lnTo>
                  <a:lnTo>
                    <a:pt x="14" y="173"/>
                  </a:lnTo>
                  <a:lnTo>
                    <a:pt x="18" y="173"/>
                  </a:lnTo>
                  <a:lnTo>
                    <a:pt x="18" y="176"/>
                  </a:lnTo>
                  <a:lnTo>
                    <a:pt x="21" y="176"/>
                  </a:lnTo>
                  <a:lnTo>
                    <a:pt x="21" y="176"/>
                  </a:lnTo>
                  <a:lnTo>
                    <a:pt x="21" y="176"/>
                  </a:lnTo>
                  <a:lnTo>
                    <a:pt x="25" y="176"/>
                  </a:lnTo>
                  <a:lnTo>
                    <a:pt x="25" y="176"/>
                  </a:lnTo>
                  <a:lnTo>
                    <a:pt x="25" y="176"/>
                  </a:lnTo>
                  <a:lnTo>
                    <a:pt x="28" y="176"/>
                  </a:lnTo>
                  <a:lnTo>
                    <a:pt x="28" y="176"/>
                  </a:lnTo>
                  <a:lnTo>
                    <a:pt x="28" y="176"/>
                  </a:lnTo>
                  <a:lnTo>
                    <a:pt x="31" y="176"/>
                  </a:lnTo>
                  <a:lnTo>
                    <a:pt x="31" y="176"/>
                  </a:lnTo>
                  <a:lnTo>
                    <a:pt x="31" y="176"/>
                  </a:lnTo>
                  <a:lnTo>
                    <a:pt x="274" y="48"/>
                  </a:lnTo>
                  <a:lnTo>
                    <a:pt x="274" y="48"/>
                  </a:lnTo>
                  <a:lnTo>
                    <a:pt x="274" y="48"/>
                  </a:lnTo>
                  <a:lnTo>
                    <a:pt x="271" y="48"/>
                  </a:lnTo>
                  <a:lnTo>
                    <a:pt x="271" y="48"/>
                  </a:lnTo>
                  <a:lnTo>
                    <a:pt x="271" y="48"/>
                  </a:lnTo>
                  <a:lnTo>
                    <a:pt x="267" y="48"/>
                  </a:lnTo>
                  <a:lnTo>
                    <a:pt x="267" y="48"/>
                  </a:lnTo>
                  <a:lnTo>
                    <a:pt x="267" y="48"/>
                  </a:lnTo>
                  <a:lnTo>
                    <a:pt x="264" y="48"/>
                  </a:lnTo>
                  <a:lnTo>
                    <a:pt x="264" y="48"/>
                  </a:lnTo>
                  <a:lnTo>
                    <a:pt x="260" y="45"/>
                  </a:lnTo>
                  <a:lnTo>
                    <a:pt x="260" y="45"/>
                  </a:lnTo>
                  <a:lnTo>
                    <a:pt x="260" y="45"/>
                  </a:lnTo>
                  <a:lnTo>
                    <a:pt x="257" y="45"/>
                  </a:lnTo>
                  <a:lnTo>
                    <a:pt x="257" y="45"/>
                  </a:lnTo>
                  <a:lnTo>
                    <a:pt x="257" y="41"/>
                  </a:lnTo>
                  <a:lnTo>
                    <a:pt x="253" y="41"/>
                  </a:lnTo>
                  <a:lnTo>
                    <a:pt x="253" y="41"/>
                  </a:lnTo>
                  <a:lnTo>
                    <a:pt x="253" y="38"/>
                  </a:lnTo>
                  <a:lnTo>
                    <a:pt x="250" y="38"/>
                  </a:lnTo>
                  <a:lnTo>
                    <a:pt x="250" y="38"/>
                  </a:lnTo>
                  <a:lnTo>
                    <a:pt x="250" y="34"/>
                  </a:lnTo>
                  <a:lnTo>
                    <a:pt x="246" y="34"/>
                  </a:lnTo>
                  <a:lnTo>
                    <a:pt x="246" y="31"/>
                  </a:lnTo>
                  <a:lnTo>
                    <a:pt x="246" y="31"/>
                  </a:lnTo>
                  <a:lnTo>
                    <a:pt x="246" y="27"/>
                  </a:lnTo>
                  <a:lnTo>
                    <a:pt x="246" y="27"/>
                  </a:lnTo>
                  <a:lnTo>
                    <a:pt x="243" y="24"/>
                  </a:lnTo>
                  <a:lnTo>
                    <a:pt x="243" y="24"/>
                  </a:lnTo>
                  <a:lnTo>
                    <a:pt x="243" y="24"/>
                  </a:lnTo>
                  <a:lnTo>
                    <a:pt x="243" y="20"/>
                  </a:lnTo>
                  <a:lnTo>
                    <a:pt x="243" y="20"/>
                  </a:lnTo>
                  <a:lnTo>
                    <a:pt x="243" y="17"/>
                  </a:lnTo>
                  <a:lnTo>
                    <a:pt x="243" y="17"/>
                  </a:lnTo>
                  <a:lnTo>
                    <a:pt x="243" y="13"/>
                  </a:lnTo>
                  <a:lnTo>
                    <a:pt x="243" y="13"/>
                  </a:lnTo>
                  <a:lnTo>
                    <a:pt x="243" y="10"/>
                  </a:lnTo>
                  <a:lnTo>
                    <a:pt x="243" y="10"/>
                  </a:lnTo>
                  <a:lnTo>
                    <a:pt x="243" y="10"/>
                  </a:lnTo>
                  <a:lnTo>
                    <a:pt x="243" y="7"/>
                  </a:lnTo>
                  <a:lnTo>
                    <a:pt x="243" y="7"/>
                  </a:lnTo>
                  <a:lnTo>
                    <a:pt x="243" y="7"/>
                  </a:lnTo>
                  <a:lnTo>
                    <a:pt x="243" y="3"/>
                  </a:lnTo>
                  <a:lnTo>
                    <a:pt x="246" y="3"/>
                  </a:lnTo>
                  <a:lnTo>
                    <a:pt x="246" y="3"/>
                  </a:lnTo>
                  <a:lnTo>
                    <a:pt x="246" y="0"/>
                  </a:lnTo>
                  <a:lnTo>
                    <a:pt x="246" y="0"/>
                  </a:lnTo>
                  <a:lnTo>
                    <a:pt x="246" y="0"/>
                  </a:lnTo>
                  <a:lnTo>
                    <a:pt x="250" y="0"/>
                  </a:lnTo>
                  <a:lnTo>
                    <a:pt x="7" y="13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Oval 209"/>
            <p:cNvSpPr>
              <a:spLocks noChangeArrowheads="1"/>
            </p:cNvSpPr>
            <p:nvPr/>
          </p:nvSpPr>
          <p:spPr bwMode="auto">
            <a:xfrm>
              <a:off x="1935" y="1531"/>
              <a:ext cx="191" cy="19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210"/>
            <p:cNvSpPr>
              <a:spLocks/>
            </p:cNvSpPr>
            <p:nvPr/>
          </p:nvSpPr>
          <p:spPr bwMode="auto">
            <a:xfrm>
              <a:off x="2008" y="1624"/>
              <a:ext cx="55" cy="80"/>
            </a:xfrm>
            <a:custGeom>
              <a:avLst/>
              <a:gdLst>
                <a:gd name="T0" fmla="*/ 52 w 55"/>
                <a:gd name="T1" fmla="*/ 24 h 80"/>
                <a:gd name="T2" fmla="*/ 52 w 55"/>
                <a:gd name="T3" fmla="*/ 21 h 80"/>
                <a:gd name="T4" fmla="*/ 52 w 55"/>
                <a:gd name="T5" fmla="*/ 18 h 80"/>
                <a:gd name="T6" fmla="*/ 48 w 55"/>
                <a:gd name="T7" fmla="*/ 14 h 80"/>
                <a:gd name="T8" fmla="*/ 48 w 55"/>
                <a:gd name="T9" fmla="*/ 14 h 80"/>
                <a:gd name="T10" fmla="*/ 45 w 55"/>
                <a:gd name="T11" fmla="*/ 11 h 80"/>
                <a:gd name="T12" fmla="*/ 45 w 55"/>
                <a:gd name="T13" fmla="*/ 7 h 80"/>
                <a:gd name="T14" fmla="*/ 42 w 55"/>
                <a:gd name="T15" fmla="*/ 7 h 80"/>
                <a:gd name="T16" fmla="*/ 38 w 55"/>
                <a:gd name="T17" fmla="*/ 4 h 80"/>
                <a:gd name="T18" fmla="*/ 35 w 55"/>
                <a:gd name="T19" fmla="*/ 4 h 80"/>
                <a:gd name="T20" fmla="*/ 31 w 55"/>
                <a:gd name="T21" fmla="*/ 0 h 80"/>
                <a:gd name="T22" fmla="*/ 28 w 55"/>
                <a:gd name="T23" fmla="*/ 0 h 80"/>
                <a:gd name="T24" fmla="*/ 24 w 55"/>
                <a:gd name="T25" fmla="*/ 0 h 80"/>
                <a:gd name="T26" fmla="*/ 21 w 55"/>
                <a:gd name="T27" fmla="*/ 0 h 80"/>
                <a:gd name="T28" fmla="*/ 17 w 55"/>
                <a:gd name="T29" fmla="*/ 4 h 80"/>
                <a:gd name="T30" fmla="*/ 14 w 55"/>
                <a:gd name="T31" fmla="*/ 4 h 80"/>
                <a:gd name="T32" fmla="*/ 14 w 55"/>
                <a:gd name="T33" fmla="*/ 4 h 80"/>
                <a:gd name="T34" fmla="*/ 10 w 55"/>
                <a:gd name="T35" fmla="*/ 7 h 80"/>
                <a:gd name="T36" fmla="*/ 7 w 55"/>
                <a:gd name="T37" fmla="*/ 11 h 80"/>
                <a:gd name="T38" fmla="*/ 3 w 55"/>
                <a:gd name="T39" fmla="*/ 11 h 80"/>
                <a:gd name="T40" fmla="*/ 3 w 55"/>
                <a:gd name="T41" fmla="*/ 14 h 80"/>
                <a:gd name="T42" fmla="*/ 0 w 55"/>
                <a:gd name="T43" fmla="*/ 18 h 80"/>
                <a:gd name="T44" fmla="*/ 0 w 55"/>
                <a:gd name="T45" fmla="*/ 21 h 80"/>
                <a:gd name="T46" fmla="*/ 0 w 55"/>
                <a:gd name="T47" fmla="*/ 24 h 80"/>
                <a:gd name="T48" fmla="*/ 0 w 55"/>
                <a:gd name="T49" fmla="*/ 28 h 80"/>
                <a:gd name="T50" fmla="*/ 0 w 55"/>
                <a:gd name="T51" fmla="*/ 80 h 80"/>
                <a:gd name="T52" fmla="*/ 0 w 55"/>
                <a:gd name="T53" fmla="*/ 76 h 80"/>
                <a:gd name="T54" fmla="*/ 0 w 55"/>
                <a:gd name="T55" fmla="*/ 73 h 80"/>
                <a:gd name="T56" fmla="*/ 3 w 55"/>
                <a:gd name="T57" fmla="*/ 70 h 80"/>
                <a:gd name="T58" fmla="*/ 3 w 55"/>
                <a:gd name="T59" fmla="*/ 66 h 80"/>
                <a:gd name="T60" fmla="*/ 7 w 55"/>
                <a:gd name="T61" fmla="*/ 66 h 80"/>
                <a:gd name="T62" fmla="*/ 10 w 55"/>
                <a:gd name="T63" fmla="*/ 63 h 80"/>
                <a:gd name="T64" fmla="*/ 10 w 55"/>
                <a:gd name="T65" fmla="*/ 59 h 80"/>
                <a:gd name="T66" fmla="*/ 14 w 55"/>
                <a:gd name="T67" fmla="*/ 59 h 80"/>
                <a:gd name="T68" fmla="*/ 17 w 55"/>
                <a:gd name="T69" fmla="*/ 56 h 80"/>
                <a:gd name="T70" fmla="*/ 21 w 55"/>
                <a:gd name="T71" fmla="*/ 56 h 80"/>
                <a:gd name="T72" fmla="*/ 24 w 55"/>
                <a:gd name="T73" fmla="*/ 56 h 80"/>
                <a:gd name="T74" fmla="*/ 28 w 55"/>
                <a:gd name="T75" fmla="*/ 56 h 80"/>
                <a:gd name="T76" fmla="*/ 31 w 55"/>
                <a:gd name="T77" fmla="*/ 56 h 80"/>
                <a:gd name="T78" fmla="*/ 35 w 55"/>
                <a:gd name="T79" fmla="*/ 56 h 80"/>
                <a:gd name="T80" fmla="*/ 38 w 55"/>
                <a:gd name="T81" fmla="*/ 59 h 80"/>
                <a:gd name="T82" fmla="*/ 42 w 55"/>
                <a:gd name="T83" fmla="*/ 59 h 80"/>
                <a:gd name="T84" fmla="*/ 45 w 55"/>
                <a:gd name="T85" fmla="*/ 59 h 80"/>
                <a:gd name="T86" fmla="*/ 45 w 55"/>
                <a:gd name="T87" fmla="*/ 63 h 80"/>
                <a:gd name="T88" fmla="*/ 48 w 55"/>
                <a:gd name="T89" fmla="*/ 66 h 80"/>
                <a:gd name="T90" fmla="*/ 48 w 55"/>
                <a:gd name="T91" fmla="*/ 70 h 80"/>
                <a:gd name="T92" fmla="*/ 52 w 55"/>
                <a:gd name="T93" fmla="*/ 70 h 80"/>
                <a:gd name="T94" fmla="*/ 52 w 55"/>
                <a:gd name="T95" fmla="*/ 73 h 80"/>
                <a:gd name="T96" fmla="*/ 52 w 55"/>
                <a:gd name="T97" fmla="*/ 76 h 80"/>
                <a:gd name="T98" fmla="*/ 55 w 55"/>
                <a:gd name="T9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80">
                  <a:moveTo>
                    <a:pt x="52" y="28"/>
                  </a:moveTo>
                  <a:lnTo>
                    <a:pt x="52" y="24"/>
                  </a:lnTo>
                  <a:lnTo>
                    <a:pt x="52" y="24"/>
                  </a:lnTo>
                  <a:lnTo>
                    <a:pt x="52" y="21"/>
                  </a:lnTo>
                  <a:lnTo>
                    <a:pt x="52" y="21"/>
                  </a:lnTo>
                  <a:lnTo>
                    <a:pt x="52" y="18"/>
                  </a:lnTo>
                  <a:lnTo>
                    <a:pt x="52" y="18"/>
                  </a:lnTo>
                  <a:lnTo>
                    <a:pt x="48" y="14"/>
                  </a:lnTo>
                  <a:lnTo>
                    <a:pt x="48" y="14"/>
                  </a:lnTo>
                  <a:lnTo>
                    <a:pt x="48" y="14"/>
                  </a:lnTo>
                  <a:lnTo>
                    <a:pt x="48" y="11"/>
                  </a:lnTo>
                  <a:lnTo>
                    <a:pt x="45" y="11"/>
                  </a:lnTo>
                  <a:lnTo>
                    <a:pt x="45" y="7"/>
                  </a:lnTo>
                  <a:lnTo>
                    <a:pt x="45" y="7"/>
                  </a:lnTo>
                  <a:lnTo>
                    <a:pt x="42" y="7"/>
                  </a:lnTo>
                  <a:lnTo>
                    <a:pt x="42" y="7"/>
                  </a:lnTo>
                  <a:lnTo>
                    <a:pt x="38" y="4"/>
                  </a:lnTo>
                  <a:lnTo>
                    <a:pt x="38" y="4"/>
                  </a:lnTo>
                  <a:lnTo>
                    <a:pt x="38" y="4"/>
                  </a:lnTo>
                  <a:lnTo>
                    <a:pt x="35" y="4"/>
                  </a:lnTo>
                  <a:lnTo>
                    <a:pt x="35" y="4"/>
                  </a:lnTo>
                  <a:lnTo>
                    <a:pt x="31" y="0"/>
                  </a:lnTo>
                  <a:lnTo>
                    <a:pt x="31" y="0"/>
                  </a:lnTo>
                  <a:lnTo>
                    <a:pt x="28" y="0"/>
                  </a:lnTo>
                  <a:lnTo>
                    <a:pt x="28" y="0"/>
                  </a:lnTo>
                  <a:lnTo>
                    <a:pt x="24" y="0"/>
                  </a:lnTo>
                  <a:lnTo>
                    <a:pt x="24" y="0"/>
                  </a:lnTo>
                  <a:lnTo>
                    <a:pt x="21" y="0"/>
                  </a:lnTo>
                  <a:lnTo>
                    <a:pt x="21" y="0"/>
                  </a:lnTo>
                  <a:lnTo>
                    <a:pt x="17" y="4"/>
                  </a:lnTo>
                  <a:lnTo>
                    <a:pt x="17" y="4"/>
                  </a:lnTo>
                  <a:lnTo>
                    <a:pt x="14" y="4"/>
                  </a:lnTo>
                  <a:lnTo>
                    <a:pt x="14" y="4"/>
                  </a:lnTo>
                  <a:lnTo>
                    <a:pt x="14" y="4"/>
                  </a:lnTo>
                  <a:lnTo>
                    <a:pt x="10" y="7"/>
                  </a:lnTo>
                  <a:lnTo>
                    <a:pt x="10" y="7"/>
                  </a:lnTo>
                  <a:lnTo>
                    <a:pt x="7" y="7"/>
                  </a:lnTo>
                  <a:lnTo>
                    <a:pt x="7" y="11"/>
                  </a:lnTo>
                  <a:lnTo>
                    <a:pt x="7" y="11"/>
                  </a:lnTo>
                  <a:lnTo>
                    <a:pt x="3" y="11"/>
                  </a:lnTo>
                  <a:lnTo>
                    <a:pt x="3" y="14"/>
                  </a:lnTo>
                  <a:lnTo>
                    <a:pt x="3" y="14"/>
                  </a:lnTo>
                  <a:lnTo>
                    <a:pt x="3" y="18"/>
                  </a:lnTo>
                  <a:lnTo>
                    <a:pt x="0" y="18"/>
                  </a:lnTo>
                  <a:lnTo>
                    <a:pt x="0" y="18"/>
                  </a:lnTo>
                  <a:lnTo>
                    <a:pt x="0" y="21"/>
                  </a:lnTo>
                  <a:lnTo>
                    <a:pt x="0" y="21"/>
                  </a:lnTo>
                  <a:lnTo>
                    <a:pt x="0" y="24"/>
                  </a:lnTo>
                  <a:lnTo>
                    <a:pt x="0" y="24"/>
                  </a:lnTo>
                  <a:lnTo>
                    <a:pt x="0" y="28"/>
                  </a:lnTo>
                  <a:lnTo>
                    <a:pt x="0" y="80"/>
                  </a:lnTo>
                  <a:lnTo>
                    <a:pt x="0" y="80"/>
                  </a:lnTo>
                  <a:lnTo>
                    <a:pt x="0" y="80"/>
                  </a:lnTo>
                  <a:lnTo>
                    <a:pt x="0" y="76"/>
                  </a:lnTo>
                  <a:lnTo>
                    <a:pt x="0" y="76"/>
                  </a:lnTo>
                  <a:lnTo>
                    <a:pt x="0" y="73"/>
                  </a:lnTo>
                  <a:lnTo>
                    <a:pt x="3" y="73"/>
                  </a:lnTo>
                  <a:lnTo>
                    <a:pt x="3" y="70"/>
                  </a:lnTo>
                  <a:lnTo>
                    <a:pt x="3" y="70"/>
                  </a:lnTo>
                  <a:lnTo>
                    <a:pt x="3" y="66"/>
                  </a:lnTo>
                  <a:lnTo>
                    <a:pt x="7" y="66"/>
                  </a:lnTo>
                  <a:lnTo>
                    <a:pt x="7" y="66"/>
                  </a:lnTo>
                  <a:lnTo>
                    <a:pt x="7" y="63"/>
                  </a:lnTo>
                  <a:lnTo>
                    <a:pt x="10" y="63"/>
                  </a:lnTo>
                  <a:lnTo>
                    <a:pt x="10" y="63"/>
                  </a:lnTo>
                  <a:lnTo>
                    <a:pt x="10" y="59"/>
                  </a:lnTo>
                  <a:lnTo>
                    <a:pt x="14" y="59"/>
                  </a:lnTo>
                  <a:lnTo>
                    <a:pt x="14" y="59"/>
                  </a:lnTo>
                  <a:lnTo>
                    <a:pt x="17" y="59"/>
                  </a:lnTo>
                  <a:lnTo>
                    <a:pt x="17" y="56"/>
                  </a:lnTo>
                  <a:lnTo>
                    <a:pt x="17" y="56"/>
                  </a:lnTo>
                  <a:lnTo>
                    <a:pt x="21" y="56"/>
                  </a:lnTo>
                  <a:lnTo>
                    <a:pt x="21" y="56"/>
                  </a:lnTo>
                  <a:lnTo>
                    <a:pt x="24" y="56"/>
                  </a:lnTo>
                  <a:lnTo>
                    <a:pt x="24" y="56"/>
                  </a:lnTo>
                  <a:lnTo>
                    <a:pt x="28" y="56"/>
                  </a:lnTo>
                  <a:lnTo>
                    <a:pt x="28" y="56"/>
                  </a:lnTo>
                  <a:lnTo>
                    <a:pt x="31" y="56"/>
                  </a:lnTo>
                  <a:lnTo>
                    <a:pt x="31" y="56"/>
                  </a:lnTo>
                  <a:lnTo>
                    <a:pt x="35" y="56"/>
                  </a:lnTo>
                  <a:lnTo>
                    <a:pt x="35" y="56"/>
                  </a:lnTo>
                  <a:lnTo>
                    <a:pt x="38" y="59"/>
                  </a:lnTo>
                  <a:lnTo>
                    <a:pt x="38" y="59"/>
                  </a:lnTo>
                  <a:lnTo>
                    <a:pt x="42" y="59"/>
                  </a:lnTo>
                  <a:lnTo>
                    <a:pt x="42" y="59"/>
                  </a:lnTo>
                  <a:lnTo>
                    <a:pt x="45" y="59"/>
                  </a:lnTo>
                  <a:lnTo>
                    <a:pt x="45" y="63"/>
                  </a:lnTo>
                  <a:lnTo>
                    <a:pt x="45" y="63"/>
                  </a:lnTo>
                  <a:lnTo>
                    <a:pt x="48" y="63"/>
                  </a:lnTo>
                  <a:lnTo>
                    <a:pt x="48" y="66"/>
                  </a:lnTo>
                  <a:lnTo>
                    <a:pt x="48" y="66"/>
                  </a:lnTo>
                  <a:lnTo>
                    <a:pt x="48" y="70"/>
                  </a:lnTo>
                  <a:lnTo>
                    <a:pt x="52" y="70"/>
                  </a:lnTo>
                  <a:lnTo>
                    <a:pt x="52" y="70"/>
                  </a:lnTo>
                  <a:lnTo>
                    <a:pt x="52" y="73"/>
                  </a:lnTo>
                  <a:lnTo>
                    <a:pt x="52" y="73"/>
                  </a:lnTo>
                  <a:lnTo>
                    <a:pt x="52" y="76"/>
                  </a:lnTo>
                  <a:lnTo>
                    <a:pt x="52" y="76"/>
                  </a:lnTo>
                  <a:lnTo>
                    <a:pt x="55" y="80"/>
                  </a:lnTo>
                  <a:lnTo>
                    <a:pt x="55" y="80"/>
                  </a:lnTo>
                  <a:lnTo>
                    <a:pt x="52" y="2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Oval 211"/>
            <p:cNvSpPr>
              <a:spLocks noChangeArrowheads="1"/>
            </p:cNvSpPr>
            <p:nvPr/>
          </p:nvSpPr>
          <p:spPr bwMode="auto">
            <a:xfrm>
              <a:off x="1384" y="1222"/>
              <a:ext cx="79" cy="8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Oval 212"/>
            <p:cNvSpPr>
              <a:spLocks noChangeArrowheads="1"/>
            </p:cNvSpPr>
            <p:nvPr/>
          </p:nvSpPr>
          <p:spPr bwMode="auto">
            <a:xfrm>
              <a:off x="3503" y="3296"/>
              <a:ext cx="190" cy="191"/>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213"/>
            <p:cNvSpPr>
              <a:spLocks/>
            </p:cNvSpPr>
            <p:nvPr/>
          </p:nvSpPr>
          <p:spPr bwMode="auto">
            <a:xfrm>
              <a:off x="3444" y="3449"/>
              <a:ext cx="142" cy="208"/>
            </a:xfrm>
            <a:custGeom>
              <a:avLst/>
              <a:gdLst>
                <a:gd name="T0" fmla="*/ 142 w 142"/>
                <a:gd name="T1" fmla="*/ 27 h 208"/>
                <a:gd name="T2" fmla="*/ 142 w 142"/>
                <a:gd name="T3" fmla="*/ 27 h 208"/>
                <a:gd name="T4" fmla="*/ 142 w 142"/>
                <a:gd name="T5" fmla="*/ 24 h 208"/>
                <a:gd name="T6" fmla="*/ 138 w 142"/>
                <a:gd name="T7" fmla="*/ 24 h 208"/>
                <a:gd name="T8" fmla="*/ 138 w 142"/>
                <a:gd name="T9" fmla="*/ 20 h 208"/>
                <a:gd name="T10" fmla="*/ 138 w 142"/>
                <a:gd name="T11" fmla="*/ 17 h 208"/>
                <a:gd name="T12" fmla="*/ 135 w 142"/>
                <a:gd name="T13" fmla="*/ 17 h 208"/>
                <a:gd name="T14" fmla="*/ 135 w 142"/>
                <a:gd name="T15" fmla="*/ 13 h 208"/>
                <a:gd name="T16" fmla="*/ 131 w 142"/>
                <a:gd name="T17" fmla="*/ 13 h 208"/>
                <a:gd name="T18" fmla="*/ 128 w 142"/>
                <a:gd name="T19" fmla="*/ 10 h 208"/>
                <a:gd name="T20" fmla="*/ 128 w 142"/>
                <a:gd name="T21" fmla="*/ 10 h 208"/>
                <a:gd name="T22" fmla="*/ 124 w 142"/>
                <a:gd name="T23" fmla="*/ 7 h 208"/>
                <a:gd name="T24" fmla="*/ 121 w 142"/>
                <a:gd name="T25" fmla="*/ 7 h 208"/>
                <a:gd name="T26" fmla="*/ 117 w 142"/>
                <a:gd name="T27" fmla="*/ 3 h 208"/>
                <a:gd name="T28" fmla="*/ 114 w 142"/>
                <a:gd name="T29" fmla="*/ 3 h 208"/>
                <a:gd name="T30" fmla="*/ 111 w 142"/>
                <a:gd name="T31" fmla="*/ 0 h 208"/>
                <a:gd name="T32" fmla="*/ 107 w 142"/>
                <a:gd name="T33" fmla="*/ 0 h 208"/>
                <a:gd name="T34" fmla="*/ 107 w 142"/>
                <a:gd name="T35" fmla="*/ 0 h 208"/>
                <a:gd name="T36" fmla="*/ 104 w 142"/>
                <a:gd name="T37" fmla="*/ 0 h 208"/>
                <a:gd name="T38" fmla="*/ 100 w 142"/>
                <a:gd name="T39" fmla="*/ 0 h 208"/>
                <a:gd name="T40" fmla="*/ 100 w 142"/>
                <a:gd name="T41" fmla="*/ 0 h 208"/>
                <a:gd name="T42" fmla="*/ 97 w 142"/>
                <a:gd name="T43" fmla="*/ 0 h 208"/>
                <a:gd name="T44" fmla="*/ 97 w 142"/>
                <a:gd name="T45" fmla="*/ 0 h 208"/>
                <a:gd name="T46" fmla="*/ 93 w 142"/>
                <a:gd name="T47" fmla="*/ 3 h 208"/>
                <a:gd name="T48" fmla="*/ 93 w 142"/>
                <a:gd name="T49" fmla="*/ 3 h 208"/>
                <a:gd name="T50" fmla="*/ 0 w 142"/>
                <a:gd name="T51" fmla="*/ 180 h 208"/>
                <a:gd name="T52" fmla="*/ 0 w 142"/>
                <a:gd name="T53" fmla="*/ 180 h 208"/>
                <a:gd name="T54" fmla="*/ 0 w 142"/>
                <a:gd name="T55" fmla="*/ 180 h 208"/>
                <a:gd name="T56" fmla="*/ 3 w 142"/>
                <a:gd name="T57" fmla="*/ 180 h 208"/>
                <a:gd name="T58" fmla="*/ 7 w 142"/>
                <a:gd name="T59" fmla="*/ 180 h 208"/>
                <a:gd name="T60" fmla="*/ 7 w 142"/>
                <a:gd name="T61" fmla="*/ 180 h 208"/>
                <a:gd name="T62" fmla="*/ 10 w 142"/>
                <a:gd name="T63" fmla="*/ 180 h 208"/>
                <a:gd name="T64" fmla="*/ 13 w 142"/>
                <a:gd name="T65" fmla="*/ 180 h 208"/>
                <a:gd name="T66" fmla="*/ 17 w 142"/>
                <a:gd name="T67" fmla="*/ 180 h 208"/>
                <a:gd name="T68" fmla="*/ 17 w 142"/>
                <a:gd name="T69" fmla="*/ 180 h 208"/>
                <a:gd name="T70" fmla="*/ 20 w 142"/>
                <a:gd name="T71" fmla="*/ 183 h 208"/>
                <a:gd name="T72" fmla="*/ 24 w 142"/>
                <a:gd name="T73" fmla="*/ 183 h 208"/>
                <a:gd name="T74" fmla="*/ 27 w 142"/>
                <a:gd name="T75" fmla="*/ 187 h 208"/>
                <a:gd name="T76" fmla="*/ 31 w 142"/>
                <a:gd name="T77" fmla="*/ 187 h 208"/>
                <a:gd name="T78" fmla="*/ 34 w 142"/>
                <a:gd name="T79" fmla="*/ 190 h 208"/>
                <a:gd name="T80" fmla="*/ 38 w 142"/>
                <a:gd name="T81" fmla="*/ 190 h 208"/>
                <a:gd name="T82" fmla="*/ 38 w 142"/>
                <a:gd name="T83" fmla="*/ 194 h 208"/>
                <a:gd name="T84" fmla="*/ 41 w 142"/>
                <a:gd name="T85" fmla="*/ 194 h 208"/>
                <a:gd name="T86" fmla="*/ 41 w 142"/>
                <a:gd name="T87" fmla="*/ 197 h 208"/>
                <a:gd name="T88" fmla="*/ 45 w 142"/>
                <a:gd name="T89" fmla="*/ 201 h 208"/>
                <a:gd name="T90" fmla="*/ 45 w 142"/>
                <a:gd name="T91" fmla="*/ 201 h 208"/>
                <a:gd name="T92" fmla="*/ 45 w 142"/>
                <a:gd name="T93" fmla="*/ 204 h 208"/>
                <a:gd name="T94" fmla="*/ 45 w 142"/>
                <a:gd name="T95" fmla="*/ 204 h 208"/>
                <a:gd name="T96" fmla="*/ 45 w 142"/>
                <a:gd name="T97" fmla="*/ 208 h 208"/>
                <a:gd name="T98" fmla="*/ 45 w 142"/>
                <a:gd name="T99"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208">
                  <a:moveTo>
                    <a:pt x="138" y="27"/>
                  </a:moveTo>
                  <a:lnTo>
                    <a:pt x="142" y="27"/>
                  </a:lnTo>
                  <a:lnTo>
                    <a:pt x="142" y="27"/>
                  </a:lnTo>
                  <a:lnTo>
                    <a:pt x="142" y="27"/>
                  </a:lnTo>
                  <a:lnTo>
                    <a:pt x="142" y="24"/>
                  </a:lnTo>
                  <a:lnTo>
                    <a:pt x="142" y="24"/>
                  </a:lnTo>
                  <a:lnTo>
                    <a:pt x="142" y="24"/>
                  </a:lnTo>
                  <a:lnTo>
                    <a:pt x="138" y="24"/>
                  </a:lnTo>
                  <a:lnTo>
                    <a:pt x="138" y="20"/>
                  </a:lnTo>
                  <a:lnTo>
                    <a:pt x="138" y="20"/>
                  </a:lnTo>
                  <a:lnTo>
                    <a:pt x="138" y="20"/>
                  </a:lnTo>
                  <a:lnTo>
                    <a:pt x="138" y="17"/>
                  </a:lnTo>
                  <a:lnTo>
                    <a:pt x="138" y="17"/>
                  </a:lnTo>
                  <a:lnTo>
                    <a:pt x="135" y="17"/>
                  </a:lnTo>
                  <a:lnTo>
                    <a:pt x="135" y="17"/>
                  </a:lnTo>
                  <a:lnTo>
                    <a:pt x="135" y="13"/>
                  </a:lnTo>
                  <a:lnTo>
                    <a:pt x="131" y="13"/>
                  </a:lnTo>
                  <a:lnTo>
                    <a:pt x="131" y="13"/>
                  </a:lnTo>
                  <a:lnTo>
                    <a:pt x="131" y="10"/>
                  </a:lnTo>
                  <a:lnTo>
                    <a:pt x="128" y="10"/>
                  </a:lnTo>
                  <a:lnTo>
                    <a:pt x="128" y="10"/>
                  </a:lnTo>
                  <a:lnTo>
                    <a:pt x="128" y="10"/>
                  </a:lnTo>
                  <a:lnTo>
                    <a:pt x="124" y="7"/>
                  </a:lnTo>
                  <a:lnTo>
                    <a:pt x="124" y="7"/>
                  </a:lnTo>
                  <a:lnTo>
                    <a:pt x="121" y="7"/>
                  </a:lnTo>
                  <a:lnTo>
                    <a:pt x="121" y="7"/>
                  </a:lnTo>
                  <a:lnTo>
                    <a:pt x="121" y="3"/>
                  </a:lnTo>
                  <a:lnTo>
                    <a:pt x="117" y="3"/>
                  </a:lnTo>
                  <a:lnTo>
                    <a:pt x="117" y="3"/>
                  </a:lnTo>
                  <a:lnTo>
                    <a:pt x="114" y="3"/>
                  </a:lnTo>
                  <a:lnTo>
                    <a:pt x="114" y="3"/>
                  </a:lnTo>
                  <a:lnTo>
                    <a:pt x="111" y="0"/>
                  </a:lnTo>
                  <a:lnTo>
                    <a:pt x="111" y="0"/>
                  </a:lnTo>
                  <a:lnTo>
                    <a:pt x="107" y="0"/>
                  </a:lnTo>
                  <a:lnTo>
                    <a:pt x="107" y="0"/>
                  </a:lnTo>
                  <a:lnTo>
                    <a:pt x="107" y="0"/>
                  </a:lnTo>
                  <a:lnTo>
                    <a:pt x="104" y="0"/>
                  </a:lnTo>
                  <a:lnTo>
                    <a:pt x="104" y="0"/>
                  </a:lnTo>
                  <a:lnTo>
                    <a:pt x="104" y="0"/>
                  </a:lnTo>
                  <a:lnTo>
                    <a:pt x="100" y="0"/>
                  </a:lnTo>
                  <a:lnTo>
                    <a:pt x="100" y="0"/>
                  </a:lnTo>
                  <a:lnTo>
                    <a:pt x="100" y="0"/>
                  </a:lnTo>
                  <a:lnTo>
                    <a:pt x="97" y="0"/>
                  </a:lnTo>
                  <a:lnTo>
                    <a:pt x="97" y="0"/>
                  </a:lnTo>
                  <a:lnTo>
                    <a:pt x="97" y="0"/>
                  </a:lnTo>
                  <a:lnTo>
                    <a:pt x="97" y="0"/>
                  </a:lnTo>
                  <a:lnTo>
                    <a:pt x="93" y="0"/>
                  </a:lnTo>
                  <a:lnTo>
                    <a:pt x="93" y="3"/>
                  </a:lnTo>
                  <a:lnTo>
                    <a:pt x="93" y="3"/>
                  </a:lnTo>
                  <a:lnTo>
                    <a:pt x="93" y="3"/>
                  </a:lnTo>
                  <a:lnTo>
                    <a:pt x="0" y="183"/>
                  </a:lnTo>
                  <a:lnTo>
                    <a:pt x="0" y="180"/>
                  </a:lnTo>
                  <a:lnTo>
                    <a:pt x="0" y="180"/>
                  </a:lnTo>
                  <a:lnTo>
                    <a:pt x="0" y="180"/>
                  </a:lnTo>
                  <a:lnTo>
                    <a:pt x="0" y="180"/>
                  </a:lnTo>
                  <a:lnTo>
                    <a:pt x="0" y="180"/>
                  </a:lnTo>
                  <a:lnTo>
                    <a:pt x="3" y="180"/>
                  </a:lnTo>
                  <a:lnTo>
                    <a:pt x="3" y="180"/>
                  </a:lnTo>
                  <a:lnTo>
                    <a:pt x="3" y="180"/>
                  </a:lnTo>
                  <a:lnTo>
                    <a:pt x="7" y="180"/>
                  </a:lnTo>
                  <a:lnTo>
                    <a:pt x="7" y="180"/>
                  </a:lnTo>
                  <a:lnTo>
                    <a:pt x="7" y="180"/>
                  </a:lnTo>
                  <a:lnTo>
                    <a:pt x="10" y="180"/>
                  </a:lnTo>
                  <a:lnTo>
                    <a:pt x="10" y="180"/>
                  </a:lnTo>
                  <a:lnTo>
                    <a:pt x="10" y="180"/>
                  </a:lnTo>
                  <a:lnTo>
                    <a:pt x="13" y="180"/>
                  </a:lnTo>
                  <a:lnTo>
                    <a:pt x="13" y="180"/>
                  </a:lnTo>
                  <a:lnTo>
                    <a:pt x="17" y="180"/>
                  </a:lnTo>
                  <a:lnTo>
                    <a:pt x="17" y="180"/>
                  </a:lnTo>
                  <a:lnTo>
                    <a:pt x="17" y="180"/>
                  </a:lnTo>
                  <a:lnTo>
                    <a:pt x="20" y="183"/>
                  </a:lnTo>
                  <a:lnTo>
                    <a:pt x="20" y="183"/>
                  </a:lnTo>
                  <a:lnTo>
                    <a:pt x="24" y="183"/>
                  </a:lnTo>
                  <a:lnTo>
                    <a:pt x="24" y="183"/>
                  </a:lnTo>
                  <a:lnTo>
                    <a:pt x="27" y="183"/>
                  </a:lnTo>
                  <a:lnTo>
                    <a:pt x="27" y="187"/>
                  </a:lnTo>
                  <a:lnTo>
                    <a:pt x="31" y="187"/>
                  </a:lnTo>
                  <a:lnTo>
                    <a:pt x="31" y="187"/>
                  </a:lnTo>
                  <a:lnTo>
                    <a:pt x="31" y="187"/>
                  </a:lnTo>
                  <a:lnTo>
                    <a:pt x="34" y="190"/>
                  </a:lnTo>
                  <a:lnTo>
                    <a:pt x="34" y="190"/>
                  </a:lnTo>
                  <a:lnTo>
                    <a:pt x="38" y="190"/>
                  </a:lnTo>
                  <a:lnTo>
                    <a:pt x="38" y="194"/>
                  </a:lnTo>
                  <a:lnTo>
                    <a:pt x="38" y="194"/>
                  </a:lnTo>
                  <a:lnTo>
                    <a:pt x="41" y="194"/>
                  </a:lnTo>
                  <a:lnTo>
                    <a:pt x="41" y="194"/>
                  </a:lnTo>
                  <a:lnTo>
                    <a:pt x="41" y="197"/>
                  </a:lnTo>
                  <a:lnTo>
                    <a:pt x="41" y="197"/>
                  </a:lnTo>
                  <a:lnTo>
                    <a:pt x="45" y="197"/>
                  </a:lnTo>
                  <a:lnTo>
                    <a:pt x="45" y="201"/>
                  </a:lnTo>
                  <a:lnTo>
                    <a:pt x="45" y="201"/>
                  </a:lnTo>
                  <a:lnTo>
                    <a:pt x="45" y="201"/>
                  </a:lnTo>
                  <a:lnTo>
                    <a:pt x="45" y="201"/>
                  </a:lnTo>
                  <a:lnTo>
                    <a:pt x="45" y="204"/>
                  </a:lnTo>
                  <a:lnTo>
                    <a:pt x="45" y="204"/>
                  </a:lnTo>
                  <a:lnTo>
                    <a:pt x="45" y="204"/>
                  </a:lnTo>
                  <a:lnTo>
                    <a:pt x="45" y="204"/>
                  </a:lnTo>
                  <a:lnTo>
                    <a:pt x="45" y="208"/>
                  </a:lnTo>
                  <a:lnTo>
                    <a:pt x="45" y="208"/>
                  </a:lnTo>
                  <a:lnTo>
                    <a:pt x="45" y="208"/>
                  </a:lnTo>
                  <a:lnTo>
                    <a:pt x="138" y="2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214"/>
            <p:cNvSpPr>
              <a:spLocks/>
            </p:cNvSpPr>
            <p:nvPr/>
          </p:nvSpPr>
          <p:spPr bwMode="auto">
            <a:xfrm>
              <a:off x="3638" y="3185"/>
              <a:ext cx="270" cy="194"/>
            </a:xfrm>
            <a:custGeom>
              <a:avLst/>
              <a:gdLst>
                <a:gd name="T0" fmla="*/ 7 w 270"/>
                <a:gd name="T1" fmla="*/ 149 h 194"/>
                <a:gd name="T2" fmla="*/ 3 w 270"/>
                <a:gd name="T3" fmla="*/ 149 h 194"/>
                <a:gd name="T4" fmla="*/ 3 w 270"/>
                <a:gd name="T5" fmla="*/ 153 h 194"/>
                <a:gd name="T6" fmla="*/ 0 w 270"/>
                <a:gd name="T7" fmla="*/ 153 h 194"/>
                <a:gd name="T8" fmla="*/ 0 w 270"/>
                <a:gd name="T9" fmla="*/ 156 h 194"/>
                <a:gd name="T10" fmla="*/ 0 w 270"/>
                <a:gd name="T11" fmla="*/ 160 h 194"/>
                <a:gd name="T12" fmla="*/ 0 w 270"/>
                <a:gd name="T13" fmla="*/ 160 h 194"/>
                <a:gd name="T14" fmla="*/ 0 w 270"/>
                <a:gd name="T15" fmla="*/ 163 h 194"/>
                <a:gd name="T16" fmla="*/ 0 w 270"/>
                <a:gd name="T17" fmla="*/ 166 h 194"/>
                <a:gd name="T18" fmla="*/ 3 w 270"/>
                <a:gd name="T19" fmla="*/ 170 h 194"/>
                <a:gd name="T20" fmla="*/ 3 w 270"/>
                <a:gd name="T21" fmla="*/ 173 h 194"/>
                <a:gd name="T22" fmla="*/ 3 w 270"/>
                <a:gd name="T23" fmla="*/ 177 h 194"/>
                <a:gd name="T24" fmla="*/ 7 w 270"/>
                <a:gd name="T25" fmla="*/ 180 h 194"/>
                <a:gd name="T26" fmla="*/ 10 w 270"/>
                <a:gd name="T27" fmla="*/ 184 h 194"/>
                <a:gd name="T28" fmla="*/ 10 w 270"/>
                <a:gd name="T29" fmla="*/ 184 h 194"/>
                <a:gd name="T30" fmla="*/ 14 w 270"/>
                <a:gd name="T31" fmla="*/ 187 h 194"/>
                <a:gd name="T32" fmla="*/ 17 w 270"/>
                <a:gd name="T33" fmla="*/ 191 h 194"/>
                <a:gd name="T34" fmla="*/ 17 w 270"/>
                <a:gd name="T35" fmla="*/ 191 h 194"/>
                <a:gd name="T36" fmla="*/ 21 w 270"/>
                <a:gd name="T37" fmla="*/ 191 h 194"/>
                <a:gd name="T38" fmla="*/ 24 w 270"/>
                <a:gd name="T39" fmla="*/ 194 h 194"/>
                <a:gd name="T40" fmla="*/ 24 w 270"/>
                <a:gd name="T41" fmla="*/ 194 h 194"/>
                <a:gd name="T42" fmla="*/ 28 w 270"/>
                <a:gd name="T43" fmla="*/ 194 h 194"/>
                <a:gd name="T44" fmla="*/ 31 w 270"/>
                <a:gd name="T45" fmla="*/ 194 h 194"/>
                <a:gd name="T46" fmla="*/ 31 w 270"/>
                <a:gd name="T47" fmla="*/ 194 h 194"/>
                <a:gd name="T48" fmla="*/ 34 w 270"/>
                <a:gd name="T49" fmla="*/ 191 h 194"/>
                <a:gd name="T50" fmla="*/ 270 w 270"/>
                <a:gd name="T51" fmla="*/ 49 h 194"/>
                <a:gd name="T52" fmla="*/ 267 w 270"/>
                <a:gd name="T53" fmla="*/ 49 h 194"/>
                <a:gd name="T54" fmla="*/ 263 w 270"/>
                <a:gd name="T55" fmla="*/ 49 h 194"/>
                <a:gd name="T56" fmla="*/ 263 w 270"/>
                <a:gd name="T57" fmla="*/ 49 h 194"/>
                <a:gd name="T58" fmla="*/ 260 w 270"/>
                <a:gd name="T59" fmla="*/ 49 h 194"/>
                <a:gd name="T60" fmla="*/ 256 w 270"/>
                <a:gd name="T61" fmla="*/ 49 h 194"/>
                <a:gd name="T62" fmla="*/ 256 w 270"/>
                <a:gd name="T63" fmla="*/ 45 h 194"/>
                <a:gd name="T64" fmla="*/ 253 w 270"/>
                <a:gd name="T65" fmla="*/ 45 h 194"/>
                <a:gd name="T66" fmla="*/ 249 w 270"/>
                <a:gd name="T67" fmla="*/ 42 h 194"/>
                <a:gd name="T68" fmla="*/ 246 w 270"/>
                <a:gd name="T69" fmla="*/ 42 h 194"/>
                <a:gd name="T70" fmla="*/ 246 w 270"/>
                <a:gd name="T71" fmla="*/ 38 h 194"/>
                <a:gd name="T72" fmla="*/ 243 w 270"/>
                <a:gd name="T73" fmla="*/ 35 h 194"/>
                <a:gd name="T74" fmla="*/ 243 w 270"/>
                <a:gd name="T75" fmla="*/ 31 h 194"/>
                <a:gd name="T76" fmla="*/ 239 w 270"/>
                <a:gd name="T77" fmla="*/ 28 h 194"/>
                <a:gd name="T78" fmla="*/ 239 w 270"/>
                <a:gd name="T79" fmla="*/ 24 h 194"/>
                <a:gd name="T80" fmla="*/ 236 w 270"/>
                <a:gd name="T81" fmla="*/ 24 h 194"/>
                <a:gd name="T82" fmla="*/ 236 w 270"/>
                <a:gd name="T83" fmla="*/ 21 h 194"/>
                <a:gd name="T84" fmla="*/ 236 w 270"/>
                <a:gd name="T85" fmla="*/ 17 h 194"/>
                <a:gd name="T86" fmla="*/ 236 w 270"/>
                <a:gd name="T87" fmla="*/ 14 h 194"/>
                <a:gd name="T88" fmla="*/ 236 w 270"/>
                <a:gd name="T89" fmla="*/ 10 h 194"/>
                <a:gd name="T90" fmla="*/ 236 w 270"/>
                <a:gd name="T91" fmla="*/ 7 h 194"/>
                <a:gd name="T92" fmla="*/ 236 w 270"/>
                <a:gd name="T93" fmla="*/ 7 h 194"/>
                <a:gd name="T94" fmla="*/ 239 w 270"/>
                <a:gd name="T95" fmla="*/ 3 h 194"/>
                <a:gd name="T96" fmla="*/ 239 w 270"/>
                <a:gd name="T97" fmla="*/ 3 h 194"/>
                <a:gd name="T98" fmla="*/ 243 w 270"/>
                <a:gd name="T9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194">
                  <a:moveTo>
                    <a:pt x="7" y="146"/>
                  </a:moveTo>
                  <a:lnTo>
                    <a:pt x="7" y="149"/>
                  </a:lnTo>
                  <a:lnTo>
                    <a:pt x="3" y="149"/>
                  </a:lnTo>
                  <a:lnTo>
                    <a:pt x="3" y="149"/>
                  </a:lnTo>
                  <a:lnTo>
                    <a:pt x="3" y="149"/>
                  </a:lnTo>
                  <a:lnTo>
                    <a:pt x="3" y="153"/>
                  </a:lnTo>
                  <a:lnTo>
                    <a:pt x="3" y="153"/>
                  </a:lnTo>
                  <a:lnTo>
                    <a:pt x="0" y="153"/>
                  </a:lnTo>
                  <a:lnTo>
                    <a:pt x="0" y="153"/>
                  </a:lnTo>
                  <a:lnTo>
                    <a:pt x="0" y="156"/>
                  </a:lnTo>
                  <a:lnTo>
                    <a:pt x="0" y="156"/>
                  </a:lnTo>
                  <a:lnTo>
                    <a:pt x="0" y="160"/>
                  </a:lnTo>
                  <a:lnTo>
                    <a:pt x="0" y="160"/>
                  </a:lnTo>
                  <a:lnTo>
                    <a:pt x="0" y="160"/>
                  </a:lnTo>
                  <a:lnTo>
                    <a:pt x="0" y="163"/>
                  </a:lnTo>
                  <a:lnTo>
                    <a:pt x="0" y="163"/>
                  </a:lnTo>
                  <a:lnTo>
                    <a:pt x="0" y="166"/>
                  </a:lnTo>
                  <a:lnTo>
                    <a:pt x="0" y="166"/>
                  </a:lnTo>
                  <a:lnTo>
                    <a:pt x="3" y="170"/>
                  </a:lnTo>
                  <a:lnTo>
                    <a:pt x="3" y="170"/>
                  </a:lnTo>
                  <a:lnTo>
                    <a:pt x="3" y="173"/>
                  </a:lnTo>
                  <a:lnTo>
                    <a:pt x="3" y="173"/>
                  </a:lnTo>
                  <a:lnTo>
                    <a:pt x="3" y="173"/>
                  </a:lnTo>
                  <a:lnTo>
                    <a:pt x="3" y="177"/>
                  </a:lnTo>
                  <a:lnTo>
                    <a:pt x="7" y="177"/>
                  </a:lnTo>
                  <a:lnTo>
                    <a:pt x="7" y="180"/>
                  </a:lnTo>
                  <a:lnTo>
                    <a:pt x="7" y="180"/>
                  </a:lnTo>
                  <a:lnTo>
                    <a:pt x="10" y="184"/>
                  </a:lnTo>
                  <a:lnTo>
                    <a:pt x="10" y="184"/>
                  </a:lnTo>
                  <a:lnTo>
                    <a:pt x="10" y="184"/>
                  </a:lnTo>
                  <a:lnTo>
                    <a:pt x="10" y="187"/>
                  </a:lnTo>
                  <a:lnTo>
                    <a:pt x="14" y="187"/>
                  </a:lnTo>
                  <a:lnTo>
                    <a:pt x="14" y="187"/>
                  </a:lnTo>
                  <a:lnTo>
                    <a:pt x="17" y="191"/>
                  </a:lnTo>
                  <a:lnTo>
                    <a:pt x="17" y="191"/>
                  </a:lnTo>
                  <a:lnTo>
                    <a:pt x="17" y="191"/>
                  </a:lnTo>
                  <a:lnTo>
                    <a:pt x="21" y="191"/>
                  </a:lnTo>
                  <a:lnTo>
                    <a:pt x="21" y="191"/>
                  </a:lnTo>
                  <a:lnTo>
                    <a:pt x="21" y="194"/>
                  </a:lnTo>
                  <a:lnTo>
                    <a:pt x="24" y="194"/>
                  </a:lnTo>
                  <a:lnTo>
                    <a:pt x="24" y="194"/>
                  </a:lnTo>
                  <a:lnTo>
                    <a:pt x="24" y="194"/>
                  </a:lnTo>
                  <a:lnTo>
                    <a:pt x="28" y="194"/>
                  </a:lnTo>
                  <a:lnTo>
                    <a:pt x="28" y="194"/>
                  </a:lnTo>
                  <a:lnTo>
                    <a:pt x="28" y="194"/>
                  </a:lnTo>
                  <a:lnTo>
                    <a:pt x="31" y="194"/>
                  </a:lnTo>
                  <a:lnTo>
                    <a:pt x="31" y="194"/>
                  </a:lnTo>
                  <a:lnTo>
                    <a:pt x="31" y="194"/>
                  </a:lnTo>
                  <a:lnTo>
                    <a:pt x="34" y="194"/>
                  </a:lnTo>
                  <a:lnTo>
                    <a:pt x="34" y="191"/>
                  </a:lnTo>
                  <a:lnTo>
                    <a:pt x="270" y="49"/>
                  </a:lnTo>
                  <a:lnTo>
                    <a:pt x="270" y="49"/>
                  </a:lnTo>
                  <a:lnTo>
                    <a:pt x="267" y="49"/>
                  </a:lnTo>
                  <a:lnTo>
                    <a:pt x="267" y="49"/>
                  </a:lnTo>
                  <a:lnTo>
                    <a:pt x="267" y="49"/>
                  </a:lnTo>
                  <a:lnTo>
                    <a:pt x="263" y="49"/>
                  </a:lnTo>
                  <a:lnTo>
                    <a:pt x="263" y="49"/>
                  </a:lnTo>
                  <a:lnTo>
                    <a:pt x="263" y="49"/>
                  </a:lnTo>
                  <a:lnTo>
                    <a:pt x="260" y="49"/>
                  </a:lnTo>
                  <a:lnTo>
                    <a:pt x="260" y="49"/>
                  </a:lnTo>
                  <a:lnTo>
                    <a:pt x="260" y="49"/>
                  </a:lnTo>
                  <a:lnTo>
                    <a:pt x="256" y="49"/>
                  </a:lnTo>
                  <a:lnTo>
                    <a:pt x="256" y="45"/>
                  </a:lnTo>
                  <a:lnTo>
                    <a:pt x="256" y="45"/>
                  </a:lnTo>
                  <a:lnTo>
                    <a:pt x="253" y="45"/>
                  </a:lnTo>
                  <a:lnTo>
                    <a:pt x="253" y="45"/>
                  </a:lnTo>
                  <a:lnTo>
                    <a:pt x="249" y="45"/>
                  </a:lnTo>
                  <a:lnTo>
                    <a:pt x="249" y="42"/>
                  </a:lnTo>
                  <a:lnTo>
                    <a:pt x="249" y="42"/>
                  </a:lnTo>
                  <a:lnTo>
                    <a:pt x="246" y="42"/>
                  </a:lnTo>
                  <a:lnTo>
                    <a:pt x="246" y="38"/>
                  </a:lnTo>
                  <a:lnTo>
                    <a:pt x="246" y="38"/>
                  </a:lnTo>
                  <a:lnTo>
                    <a:pt x="243" y="35"/>
                  </a:lnTo>
                  <a:lnTo>
                    <a:pt x="243" y="35"/>
                  </a:lnTo>
                  <a:lnTo>
                    <a:pt x="243" y="35"/>
                  </a:lnTo>
                  <a:lnTo>
                    <a:pt x="243" y="31"/>
                  </a:lnTo>
                  <a:lnTo>
                    <a:pt x="239" y="31"/>
                  </a:lnTo>
                  <a:lnTo>
                    <a:pt x="239" y="28"/>
                  </a:lnTo>
                  <a:lnTo>
                    <a:pt x="239" y="28"/>
                  </a:lnTo>
                  <a:lnTo>
                    <a:pt x="239" y="24"/>
                  </a:lnTo>
                  <a:lnTo>
                    <a:pt x="239" y="24"/>
                  </a:lnTo>
                  <a:lnTo>
                    <a:pt x="236" y="24"/>
                  </a:lnTo>
                  <a:lnTo>
                    <a:pt x="236" y="21"/>
                  </a:lnTo>
                  <a:lnTo>
                    <a:pt x="236" y="21"/>
                  </a:lnTo>
                  <a:lnTo>
                    <a:pt x="236" y="17"/>
                  </a:lnTo>
                  <a:lnTo>
                    <a:pt x="236" y="17"/>
                  </a:lnTo>
                  <a:lnTo>
                    <a:pt x="236" y="14"/>
                  </a:lnTo>
                  <a:lnTo>
                    <a:pt x="236" y="14"/>
                  </a:lnTo>
                  <a:lnTo>
                    <a:pt x="236" y="10"/>
                  </a:lnTo>
                  <a:lnTo>
                    <a:pt x="236" y="10"/>
                  </a:lnTo>
                  <a:lnTo>
                    <a:pt x="236" y="10"/>
                  </a:lnTo>
                  <a:lnTo>
                    <a:pt x="236" y="7"/>
                  </a:lnTo>
                  <a:lnTo>
                    <a:pt x="236" y="7"/>
                  </a:lnTo>
                  <a:lnTo>
                    <a:pt x="236" y="7"/>
                  </a:lnTo>
                  <a:lnTo>
                    <a:pt x="239" y="3"/>
                  </a:lnTo>
                  <a:lnTo>
                    <a:pt x="239" y="3"/>
                  </a:lnTo>
                  <a:lnTo>
                    <a:pt x="239" y="3"/>
                  </a:lnTo>
                  <a:lnTo>
                    <a:pt x="239" y="3"/>
                  </a:lnTo>
                  <a:lnTo>
                    <a:pt x="239" y="0"/>
                  </a:lnTo>
                  <a:lnTo>
                    <a:pt x="243" y="0"/>
                  </a:lnTo>
                  <a:lnTo>
                    <a:pt x="7" y="14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Oval 215"/>
            <p:cNvSpPr>
              <a:spLocks noChangeArrowheads="1"/>
            </p:cNvSpPr>
            <p:nvPr/>
          </p:nvSpPr>
          <p:spPr bwMode="auto">
            <a:xfrm>
              <a:off x="4047" y="705"/>
              <a:ext cx="80" cy="8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Oval 216"/>
            <p:cNvSpPr>
              <a:spLocks noChangeArrowheads="1"/>
            </p:cNvSpPr>
            <p:nvPr/>
          </p:nvSpPr>
          <p:spPr bwMode="auto">
            <a:xfrm>
              <a:off x="5465" y="1472"/>
              <a:ext cx="80" cy="79"/>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Freeform 217"/>
            <p:cNvSpPr>
              <a:spLocks/>
            </p:cNvSpPr>
            <p:nvPr/>
          </p:nvSpPr>
          <p:spPr bwMode="auto">
            <a:xfrm>
              <a:off x="5382" y="1426"/>
              <a:ext cx="139" cy="105"/>
            </a:xfrm>
            <a:custGeom>
              <a:avLst/>
              <a:gdLst>
                <a:gd name="T0" fmla="*/ 101 w 139"/>
                <a:gd name="T1" fmla="*/ 105 h 105"/>
                <a:gd name="T2" fmla="*/ 104 w 139"/>
                <a:gd name="T3" fmla="*/ 105 h 105"/>
                <a:gd name="T4" fmla="*/ 108 w 139"/>
                <a:gd name="T5" fmla="*/ 105 h 105"/>
                <a:gd name="T6" fmla="*/ 111 w 139"/>
                <a:gd name="T7" fmla="*/ 105 h 105"/>
                <a:gd name="T8" fmla="*/ 115 w 139"/>
                <a:gd name="T9" fmla="*/ 105 h 105"/>
                <a:gd name="T10" fmla="*/ 115 w 139"/>
                <a:gd name="T11" fmla="*/ 105 h 105"/>
                <a:gd name="T12" fmla="*/ 118 w 139"/>
                <a:gd name="T13" fmla="*/ 105 h 105"/>
                <a:gd name="T14" fmla="*/ 121 w 139"/>
                <a:gd name="T15" fmla="*/ 101 h 105"/>
                <a:gd name="T16" fmla="*/ 125 w 139"/>
                <a:gd name="T17" fmla="*/ 101 h 105"/>
                <a:gd name="T18" fmla="*/ 128 w 139"/>
                <a:gd name="T19" fmla="*/ 98 h 105"/>
                <a:gd name="T20" fmla="*/ 132 w 139"/>
                <a:gd name="T21" fmla="*/ 94 h 105"/>
                <a:gd name="T22" fmla="*/ 132 w 139"/>
                <a:gd name="T23" fmla="*/ 94 h 105"/>
                <a:gd name="T24" fmla="*/ 135 w 139"/>
                <a:gd name="T25" fmla="*/ 91 h 105"/>
                <a:gd name="T26" fmla="*/ 135 w 139"/>
                <a:gd name="T27" fmla="*/ 87 h 105"/>
                <a:gd name="T28" fmla="*/ 135 w 139"/>
                <a:gd name="T29" fmla="*/ 84 h 105"/>
                <a:gd name="T30" fmla="*/ 139 w 139"/>
                <a:gd name="T31" fmla="*/ 80 h 105"/>
                <a:gd name="T32" fmla="*/ 139 w 139"/>
                <a:gd name="T33" fmla="*/ 77 h 105"/>
                <a:gd name="T34" fmla="*/ 139 w 139"/>
                <a:gd name="T35" fmla="*/ 73 h 105"/>
                <a:gd name="T36" fmla="*/ 135 w 139"/>
                <a:gd name="T37" fmla="*/ 70 h 105"/>
                <a:gd name="T38" fmla="*/ 135 w 139"/>
                <a:gd name="T39" fmla="*/ 66 h 105"/>
                <a:gd name="T40" fmla="*/ 135 w 139"/>
                <a:gd name="T41" fmla="*/ 63 h 105"/>
                <a:gd name="T42" fmla="*/ 132 w 139"/>
                <a:gd name="T43" fmla="*/ 63 h 105"/>
                <a:gd name="T44" fmla="*/ 132 w 139"/>
                <a:gd name="T45" fmla="*/ 59 h 105"/>
                <a:gd name="T46" fmla="*/ 128 w 139"/>
                <a:gd name="T47" fmla="*/ 56 h 105"/>
                <a:gd name="T48" fmla="*/ 125 w 139"/>
                <a:gd name="T49" fmla="*/ 56 h 105"/>
                <a:gd name="T50" fmla="*/ 28 w 139"/>
                <a:gd name="T51" fmla="*/ 4 h 105"/>
                <a:gd name="T52" fmla="*/ 31 w 139"/>
                <a:gd name="T53" fmla="*/ 4 h 105"/>
                <a:gd name="T54" fmla="*/ 31 w 139"/>
                <a:gd name="T55" fmla="*/ 7 h 105"/>
                <a:gd name="T56" fmla="*/ 35 w 139"/>
                <a:gd name="T57" fmla="*/ 7 h 105"/>
                <a:gd name="T58" fmla="*/ 35 w 139"/>
                <a:gd name="T59" fmla="*/ 11 h 105"/>
                <a:gd name="T60" fmla="*/ 38 w 139"/>
                <a:gd name="T61" fmla="*/ 14 h 105"/>
                <a:gd name="T62" fmla="*/ 38 w 139"/>
                <a:gd name="T63" fmla="*/ 18 h 105"/>
                <a:gd name="T64" fmla="*/ 38 w 139"/>
                <a:gd name="T65" fmla="*/ 21 h 105"/>
                <a:gd name="T66" fmla="*/ 38 w 139"/>
                <a:gd name="T67" fmla="*/ 25 h 105"/>
                <a:gd name="T68" fmla="*/ 38 w 139"/>
                <a:gd name="T69" fmla="*/ 28 h 105"/>
                <a:gd name="T70" fmla="*/ 38 w 139"/>
                <a:gd name="T71" fmla="*/ 32 h 105"/>
                <a:gd name="T72" fmla="*/ 35 w 139"/>
                <a:gd name="T73" fmla="*/ 35 h 105"/>
                <a:gd name="T74" fmla="*/ 35 w 139"/>
                <a:gd name="T75" fmla="*/ 39 h 105"/>
                <a:gd name="T76" fmla="*/ 31 w 139"/>
                <a:gd name="T77" fmla="*/ 42 h 105"/>
                <a:gd name="T78" fmla="*/ 31 w 139"/>
                <a:gd name="T79" fmla="*/ 42 h 105"/>
                <a:gd name="T80" fmla="*/ 28 w 139"/>
                <a:gd name="T81" fmla="*/ 46 h 105"/>
                <a:gd name="T82" fmla="*/ 24 w 139"/>
                <a:gd name="T83" fmla="*/ 49 h 105"/>
                <a:gd name="T84" fmla="*/ 21 w 139"/>
                <a:gd name="T85" fmla="*/ 49 h 105"/>
                <a:gd name="T86" fmla="*/ 17 w 139"/>
                <a:gd name="T87" fmla="*/ 53 h 105"/>
                <a:gd name="T88" fmla="*/ 14 w 139"/>
                <a:gd name="T89" fmla="*/ 53 h 105"/>
                <a:gd name="T90" fmla="*/ 10 w 139"/>
                <a:gd name="T91" fmla="*/ 53 h 105"/>
                <a:gd name="T92" fmla="*/ 7 w 139"/>
                <a:gd name="T93" fmla="*/ 53 h 105"/>
                <a:gd name="T94" fmla="*/ 7 w 139"/>
                <a:gd name="T95" fmla="*/ 53 h 105"/>
                <a:gd name="T96" fmla="*/ 4 w 139"/>
                <a:gd name="T97" fmla="*/ 53 h 105"/>
                <a:gd name="T98" fmla="*/ 0 w 139"/>
                <a:gd name="T99"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105">
                  <a:moveTo>
                    <a:pt x="101" y="101"/>
                  </a:moveTo>
                  <a:lnTo>
                    <a:pt x="101" y="105"/>
                  </a:lnTo>
                  <a:lnTo>
                    <a:pt x="101" y="105"/>
                  </a:lnTo>
                  <a:lnTo>
                    <a:pt x="104" y="105"/>
                  </a:lnTo>
                  <a:lnTo>
                    <a:pt x="104" y="105"/>
                  </a:lnTo>
                  <a:lnTo>
                    <a:pt x="108" y="105"/>
                  </a:lnTo>
                  <a:lnTo>
                    <a:pt x="108" y="105"/>
                  </a:lnTo>
                  <a:lnTo>
                    <a:pt x="111" y="105"/>
                  </a:lnTo>
                  <a:lnTo>
                    <a:pt x="111" y="105"/>
                  </a:lnTo>
                  <a:lnTo>
                    <a:pt x="115" y="105"/>
                  </a:lnTo>
                  <a:lnTo>
                    <a:pt x="115" y="105"/>
                  </a:lnTo>
                  <a:lnTo>
                    <a:pt x="115" y="105"/>
                  </a:lnTo>
                  <a:lnTo>
                    <a:pt x="118" y="105"/>
                  </a:lnTo>
                  <a:lnTo>
                    <a:pt x="118" y="105"/>
                  </a:lnTo>
                  <a:lnTo>
                    <a:pt x="121" y="101"/>
                  </a:lnTo>
                  <a:lnTo>
                    <a:pt x="121" y="101"/>
                  </a:lnTo>
                  <a:lnTo>
                    <a:pt x="125" y="101"/>
                  </a:lnTo>
                  <a:lnTo>
                    <a:pt x="125" y="101"/>
                  </a:lnTo>
                  <a:lnTo>
                    <a:pt x="125" y="98"/>
                  </a:lnTo>
                  <a:lnTo>
                    <a:pt x="128" y="98"/>
                  </a:lnTo>
                  <a:lnTo>
                    <a:pt x="128" y="98"/>
                  </a:lnTo>
                  <a:lnTo>
                    <a:pt x="132" y="94"/>
                  </a:lnTo>
                  <a:lnTo>
                    <a:pt x="132" y="94"/>
                  </a:lnTo>
                  <a:lnTo>
                    <a:pt x="132" y="94"/>
                  </a:lnTo>
                  <a:lnTo>
                    <a:pt x="132" y="91"/>
                  </a:lnTo>
                  <a:lnTo>
                    <a:pt x="135" y="91"/>
                  </a:lnTo>
                  <a:lnTo>
                    <a:pt x="135" y="87"/>
                  </a:lnTo>
                  <a:lnTo>
                    <a:pt x="135" y="87"/>
                  </a:lnTo>
                  <a:lnTo>
                    <a:pt x="135" y="84"/>
                  </a:lnTo>
                  <a:lnTo>
                    <a:pt x="135" y="84"/>
                  </a:lnTo>
                  <a:lnTo>
                    <a:pt x="135" y="80"/>
                  </a:lnTo>
                  <a:lnTo>
                    <a:pt x="139" y="80"/>
                  </a:lnTo>
                  <a:lnTo>
                    <a:pt x="139" y="77"/>
                  </a:lnTo>
                  <a:lnTo>
                    <a:pt x="139" y="77"/>
                  </a:lnTo>
                  <a:lnTo>
                    <a:pt x="139" y="73"/>
                  </a:lnTo>
                  <a:lnTo>
                    <a:pt x="139" y="73"/>
                  </a:lnTo>
                  <a:lnTo>
                    <a:pt x="139" y="70"/>
                  </a:lnTo>
                  <a:lnTo>
                    <a:pt x="135" y="70"/>
                  </a:lnTo>
                  <a:lnTo>
                    <a:pt x="135" y="70"/>
                  </a:lnTo>
                  <a:lnTo>
                    <a:pt x="135" y="66"/>
                  </a:lnTo>
                  <a:lnTo>
                    <a:pt x="135" y="66"/>
                  </a:lnTo>
                  <a:lnTo>
                    <a:pt x="135" y="63"/>
                  </a:lnTo>
                  <a:lnTo>
                    <a:pt x="135" y="63"/>
                  </a:lnTo>
                  <a:lnTo>
                    <a:pt x="132" y="63"/>
                  </a:lnTo>
                  <a:lnTo>
                    <a:pt x="132" y="59"/>
                  </a:lnTo>
                  <a:lnTo>
                    <a:pt x="132" y="59"/>
                  </a:lnTo>
                  <a:lnTo>
                    <a:pt x="128" y="59"/>
                  </a:lnTo>
                  <a:lnTo>
                    <a:pt x="128" y="56"/>
                  </a:lnTo>
                  <a:lnTo>
                    <a:pt x="128" y="56"/>
                  </a:lnTo>
                  <a:lnTo>
                    <a:pt x="125" y="56"/>
                  </a:lnTo>
                  <a:lnTo>
                    <a:pt x="28" y="0"/>
                  </a:lnTo>
                  <a:lnTo>
                    <a:pt x="28" y="4"/>
                  </a:lnTo>
                  <a:lnTo>
                    <a:pt x="28" y="4"/>
                  </a:lnTo>
                  <a:lnTo>
                    <a:pt x="31" y="4"/>
                  </a:lnTo>
                  <a:lnTo>
                    <a:pt x="31" y="4"/>
                  </a:lnTo>
                  <a:lnTo>
                    <a:pt x="31" y="7"/>
                  </a:lnTo>
                  <a:lnTo>
                    <a:pt x="35" y="7"/>
                  </a:lnTo>
                  <a:lnTo>
                    <a:pt x="35" y="7"/>
                  </a:lnTo>
                  <a:lnTo>
                    <a:pt x="35" y="11"/>
                  </a:lnTo>
                  <a:lnTo>
                    <a:pt x="35" y="11"/>
                  </a:lnTo>
                  <a:lnTo>
                    <a:pt x="38" y="14"/>
                  </a:lnTo>
                  <a:lnTo>
                    <a:pt x="38" y="14"/>
                  </a:lnTo>
                  <a:lnTo>
                    <a:pt x="38" y="18"/>
                  </a:lnTo>
                  <a:lnTo>
                    <a:pt x="38" y="18"/>
                  </a:lnTo>
                  <a:lnTo>
                    <a:pt x="38" y="18"/>
                  </a:lnTo>
                  <a:lnTo>
                    <a:pt x="38" y="21"/>
                  </a:lnTo>
                  <a:lnTo>
                    <a:pt x="38" y="21"/>
                  </a:lnTo>
                  <a:lnTo>
                    <a:pt x="38" y="25"/>
                  </a:lnTo>
                  <a:lnTo>
                    <a:pt x="38" y="25"/>
                  </a:lnTo>
                  <a:lnTo>
                    <a:pt x="38" y="28"/>
                  </a:lnTo>
                  <a:lnTo>
                    <a:pt x="38" y="28"/>
                  </a:lnTo>
                  <a:lnTo>
                    <a:pt x="38" y="32"/>
                  </a:lnTo>
                  <a:lnTo>
                    <a:pt x="35" y="32"/>
                  </a:lnTo>
                  <a:lnTo>
                    <a:pt x="35" y="35"/>
                  </a:lnTo>
                  <a:lnTo>
                    <a:pt x="35" y="35"/>
                  </a:lnTo>
                  <a:lnTo>
                    <a:pt x="35" y="39"/>
                  </a:lnTo>
                  <a:lnTo>
                    <a:pt x="31" y="39"/>
                  </a:lnTo>
                  <a:lnTo>
                    <a:pt x="31" y="42"/>
                  </a:lnTo>
                  <a:lnTo>
                    <a:pt x="31" y="42"/>
                  </a:lnTo>
                  <a:lnTo>
                    <a:pt x="31" y="42"/>
                  </a:lnTo>
                  <a:lnTo>
                    <a:pt x="28" y="46"/>
                  </a:lnTo>
                  <a:lnTo>
                    <a:pt x="28" y="46"/>
                  </a:lnTo>
                  <a:lnTo>
                    <a:pt x="24" y="46"/>
                  </a:lnTo>
                  <a:lnTo>
                    <a:pt x="24" y="49"/>
                  </a:lnTo>
                  <a:lnTo>
                    <a:pt x="24" y="49"/>
                  </a:lnTo>
                  <a:lnTo>
                    <a:pt x="21" y="49"/>
                  </a:lnTo>
                  <a:lnTo>
                    <a:pt x="21" y="49"/>
                  </a:lnTo>
                  <a:lnTo>
                    <a:pt x="17" y="53"/>
                  </a:lnTo>
                  <a:lnTo>
                    <a:pt x="17" y="53"/>
                  </a:lnTo>
                  <a:lnTo>
                    <a:pt x="14" y="53"/>
                  </a:lnTo>
                  <a:lnTo>
                    <a:pt x="14" y="53"/>
                  </a:lnTo>
                  <a:lnTo>
                    <a:pt x="10" y="53"/>
                  </a:lnTo>
                  <a:lnTo>
                    <a:pt x="10" y="53"/>
                  </a:lnTo>
                  <a:lnTo>
                    <a:pt x="7" y="53"/>
                  </a:lnTo>
                  <a:lnTo>
                    <a:pt x="7" y="53"/>
                  </a:lnTo>
                  <a:lnTo>
                    <a:pt x="7" y="53"/>
                  </a:lnTo>
                  <a:lnTo>
                    <a:pt x="4" y="53"/>
                  </a:lnTo>
                  <a:lnTo>
                    <a:pt x="4" y="53"/>
                  </a:lnTo>
                  <a:lnTo>
                    <a:pt x="0" y="49"/>
                  </a:lnTo>
                  <a:lnTo>
                    <a:pt x="0" y="49"/>
                  </a:lnTo>
                  <a:lnTo>
                    <a:pt x="101" y="10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Oval 218"/>
            <p:cNvSpPr>
              <a:spLocks noChangeArrowheads="1"/>
            </p:cNvSpPr>
            <p:nvPr/>
          </p:nvSpPr>
          <p:spPr bwMode="auto">
            <a:xfrm>
              <a:off x="4356" y="1492"/>
              <a:ext cx="79" cy="8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Oval 219"/>
            <p:cNvSpPr>
              <a:spLocks noChangeArrowheads="1"/>
            </p:cNvSpPr>
            <p:nvPr/>
          </p:nvSpPr>
          <p:spPr bwMode="auto">
            <a:xfrm>
              <a:off x="2549" y="2852"/>
              <a:ext cx="80" cy="8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Freeform 220"/>
            <p:cNvSpPr>
              <a:spLocks/>
            </p:cNvSpPr>
            <p:nvPr/>
          </p:nvSpPr>
          <p:spPr bwMode="auto">
            <a:xfrm>
              <a:off x="2608" y="2866"/>
              <a:ext cx="218" cy="52"/>
            </a:xfrm>
            <a:custGeom>
              <a:avLst/>
              <a:gdLst>
                <a:gd name="T0" fmla="*/ 10 w 218"/>
                <a:gd name="T1" fmla="*/ 0 h 52"/>
                <a:gd name="T2" fmla="*/ 7 w 218"/>
                <a:gd name="T3" fmla="*/ 0 h 52"/>
                <a:gd name="T4" fmla="*/ 7 w 218"/>
                <a:gd name="T5" fmla="*/ 0 h 52"/>
                <a:gd name="T6" fmla="*/ 7 w 218"/>
                <a:gd name="T7" fmla="*/ 3 h 52"/>
                <a:gd name="T8" fmla="*/ 3 w 218"/>
                <a:gd name="T9" fmla="*/ 3 h 52"/>
                <a:gd name="T10" fmla="*/ 3 w 218"/>
                <a:gd name="T11" fmla="*/ 7 h 52"/>
                <a:gd name="T12" fmla="*/ 3 w 218"/>
                <a:gd name="T13" fmla="*/ 10 h 52"/>
                <a:gd name="T14" fmla="*/ 3 w 218"/>
                <a:gd name="T15" fmla="*/ 10 h 52"/>
                <a:gd name="T16" fmla="*/ 0 w 218"/>
                <a:gd name="T17" fmla="*/ 14 h 52"/>
                <a:gd name="T18" fmla="*/ 0 w 218"/>
                <a:gd name="T19" fmla="*/ 17 h 52"/>
                <a:gd name="T20" fmla="*/ 0 w 218"/>
                <a:gd name="T21" fmla="*/ 21 h 52"/>
                <a:gd name="T22" fmla="*/ 0 w 218"/>
                <a:gd name="T23" fmla="*/ 24 h 52"/>
                <a:gd name="T24" fmla="*/ 0 w 218"/>
                <a:gd name="T25" fmla="*/ 28 h 52"/>
                <a:gd name="T26" fmla="*/ 0 w 218"/>
                <a:gd name="T27" fmla="*/ 31 h 52"/>
                <a:gd name="T28" fmla="*/ 0 w 218"/>
                <a:gd name="T29" fmla="*/ 35 h 52"/>
                <a:gd name="T30" fmla="*/ 0 w 218"/>
                <a:gd name="T31" fmla="*/ 38 h 52"/>
                <a:gd name="T32" fmla="*/ 3 w 218"/>
                <a:gd name="T33" fmla="*/ 42 h 52"/>
                <a:gd name="T34" fmla="*/ 3 w 218"/>
                <a:gd name="T35" fmla="*/ 42 h 52"/>
                <a:gd name="T36" fmla="*/ 3 w 218"/>
                <a:gd name="T37" fmla="*/ 45 h 52"/>
                <a:gd name="T38" fmla="*/ 3 w 218"/>
                <a:gd name="T39" fmla="*/ 48 h 52"/>
                <a:gd name="T40" fmla="*/ 7 w 218"/>
                <a:gd name="T41" fmla="*/ 48 h 52"/>
                <a:gd name="T42" fmla="*/ 7 w 218"/>
                <a:gd name="T43" fmla="*/ 52 h 52"/>
                <a:gd name="T44" fmla="*/ 7 w 218"/>
                <a:gd name="T45" fmla="*/ 52 h 52"/>
                <a:gd name="T46" fmla="*/ 7 w 218"/>
                <a:gd name="T47" fmla="*/ 52 h 52"/>
                <a:gd name="T48" fmla="*/ 10 w 218"/>
                <a:gd name="T49" fmla="*/ 52 h 52"/>
                <a:gd name="T50" fmla="*/ 218 w 218"/>
                <a:gd name="T51" fmla="*/ 52 h 52"/>
                <a:gd name="T52" fmla="*/ 218 w 218"/>
                <a:gd name="T53" fmla="*/ 52 h 52"/>
                <a:gd name="T54" fmla="*/ 218 w 218"/>
                <a:gd name="T55" fmla="*/ 52 h 52"/>
                <a:gd name="T56" fmla="*/ 215 w 218"/>
                <a:gd name="T57" fmla="*/ 48 h 52"/>
                <a:gd name="T58" fmla="*/ 215 w 218"/>
                <a:gd name="T59" fmla="*/ 48 h 52"/>
                <a:gd name="T60" fmla="*/ 215 w 218"/>
                <a:gd name="T61" fmla="*/ 45 h 52"/>
                <a:gd name="T62" fmla="*/ 211 w 218"/>
                <a:gd name="T63" fmla="*/ 45 h 52"/>
                <a:gd name="T64" fmla="*/ 211 w 218"/>
                <a:gd name="T65" fmla="*/ 42 h 52"/>
                <a:gd name="T66" fmla="*/ 211 w 218"/>
                <a:gd name="T67" fmla="*/ 38 h 52"/>
                <a:gd name="T68" fmla="*/ 211 w 218"/>
                <a:gd name="T69" fmla="*/ 35 h 52"/>
                <a:gd name="T70" fmla="*/ 211 w 218"/>
                <a:gd name="T71" fmla="*/ 31 h 52"/>
                <a:gd name="T72" fmla="*/ 211 w 218"/>
                <a:gd name="T73" fmla="*/ 28 h 52"/>
                <a:gd name="T74" fmla="*/ 211 w 218"/>
                <a:gd name="T75" fmla="*/ 24 h 52"/>
                <a:gd name="T76" fmla="*/ 211 w 218"/>
                <a:gd name="T77" fmla="*/ 21 h 52"/>
                <a:gd name="T78" fmla="*/ 211 w 218"/>
                <a:gd name="T79" fmla="*/ 17 h 52"/>
                <a:gd name="T80" fmla="*/ 211 w 218"/>
                <a:gd name="T81" fmla="*/ 14 h 52"/>
                <a:gd name="T82" fmla="*/ 211 w 218"/>
                <a:gd name="T83" fmla="*/ 14 h 52"/>
                <a:gd name="T84" fmla="*/ 211 w 218"/>
                <a:gd name="T85" fmla="*/ 10 h 52"/>
                <a:gd name="T86" fmla="*/ 215 w 218"/>
                <a:gd name="T87" fmla="*/ 7 h 52"/>
                <a:gd name="T88" fmla="*/ 215 w 218"/>
                <a:gd name="T89" fmla="*/ 3 h 52"/>
                <a:gd name="T90" fmla="*/ 215 w 218"/>
                <a:gd name="T91" fmla="*/ 3 h 52"/>
                <a:gd name="T92" fmla="*/ 215 w 218"/>
                <a:gd name="T93" fmla="*/ 0 h 52"/>
                <a:gd name="T94" fmla="*/ 218 w 218"/>
                <a:gd name="T95" fmla="*/ 0 h 52"/>
                <a:gd name="T96" fmla="*/ 218 w 218"/>
                <a:gd name="T97" fmla="*/ 0 h 52"/>
                <a:gd name="T98" fmla="*/ 218 w 218"/>
                <a:gd name="T9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52">
                  <a:moveTo>
                    <a:pt x="10" y="0"/>
                  </a:moveTo>
                  <a:lnTo>
                    <a:pt x="10" y="0"/>
                  </a:lnTo>
                  <a:lnTo>
                    <a:pt x="7" y="0"/>
                  </a:lnTo>
                  <a:lnTo>
                    <a:pt x="7" y="0"/>
                  </a:lnTo>
                  <a:lnTo>
                    <a:pt x="7" y="0"/>
                  </a:lnTo>
                  <a:lnTo>
                    <a:pt x="7" y="0"/>
                  </a:lnTo>
                  <a:lnTo>
                    <a:pt x="7" y="3"/>
                  </a:lnTo>
                  <a:lnTo>
                    <a:pt x="7" y="3"/>
                  </a:lnTo>
                  <a:lnTo>
                    <a:pt x="3" y="3"/>
                  </a:lnTo>
                  <a:lnTo>
                    <a:pt x="3" y="3"/>
                  </a:lnTo>
                  <a:lnTo>
                    <a:pt x="3" y="7"/>
                  </a:lnTo>
                  <a:lnTo>
                    <a:pt x="3" y="7"/>
                  </a:lnTo>
                  <a:lnTo>
                    <a:pt x="3" y="7"/>
                  </a:lnTo>
                  <a:lnTo>
                    <a:pt x="3" y="10"/>
                  </a:lnTo>
                  <a:lnTo>
                    <a:pt x="3" y="10"/>
                  </a:lnTo>
                  <a:lnTo>
                    <a:pt x="3" y="10"/>
                  </a:lnTo>
                  <a:lnTo>
                    <a:pt x="3" y="14"/>
                  </a:lnTo>
                  <a:lnTo>
                    <a:pt x="0" y="14"/>
                  </a:lnTo>
                  <a:lnTo>
                    <a:pt x="0" y="17"/>
                  </a:lnTo>
                  <a:lnTo>
                    <a:pt x="0" y="17"/>
                  </a:lnTo>
                  <a:lnTo>
                    <a:pt x="0" y="21"/>
                  </a:lnTo>
                  <a:lnTo>
                    <a:pt x="0" y="21"/>
                  </a:lnTo>
                  <a:lnTo>
                    <a:pt x="0" y="21"/>
                  </a:lnTo>
                  <a:lnTo>
                    <a:pt x="0" y="24"/>
                  </a:lnTo>
                  <a:lnTo>
                    <a:pt x="0" y="24"/>
                  </a:lnTo>
                  <a:lnTo>
                    <a:pt x="0" y="28"/>
                  </a:lnTo>
                  <a:lnTo>
                    <a:pt x="0" y="28"/>
                  </a:lnTo>
                  <a:lnTo>
                    <a:pt x="0" y="31"/>
                  </a:lnTo>
                  <a:lnTo>
                    <a:pt x="0" y="31"/>
                  </a:lnTo>
                  <a:lnTo>
                    <a:pt x="0" y="35"/>
                  </a:lnTo>
                  <a:lnTo>
                    <a:pt x="0" y="35"/>
                  </a:lnTo>
                  <a:lnTo>
                    <a:pt x="0" y="38"/>
                  </a:lnTo>
                  <a:lnTo>
                    <a:pt x="0" y="38"/>
                  </a:lnTo>
                  <a:lnTo>
                    <a:pt x="3" y="42"/>
                  </a:lnTo>
                  <a:lnTo>
                    <a:pt x="3" y="42"/>
                  </a:lnTo>
                  <a:lnTo>
                    <a:pt x="3" y="42"/>
                  </a:lnTo>
                  <a:lnTo>
                    <a:pt x="3" y="45"/>
                  </a:lnTo>
                  <a:lnTo>
                    <a:pt x="3" y="45"/>
                  </a:lnTo>
                  <a:lnTo>
                    <a:pt x="3" y="48"/>
                  </a:lnTo>
                  <a:lnTo>
                    <a:pt x="3" y="48"/>
                  </a:lnTo>
                  <a:lnTo>
                    <a:pt x="3" y="48"/>
                  </a:lnTo>
                  <a:lnTo>
                    <a:pt x="7" y="48"/>
                  </a:lnTo>
                  <a:lnTo>
                    <a:pt x="7" y="52"/>
                  </a:lnTo>
                  <a:lnTo>
                    <a:pt x="7" y="52"/>
                  </a:lnTo>
                  <a:lnTo>
                    <a:pt x="7" y="52"/>
                  </a:lnTo>
                  <a:lnTo>
                    <a:pt x="7" y="52"/>
                  </a:lnTo>
                  <a:lnTo>
                    <a:pt x="7" y="52"/>
                  </a:lnTo>
                  <a:lnTo>
                    <a:pt x="7" y="52"/>
                  </a:lnTo>
                  <a:lnTo>
                    <a:pt x="10" y="52"/>
                  </a:lnTo>
                  <a:lnTo>
                    <a:pt x="10" y="52"/>
                  </a:lnTo>
                  <a:lnTo>
                    <a:pt x="218" y="52"/>
                  </a:lnTo>
                  <a:lnTo>
                    <a:pt x="218" y="52"/>
                  </a:lnTo>
                  <a:lnTo>
                    <a:pt x="218" y="52"/>
                  </a:lnTo>
                  <a:lnTo>
                    <a:pt x="218" y="52"/>
                  </a:lnTo>
                  <a:lnTo>
                    <a:pt x="218" y="52"/>
                  </a:lnTo>
                  <a:lnTo>
                    <a:pt x="218" y="52"/>
                  </a:lnTo>
                  <a:lnTo>
                    <a:pt x="215" y="52"/>
                  </a:lnTo>
                  <a:lnTo>
                    <a:pt x="215" y="48"/>
                  </a:lnTo>
                  <a:lnTo>
                    <a:pt x="215" y="48"/>
                  </a:lnTo>
                  <a:lnTo>
                    <a:pt x="215" y="48"/>
                  </a:lnTo>
                  <a:lnTo>
                    <a:pt x="215" y="48"/>
                  </a:lnTo>
                  <a:lnTo>
                    <a:pt x="215" y="45"/>
                  </a:lnTo>
                  <a:lnTo>
                    <a:pt x="215" y="45"/>
                  </a:lnTo>
                  <a:lnTo>
                    <a:pt x="211" y="45"/>
                  </a:lnTo>
                  <a:lnTo>
                    <a:pt x="211" y="42"/>
                  </a:lnTo>
                  <a:lnTo>
                    <a:pt x="211" y="42"/>
                  </a:lnTo>
                  <a:lnTo>
                    <a:pt x="211" y="38"/>
                  </a:lnTo>
                  <a:lnTo>
                    <a:pt x="211" y="38"/>
                  </a:lnTo>
                  <a:lnTo>
                    <a:pt x="211" y="38"/>
                  </a:lnTo>
                  <a:lnTo>
                    <a:pt x="211" y="35"/>
                  </a:lnTo>
                  <a:lnTo>
                    <a:pt x="211" y="35"/>
                  </a:lnTo>
                  <a:lnTo>
                    <a:pt x="211" y="31"/>
                  </a:lnTo>
                  <a:lnTo>
                    <a:pt x="211" y="31"/>
                  </a:lnTo>
                  <a:lnTo>
                    <a:pt x="211" y="28"/>
                  </a:lnTo>
                  <a:lnTo>
                    <a:pt x="211" y="28"/>
                  </a:lnTo>
                  <a:lnTo>
                    <a:pt x="211" y="24"/>
                  </a:lnTo>
                  <a:lnTo>
                    <a:pt x="211" y="24"/>
                  </a:lnTo>
                  <a:lnTo>
                    <a:pt x="211" y="21"/>
                  </a:lnTo>
                  <a:lnTo>
                    <a:pt x="211" y="21"/>
                  </a:lnTo>
                  <a:lnTo>
                    <a:pt x="211" y="17"/>
                  </a:lnTo>
                  <a:lnTo>
                    <a:pt x="211" y="17"/>
                  </a:lnTo>
                  <a:lnTo>
                    <a:pt x="211" y="14"/>
                  </a:lnTo>
                  <a:lnTo>
                    <a:pt x="211" y="14"/>
                  </a:lnTo>
                  <a:lnTo>
                    <a:pt x="211" y="14"/>
                  </a:lnTo>
                  <a:lnTo>
                    <a:pt x="211" y="10"/>
                  </a:lnTo>
                  <a:lnTo>
                    <a:pt x="211" y="10"/>
                  </a:lnTo>
                  <a:lnTo>
                    <a:pt x="211" y="7"/>
                  </a:lnTo>
                  <a:lnTo>
                    <a:pt x="215" y="7"/>
                  </a:lnTo>
                  <a:lnTo>
                    <a:pt x="215" y="7"/>
                  </a:lnTo>
                  <a:lnTo>
                    <a:pt x="215" y="3"/>
                  </a:lnTo>
                  <a:lnTo>
                    <a:pt x="215" y="3"/>
                  </a:lnTo>
                  <a:lnTo>
                    <a:pt x="215" y="3"/>
                  </a:lnTo>
                  <a:lnTo>
                    <a:pt x="215" y="3"/>
                  </a:lnTo>
                  <a:lnTo>
                    <a:pt x="215" y="0"/>
                  </a:lnTo>
                  <a:lnTo>
                    <a:pt x="215" y="0"/>
                  </a:lnTo>
                  <a:lnTo>
                    <a:pt x="218" y="0"/>
                  </a:lnTo>
                  <a:lnTo>
                    <a:pt x="218" y="0"/>
                  </a:lnTo>
                  <a:lnTo>
                    <a:pt x="218" y="0"/>
                  </a:lnTo>
                  <a:lnTo>
                    <a:pt x="218" y="0"/>
                  </a:lnTo>
                  <a:lnTo>
                    <a:pt x="218" y="0"/>
                  </a:lnTo>
                  <a:lnTo>
                    <a:pt x="10"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Oval 221"/>
            <p:cNvSpPr>
              <a:spLocks noChangeArrowheads="1"/>
            </p:cNvSpPr>
            <p:nvPr/>
          </p:nvSpPr>
          <p:spPr bwMode="auto">
            <a:xfrm>
              <a:off x="4508" y="3511"/>
              <a:ext cx="80" cy="8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Freeform 222"/>
            <p:cNvSpPr>
              <a:spLocks/>
            </p:cNvSpPr>
            <p:nvPr/>
          </p:nvSpPr>
          <p:spPr bwMode="auto">
            <a:xfrm>
              <a:off x="4422" y="3494"/>
              <a:ext cx="135" cy="83"/>
            </a:xfrm>
            <a:custGeom>
              <a:avLst/>
              <a:gdLst>
                <a:gd name="T0" fmla="*/ 107 w 135"/>
                <a:gd name="T1" fmla="*/ 83 h 83"/>
                <a:gd name="T2" fmla="*/ 110 w 135"/>
                <a:gd name="T3" fmla="*/ 83 h 83"/>
                <a:gd name="T4" fmla="*/ 114 w 135"/>
                <a:gd name="T5" fmla="*/ 83 h 83"/>
                <a:gd name="T6" fmla="*/ 117 w 135"/>
                <a:gd name="T7" fmla="*/ 83 h 83"/>
                <a:gd name="T8" fmla="*/ 121 w 135"/>
                <a:gd name="T9" fmla="*/ 79 h 83"/>
                <a:gd name="T10" fmla="*/ 121 w 135"/>
                <a:gd name="T11" fmla="*/ 79 h 83"/>
                <a:gd name="T12" fmla="*/ 124 w 135"/>
                <a:gd name="T13" fmla="*/ 76 h 83"/>
                <a:gd name="T14" fmla="*/ 128 w 135"/>
                <a:gd name="T15" fmla="*/ 76 h 83"/>
                <a:gd name="T16" fmla="*/ 131 w 135"/>
                <a:gd name="T17" fmla="*/ 73 h 83"/>
                <a:gd name="T18" fmla="*/ 131 w 135"/>
                <a:gd name="T19" fmla="*/ 69 h 83"/>
                <a:gd name="T20" fmla="*/ 135 w 135"/>
                <a:gd name="T21" fmla="*/ 66 h 83"/>
                <a:gd name="T22" fmla="*/ 135 w 135"/>
                <a:gd name="T23" fmla="*/ 66 h 83"/>
                <a:gd name="T24" fmla="*/ 135 w 135"/>
                <a:gd name="T25" fmla="*/ 62 h 83"/>
                <a:gd name="T26" fmla="*/ 135 w 135"/>
                <a:gd name="T27" fmla="*/ 59 h 83"/>
                <a:gd name="T28" fmla="*/ 135 w 135"/>
                <a:gd name="T29" fmla="*/ 55 h 83"/>
                <a:gd name="T30" fmla="*/ 135 w 135"/>
                <a:gd name="T31" fmla="*/ 52 h 83"/>
                <a:gd name="T32" fmla="*/ 135 w 135"/>
                <a:gd name="T33" fmla="*/ 48 h 83"/>
                <a:gd name="T34" fmla="*/ 135 w 135"/>
                <a:gd name="T35" fmla="*/ 45 h 83"/>
                <a:gd name="T36" fmla="*/ 135 w 135"/>
                <a:gd name="T37" fmla="*/ 41 h 83"/>
                <a:gd name="T38" fmla="*/ 131 w 135"/>
                <a:gd name="T39" fmla="*/ 38 h 83"/>
                <a:gd name="T40" fmla="*/ 128 w 135"/>
                <a:gd name="T41" fmla="*/ 34 h 83"/>
                <a:gd name="T42" fmla="*/ 128 w 135"/>
                <a:gd name="T43" fmla="*/ 34 h 83"/>
                <a:gd name="T44" fmla="*/ 124 w 135"/>
                <a:gd name="T45" fmla="*/ 31 h 83"/>
                <a:gd name="T46" fmla="*/ 121 w 135"/>
                <a:gd name="T47" fmla="*/ 31 h 83"/>
                <a:gd name="T48" fmla="*/ 117 w 135"/>
                <a:gd name="T49" fmla="*/ 31 h 83"/>
                <a:gd name="T50" fmla="*/ 13 w 135"/>
                <a:gd name="T51" fmla="*/ 0 h 83"/>
                <a:gd name="T52" fmla="*/ 17 w 135"/>
                <a:gd name="T53" fmla="*/ 3 h 83"/>
                <a:gd name="T54" fmla="*/ 17 w 135"/>
                <a:gd name="T55" fmla="*/ 3 h 83"/>
                <a:gd name="T56" fmla="*/ 20 w 135"/>
                <a:gd name="T57" fmla="*/ 7 h 83"/>
                <a:gd name="T58" fmla="*/ 24 w 135"/>
                <a:gd name="T59" fmla="*/ 7 h 83"/>
                <a:gd name="T60" fmla="*/ 24 w 135"/>
                <a:gd name="T61" fmla="*/ 10 h 83"/>
                <a:gd name="T62" fmla="*/ 27 w 135"/>
                <a:gd name="T63" fmla="*/ 14 h 83"/>
                <a:gd name="T64" fmla="*/ 27 w 135"/>
                <a:gd name="T65" fmla="*/ 17 h 83"/>
                <a:gd name="T66" fmla="*/ 27 w 135"/>
                <a:gd name="T67" fmla="*/ 21 h 83"/>
                <a:gd name="T68" fmla="*/ 27 w 135"/>
                <a:gd name="T69" fmla="*/ 24 h 83"/>
                <a:gd name="T70" fmla="*/ 27 w 135"/>
                <a:gd name="T71" fmla="*/ 27 h 83"/>
                <a:gd name="T72" fmla="*/ 27 w 135"/>
                <a:gd name="T73" fmla="*/ 31 h 83"/>
                <a:gd name="T74" fmla="*/ 27 w 135"/>
                <a:gd name="T75" fmla="*/ 34 h 83"/>
                <a:gd name="T76" fmla="*/ 27 w 135"/>
                <a:gd name="T77" fmla="*/ 38 h 83"/>
                <a:gd name="T78" fmla="*/ 24 w 135"/>
                <a:gd name="T79" fmla="*/ 41 h 83"/>
                <a:gd name="T80" fmla="*/ 24 w 135"/>
                <a:gd name="T81" fmla="*/ 45 h 83"/>
                <a:gd name="T82" fmla="*/ 20 w 135"/>
                <a:gd name="T83" fmla="*/ 45 h 83"/>
                <a:gd name="T84" fmla="*/ 20 w 135"/>
                <a:gd name="T85" fmla="*/ 48 h 83"/>
                <a:gd name="T86" fmla="*/ 17 w 135"/>
                <a:gd name="T87" fmla="*/ 52 h 83"/>
                <a:gd name="T88" fmla="*/ 13 w 135"/>
                <a:gd name="T89" fmla="*/ 52 h 83"/>
                <a:gd name="T90" fmla="*/ 10 w 135"/>
                <a:gd name="T91" fmla="*/ 52 h 83"/>
                <a:gd name="T92" fmla="*/ 6 w 135"/>
                <a:gd name="T93" fmla="*/ 55 h 83"/>
                <a:gd name="T94" fmla="*/ 3 w 135"/>
                <a:gd name="T95" fmla="*/ 55 h 83"/>
                <a:gd name="T96" fmla="*/ 0 w 135"/>
                <a:gd name="T97" fmla="*/ 55 h 83"/>
                <a:gd name="T98" fmla="*/ 0 w 135"/>
                <a:gd name="T99"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83">
                  <a:moveTo>
                    <a:pt x="107" y="83"/>
                  </a:moveTo>
                  <a:lnTo>
                    <a:pt x="107" y="83"/>
                  </a:lnTo>
                  <a:lnTo>
                    <a:pt x="110" y="83"/>
                  </a:lnTo>
                  <a:lnTo>
                    <a:pt x="110" y="83"/>
                  </a:lnTo>
                  <a:lnTo>
                    <a:pt x="110" y="83"/>
                  </a:lnTo>
                  <a:lnTo>
                    <a:pt x="114" y="83"/>
                  </a:lnTo>
                  <a:lnTo>
                    <a:pt x="114" y="83"/>
                  </a:lnTo>
                  <a:lnTo>
                    <a:pt x="117" y="83"/>
                  </a:lnTo>
                  <a:lnTo>
                    <a:pt x="117" y="83"/>
                  </a:lnTo>
                  <a:lnTo>
                    <a:pt x="121" y="79"/>
                  </a:lnTo>
                  <a:lnTo>
                    <a:pt x="121" y="79"/>
                  </a:lnTo>
                  <a:lnTo>
                    <a:pt x="121" y="79"/>
                  </a:lnTo>
                  <a:lnTo>
                    <a:pt x="124" y="79"/>
                  </a:lnTo>
                  <a:lnTo>
                    <a:pt x="124" y="76"/>
                  </a:lnTo>
                  <a:lnTo>
                    <a:pt x="128" y="76"/>
                  </a:lnTo>
                  <a:lnTo>
                    <a:pt x="128" y="76"/>
                  </a:lnTo>
                  <a:lnTo>
                    <a:pt x="128" y="73"/>
                  </a:lnTo>
                  <a:lnTo>
                    <a:pt x="131" y="73"/>
                  </a:lnTo>
                  <a:lnTo>
                    <a:pt x="131" y="73"/>
                  </a:lnTo>
                  <a:lnTo>
                    <a:pt x="131" y="69"/>
                  </a:lnTo>
                  <a:lnTo>
                    <a:pt x="131" y="69"/>
                  </a:lnTo>
                  <a:lnTo>
                    <a:pt x="135" y="66"/>
                  </a:lnTo>
                  <a:lnTo>
                    <a:pt x="135" y="66"/>
                  </a:lnTo>
                  <a:lnTo>
                    <a:pt x="135" y="66"/>
                  </a:lnTo>
                  <a:lnTo>
                    <a:pt x="135" y="62"/>
                  </a:lnTo>
                  <a:lnTo>
                    <a:pt x="135" y="62"/>
                  </a:lnTo>
                  <a:lnTo>
                    <a:pt x="135" y="59"/>
                  </a:lnTo>
                  <a:lnTo>
                    <a:pt x="135" y="59"/>
                  </a:lnTo>
                  <a:lnTo>
                    <a:pt x="135" y="55"/>
                  </a:lnTo>
                  <a:lnTo>
                    <a:pt x="135" y="55"/>
                  </a:lnTo>
                  <a:lnTo>
                    <a:pt x="135" y="52"/>
                  </a:lnTo>
                  <a:lnTo>
                    <a:pt x="135" y="52"/>
                  </a:lnTo>
                  <a:lnTo>
                    <a:pt x="135" y="48"/>
                  </a:lnTo>
                  <a:lnTo>
                    <a:pt x="135" y="48"/>
                  </a:lnTo>
                  <a:lnTo>
                    <a:pt x="135" y="45"/>
                  </a:lnTo>
                  <a:lnTo>
                    <a:pt x="135" y="45"/>
                  </a:lnTo>
                  <a:lnTo>
                    <a:pt x="135" y="41"/>
                  </a:lnTo>
                  <a:lnTo>
                    <a:pt x="135" y="41"/>
                  </a:lnTo>
                  <a:lnTo>
                    <a:pt x="131" y="38"/>
                  </a:lnTo>
                  <a:lnTo>
                    <a:pt x="131" y="38"/>
                  </a:lnTo>
                  <a:lnTo>
                    <a:pt x="131" y="38"/>
                  </a:lnTo>
                  <a:lnTo>
                    <a:pt x="128" y="34"/>
                  </a:lnTo>
                  <a:lnTo>
                    <a:pt x="128" y="34"/>
                  </a:lnTo>
                  <a:lnTo>
                    <a:pt x="128" y="34"/>
                  </a:lnTo>
                  <a:lnTo>
                    <a:pt x="124" y="31"/>
                  </a:lnTo>
                  <a:lnTo>
                    <a:pt x="124" y="31"/>
                  </a:lnTo>
                  <a:lnTo>
                    <a:pt x="124" y="31"/>
                  </a:lnTo>
                  <a:lnTo>
                    <a:pt x="121" y="31"/>
                  </a:lnTo>
                  <a:lnTo>
                    <a:pt x="121" y="31"/>
                  </a:lnTo>
                  <a:lnTo>
                    <a:pt x="117" y="31"/>
                  </a:lnTo>
                  <a:lnTo>
                    <a:pt x="10" y="0"/>
                  </a:lnTo>
                  <a:lnTo>
                    <a:pt x="13" y="0"/>
                  </a:lnTo>
                  <a:lnTo>
                    <a:pt x="13" y="3"/>
                  </a:lnTo>
                  <a:lnTo>
                    <a:pt x="17" y="3"/>
                  </a:lnTo>
                  <a:lnTo>
                    <a:pt x="17" y="3"/>
                  </a:lnTo>
                  <a:lnTo>
                    <a:pt x="17" y="3"/>
                  </a:lnTo>
                  <a:lnTo>
                    <a:pt x="20" y="3"/>
                  </a:lnTo>
                  <a:lnTo>
                    <a:pt x="20" y="7"/>
                  </a:lnTo>
                  <a:lnTo>
                    <a:pt x="20" y="7"/>
                  </a:lnTo>
                  <a:lnTo>
                    <a:pt x="24" y="7"/>
                  </a:lnTo>
                  <a:lnTo>
                    <a:pt x="24" y="10"/>
                  </a:lnTo>
                  <a:lnTo>
                    <a:pt x="24" y="10"/>
                  </a:lnTo>
                  <a:lnTo>
                    <a:pt x="27" y="14"/>
                  </a:lnTo>
                  <a:lnTo>
                    <a:pt x="27" y="14"/>
                  </a:lnTo>
                  <a:lnTo>
                    <a:pt x="27" y="14"/>
                  </a:lnTo>
                  <a:lnTo>
                    <a:pt x="27" y="17"/>
                  </a:lnTo>
                  <a:lnTo>
                    <a:pt x="27" y="17"/>
                  </a:lnTo>
                  <a:lnTo>
                    <a:pt x="27" y="21"/>
                  </a:lnTo>
                  <a:lnTo>
                    <a:pt x="27" y="21"/>
                  </a:lnTo>
                  <a:lnTo>
                    <a:pt x="27" y="24"/>
                  </a:lnTo>
                  <a:lnTo>
                    <a:pt x="27" y="24"/>
                  </a:lnTo>
                  <a:lnTo>
                    <a:pt x="27" y="27"/>
                  </a:lnTo>
                  <a:lnTo>
                    <a:pt x="27" y="27"/>
                  </a:lnTo>
                  <a:lnTo>
                    <a:pt x="27" y="31"/>
                  </a:lnTo>
                  <a:lnTo>
                    <a:pt x="27" y="31"/>
                  </a:lnTo>
                  <a:lnTo>
                    <a:pt x="27" y="34"/>
                  </a:lnTo>
                  <a:lnTo>
                    <a:pt x="27" y="34"/>
                  </a:lnTo>
                  <a:lnTo>
                    <a:pt x="27" y="38"/>
                  </a:lnTo>
                  <a:lnTo>
                    <a:pt x="27" y="38"/>
                  </a:lnTo>
                  <a:lnTo>
                    <a:pt x="24" y="41"/>
                  </a:lnTo>
                  <a:lnTo>
                    <a:pt x="24" y="41"/>
                  </a:lnTo>
                  <a:lnTo>
                    <a:pt x="24" y="45"/>
                  </a:lnTo>
                  <a:lnTo>
                    <a:pt x="24" y="45"/>
                  </a:lnTo>
                  <a:lnTo>
                    <a:pt x="20" y="45"/>
                  </a:lnTo>
                  <a:lnTo>
                    <a:pt x="20" y="48"/>
                  </a:lnTo>
                  <a:lnTo>
                    <a:pt x="20" y="48"/>
                  </a:lnTo>
                  <a:lnTo>
                    <a:pt x="17" y="48"/>
                  </a:lnTo>
                  <a:lnTo>
                    <a:pt x="17" y="52"/>
                  </a:lnTo>
                  <a:lnTo>
                    <a:pt x="13" y="52"/>
                  </a:lnTo>
                  <a:lnTo>
                    <a:pt x="13" y="52"/>
                  </a:lnTo>
                  <a:lnTo>
                    <a:pt x="13" y="52"/>
                  </a:lnTo>
                  <a:lnTo>
                    <a:pt x="10" y="52"/>
                  </a:lnTo>
                  <a:lnTo>
                    <a:pt x="10" y="55"/>
                  </a:lnTo>
                  <a:lnTo>
                    <a:pt x="6" y="55"/>
                  </a:lnTo>
                  <a:lnTo>
                    <a:pt x="6" y="55"/>
                  </a:lnTo>
                  <a:lnTo>
                    <a:pt x="3" y="55"/>
                  </a:lnTo>
                  <a:lnTo>
                    <a:pt x="3" y="55"/>
                  </a:lnTo>
                  <a:lnTo>
                    <a:pt x="0" y="55"/>
                  </a:lnTo>
                  <a:lnTo>
                    <a:pt x="0" y="55"/>
                  </a:lnTo>
                  <a:lnTo>
                    <a:pt x="0" y="55"/>
                  </a:lnTo>
                  <a:lnTo>
                    <a:pt x="107" y="8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Oval 223"/>
            <p:cNvSpPr>
              <a:spLocks noChangeArrowheads="1"/>
            </p:cNvSpPr>
            <p:nvPr/>
          </p:nvSpPr>
          <p:spPr bwMode="auto">
            <a:xfrm>
              <a:off x="5039" y="747"/>
              <a:ext cx="80" cy="79"/>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Freeform 224"/>
            <p:cNvSpPr>
              <a:spLocks/>
            </p:cNvSpPr>
            <p:nvPr/>
          </p:nvSpPr>
          <p:spPr bwMode="auto">
            <a:xfrm>
              <a:off x="4952" y="795"/>
              <a:ext cx="142" cy="215"/>
            </a:xfrm>
            <a:custGeom>
              <a:avLst/>
              <a:gdLst>
                <a:gd name="T0" fmla="*/ 142 w 142"/>
                <a:gd name="T1" fmla="*/ 28 h 215"/>
                <a:gd name="T2" fmla="*/ 142 w 142"/>
                <a:gd name="T3" fmla="*/ 28 h 215"/>
                <a:gd name="T4" fmla="*/ 142 w 142"/>
                <a:gd name="T5" fmla="*/ 25 h 215"/>
                <a:gd name="T6" fmla="*/ 142 w 142"/>
                <a:gd name="T7" fmla="*/ 25 h 215"/>
                <a:gd name="T8" fmla="*/ 139 w 142"/>
                <a:gd name="T9" fmla="*/ 21 h 215"/>
                <a:gd name="T10" fmla="*/ 139 w 142"/>
                <a:gd name="T11" fmla="*/ 18 h 215"/>
                <a:gd name="T12" fmla="*/ 135 w 142"/>
                <a:gd name="T13" fmla="*/ 18 h 215"/>
                <a:gd name="T14" fmla="*/ 135 w 142"/>
                <a:gd name="T15" fmla="*/ 14 h 215"/>
                <a:gd name="T16" fmla="*/ 132 w 142"/>
                <a:gd name="T17" fmla="*/ 14 h 215"/>
                <a:gd name="T18" fmla="*/ 128 w 142"/>
                <a:gd name="T19" fmla="*/ 11 h 215"/>
                <a:gd name="T20" fmla="*/ 128 w 142"/>
                <a:gd name="T21" fmla="*/ 11 h 215"/>
                <a:gd name="T22" fmla="*/ 125 w 142"/>
                <a:gd name="T23" fmla="*/ 7 h 215"/>
                <a:gd name="T24" fmla="*/ 121 w 142"/>
                <a:gd name="T25" fmla="*/ 7 h 215"/>
                <a:gd name="T26" fmla="*/ 118 w 142"/>
                <a:gd name="T27" fmla="*/ 4 h 215"/>
                <a:gd name="T28" fmla="*/ 115 w 142"/>
                <a:gd name="T29" fmla="*/ 4 h 215"/>
                <a:gd name="T30" fmla="*/ 111 w 142"/>
                <a:gd name="T31" fmla="*/ 4 h 215"/>
                <a:gd name="T32" fmla="*/ 108 w 142"/>
                <a:gd name="T33" fmla="*/ 4 h 215"/>
                <a:gd name="T34" fmla="*/ 104 w 142"/>
                <a:gd name="T35" fmla="*/ 0 h 215"/>
                <a:gd name="T36" fmla="*/ 101 w 142"/>
                <a:gd name="T37" fmla="*/ 0 h 215"/>
                <a:gd name="T38" fmla="*/ 101 w 142"/>
                <a:gd name="T39" fmla="*/ 0 h 215"/>
                <a:gd name="T40" fmla="*/ 97 w 142"/>
                <a:gd name="T41" fmla="*/ 4 h 215"/>
                <a:gd name="T42" fmla="*/ 97 w 142"/>
                <a:gd name="T43" fmla="*/ 4 h 215"/>
                <a:gd name="T44" fmla="*/ 94 w 142"/>
                <a:gd name="T45" fmla="*/ 4 h 215"/>
                <a:gd name="T46" fmla="*/ 94 w 142"/>
                <a:gd name="T47" fmla="*/ 4 h 215"/>
                <a:gd name="T48" fmla="*/ 90 w 142"/>
                <a:gd name="T49" fmla="*/ 7 h 215"/>
                <a:gd name="T50" fmla="*/ 0 w 142"/>
                <a:gd name="T51" fmla="*/ 191 h 215"/>
                <a:gd name="T52" fmla="*/ 4 w 142"/>
                <a:gd name="T53" fmla="*/ 188 h 215"/>
                <a:gd name="T54" fmla="*/ 4 w 142"/>
                <a:gd name="T55" fmla="*/ 188 h 215"/>
                <a:gd name="T56" fmla="*/ 4 w 142"/>
                <a:gd name="T57" fmla="*/ 188 h 215"/>
                <a:gd name="T58" fmla="*/ 7 w 142"/>
                <a:gd name="T59" fmla="*/ 188 h 215"/>
                <a:gd name="T60" fmla="*/ 10 w 142"/>
                <a:gd name="T61" fmla="*/ 188 h 215"/>
                <a:gd name="T62" fmla="*/ 14 w 142"/>
                <a:gd name="T63" fmla="*/ 188 h 215"/>
                <a:gd name="T64" fmla="*/ 14 w 142"/>
                <a:gd name="T65" fmla="*/ 188 h 215"/>
                <a:gd name="T66" fmla="*/ 17 w 142"/>
                <a:gd name="T67" fmla="*/ 188 h 215"/>
                <a:gd name="T68" fmla="*/ 21 w 142"/>
                <a:gd name="T69" fmla="*/ 188 h 215"/>
                <a:gd name="T70" fmla="*/ 24 w 142"/>
                <a:gd name="T71" fmla="*/ 191 h 215"/>
                <a:gd name="T72" fmla="*/ 28 w 142"/>
                <a:gd name="T73" fmla="*/ 191 h 215"/>
                <a:gd name="T74" fmla="*/ 31 w 142"/>
                <a:gd name="T75" fmla="*/ 191 h 215"/>
                <a:gd name="T76" fmla="*/ 35 w 142"/>
                <a:gd name="T77" fmla="*/ 194 h 215"/>
                <a:gd name="T78" fmla="*/ 38 w 142"/>
                <a:gd name="T79" fmla="*/ 194 h 215"/>
                <a:gd name="T80" fmla="*/ 38 w 142"/>
                <a:gd name="T81" fmla="*/ 198 h 215"/>
                <a:gd name="T82" fmla="*/ 42 w 142"/>
                <a:gd name="T83" fmla="*/ 201 h 215"/>
                <a:gd name="T84" fmla="*/ 45 w 142"/>
                <a:gd name="T85" fmla="*/ 201 h 215"/>
                <a:gd name="T86" fmla="*/ 45 w 142"/>
                <a:gd name="T87" fmla="*/ 205 h 215"/>
                <a:gd name="T88" fmla="*/ 49 w 142"/>
                <a:gd name="T89" fmla="*/ 205 h 215"/>
                <a:gd name="T90" fmla="*/ 49 w 142"/>
                <a:gd name="T91" fmla="*/ 208 h 215"/>
                <a:gd name="T92" fmla="*/ 49 w 142"/>
                <a:gd name="T93" fmla="*/ 208 h 215"/>
                <a:gd name="T94" fmla="*/ 52 w 142"/>
                <a:gd name="T95" fmla="*/ 212 h 215"/>
                <a:gd name="T96" fmla="*/ 52 w 142"/>
                <a:gd name="T97" fmla="*/ 212 h 215"/>
                <a:gd name="T98" fmla="*/ 49 w 142"/>
                <a:gd name="T99"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215">
                  <a:moveTo>
                    <a:pt x="142" y="28"/>
                  </a:moveTo>
                  <a:lnTo>
                    <a:pt x="142" y="28"/>
                  </a:lnTo>
                  <a:lnTo>
                    <a:pt x="142" y="28"/>
                  </a:lnTo>
                  <a:lnTo>
                    <a:pt x="142" y="28"/>
                  </a:lnTo>
                  <a:lnTo>
                    <a:pt x="142" y="25"/>
                  </a:lnTo>
                  <a:lnTo>
                    <a:pt x="142" y="25"/>
                  </a:lnTo>
                  <a:lnTo>
                    <a:pt x="142" y="25"/>
                  </a:lnTo>
                  <a:lnTo>
                    <a:pt x="142" y="25"/>
                  </a:lnTo>
                  <a:lnTo>
                    <a:pt x="139" y="21"/>
                  </a:lnTo>
                  <a:lnTo>
                    <a:pt x="139" y="21"/>
                  </a:lnTo>
                  <a:lnTo>
                    <a:pt x="139" y="21"/>
                  </a:lnTo>
                  <a:lnTo>
                    <a:pt x="139" y="18"/>
                  </a:lnTo>
                  <a:lnTo>
                    <a:pt x="139" y="18"/>
                  </a:lnTo>
                  <a:lnTo>
                    <a:pt x="135" y="18"/>
                  </a:lnTo>
                  <a:lnTo>
                    <a:pt x="135" y="18"/>
                  </a:lnTo>
                  <a:lnTo>
                    <a:pt x="135" y="14"/>
                  </a:lnTo>
                  <a:lnTo>
                    <a:pt x="132" y="14"/>
                  </a:lnTo>
                  <a:lnTo>
                    <a:pt x="132" y="14"/>
                  </a:lnTo>
                  <a:lnTo>
                    <a:pt x="132" y="11"/>
                  </a:lnTo>
                  <a:lnTo>
                    <a:pt x="128" y="11"/>
                  </a:lnTo>
                  <a:lnTo>
                    <a:pt x="128" y="11"/>
                  </a:lnTo>
                  <a:lnTo>
                    <a:pt x="128" y="11"/>
                  </a:lnTo>
                  <a:lnTo>
                    <a:pt x="125" y="7"/>
                  </a:lnTo>
                  <a:lnTo>
                    <a:pt x="125" y="7"/>
                  </a:lnTo>
                  <a:lnTo>
                    <a:pt x="121" y="7"/>
                  </a:lnTo>
                  <a:lnTo>
                    <a:pt x="121" y="7"/>
                  </a:lnTo>
                  <a:lnTo>
                    <a:pt x="118" y="7"/>
                  </a:lnTo>
                  <a:lnTo>
                    <a:pt x="118" y="4"/>
                  </a:lnTo>
                  <a:lnTo>
                    <a:pt x="115" y="4"/>
                  </a:lnTo>
                  <a:lnTo>
                    <a:pt x="115" y="4"/>
                  </a:lnTo>
                  <a:lnTo>
                    <a:pt x="111" y="4"/>
                  </a:lnTo>
                  <a:lnTo>
                    <a:pt x="111" y="4"/>
                  </a:lnTo>
                  <a:lnTo>
                    <a:pt x="111" y="4"/>
                  </a:lnTo>
                  <a:lnTo>
                    <a:pt x="108" y="4"/>
                  </a:lnTo>
                  <a:lnTo>
                    <a:pt x="108" y="4"/>
                  </a:lnTo>
                  <a:lnTo>
                    <a:pt x="104" y="0"/>
                  </a:lnTo>
                  <a:lnTo>
                    <a:pt x="104" y="0"/>
                  </a:lnTo>
                  <a:lnTo>
                    <a:pt x="101" y="0"/>
                  </a:lnTo>
                  <a:lnTo>
                    <a:pt x="101" y="0"/>
                  </a:lnTo>
                  <a:lnTo>
                    <a:pt x="101" y="0"/>
                  </a:lnTo>
                  <a:lnTo>
                    <a:pt x="97" y="0"/>
                  </a:lnTo>
                  <a:lnTo>
                    <a:pt x="97" y="4"/>
                  </a:lnTo>
                  <a:lnTo>
                    <a:pt x="97" y="4"/>
                  </a:lnTo>
                  <a:lnTo>
                    <a:pt x="97" y="4"/>
                  </a:lnTo>
                  <a:lnTo>
                    <a:pt x="94" y="4"/>
                  </a:lnTo>
                  <a:lnTo>
                    <a:pt x="94" y="4"/>
                  </a:lnTo>
                  <a:lnTo>
                    <a:pt x="94" y="4"/>
                  </a:lnTo>
                  <a:lnTo>
                    <a:pt x="94" y="4"/>
                  </a:lnTo>
                  <a:lnTo>
                    <a:pt x="94" y="4"/>
                  </a:lnTo>
                  <a:lnTo>
                    <a:pt x="90" y="7"/>
                  </a:lnTo>
                  <a:lnTo>
                    <a:pt x="0" y="191"/>
                  </a:lnTo>
                  <a:lnTo>
                    <a:pt x="0" y="191"/>
                  </a:lnTo>
                  <a:lnTo>
                    <a:pt x="0" y="191"/>
                  </a:lnTo>
                  <a:lnTo>
                    <a:pt x="4" y="188"/>
                  </a:lnTo>
                  <a:lnTo>
                    <a:pt x="4" y="188"/>
                  </a:lnTo>
                  <a:lnTo>
                    <a:pt x="4" y="188"/>
                  </a:lnTo>
                  <a:lnTo>
                    <a:pt x="4" y="188"/>
                  </a:lnTo>
                  <a:lnTo>
                    <a:pt x="4" y="188"/>
                  </a:lnTo>
                  <a:lnTo>
                    <a:pt x="7" y="188"/>
                  </a:lnTo>
                  <a:lnTo>
                    <a:pt x="7" y="188"/>
                  </a:lnTo>
                  <a:lnTo>
                    <a:pt x="7" y="188"/>
                  </a:lnTo>
                  <a:lnTo>
                    <a:pt x="10" y="188"/>
                  </a:lnTo>
                  <a:lnTo>
                    <a:pt x="10" y="188"/>
                  </a:lnTo>
                  <a:lnTo>
                    <a:pt x="14" y="188"/>
                  </a:lnTo>
                  <a:lnTo>
                    <a:pt x="14" y="188"/>
                  </a:lnTo>
                  <a:lnTo>
                    <a:pt x="14" y="188"/>
                  </a:lnTo>
                  <a:lnTo>
                    <a:pt x="17" y="188"/>
                  </a:lnTo>
                  <a:lnTo>
                    <a:pt x="17" y="188"/>
                  </a:lnTo>
                  <a:lnTo>
                    <a:pt x="21" y="188"/>
                  </a:lnTo>
                  <a:lnTo>
                    <a:pt x="21" y="188"/>
                  </a:lnTo>
                  <a:lnTo>
                    <a:pt x="24" y="191"/>
                  </a:lnTo>
                  <a:lnTo>
                    <a:pt x="24" y="191"/>
                  </a:lnTo>
                  <a:lnTo>
                    <a:pt x="28" y="191"/>
                  </a:lnTo>
                  <a:lnTo>
                    <a:pt x="28" y="191"/>
                  </a:lnTo>
                  <a:lnTo>
                    <a:pt x="31" y="191"/>
                  </a:lnTo>
                  <a:lnTo>
                    <a:pt x="31" y="191"/>
                  </a:lnTo>
                  <a:lnTo>
                    <a:pt x="31" y="194"/>
                  </a:lnTo>
                  <a:lnTo>
                    <a:pt x="35" y="194"/>
                  </a:lnTo>
                  <a:lnTo>
                    <a:pt x="35" y="194"/>
                  </a:lnTo>
                  <a:lnTo>
                    <a:pt x="38" y="194"/>
                  </a:lnTo>
                  <a:lnTo>
                    <a:pt x="38" y="198"/>
                  </a:lnTo>
                  <a:lnTo>
                    <a:pt x="38" y="198"/>
                  </a:lnTo>
                  <a:lnTo>
                    <a:pt x="42" y="198"/>
                  </a:lnTo>
                  <a:lnTo>
                    <a:pt x="42" y="201"/>
                  </a:lnTo>
                  <a:lnTo>
                    <a:pt x="45" y="201"/>
                  </a:lnTo>
                  <a:lnTo>
                    <a:pt x="45" y="201"/>
                  </a:lnTo>
                  <a:lnTo>
                    <a:pt x="45" y="201"/>
                  </a:lnTo>
                  <a:lnTo>
                    <a:pt x="45" y="205"/>
                  </a:lnTo>
                  <a:lnTo>
                    <a:pt x="49" y="205"/>
                  </a:lnTo>
                  <a:lnTo>
                    <a:pt x="49" y="205"/>
                  </a:lnTo>
                  <a:lnTo>
                    <a:pt x="49" y="208"/>
                  </a:lnTo>
                  <a:lnTo>
                    <a:pt x="49" y="208"/>
                  </a:lnTo>
                  <a:lnTo>
                    <a:pt x="49" y="208"/>
                  </a:lnTo>
                  <a:lnTo>
                    <a:pt x="49" y="208"/>
                  </a:lnTo>
                  <a:lnTo>
                    <a:pt x="49" y="212"/>
                  </a:lnTo>
                  <a:lnTo>
                    <a:pt x="52" y="212"/>
                  </a:lnTo>
                  <a:lnTo>
                    <a:pt x="52" y="212"/>
                  </a:lnTo>
                  <a:lnTo>
                    <a:pt x="52" y="212"/>
                  </a:lnTo>
                  <a:lnTo>
                    <a:pt x="49" y="215"/>
                  </a:lnTo>
                  <a:lnTo>
                    <a:pt x="49" y="215"/>
                  </a:lnTo>
                  <a:lnTo>
                    <a:pt x="142" y="2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Oval 225"/>
            <p:cNvSpPr>
              <a:spLocks noChangeArrowheads="1"/>
            </p:cNvSpPr>
            <p:nvPr/>
          </p:nvSpPr>
          <p:spPr bwMode="auto">
            <a:xfrm>
              <a:off x="3412" y="3625"/>
              <a:ext cx="80" cy="8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Oval 226"/>
            <p:cNvSpPr>
              <a:spLocks noChangeArrowheads="1"/>
            </p:cNvSpPr>
            <p:nvPr/>
          </p:nvSpPr>
          <p:spPr bwMode="auto">
            <a:xfrm>
              <a:off x="4033" y="2835"/>
              <a:ext cx="80" cy="79"/>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Freeform 227"/>
            <p:cNvSpPr>
              <a:spLocks/>
            </p:cNvSpPr>
            <p:nvPr/>
          </p:nvSpPr>
          <p:spPr bwMode="auto">
            <a:xfrm>
              <a:off x="3964" y="2887"/>
              <a:ext cx="125" cy="215"/>
            </a:xfrm>
            <a:custGeom>
              <a:avLst/>
              <a:gdLst>
                <a:gd name="T0" fmla="*/ 125 w 125"/>
                <a:gd name="T1" fmla="*/ 24 h 215"/>
                <a:gd name="T2" fmla="*/ 125 w 125"/>
                <a:gd name="T3" fmla="*/ 21 h 215"/>
                <a:gd name="T4" fmla="*/ 125 w 125"/>
                <a:gd name="T5" fmla="*/ 21 h 215"/>
                <a:gd name="T6" fmla="*/ 125 w 125"/>
                <a:gd name="T7" fmla="*/ 17 h 215"/>
                <a:gd name="T8" fmla="*/ 125 w 125"/>
                <a:gd name="T9" fmla="*/ 17 h 215"/>
                <a:gd name="T10" fmla="*/ 121 w 125"/>
                <a:gd name="T11" fmla="*/ 14 h 215"/>
                <a:gd name="T12" fmla="*/ 121 w 125"/>
                <a:gd name="T13" fmla="*/ 14 h 215"/>
                <a:gd name="T14" fmla="*/ 118 w 125"/>
                <a:gd name="T15" fmla="*/ 10 h 215"/>
                <a:gd name="T16" fmla="*/ 114 w 125"/>
                <a:gd name="T17" fmla="*/ 10 h 215"/>
                <a:gd name="T18" fmla="*/ 114 w 125"/>
                <a:gd name="T19" fmla="*/ 7 h 215"/>
                <a:gd name="T20" fmla="*/ 111 w 125"/>
                <a:gd name="T21" fmla="*/ 7 h 215"/>
                <a:gd name="T22" fmla="*/ 107 w 125"/>
                <a:gd name="T23" fmla="*/ 3 h 215"/>
                <a:gd name="T24" fmla="*/ 104 w 125"/>
                <a:gd name="T25" fmla="*/ 3 h 215"/>
                <a:gd name="T26" fmla="*/ 100 w 125"/>
                <a:gd name="T27" fmla="*/ 3 h 215"/>
                <a:gd name="T28" fmla="*/ 97 w 125"/>
                <a:gd name="T29" fmla="*/ 0 h 215"/>
                <a:gd name="T30" fmla="*/ 93 w 125"/>
                <a:gd name="T31" fmla="*/ 0 h 215"/>
                <a:gd name="T32" fmla="*/ 90 w 125"/>
                <a:gd name="T33" fmla="*/ 0 h 215"/>
                <a:gd name="T34" fmla="*/ 86 w 125"/>
                <a:gd name="T35" fmla="*/ 0 h 215"/>
                <a:gd name="T36" fmla="*/ 86 w 125"/>
                <a:gd name="T37" fmla="*/ 0 h 215"/>
                <a:gd name="T38" fmla="*/ 83 w 125"/>
                <a:gd name="T39" fmla="*/ 0 h 215"/>
                <a:gd name="T40" fmla="*/ 80 w 125"/>
                <a:gd name="T41" fmla="*/ 0 h 215"/>
                <a:gd name="T42" fmla="*/ 80 w 125"/>
                <a:gd name="T43" fmla="*/ 0 h 215"/>
                <a:gd name="T44" fmla="*/ 76 w 125"/>
                <a:gd name="T45" fmla="*/ 0 h 215"/>
                <a:gd name="T46" fmla="*/ 76 w 125"/>
                <a:gd name="T47" fmla="*/ 3 h 215"/>
                <a:gd name="T48" fmla="*/ 76 w 125"/>
                <a:gd name="T49" fmla="*/ 3 h 215"/>
                <a:gd name="T50" fmla="*/ 0 w 125"/>
                <a:gd name="T51" fmla="*/ 194 h 215"/>
                <a:gd name="T52" fmla="*/ 0 w 125"/>
                <a:gd name="T53" fmla="*/ 190 h 215"/>
                <a:gd name="T54" fmla="*/ 0 w 125"/>
                <a:gd name="T55" fmla="*/ 190 h 215"/>
                <a:gd name="T56" fmla="*/ 3 w 125"/>
                <a:gd name="T57" fmla="*/ 190 h 215"/>
                <a:gd name="T58" fmla="*/ 7 w 125"/>
                <a:gd name="T59" fmla="*/ 190 h 215"/>
                <a:gd name="T60" fmla="*/ 7 w 125"/>
                <a:gd name="T61" fmla="*/ 190 h 215"/>
                <a:gd name="T62" fmla="*/ 10 w 125"/>
                <a:gd name="T63" fmla="*/ 190 h 215"/>
                <a:gd name="T64" fmla="*/ 14 w 125"/>
                <a:gd name="T65" fmla="*/ 190 h 215"/>
                <a:gd name="T66" fmla="*/ 17 w 125"/>
                <a:gd name="T67" fmla="*/ 190 h 215"/>
                <a:gd name="T68" fmla="*/ 21 w 125"/>
                <a:gd name="T69" fmla="*/ 190 h 215"/>
                <a:gd name="T70" fmla="*/ 24 w 125"/>
                <a:gd name="T71" fmla="*/ 190 h 215"/>
                <a:gd name="T72" fmla="*/ 24 w 125"/>
                <a:gd name="T73" fmla="*/ 194 h 215"/>
                <a:gd name="T74" fmla="*/ 27 w 125"/>
                <a:gd name="T75" fmla="*/ 194 h 215"/>
                <a:gd name="T76" fmla="*/ 31 w 125"/>
                <a:gd name="T77" fmla="*/ 194 h 215"/>
                <a:gd name="T78" fmla="*/ 34 w 125"/>
                <a:gd name="T79" fmla="*/ 197 h 215"/>
                <a:gd name="T80" fmla="*/ 38 w 125"/>
                <a:gd name="T81" fmla="*/ 197 h 215"/>
                <a:gd name="T82" fmla="*/ 41 w 125"/>
                <a:gd name="T83" fmla="*/ 201 h 215"/>
                <a:gd name="T84" fmla="*/ 41 w 125"/>
                <a:gd name="T85" fmla="*/ 201 h 215"/>
                <a:gd name="T86" fmla="*/ 45 w 125"/>
                <a:gd name="T87" fmla="*/ 204 h 215"/>
                <a:gd name="T88" fmla="*/ 48 w 125"/>
                <a:gd name="T89" fmla="*/ 204 h 215"/>
                <a:gd name="T90" fmla="*/ 48 w 125"/>
                <a:gd name="T91" fmla="*/ 208 h 215"/>
                <a:gd name="T92" fmla="*/ 48 w 125"/>
                <a:gd name="T93" fmla="*/ 211 h 215"/>
                <a:gd name="T94" fmla="*/ 48 w 125"/>
                <a:gd name="T95" fmla="*/ 211 h 215"/>
                <a:gd name="T96" fmla="*/ 48 w 125"/>
                <a:gd name="T97" fmla="*/ 211 h 215"/>
                <a:gd name="T98" fmla="*/ 48 w 125"/>
                <a:gd name="T99"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15">
                  <a:moveTo>
                    <a:pt x="125" y="24"/>
                  </a:moveTo>
                  <a:lnTo>
                    <a:pt x="125" y="24"/>
                  </a:lnTo>
                  <a:lnTo>
                    <a:pt x="125" y="24"/>
                  </a:lnTo>
                  <a:lnTo>
                    <a:pt x="125" y="21"/>
                  </a:lnTo>
                  <a:lnTo>
                    <a:pt x="125" y="21"/>
                  </a:lnTo>
                  <a:lnTo>
                    <a:pt x="125" y="21"/>
                  </a:lnTo>
                  <a:lnTo>
                    <a:pt x="125" y="21"/>
                  </a:lnTo>
                  <a:lnTo>
                    <a:pt x="125" y="17"/>
                  </a:lnTo>
                  <a:lnTo>
                    <a:pt x="125" y="17"/>
                  </a:lnTo>
                  <a:lnTo>
                    <a:pt x="125" y="17"/>
                  </a:lnTo>
                  <a:lnTo>
                    <a:pt x="121" y="17"/>
                  </a:lnTo>
                  <a:lnTo>
                    <a:pt x="121" y="14"/>
                  </a:lnTo>
                  <a:lnTo>
                    <a:pt x="121" y="14"/>
                  </a:lnTo>
                  <a:lnTo>
                    <a:pt x="121" y="14"/>
                  </a:lnTo>
                  <a:lnTo>
                    <a:pt x="118" y="10"/>
                  </a:lnTo>
                  <a:lnTo>
                    <a:pt x="118" y="10"/>
                  </a:lnTo>
                  <a:lnTo>
                    <a:pt x="118" y="10"/>
                  </a:lnTo>
                  <a:lnTo>
                    <a:pt x="114" y="10"/>
                  </a:lnTo>
                  <a:lnTo>
                    <a:pt x="114" y="7"/>
                  </a:lnTo>
                  <a:lnTo>
                    <a:pt x="114" y="7"/>
                  </a:lnTo>
                  <a:lnTo>
                    <a:pt x="111" y="7"/>
                  </a:lnTo>
                  <a:lnTo>
                    <a:pt x="111" y="7"/>
                  </a:lnTo>
                  <a:lnTo>
                    <a:pt x="107" y="7"/>
                  </a:lnTo>
                  <a:lnTo>
                    <a:pt x="107" y="3"/>
                  </a:lnTo>
                  <a:lnTo>
                    <a:pt x="104" y="3"/>
                  </a:lnTo>
                  <a:lnTo>
                    <a:pt x="104" y="3"/>
                  </a:lnTo>
                  <a:lnTo>
                    <a:pt x="100" y="3"/>
                  </a:lnTo>
                  <a:lnTo>
                    <a:pt x="100" y="3"/>
                  </a:lnTo>
                  <a:lnTo>
                    <a:pt x="97" y="0"/>
                  </a:lnTo>
                  <a:lnTo>
                    <a:pt x="97" y="0"/>
                  </a:lnTo>
                  <a:lnTo>
                    <a:pt x="97" y="0"/>
                  </a:lnTo>
                  <a:lnTo>
                    <a:pt x="93" y="0"/>
                  </a:lnTo>
                  <a:lnTo>
                    <a:pt x="93" y="0"/>
                  </a:lnTo>
                  <a:lnTo>
                    <a:pt x="90" y="0"/>
                  </a:lnTo>
                  <a:lnTo>
                    <a:pt x="90" y="0"/>
                  </a:lnTo>
                  <a:lnTo>
                    <a:pt x="86" y="0"/>
                  </a:lnTo>
                  <a:lnTo>
                    <a:pt x="86" y="0"/>
                  </a:lnTo>
                  <a:lnTo>
                    <a:pt x="86" y="0"/>
                  </a:lnTo>
                  <a:lnTo>
                    <a:pt x="83" y="0"/>
                  </a:lnTo>
                  <a:lnTo>
                    <a:pt x="83" y="0"/>
                  </a:lnTo>
                  <a:lnTo>
                    <a:pt x="83" y="0"/>
                  </a:lnTo>
                  <a:lnTo>
                    <a:pt x="80" y="0"/>
                  </a:lnTo>
                  <a:lnTo>
                    <a:pt x="80" y="0"/>
                  </a:lnTo>
                  <a:lnTo>
                    <a:pt x="80" y="0"/>
                  </a:lnTo>
                  <a:lnTo>
                    <a:pt x="76" y="0"/>
                  </a:lnTo>
                  <a:lnTo>
                    <a:pt x="76" y="0"/>
                  </a:lnTo>
                  <a:lnTo>
                    <a:pt x="76" y="3"/>
                  </a:lnTo>
                  <a:lnTo>
                    <a:pt x="76" y="3"/>
                  </a:lnTo>
                  <a:lnTo>
                    <a:pt x="76" y="3"/>
                  </a:lnTo>
                  <a:lnTo>
                    <a:pt x="76" y="3"/>
                  </a:lnTo>
                  <a:lnTo>
                    <a:pt x="0" y="194"/>
                  </a:lnTo>
                  <a:lnTo>
                    <a:pt x="0" y="194"/>
                  </a:lnTo>
                  <a:lnTo>
                    <a:pt x="0" y="194"/>
                  </a:lnTo>
                  <a:lnTo>
                    <a:pt x="0" y="190"/>
                  </a:lnTo>
                  <a:lnTo>
                    <a:pt x="0" y="190"/>
                  </a:lnTo>
                  <a:lnTo>
                    <a:pt x="0" y="190"/>
                  </a:lnTo>
                  <a:lnTo>
                    <a:pt x="3" y="190"/>
                  </a:lnTo>
                  <a:lnTo>
                    <a:pt x="3" y="190"/>
                  </a:lnTo>
                  <a:lnTo>
                    <a:pt x="3" y="190"/>
                  </a:lnTo>
                  <a:lnTo>
                    <a:pt x="7" y="190"/>
                  </a:lnTo>
                  <a:lnTo>
                    <a:pt x="7" y="190"/>
                  </a:lnTo>
                  <a:lnTo>
                    <a:pt x="7" y="190"/>
                  </a:lnTo>
                  <a:lnTo>
                    <a:pt x="10" y="190"/>
                  </a:lnTo>
                  <a:lnTo>
                    <a:pt x="10" y="190"/>
                  </a:lnTo>
                  <a:lnTo>
                    <a:pt x="10" y="190"/>
                  </a:lnTo>
                  <a:lnTo>
                    <a:pt x="14" y="190"/>
                  </a:lnTo>
                  <a:lnTo>
                    <a:pt x="14" y="190"/>
                  </a:lnTo>
                  <a:lnTo>
                    <a:pt x="17" y="190"/>
                  </a:lnTo>
                  <a:lnTo>
                    <a:pt x="17" y="190"/>
                  </a:lnTo>
                  <a:lnTo>
                    <a:pt x="21" y="190"/>
                  </a:lnTo>
                  <a:lnTo>
                    <a:pt x="21" y="190"/>
                  </a:lnTo>
                  <a:lnTo>
                    <a:pt x="24" y="190"/>
                  </a:lnTo>
                  <a:lnTo>
                    <a:pt x="24" y="190"/>
                  </a:lnTo>
                  <a:lnTo>
                    <a:pt x="24" y="194"/>
                  </a:lnTo>
                  <a:lnTo>
                    <a:pt x="27" y="194"/>
                  </a:lnTo>
                  <a:lnTo>
                    <a:pt x="27" y="194"/>
                  </a:lnTo>
                  <a:lnTo>
                    <a:pt x="31" y="194"/>
                  </a:lnTo>
                  <a:lnTo>
                    <a:pt x="31" y="194"/>
                  </a:lnTo>
                  <a:lnTo>
                    <a:pt x="34" y="197"/>
                  </a:lnTo>
                  <a:lnTo>
                    <a:pt x="34" y="197"/>
                  </a:lnTo>
                  <a:lnTo>
                    <a:pt x="38" y="197"/>
                  </a:lnTo>
                  <a:lnTo>
                    <a:pt x="38" y="197"/>
                  </a:lnTo>
                  <a:lnTo>
                    <a:pt x="38" y="201"/>
                  </a:lnTo>
                  <a:lnTo>
                    <a:pt x="41" y="201"/>
                  </a:lnTo>
                  <a:lnTo>
                    <a:pt x="41" y="201"/>
                  </a:lnTo>
                  <a:lnTo>
                    <a:pt x="41" y="201"/>
                  </a:lnTo>
                  <a:lnTo>
                    <a:pt x="45" y="204"/>
                  </a:lnTo>
                  <a:lnTo>
                    <a:pt x="45" y="204"/>
                  </a:lnTo>
                  <a:lnTo>
                    <a:pt x="45" y="204"/>
                  </a:lnTo>
                  <a:lnTo>
                    <a:pt x="48" y="204"/>
                  </a:lnTo>
                  <a:lnTo>
                    <a:pt x="48" y="208"/>
                  </a:lnTo>
                  <a:lnTo>
                    <a:pt x="48" y="208"/>
                  </a:lnTo>
                  <a:lnTo>
                    <a:pt x="48" y="208"/>
                  </a:lnTo>
                  <a:lnTo>
                    <a:pt x="48" y="211"/>
                  </a:lnTo>
                  <a:lnTo>
                    <a:pt x="48" y="211"/>
                  </a:lnTo>
                  <a:lnTo>
                    <a:pt x="48" y="211"/>
                  </a:lnTo>
                  <a:lnTo>
                    <a:pt x="48" y="211"/>
                  </a:lnTo>
                  <a:lnTo>
                    <a:pt x="48" y="211"/>
                  </a:lnTo>
                  <a:lnTo>
                    <a:pt x="48" y="215"/>
                  </a:lnTo>
                  <a:lnTo>
                    <a:pt x="48" y="215"/>
                  </a:lnTo>
                  <a:lnTo>
                    <a:pt x="125" y="2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Oval 228"/>
            <p:cNvSpPr>
              <a:spLocks noChangeArrowheads="1"/>
            </p:cNvSpPr>
            <p:nvPr/>
          </p:nvSpPr>
          <p:spPr bwMode="auto">
            <a:xfrm>
              <a:off x="2816" y="2793"/>
              <a:ext cx="191" cy="191"/>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229"/>
            <p:cNvSpPr>
              <a:spLocks/>
            </p:cNvSpPr>
            <p:nvPr/>
          </p:nvSpPr>
          <p:spPr bwMode="auto">
            <a:xfrm>
              <a:off x="2913" y="2464"/>
              <a:ext cx="142" cy="350"/>
            </a:xfrm>
            <a:custGeom>
              <a:avLst/>
              <a:gdLst>
                <a:gd name="T0" fmla="*/ 0 w 142"/>
                <a:gd name="T1" fmla="*/ 336 h 350"/>
                <a:gd name="T2" fmla="*/ 0 w 142"/>
                <a:gd name="T3" fmla="*/ 336 h 350"/>
                <a:gd name="T4" fmla="*/ 0 w 142"/>
                <a:gd name="T5" fmla="*/ 336 h 350"/>
                <a:gd name="T6" fmla="*/ 0 w 142"/>
                <a:gd name="T7" fmla="*/ 339 h 350"/>
                <a:gd name="T8" fmla="*/ 3 w 142"/>
                <a:gd name="T9" fmla="*/ 339 h 350"/>
                <a:gd name="T10" fmla="*/ 3 w 142"/>
                <a:gd name="T11" fmla="*/ 339 h 350"/>
                <a:gd name="T12" fmla="*/ 7 w 142"/>
                <a:gd name="T13" fmla="*/ 343 h 350"/>
                <a:gd name="T14" fmla="*/ 10 w 142"/>
                <a:gd name="T15" fmla="*/ 343 h 350"/>
                <a:gd name="T16" fmla="*/ 10 w 142"/>
                <a:gd name="T17" fmla="*/ 343 h 350"/>
                <a:gd name="T18" fmla="*/ 14 w 142"/>
                <a:gd name="T19" fmla="*/ 346 h 350"/>
                <a:gd name="T20" fmla="*/ 17 w 142"/>
                <a:gd name="T21" fmla="*/ 346 h 350"/>
                <a:gd name="T22" fmla="*/ 21 w 142"/>
                <a:gd name="T23" fmla="*/ 346 h 350"/>
                <a:gd name="T24" fmla="*/ 24 w 142"/>
                <a:gd name="T25" fmla="*/ 350 h 350"/>
                <a:gd name="T26" fmla="*/ 28 w 142"/>
                <a:gd name="T27" fmla="*/ 350 h 350"/>
                <a:gd name="T28" fmla="*/ 31 w 142"/>
                <a:gd name="T29" fmla="*/ 350 h 350"/>
                <a:gd name="T30" fmla="*/ 35 w 142"/>
                <a:gd name="T31" fmla="*/ 350 h 350"/>
                <a:gd name="T32" fmla="*/ 38 w 142"/>
                <a:gd name="T33" fmla="*/ 350 h 350"/>
                <a:gd name="T34" fmla="*/ 38 w 142"/>
                <a:gd name="T35" fmla="*/ 350 h 350"/>
                <a:gd name="T36" fmla="*/ 42 w 142"/>
                <a:gd name="T37" fmla="*/ 350 h 350"/>
                <a:gd name="T38" fmla="*/ 45 w 142"/>
                <a:gd name="T39" fmla="*/ 350 h 350"/>
                <a:gd name="T40" fmla="*/ 45 w 142"/>
                <a:gd name="T41" fmla="*/ 350 h 350"/>
                <a:gd name="T42" fmla="*/ 49 w 142"/>
                <a:gd name="T43" fmla="*/ 350 h 350"/>
                <a:gd name="T44" fmla="*/ 49 w 142"/>
                <a:gd name="T45" fmla="*/ 350 h 350"/>
                <a:gd name="T46" fmla="*/ 52 w 142"/>
                <a:gd name="T47" fmla="*/ 350 h 350"/>
                <a:gd name="T48" fmla="*/ 52 w 142"/>
                <a:gd name="T49" fmla="*/ 350 h 350"/>
                <a:gd name="T50" fmla="*/ 142 w 142"/>
                <a:gd name="T51" fmla="*/ 13 h 350"/>
                <a:gd name="T52" fmla="*/ 142 w 142"/>
                <a:gd name="T53" fmla="*/ 13 h 350"/>
                <a:gd name="T54" fmla="*/ 142 w 142"/>
                <a:gd name="T55" fmla="*/ 13 h 350"/>
                <a:gd name="T56" fmla="*/ 139 w 142"/>
                <a:gd name="T57" fmla="*/ 13 h 350"/>
                <a:gd name="T58" fmla="*/ 139 w 142"/>
                <a:gd name="T59" fmla="*/ 13 h 350"/>
                <a:gd name="T60" fmla="*/ 135 w 142"/>
                <a:gd name="T61" fmla="*/ 13 h 350"/>
                <a:gd name="T62" fmla="*/ 132 w 142"/>
                <a:gd name="T63" fmla="*/ 13 h 350"/>
                <a:gd name="T64" fmla="*/ 132 w 142"/>
                <a:gd name="T65" fmla="*/ 13 h 350"/>
                <a:gd name="T66" fmla="*/ 128 w 142"/>
                <a:gd name="T67" fmla="*/ 13 h 350"/>
                <a:gd name="T68" fmla="*/ 125 w 142"/>
                <a:gd name="T69" fmla="*/ 13 h 350"/>
                <a:gd name="T70" fmla="*/ 121 w 142"/>
                <a:gd name="T71" fmla="*/ 13 h 350"/>
                <a:gd name="T72" fmla="*/ 118 w 142"/>
                <a:gd name="T73" fmla="*/ 13 h 350"/>
                <a:gd name="T74" fmla="*/ 114 w 142"/>
                <a:gd name="T75" fmla="*/ 10 h 350"/>
                <a:gd name="T76" fmla="*/ 111 w 142"/>
                <a:gd name="T77" fmla="*/ 10 h 350"/>
                <a:gd name="T78" fmla="*/ 108 w 142"/>
                <a:gd name="T79" fmla="*/ 10 h 350"/>
                <a:gd name="T80" fmla="*/ 104 w 142"/>
                <a:gd name="T81" fmla="*/ 10 h 350"/>
                <a:gd name="T82" fmla="*/ 104 w 142"/>
                <a:gd name="T83" fmla="*/ 6 h 350"/>
                <a:gd name="T84" fmla="*/ 101 w 142"/>
                <a:gd name="T85" fmla="*/ 6 h 350"/>
                <a:gd name="T86" fmla="*/ 97 w 142"/>
                <a:gd name="T87" fmla="*/ 3 h 350"/>
                <a:gd name="T88" fmla="*/ 97 w 142"/>
                <a:gd name="T89" fmla="*/ 3 h 350"/>
                <a:gd name="T90" fmla="*/ 94 w 142"/>
                <a:gd name="T91" fmla="*/ 3 h 350"/>
                <a:gd name="T92" fmla="*/ 94 w 142"/>
                <a:gd name="T93" fmla="*/ 0 h 350"/>
                <a:gd name="T94" fmla="*/ 90 w 142"/>
                <a:gd name="T95" fmla="*/ 0 h 350"/>
                <a:gd name="T96" fmla="*/ 90 w 142"/>
                <a:gd name="T97" fmla="*/ 0 h 350"/>
                <a:gd name="T98" fmla="*/ 90 w 142"/>
                <a:gd name="T99"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350">
                  <a:moveTo>
                    <a:pt x="0" y="336"/>
                  </a:moveTo>
                  <a:lnTo>
                    <a:pt x="0" y="336"/>
                  </a:lnTo>
                  <a:lnTo>
                    <a:pt x="0" y="336"/>
                  </a:lnTo>
                  <a:lnTo>
                    <a:pt x="0" y="336"/>
                  </a:lnTo>
                  <a:lnTo>
                    <a:pt x="0" y="336"/>
                  </a:lnTo>
                  <a:lnTo>
                    <a:pt x="0" y="336"/>
                  </a:lnTo>
                  <a:lnTo>
                    <a:pt x="0" y="336"/>
                  </a:lnTo>
                  <a:lnTo>
                    <a:pt x="0" y="339"/>
                  </a:lnTo>
                  <a:lnTo>
                    <a:pt x="0" y="339"/>
                  </a:lnTo>
                  <a:lnTo>
                    <a:pt x="3" y="339"/>
                  </a:lnTo>
                  <a:lnTo>
                    <a:pt x="3" y="339"/>
                  </a:lnTo>
                  <a:lnTo>
                    <a:pt x="3" y="339"/>
                  </a:lnTo>
                  <a:lnTo>
                    <a:pt x="3" y="343"/>
                  </a:lnTo>
                  <a:lnTo>
                    <a:pt x="7" y="343"/>
                  </a:lnTo>
                  <a:lnTo>
                    <a:pt x="7" y="343"/>
                  </a:lnTo>
                  <a:lnTo>
                    <a:pt x="10" y="343"/>
                  </a:lnTo>
                  <a:lnTo>
                    <a:pt x="10" y="343"/>
                  </a:lnTo>
                  <a:lnTo>
                    <a:pt x="10" y="343"/>
                  </a:lnTo>
                  <a:lnTo>
                    <a:pt x="14" y="346"/>
                  </a:lnTo>
                  <a:lnTo>
                    <a:pt x="14" y="346"/>
                  </a:lnTo>
                  <a:lnTo>
                    <a:pt x="17" y="346"/>
                  </a:lnTo>
                  <a:lnTo>
                    <a:pt x="17" y="346"/>
                  </a:lnTo>
                  <a:lnTo>
                    <a:pt x="17" y="346"/>
                  </a:lnTo>
                  <a:lnTo>
                    <a:pt x="21" y="346"/>
                  </a:lnTo>
                  <a:lnTo>
                    <a:pt x="21" y="350"/>
                  </a:lnTo>
                  <a:lnTo>
                    <a:pt x="24" y="350"/>
                  </a:lnTo>
                  <a:lnTo>
                    <a:pt x="24" y="350"/>
                  </a:lnTo>
                  <a:lnTo>
                    <a:pt x="28" y="350"/>
                  </a:lnTo>
                  <a:lnTo>
                    <a:pt x="28" y="350"/>
                  </a:lnTo>
                  <a:lnTo>
                    <a:pt x="31" y="350"/>
                  </a:lnTo>
                  <a:lnTo>
                    <a:pt x="31" y="350"/>
                  </a:lnTo>
                  <a:lnTo>
                    <a:pt x="35" y="350"/>
                  </a:lnTo>
                  <a:lnTo>
                    <a:pt x="35" y="350"/>
                  </a:lnTo>
                  <a:lnTo>
                    <a:pt x="38" y="350"/>
                  </a:lnTo>
                  <a:lnTo>
                    <a:pt x="38" y="350"/>
                  </a:lnTo>
                  <a:lnTo>
                    <a:pt x="38" y="350"/>
                  </a:lnTo>
                  <a:lnTo>
                    <a:pt x="42" y="350"/>
                  </a:lnTo>
                  <a:lnTo>
                    <a:pt x="42" y="350"/>
                  </a:lnTo>
                  <a:lnTo>
                    <a:pt x="45" y="350"/>
                  </a:lnTo>
                  <a:lnTo>
                    <a:pt x="45" y="350"/>
                  </a:lnTo>
                  <a:lnTo>
                    <a:pt x="45" y="350"/>
                  </a:lnTo>
                  <a:lnTo>
                    <a:pt x="45" y="350"/>
                  </a:lnTo>
                  <a:lnTo>
                    <a:pt x="49" y="350"/>
                  </a:lnTo>
                  <a:lnTo>
                    <a:pt x="49" y="350"/>
                  </a:lnTo>
                  <a:lnTo>
                    <a:pt x="49" y="350"/>
                  </a:lnTo>
                  <a:lnTo>
                    <a:pt x="49" y="350"/>
                  </a:lnTo>
                  <a:lnTo>
                    <a:pt x="49" y="350"/>
                  </a:lnTo>
                  <a:lnTo>
                    <a:pt x="52" y="350"/>
                  </a:lnTo>
                  <a:lnTo>
                    <a:pt x="52" y="350"/>
                  </a:lnTo>
                  <a:lnTo>
                    <a:pt x="52" y="350"/>
                  </a:lnTo>
                  <a:lnTo>
                    <a:pt x="142" y="13"/>
                  </a:lnTo>
                  <a:lnTo>
                    <a:pt x="142" y="13"/>
                  </a:lnTo>
                  <a:lnTo>
                    <a:pt x="142" y="13"/>
                  </a:lnTo>
                  <a:lnTo>
                    <a:pt x="142" y="13"/>
                  </a:lnTo>
                  <a:lnTo>
                    <a:pt x="142" y="13"/>
                  </a:lnTo>
                  <a:lnTo>
                    <a:pt x="142" y="13"/>
                  </a:lnTo>
                  <a:lnTo>
                    <a:pt x="142" y="13"/>
                  </a:lnTo>
                  <a:lnTo>
                    <a:pt x="139" y="13"/>
                  </a:lnTo>
                  <a:lnTo>
                    <a:pt x="139" y="13"/>
                  </a:lnTo>
                  <a:lnTo>
                    <a:pt x="139" y="13"/>
                  </a:lnTo>
                  <a:lnTo>
                    <a:pt x="139" y="13"/>
                  </a:lnTo>
                  <a:lnTo>
                    <a:pt x="135" y="13"/>
                  </a:lnTo>
                  <a:lnTo>
                    <a:pt x="135" y="13"/>
                  </a:lnTo>
                  <a:lnTo>
                    <a:pt x="132" y="13"/>
                  </a:lnTo>
                  <a:lnTo>
                    <a:pt x="132" y="13"/>
                  </a:lnTo>
                  <a:lnTo>
                    <a:pt x="132" y="13"/>
                  </a:lnTo>
                  <a:lnTo>
                    <a:pt x="128" y="13"/>
                  </a:lnTo>
                  <a:lnTo>
                    <a:pt x="128" y="13"/>
                  </a:lnTo>
                  <a:lnTo>
                    <a:pt x="125" y="13"/>
                  </a:lnTo>
                  <a:lnTo>
                    <a:pt x="125" y="13"/>
                  </a:lnTo>
                  <a:lnTo>
                    <a:pt x="121" y="13"/>
                  </a:lnTo>
                  <a:lnTo>
                    <a:pt x="121" y="13"/>
                  </a:lnTo>
                  <a:lnTo>
                    <a:pt x="121" y="13"/>
                  </a:lnTo>
                  <a:lnTo>
                    <a:pt x="118" y="13"/>
                  </a:lnTo>
                  <a:lnTo>
                    <a:pt x="118" y="13"/>
                  </a:lnTo>
                  <a:lnTo>
                    <a:pt x="114" y="10"/>
                  </a:lnTo>
                  <a:lnTo>
                    <a:pt x="114" y="10"/>
                  </a:lnTo>
                  <a:lnTo>
                    <a:pt x="111" y="10"/>
                  </a:lnTo>
                  <a:lnTo>
                    <a:pt x="111" y="10"/>
                  </a:lnTo>
                  <a:lnTo>
                    <a:pt x="108" y="10"/>
                  </a:lnTo>
                  <a:lnTo>
                    <a:pt x="108" y="10"/>
                  </a:lnTo>
                  <a:lnTo>
                    <a:pt x="104" y="10"/>
                  </a:lnTo>
                  <a:lnTo>
                    <a:pt x="104" y="6"/>
                  </a:lnTo>
                  <a:lnTo>
                    <a:pt x="104" y="6"/>
                  </a:lnTo>
                  <a:lnTo>
                    <a:pt x="101" y="6"/>
                  </a:lnTo>
                  <a:lnTo>
                    <a:pt x="101" y="6"/>
                  </a:lnTo>
                  <a:lnTo>
                    <a:pt x="97" y="6"/>
                  </a:lnTo>
                  <a:lnTo>
                    <a:pt x="97" y="3"/>
                  </a:lnTo>
                  <a:lnTo>
                    <a:pt x="97" y="3"/>
                  </a:lnTo>
                  <a:lnTo>
                    <a:pt x="97" y="3"/>
                  </a:lnTo>
                  <a:lnTo>
                    <a:pt x="94" y="3"/>
                  </a:lnTo>
                  <a:lnTo>
                    <a:pt x="94" y="3"/>
                  </a:lnTo>
                  <a:lnTo>
                    <a:pt x="94" y="3"/>
                  </a:lnTo>
                  <a:lnTo>
                    <a:pt x="94" y="0"/>
                  </a:lnTo>
                  <a:lnTo>
                    <a:pt x="94" y="0"/>
                  </a:lnTo>
                  <a:lnTo>
                    <a:pt x="90" y="0"/>
                  </a:lnTo>
                  <a:lnTo>
                    <a:pt x="90" y="0"/>
                  </a:lnTo>
                  <a:lnTo>
                    <a:pt x="90" y="0"/>
                  </a:lnTo>
                  <a:lnTo>
                    <a:pt x="90" y="0"/>
                  </a:lnTo>
                  <a:lnTo>
                    <a:pt x="90" y="0"/>
                  </a:lnTo>
                  <a:lnTo>
                    <a:pt x="0" y="33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230"/>
            <p:cNvSpPr>
              <a:spLocks/>
            </p:cNvSpPr>
            <p:nvPr/>
          </p:nvSpPr>
          <p:spPr bwMode="auto">
            <a:xfrm>
              <a:off x="2892" y="2925"/>
              <a:ext cx="70" cy="163"/>
            </a:xfrm>
            <a:custGeom>
              <a:avLst/>
              <a:gdLst>
                <a:gd name="T0" fmla="*/ 56 w 70"/>
                <a:gd name="T1" fmla="*/ 17 h 163"/>
                <a:gd name="T2" fmla="*/ 56 w 70"/>
                <a:gd name="T3" fmla="*/ 17 h 163"/>
                <a:gd name="T4" fmla="*/ 52 w 70"/>
                <a:gd name="T5" fmla="*/ 14 h 163"/>
                <a:gd name="T6" fmla="*/ 52 w 70"/>
                <a:gd name="T7" fmla="*/ 10 h 163"/>
                <a:gd name="T8" fmla="*/ 49 w 70"/>
                <a:gd name="T9" fmla="*/ 10 h 163"/>
                <a:gd name="T10" fmla="*/ 49 w 70"/>
                <a:gd name="T11" fmla="*/ 7 h 163"/>
                <a:gd name="T12" fmla="*/ 45 w 70"/>
                <a:gd name="T13" fmla="*/ 3 h 163"/>
                <a:gd name="T14" fmla="*/ 42 w 70"/>
                <a:gd name="T15" fmla="*/ 3 h 163"/>
                <a:gd name="T16" fmla="*/ 38 w 70"/>
                <a:gd name="T17" fmla="*/ 3 h 163"/>
                <a:gd name="T18" fmla="*/ 35 w 70"/>
                <a:gd name="T19" fmla="*/ 3 h 163"/>
                <a:gd name="T20" fmla="*/ 31 w 70"/>
                <a:gd name="T21" fmla="*/ 0 h 163"/>
                <a:gd name="T22" fmla="*/ 28 w 70"/>
                <a:gd name="T23" fmla="*/ 0 h 163"/>
                <a:gd name="T24" fmla="*/ 24 w 70"/>
                <a:gd name="T25" fmla="*/ 0 h 163"/>
                <a:gd name="T26" fmla="*/ 21 w 70"/>
                <a:gd name="T27" fmla="*/ 3 h 163"/>
                <a:gd name="T28" fmla="*/ 18 w 70"/>
                <a:gd name="T29" fmla="*/ 3 h 163"/>
                <a:gd name="T30" fmla="*/ 14 w 70"/>
                <a:gd name="T31" fmla="*/ 3 h 163"/>
                <a:gd name="T32" fmla="*/ 14 w 70"/>
                <a:gd name="T33" fmla="*/ 7 h 163"/>
                <a:gd name="T34" fmla="*/ 11 w 70"/>
                <a:gd name="T35" fmla="*/ 7 h 163"/>
                <a:gd name="T36" fmla="*/ 7 w 70"/>
                <a:gd name="T37" fmla="*/ 10 h 163"/>
                <a:gd name="T38" fmla="*/ 7 w 70"/>
                <a:gd name="T39" fmla="*/ 14 h 163"/>
                <a:gd name="T40" fmla="*/ 4 w 70"/>
                <a:gd name="T41" fmla="*/ 14 h 163"/>
                <a:gd name="T42" fmla="*/ 4 w 70"/>
                <a:gd name="T43" fmla="*/ 17 h 163"/>
                <a:gd name="T44" fmla="*/ 0 w 70"/>
                <a:gd name="T45" fmla="*/ 21 h 163"/>
                <a:gd name="T46" fmla="*/ 0 w 70"/>
                <a:gd name="T47" fmla="*/ 24 h 163"/>
                <a:gd name="T48" fmla="*/ 0 w 70"/>
                <a:gd name="T49" fmla="*/ 24 h 163"/>
                <a:gd name="T50" fmla="*/ 14 w 70"/>
                <a:gd name="T51" fmla="*/ 163 h 163"/>
                <a:gd name="T52" fmla="*/ 14 w 70"/>
                <a:gd name="T53" fmla="*/ 159 h 163"/>
                <a:gd name="T54" fmla="*/ 18 w 70"/>
                <a:gd name="T55" fmla="*/ 156 h 163"/>
                <a:gd name="T56" fmla="*/ 18 w 70"/>
                <a:gd name="T57" fmla="*/ 156 h 163"/>
                <a:gd name="T58" fmla="*/ 18 w 70"/>
                <a:gd name="T59" fmla="*/ 152 h 163"/>
                <a:gd name="T60" fmla="*/ 21 w 70"/>
                <a:gd name="T61" fmla="*/ 149 h 163"/>
                <a:gd name="T62" fmla="*/ 21 w 70"/>
                <a:gd name="T63" fmla="*/ 146 h 163"/>
                <a:gd name="T64" fmla="*/ 24 w 70"/>
                <a:gd name="T65" fmla="*/ 146 h 163"/>
                <a:gd name="T66" fmla="*/ 28 w 70"/>
                <a:gd name="T67" fmla="*/ 142 h 163"/>
                <a:gd name="T68" fmla="*/ 31 w 70"/>
                <a:gd name="T69" fmla="*/ 142 h 163"/>
                <a:gd name="T70" fmla="*/ 35 w 70"/>
                <a:gd name="T71" fmla="*/ 142 h 163"/>
                <a:gd name="T72" fmla="*/ 38 w 70"/>
                <a:gd name="T73" fmla="*/ 139 h 163"/>
                <a:gd name="T74" fmla="*/ 42 w 70"/>
                <a:gd name="T75" fmla="*/ 139 h 163"/>
                <a:gd name="T76" fmla="*/ 45 w 70"/>
                <a:gd name="T77" fmla="*/ 139 h 163"/>
                <a:gd name="T78" fmla="*/ 49 w 70"/>
                <a:gd name="T79" fmla="*/ 139 h 163"/>
                <a:gd name="T80" fmla="*/ 52 w 70"/>
                <a:gd name="T81" fmla="*/ 142 h 163"/>
                <a:gd name="T82" fmla="*/ 56 w 70"/>
                <a:gd name="T83" fmla="*/ 142 h 163"/>
                <a:gd name="T84" fmla="*/ 59 w 70"/>
                <a:gd name="T85" fmla="*/ 142 h 163"/>
                <a:gd name="T86" fmla="*/ 59 w 70"/>
                <a:gd name="T87" fmla="*/ 146 h 163"/>
                <a:gd name="T88" fmla="*/ 63 w 70"/>
                <a:gd name="T89" fmla="*/ 146 h 163"/>
                <a:gd name="T90" fmla="*/ 66 w 70"/>
                <a:gd name="T91" fmla="*/ 149 h 163"/>
                <a:gd name="T92" fmla="*/ 66 w 70"/>
                <a:gd name="T93" fmla="*/ 149 h 163"/>
                <a:gd name="T94" fmla="*/ 70 w 70"/>
                <a:gd name="T95" fmla="*/ 152 h 163"/>
                <a:gd name="T96" fmla="*/ 70 w 70"/>
                <a:gd name="T97" fmla="*/ 156 h 163"/>
                <a:gd name="T98" fmla="*/ 70 w 70"/>
                <a:gd name="T99" fmla="*/ 15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 h="163">
                  <a:moveTo>
                    <a:pt x="56" y="21"/>
                  </a:moveTo>
                  <a:lnTo>
                    <a:pt x="56" y="17"/>
                  </a:lnTo>
                  <a:lnTo>
                    <a:pt x="56" y="17"/>
                  </a:lnTo>
                  <a:lnTo>
                    <a:pt x="56" y="17"/>
                  </a:lnTo>
                  <a:lnTo>
                    <a:pt x="52" y="14"/>
                  </a:lnTo>
                  <a:lnTo>
                    <a:pt x="52" y="14"/>
                  </a:lnTo>
                  <a:lnTo>
                    <a:pt x="52" y="14"/>
                  </a:lnTo>
                  <a:lnTo>
                    <a:pt x="52" y="10"/>
                  </a:lnTo>
                  <a:lnTo>
                    <a:pt x="49" y="10"/>
                  </a:lnTo>
                  <a:lnTo>
                    <a:pt x="49" y="10"/>
                  </a:lnTo>
                  <a:lnTo>
                    <a:pt x="49" y="7"/>
                  </a:lnTo>
                  <a:lnTo>
                    <a:pt x="49" y="7"/>
                  </a:lnTo>
                  <a:lnTo>
                    <a:pt x="45" y="7"/>
                  </a:lnTo>
                  <a:lnTo>
                    <a:pt x="45" y="3"/>
                  </a:lnTo>
                  <a:lnTo>
                    <a:pt x="42" y="3"/>
                  </a:lnTo>
                  <a:lnTo>
                    <a:pt x="42" y="3"/>
                  </a:lnTo>
                  <a:lnTo>
                    <a:pt x="42" y="3"/>
                  </a:lnTo>
                  <a:lnTo>
                    <a:pt x="38" y="3"/>
                  </a:lnTo>
                  <a:lnTo>
                    <a:pt x="38" y="3"/>
                  </a:lnTo>
                  <a:lnTo>
                    <a:pt x="35" y="3"/>
                  </a:lnTo>
                  <a:lnTo>
                    <a:pt x="35" y="0"/>
                  </a:lnTo>
                  <a:lnTo>
                    <a:pt x="31" y="0"/>
                  </a:lnTo>
                  <a:lnTo>
                    <a:pt x="31" y="0"/>
                  </a:lnTo>
                  <a:lnTo>
                    <a:pt x="28" y="0"/>
                  </a:lnTo>
                  <a:lnTo>
                    <a:pt x="28" y="0"/>
                  </a:lnTo>
                  <a:lnTo>
                    <a:pt x="24" y="0"/>
                  </a:lnTo>
                  <a:lnTo>
                    <a:pt x="24" y="3"/>
                  </a:lnTo>
                  <a:lnTo>
                    <a:pt x="21" y="3"/>
                  </a:lnTo>
                  <a:lnTo>
                    <a:pt x="21" y="3"/>
                  </a:lnTo>
                  <a:lnTo>
                    <a:pt x="18" y="3"/>
                  </a:lnTo>
                  <a:lnTo>
                    <a:pt x="18" y="3"/>
                  </a:lnTo>
                  <a:lnTo>
                    <a:pt x="14" y="3"/>
                  </a:lnTo>
                  <a:lnTo>
                    <a:pt x="14" y="3"/>
                  </a:lnTo>
                  <a:lnTo>
                    <a:pt x="14" y="7"/>
                  </a:lnTo>
                  <a:lnTo>
                    <a:pt x="11" y="7"/>
                  </a:lnTo>
                  <a:lnTo>
                    <a:pt x="11" y="7"/>
                  </a:lnTo>
                  <a:lnTo>
                    <a:pt x="7" y="10"/>
                  </a:lnTo>
                  <a:lnTo>
                    <a:pt x="7" y="10"/>
                  </a:lnTo>
                  <a:lnTo>
                    <a:pt x="7" y="10"/>
                  </a:lnTo>
                  <a:lnTo>
                    <a:pt x="7" y="14"/>
                  </a:lnTo>
                  <a:lnTo>
                    <a:pt x="4" y="14"/>
                  </a:lnTo>
                  <a:lnTo>
                    <a:pt x="4" y="14"/>
                  </a:lnTo>
                  <a:lnTo>
                    <a:pt x="4" y="17"/>
                  </a:lnTo>
                  <a:lnTo>
                    <a:pt x="4" y="17"/>
                  </a:lnTo>
                  <a:lnTo>
                    <a:pt x="4" y="17"/>
                  </a:lnTo>
                  <a:lnTo>
                    <a:pt x="0" y="21"/>
                  </a:lnTo>
                  <a:lnTo>
                    <a:pt x="0" y="21"/>
                  </a:lnTo>
                  <a:lnTo>
                    <a:pt x="0" y="24"/>
                  </a:lnTo>
                  <a:lnTo>
                    <a:pt x="0" y="24"/>
                  </a:lnTo>
                  <a:lnTo>
                    <a:pt x="0" y="24"/>
                  </a:lnTo>
                  <a:lnTo>
                    <a:pt x="14" y="163"/>
                  </a:lnTo>
                  <a:lnTo>
                    <a:pt x="14" y="163"/>
                  </a:lnTo>
                  <a:lnTo>
                    <a:pt x="14" y="159"/>
                  </a:lnTo>
                  <a:lnTo>
                    <a:pt x="14" y="159"/>
                  </a:lnTo>
                  <a:lnTo>
                    <a:pt x="14" y="159"/>
                  </a:lnTo>
                  <a:lnTo>
                    <a:pt x="18" y="156"/>
                  </a:lnTo>
                  <a:lnTo>
                    <a:pt x="18" y="156"/>
                  </a:lnTo>
                  <a:lnTo>
                    <a:pt x="18" y="156"/>
                  </a:lnTo>
                  <a:lnTo>
                    <a:pt x="18" y="152"/>
                  </a:lnTo>
                  <a:lnTo>
                    <a:pt x="18" y="152"/>
                  </a:lnTo>
                  <a:lnTo>
                    <a:pt x="21" y="149"/>
                  </a:lnTo>
                  <a:lnTo>
                    <a:pt x="21" y="149"/>
                  </a:lnTo>
                  <a:lnTo>
                    <a:pt x="21" y="149"/>
                  </a:lnTo>
                  <a:lnTo>
                    <a:pt x="21" y="146"/>
                  </a:lnTo>
                  <a:lnTo>
                    <a:pt x="24" y="146"/>
                  </a:lnTo>
                  <a:lnTo>
                    <a:pt x="24" y="146"/>
                  </a:lnTo>
                  <a:lnTo>
                    <a:pt x="28" y="146"/>
                  </a:lnTo>
                  <a:lnTo>
                    <a:pt x="28" y="142"/>
                  </a:lnTo>
                  <a:lnTo>
                    <a:pt x="28" y="142"/>
                  </a:lnTo>
                  <a:lnTo>
                    <a:pt x="31" y="142"/>
                  </a:lnTo>
                  <a:lnTo>
                    <a:pt x="31" y="142"/>
                  </a:lnTo>
                  <a:lnTo>
                    <a:pt x="35" y="142"/>
                  </a:lnTo>
                  <a:lnTo>
                    <a:pt x="35" y="142"/>
                  </a:lnTo>
                  <a:lnTo>
                    <a:pt x="38" y="139"/>
                  </a:lnTo>
                  <a:lnTo>
                    <a:pt x="38" y="139"/>
                  </a:lnTo>
                  <a:lnTo>
                    <a:pt x="42" y="139"/>
                  </a:lnTo>
                  <a:lnTo>
                    <a:pt x="42" y="139"/>
                  </a:lnTo>
                  <a:lnTo>
                    <a:pt x="45" y="139"/>
                  </a:lnTo>
                  <a:lnTo>
                    <a:pt x="45" y="139"/>
                  </a:lnTo>
                  <a:lnTo>
                    <a:pt x="49" y="139"/>
                  </a:lnTo>
                  <a:lnTo>
                    <a:pt x="49" y="139"/>
                  </a:lnTo>
                  <a:lnTo>
                    <a:pt x="52" y="142"/>
                  </a:lnTo>
                  <a:lnTo>
                    <a:pt x="52" y="142"/>
                  </a:lnTo>
                  <a:lnTo>
                    <a:pt x="56" y="142"/>
                  </a:lnTo>
                  <a:lnTo>
                    <a:pt x="56" y="142"/>
                  </a:lnTo>
                  <a:lnTo>
                    <a:pt x="59" y="142"/>
                  </a:lnTo>
                  <a:lnTo>
                    <a:pt x="59" y="142"/>
                  </a:lnTo>
                  <a:lnTo>
                    <a:pt x="59" y="146"/>
                  </a:lnTo>
                  <a:lnTo>
                    <a:pt x="63" y="146"/>
                  </a:lnTo>
                  <a:lnTo>
                    <a:pt x="63" y="146"/>
                  </a:lnTo>
                  <a:lnTo>
                    <a:pt x="63" y="146"/>
                  </a:lnTo>
                  <a:lnTo>
                    <a:pt x="66" y="149"/>
                  </a:lnTo>
                  <a:lnTo>
                    <a:pt x="66" y="149"/>
                  </a:lnTo>
                  <a:lnTo>
                    <a:pt x="66" y="149"/>
                  </a:lnTo>
                  <a:lnTo>
                    <a:pt x="66" y="152"/>
                  </a:lnTo>
                  <a:lnTo>
                    <a:pt x="70" y="152"/>
                  </a:lnTo>
                  <a:lnTo>
                    <a:pt x="70" y="156"/>
                  </a:lnTo>
                  <a:lnTo>
                    <a:pt x="70" y="156"/>
                  </a:lnTo>
                  <a:lnTo>
                    <a:pt x="70" y="156"/>
                  </a:lnTo>
                  <a:lnTo>
                    <a:pt x="70" y="159"/>
                  </a:lnTo>
                  <a:lnTo>
                    <a:pt x="56" y="2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Oval 231"/>
            <p:cNvSpPr>
              <a:spLocks noChangeArrowheads="1"/>
            </p:cNvSpPr>
            <p:nvPr/>
          </p:nvSpPr>
          <p:spPr bwMode="auto">
            <a:xfrm>
              <a:off x="4838" y="976"/>
              <a:ext cx="197" cy="19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232"/>
            <p:cNvSpPr>
              <a:spLocks/>
            </p:cNvSpPr>
            <p:nvPr/>
          </p:nvSpPr>
          <p:spPr bwMode="auto">
            <a:xfrm>
              <a:off x="4779" y="962"/>
              <a:ext cx="142" cy="114"/>
            </a:xfrm>
            <a:custGeom>
              <a:avLst/>
              <a:gdLst>
                <a:gd name="T0" fmla="*/ 104 w 142"/>
                <a:gd name="T1" fmla="*/ 111 h 114"/>
                <a:gd name="T2" fmla="*/ 107 w 142"/>
                <a:gd name="T3" fmla="*/ 111 h 114"/>
                <a:gd name="T4" fmla="*/ 111 w 142"/>
                <a:gd name="T5" fmla="*/ 114 h 114"/>
                <a:gd name="T6" fmla="*/ 114 w 142"/>
                <a:gd name="T7" fmla="*/ 114 h 114"/>
                <a:gd name="T8" fmla="*/ 118 w 142"/>
                <a:gd name="T9" fmla="*/ 114 h 114"/>
                <a:gd name="T10" fmla="*/ 121 w 142"/>
                <a:gd name="T11" fmla="*/ 114 h 114"/>
                <a:gd name="T12" fmla="*/ 125 w 142"/>
                <a:gd name="T13" fmla="*/ 111 h 114"/>
                <a:gd name="T14" fmla="*/ 125 w 142"/>
                <a:gd name="T15" fmla="*/ 111 h 114"/>
                <a:gd name="T16" fmla="*/ 128 w 142"/>
                <a:gd name="T17" fmla="*/ 107 h 114"/>
                <a:gd name="T18" fmla="*/ 131 w 142"/>
                <a:gd name="T19" fmla="*/ 107 h 114"/>
                <a:gd name="T20" fmla="*/ 135 w 142"/>
                <a:gd name="T21" fmla="*/ 104 h 114"/>
                <a:gd name="T22" fmla="*/ 135 w 142"/>
                <a:gd name="T23" fmla="*/ 100 h 114"/>
                <a:gd name="T24" fmla="*/ 138 w 142"/>
                <a:gd name="T25" fmla="*/ 97 h 114"/>
                <a:gd name="T26" fmla="*/ 138 w 142"/>
                <a:gd name="T27" fmla="*/ 97 h 114"/>
                <a:gd name="T28" fmla="*/ 142 w 142"/>
                <a:gd name="T29" fmla="*/ 93 h 114"/>
                <a:gd name="T30" fmla="*/ 142 w 142"/>
                <a:gd name="T31" fmla="*/ 90 h 114"/>
                <a:gd name="T32" fmla="*/ 142 w 142"/>
                <a:gd name="T33" fmla="*/ 86 h 114"/>
                <a:gd name="T34" fmla="*/ 142 w 142"/>
                <a:gd name="T35" fmla="*/ 83 h 114"/>
                <a:gd name="T36" fmla="*/ 142 w 142"/>
                <a:gd name="T37" fmla="*/ 79 h 114"/>
                <a:gd name="T38" fmla="*/ 142 w 142"/>
                <a:gd name="T39" fmla="*/ 76 h 114"/>
                <a:gd name="T40" fmla="*/ 142 w 142"/>
                <a:gd name="T41" fmla="*/ 73 h 114"/>
                <a:gd name="T42" fmla="*/ 138 w 142"/>
                <a:gd name="T43" fmla="*/ 69 h 114"/>
                <a:gd name="T44" fmla="*/ 138 w 142"/>
                <a:gd name="T45" fmla="*/ 69 h 114"/>
                <a:gd name="T46" fmla="*/ 135 w 142"/>
                <a:gd name="T47" fmla="*/ 66 h 114"/>
                <a:gd name="T48" fmla="*/ 131 w 142"/>
                <a:gd name="T49" fmla="*/ 62 h 114"/>
                <a:gd name="T50" fmla="*/ 31 w 142"/>
                <a:gd name="T51" fmla="*/ 0 h 114"/>
                <a:gd name="T52" fmla="*/ 31 w 142"/>
                <a:gd name="T53" fmla="*/ 3 h 114"/>
                <a:gd name="T54" fmla="*/ 34 w 142"/>
                <a:gd name="T55" fmla="*/ 3 h 114"/>
                <a:gd name="T56" fmla="*/ 34 w 142"/>
                <a:gd name="T57" fmla="*/ 7 h 114"/>
                <a:gd name="T58" fmla="*/ 38 w 142"/>
                <a:gd name="T59" fmla="*/ 10 h 114"/>
                <a:gd name="T60" fmla="*/ 38 w 142"/>
                <a:gd name="T61" fmla="*/ 14 h 114"/>
                <a:gd name="T62" fmla="*/ 38 w 142"/>
                <a:gd name="T63" fmla="*/ 17 h 114"/>
                <a:gd name="T64" fmla="*/ 38 w 142"/>
                <a:gd name="T65" fmla="*/ 21 h 114"/>
                <a:gd name="T66" fmla="*/ 38 w 142"/>
                <a:gd name="T67" fmla="*/ 24 h 114"/>
                <a:gd name="T68" fmla="*/ 38 w 142"/>
                <a:gd name="T69" fmla="*/ 27 h 114"/>
                <a:gd name="T70" fmla="*/ 34 w 142"/>
                <a:gd name="T71" fmla="*/ 31 h 114"/>
                <a:gd name="T72" fmla="*/ 34 w 142"/>
                <a:gd name="T73" fmla="*/ 34 h 114"/>
                <a:gd name="T74" fmla="*/ 34 w 142"/>
                <a:gd name="T75" fmla="*/ 34 h 114"/>
                <a:gd name="T76" fmla="*/ 31 w 142"/>
                <a:gd name="T77" fmla="*/ 38 h 114"/>
                <a:gd name="T78" fmla="*/ 27 w 142"/>
                <a:gd name="T79" fmla="*/ 41 h 114"/>
                <a:gd name="T80" fmla="*/ 24 w 142"/>
                <a:gd name="T81" fmla="*/ 45 h 114"/>
                <a:gd name="T82" fmla="*/ 24 w 142"/>
                <a:gd name="T83" fmla="*/ 45 h 114"/>
                <a:gd name="T84" fmla="*/ 20 w 142"/>
                <a:gd name="T85" fmla="*/ 48 h 114"/>
                <a:gd name="T86" fmla="*/ 17 w 142"/>
                <a:gd name="T87" fmla="*/ 48 h 114"/>
                <a:gd name="T88" fmla="*/ 14 w 142"/>
                <a:gd name="T89" fmla="*/ 48 h 114"/>
                <a:gd name="T90" fmla="*/ 10 w 142"/>
                <a:gd name="T91" fmla="*/ 48 h 114"/>
                <a:gd name="T92" fmla="*/ 7 w 142"/>
                <a:gd name="T93" fmla="*/ 48 h 114"/>
                <a:gd name="T94" fmla="*/ 3 w 142"/>
                <a:gd name="T95" fmla="*/ 48 h 114"/>
                <a:gd name="T96" fmla="*/ 0 w 142"/>
                <a:gd name="T97" fmla="*/ 48 h 114"/>
                <a:gd name="T98" fmla="*/ 0 w 142"/>
                <a:gd name="T99" fmla="*/ 4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14">
                  <a:moveTo>
                    <a:pt x="104" y="111"/>
                  </a:moveTo>
                  <a:lnTo>
                    <a:pt x="104" y="111"/>
                  </a:lnTo>
                  <a:lnTo>
                    <a:pt x="107" y="111"/>
                  </a:lnTo>
                  <a:lnTo>
                    <a:pt x="107" y="111"/>
                  </a:lnTo>
                  <a:lnTo>
                    <a:pt x="111" y="114"/>
                  </a:lnTo>
                  <a:lnTo>
                    <a:pt x="111" y="114"/>
                  </a:lnTo>
                  <a:lnTo>
                    <a:pt x="111" y="114"/>
                  </a:lnTo>
                  <a:lnTo>
                    <a:pt x="114" y="114"/>
                  </a:lnTo>
                  <a:lnTo>
                    <a:pt x="114" y="114"/>
                  </a:lnTo>
                  <a:lnTo>
                    <a:pt x="118" y="114"/>
                  </a:lnTo>
                  <a:lnTo>
                    <a:pt x="118" y="114"/>
                  </a:lnTo>
                  <a:lnTo>
                    <a:pt x="121" y="114"/>
                  </a:lnTo>
                  <a:lnTo>
                    <a:pt x="121" y="111"/>
                  </a:lnTo>
                  <a:lnTo>
                    <a:pt x="125" y="111"/>
                  </a:lnTo>
                  <a:lnTo>
                    <a:pt x="125" y="111"/>
                  </a:lnTo>
                  <a:lnTo>
                    <a:pt x="125" y="111"/>
                  </a:lnTo>
                  <a:lnTo>
                    <a:pt x="128" y="111"/>
                  </a:lnTo>
                  <a:lnTo>
                    <a:pt x="128" y="107"/>
                  </a:lnTo>
                  <a:lnTo>
                    <a:pt x="131" y="107"/>
                  </a:lnTo>
                  <a:lnTo>
                    <a:pt x="131" y="107"/>
                  </a:lnTo>
                  <a:lnTo>
                    <a:pt x="131" y="104"/>
                  </a:lnTo>
                  <a:lnTo>
                    <a:pt x="135" y="104"/>
                  </a:lnTo>
                  <a:lnTo>
                    <a:pt x="135" y="104"/>
                  </a:lnTo>
                  <a:lnTo>
                    <a:pt x="135" y="100"/>
                  </a:lnTo>
                  <a:lnTo>
                    <a:pt x="138" y="100"/>
                  </a:lnTo>
                  <a:lnTo>
                    <a:pt x="138" y="97"/>
                  </a:lnTo>
                  <a:lnTo>
                    <a:pt x="138" y="97"/>
                  </a:lnTo>
                  <a:lnTo>
                    <a:pt x="138" y="97"/>
                  </a:lnTo>
                  <a:lnTo>
                    <a:pt x="142" y="93"/>
                  </a:lnTo>
                  <a:lnTo>
                    <a:pt x="142" y="93"/>
                  </a:lnTo>
                  <a:lnTo>
                    <a:pt x="142" y="90"/>
                  </a:lnTo>
                  <a:lnTo>
                    <a:pt x="142" y="90"/>
                  </a:lnTo>
                  <a:lnTo>
                    <a:pt x="142" y="86"/>
                  </a:lnTo>
                  <a:lnTo>
                    <a:pt x="142" y="86"/>
                  </a:lnTo>
                  <a:lnTo>
                    <a:pt x="142" y="83"/>
                  </a:lnTo>
                  <a:lnTo>
                    <a:pt x="142" y="83"/>
                  </a:lnTo>
                  <a:lnTo>
                    <a:pt x="142" y="79"/>
                  </a:lnTo>
                  <a:lnTo>
                    <a:pt x="142" y="79"/>
                  </a:lnTo>
                  <a:lnTo>
                    <a:pt x="142" y="76"/>
                  </a:lnTo>
                  <a:lnTo>
                    <a:pt x="142" y="76"/>
                  </a:lnTo>
                  <a:lnTo>
                    <a:pt x="142" y="73"/>
                  </a:lnTo>
                  <a:lnTo>
                    <a:pt x="142" y="73"/>
                  </a:lnTo>
                  <a:lnTo>
                    <a:pt x="138" y="73"/>
                  </a:lnTo>
                  <a:lnTo>
                    <a:pt x="138" y="69"/>
                  </a:lnTo>
                  <a:lnTo>
                    <a:pt x="138" y="69"/>
                  </a:lnTo>
                  <a:lnTo>
                    <a:pt x="138" y="69"/>
                  </a:lnTo>
                  <a:lnTo>
                    <a:pt x="135" y="66"/>
                  </a:lnTo>
                  <a:lnTo>
                    <a:pt x="135" y="66"/>
                  </a:lnTo>
                  <a:lnTo>
                    <a:pt x="135" y="66"/>
                  </a:lnTo>
                  <a:lnTo>
                    <a:pt x="131" y="62"/>
                  </a:lnTo>
                  <a:lnTo>
                    <a:pt x="27" y="0"/>
                  </a:lnTo>
                  <a:lnTo>
                    <a:pt x="31" y="0"/>
                  </a:lnTo>
                  <a:lnTo>
                    <a:pt x="31" y="0"/>
                  </a:lnTo>
                  <a:lnTo>
                    <a:pt x="31" y="3"/>
                  </a:lnTo>
                  <a:lnTo>
                    <a:pt x="31" y="3"/>
                  </a:lnTo>
                  <a:lnTo>
                    <a:pt x="34" y="3"/>
                  </a:lnTo>
                  <a:lnTo>
                    <a:pt x="34" y="7"/>
                  </a:lnTo>
                  <a:lnTo>
                    <a:pt x="34" y="7"/>
                  </a:lnTo>
                  <a:lnTo>
                    <a:pt x="34" y="10"/>
                  </a:lnTo>
                  <a:lnTo>
                    <a:pt x="38" y="10"/>
                  </a:lnTo>
                  <a:lnTo>
                    <a:pt x="38" y="10"/>
                  </a:lnTo>
                  <a:lnTo>
                    <a:pt x="38" y="14"/>
                  </a:lnTo>
                  <a:lnTo>
                    <a:pt x="38" y="14"/>
                  </a:lnTo>
                  <a:lnTo>
                    <a:pt x="38" y="17"/>
                  </a:lnTo>
                  <a:lnTo>
                    <a:pt x="38" y="17"/>
                  </a:lnTo>
                  <a:lnTo>
                    <a:pt x="38" y="21"/>
                  </a:lnTo>
                  <a:lnTo>
                    <a:pt x="38" y="21"/>
                  </a:lnTo>
                  <a:lnTo>
                    <a:pt x="38" y="24"/>
                  </a:lnTo>
                  <a:lnTo>
                    <a:pt x="38" y="24"/>
                  </a:lnTo>
                  <a:lnTo>
                    <a:pt x="38" y="27"/>
                  </a:lnTo>
                  <a:lnTo>
                    <a:pt x="38" y="27"/>
                  </a:lnTo>
                  <a:lnTo>
                    <a:pt x="34" y="31"/>
                  </a:lnTo>
                  <a:lnTo>
                    <a:pt x="34" y="31"/>
                  </a:lnTo>
                  <a:lnTo>
                    <a:pt x="34" y="34"/>
                  </a:lnTo>
                  <a:lnTo>
                    <a:pt x="34" y="34"/>
                  </a:lnTo>
                  <a:lnTo>
                    <a:pt x="34" y="34"/>
                  </a:lnTo>
                  <a:lnTo>
                    <a:pt x="31" y="38"/>
                  </a:lnTo>
                  <a:lnTo>
                    <a:pt x="31" y="38"/>
                  </a:lnTo>
                  <a:lnTo>
                    <a:pt x="31" y="41"/>
                  </a:lnTo>
                  <a:lnTo>
                    <a:pt x="27" y="41"/>
                  </a:lnTo>
                  <a:lnTo>
                    <a:pt x="27" y="41"/>
                  </a:lnTo>
                  <a:lnTo>
                    <a:pt x="24" y="45"/>
                  </a:lnTo>
                  <a:lnTo>
                    <a:pt x="24" y="45"/>
                  </a:lnTo>
                  <a:lnTo>
                    <a:pt x="24" y="45"/>
                  </a:lnTo>
                  <a:lnTo>
                    <a:pt x="20" y="48"/>
                  </a:lnTo>
                  <a:lnTo>
                    <a:pt x="20" y="48"/>
                  </a:lnTo>
                  <a:lnTo>
                    <a:pt x="17" y="48"/>
                  </a:lnTo>
                  <a:lnTo>
                    <a:pt x="17" y="48"/>
                  </a:lnTo>
                  <a:lnTo>
                    <a:pt x="14" y="48"/>
                  </a:lnTo>
                  <a:lnTo>
                    <a:pt x="14" y="48"/>
                  </a:lnTo>
                  <a:lnTo>
                    <a:pt x="10" y="48"/>
                  </a:lnTo>
                  <a:lnTo>
                    <a:pt x="10" y="48"/>
                  </a:lnTo>
                  <a:lnTo>
                    <a:pt x="10" y="48"/>
                  </a:lnTo>
                  <a:lnTo>
                    <a:pt x="7" y="48"/>
                  </a:lnTo>
                  <a:lnTo>
                    <a:pt x="7" y="48"/>
                  </a:lnTo>
                  <a:lnTo>
                    <a:pt x="3" y="48"/>
                  </a:lnTo>
                  <a:lnTo>
                    <a:pt x="3" y="48"/>
                  </a:lnTo>
                  <a:lnTo>
                    <a:pt x="0" y="48"/>
                  </a:lnTo>
                  <a:lnTo>
                    <a:pt x="0" y="48"/>
                  </a:lnTo>
                  <a:lnTo>
                    <a:pt x="0" y="48"/>
                  </a:lnTo>
                  <a:lnTo>
                    <a:pt x="104" y="11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233"/>
            <p:cNvSpPr>
              <a:spLocks/>
            </p:cNvSpPr>
            <p:nvPr/>
          </p:nvSpPr>
          <p:spPr bwMode="auto">
            <a:xfrm>
              <a:off x="4990" y="1114"/>
              <a:ext cx="309" cy="274"/>
            </a:xfrm>
            <a:custGeom>
              <a:avLst/>
              <a:gdLst>
                <a:gd name="T0" fmla="*/ 38 w 309"/>
                <a:gd name="T1" fmla="*/ 0 h 274"/>
                <a:gd name="T2" fmla="*/ 35 w 309"/>
                <a:gd name="T3" fmla="*/ 0 h 274"/>
                <a:gd name="T4" fmla="*/ 35 w 309"/>
                <a:gd name="T5" fmla="*/ 0 h 274"/>
                <a:gd name="T6" fmla="*/ 35 w 309"/>
                <a:gd name="T7" fmla="*/ 0 h 274"/>
                <a:gd name="T8" fmla="*/ 31 w 309"/>
                <a:gd name="T9" fmla="*/ 0 h 274"/>
                <a:gd name="T10" fmla="*/ 31 w 309"/>
                <a:gd name="T11" fmla="*/ 4 h 274"/>
                <a:gd name="T12" fmla="*/ 28 w 309"/>
                <a:gd name="T13" fmla="*/ 4 h 274"/>
                <a:gd name="T14" fmla="*/ 28 w 309"/>
                <a:gd name="T15" fmla="*/ 7 h 274"/>
                <a:gd name="T16" fmla="*/ 25 w 309"/>
                <a:gd name="T17" fmla="*/ 7 h 274"/>
                <a:gd name="T18" fmla="*/ 21 w 309"/>
                <a:gd name="T19" fmla="*/ 11 h 274"/>
                <a:gd name="T20" fmla="*/ 18 w 309"/>
                <a:gd name="T21" fmla="*/ 11 h 274"/>
                <a:gd name="T22" fmla="*/ 18 w 309"/>
                <a:gd name="T23" fmla="*/ 14 h 274"/>
                <a:gd name="T24" fmla="*/ 14 w 309"/>
                <a:gd name="T25" fmla="*/ 18 h 274"/>
                <a:gd name="T26" fmla="*/ 11 w 309"/>
                <a:gd name="T27" fmla="*/ 21 h 274"/>
                <a:gd name="T28" fmla="*/ 11 w 309"/>
                <a:gd name="T29" fmla="*/ 25 h 274"/>
                <a:gd name="T30" fmla="*/ 7 w 309"/>
                <a:gd name="T31" fmla="*/ 25 h 274"/>
                <a:gd name="T32" fmla="*/ 7 w 309"/>
                <a:gd name="T33" fmla="*/ 28 h 274"/>
                <a:gd name="T34" fmla="*/ 4 w 309"/>
                <a:gd name="T35" fmla="*/ 32 h 274"/>
                <a:gd name="T36" fmla="*/ 4 w 309"/>
                <a:gd name="T37" fmla="*/ 32 h 274"/>
                <a:gd name="T38" fmla="*/ 4 w 309"/>
                <a:gd name="T39" fmla="*/ 35 h 274"/>
                <a:gd name="T40" fmla="*/ 0 w 309"/>
                <a:gd name="T41" fmla="*/ 38 h 274"/>
                <a:gd name="T42" fmla="*/ 0 w 309"/>
                <a:gd name="T43" fmla="*/ 38 h 274"/>
                <a:gd name="T44" fmla="*/ 0 w 309"/>
                <a:gd name="T45" fmla="*/ 38 h 274"/>
                <a:gd name="T46" fmla="*/ 0 w 309"/>
                <a:gd name="T47" fmla="*/ 42 h 274"/>
                <a:gd name="T48" fmla="*/ 0 w 309"/>
                <a:gd name="T49" fmla="*/ 42 h 274"/>
                <a:gd name="T50" fmla="*/ 274 w 309"/>
                <a:gd name="T51" fmla="*/ 274 h 274"/>
                <a:gd name="T52" fmla="*/ 274 w 309"/>
                <a:gd name="T53" fmla="*/ 274 h 274"/>
                <a:gd name="T54" fmla="*/ 274 w 309"/>
                <a:gd name="T55" fmla="*/ 271 h 274"/>
                <a:gd name="T56" fmla="*/ 274 w 309"/>
                <a:gd name="T57" fmla="*/ 271 h 274"/>
                <a:gd name="T58" fmla="*/ 274 w 309"/>
                <a:gd name="T59" fmla="*/ 271 h 274"/>
                <a:gd name="T60" fmla="*/ 274 w 309"/>
                <a:gd name="T61" fmla="*/ 267 h 274"/>
                <a:gd name="T62" fmla="*/ 278 w 309"/>
                <a:gd name="T63" fmla="*/ 264 h 274"/>
                <a:gd name="T64" fmla="*/ 278 w 309"/>
                <a:gd name="T65" fmla="*/ 264 h 274"/>
                <a:gd name="T66" fmla="*/ 281 w 309"/>
                <a:gd name="T67" fmla="*/ 260 h 274"/>
                <a:gd name="T68" fmla="*/ 281 w 309"/>
                <a:gd name="T69" fmla="*/ 257 h 274"/>
                <a:gd name="T70" fmla="*/ 285 w 309"/>
                <a:gd name="T71" fmla="*/ 254 h 274"/>
                <a:gd name="T72" fmla="*/ 285 w 309"/>
                <a:gd name="T73" fmla="*/ 254 h 274"/>
                <a:gd name="T74" fmla="*/ 288 w 309"/>
                <a:gd name="T75" fmla="*/ 250 h 274"/>
                <a:gd name="T76" fmla="*/ 292 w 309"/>
                <a:gd name="T77" fmla="*/ 247 h 274"/>
                <a:gd name="T78" fmla="*/ 292 w 309"/>
                <a:gd name="T79" fmla="*/ 243 h 274"/>
                <a:gd name="T80" fmla="*/ 295 w 309"/>
                <a:gd name="T81" fmla="*/ 243 h 274"/>
                <a:gd name="T82" fmla="*/ 298 w 309"/>
                <a:gd name="T83" fmla="*/ 240 h 274"/>
                <a:gd name="T84" fmla="*/ 298 w 309"/>
                <a:gd name="T85" fmla="*/ 240 h 274"/>
                <a:gd name="T86" fmla="*/ 302 w 309"/>
                <a:gd name="T87" fmla="*/ 236 h 274"/>
                <a:gd name="T88" fmla="*/ 305 w 309"/>
                <a:gd name="T89" fmla="*/ 236 h 274"/>
                <a:gd name="T90" fmla="*/ 305 w 309"/>
                <a:gd name="T91" fmla="*/ 233 h 274"/>
                <a:gd name="T92" fmla="*/ 309 w 309"/>
                <a:gd name="T93" fmla="*/ 233 h 274"/>
                <a:gd name="T94" fmla="*/ 309 w 309"/>
                <a:gd name="T95" fmla="*/ 233 h 274"/>
                <a:gd name="T96" fmla="*/ 309 w 309"/>
                <a:gd name="T97" fmla="*/ 233 h 274"/>
                <a:gd name="T98" fmla="*/ 309 w 309"/>
                <a:gd name="T99" fmla="*/ 23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9" h="274">
                  <a:moveTo>
                    <a:pt x="38" y="0"/>
                  </a:moveTo>
                  <a:lnTo>
                    <a:pt x="38" y="0"/>
                  </a:lnTo>
                  <a:lnTo>
                    <a:pt x="38" y="0"/>
                  </a:lnTo>
                  <a:lnTo>
                    <a:pt x="35" y="0"/>
                  </a:lnTo>
                  <a:lnTo>
                    <a:pt x="35" y="0"/>
                  </a:lnTo>
                  <a:lnTo>
                    <a:pt x="35" y="0"/>
                  </a:lnTo>
                  <a:lnTo>
                    <a:pt x="35" y="0"/>
                  </a:lnTo>
                  <a:lnTo>
                    <a:pt x="35" y="0"/>
                  </a:lnTo>
                  <a:lnTo>
                    <a:pt x="31" y="0"/>
                  </a:lnTo>
                  <a:lnTo>
                    <a:pt x="31" y="0"/>
                  </a:lnTo>
                  <a:lnTo>
                    <a:pt x="31" y="0"/>
                  </a:lnTo>
                  <a:lnTo>
                    <a:pt x="31" y="4"/>
                  </a:lnTo>
                  <a:lnTo>
                    <a:pt x="28" y="4"/>
                  </a:lnTo>
                  <a:lnTo>
                    <a:pt x="28" y="4"/>
                  </a:lnTo>
                  <a:lnTo>
                    <a:pt x="28" y="4"/>
                  </a:lnTo>
                  <a:lnTo>
                    <a:pt x="28" y="7"/>
                  </a:lnTo>
                  <a:lnTo>
                    <a:pt x="25" y="7"/>
                  </a:lnTo>
                  <a:lnTo>
                    <a:pt x="25" y="7"/>
                  </a:lnTo>
                  <a:lnTo>
                    <a:pt x="25" y="7"/>
                  </a:lnTo>
                  <a:lnTo>
                    <a:pt x="21" y="11"/>
                  </a:lnTo>
                  <a:lnTo>
                    <a:pt x="21" y="11"/>
                  </a:lnTo>
                  <a:lnTo>
                    <a:pt x="18" y="11"/>
                  </a:lnTo>
                  <a:lnTo>
                    <a:pt x="18" y="14"/>
                  </a:lnTo>
                  <a:lnTo>
                    <a:pt x="18" y="14"/>
                  </a:lnTo>
                  <a:lnTo>
                    <a:pt x="14" y="18"/>
                  </a:lnTo>
                  <a:lnTo>
                    <a:pt x="14" y="18"/>
                  </a:lnTo>
                  <a:lnTo>
                    <a:pt x="14" y="18"/>
                  </a:lnTo>
                  <a:lnTo>
                    <a:pt x="11" y="21"/>
                  </a:lnTo>
                  <a:lnTo>
                    <a:pt x="11" y="21"/>
                  </a:lnTo>
                  <a:lnTo>
                    <a:pt x="11" y="25"/>
                  </a:lnTo>
                  <a:lnTo>
                    <a:pt x="11" y="25"/>
                  </a:lnTo>
                  <a:lnTo>
                    <a:pt x="7" y="25"/>
                  </a:lnTo>
                  <a:lnTo>
                    <a:pt x="7" y="28"/>
                  </a:lnTo>
                  <a:lnTo>
                    <a:pt x="7" y="28"/>
                  </a:lnTo>
                  <a:lnTo>
                    <a:pt x="4" y="28"/>
                  </a:lnTo>
                  <a:lnTo>
                    <a:pt x="4" y="32"/>
                  </a:lnTo>
                  <a:lnTo>
                    <a:pt x="4" y="32"/>
                  </a:lnTo>
                  <a:lnTo>
                    <a:pt x="4" y="32"/>
                  </a:lnTo>
                  <a:lnTo>
                    <a:pt x="4" y="35"/>
                  </a:lnTo>
                  <a:lnTo>
                    <a:pt x="4" y="35"/>
                  </a:lnTo>
                  <a:lnTo>
                    <a:pt x="0" y="35"/>
                  </a:lnTo>
                  <a:lnTo>
                    <a:pt x="0" y="38"/>
                  </a:lnTo>
                  <a:lnTo>
                    <a:pt x="0" y="38"/>
                  </a:lnTo>
                  <a:lnTo>
                    <a:pt x="0" y="38"/>
                  </a:lnTo>
                  <a:lnTo>
                    <a:pt x="0" y="38"/>
                  </a:lnTo>
                  <a:lnTo>
                    <a:pt x="0" y="38"/>
                  </a:lnTo>
                  <a:lnTo>
                    <a:pt x="0" y="38"/>
                  </a:lnTo>
                  <a:lnTo>
                    <a:pt x="0" y="42"/>
                  </a:lnTo>
                  <a:lnTo>
                    <a:pt x="0" y="42"/>
                  </a:lnTo>
                  <a:lnTo>
                    <a:pt x="0" y="42"/>
                  </a:lnTo>
                  <a:lnTo>
                    <a:pt x="274" y="274"/>
                  </a:lnTo>
                  <a:lnTo>
                    <a:pt x="274" y="274"/>
                  </a:lnTo>
                  <a:lnTo>
                    <a:pt x="274" y="274"/>
                  </a:lnTo>
                  <a:lnTo>
                    <a:pt x="274" y="274"/>
                  </a:lnTo>
                  <a:lnTo>
                    <a:pt x="274" y="274"/>
                  </a:lnTo>
                  <a:lnTo>
                    <a:pt x="274" y="271"/>
                  </a:lnTo>
                  <a:lnTo>
                    <a:pt x="274" y="271"/>
                  </a:lnTo>
                  <a:lnTo>
                    <a:pt x="274" y="271"/>
                  </a:lnTo>
                  <a:lnTo>
                    <a:pt x="274" y="271"/>
                  </a:lnTo>
                  <a:lnTo>
                    <a:pt x="274" y="271"/>
                  </a:lnTo>
                  <a:lnTo>
                    <a:pt x="274" y="267"/>
                  </a:lnTo>
                  <a:lnTo>
                    <a:pt x="274" y="267"/>
                  </a:lnTo>
                  <a:lnTo>
                    <a:pt x="274" y="267"/>
                  </a:lnTo>
                  <a:lnTo>
                    <a:pt x="278" y="264"/>
                  </a:lnTo>
                  <a:lnTo>
                    <a:pt x="278" y="264"/>
                  </a:lnTo>
                  <a:lnTo>
                    <a:pt x="278" y="264"/>
                  </a:lnTo>
                  <a:lnTo>
                    <a:pt x="278" y="260"/>
                  </a:lnTo>
                  <a:lnTo>
                    <a:pt x="281" y="260"/>
                  </a:lnTo>
                  <a:lnTo>
                    <a:pt x="281" y="260"/>
                  </a:lnTo>
                  <a:lnTo>
                    <a:pt x="281" y="257"/>
                  </a:lnTo>
                  <a:lnTo>
                    <a:pt x="281" y="257"/>
                  </a:lnTo>
                  <a:lnTo>
                    <a:pt x="285" y="254"/>
                  </a:lnTo>
                  <a:lnTo>
                    <a:pt x="285" y="254"/>
                  </a:lnTo>
                  <a:lnTo>
                    <a:pt x="285" y="254"/>
                  </a:lnTo>
                  <a:lnTo>
                    <a:pt x="288" y="250"/>
                  </a:lnTo>
                  <a:lnTo>
                    <a:pt x="288" y="250"/>
                  </a:lnTo>
                  <a:lnTo>
                    <a:pt x="288" y="250"/>
                  </a:lnTo>
                  <a:lnTo>
                    <a:pt x="292" y="247"/>
                  </a:lnTo>
                  <a:lnTo>
                    <a:pt x="292" y="247"/>
                  </a:lnTo>
                  <a:lnTo>
                    <a:pt x="292" y="243"/>
                  </a:lnTo>
                  <a:lnTo>
                    <a:pt x="295" y="243"/>
                  </a:lnTo>
                  <a:lnTo>
                    <a:pt x="295" y="243"/>
                  </a:lnTo>
                  <a:lnTo>
                    <a:pt x="295" y="240"/>
                  </a:lnTo>
                  <a:lnTo>
                    <a:pt x="298" y="240"/>
                  </a:lnTo>
                  <a:lnTo>
                    <a:pt x="298" y="240"/>
                  </a:lnTo>
                  <a:lnTo>
                    <a:pt x="298" y="240"/>
                  </a:lnTo>
                  <a:lnTo>
                    <a:pt x="302" y="236"/>
                  </a:lnTo>
                  <a:lnTo>
                    <a:pt x="302" y="236"/>
                  </a:lnTo>
                  <a:lnTo>
                    <a:pt x="302" y="236"/>
                  </a:lnTo>
                  <a:lnTo>
                    <a:pt x="305" y="236"/>
                  </a:lnTo>
                  <a:lnTo>
                    <a:pt x="305" y="236"/>
                  </a:lnTo>
                  <a:lnTo>
                    <a:pt x="305" y="233"/>
                  </a:lnTo>
                  <a:lnTo>
                    <a:pt x="305" y="233"/>
                  </a:lnTo>
                  <a:lnTo>
                    <a:pt x="309" y="233"/>
                  </a:lnTo>
                  <a:lnTo>
                    <a:pt x="309" y="233"/>
                  </a:lnTo>
                  <a:lnTo>
                    <a:pt x="309" y="233"/>
                  </a:lnTo>
                  <a:lnTo>
                    <a:pt x="309" y="233"/>
                  </a:lnTo>
                  <a:lnTo>
                    <a:pt x="309" y="233"/>
                  </a:lnTo>
                  <a:lnTo>
                    <a:pt x="309" y="233"/>
                  </a:lnTo>
                  <a:lnTo>
                    <a:pt x="309" y="233"/>
                  </a:lnTo>
                  <a:lnTo>
                    <a:pt x="3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Oval 234"/>
            <p:cNvSpPr>
              <a:spLocks noChangeArrowheads="1"/>
            </p:cNvSpPr>
            <p:nvPr/>
          </p:nvSpPr>
          <p:spPr bwMode="auto">
            <a:xfrm>
              <a:off x="1994" y="1673"/>
              <a:ext cx="80" cy="8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Oval 235"/>
            <p:cNvSpPr>
              <a:spLocks noChangeArrowheads="1"/>
            </p:cNvSpPr>
            <p:nvPr/>
          </p:nvSpPr>
          <p:spPr bwMode="auto">
            <a:xfrm>
              <a:off x="3856" y="3071"/>
              <a:ext cx="198" cy="197"/>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236"/>
            <p:cNvSpPr>
              <a:spLocks/>
            </p:cNvSpPr>
            <p:nvPr/>
          </p:nvSpPr>
          <p:spPr bwMode="auto">
            <a:xfrm>
              <a:off x="3797" y="3071"/>
              <a:ext cx="142" cy="104"/>
            </a:xfrm>
            <a:custGeom>
              <a:avLst/>
              <a:gdLst>
                <a:gd name="T0" fmla="*/ 104 w 142"/>
                <a:gd name="T1" fmla="*/ 104 h 104"/>
                <a:gd name="T2" fmla="*/ 108 w 142"/>
                <a:gd name="T3" fmla="*/ 104 h 104"/>
                <a:gd name="T4" fmla="*/ 111 w 142"/>
                <a:gd name="T5" fmla="*/ 104 h 104"/>
                <a:gd name="T6" fmla="*/ 115 w 142"/>
                <a:gd name="T7" fmla="*/ 104 h 104"/>
                <a:gd name="T8" fmla="*/ 118 w 142"/>
                <a:gd name="T9" fmla="*/ 104 h 104"/>
                <a:gd name="T10" fmla="*/ 122 w 142"/>
                <a:gd name="T11" fmla="*/ 104 h 104"/>
                <a:gd name="T12" fmla="*/ 125 w 142"/>
                <a:gd name="T13" fmla="*/ 100 h 104"/>
                <a:gd name="T14" fmla="*/ 129 w 142"/>
                <a:gd name="T15" fmla="*/ 100 h 104"/>
                <a:gd name="T16" fmla="*/ 129 w 142"/>
                <a:gd name="T17" fmla="*/ 97 h 104"/>
                <a:gd name="T18" fmla="*/ 132 w 142"/>
                <a:gd name="T19" fmla="*/ 97 h 104"/>
                <a:gd name="T20" fmla="*/ 136 w 142"/>
                <a:gd name="T21" fmla="*/ 93 h 104"/>
                <a:gd name="T22" fmla="*/ 136 w 142"/>
                <a:gd name="T23" fmla="*/ 90 h 104"/>
                <a:gd name="T24" fmla="*/ 139 w 142"/>
                <a:gd name="T25" fmla="*/ 86 h 104"/>
                <a:gd name="T26" fmla="*/ 139 w 142"/>
                <a:gd name="T27" fmla="*/ 83 h 104"/>
                <a:gd name="T28" fmla="*/ 139 w 142"/>
                <a:gd name="T29" fmla="*/ 79 h 104"/>
                <a:gd name="T30" fmla="*/ 142 w 142"/>
                <a:gd name="T31" fmla="*/ 76 h 104"/>
                <a:gd name="T32" fmla="*/ 142 w 142"/>
                <a:gd name="T33" fmla="*/ 72 h 104"/>
                <a:gd name="T34" fmla="*/ 142 w 142"/>
                <a:gd name="T35" fmla="*/ 69 h 104"/>
                <a:gd name="T36" fmla="*/ 139 w 142"/>
                <a:gd name="T37" fmla="*/ 69 h 104"/>
                <a:gd name="T38" fmla="*/ 139 w 142"/>
                <a:gd name="T39" fmla="*/ 65 h 104"/>
                <a:gd name="T40" fmla="*/ 139 w 142"/>
                <a:gd name="T41" fmla="*/ 62 h 104"/>
                <a:gd name="T42" fmla="*/ 136 w 142"/>
                <a:gd name="T43" fmla="*/ 59 h 104"/>
                <a:gd name="T44" fmla="*/ 136 w 142"/>
                <a:gd name="T45" fmla="*/ 55 h 104"/>
                <a:gd name="T46" fmla="*/ 132 w 142"/>
                <a:gd name="T47" fmla="*/ 55 h 104"/>
                <a:gd name="T48" fmla="*/ 129 w 142"/>
                <a:gd name="T49" fmla="*/ 52 h 104"/>
                <a:gd name="T50" fmla="*/ 28 w 142"/>
                <a:gd name="T51" fmla="*/ 0 h 104"/>
                <a:gd name="T52" fmla="*/ 28 w 142"/>
                <a:gd name="T53" fmla="*/ 0 h 104"/>
                <a:gd name="T54" fmla="*/ 32 w 142"/>
                <a:gd name="T55" fmla="*/ 3 h 104"/>
                <a:gd name="T56" fmla="*/ 32 w 142"/>
                <a:gd name="T57" fmla="*/ 6 h 104"/>
                <a:gd name="T58" fmla="*/ 35 w 142"/>
                <a:gd name="T59" fmla="*/ 6 h 104"/>
                <a:gd name="T60" fmla="*/ 35 w 142"/>
                <a:gd name="T61" fmla="*/ 10 h 104"/>
                <a:gd name="T62" fmla="*/ 35 w 142"/>
                <a:gd name="T63" fmla="*/ 13 h 104"/>
                <a:gd name="T64" fmla="*/ 38 w 142"/>
                <a:gd name="T65" fmla="*/ 17 h 104"/>
                <a:gd name="T66" fmla="*/ 38 w 142"/>
                <a:gd name="T67" fmla="*/ 20 h 104"/>
                <a:gd name="T68" fmla="*/ 35 w 142"/>
                <a:gd name="T69" fmla="*/ 24 h 104"/>
                <a:gd name="T70" fmla="*/ 35 w 142"/>
                <a:gd name="T71" fmla="*/ 27 h 104"/>
                <a:gd name="T72" fmla="*/ 35 w 142"/>
                <a:gd name="T73" fmla="*/ 31 h 104"/>
                <a:gd name="T74" fmla="*/ 32 w 142"/>
                <a:gd name="T75" fmla="*/ 34 h 104"/>
                <a:gd name="T76" fmla="*/ 32 w 142"/>
                <a:gd name="T77" fmla="*/ 38 h 104"/>
                <a:gd name="T78" fmla="*/ 28 w 142"/>
                <a:gd name="T79" fmla="*/ 41 h 104"/>
                <a:gd name="T80" fmla="*/ 28 w 142"/>
                <a:gd name="T81" fmla="*/ 41 h 104"/>
                <a:gd name="T82" fmla="*/ 25 w 142"/>
                <a:gd name="T83" fmla="*/ 45 h 104"/>
                <a:gd name="T84" fmla="*/ 21 w 142"/>
                <a:gd name="T85" fmla="*/ 48 h 104"/>
                <a:gd name="T86" fmla="*/ 18 w 142"/>
                <a:gd name="T87" fmla="*/ 48 h 104"/>
                <a:gd name="T88" fmla="*/ 14 w 142"/>
                <a:gd name="T89" fmla="*/ 48 h 104"/>
                <a:gd name="T90" fmla="*/ 11 w 142"/>
                <a:gd name="T91" fmla="*/ 48 h 104"/>
                <a:gd name="T92" fmla="*/ 7 w 142"/>
                <a:gd name="T93" fmla="*/ 48 h 104"/>
                <a:gd name="T94" fmla="*/ 4 w 142"/>
                <a:gd name="T95" fmla="*/ 48 h 104"/>
                <a:gd name="T96" fmla="*/ 4 w 142"/>
                <a:gd name="T97" fmla="*/ 48 h 104"/>
                <a:gd name="T98" fmla="*/ 0 w 142"/>
                <a:gd name="T99"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04">
                  <a:moveTo>
                    <a:pt x="104" y="100"/>
                  </a:moveTo>
                  <a:lnTo>
                    <a:pt x="104" y="104"/>
                  </a:lnTo>
                  <a:lnTo>
                    <a:pt x="108" y="104"/>
                  </a:lnTo>
                  <a:lnTo>
                    <a:pt x="108" y="104"/>
                  </a:lnTo>
                  <a:lnTo>
                    <a:pt x="111" y="104"/>
                  </a:lnTo>
                  <a:lnTo>
                    <a:pt x="111" y="104"/>
                  </a:lnTo>
                  <a:lnTo>
                    <a:pt x="115" y="104"/>
                  </a:lnTo>
                  <a:lnTo>
                    <a:pt x="115" y="104"/>
                  </a:lnTo>
                  <a:lnTo>
                    <a:pt x="115" y="104"/>
                  </a:lnTo>
                  <a:lnTo>
                    <a:pt x="118" y="104"/>
                  </a:lnTo>
                  <a:lnTo>
                    <a:pt x="118" y="104"/>
                  </a:lnTo>
                  <a:lnTo>
                    <a:pt x="122" y="104"/>
                  </a:lnTo>
                  <a:lnTo>
                    <a:pt x="122" y="104"/>
                  </a:lnTo>
                  <a:lnTo>
                    <a:pt x="125" y="100"/>
                  </a:lnTo>
                  <a:lnTo>
                    <a:pt x="125" y="100"/>
                  </a:lnTo>
                  <a:lnTo>
                    <a:pt x="129" y="100"/>
                  </a:lnTo>
                  <a:lnTo>
                    <a:pt x="129" y="100"/>
                  </a:lnTo>
                  <a:lnTo>
                    <a:pt x="129" y="97"/>
                  </a:lnTo>
                  <a:lnTo>
                    <a:pt x="132" y="97"/>
                  </a:lnTo>
                  <a:lnTo>
                    <a:pt x="132" y="97"/>
                  </a:lnTo>
                  <a:lnTo>
                    <a:pt x="132" y="93"/>
                  </a:lnTo>
                  <a:lnTo>
                    <a:pt x="136" y="93"/>
                  </a:lnTo>
                  <a:lnTo>
                    <a:pt x="136" y="93"/>
                  </a:lnTo>
                  <a:lnTo>
                    <a:pt x="136" y="90"/>
                  </a:lnTo>
                  <a:lnTo>
                    <a:pt x="139" y="90"/>
                  </a:lnTo>
                  <a:lnTo>
                    <a:pt x="139" y="86"/>
                  </a:lnTo>
                  <a:lnTo>
                    <a:pt x="139" y="86"/>
                  </a:lnTo>
                  <a:lnTo>
                    <a:pt x="139" y="83"/>
                  </a:lnTo>
                  <a:lnTo>
                    <a:pt x="139" y="83"/>
                  </a:lnTo>
                  <a:lnTo>
                    <a:pt x="139" y="79"/>
                  </a:lnTo>
                  <a:lnTo>
                    <a:pt x="142" y="79"/>
                  </a:lnTo>
                  <a:lnTo>
                    <a:pt x="142" y="76"/>
                  </a:lnTo>
                  <a:lnTo>
                    <a:pt x="142" y="76"/>
                  </a:lnTo>
                  <a:lnTo>
                    <a:pt x="142" y="72"/>
                  </a:lnTo>
                  <a:lnTo>
                    <a:pt x="142" y="72"/>
                  </a:lnTo>
                  <a:lnTo>
                    <a:pt x="142" y="69"/>
                  </a:lnTo>
                  <a:lnTo>
                    <a:pt x="142" y="69"/>
                  </a:lnTo>
                  <a:lnTo>
                    <a:pt x="139" y="69"/>
                  </a:lnTo>
                  <a:lnTo>
                    <a:pt x="139" y="65"/>
                  </a:lnTo>
                  <a:lnTo>
                    <a:pt x="139" y="65"/>
                  </a:lnTo>
                  <a:lnTo>
                    <a:pt x="139" y="62"/>
                  </a:lnTo>
                  <a:lnTo>
                    <a:pt x="139" y="62"/>
                  </a:lnTo>
                  <a:lnTo>
                    <a:pt x="136" y="59"/>
                  </a:lnTo>
                  <a:lnTo>
                    <a:pt x="136" y="59"/>
                  </a:lnTo>
                  <a:lnTo>
                    <a:pt x="136" y="59"/>
                  </a:lnTo>
                  <a:lnTo>
                    <a:pt x="136" y="55"/>
                  </a:lnTo>
                  <a:lnTo>
                    <a:pt x="132" y="55"/>
                  </a:lnTo>
                  <a:lnTo>
                    <a:pt x="132" y="55"/>
                  </a:lnTo>
                  <a:lnTo>
                    <a:pt x="132" y="55"/>
                  </a:lnTo>
                  <a:lnTo>
                    <a:pt x="129" y="52"/>
                  </a:lnTo>
                  <a:lnTo>
                    <a:pt x="25" y="0"/>
                  </a:lnTo>
                  <a:lnTo>
                    <a:pt x="28" y="0"/>
                  </a:lnTo>
                  <a:lnTo>
                    <a:pt x="28" y="0"/>
                  </a:lnTo>
                  <a:lnTo>
                    <a:pt x="28" y="0"/>
                  </a:lnTo>
                  <a:lnTo>
                    <a:pt x="32" y="3"/>
                  </a:lnTo>
                  <a:lnTo>
                    <a:pt x="32" y="3"/>
                  </a:lnTo>
                  <a:lnTo>
                    <a:pt x="32" y="3"/>
                  </a:lnTo>
                  <a:lnTo>
                    <a:pt x="32" y="6"/>
                  </a:lnTo>
                  <a:lnTo>
                    <a:pt x="35" y="6"/>
                  </a:lnTo>
                  <a:lnTo>
                    <a:pt x="35" y="6"/>
                  </a:lnTo>
                  <a:lnTo>
                    <a:pt x="35" y="10"/>
                  </a:lnTo>
                  <a:lnTo>
                    <a:pt x="35" y="10"/>
                  </a:lnTo>
                  <a:lnTo>
                    <a:pt x="35" y="13"/>
                  </a:lnTo>
                  <a:lnTo>
                    <a:pt x="35" y="13"/>
                  </a:lnTo>
                  <a:lnTo>
                    <a:pt x="38" y="17"/>
                  </a:lnTo>
                  <a:lnTo>
                    <a:pt x="38" y="17"/>
                  </a:lnTo>
                  <a:lnTo>
                    <a:pt x="38" y="20"/>
                  </a:lnTo>
                  <a:lnTo>
                    <a:pt x="38" y="20"/>
                  </a:lnTo>
                  <a:lnTo>
                    <a:pt x="38" y="24"/>
                  </a:lnTo>
                  <a:lnTo>
                    <a:pt x="35" y="24"/>
                  </a:lnTo>
                  <a:lnTo>
                    <a:pt x="35" y="27"/>
                  </a:lnTo>
                  <a:lnTo>
                    <a:pt x="35" y="27"/>
                  </a:lnTo>
                  <a:lnTo>
                    <a:pt x="35" y="31"/>
                  </a:lnTo>
                  <a:lnTo>
                    <a:pt x="35" y="31"/>
                  </a:lnTo>
                  <a:lnTo>
                    <a:pt x="35" y="34"/>
                  </a:lnTo>
                  <a:lnTo>
                    <a:pt x="32" y="34"/>
                  </a:lnTo>
                  <a:lnTo>
                    <a:pt x="32" y="34"/>
                  </a:lnTo>
                  <a:lnTo>
                    <a:pt x="32" y="38"/>
                  </a:lnTo>
                  <a:lnTo>
                    <a:pt x="32" y="38"/>
                  </a:lnTo>
                  <a:lnTo>
                    <a:pt x="28" y="41"/>
                  </a:lnTo>
                  <a:lnTo>
                    <a:pt x="28" y="41"/>
                  </a:lnTo>
                  <a:lnTo>
                    <a:pt x="28" y="41"/>
                  </a:lnTo>
                  <a:lnTo>
                    <a:pt x="25" y="45"/>
                  </a:lnTo>
                  <a:lnTo>
                    <a:pt x="25" y="45"/>
                  </a:lnTo>
                  <a:lnTo>
                    <a:pt x="21" y="45"/>
                  </a:lnTo>
                  <a:lnTo>
                    <a:pt x="21" y="48"/>
                  </a:lnTo>
                  <a:lnTo>
                    <a:pt x="21" y="48"/>
                  </a:lnTo>
                  <a:lnTo>
                    <a:pt x="18" y="48"/>
                  </a:lnTo>
                  <a:lnTo>
                    <a:pt x="18" y="48"/>
                  </a:lnTo>
                  <a:lnTo>
                    <a:pt x="14" y="48"/>
                  </a:lnTo>
                  <a:lnTo>
                    <a:pt x="14" y="48"/>
                  </a:lnTo>
                  <a:lnTo>
                    <a:pt x="11" y="48"/>
                  </a:lnTo>
                  <a:lnTo>
                    <a:pt x="11" y="48"/>
                  </a:lnTo>
                  <a:lnTo>
                    <a:pt x="7" y="48"/>
                  </a:lnTo>
                  <a:lnTo>
                    <a:pt x="7" y="48"/>
                  </a:lnTo>
                  <a:lnTo>
                    <a:pt x="4" y="48"/>
                  </a:lnTo>
                  <a:lnTo>
                    <a:pt x="4" y="48"/>
                  </a:lnTo>
                  <a:lnTo>
                    <a:pt x="4" y="48"/>
                  </a:lnTo>
                  <a:lnTo>
                    <a:pt x="0" y="48"/>
                  </a:lnTo>
                  <a:lnTo>
                    <a:pt x="0" y="48"/>
                  </a:lnTo>
                  <a:lnTo>
                    <a:pt x="104" y="10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237"/>
            <p:cNvSpPr>
              <a:spLocks/>
            </p:cNvSpPr>
            <p:nvPr/>
          </p:nvSpPr>
          <p:spPr bwMode="auto">
            <a:xfrm>
              <a:off x="4012" y="3206"/>
              <a:ext cx="312" cy="267"/>
            </a:xfrm>
            <a:custGeom>
              <a:avLst/>
              <a:gdLst>
                <a:gd name="T0" fmla="*/ 35 w 312"/>
                <a:gd name="T1" fmla="*/ 0 h 267"/>
                <a:gd name="T2" fmla="*/ 32 w 312"/>
                <a:gd name="T3" fmla="*/ 0 h 267"/>
                <a:gd name="T4" fmla="*/ 32 w 312"/>
                <a:gd name="T5" fmla="*/ 0 h 267"/>
                <a:gd name="T6" fmla="*/ 32 w 312"/>
                <a:gd name="T7" fmla="*/ 3 h 267"/>
                <a:gd name="T8" fmla="*/ 28 w 312"/>
                <a:gd name="T9" fmla="*/ 3 h 267"/>
                <a:gd name="T10" fmla="*/ 28 w 312"/>
                <a:gd name="T11" fmla="*/ 3 h 267"/>
                <a:gd name="T12" fmla="*/ 25 w 312"/>
                <a:gd name="T13" fmla="*/ 7 h 267"/>
                <a:gd name="T14" fmla="*/ 25 w 312"/>
                <a:gd name="T15" fmla="*/ 7 h 267"/>
                <a:gd name="T16" fmla="*/ 21 w 312"/>
                <a:gd name="T17" fmla="*/ 10 h 267"/>
                <a:gd name="T18" fmla="*/ 18 w 312"/>
                <a:gd name="T19" fmla="*/ 14 h 267"/>
                <a:gd name="T20" fmla="*/ 18 w 312"/>
                <a:gd name="T21" fmla="*/ 14 h 267"/>
                <a:gd name="T22" fmla="*/ 14 w 312"/>
                <a:gd name="T23" fmla="*/ 17 h 267"/>
                <a:gd name="T24" fmla="*/ 14 w 312"/>
                <a:gd name="T25" fmla="*/ 21 h 267"/>
                <a:gd name="T26" fmla="*/ 11 w 312"/>
                <a:gd name="T27" fmla="*/ 24 h 267"/>
                <a:gd name="T28" fmla="*/ 7 w 312"/>
                <a:gd name="T29" fmla="*/ 24 h 267"/>
                <a:gd name="T30" fmla="*/ 7 w 312"/>
                <a:gd name="T31" fmla="*/ 28 h 267"/>
                <a:gd name="T32" fmla="*/ 4 w 312"/>
                <a:gd name="T33" fmla="*/ 31 h 267"/>
                <a:gd name="T34" fmla="*/ 4 w 312"/>
                <a:gd name="T35" fmla="*/ 34 h 267"/>
                <a:gd name="T36" fmla="*/ 4 w 312"/>
                <a:gd name="T37" fmla="*/ 34 h 267"/>
                <a:gd name="T38" fmla="*/ 0 w 312"/>
                <a:gd name="T39" fmla="*/ 38 h 267"/>
                <a:gd name="T40" fmla="*/ 0 w 312"/>
                <a:gd name="T41" fmla="*/ 38 h 267"/>
                <a:gd name="T42" fmla="*/ 0 w 312"/>
                <a:gd name="T43" fmla="*/ 41 h 267"/>
                <a:gd name="T44" fmla="*/ 0 w 312"/>
                <a:gd name="T45" fmla="*/ 41 h 267"/>
                <a:gd name="T46" fmla="*/ 0 w 312"/>
                <a:gd name="T47" fmla="*/ 41 h 267"/>
                <a:gd name="T48" fmla="*/ 0 w 312"/>
                <a:gd name="T49" fmla="*/ 45 h 267"/>
                <a:gd name="T50" fmla="*/ 278 w 312"/>
                <a:gd name="T51" fmla="*/ 267 h 267"/>
                <a:gd name="T52" fmla="*/ 278 w 312"/>
                <a:gd name="T53" fmla="*/ 263 h 267"/>
                <a:gd name="T54" fmla="*/ 278 w 312"/>
                <a:gd name="T55" fmla="*/ 263 h 267"/>
                <a:gd name="T56" fmla="*/ 278 w 312"/>
                <a:gd name="T57" fmla="*/ 263 h 267"/>
                <a:gd name="T58" fmla="*/ 278 w 312"/>
                <a:gd name="T59" fmla="*/ 260 h 267"/>
                <a:gd name="T60" fmla="*/ 281 w 312"/>
                <a:gd name="T61" fmla="*/ 260 h 267"/>
                <a:gd name="T62" fmla="*/ 281 w 312"/>
                <a:gd name="T63" fmla="*/ 256 h 267"/>
                <a:gd name="T64" fmla="*/ 281 w 312"/>
                <a:gd name="T65" fmla="*/ 253 h 267"/>
                <a:gd name="T66" fmla="*/ 285 w 312"/>
                <a:gd name="T67" fmla="*/ 253 h 267"/>
                <a:gd name="T68" fmla="*/ 285 w 312"/>
                <a:gd name="T69" fmla="*/ 250 h 267"/>
                <a:gd name="T70" fmla="*/ 288 w 312"/>
                <a:gd name="T71" fmla="*/ 246 h 267"/>
                <a:gd name="T72" fmla="*/ 292 w 312"/>
                <a:gd name="T73" fmla="*/ 243 h 267"/>
                <a:gd name="T74" fmla="*/ 292 w 312"/>
                <a:gd name="T75" fmla="*/ 239 h 267"/>
                <a:gd name="T76" fmla="*/ 295 w 312"/>
                <a:gd name="T77" fmla="*/ 239 h 267"/>
                <a:gd name="T78" fmla="*/ 299 w 312"/>
                <a:gd name="T79" fmla="*/ 236 h 267"/>
                <a:gd name="T80" fmla="*/ 299 w 312"/>
                <a:gd name="T81" fmla="*/ 232 h 267"/>
                <a:gd name="T82" fmla="*/ 302 w 312"/>
                <a:gd name="T83" fmla="*/ 232 h 267"/>
                <a:gd name="T84" fmla="*/ 302 w 312"/>
                <a:gd name="T85" fmla="*/ 229 h 267"/>
                <a:gd name="T86" fmla="*/ 305 w 312"/>
                <a:gd name="T87" fmla="*/ 225 h 267"/>
                <a:gd name="T88" fmla="*/ 305 w 312"/>
                <a:gd name="T89" fmla="*/ 225 h 267"/>
                <a:gd name="T90" fmla="*/ 309 w 312"/>
                <a:gd name="T91" fmla="*/ 225 h 267"/>
                <a:gd name="T92" fmla="*/ 309 w 312"/>
                <a:gd name="T93" fmla="*/ 222 h 267"/>
                <a:gd name="T94" fmla="*/ 312 w 312"/>
                <a:gd name="T95" fmla="*/ 222 h 267"/>
                <a:gd name="T96" fmla="*/ 312 w 312"/>
                <a:gd name="T97" fmla="*/ 222 h 267"/>
                <a:gd name="T98" fmla="*/ 312 w 312"/>
                <a:gd name="T99" fmla="*/ 22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267">
                  <a:moveTo>
                    <a:pt x="35" y="0"/>
                  </a:moveTo>
                  <a:lnTo>
                    <a:pt x="35" y="0"/>
                  </a:lnTo>
                  <a:lnTo>
                    <a:pt x="32" y="0"/>
                  </a:lnTo>
                  <a:lnTo>
                    <a:pt x="32" y="0"/>
                  </a:lnTo>
                  <a:lnTo>
                    <a:pt x="32" y="0"/>
                  </a:lnTo>
                  <a:lnTo>
                    <a:pt x="32" y="0"/>
                  </a:lnTo>
                  <a:lnTo>
                    <a:pt x="32" y="0"/>
                  </a:lnTo>
                  <a:lnTo>
                    <a:pt x="32" y="3"/>
                  </a:lnTo>
                  <a:lnTo>
                    <a:pt x="32" y="3"/>
                  </a:lnTo>
                  <a:lnTo>
                    <a:pt x="28" y="3"/>
                  </a:lnTo>
                  <a:lnTo>
                    <a:pt x="28" y="3"/>
                  </a:lnTo>
                  <a:lnTo>
                    <a:pt x="28" y="3"/>
                  </a:lnTo>
                  <a:lnTo>
                    <a:pt x="28" y="3"/>
                  </a:lnTo>
                  <a:lnTo>
                    <a:pt x="25" y="7"/>
                  </a:lnTo>
                  <a:lnTo>
                    <a:pt x="25" y="7"/>
                  </a:lnTo>
                  <a:lnTo>
                    <a:pt x="25" y="7"/>
                  </a:lnTo>
                  <a:lnTo>
                    <a:pt x="21" y="10"/>
                  </a:lnTo>
                  <a:lnTo>
                    <a:pt x="21" y="10"/>
                  </a:lnTo>
                  <a:lnTo>
                    <a:pt x="21" y="10"/>
                  </a:lnTo>
                  <a:lnTo>
                    <a:pt x="18" y="14"/>
                  </a:lnTo>
                  <a:lnTo>
                    <a:pt x="18" y="14"/>
                  </a:lnTo>
                  <a:lnTo>
                    <a:pt x="18" y="14"/>
                  </a:lnTo>
                  <a:lnTo>
                    <a:pt x="18" y="17"/>
                  </a:lnTo>
                  <a:lnTo>
                    <a:pt x="14" y="17"/>
                  </a:lnTo>
                  <a:lnTo>
                    <a:pt x="14" y="17"/>
                  </a:lnTo>
                  <a:lnTo>
                    <a:pt x="14" y="21"/>
                  </a:lnTo>
                  <a:lnTo>
                    <a:pt x="11" y="21"/>
                  </a:lnTo>
                  <a:lnTo>
                    <a:pt x="11" y="24"/>
                  </a:lnTo>
                  <a:lnTo>
                    <a:pt x="11" y="24"/>
                  </a:lnTo>
                  <a:lnTo>
                    <a:pt x="7" y="24"/>
                  </a:lnTo>
                  <a:lnTo>
                    <a:pt x="7" y="28"/>
                  </a:lnTo>
                  <a:lnTo>
                    <a:pt x="7" y="28"/>
                  </a:lnTo>
                  <a:lnTo>
                    <a:pt x="7" y="31"/>
                  </a:lnTo>
                  <a:lnTo>
                    <a:pt x="4" y="31"/>
                  </a:lnTo>
                  <a:lnTo>
                    <a:pt x="4" y="31"/>
                  </a:lnTo>
                  <a:lnTo>
                    <a:pt x="4" y="34"/>
                  </a:lnTo>
                  <a:lnTo>
                    <a:pt x="4" y="34"/>
                  </a:lnTo>
                  <a:lnTo>
                    <a:pt x="4" y="34"/>
                  </a:lnTo>
                  <a:lnTo>
                    <a:pt x="0" y="38"/>
                  </a:lnTo>
                  <a:lnTo>
                    <a:pt x="0" y="38"/>
                  </a:lnTo>
                  <a:lnTo>
                    <a:pt x="0" y="38"/>
                  </a:lnTo>
                  <a:lnTo>
                    <a:pt x="0" y="38"/>
                  </a:lnTo>
                  <a:lnTo>
                    <a:pt x="0" y="41"/>
                  </a:lnTo>
                  <a:lnTo>
                    <a:pt x="0" y="41"/>
                  </a:lnTo>
                  <a:lnTo>
                    <a:pt x="0" y="41"/>
                  </a:lnTo>
                  <a:lnTo>
                    <a:pt x="0" y="41"/>
                  </a:lnTo>
                  <a:lnTo>
                    <a:pt x="0" y="41"/>
                  </a:lnTo>
                  <a:lnTo>
                    <a:pt x="0" y="41"/>
                  </a:lnTo>
                  <a:lnTo>
                    <a:pt x="0" y="45"/>
                  </a:lnTo>
                  <a:lnTo>
                    <a:pt x="0" y="45"/>
                  </a:lnTo>
                  <a:lnTo>
                    <a:pt x="278" y="267"/>
                  </a:lnTo>
                  <a:lnTo>
                    <a:pt x="278" y="267"/>
                  </a:lnTo>
                  <a:lnTo>
                    <a:pt x="278" y="263"/>
                  </a:lnTo>
                  <a:lnTo>
                    <a:pt x="278" y="263"/>
                  </a:lnTo>
                  <a:lnTo>
                    <a:pt x="278" y="263"/>
                  </a:lnTo>
                  <a:lnTo>
                    <a:pt x="278" y="263"/>
                  </a:lnTo>
                  <a:lnTo>
                    <a:pt x="278" y="263"/>
                  </a:lnTo>
                  <a:lnTo>
                    <a:pt x="278" y="263"/>
                  </a:lnTo>
                  <a:lnTo>
                    <a:pt x="278" y="260"/>
                  </a:lnTo>
                  <a:lnTo>
                    <a:pt x="278" y="260"/>
                  </a:lnTo>
                  <a:lnTo>
                    <a:pt x="281" y="260"/>
                  </a:lnTo>
                  <a:lnTo>
                    <a:pt x="281" y="260"/>
                  </a:lnTo>
                  <a:lnTo>
                    <a:pt x="281" y="256"/>
                  </a:lnTo>
                  <a:lnTo>
                    <a:pt x="281" y="256"/>
                  </a:lnTo>
                  <a:lnTo>
                    <a:pt x="281" y="256"/>
                  </a:lnTo>
                  <a:lnTo>
                    <a:pt x="281" y="253"/>
                  </a:lnTo>
                  <a:lnTo>
                    <a:pt x="285" y="253"/>
                  </a:lnTo>
                  <a:lnTo>
                    <a:pt x="285" y="253"/>
                  </a:lnTo>
                  <a:lnTo>
                    <a:pt x="285" y="250"/>
                  </a:lnTo>
                  <a:lnTo>
                    <a:pt x="285" y="250"/>
                  </a:lnTo>
                  <a:lnTo>
                    <a:pt x="288" y="246"/>
                  </a:lnTo>
                  <a:lnTo>
                    <a:pt x="288" y="246"/>
                  </a:lnTo>
                  <a:lnTo>
                    <a:pt x="288" y="246"/>
                  </a:lnTo>
                  <a:lnTo>
                    <a:pt x="292" y="243"/>
                  </a:lnTo>
                  <a:lnTo>
                    <a:pt x="292" y="243"/>
                  </a:lnTo>
                  <a:lnTo>
                    <a:pt x="292" y="239"/>
                  </a:lnTo>
                  <a:lnTo>
                    <a:pt x="295" y="239"/>
                  </a:lnTo>
                  <a:lnTo>
                    <a:pt x="295" y="239"/>
                  </a:lnTo>
                  <a:lnTo>
                    <a:pt x="295" y="236"/>
                  </a:lnTo>
                  <a:lnTo>
                    <a:pt x="299" y="236"/>
                  </a:lnTo>
                  <a:lnTo>
                    <a:pt x="299" y="236"/>
                  </a:lnTo>
                  <a:lnTo>
                    <a:pt x="299" y="232"/>
                  </a:lnTo>
                  <a:lnTo>
                    <a:pt x="299" y="232"/>
                  </a:lnTo>
                  <a:lnTo>
                    <a:pt x="302" y="232"/>
                  </a:lnTo>
                  <a:lnTo>
                    <a:pt x="302" y="229"/>
                  </a:lnTo>
                  <a:lnTo>
                    <a:pt x="302" y="229"/>
                  </a:lnTo>
                  <a:lnTo>
                    <a:pt x="305" y="229"/>
                  </a:lnTo>
                  <a:lnTo>
                    <a:pt x="305" y="225"/>
                  </a:lnTo>
                  <a:lnTo>
                    <a:pt x="305" y="225"/>
                  </a:lnTo>
                  <a:lnTo>
                    <a:pt x="305" y="225"/>
                  </a:lnTo>
                  <a:lnTo>
                    <a:pt x="309" y="225"/>
                  </a:lnTo>
                  <a:lnTo>
                    <a:pt x="309" y="225"/>
                  </a:lnTo>
                  <a:lnTo>
                    <a:pt x="309" y="222"/>
                  </a:lnTo>
                  <a:lnTo>
                    <a:pt x="309" y="222"/>
                  </a:lnTo>
                  <a:lnTo>
                    <a:pt x="309" y="222"/>
                  </a:lnTo>
                  <a:lnTo>
                    <a:pt x="312" y="222"/>
                  </a:lnTo>
                  <a:lnTo>
                    <a:pt x="312" y="222"/>
                  </a:lnTo>
                  <a:lnTo>
                    <a:pt x="312" y="222"/>
                  </a:lnTo>
                  <a:lnTo>
                    <a:pt x="312" y="222"/>
                  </a:lnTo>
                  <a:lnTo>
                    <a:pt x="312" y="222"/>
                  </a:lnTo>
                  <a:lnTo>
                    <a:pt x="35"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Oval 238"/>
            <p:cNvSpPr>
              <a:spLocks noChangeArrowheads="1"/>
            </p:cNvSpPr>
            <p:nvPr/>
          </p:nvSpPr>
          <p:spPr bwMode="auto">
            <a:xfrm>
              <a:off x="2958" y="2287"/>
              <a:ext cx="191" cy="19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239"/>
            <p:cNvSpPr>
              <a:spLocks/>
            </p:cNvSpPr>
            <p:nvPr/>
          </p:nvSpPr>
          <p:spPr bwMode="auto">
            <a:xfrm>
              <a:off x="2812" y="2221"/>
              <a:ext cx="195" cy="145"/>
            </a:xfrm>
            <a:custGeom>
              <a:avLst/>
              <a:gdLst>
                <a:gd name="T0" fmla="*/ 163 w 195"/>
                <a:gd name="T1" fmla="*/ 145 h 145"/>
                <a:gd name="T2" fmla="*/ 167 w 195"/>
                <a:gd name="T3" fmla="*/ 145 h 145"/>
                <a:gd name="T4" fmla="*/ 167 w 195"/>
                <a:gd name="T5" fmla="*/ 145 h 145"/>
                <a:gd name="T6" fmla="*/ 170 w 195"/>
                <a:gd name="T7" fmla="*/ 145 h 145"/>
                <a:gd name="T8" fmla="*/ 174 w 195"/>
                <a:gd name="T9" fmla="*/ 145 h 145"/>
                <a:gd name="T10" fmla="*/ 174 w 195"/>
                <a:gd name="T11" fmla="*/ 145 h 145"/>
                <a:gd name="T12" fmla="*/ 177 w 195"/>
                <a:gd name="T13" fmla="*/ 142 h 145"/>
                <a:gd name="T14" fmla="*/ 181 w 195"/>
                <a:gd name="T15" fmla="*/ 142 h 145"/>
                <a:gd name="T16" fmla="*/ 181 w 195"/>
                <a:gd name="T17" fmla="*/ 139 h 145"/>
                <a:gd name="T18" fmla="*/ 184 w 195"/>
                <a:gd name="T19" fmla="*/ 139 h 145"/>
                <a:gd name="T20" fmla="*/ 188 w 195"/>
                <a:gd name="T21" fmla="*/ 135 h 145"/>
                <a:gd name="T22" fmla="*/ 188 w 195"/>
                <a:gd name="T23" fmla="*/ 132 h 145"/>
                <a:gd name="T24" fmla="*/ 191 w 195"/>
                <a:gd name="T25" fmla="*/ 128 h 145"/>
                <a:gd name="T26" fmla="*/ 191 w 195"/>
                <a:gd name="T27" fmla="*/ 125 h 145"/>
                <a:gd name="T28" fmla="*/ 195 w 195"/>
                <a:gd name="T29" fmla="*/ 121 h 145"/>
                <a:gd name="T30" fmla="*/ 195 w 195"/>
                <a:gd name="T31" fmla="*/ 121 h 145"/>
                <a:gd name="T32" fmla="*/ 195 w 195"/>
                <a:gd name="T33" fmla="*/ 118 h 145"/>
                <a:gd name="T34" fmla="*/ 195 w 195"/>
                <a:gd name="T35" fmla="*/ 114 h 145"/>
                <a:gd name="T36" fmla="*/ 195 w 195"/>
                <a:gd name="T37" fmla="*/ 111 h 145"/>
                <a:gd name="T38" fmla="*/ 195 w 195"/>
                <a:gd name="T39" fmla="*/ 107 h 145"/>
                <a:gd name="T40" fmla="*/ 195 w 195"/>
                <a:gd name="T41" fmla="*/ 104 h 145"/>
                <a:gd name="T42" fmla="*/ 195 w 195"/>
                <a:gd name="T43" fmla="*/ 104 h 145"/>
                <a:gd name="T44" fmla="*/ 195 w 195"/>
                <a:gd name="T45" fmla="*/ 100 h 145"/>
                <a:gd name="T46" fmla="*/ 191 w 195"/>
                <a:gd name="T47" fmla="*/ 100 h 145"/>
                <a:gd name="T48" fmla="*/ 191 w 195"/>
                <a:gd name="T49" fmla="*/ 97 h 145"/>
                <a:gd name="T50" fmla="*/ 32 w 195"/>
                <a:gd name="T51" fmla="*/ 0 h 145"/>
                <a:gd name="T52" fmla="*/ 32 w 195"/>
                <a:gd name="T53" fmla="*/ 3 h 145"/>
                <a:gd name="T54" fmla="*/ 35 w 195"/>
                <a:gd name="T55" fmla="*/ 3 h 145"/>
                <a:gd name="T56" fmla="*/ 35 w 195"/>
                <a:gd name="T57" fmla="*/ 7 h 145"/>
                <a:gd name="T58" fmla="*/ 35 w 195"/>
                <a:gd name="T59" fmla="*/ 7 h 145"/>
                <a:gd name="T60" fmla="*/ 35 w 195"/>
                <a:gd name="T61" fmla="*/ 10 h 145"/>
                <a:gd name="T62" fmla="*/ 35 w 195"/>
                <a:gd name="T63" fmla="*/ 14 h 145"/>
                <a:gd name="T64" fmla="*/ 35 w 195"/>
                <a:gd name="T65" fmla="*/ 17 h 145"/>
                <a:gd name="T66" fmla="*/ 35 w 195"/>
                <a:gd name="T67" fmla="*/ 21 h 145"/>
                <a:gd name="T68" fmla="*/ 32 w 195"/>
                <a:gd name="T69" fmla="*/ 24 h 145"/>
                <a:gd name="T70" fmla="*/ 32 w 195"/>
                <a:gd name="T71" fmla="*/ 28 h 145"/>
                <a:gd name="T72" fmla="*/ 32 w 195"/>
                <a:gd name="T73" fmla="*/ 28 h 145"/>
                <a:gd name="T74" fmla="*/ 28 w 195"/>
                <a:gd name="T75" fmla="*/ 31 h 145"/>
                <a:gd name="T76" fmla="*/ 28 w 195"/>
                <a:gd name="T77" fmla="*/ 34 h 145"/>
                <a:gd name="T78" fmla="*/ 25 w 195"/>
                <a:gd name="T79" fmla="*/ 38 h 145"/>
                <a:gd name="T80" fmla="*/ 21 w 195"/>
                <a:gd name="T81" fmla="*/ 41 h 145"/>
                <a:gd name="T82" fmla="*/ 21 w 195"/>
                <a:gd name="T83" fmla="*/ 41 h 145"/>
                <a:gd name="T84" fmla="*/ 18 w 195"/>
                <a:gd name="T85" fmla="*/ 45 h 145"/>
                <a:gd name="T86" fmla="*/ 14 w 195"/>
                <a:gd name="T87" fmla="*/ 45 h 145"/>
                <a:gd name="T88" fmla="*/ 11 w 195"/>
                <a:gd name="T89" fmla="*/ 48 h 145"/>
                <a:gd name="T90" fmla="*/ 11 w 195"/>
                <a:gd name="T91" fmla="*/ 48 h 145"/>
                <a:gd name="T92" fmla="*/ 7 w 195"/>
                <a:gd name="T93" fmla="*/ 48 h 145"/>
                <a:gd name="T94" fmla="*/ 4 w 195"/>
                <a:gd name="T95" fmla="*/ 48 h 145"/>
                <a:gd name="T96" fmla="*/ 4 w 195"/>
                <a:gd name="T97" fmla="*/ 48 h 145"/>
                <a:gd name="T98" fmla="*/ 0 w 195"/>
                <a:gd name="T99" fmla="*/ 4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5" h="145">
                  <a:moveTo>
                    <a:pt x="163" y="145"/>
                  </a:moveTo>
                  <a:lnTo>
                    <a:pt x="163" y="145"/>
                  </a:lnTo>
                  <a:lnTo>
                    <a:pt x="163" y="145"/>
                  </a:lnTo>
                  <a:lnTo>
                    <a:pt x="167" y="145"/>
                  </a:lnTo>
                  <a:lnTo>
                    <a:pt x="167" y="145"/>
                  </a:lnTo>
                  <a:lnTo>
                    <a:pt x="167" y="145"/>
                  </a:lnTo>
                  <a:lnTo>
                    <a:pt x="170" y="145"/>
                  </a:lnTo>
                  <a:lnTo>
                    <a:pt x="170" y="145"/>
                  </a:lnTo>
                  <a:lnTo>
                    <a:pt x="170" y="145"/>
                  </a:lnTo>
                  <a:lnTo>
                    <a:pt x="174" y="145"/>
                  </a:lnTo>
                  <a:lnTo>
                    <a:pt x="174" y="145"/>
                  </a:lnTo>
                  <a:lnTo>
                    <a:pt x="174" y="145"/>
                  </a:lnTo>
                  <a:lnTo>
                    <a:pt x="177" y="145"/>
                  </a:lnTo>
                  <a:lnTo>
                    <a:pt x="177" y="142"/>
                  </a:lnTo>
                  <a:lnTo>
                    <a:pt x="177" y="142"/>
                  </a:lnTo>
                  <a:lnTo>
                    <a:pt x="181" y="142"/>
                  </a:lnTo>
                  <a:lnTo>
                    <a:pt x="181" y="142"/>
                  </a:lnTo>
                  <a:lnTo>
                    <a:pt x="181" y="139"/>
                  </a:lnTo>
                  <a:lnTo>
                    <a:pt x="184" y="139"/>
                  </a:lnTo>
                  <a:lnTo>
                    <a:pt x="184" y="139"/>
                  </a:lnTo>
                  <a:lnTo>
                    <a:pt x="184" y="135"/>
                  </a:lnTo>
                  <a:lnTo>
                    <a:pt x="188" y="135"/>
                  </a:lnTo>
                  <a:lnTo>
                    <a:pt x="188" y="132"/>
                  </a:lnTo>
                  <a:lnTo>
                    <a:pt x="188" y="132"/>
                  </a:lnTo>
                  <a:lnTo>
                    <a:pt x="191" y="132"/>
                  </a:lnTo>
                  <a:lnTo>
                    <a:pt x="191" y="128"/>
                  </a:lnTo>
                  <a:lnTo>
                    <a:pt x="191" y="128"/>
                  </a:lnTo>
                  <a:lnTo>
                    <a:pt x="191" y="125"/>
                  </a:lnTo>
                  <a:lnTo>
                    <a:pt x="191" y="125"/>
                  </a:lnTo>
                  <a:lnTo>
                    <a:pt x="195" y="121"/>
                  </a:lnTo>
                  <a:lnTo>
                    <a:pt x="195" y="121"/>
                  </a:lnTo>
                  <a:lnTo>
                    <a:pt x="195" y="121"/>
                  </a:lnTo>
                  <a:lnTo>
                    <a:pt x="195" y="118"/>
                  </a:lnTo>
                  <a:lnTo>
                    <a:pt x="195" y="118"/>
                  </a:lnTo>
                  <a:lnTo>
                    <a:pt x="195" y="114"/>
                  </a:lnTo>
                  <a:lnTo>
                    <a:pt x="195" y="114"/>
                  </a:lnTo>
                  <a:lnTo>
                    <a:pt x="195" y="111"/>
                  </a:lnTo>
                  <a:lnTo>
                    <a:pt x="195" y="111"/>
                  </a:lnTo>
                  <a:lnTo>
                    <a:pt x="195" y="111"/>
                  </a:lnTo>
                  <a:lnTo>
                    <a:pt x="195" y="107"/>
                  </a:lnTo>
                  <a:lnTo>
                    <a:pt x="195" y="107"/>
                  </a:lnTo>
                  <a:lnTo>
                    <a:pt x="195" y="104"/>
                  </a:lnTo>
                  <a:lnTo>
                    <a:pt x="195" y="104"/>
                  </a:lnTo>
                  <a:lnTo>
                    <a:pt x="195" y="104"/>
                  </a:lnTo>
                  <a:lnTo>
                    <a:pt x="195" y="104"/>
                  </a:lnTo>
                  <a:lnTo>
                    <a:pt x="195" y="100"/>
                  </a:lnTo>
                  <a:lnTo>
                    <a:pt x="195" y="100"/>
                  </a:lnTo>
                  <a:lnTo>
                    <a:pt x="191" y="100"/>
                  </a:lnTo>
                  <a:lnTo>
                    <a:pt x="191" y="100"/>
                  </a:lnTo>
                  <a:lnTo>
                    <a:pt x="191" y="97"/>
                  </a:lnTo>
                  <a:lnTo>
                    <a:pt x="32" y="0"/>
                  </a:lnTo>
                  <a:lnTo>
                    <a:pt x="32" y="0"/>
                  </a:lnTo>
                  <a:lnTo>
                    <a:pt x="32" y="0"/>
                  </a:lnTo>
                  <a:lnTo>
                    <a:pt x="32" y="3"/>
                  </a:lnTo>
                  <a:lnTo>
                    <a:pt x="32" y="3"/>
                  </a:lnTo>
                  <a:lnTo>
                    <a:pt x="35" y="3"/>
                  </a:lnTo>
                  <a:lnTo>
                    <a:pt x="35" y="3"/>
                  </a:lnTo>
                  <a:lnTo>
                    <a:pt x="35" y="7"/>
                  </a:lnTo>
                  <a:lnTo>
                    <a:pt x="35" y="7"/>
                  </a:lnTo>
                  <a:lnTo>
                    <a:pt x="35" y="7"/>
                  </a:lnTo>
                  <a:lnTo>
                    <a:pt x="35" y="10"/>
                  </a:lnTo>
                  <a:lnTo>
                    <a:pt x="35" y="10"/>
                  </a:lnTo>
                  <a:lnTo>
                    <a:pt x="35" y="14"/>
                  </a:lnTo>
                  <a:lnTo>
                    <a:pt x="35" y="14"/>
                  </a:lnTo>
                  <a:lnTo>
                    <a:pt x="35" y="14"/>
                  </a:lnTo>
                  <a:lnTo>
                    <a:pt x="35" y="17"/>
                  </a:lnTo>
                  <a:lnTo>
                    <a:pt x="35" y="17"/>
                  </a:lnTo>
                  <a:lnTo>
                    <a:pt x="35" y="21"/>
                  </a:lnTo>
                  <a:lnTo>
                    <a:pt x="35" y="21"/>
                  </a:lnTo>
                  <a:lnTo>
                    <a:pt x="32" y="24"/>
                  </a:lnTo>
                  <a:lnTo>
                    <a:pt x="32" y="24"/>
                  </a:lnTo>
                  <a:lnTo>
                    <a:pt x="32" y="28"/>
                  </a:lnTo>
                  <a:lnTo>
                    <a:pt x="32" y="28"/>
                  </a:lnTo>
                  <a:lnTo>
                    <a:pt x="32" y="28"/>
                  </a:lnTo>
                  <a:lnTo>
                    <a:pt x="28" y="31"/>
                  </a:lnTo>
                  <a:lnTo>
                    <a:pt x="28" y="31"/>
                  </a:lnTo>
                  <a:lnTo>
                    <a:pt x="28" y="34"/>
                  </a:lnTo>
                  <a:lnTo>
                    <a:pt x="28" y="34"/>
                  </a:lnTo>
                  <a:lnTo>
                    <a:pt x="25" y="38"/>
                  </a:lnTo>
                  <a:lnTo>
                    <a:pt x="25" y="38"/>
                  </a:lnTo>
                  <a:lnTo>
                    <a:pt x="25" y="38"/>
                  </a:lnTo>
                  <a:lnTo>
                    <a:pt x="21" y="41"/>
                  </a:lnTo>
                  <a:lnTo>
                    <a:pt x="21" y="41"/>
                  </a:lnTo>
                  <a:lnTo>
                    <a:pt x="21" y="41"/>
                  </a:lnTo>
                  <a:lnTo>
                    <a:pt x="18" y="45"/>
                  </a:lnTo>
                  <a:lnTo>
                    <a:pt x="18" y="45"/>
                  </a:lnTo>
                  <a:lnTo>
                    <a:pt x="18" y="45"/>
                  </a:lnTo>
                  <a:lnTo>
                    <a:pt x="14" y="45"/>
                  </a:lnTo>
                  <a:lnTo>
                    <a:pt x="14" y="45"/>
                  </a:lnTo>
                  <a:lnTo>
                    <a:pt x="11" y="48"/>
                  </a:lnTo>
                  <a:lnTo>
                    <a:pt x="11" y="48"/>
                  </a:lnTo>
                  <a:lnTo>
                    <a:pt x="11" y="48"/>
                  </a:lnTo>
                  <a:lnTo>
                    <a:pt x="7" y="48"/>
                  </a:lnTo>
                  <a:lnTo>
                    <a:pt x="7" y="48"/>
                  </a:lnTo>
                  <a:lnTo>
                    <a:pt x="7" y="48"/>
                  </a:lnTo>
                  <a:lnTo>
                    <a:pt x="4" y="48"/>
                  </a:lnTo>
                  <a:lnTo>
                    <a:pt x="4" y="48"/>
                  </a:lnTo>
                  <a:lnTo>
                    <a:pt x="4" y="48"/>
                  </a:lnTo>
                  <a:lnTo>
                    <a:pt x="4" y="48"/>
                  </a:lnTo>
                  <a:lnTo>
                    <a:pt x="0" y="48"/>
                  </a:lnTo>
                  <a:lnTo>
                    <a:pt x="163" y="1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240"/>
            <p:cNvSpPr>
              <a:spLocks/>
            </p:cNvSpPr>
            <p:nvPr/>
          </p:nvSpPr>
          <p:spPr bwMode="auto">
            <a:xfrm>
              <a:off x="3121" y="2349"/>
              <a:ext cx="215" cy="59"/>
            </a:xfrm>
            <a:custGeom>
              <a:avLst/>
              <a:gdLst>
                <a:gd name="T0" fmla="*/ 14 w 215"/>
                <a:gd name="T1" fmla="*/ 4 h 59"/>
                <a:gd name="T2" fmla="*/ 10 w 215"/>
                <a:gd name="T3" fmla="*/ 7 h 59"/>
                <a:gd name="T4" fmla="*/ 10 w 215"/>
                <a:gd name="T5" fmla="*/ 7 h 59"/>
                <a:gd name="T6" fmla="*/ 7 w 215"/>
                <a:gd name="T7" fmla="*/ 7 h 59"/>
                <a:gd name="T8" fmla="*/ 7 w 215"/>
                <a:gd name="T9" fmla="*/ 11 h 59"/>
                <a:gd name="T10" fmla="*/ 7 w 215"/>
                <a:gd name="T11" fmla="*/ 11 h 59"/>
                <a:gd name="T12" fmla="*/ 4 w 215"/>
                <a:gd name="T13" fmla="*/ 14 h 59"/>
                <a:gd name="T14" fmla="*/ 4 w 215"/>
                <a:gd name="T15" fmla="*/ 17 h 59"/>
                <a:gd name="T16" fmla="*/ 4 w 215"/>
                <a:gd name="T17" fmla="*/ 21 h 59"/>
                <a:gd name="T18" fmla="*/ 0 w 215"/>
                <a:gd name="T19" fmla="*/ 24 h 59"/>
                <a:gd name="T20" fmla="*/ 0 w 215"/>
                <a:gd name="T21" fmla="*/ 28 h 59"/>
                <a:gd name="T22" fmla="*/ 0 w 215"/>
                <a:gd name="T23" fmla="*/ 31 h 59"/>
                <a:gd name="T24" fmla="*/ 0 w 215"/>
                <a:gd name="T25" fmla="*/ 35 h 59"/>
                <a:gd name="T26" fmla="*/ 0 w 215"/>
                <a:gd name="T27" fmla="*/ 35 h 59"/>
                <a:gd name="T28" fmla="*/ 0 w 215"/>
                <a:gd name="T29" fmla="*/ 38 h 59"/>
                <a:gd name="T30" fmla="*/ 4 w 215"/>
                <a:gd name="T31" fmla="*/ 42 h 59"/>
                <a:gd name="T32" fmla="*/ 4 w 215"/>
                <a:gd name="T33" fmla="*/ 45 h 59"/>
                <a:gd name="T34" fmla="*/ 4 w 215"/>
                <a:gd name="T35" fmla="*/ 49 h 59"/>
                <a:gd name="T36" fmla="*/ 7 w 215"/>
                <a:gd name="T37" fmla="*/ 52 h 59"/>
                <a:gd name="T38" fmla="*/ 7 w 215"/>
                <a:gd name="T39" fmla="*/ 52 h 59"/>
                <a:gd name="T40" fmla="*/ 7 w 215"/>
                <a:gd name="T41" fmla="*/ 56 h 59"/>
                <a:gd name="T42" fmla="*/ 10 w 215"/>
                <a:gd name="T43" fmla="*/ 56 h 59"/>
                <a:gd name="T44" fmla="*/ 10 w 215"/>
                <a:gd name="T45" fmla="*/ 59 h 59"/>
                <a:gd name="T46" fmla="*/ 14 w 215"/>
                <a:gd name="T47" fmla="*/ 59 h 59"/>
                <a:gd name="T48" fmla="*/ 14 w 215"/>
                <a:gd name="T49" fmla="*/ 59 h 59"/>
                <a:gd name="T50" fmla="*/ 212 w 215"/>
                <a:gd name="T51" fmla="*/ 56 h 59"/>
                <a:gd name="T52" fmla="*/ 212 w 215"/>
                <a:gd name="T53" fmla="*/ 56 h 59"/>
                <a:gd name="T54" fmla="*/ 212 w 215"/>
                <a:gd name="T55" fmla="*/ 56 h 59"/>
                <a:gd name="T56" fmla="*/ 208 w 215"/>
                <a:gd name="T57" fmla="*/ 52 h 59"/>
                <a:gd name="T58" fmla="*/ 208 w 215"/>
                <a:gd name="T59" fmla="*/ 52 h 59"/>
                <a:gd name="T60" fmla="*/ 205 w 215"/>
                <a:gd name="T61" fmla="*/ 49 h 59"/>
                <a:gd name="T62" fmla="*/ 205 w 215"/>
                <a:gd name="T63" fmla="*/ 45 h 59"/>
                <a:gd name="T64" fmla="*/ 205 w 215"/>
                <a:gd name="T65" fmla="*/ 45 h 59"/>
                <a:gd name="T66" fmla="*/ 201 w 215"/>
                <a:gd name="T67" fmla="*/ 42 h 59"/>
                <a:gd name="T68" fmla="*/ 201 w 215"/>
                <a:gd name="T69" fmla="*/ 38 h 59"/>
                <a:gd name="T70" fmla="*/ 201 w 215"/>
                <a:gd name="T71" fmla="*/ 35 h 59"/>
                <a:gd name="T72" fmla="*/ 201 w 215"/>
                <a:gd name="T73" fmla="*/ 31 h 59"/>
                <a:gd name="T74" fmla="*/ 201 w 215"/>
                <a:gd name="T75" fmla="*/ 28 h 59"/>
                <a:gd name="T76" fmla="*/ 201 w 215"/>
                <a:gd name="T77" fmla="*/ 24 h 59"/>
                <a:gd name="T78" fmla="*/ 201 w 215"/>
                <a:gd name="T79" fmla="*/ 21 h 59"/>
                <a:gd name="T80" fmla="*/ 201 w 215"/>
                <a:gd name="T81" fmla="*/ 17 h 59"/>
                <a:gd name="T82" fmla="*/ 201 w 215"/>
                <a:gd name="T83" fmla="*/ 14 h 59"/>
                <a:gd name="T84" fmla="*/ 205 w 215"/>
                <a:gd name="T85" fmla="*/ 11 h 59"/>
                <a:gd name="T86" fmla="*/ 205 w 215"/>
                <a:gd name="T87" fmla="*/ 11 h 59"/>
                <a:gd name="T88" fmla="*/ 205 w 215"/>
                <a:gd name="T89" fmla="*/ 7 h 59"/>
                <a:gd name="T90" fmla="*/ 208 w 215"/>
                <a:gd name="T91" fmla="*/ 4 h 59"/>
                <a:gd name="T92" fmla="*/ 208 w 215"/>
                <a:gd name="T93" fmla="*/ 4 h 59"/>
                <a:gd name="T94" fmla="*/ 208 w 215"/>
                <a:gd name="T95" fmla="*/ 4 h 59"/>
                <a:gd name="T96" fmla="*/ 212 w 215"/>
                <a:gd name="T97" fmla="*/ 0 h 59"/>
                <a:gd name="T98" fmla="*/ 212 w 215"/>
                <a:gd name="T9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59">
                  <a:moveTo>
                    <a:pt x="14" y="4"/>
                  </a:moveTo>
                  <a:lnTo>
                    <a:pt x="14" y="4"/>
                  </a:lnTo>
                  <a:lnTo>
                    <a:pt x="10" y="4"/>
                  </a:lnTo>
                  <a:lnTo>
                    <a:pt x="10" y="7"/>
                  </a:lnTo>
                  <a:lnTo>
                    <a:pt x="10" y="7"/>
                  </a:lnTo>
                  <a:lnTo>
                    <a:pt x="10" y="7"/>
                  </a:lnTo>
                  <a:lnTo>
                    <a:pt x="10" y="7"/>
                  </a:lnTo>
                  <a:lnTo>
                    <a:pt x="7" y="7"/>
                  </a:lnTo>
                  <a:lnTo>
                    <a:pt x="7" y="7"/>
                  </a:lnTo>
                  <a:lnTo>
                    <a:pt x="7" y="11"/>
                  </a:lnTo>
                  <a:lnTo>
                    <a:pt x="7" y="11"/>
                  </a:lnTo>
                  <a:lnTo>
                    <a:pt x="7" y="11"/>
                  </a:lnTo>
                  <a:lnTo>
                    <a:pt x="4" y="14"/>
                  </a:lnTo>
                  <a:lnTo>
                    <a:pt x="4" y="14"/>
                  </a:lnTo>
                  <a:lnTo>
                    <a:pt x="4" y="14"/>
                  </a:lnTo>
                  <a:lnTo>
                    <a:pt x="4" y="17"/>
                  </a:lnTo>
                  <a:lnTo>
                    <a:pt x="4" y="17"/>
                  </a:lnTo>
                  <a:lnTo>
                    <a:pt x="4" y="21"/>
                  </a:lnTo>
                  <a:lnTo>
                    <a:pt x="4" y="21"/>
                  </a:lnTo>
                  <a:lnTo>
                    <a:pt x="0" y="24"/>
                  </a:lnTo>
                  <a:lnTo>
                    <a:pt x="0" y="24"/>
                  </a:lnTo>
                  <a:lnTo>
                    <a:pt x="0" y="28"/>
                  </a:lnTo>
                  <a:lnTo>
                    <a:pt x="0" y="28"/>
                  </a:lnTo>
                  <a:lnTo>
                    <a:pt x="0" y="31"/>
                  </a:lnTo>
                  <a:lnTo>
                    <a:pt x="0" y="31"/>
                  </a:lnTo>
                  <a:lnTo>
                    <a:pt x="0" y="35"/>
                  </a:lnTo>
                  <a:lnTo>
                    <a:pt x="0" y="35"/>
                  </a:lnTo>
                  <a:lnTo>
                    <a:pt x="0" y="35"/>
                  </a:lnTo>
                  <a:lnTo>
                    <a:pt x="0" y="38"/>
                  </a:lnTo>
                  <a:lnTo>
                    <a:pt x="0" y="38"/>
                  </a:lnTo>
                  <a:lnTo>
                    <a:pt x="4" y="42"/>
                  </a:lnTo>
                  <a:lnTo>
                    <a:pt x="4" y="42"/>
                  </a:lnTo>
                  <a:lnTo>
                    <a:pt x="4" y="45"/>
                  </a:lnTo>
                  <a:lnTo>
                    <a:pt x="4" y="45"/>
                  </a:lnTo>
                  <a:lnTo>
                    <a:pt x="4" y="49"/>
                  </a:lnTo>
                  <a:lnTo>
                    <a:pt x="4" y="49"/>
                  </a:lnTo>
                  <a:lnTo>
                    <a:pt x="4" y="49"/>
                  </a:lnTo>
                  <a:lnTo>
                    <a:pt x="7" y="52"/>
                  </a:lnTo>
                  <a:lnTo>
                    <a:pt x="7" y="52"/>
                  </a:lnTo>
                  <a:lnTo>
                    <a:pt x="7" y="52"/>
                  </a:lnTo>
                  <a:lnTo>
                    <a:pt x="7" y="56"/>
                  </a:lnTo>
                  <a:lnTo>
                    <a:pt x="7" y="56"/>
                  </a:lnTo>
                  <a:lnTo>
                    <a:pt x="10" y="56"/>
                  </a:lnTo>
                  <a:lnTo>
                    <a:pt x="10" y="56"/>
                  </a:lnTo>
                  <a:lnTo>
                    <a:pt x="10" y="59"/>
                  </a:lnTo>
                  <a:lnTo>
                    <a:pt x="10" y="59"/>
                  </a:lnTo>
                  <a:lnTo>
                    <a:pt x="14" y="59"/>
                  </a:lnTo>
                  <a:lnTo>
                    <a:pt x="14" y="59"/>
                  </a:lnTo>
                  <a:lnTo>
                    <a:pt x="14" y="59"/>
                  </a:lnTo>
                  <a:lnTo>
                    <a:pt x="14" y="59"/>
                  </a:lnTo>
                  <a:lnTo>
                    <a:pt x="215" y="56"/>
                  </a:lnTo>
                  <a:lnTo>
                    <a:pt x="212" y="56"/>
                  </a:lnTo>
                  <a:lnTo>
                    <a:pt x="212" y="56"/>
                  </a:lnTo>
                  <a:lnTo>
                    <a:pt x="212" y="56"/>
                  </a:lnTo>
                  <a:lnTo>
                    <a:pt x="212" y="56"/>
                  </a:lnTo>
                  <a:lnTo>
                    <a:pt x="212" y="56"/>
                  </a:lnTo>
                  <a:lnTo>
                    <a:pt x="208" y="52"/>
                  </a:lnTo>
                  <a:lnTo>
                    <a:pt x="208" y="52"/>
                  </a:lnTo>
                  <a:lnTo>
                    <a:pt x="208" y="52"/>
                  </a:lnTo>
                  <a:lnTo>
                    <a:pt x="208" y="52"/>
                  </a:lnTo>
                  <a:lnTo>
                    <a:pt x="205" y="49"/>
                  </a:lnTo>
                  <a:lnTo>
                    <a:pt x="205" y="49"/>
                  </a:lnTo>
                  <a:lnTo>
                    <a:pt x="205" y="49"/>
                  </a:lnTo>
                  <a:lnTo>
                    <a:pt x="205" y="45"/>
                  </a:lnTo>
                  <a:lnTo>
                    <a:pt x="205" y="45"/>
                  </a:lnTo>
                  <a:lnTo>
                    <a:pt x="205" y="45"/>
                  </a:lnTo>
                  <a:lnTo>
                    <a:pt x="201" y="42"/>
                  </a:lnTo>
                  <a:lnTo>
                    <a:pt x="201" y="42"/>
                  </a:lnTo>
                  <a:lnTo>
                    <a:pt x="201" y="38"/>
                  </a:lnTo>
                  <a:lnTo>
                    <a:pt x="201" y="38"/>
                  </a:lnTo>
                  <a:lnTo>
                    <a:pt x="201" y="35"/>
                  </a:lnTo>
                  <a:lnTo>
                    <a:pt x="201" y="35"/>
                  </a:lnTo>
                  <a:lnTo>
                    <a:pt x="201" y="31"/>
                  </a:lnTo>
                  <a:lnTo>
                    <a:pt x="201" y="31"/>
                  </a:lnTo>
                  <a:lnTo>
                    <a:pt x="201" y="28"/>
                  </a:lnTo>
                  <a:lnTo>
                    <a:pt x="201" y="28"/>
                  </a:lnTo>
                  <a:lnTo>
                    <a:pt x="201" y="24"/>
                  </a:lnTo>
                  <a:lnTo>
                    <a:pt x="201" y="24"/>
                  </a:lnTo>
                  <a:lnTo>
                    <a:pt x="201" y="21"/>
                  </a:lnTo>
                  <a:lnTo>
                    <a:pt x="201" y="21"/>
                  </a:lnTo>
                  <a:lnTo>
                    <a:pt x="201" y="17"/>
                  </a:lnTo>
                  <a:lnTo>
                    <a:pt x="201" y="17"/>
                  </a:lnTo>
                  <a:lnTo>
                    <a:pt x="201" y="17"/>
                  </a:lnTo>
                  <a:lnTo>
                    <a:pt x="201" y="14"/>
                  </a:lnTo>
                  <a:lnTo>
                    <a:pt x="201" y="14"/>
                  </a:lnTo>
                  <a:lnTo>
                    <a:pt x="205" y="11"/>
                  </a:lnTo>
                  <a:lnTo>
                    <a:pt x="205" y="11"/>
                  </a:lnTo>
                  <a:lnTo>
                    <a:pt x="205" y="11"/>
                  </a:lnTo>
                  <a:lnTo>
                    <a:pt x="205" y="7"/>
                  </a:lnTo>
                  <a:lnTo>
                    <a:pt x="205" y="7"/>
                  </a:lnTo>
                  <a:lnTo>
                    <a:pt x="205" y="7"/>
                  </a:lnTo>
                  <a:lnTo>
                    <a:pt x="208" y="4"/>
                  </a:lnTo>
                  <a:lnTo>
                    <a:pt x="208" y="4"/>
                  </a:lnTo>
                  <a:lnTo>
                    <a:pt x="208" y="4"/>
                  </a:lnTo>
                  <a:lnTo>
                    <a:pt x="208" y="4"/>
                  </a:lnTo>
                  <a:lnTo>
                    <a:pt x="208" y="4"/>
                  </a:lnTo>
                  <a:lnTo>
                    <a:pt x="212" y="0"/>
                  </a:lnTo>
                  <a:lnTo>
                    <a:pt x="212" y="0"/>
                  </a:lnTo>
                  <a:lnTo>
                    <a:pt x="212" y="0"/>
                  </a:lnTo>
                  <a:lnTo>
                    <a:pt x="212" y="0"/>
                  </a:lnTo>
                  <a:lnTo>
                    <a:pt x="14" y="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Oval 241"/>
            <p:cNvSpPr>
              <a:spLocks noChangeArrowheads="1"/>
            </p:cNvSpPr>
            <p:nvPr/>
          </p:nvSpPr>
          <p:spPr bwMode="auto">
            <a:xfrm>
              <a:off x="5250" y="1326"/>
              <a:ext cx="205" cy="20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242"/>
            <p:cNvSpPr>
              <a:spLocks/>
            </p:cNvSpPr>
            <p:nvPr/>
          </p:nvSpPr>
          <p:spPr bwMode="auto">
            <a:xfrm>
              <a:off x="5396" y="1267"/>
              <a:ext cx="198" cy="146"/>
            </a:xfrm>
            <a:custGeom>
              <a:avLst/>
              <a:gdLst>
                <a:gd name="T0" fmla="*/ 7 w 198"/>
                <a:gd name="T1" fmla="*/ 101 h 146"/>
                <a:gd name="T2" fmla="*/ 3 w 198"/>
                <a:gd name="T3" fmla="*/ 101 h 146"/>
                <a:gd name="T4" fmla="*/ 3 w 198"/>
                <a:gd name="T5" fmla="*/ 101 h 146"/>
                <a:gd name="T6" fmla="*/ 3 w 198"/>
                <a:gd name="T7" fmla="*/ 104 h 146"/>
                <a:gd name="T8" fmla="*/ 3 w 198"/>
                <a:gd name="T9" fmla="*/ 107 h 146"/>
                <a:gd name="T10" fmla="*/ 3 w 198"/>
                <a:gd name="T11" fmla="*/ 111 h 146"/>
                <a:gd name="T12" fmla="*/ 3 w 198"/>
                <a:gd name="T13" fmla="*/ 111 h 146"/>
                <a:gd name="T14" fmla="*/ 3 w 198"/>
                <a:gd name="T15" fmla="*/ 114 h 146"/>
                <a:gd name="T16" fmla="*/ 3 w 198"/>
                <a:gd name="T17" fmla="*/ 118 h 146"/>
                <a:gd name="T18" fmla="*/ 3 w 198"/>
                <a:gd name="T19" fmla="*/ 121 h 146"/>
                <a:gd name="T20" fmla="*/ 3 w 198"/>
                <a:gd name="T21" fmla="*/ 125 h 146"/>
                <a:gd name="T22" fmla="*/ 7 w 198"/>
                <a:gd name="T23" fmla="*/ 128 h 146"/>
                <a:gd name="T24" fmla="*/ 7 w 198"/>
                <a:gd name="T25" fmla="*/ 132 h 146"/>
                <a:gd name="T26" fmla="*/ 10 w 198"/>
                <a:gd name="T27" fmla="*/ 135 h 146"/>
                <a:gd name="T28" fmla="*/ 14 w 198"/>
                <a:gd name="T29" fmla="*/ 135 h 146"/>
                <a:gd name="T30" fmla="*/ 14 w 198"/>
                <a:gd name="T31" fmla="*/ 139 h 146"/>
                <a:gd name="T32" fmla="*/ 17 w 198"/>
                <a:gd name="T33" fmla="*/ 142 h 146"/>
                <a:gd name="T34" fmla="*/ 21 w 198"/>
                <a:gd name="T35" fmla="*/ 142 h 146"/>
                <a:gd name="T36" fmla="*/ 24 w 198"/>
                <a:gd name="T37" fmla="*/ 146 h 146"/>
                <a:gd name="T38" fmla="*/ 24 w 198"/>
                <a:gd name="T39" fmla="*/ 146 h 146"/>
                <a:gd name="T40" fmla="*/ 28 w 198"/>
                <a:gd name="T41" fmla="*/ 146 h 146"/>
                <a:gd name="T42" fmla="*/ 31 w 198"/>
                <a:gd name="T43" fmla="*/ 146 h 146"/>
                <a:gd name="T44" fmla="*/ 35 w 198"/>
                <a:gd name="T45" fmla="*/ 146 h 146"/>
                <a:gd name="T46" fmla="*/ 35 w 198"/>
                <a:gd name="T47" fmla="*/ 146 h 146"/>
                <a:gd name="T48" fmla="*/ 38 w 198"/>
                <a:gd name="T49" fmla="*/ 146 h 146"/>
                <a:gd name="T50" fmla="*/ 194 w 198"/>
                <a:gd name="T51" fmla="*/ 48 h 146"/>
                <a:gd name="T52" fmla="*/ 194 w 198"/>
                <a:gd name="T53" fmla="*/ 48 h 146"/>
                <a:gd name="T54" fmla="*/ 191 w 198"/>
                <a:gd name="T55" fmla="*/ 48 h 146"/>
                <a:gd name="T56" fmla="*/ 187 w 198"/>
                <a:gd name="T57" fmla="*/ 48 h 146"/>
                <a:gd name="T58" fmla="*/ 187 w 198"/>
                <a:gd name="T59" fmla="*/ 48 h 146"/>
                <a:gd name="T60" fmla="*/ 184 w 198"/>
                <a:gd name="T61" fmla="*/ 48 h 146"/>
                <a:gd name="T62" fmla="*/ 180 w 198"/>
                <a:gd name="T63" fmla="*/ 45 h 146"/>
                <a:gd name="T64" fmla="*/ 177 w 198"/>
                <a:gd name="T65" fmla="*/ 45 h 146"/>
                <a:gd name="T66" fmla="*/ 177 w 198"/>
                <a:gd name="T67" fmla="*/ 42 h 146"/>
                <a:gd name="T68" fmla="*/ 173 w 198"/>
                <a:gd name="T69" fmla="*/ 42 h 146"/>
                <a:gd name="T70" fmla="*/ 170 w 198"/>
                <a:gd name="T71" fmla="*/ 38 h 146"/>
                <a:gd name="T72" fmla="*/ 170 w 198"/>
                <a:gd name="T73" fmla="*/ 35 h 146"/>
                <a:gd name="T74" fmla="*/ 166 w 198"/>
                <a:gd name="T75" fmla="*/ 31 h 146"/>
                <a:gd name="T76" fmla="*/ 166 w 198"/>
                <a:gd name="T77" fmla="*/ 28 h 146"/>
                <a:gd name="T78" fmla="*/ 163 w 198"/>
                <a:gd name="T79" fmla="*/ 24 h 146"/>
                <a:gd name="T80" fmla="*/ 163 w 198"/>
                <a:gd name="T81" fmla="*/ 21 h 146"/>
                <a:gd name="T82" fmla="*/ 163 w 198"/>
                <a:gd name="T83" fmla="*/ 21 h 146"/>
                <a:gd name="T84" fmla="*/ 159 w 198"/>
                <a:gd name="T85" fmla="*/ 17 h 146"/>
                <a:gd name="T86" fmla="*/ 159 w 198"/>
                <a:gd name="T87" fmla="*/ 14 h 146"/>
                <a:gd name="T88" fmla="*/ 159 w 198"/>
                <a:gd name="T89" fmla="*/ 10 h 146"/>
                <a:gd name="T90" fmla="*/ 163 w 198"/>
                <a:gd name="T91" fmla="*/ 7 h 146"/>
                <a:gd name="T92" fmla="*/ 163 w 198"/>
                <a:gd name="T93" fmla="*/ 7 h 146"/>
                <a:gd name="T94" fmla="*/ 163 w 198"/>
                <a:gd name="T95" fmla="*/ 3 h 146"/>
                <a:gd name="T96" fmla="*/ 166 w 198"/>
                <a:gd name="T97" fmla="*/ 0 h 146"/>
                <a:gd name="T98" fmla="*/ 166 w 198"/>
                <a:gd name="T9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146">
                  <a:moveTo>
                    <a:pt x="7" y="97"/>
                  </a:moveTo>
                  <a:lnTo>
                    <a:pt x="7" y="101"/>
                  </a:lnTo>
                  <a:lnTo>
                    <a:pt x="7" y="101"/>
                  </a:lnTo>
                  <a:lnTo>
                    <a:pt x="3" y="101"/>
                  </a:lnTo>
                  <a:lnTo>
                    <a:pt x="3" y="101"/>
                  </a:lnTo>
                  <a:lnTo>
                    <a:pt x="3" y="101"/>
                  </a:lnTo>
                  <a:lnTo>
                    <a:pt x="3" y="104"/>
                  </a:lnTo>
                  <a:lnTo>
                    <a:pt x="3" y="104"/>
                  </a:lnTo>
                  <a:lnTo>
                    <a:pt x="3" y="104"/>
                  </a:lnTo>
                  <a:lnTo>
                    <a:pt x="3" y="107"/>
                  </a:lnTo>
                  <a:lnTo>
                    <a:pt x="3" y="107"/>
                  </a:lnTo>
                  <a:lnTo>
                    <a:pt x="3" y="111"/>
                  </a:lnTo>
                  <a:lnTo>
                    <a:pt x="0" y="111"/>
                  </a:lnTo>
                  <a:lnTo>
                    <a:pt x="3" y="111"/>
                  </a:lnTo>
                  <a:lnTo>
                    <a:pt x="3" y="114"/>
                  </a:lnTo>
                  <a:lnTo>
                    <a:pt x="3" y="114"/>
                  </a:lnTo>
                  <a:lnTo>
                    <a:pt x="3" y="118"/>
                  </a:lnTo>
                  <a:lnTo>
                    <a:pt x="3" y="118"/>
                  </a:lnTo>
                  <a:lnTo>
                    <a:pt x="3" y="121"/>
                  </a:lnTo>
                  <a:lnTo>
                    <a:pt x="3" y="121"/>
                  </a:lnTo>
                  <a:lnTo>
                    <a:pt x="3" y="125"/>
                  </a:lnTo>
                  <a:lnTo>
                    <a:pt x="3" y="125"/>
                  </a:lnTo>
                  <a:lnTo>
                    <a:pt x="7" y="128"/>
                  </a:lnTo>
                  <a:lnTo>
                    <a:pt x="7" y="128"/>
                  </a:lnTo>
                  <a:lnTo>
                    <a:pt x="7" y="128"/>
                  </a:lnTo>
                  <a:lnTo>
                    <a:pt x="7" y="132"/>
                  </a:lnTo>
                  <a:lnTo>
                    <a:pt x="10" y="132"/>
                  </a:lnTo>
                  <a:lnTo>
                    <a:pt x="10" y="135"/>
                  </a:lnTo>
                  <a:lnTo>
                    <a:pt x="10" y="135"/>
                  </a:lnTo>
                  <a:lnTo>
                    <a:pt x="14" y="135"/>
                  </a:lnTo>
                  <a:lnTo>
                    <a:pt x="14" y="139"/>
                  </a:lnTo>
                  <a:lnTo>
                    <a:pt x="14" y="139"/>
                  </a:lnTo>
                  <a:lnTo>
                    <a:pt x="17" y="139"/>
                  </a:lnTo>
                  <a:lnTo>
                    <a:pt x="17" y="142"/>
                  </a:lnTo>
                  <a:lnTo>
                    <a:pt x="17" y="142"/>
                  </a:lnTo>
                  <a:lnTo>
                    <a:pt x="21" y="142"/>
                  </a:lnTo>
                  <a:lnTo>
                    <a:pt x="21" y="146"/>
                  </a:lnTo>
                  <a:lnTo>
                    <a:pt x="24" y="146"/>
                  </a:lnTo>
                  <a:lnTo>
                    <a:pt x="24" y="146"/>
                  </a:lnTo>
                  <a:lnTo>
                    <a:pt x="24" y="146"/>
                  </a:lnTo>
                  <a:lnTo>
                    <a:pt x="28" y="146"/>
                  </a:lnTo>
                  <a:lnTo>
                    <a:pt x="28" y="146"/>
                  </a:lnTo>
                  <a:lnTo>
                    <a:pt x="31" y="146"/>
                  </a:lnTo>
                  <a:lnTo>
                    <a:pt x="31" y="146"/>
                  </a:lnTo>
                  <a:lnTo>
                    <a:pt x="31" y="146"/>
                  </a:lnTo>
                  <a:lnTo>
                    <a:pt x="35" y="146"/>
                  </a:lnTo>
                  <a:lnTo>
                    <a:pt x="35" y="146"/>
                  </a:lnTo>
                  <a:lnTo>
                    <a:pt x="35" y="146"/>
                  </a:lnTo>
                  <a:lnTo>
                    <a:pt x="35" y="146"/>
                  </a:lnTo>
                  <a:lnTo>
                    <a:pt x="38" y="146"/>
                  </a:lnTo>
                  <a:lnTo>
                    <a:pt x="198" y="48"/>
                  </a:lnTo>
                  <a:lnTo>
                    <a:pt x="194" y="48"/>
                  </a:lnTo>
                  <a:lnTo>
                    <a:pt x="194" y="48"/>
                  </a:lnTo>
                  <a:lnTo>
                    <a:pt x="194" y="48"/>
                  </a:lnTo>
                  <a:lnTo>
                    <a:pt x="191" y="48"/>
                  </a:lnTo>
                  <a:lnTo>
                    <a:pt x="191" y="48"/>
                  </a:lnTo>
                  <a:lnTo>
                    <a:pt x="191" y="48"/>
                  </a:lnTo>
                  <a:lnTo>
                    <a:pt x="187" y="48"/>
                  </a:lnTo>
                  <a:lnTo>
                    <a:pt x="187" y="48"/>
                  </a:lnTo>
                  <a:lnTo>
                    <a:pt x="187" y="48"/>
                  </a:lnTo>
                  <a:lnTo>
                    <a:pt x="184" y="48"/>
                  </a:lnTo>
                  <a:lnTo>
                    <a:pt x="184" y="48"/>
                  </a:lnTo>
                  <a:lnTo>
                    <a:pt x="184" y="48"/>
                  </a:lnTo>
                  <a:lnTo>
                    <a:pt x="180" y="45"/>
                  </a:lnTo>
                  <a:lnTo>
                    <a:pt x="180" y="45"/>
                  </a:lnTo>
                  <a:lnTo>
                    <a:pt x="177" y="45"/>
                  </a:lnTo>
                  <a:lnTo>
                    <a:pt x="177" y="45"/>
                  </a:lnTo>
                  <a:lnTo>
                    <a:pt x="177" y="42"/>
                  </a:lnTo>
                  <a:lnTo>
                    <a:pt x="173" y="42"/>
                  </a:lnTo>
                  <a:lnTo>
                    <a:pt x="173" y="42"/>
                  </a:lnTo>
                  <a:lnTo>
                    <a:pt x="173" y="38"/>
                  </a:lnTo>
                  <a:lnTo>
                    <a:pt x="170" y="38"/>
                  </a:lnTo>
                  <a:lnTo>
                    <a:pt x="170" y="38"/>
                  </a:lnTo>
                  <a:lnTo>
                    <a:pt x="170" y="35"/>
                  </a:lnTo>
                  <a:lnTo>
                    <a:pt x="166" y="35"/>
                  </a:lnTo>
                  <a:lnTo>
                    <a:pt x="166" y="31"/>
                  </a:lnTo>
                  <a:lnTo>
                    <a:pt x="166" y="31"/>
                  </a:lnTo>
                  <a:lnTo>
                    <a:pt x="166" y="28"/>
                  </a:lnTo>
                  <a:lnTo>
                    <a:pt x="163" y="28"/>
                  </a:lnTo>
                  <a:lnTo>
                    <a:pt x="163" y="24"/>
                  </a:lnTo>
                  <a:lnTo>
                    <a:pt x="163" y="24"/>
                  </a:lnTo>
                  <a:lnTo>
                    <a:pt x="163" y="21"/>
                  </a:lnTo>
                  <a:lnTo>
                    <a:pt x="163" y="21"/>
                  </a:lnTo>
                  <a:lnTo>
                    <a:pt x="163" y="21"/>
                  </a:lnTo>
                  <a:lnTo>
                    <a:pt x="159" y="17"/>
                  </a:lnTo>
                  <a:lnTo>
                    <a:pt x="159" y="17"/>
                  </a:lnTo>
                  <a:lnTo>
                    <a:pt x="159" y="14"/>
                  </a:lnTo>
                  <a:lnTo>
                    <a:pt x="159" y="14"/>
                  </a:lnTo>
                  <a:lnTo>
                    <a:pt x="159" y="10"/>
                  </a:lnTo>
                  <a:lnTo>
                    <a:pt x="159" y="10"/>
                  </a:lnTo>
                  <a:lnTo>
                    <a:pt x="159" y="10"/>
                  </a:lnTo>
                  <a:lnTo>
                    <a:pt x="163" y="7"/>
                  </a:lnTo>
                  <a:lnTo>
                    <a:pt x="163" y="7"/>
                  </a:lnTo>
                  <a:lnTo>
                    <a:pt x="163" y="7"/>
                  </a:lnTo>
                  <a:lnTo>
                    <a:pt x="163" y="3"/>
                  </a:lnTo>
                  <a:lnTo>
                    <a:pt x="163" y="3"/>
                  </a:lnTo>
                  <a:lnTo>
                    <a:pt x="163" y="3"/>
                  </a:lnTo>
                  <a:lnTo>
                    <a:pt x="166" y="0"/>
                  </a:lnTo>
                  <a:lnTo>
                    <a:pt x="166" y="0"/>
                  </a:lnTo>
                  <a:lnTo>
                    <a:pt x="166" y="0"/>
                  </a:lnTo>
                  <a:lnTo>
                    <a:pt x="7" y="9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243"/>
            <p:cNvSpPr>
              <a:spLocks/>
            </p:cNvSpPr>
            <p:nvPr/>
          </p:nvSpPr>
          <p:spPr bwMode="auto">
            <a:xfrm>
              <a:off x="5205" y="1492"/>
              <a:ext cx="139" cy="215"/>
            </a:xfrm>
            <a:custGeom>
              <a:avLst/>
              <a:gdLst>
                <a:gd name="T0" fmla="*/ 139 w 139"/>
                <a:gd name="T1" fmla="*/ 25 h 215"/>
                <a:gd name="T2" fmla="*/ 139 w 139"/>
                <a:gd name="T3" fmla="*/ 25 h 215"/>
                <a:gd name="T4" fmla="*/ 139 w 139"/>
                <a:gd name="T5" fmla="*/ 25 h 215"/>
                <a:gd name="T6" fmla="*/ 135 w 139"/>
                <a:gd name="T7" fmla="*/ 21 h 215"/>
                <a:gd name="T8" fmla="*/ 135 w 139"/>
                <a:gd name="T9" fmla="*/ 18 h 215"/>
                <a:gd name="T10" fmla="*/ 135 w 139"/>
                <a:gd name="T11" fmla="*/ 18 h 215"/>
                <a:gd name="T12" fmla="*/ 132 w 139"/>
                <a:gd name="T13" fmla="*/ 14 h 215"/>
                <a:gd name="T14" fmla="*/ 132 w 139"/>
                <a:gd name="T15" fmla="*/ 14 h 215"/>
                <a:gd name="T16" fmla="*/ 129 w 139"/>
                <a:gd name="T17" fmla="*/ 11 h 215"/>
                <a:gd name="T18" fmla="*/ 125 w 139"/>
                <a:gd name="T19" fmla="*/ 11 h 215"/>
                <a:gd name="T20" fmla="*/ 122 w 139"/>
                <a:gd name="T21" fmla="*/ 7 h 215"/>
                <a:gd name="T22" fmla="*/ 118 w 139"/>
                <a:gd name="T23" fmla="*/ 7 h 215"/>
                <a:gd name="T24" fmla="*/ 115 w 139"/>
                <a:gd name="T25" fmla="*/ 4 h 215"/>
                <a:gd name="T26" fmla="*/ 111 w 139"/>
                <a:gd name="T27" fmla="*/ 4 h 215"/>
                <a:gd name="T28" fmla="*/ 108 w 139"/>
                <a:gd name="T29" fmla="*/ 4 h 215"/>
                <a:gd name="T30" fmla="*/ 104 w 139"/>
                <a:gd name="T31" fmla="*/ 0 h 215"/>
                <a:gd name="T32" fmla="*/ 104 w 139"/>
                <a:gd name="T33" fmla="*/ 0 h 215"/>
                <a:gd name="T34" fmla="*/ 101 w 139"/>
                <a:gd name="T35" fmla="*/ 0 h 215"/>
                <a:gd name="T36" fmla="*/ 97 w 139"/>
                <a:gd name="T37" fmla="*/ 0 h 215"/>
                <a:gd name="T38" fmla="*/ 94 w 139"/>
                <a:gd name="T39" fmla="*/ 0 h 215"/>
                <a:gd name="T40" fmla="*/ 90 w 139"/>
                <a:gd name="T41" fmla="*/ 0 h 215"/>
                <a:gd name="T42" fmla="*/ 90 w 139"/>
                <a:gd name="T43" fmla="*/ 0 h 215"/>
                <a:gd name="T44" fmla="*/ 87 w 139"/>
                <a:gd name="T45" fmla="*/ 0 h 215"/>
                <a:gd name="T46" fmla="*/ 87 w 139"/>
                <a:gd name="T47" fmla="*/ 4 h 215"/>
                <a:gd name="T48" fmla="*/ 87 w 139"/>
                <a:gd name="T49" fmla="*/ 4 h 215"/>
                <a:gd name="T50" fmla="*/ 0 w 139"/>
                <a:gd name="T51" fmla="*/ 195 h 215"/>
                <a:gd name="T52" fmla="*/ 0 w 139"/>
                <a:gd name="T53" fmla="*/ 191 h 215"/>
                <a:gd name="T54" fmla="*/ 0 w 139"/>
                <a:gd name="T55" fmla="*/ 191 h 215"/>
                <a:gd name="T56" fmla="*/ 4 w 139"/>
                <a:gd name="T57" fmla="*/ 191 h 215"/>
                <a:gd name="T58" fmla="*/ 7 w 139"/>
                <a:gd name="T59" fmla="*/ 191 h 215"/>
                <a:gd name="T60" fmla="*/ 7 w 139"/>
                <a:gd name="T61" fmla="*/ 191 h 215"/>
                <a:gd name="T62" fmla="*/ 11 w 139"/>
                <a:gd name="T63" fmla="*/ 191 h 215"/>
                <a:gd name="T64" fmla="*/ 14 w 139"/>
                <a:gd name="T65" fmla="*/ 191 h 215"/>
                <a:gd name="T66" fmla="*/ 18 w 139"/>
                <a:gd name="T67" fmla="*/ 191 h 215"/>
                <a:gd name="T68" fmla="*/ 21 w 139"/>
                <a:gd name="T69" fmla="*/ 191 h 215"/>
                <a:gd name="T70" fmla="*/ 25 w 139"/>
                <a:gd name="T71" fmla="*/ 191 h 215"/>
                <a:gd name="T72" fmla="*/ 28 w 139"/>
                <a:gd name="T73" fmla="*/ 195 h 215"/>
                <a:gd name="T74" fmla="*/ 31 w 139"/>
                <a:gd name="T75" fmla="*/ 195 h 215"/>
                <a:gd name="T76" fmla="*/ 35 w 139"/>
                <a:gd name="T77" fmla="*/ 198 h 215"/>
                <a:gd name="T78" fmla="*/ 35 w 139"/>
                <a:gd name="T79" fmla="*/ 198 h 215"/>
                <a:gd name="T80" fmla="*/ 38 w 139"/>
                <a:gd name="T81" fmla="*/ 202 h 215"/>
                <a:gd name="T82" fmla="*/ 42 w 139"/>
                <a:gd name="T83" fmla="*/ 202 h 215"/>
                <a:gd name="T84" fmla="*/ 45 w 139"/>
                <a:gd name="T85" fmla="*/ 205 h 215"/>
                <a:gd name="T86" fmla="*/ 45 w 139"/>
                <a:gd name="T87" fmla="*/ 205 h 215"/>
                <a:gd name="T88" fmla="*/ 49 w 139"/>
                <a:gd name="T89" fmla="*/ 208 h 215"/>
                <a:gd name="T90" fmla="*/ 49 w 139"/>
                <a:gd name="T91" fmla="*/ 208 h 215"/>
                <a:gd name="T92" fmla="*/ 49 w 139"/>
                <a:gd name="T93" fmla="*/ 212 h 215"/>
                <a:gd name="T94" fmla="*/ 49 w 139"/>
                <a:gd name="T95" fmla="*/ 212 h 215"/>
                <a:gd name="T96" fmla="*/ 49 w 139"/>
                <a:gd name="T97" fmla="*/ 215 h 215"/>
                <a:gd name="T98" fmla="*/ 49 w 139"/>
                <a:gd name="T99"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215">
                  <a:moveTo>
                    <a:pt x="139" y="28"/>
                  </a:moveTo>
                  <a:lnTo>
                    <a:pt x="139" y="25"/>
                  </a:lnTo>
                  <a:lnTo>
                    <a:pt x="139" y="25"/>
                  </a:lnTo>
                  <a:lnTo>
                    <a:pt x="139" y="25"/>
                  </a:lnTo>
                  <a:lnTo>
                    <a:pt x="139" y="25"/>
                  </a:lnTo>
                  <a:lnTo>
                    <a:pt x="139" y="25"/>
                  </a:lnTo>
                  <a:lnTo>
                    <a:pt x="139" y="21"/>
                  </a:lnTo>
                  <a:lnTo>
                    <a:pt x="135" y="21"/>
                  </a:lnTo>
                  <a:lnTo>
                    <a:pt x="135" y="21"/>
                  </a:lnTo>
                  <a:lnTo>
                    <a:pt x="135" y="18"/>
                  </a:lnTo>
                  <a:lnTo>
                    <a:pt x="135" y="18"/>
                  </a:lnTo>
                  <a:lnTo>
                    <a:pt x="135" y="18"/>
                  </a:lnTo>
                  <a:lnTo>
                    <a:pt x="132" y="18"/>
                  </a:lnTo>
                  <a:lnTo>
                    <a:pt x="132" y="14"/>
                  </a:lnTo>
                  <a:lnTo>
                    <a:pt x="132" y="14"/>
                  </a:lnTo>
                  <a:lnTo>
                    <a:pt x="132" y="14"/>
                  </a:lnTo>
                  <a:lnTo>
                    <a:pt x="129" y="11"/>
                  </a:lnTo>
                  <a:lnTo>
                    <a:pt x="129" y="11"/>
                  </a:lnTo>
                  <a:lnTo>
                    <a:pt x="125" y="11"/>
                  </a:lnTo>
                  <a:lnTo>
                    <a:pt x="125" y="11"/>
                  </a:lnTo>
                  <a:lnTo>
                    <a:pt x="125" y="7"/>
                  </a:lnTo>
                  <a:lnTo>
                    <a:pt x="122" y="7"/>
                  </a:lnTo>
                  <a:lnTo>
                    <a:pt x="122" y="7"/>
                  </a:lnTo>
                  <a:lnTo>
                    <a:pt x="118" y="7"/>
                  </a:lnTo>
                  <a:lnTo>
                    <a:pt x="118" y="4"/>
                  </a:lnTo>
                  <a:lnTo>
                    <a:pt x="115" y="4"/>
                  </a:lnTo>
                  <a:lnTo>
                    <a:pt x="115" y="4"/>
                  </a:lnTo>
                  <a:lnTo>
                    <a:pt x="111" y="4"/>
                  </a:lnTo>
                  <a:lnTo>
                    <a:pt x="111" y="4"/>
                  </a:lnTo>
                  <a:lnTo>
                    <a:pt x="108" y="4"/>
                  </a:lnTo>
                  <a:lnTo>
                    <a:pt x="108" y="0"/>
                  </a:lnTo>
                  <a:lnTo>
                    <a:pt x="104" y="0"/>
                  </a:lnTo>
                  <a:lnTo>
                    <a:pt x="104" y="0"/>
                  </a:lnTo>
                  <a:lnTo>
                    <a:pt x="104" y="0"/>
                  </a:lnTo>
                  <a:lnTo>
                    <a:pt x="101" y="0"/>
                  </a:lnTo>
                  <a:lnTo>
                    <a:pt x="101" y="0"/>
                  </a:lnTo>
                  <a:lnTo>
                    <a:pt x="97" y="0"/>
                  </a:lnTo>
                  <a:lnTo>
                    <a:pt x="97" y="0"/>
                  </a:lnTo>
                  <a:lnTo>
                    <a:pt x="94" y="0"/>
                  </a:lnTo>
                  <a:lnTo>
                    <a:pt x="94" y="0"/>
                  </a:lnTo>
                  <a:lnTo>
                    <a:pt x="94" y="0"/>
                  </a:lnTo>
                  <a:lnTo>
                    <a:pt x="90" y="0"/>
                  </a:lnTo>
                  <a:lnTo>
                    <a:pt x="90" y="0"/>
                  </a:lnTo>
                  <a:lnTo>
                    <a:pt x="90" y="0"/>
                  </a:lnTo>
                  <a:lnTo>
                    <a:pt x="90" y="0"/>
                  </a:lnTo>
                  <a:lnTo>
                    <a:pt x="87" y="0"/>
                  </a:lnTo>
                  <a:lnTo>
                    <a:pt x="87" y="4"/>
                  </a:lnTo>
                  <a:lnTo>
                    <a:pt x="87" y="4"/>
                  </a:lnTo>
                  <a:lnTo>
                    <a:pt x="87" y="4"/>
                  </a:lnTo>
                  <a:lnTo>
                    <a:pt x="87" y="4"/>
                  </a:lnTo>
                  <a:lnTo>
                    <a:pt x="0" y="195"/>
                  </a:lnTo>
                  <a:lnTo>
                    <a:pt x="0" y="195"/>
                  </a:lnTo>
                  <a:lnTo>
                    <a:pt x="0" y="191"/>
                  </a:lnTo>
                  <a:lnTo>
                    <a:pt x="0" y="191"/>
                  </a:lnTo>
                  <a:lnTo>
                    <a:pt x="0" y="191"/>
                  </a:lnTo>
                  <a:lnTo>
                    <a:pt x="0" y="191"/>
                  </a:lnTo>
                  <a:lnTo>
                    <a:pt x="4" y="191"/>
                  </a:lnTo>
                  <a:lnTo>
                    <a:pt x="4" y="191"/>
                  </a:lnTo>
                  <a:lnTo>
                    <a:pt x="4" y="191"/>
                  </a:lnTo>
                  <a:lnTo>
                    <a:pt x="7" y="191"/>
                  </a:lnTo>
                  <a:lnTo>
                    <a:pt x="7" y="191"/>
                  </a:lnTo>
                  <a:lnTo>
                    <a:pt x="7" y="191"/>
                  </a:lnTo>
                  <a:lnTo>
                    <a:pt x="11" y="191"/>
                  </a:lnTo>
                  <a:lnTo>
                    <a:pt x="11" y="191"/>
                  </a:lnTo>
                  <a:lnTo>
                    <a:pt x="11" y="191"/>
                  </a:lnTo>
                  <a:lnTo>
                    <a:pt x="14" y="191"/>
                  </a:lnTo>
                  <a:lnTo>
                    <a:pt x="14" y="191"/>
                  </a:lnTo>
                  <a:lnTo>
                    <a:pt x="18" y="191"/>
                  </a:lnTo>
                  <a:lnTo>
                    <a:pt x="18" y="191"/>
                  </a:lnTo>
                  <a:lnTo>
                    <a:pt x="21" y="191"/>
                  </a:lnTo>
                  <a:lnTo>
                    <a:pt x="21" y="191"/>
                  </a:lnTo>
                  <a:lnTo>
                    <a:pt x="25" y="191"/>
                  </a:lnTo>
                  <a:lnTo>
                    <a:pt x="25" y="195"/>
                  </a:lnTo>
                  <a:lnTo>
                    <a:pt x="28" y="195"/>
                  </a:lnTo>
                  <a:lnTo>
                    <a:pt x="28" y="195"/>
                  </a:lnTo>
                  <a:lnTo>
                    <a:pt x="31" y="195"/>
                  </a:lnTo>
                  <a:lnTo>
                    <a:pt x="31" y="195"/>
                  </a:lnTo>
                  <a:lnTo>
                    <a:pt x="35" y="198"/>
                  </a:lnTo>
                  <a:lnTo>
                    <a:pt x="35" y="198"/>
                  </a:lnTo>
                  <a:lnTo>
                    <a:pt x="35" y="198"/>
                  </a:lnTo>
                  <a:lnTo>
                    <a:pt x="38" y="198"/>
                  </a:lnTo>
                  <a:lnTo>
                    <a:pt x="38" y="202"/>
                  </a:lnTo>
                  <a:lnTo>
                    <a:pt x="42" y="202"/>
                  </a:lnTo>
                  <a:lnTo>
                    <a:pt x="42" y="202"/>
                  </a:lnTo>
                  <a:lnTo>
                    <a:pt x="42" y="202"/>
                  </a:lnTo>
                  <a:lnTo>
                    <a:pt x="45" y="205"/>
                  </a:lnTo>
                  <a:lnTo>
                    <a:pt x="45" y="205"/>
                  </a:lnTo>
                  <a:lnTo>
                    <a:pt x="45" y="205"/>
                  </a:lnTo>
                  <a:lnTo>
                    <a:pt x="49" y="208"/>
                  </a:lnTo>
                  <a:lnTo>
                    <a:pt x="49" y="208"/>
                  </a:lnTo>
                  <a:lnTo>
                    <a:pt x="49" y="208"/>
                  </a:lnTo>
                  <a:lnTo>
                    <a:pt x="49" y="208"/>
                  </a:lnTo>
                  <a:lnTo>
                    <a:pt x="49" y="212"/>
                  </a:lnTo>
                  <a:lnTo>
                    <a:pt x="49" y="212"/>
                  </a:lnTo>
                  <a:lnTo>
                    <a:pt x="49" y="212"/>
                  </a:lnTo>
                  <a:lnTo>
                    <a:pt x="49" y="212"/>
                  </a:lnTo>
                  <a:lnTo>
                    <a:pt x="52" y="215"/>
                  </a:lnTo>
                  <a:lnTo>
                    <a:pt x="49" y="215"/>
                  </a:lnTo>
                  <a:lnTo>
                    <a:pt x="49" y="215"/>
                  </a:lnTo>
                  <a:lnTo>
                    <a:pt x="49" y="215"/>
                  </a:lnTo>
                  <a:lnTo>
                    <a:pt x="139" y="2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Oval 244"/>
            <p:cNvSpPr>
              <a:spLocks noChangeArrowheads="1"/>
            </p:cNvSpPr>
            <p:nvPr/>
          </p:nvSpPr>
          <p:spPr bwMode="auto">
            <a:xfrm>
              <a:off x="4279" y="3407"/>
              <a:ext cx="198" cy="19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245"/>
            <p:cNvSpPr>
              <a:spLocks/>
            </p:cNvSpPr>
            <p:nvPr/>
          </p:nvSpPr>
          <p:spPr bwMode="auto">
            <a:xfrm>
              <a:off x="4245" y="3580"/>
              <a:ext cx="131" cy="233"/>
            </a:xfrm>
            <a:custGeom>
              <a:avLst/>
              <a:gdLst>
                <a:gd name="T0" fmla="*/ 131 w 131"/>
                <a:gd name="T1" fmla="*/ 25 h 233"/>
                <a:gd name="T2" fmla="*/ 131 w 131"/>
                <a:gd name="T3" fmla="*/ 25 h 233"/>
                <a:gd name="T4" fmla="*/ 128 w 131"/>
                <a:gd name="T5" fmla="*/ 21 h 233"/>
                <a:gd name="T6" fmla="*/ 128 w 131"/>
                <a:gd name="T7" fmla="*/ 21 h 233"/>
                <a:gd name="T8" fmla="*/ 128 w 131"/>
                <a:gd name="T9" fmla="*/ 18 h 233"/>
                <a:gd name="T10" fmla="*/ 124 w 131"/>
                <a:gd name="T11" fmla="*/ 18 h 233"/>
                <a:gd name="T12" fmla="*/ 124 w 131"/>
                <a:gd name="T13" fmla="*/ 14 h 233"/>
                <a:gd name="T14" fmla="*/ 121 w 131"/>
                <a:gd name="T15" fmla="*/ 14 h 233"/>
                <a:gd name="T16" fmla="*/ 118 w 131"/>
                <a:gd name="T17" fmla="*/ 14 h 233"/>
                <a:gd name="T18" fmla="*/ 114 w 131"/>
                <a:gd name="T19" fmla="*/ 11 h 233"/>
                <a:gd name="T20" fmla="*/ 111 w 131"/>
                <a:gd name="T21" fmla="*/ 11 h 233"/>
                <a:gd name="T22" fmla="*/ 111 w 131"/>
                <a:gd name="T23" fmla="*/ 7 h 233"/>
                <a:gd name="T24" fmla="*/ 107 w 131"/>
                <a:gd name="T25" fmla="*/ 7 h 233"/>
                <a:gd name="T26" fmla="*/ 104 w 131"/>
                <a:gd name="T27" fmla="*/ 4 h 233"/>
                <a:gd name="T28" fmla="*/ 100 w 131"/>
                <a:gd name="T29" fmla="*/ 4 h 233"/>
                <a:gd name="T30" fmla="*/ 97 w 131"/>
                <a:gd name="T31" fmla="*/ 4 h 233"/>
                <a:gd name="T32" fmla="*/ 93 w 131"/>
                <a:gd name="T33" fmla="*/ 4 h 233"/>
                <a:gd name="T34" fmla="*/ 90 w 131"/>
                <a:gd name="T35" fmla="*/ 4 h 233"/>
                <a:gd name="T36" fmla="*/ 86 w 131"/>
                <a:gd name="T37" fmla="*/ 0 h 233"/>
                <a:gd name="T38" fmla="*/ 86 w 131"/>
                <a:gd name="T39" fmla="*/ 0 h 233"/>
                <a:gd name="T40" fmla="*/ 83 w 131"/>
                <a:gd name="T41" fmla="*/ 0 h 233"/>
                <a:gd name="T42" fmla="*/ 79 w 131"/>
                <a:gd name="T43" fmla="*/ 0 h 233"/>
                <a:gd name="T44" fmla="*/ 79 w 131"/>
                <a:gd name="T45" fmla="*/ 4 h 233"/>
                <a:gd name="T46" fmla="*/ 79 w 131"/>
                <a:gd name="T47" fmla="*/ 4 h 233"/>
                <a:gd name="T48" fmla="*/ 79 w 131"/>
                <a:gd name="T49" fmla="*/ 4 h 233"/>
                <a:gd name="T50" fmla="*/ 0 w 131"/>
                <a:gd name="T51" fmla="*/ 212 h 233"/>
                <a:gd name="T52" fmla="*/ 0 w 131"/>
                <a:gd name="T53" fmla="*/ 212 h 233"/>
                <a:gd name="T54" fmla="*/ 0 w 131"/>
                <a:gd name="T55" fmla="*/ 212 h 233"/>
                <a:gd name="T56" fmla="*/ 3 w 131"/>
                <a:gd name="T57" fmla="*/ 209 h 233"/>
                <a:gd name="T58" fmla="*/ 3 w 131"/>
                <a:gd name="T59" fmla="*/ 209 h 233"/>
                <a:gd name="T60" fmla="*/ 7 w 131"/>
                <a:gd name="T61" fmla="*/ 209 h 233"/>
                <a:gd name="T62" fmla="*/ 10 w 131"/>
                <a:gd name="T63" fmla="*/ 212 h 233"/>
                <a:gd name="T64" fmla="*/ 10 w 131"/>
                <a:gd name="T65" fmla="*/ 212 h 233"/>
                <a:gd name="T66" fmla="*/ 14 w 131"/>
                <a:gd name="T67" fmla="*/ 212 h 233"/>
                <a:gd name="T68" fmla="*/ 17 w 131"/>
                <a:gd name="T69" fmla="*/ 212 h 233"/>
                <a:gd name="T70" fmla="*/ 20 w 131"/>
                <a:gd name="T71" fmla="*/ 212 h 233"/>
                <a:gd name="T72" fmla="*/ 24 w 131"/>
                <a:gd name="T73" fmla="*/ 215 h 233"/>
                <a:gd name="T74" fmla="*/ 27 w 131"/>
                <a:gd name="T75" fmla="*/ 215 h 233"/>
                <a:gd name="T76" fmla="*/ 31 w 131"/>
                <a:gd name="T77" fmla="*/ 219 h 233"/>
                <a:gd name="T78" fmla="*/ 34 w 131"/>
                <a:gd name="T79" fmla="*/ 219 h 233"/>
                <a:gd name="T80" fmla="*/ 38 w 131"/>
                <a:gd name="T81" fmla="*/ 219 h 233"/>
                <a:gd name="T82" fmla="*/ 41 w 131"/>
                <a:gd name="T83" fmla="*/ 222 h 233"/>
                <a:gd name="T84" fmla="*/ 41 w 131"/>
                <a:gd name="T85" fmla="*/ 222 h 233"/>
                <a:gd name="T86" fmla="*/ 45 w 131"/>
                <a:gd name="T87" fmla="*/ 226 h 233"/>
                <a:gd name="T88" fmla="*/ 48 w 131"/>
                <a:gd name="T89" fmla="*/ 226 h 233"/>
                <a:gd name="T90" fmla="*/ 48 w 131"/>
                <a:gd name="T91" fmla="*/ 229 h 233"/>
                <a:gd name="T92" fmla="*/ 48 w 131"/>
                <a:gd name="T93" fmla="*/ 229 h 233"/>
                <a:gd name="T94" fmla="*/ 52 w 131"/>
                <a:gd name="T95" fmla="*/ 229 h 233"/>
                <a:gd name="T96" fmla="*/ 52 w 131"/>
                <a:gd name="T97" fmla="*/ 233 h 233"/>
                <a:gd name="T98" fmla="*/ 52 w 131"/>
                <a:gd name="T99"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1" h="233">
                  <a:moveTo>
                    <a:pt x="131" y="25"/>
                  </a:moveTo>
                  <a:lnTo>
                    <a:pt x="131" y="25"/>
                  </a:lnTo>
                  <a:lnTo>
                    <a:pt x="131" y="25"/>
                  </a:lnTo>
                  <a:lnTo>
                    <a:pt x="131" y="25"/>
                  </a:lnTo>
                  <a:lnTo>
                    <a:pt x="128" y="21"/>
                  </a:lnTo>
                  <a:lnTo>
                    <a:pt x="128" y="21"/>
                  </a:lnTo>
                  <a:lnTo>
                    <a:pt x="128" y="21"/>
                  </a:lnTo>
                  <a:lnTo>
                    <a:pt x="128" y="21"/>
                  </a:lnTo>
                  <a:lnTo>
                    <a:pt x="128" y="21"/>
                  </a:lnTo>
                  <a:lnTo>
                    <a:pt x="128" y="18"/>
                  </a:lnTo>
                  <a:lnTo>
                    <a:pt x="124" y="18"/>
                  </a:lnTo>
                  <a:lnTo>
                    <a:pt x="124" y="18"/>
                  </a:lnTo>
                  <a:lnTo>
                    <a:pt x="124" y="18"/>
                  </a:lnTo>
                  <a:lnTo>
                    <a:pt x="124" y="14"/>
                  </a:lnTo>
                  <a:lnTo>
                    <a:pt x="121" y="14"/>
                  </a:lnTo>
                  <a:lnTo>
                    <a:pt x="121" y="14"/>
                  </a:lnTo>
                  <a:lnTo>
                    <a:pt x="121" y="14"/>
                  </a:lnTo>
                  <a:lnTo>
                    <a:pt x="118" y="14"/>
                  </a:lnTo>
                  <a:lnTo>
                    <a:pt x="118" y="11"/>
                  </a:lnTo>
                  <a:lnTo>
                    <a:pt x="114" y="11"/>
                  </a:lnTo>
                  <a:lnTo>
                    <a:pt x="114" y="11"/>
                  </a:lnTo>
                  <a:lnTo>
                    <a:pt x="111" y="11"/>
                  </a:lnTo>
                  <a:lnTo>
                    <a:pt x="111" y="7"/>
                  </a:lnTo>
                  <a:lnTo>
                    <a:pt x="111" y="7"/>
                  </a:lnTo>
                  <a:lnTo>
                    <a:pt x="107" y="7"/>
                  </a:lnTo>
                  <a:lnTo>
                    <a:pt x="107" y="7"/>
                  </a:lnTo>
                  <a:lnTo>
                    <a:pt x="104" y="7"/>
                  </a:lnTo>
                  <a:lnTo>
                    <a:pt x="104" y="4"/>
                  </a:lnTo>
                  <a:lnTo>
                    <a:pt x="100" y="4"/>
                  </a:lnTo>
                  <a:lnTo>
                    <a:pt x="100" y="4"/>
                  </a:lnTo>
                  <a:lnTo>
                    <a:pt x="97" y="4"/>
                  </a:lnTo>
                  <a:lnTo>
                    <a:pt x="97" y="4"/>
                  </a:lnTo>
                  <a:lnTo>
                    <a:pt x="93" y="4"/>
                  </a:lnTo>
                  <a:lnTo>
                    <a:pt x="93" y="4"/>
                  </a:lnTo>
                  <a:lnTo>
                    <a:pt x="90" y="4"/>
                  </a:lnTo>
                  <a:lnTo>
                    <a:pt x="90" y="4"/>
                  </a:lnTo>
                  <a:lnTo>
                    <a:pt x="90" y="0"/>
                  </a:lnTo>
                  <a:lnTo>
                    <a:pt x="86" y="0"/>
                  </a:lnTo>
                  <a:lnTo>
                    <a:pt x="86" y="0"/>
                  </a:lnTo>
                  <a:lnTo>
                    <a:pt x="86" y="0"/>
                  </a:lnTo>
                  <a:lnTo>
                    <a:pt x="83" y="0"/>
                  </a:lnTo>
                  <a:lnTo>
                    <a:pt x="83" y="0"/>
                  </a:lnTo>
                  <a:lnTo>
                    <a:pt x="83" y="0"/>
                  </a:lnTo>
                  <a:lnTo>
                    <a:pt x="79" y="0"/>
                  </a:lnTo>
                  <a:lnTo>
                    <a:pt x="79" y="4"/>
                  </a:lnTo>
                  <a:lnTo>
                    <a:pt x="79" y="4"/>
                  </a:lnTo>
                  <a:lnTo>
                    <a:pt x="79" y="4"/>
                  </a:lnTo>
                  <a:lnTo>
                    <a:pt x="79" y="4"/>
                  </a:lnTo>
                  <a:lnTo>
                    <a:pt x="79" y="4"/>
                  </a:lnTo>
                  <a:lnTo>
                    <a:pt x="79" y="4"/>
                  </a:lnTo>
                  <a:lnTo>
                    <a:pt x="0" y="212"/>
                  </a:lnTo>
                  <a:lnTo>
                    <a:pt x="0" y="212"/>
                  </a:lnTo>
                  <a:lnTo>
                    <a:pt x="0" y="212"/>
                  </a:lnTo>
                  <a:lnTo>
                    <a:pt x="0" y="212"/>
                  </a:lnTo>
                  <a:lnTo>
                    <a:pt x="0" y="212"/>
                  </a:lnTo>
                  <a:lnTo>
                    <a:pt x="0" y="212"/>
                  </a:lnTo>
                  <a:lnTo>
                    <a:pt x="0" y="212"/>
                  </a:lnTo>
                  <a:lnTo>
                    <a:pt x="3" y="209"/>
                  </a:lnTo>
                  <a:lnTo>
                    <a:pt x="3" y="209"/>
                  </a:lnTo>
                  <a:lnTo>
                    <a:pt x="3" y="209"/>
                  </a:lnTo>
                  <a:lnTo>
                    <a:pt x="3" y="209"/>
                  </a:lnTo>
                  <a:lnTo>
                    <a:pt x="7" y="209"/>
                  </a:lnTo>
                  <a:lnTo>
                    <a:pt x="7" y="212"/>
                  </a:lnTo>
                  <a:lnTo>
                    <a:pt x="10" y="212"/>
                  </a:lnTo>
                  <a:lnTo>
                    <a:pt x="10" y="212"/>
                  </a:lnTo>
                  <a:lnTo>
                    <a:pt x="10" y="212"/>
                  </a:lnTo>
                  <a:lnTo>
                    <a:pt x="14" y="212"/>
                  </a:lnTo>
                  <a:lnTo>
                    <a:pt x="14" y="212"/>
                  </a:lnTo>
                  <a:lnTo>
                    <a:pt x="17" y="212"/>
                  </a:lnTo>
                  <a:lnTo>
                    <a:pt x="17" y="212"/>
                  </a:lnTo>
                  <a:lnTo>
                    <a:pt x="20" y="212"/>
                  </a:lnTo>
                  <a:lnTo>
                    <a:pt x="20" y="212"/>
                  </a:lnTo>
                  <a:lnTo>
                    <a:pt x="24" y="215"/>
                  </a:lnTo>
                  <a:lnTo>
                    <a:pt x="24" y="215"/>
                  </a:lnTo>
                  <a:lnTo>
                    <a:pt x="27" y="215"/>
                  </a:lnTo>
                  <a:lnTo>
                    <a:pt x="27" y="215"/>
                  </a:lnTo>
                  <a:lnTo>
                    <a:pt x="31" y="215"/>
                  </a:lnTo>
                  <a:lnTo>
                    <a:pt x="31" y="219"/>
                  </a:lnTo>
                  <a:lnTo>
                    <a:pt x="31" y="219"/>
                  </a:lnTo>
                  <a:lnTo>
                    <a:pt x="34" y="219"/>
                  </a:lnTo>
                  <a:lnTo>
                    <a:pt x="34" y="219"/>
                  </a:lnTo>
                  <a:lnTo>
                    <a:pt x="38" y="219"/>
                  </a:lnTo>
                  <a:lnTo>
                    <a:pt x="38" y="222"/>
                  </a:lnTo>
                  <a:lnTo>
                    <a:pt x="41" y="222"/>
                  </a:lnTo>
                  <a:lnTo>
                    <a:pt x="41" y="222"/>
                  </a:lnTo>
                  <a:lnTo>
                    <a:pt x="41" y="222"/>
                  </a:lnTo>
                  <a:lnTo>
                    <a:pt x="45" y="226"/>
                  </a:lnTo>
                  <a:lnTo>
                    <a:pt x="45" y="226"/>
                  </a:lnTo>
                  <a:lnTo>
                    <a:pt x="45" y="226"/>
                  </a:lnTo>
                  <a:lnTo>
                    <a:pt x="48" y="226"/>
                  </a:lnTo>
                  <a:lnTo>
                    <a:pt x="48" y="226"/>
                  </a:lnTo>
                  <a:lnTo>
                    <a:pt x="48" y="229"/>
                  </a:lnTo>
                  <a:lnTo>
                    <a:pt x="48" y="229"/>
                  </a:lnTo>
                  <a:lnTo>
                    <a:pt x="48" y="229"/>
                  </a:lnTo>
                  <a:lnTo>
                    <a:pt x="48" y="229"/>
                  </a:lnTo>
                  <a:lnTo>
                    <a:pt x="52" y="229"/>
                  </a:lnTo>
                  <a:lnTo>
                    <a:pt x="52" y="233"/>
                  </a:lnTo>
                  <a:lnTo>
                    <a:pt x="52" y="233"/>
                  </a:lnTo>
                  <a:lnTo>
                    <a:pt x="52" y="233"/>
                  </a:lnTo>
                  <a:lnTo>
                    <a:pt x="52" y="233"/>
                  </a:lnTo>
                  <a:lnTo>
                    <a:pt x="131" y="2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246"/>
            <p:cNvSpPr>
              <a:spLocks/>
            </p:cNvSpPr>
            <p:nvPr/>
          </p:nvSpPr>
          <p:spPr bwMode="auto">
            <a:xfrm>
              <a:off x="4422" y="3331"/>
              <a:ext cx="284" cy="173"/>
            </a:xfrm>
            <a:custGeom>
              <a:avLst/>
              <a:gdLst>
                <a:gd name="T0" fmla="*/ 10 w 284"/>
                <a:gd name="T1" fmla="*/ 125 h 173"/>
                <a:gd name="T2" fmla="*/ 6 w 284"/>
                <a:gd name="T3" fmla="*/ 125 h 173"/>
                <a:gd name="T4" fmla="*/ 6 w 284"/>
                <a:gd name="T5" fmla="*/ 125 h 173"/>
                <a:gd name="T6" fmla="*/ 3 w 284"/>
                <a:gd name="T7" fmla="*/ 128 h 173"/>
                <a:gd name="T8" fmla="*/ 3 w 284"/>
                <a:gd name="T9" fmla="*/ 131 h 173"/>
                <a:gd name="T10" fmla="*/ 3 w 284"/>
                <a:gd name="T11" fmla="*/ 135 h 173"/>
                <a:gd name="T12" fmla="*/ 0 w 284"/>
                <a:gd name="T13" fmla="*/ 138 h 173"/>
                <a:gd name="T14" fmla="*/ 0 w 284"/>
                <a:gd name="T15" fmla="*/ 138 h 173"/>
                <a:gd name="T16" fmla="*/ 3 w 284"/>
                <a:gd name="T17" fmla="*/ 142 h 173"/>
                <a:gd name="T18" fmla="*/ 3 w 284"/>
                <a:gd name="T19" fmla="*/ 145 h 173"/>
                <a:gd name="T20" fmla="*/ 3 w 284"/>
                <a:gd name="T21" fmla="*/ 149 h 173"/>
                <a:gd name="T22" fmla="*/ 3 w 284"/>
                <a:gd name="T23" fmla="*/ 152 h 173"/>
                <a:gd name="T24" fmla="*/ 6 w 284"/>
                <a:gd name="T25" fmla="*/ 156 h 173"/>
                <a:gd name="T26" fmla="*/ 6 w 284"/>
                <a:gd name="T27" fmla="*/ 159 h 173"/>
                <a:gd name="T28" fmla="*/ 10 w 284"/>
                <a:gd name="T29" fmla="*/ 163 h 173"/>
                <a:gd name="T30" fmla="*/ 13 w 284"/>
                <a:gd name="T31" fmla="*/ 166 h 173"/>
                <a:gd name="T32" fmla="*/ 13 w 284"/>
                <a:gd name="T33" fmla="*/ 166 h 173"/>
                <a:gd name="T34" fmla="*/ 17 w 284"/>
                <a:gd name="T35" fmla="*/ 170 h 173"/>
                <a:gd name="T36" fmla="*/ 20 w 284"/>
                <a:gd name="T37" fmla="*/ 170 h 173"/>
                <a:gd name="T38" fmla="*/ 20 w 284"/>
                <a:gd name="T39" fmla="*/ 173 h 173"/>
                <a:gd name="T40" fmla="*/ 24 w 284"/>
                <a:gd name="T41" fmla="*/ 173 h 173"/>
                <a:gd name="T42" fmla="*/ 27 w 284"/>
                <a:gd name="T43" fmla="*/ 173 h 173"/>
                <a:gd name="T44" fmla="*/ 31 w 284"/>
                <a:gd name="T45" fmla="*/ 173 h 173"/>
                <a:gd name="T46" fmla="*/ 31 w 284"/>
                <a:gd name="T47" fmla="*/ 173 h 173"/>
                <a:gd name="T48" fmla="*/ 34 w 284"/>
                <a:gd name="T49" fmla="*/ 173 h 173"/>
                <a:gd name="T50" fmla="*/ 280 w 284"/>
                <a:gd name="T51" fmla="*/ 52 h 173"/>
                <a:gd name="T52" fmla="*/ 280 w 284"/>
                <a:gd name="T53" fmla="*/ 52 h 173"/>
                <a:gd name="T54" fmla="*/ 277 w 284"/>
                <a:gd name="T55" fmla="*/ 52 h 173"/>
                <a:gd name="T56" fmla="*/ 273 w 284"/>
                <a:gd name="T57" fmla="*/ 52 h 173"/>
                <a:gd name="T58" fmla="*/ 270 w 284"/>
                <a:gd name="T59" fmla="*/ 52 h 173"/>
                <a:gd name="T60" fmla="*/ 270 w 284"/>
                <a:gd name="T61" fmla="*/ 52 h 173"/>
                <a:gd name="T62" fmla="*/ 267 w 284"/>
                <a:gd name="T63" fmla="*/ 48 h 173"/>
                <a:gd name="T64" fmla="*/ 263 w 284"/>
                <a:gd name="T65" fmla="*/ 48 h 173"/>
                <a:gd name="T66" fmla="*/ 260 w 284"/>
                <a:gd name="T67" fmla="*/ 45 h 173"/>
                <a:gd name="T68" fmla="*/ 260 w 284"/>
                <a:gd name="T69" fmla="*/ 41 h 173"/>
                <a:gd name="T70" fmla="*/ 256 w 284"/>
                <a:gd name="T71" fmla="*/ 41 h 173"/>
                <a:gd name="T72" fmla="*/ 253 w 284"/>
                <a:gd name="T73" fmla="*/ 38 h 173"/>
                <a:gd name="T74" fmla="*/ 253 w 284"/>
                <a:gd name="T75" fmla="*/ 34 h 173"/>
                <a:gd name="T76" fmla="*/ 253 w 284"/>
                <a:gd name="T77" fmla="*/ 31 h 173"/>
                <a:gd name="T78" fmla="*/ 249 w 284"/>
                <a:gd name="T79" fmla="*/ 27 h 173"/>
                <a:gd name="T80" fmla="*/ 249 w 284"/>
                <a:gd name="T81" fmla="*/ 24 h 173"/>
                <a:gd name="T82" fmla="*/ 249 w 284"/>
                <a:gd name="T83" fmla="*/ 20 h 173"/>
                <a:gd name="T84" fmla="*/ 249 w 284"/>
                <a:gd name="T85" fmla="*/ 17 h 173"/>
                <a:gd name="T86" fmla="*/ 249 w 284"/>
                <a:gd name="T87" fmla="*/ 14 h 173"/>
                <a:gd name="T88" fmla="*/ 249 w 284"/>
                <a:gd name="T89" fmla="*/ 10 h 173"/>
                <a:gd name="T90" fmla="*/ 249 w 284"/>
                <a:gd name="T91" fmla="*/ 7 h 173"/>
                <a:gd name="T92" fmla="*/ 253 w 284"/>
                <a:gd name="T93" fmla="*/ 7 h 173"/>
                <a:gd name="T94" fmla="*/ 253 w 284"/>
                <a:gd name="T95" fmla="*/ 3 h 173"/>
                <a:gd name="T96" fmla="*/ 256 w 284"/>
                <a:gd name="T97" fmla="*/ 3 h 173"/>
                <a:gd name="T98" fmla="*/ 256 w 284"/>
                <a:gd name="T9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 h="173">
                  <a:moveTo>
                    <a:pt x="10" y="121"/>
                  </a:moveTo>
                  <a:lnTo>
                    <a:pt x="10" y="125"/>
                  </a:lnTo>
                  <a:lnTo>
                    <a:pt x="6" y="125"/>
                  </a:lnTo>
                  <a:lnTo>
                    <a:pt x="6" y="125"/>
                  </a:lnTo>
                  <a:lnTo>
                    <a:pt x="6" y="125"/>
                  </a:lnTo>
                  <a:lnTo>
                    <a:pt x="6" y="125"/>
                  </a:lnTo>
                  <a:lnTo>
                    <a:pt x="3" y="128"/>
                  </a:lnTo>
                  <a:lnTo>
                    <a:pt x="3" y="128"/>
                  </a:lnTo>
                  <a:lnTo>
                    <a:pt x="3" y="128"/>
                  </a:lnTo>
                  <a:lnTo>
                    <a:pt x="3" y="131"/>
                  </a:lnTo>
                  <a:lnTo>
                    <a:pt x="3" y="131"/>
                  </a:lnTo>
                  <a:lnTo>
                    <a:pt x="3" y="135"/>
                  </a:lnTo>
                  <a:lnTo>
                    <a:pt x="3" y="135"/>
                  </a:lnTo>
                  <a:lnTo>
                    <a:pt x="0" y="138"/>
                  </a:lnTo>
                  <a:lnTo>
                    <a:pt x="0" y="138"/>
                  </a:lnTo>
                  <a:lnTo>
                    <a:pt x="0" y="138"/>
                  </a:lnTo>
                  <a:lnTo>
                    <a:pt x="0" y="142"/>
                  </a:lnTo>
                  <a:lnTo>
                    <a:pt x="3" y="142"/>
                  </a:lnTo>
                  <a:lnTo>
                    <a:pt x="3" y="145"/>
                  </a:lnTo>
                  <a:lnTo>
                    <a:pt x="3" y="145"/>
                  </a:lnTo>
                  <a:lnTo>
                    <a:pt x="3" y="149"/>
                  </a:lnTo>
                  <a:lnTo>
                    <a:pt x="3" y="149"/>
                  </a:lnTo>
                  <a:lnTo>
                    <a:pt x="3" y="152"/>
                  </a:lnTo>
                  <a:lnTo>
                    <a:pt x="3" y="152"/>
                  </a:lnTo>
                  <a:lnTo>
                    <a:pt x="6" y="156"/>
                  </a:lnTo>
                  <a:lnTo>
                    <a:pt x="6" y="156"/>
                  </a:lnTo>
                  <a:lnTo>
                    <a:pt x="6" y="159"/>
                  </a:lnTo>
                  <a:lnTo>
                    <a:pt x="6" y="159"/>
                  </a:lnTo>
                  <a:lnTo>
                    <a:pt x="10" y="163"/>
                  </a:lnTo>
                  <a:lnTo>
                    <a:pt x="10" y="163"/>
                  </a:lnTo>
                  <a:lnTo>
                    <a:pt x="10" y="163"/>
                  </a:lnTo>
                  <a:lnTo>
                    <a:pt x="13" y="166"/>
                  </a:lnTo>
                  <a:lnTo>
                    <a:pt x="13" y="166"/>
                  </a:lnTo>
                  <a:lnTo>
                    <a:pt x="13" y="166"/>
                  </a:lnTo>
                  <a:lnTo>
                    <a:pt x="17" y="170"/>
                  </a:lnTo>
                  <a:lnTo>
                    <a:pt x="17" y="170"/>
                  </a:lnTo>
                  <a:lnTo>
                    <a:pt x="17" y="170"/>
                  </a:lnTo>
                  <a:lnTo>
                    <a:pt x="20" y="170"/>
                  </a:lnTo>
                  <a:lnTo>
                    <a:pt x="20" y="173"/>
                  </a:lnTo>
                  <a:lnTo>
                    <a:pt x="20" y="173"/>
                  </a:lnTo>
                  <a:lnTo>
                    <a:pt x="24" y="173"/>
                  </a:lnTo>
                  <a:lnTo>
                    <a:pt x="24" y="173"/>
                  </a:lnTo>
                  <a:lnTo>
                    <a:pt x="27" y="173"/>
                  </a:lnTo>
                  <a:lnTo>
                    <a:pt x="27" y="173"/>
                  </a:lnTo>
                  <a:lnTo>
                    <a:pt x="27" y="173"/>
                  </a:lnTo>
                  <a:lnTo>
                    <a:pt x="31" y="173"/>
                  </a:lnTo>
                  <a:lnTo>
                    <a:pt x="31" y="173"/>
                  </a:lnTo>
                  <a:lnTo>
                    <a:pt x="31" y="173"/>
                  </a:lnTo>
                  <a:lnTo>
                    <a:pt x="34" y="173"/>
                  </a:lnTo>
                  <a:lnTo>
                    <a:pt x="34" y="173"/>
                  </a:lnTo>
                  <a:lnTo>
                    <a:pt x="284" y="52"/>
                  </a:lnTo>
                  <a:lnTo>
                    <a:pt x="280" y="52"/>
                  </a:lnTo>
                  <a:lnTo>
                    <a:pt x="280" y="52"/>
                  </a:lnTo>
                  <a:lnTo>
                    <a:pt x="280" y="52"/>
                  </a:lnTo>
                  <a:lnTo>
                    <a:pt x="277" y="52"/>
                  </a:lnTo>
                  <a:lnTo>
                    <a:pt x="277" y="52"/>
                  </a:lnTo>
                  <a:lnTo>
                    <a:pt x="277" y="52"/>
                  </a:lnTo>
                  <a:lnTo>
                    <a:pt x="273" y="52"/>
                  </a:lnTo>
                  <a:lnTo>
                    <a:pt x="273" y="52"/>
                  </a:lnTo>
                  <a:lnTo>
                    <a:pt x="270" y="52"/>
                  </a:lnTo>
                  <a:lnTo>
                    <a:pt x="270" y="52"/>
                  </a:lnTo>
                  <a:lnTo>
                    <a:pt x="270" y="52"/>
                  </a:lnTo>
                  <a:lnTo>
                    <a:pt x="267" y="52"/>
                  </a:lnTo>
                  <a:lnTo>
                    <a:pt x="267" y="48"/>
                  </a:lnTo>
                  <a:lnTo>
                    <a:pt x="263" y="48"/>
                  </a:lnTo>
                  <a:lnTo>
                    <a:pt x="263" y="48"/>
                  </a:lnTo>
                  <a:lnTo>
                    <a:pt x="263" y="45"/>
                  </a:lnTo>
                  <a:lnTo>
                    <a:pt x="260" y="45"/>
                  </a:lnTo>
                  <a:lnTo>
                    <a:pt x="260" y="45"/>
                  </a:lnTo>
                  <a:lnTo>
                    <a:pt x="260" y="41"/>
                  </a:lnTo>
                  <a:lnTo>
                    <a:pt x="256" y="41"/>
                  </a:lnTo>
                  <a:lnTo>
                    <a:pt x="256" y="41"/>
                  </a:lnTo>
                  <a:lnTo>
                    <a:pt x="256" y="38"/>
                  </a:lnTo>
                  <a:lnTo>
                    <a:pt x="253" y="38"/>
                  </a:lnTo>
                  <a:lnTo>
                    <a:pt x="253" y="34"/>
                  </a:lnTo>
                  <a:lnTo>
                    <a:pt x="253" y="34"/>
                  </a:lnTo>
                  <a:lnTo>
                    <a:pt x="253" y="31"/>
                  </a:lnTo>
                  <a:lnTo>
                    <a:pt x="253" y="31"/>
                  </a:lnTo>
                  <a:lnTo>
                    <a:pt x="249" y="27"/>
                  </a:lnTo>
                  <a:lnTo>
                    <a:pt x="249" y="27"/>
                  </a:lnTo>
                  <a:lnTo>
                    <a:pt x="249" y="24"/>
                  </a:lnTo>
                  <a:lnTo>
                    <a:pt x="249" y="24"/>
                  </a:lnTo>
                  <a:lnTo>
                    <a:pt x="249" y="20"/>
                  </a:lnTo>
                  <a:lnTo>
                    <a:pt x="249" y="20"/>
                  </a:lnTo>
                  <a:lnTo>
                    <a:pt x="249" y="17"/>
                  </a:lnTo>
                  <a:lnTo>
                    <a:pt x="249" y="17"/>
                  </a:lnTo>
                  <a:lnTo>
                    <a:pt x="249" y="14"/>
                  </a:lnTo>
                  <a:lnTo>
                    <a:pt x="249" y="14"/>
                  </a:lnTo>
                  <a:lnTo>
                    <a:pt x="249" y="14"/>
                  </a:lnTo>
                  <a:lnTo>
                    <a:pt x="249" y="10"/>
                  </a:lnTo>
                  <a:lnTo>
                    <a:pt x="249" y="10"/>
                  </a:lnTo>
                  <a:lnTo>
                    <a:pt x="249" y="7"/>
                  </a:lnTo>
                  <a:lnTo>
                    <a:pt x="249" y="7"/>
                  </a:lnTo>
                  <a:lnTo>
                    <a:pt x="253" y="7"/>
                  </a:lnTo>
                  <a:lnTo>
                    <a:pt x="253" y="3"/>
                  </a:lnTo>
                  <a:lnTo>
                    <a:pt x="253" y="3"/>
                  </a:lnTo>
                  <a:lnTo>
                    <a:pt x="253" y="3"/>
                  </a:lnTo>
                  <a:lnTo>
                    <a:pt x="256" y="3"/>
                  </a:lnTo>
                  <a:lnTo>
                    <a:pt x="256" y="0"/>
                  </a:lnTo>
                  <a:lnTo>
                    <a:pt x="256" y="0"/>
                  </a:lnTo>
                  <a:lnTo>
                    <a:pt x="10" y="12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Oval 247"/>
            <p:cNvSpPr>
              <a:spLocks noChangeArrowheads="1"/>
            </p:cNvSpPr>
            <p:nvPr/>
          </p:nvSpPr>
          <p:spPr bwMode="auto">
            <a:xfrm>
              <a:off x="3177" y="1080"/>
              <a:ext cx="253" cy="253"/>
            </a:xfrm>
            <a:prstGeom prst="ellipse">
              <a:avLst/>
            </a:prstGeom>
            <a:solidFill>
              <a:srgbClr val="00FF00"/>
            </a:solidFill>
            <a:ln w="4763">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Oval 248"/>
            <p:cNvSpPr>
              <a:spLocks noChangeArrowheads="1"/>
            </p:cNvSpPr>
            <p:nvPr/>
          </p:nvSpPr>
          <p:spPr bwMode="auto">
            <a:xfrm>
              <a:off x="2896" y="3064"/>
              <a:ext cx="79" cy="79"/>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Oval 249"/>
            <p:cNvSpPr>
              <a:spLocks noChangeArrowheads="1"/>
            </p:cNvSpPr>
            <p:nvPr/>
          </p:nvSpPr>
          <p:spPr bwMode="auto">
            <a:xfrm>
              <a:off x="3319" y="2335"/>
              <a:ext cx="79" cy="8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Oval 250"/>
            <p:cNvSpPr>
              <a:spLocks noChangeArrowheads="1"/>
            </p:cNvSpPr>
            <p:nvPr/>
          </p:nvSpPr>
          <p:spPr bwMode="auto">
            <a:xfrm>
              <a:off x="4213" y="3785"/>
              <a:ext cx="87" cy="87"/>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Oval 251"/>
            <p:cNvSpPr>
              <a:spLocks noChangeArrowheads="1"/>
            </p:cNvSpPr>
            <p:nvPr/>
          </p:nvSpPr>
          <p:spPr bwMode="auto">
            <a:xfrm>
              <a:off x="5174" y="1676"/>
              <a:ext cx="87" cy="87"/>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Oval 252"/>
            <p:cNvSpPr>
              <a:spLocks noChangeArrowheads="1"/>
            </p:cNvSpPr>
            <p:nvPr/>
          </p:nvSpPr>
          <p:spPr bwMode="auto">
            <a:xfrm>
              <a:off x="2764" y="2190"/>
              <a:ext cx="80" cy="79"/>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Oval 253"/>
            <p:cNvSpPr>
              <a:spLocks noChangeArrowheads="1"/>
            </p:cNvSpPr>
            <p:nvPr/>
          </p:nvSpPr>
          <p:spPr bwMode="auto">
            <a:xfrm>
              <a:off x="4734" y="930"/>
              <a:ext cx="86" cy="87"/>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Oval 254"/>
            <p:cNvSpPr>
              <a:spLocks noChangeArrowheads="1"/>
            </p:cNvSpPr>
            <p:nvPr/>
          </p:nvSpPr>
          <p:spPr bwMode="auto">
            <a:xfrm>
              <a:off x="5555" y="1232"/>
              <a:ext cx="87" cy="87"/>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Oval 255"/>
            <p:cNvSpPr>
              <a:spLocks noChangeArrowheads="1"/>
            </p:cNvSpPr>
            <p:nvPr/>
          </p:nvSpPr>
          <p:spPr bwMode="auto">
            <a:xfrm>
              <a:off x="3749" y="3043"/>
              <a:ext cx="86" cy="87"/>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Oval 256"/>
            <p:cNvSpPr>
              <a:spLocks noChangeArrowheads="1"/>
            </p:cNvSpPr>
            <p:nvPr/>
          </p:nvSpPr>
          <p:spPr bwMode="auto">
            <a:xfrm>
              <a:off x="4841" y="2963"/>
              <a:ext cx="87" cy="87"/>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Freeform 257"/>
            <p:cNvSpPr>
              <a:spLocks/>
            </p:cNvSpPr>
            <p:nvPr/>
          </p:nvSpPr>
          <p:spPr bwMode="auto">
            <a:xfrm>
              <a:off x="4765" y="3022"/>
              <a:ext cx="135" cy="229"/>
            </a:xfrm>
            <a:custGeom>
              <a:avLst/>
              <a:gdLst>
                <a:gd name="T0" fmla="*/ 135 w 135"/>
                <a:gd name="T1" fmla="*/ 24 h 229"/>
                <a:gd name="T2" fmla="*/ 135 w 135"/>
                <a:gd name="T3" fmla="*/ 21 h 229"/>
                <a:gd name="T4" fmla="*/ 135 w 135"/>
                <a:gd name="T5" fmla="*/ 21 h 229"/>
                <a:gd name="T6" fmla="*/ 135 w 135"/>
                <a:gd name="T7" fmla="*/ 21 h 229"/>
                <a:gd name="T8" fmla="*/ 135 w 135"/>
                <a:gd name="T9" fmla="*/ 17 h 229"/>
                <a:gd name="T10" fmla="*/ 132 w 135"/>
                <a:gd name="T11" fmla="*/ 17 h 229"/>
                <a:gd name="T12" fmla="*/ 128 w 135"/>
                <a:gd name="T13" fmla="*/ 14 h 229"/>
                <a:gd name="T14" fmla="*/ 128 w 135"/>
                <a:gd name="T15" fmla="*/ 14 h 229"/>
                <a:gd name="T16" fmla="*/ 125 w 135"/>
                <a:gd name="T17" fmla="*/ 10 h 229"/>
                <a:gd name="T18" fmla="*/ 121 w 135"/>
                <a:gd name="T19" fmla="*/ 10 h 229"/>
                <a:gd name="T20" fmla="*/ 118 w 135"/>
                <a:gd name="T21" fmla="*/ 7 h 229"/>
                <a:gd name="T22" fmla="*/ 114 w 135"/>
                <a:gd name="T23" fmla="*/ 7 h 229"/>
                <a:gd name="T24" fmla="*/ 111 w 135"/>
                <a:gd name="T25" fmla="*/ 3 h 229"/>
                <a:gd name="T26" fmla="*/ 107 w 135"/>
                <a:gd name="T27" fmla="*/ 3 h 229"/>
                <a:gd name="T28" fmla="*/ 104 w 135"/>
                <a:gd name="T29" fmla="*/ 3 h 229"/>
                <a:gd name="T30" fmla="*/ 100 w 135"/>
                <a:gd name="T31" fmla="*/ 0 h 229"/>
                <a:gd name="T32" fmla="*/ 100 w 135"/>
                <a:gd name="T33" fmla="*/ 0 h 229"/>
                <a:gd name="T34" fmla="*/ 97 w 135"/>
                <a:gd name="T35" fmla="*/ 0 h 229"/>
                <a:gd name="T36" fmla="*/ 93 w 135"/>
                <a:gd name="T37" fmla="*/ 0 h 229"/>
                <a:gd name="T38" fmla="*/ 90 w 135"/>
                <a:gd name="T39" fmla="*/ 0 h 229"/>
                <a:gd name="T40" fmla="*/ 87 w 135"/>
                <a:gd name="T41" fmla="*/ 0 h 229"/>
                <a:gd name="T42" fmla="*/ 87 w 135"/>
                <a:gd name="T43" fmla="*/ 0 h 229"/>
                <a:gd name="T44" fmla="*/ 87 w 135"/>
                <a:gd name="T45" fmla="*/ 0 h 229"/>
                <a:gd name="T46" fmla="*/ 83 w 135"/>
                <a:gd name="T47" fmla="*/ 0 h 229"/>
                <a:gd name="T48" fmla="*/ 83 w 135"/>
                <a:gd name="T49" fmla="*/ 3 h 229"/>
                <a:gd name="T50" fmla="*/ 0 w 135"/>
                <a:gd name="T51" fmla="*/ 205 h 229"/>
                <a:gd name="T52" fmla="*/ 3 w 135"/>
                <a:gd name="T53" fmla="*/ 205 h 229"/>
                <a:gd name="T54" fmla="*/ 3 w 135"/>
                <a:gd name="T55" fmla="*/ 205 h 229"/>
                <a:gd name="T56" fmla="*/ 3 w 135"/>
                <a:gd name="T57" fmla="*/ 205 h 229"/>
                <a:gd name="T58" fmla="*/ 7 w 135"/>
                <a:gd name="T59" fmla="*/ 205 h 229"/>
                <a:gd name="T60" fmla="*/ 10 w 135"/>
                <a:gd name="T61" fmla="*/ 205 h 229"/>
                <a:gd name="T62" fmla="*/ 10 w 135"/>
                <a:gd name="T63" fmla="*/ 205 h 229"/>
                <a:gd name="T64" fmla="*/ 14 w 135"/>
                <a:gd name="T65" fmla="*/ 205 h 229"/>
                <a:gd name="T66" fmla="*/ 17 w 135"/>
                <a:gd name="T67" fmla="*/ 205 h 229"/>
                <a:gd name="T68" fmla="*/ 21 w 135"/>
                <a:gd name="T69" fmla="*/ 205 h 229"/>
                <a:gd name="T70" fmla="*/ 24 w 135"/>
                <a:gd name="T71" fmla="*/ 205 h 229"/>
                <a:gd name="T72" fmla="*/ 28 w 135"/>
                <a:gd name="T73" fmla="*/ 208 h 229"/>
                <a:gd name="T74" fmla="*/ 31 w 135"/>
                <a:gd name="T75" fmla="*/ 208 h 229"/>
                <a:gd name="T76" fmla="*/ 34 w 135"/>
                <a:gd name="T77" fmla="*/ 212 h 229"/>
                <a:gd name="T78" fmla="*/ 38 w 135"/>
                <a:gd name="T79" fmla="*/ 212 h 229"/>
                <a:gd name="T80" fmla="*/ 41 w 135"/>
                <a:gd name="T81" fmla="*/ 215 h 229"/>
                <a:gd name="T82" fmla="*/ 45 w 135"/>
                <a:gd name="T83" fmla="*/ 215 h 229"/>
                <a:gd name="T84" fmla="*/ 45 w 135"/>
                <a:gd name="T85" fmla="*/ 218 h 229"/>
                <a:gd name="T86" fmla="*/ 48 w 135"/>
                <a:gd name="T87" fmla="*/ 218 h 229"/>
                <a:gd name="T88" fmla="*/ 52 w 135"/>
                <a:gd name="T89" fmla="*/ 222 h 229"/>
                <a:gd name="T90" fmla="*/ 52 w 135"/>
                <a:gd name="T91" fmla="*/ 222 h 229"/>
                <a:gd name="T92" fmla="*/ 52 w 135"/>
                <a:gd name="T93" fmla="*/ 225 h 229"/>
                <a:gd name="T94" fmla="*/ 55 w 135"/>
                <a:gd name="T95" fmla="*/ 225 h 229"/>
                <a:gd name="T96" fmla="*/ 55 w 135"/>
                <a:gd name="T97" fmla="*/ 225 h 229"/>
                <a:gd name="T98" fmla="*/ 55 w 135"/>
                <a:gd name="T99"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229">
                  <a:moveTo>
                    <a:pt x="135" y="24"/>
                  </a:moveTo>
                  <a:lnTo>
                    <a:pt x="135" y="24"/>
                  </a:lnTo>
                  <a:lnTo>
                    <a:pt x="135" y="24"/>
                  </a:lnTo>
                  <a:lnTo>
                    <a:pt x="135" y="21"/>
                  </a:lnTo>
                  <a:lnTo>
                    <a:pt x="135" y="21"/>
                  </a:lnTo>
                  <a:lnTo>
                    <a:pt x="135" y="21"/>
                  </a:lnTo>
                  <a:lnTo>
                    <a:pt x="135" y="21"/>
                  </a:lnTo>
                  <a:lnTo>
                    <a:pt x="135" y="21"/>
                  </a:lnTo>
                  <a:lnTo>
                    <a:pt x="135" y="17"/>
                  </a:lnTo>
                  <a:lnTo>
                    <a:pt x="135" y="17"/>
                  </a:lnTo>
                  <a:lnTo>
                    <a:pt x="132" y="17"/>
                  </a:lnTo>
                  <a:lnTo>
                    <a:pt x="132" y="17"/>
                  </a:lnTo>
                  <a:lnTo>
                    <a:pt x="132" y="14"/>
                  </a:lnTo>
                  <a:lnTo>
                    <a:pt x="128" y="14"/>
                  </a:lnTo>
                  <a:lnTo>
                    <a:pt x="128" y="14"/>
                  </a:lnTo>
                  <a:lnTo>
                    <a:pt x="128" y="14"/>
                  </a:lnTo>
                  <a:lnTo>
                    <a:pt x="125" y="10"/>
                  </a:lnTo>
                  <a:lnTo>
                    <a:pt x="125" y="10"/>
                  </a:lnTo>
                  <a:lnTo>
                    <a:pt x="125" y="10"/>
                  </a:lnTo>
                  <a:lnTo>
                    <a:pt x="121" y="10"/>
                  </a:lnTo>
                  <a:lnTo>
                    <a:pt x="121" y="7"/>
                  </a:lnTo>
                  <a:lnTo>
                    <a:pt x="118" y="7"/>
                  </a:lnTo>
                  <a:lnTo>
                    <a:pt x="118" y="7"/>
                  </a:lnTo>
                  <a:lnTo>
                    <a:pt x="114" y="7"/>
                  </a:lnTo>
                  <a:lnTo>
                    <a:pt x="114" y="3"/>
                  </a:lnTo>
                  <a:lnTo>
                    <a:pt x="111" y="3"/>
                  </a:lnTo>
                  <a:lnTo>
                    <a:pt x="111" y="3"/>
                  </a:lnTo>
                  <a:lnTo>
                    <a:pt x="107" y="3"/>
                  </a:lnTo>
                  <a:lnTo>
                    <a:pt x="107" y="3"/>
                  </a:lnTo>
                  <a:lnTo>
                    <a:pt x="104" y="3"/>
                  </a:lnTo>
                  <a:lnTo>
                    <a:pt x="104" y="0"/>
                  </a:lnTo>
                  <a:lnTo>
                    <a:pt x="100" y="0"/>
                  </a:lnTo>
                  <a:lnTo>
                    <a:pt x="100" y="0"/>
                  </a:lnTo>
                  <a:lnTo>
                    <a:pt x="100" y="0"/>
                  </a:lnTo>
                  <a:lnTo>
                    <a:pt x="97" y="0"/>
                  </a:lnTo>
                  <a:lnTo>
                    <a:pt x="97" y="0"/>
                  </a:lnTo>
                  <a:lnTo>
                    <a:pt x="93" y="0"/>
                  </a:lnTo>
                  <a:lnTo>
                    <a:pt x="93" y="0"/>
                  </a:lnTo>
                  <a:lnTo>
                    <a:pt x="90" y="0"/>
                  </a:lnTo>
                  <a:lnTo>
                    <a:pt x="90" y="0"/>
                  </a:lnTo>
                  <a:lnTo>
                    <a:pt x="90" y="0"/>
                  </a:lnTo>
                  <a:lnTo>
                    <a:pt x="87" y="0"/>
                  </a:lnTo>
                  <a:lnTo>
                    <a:pt x="87" y="0"/>
                  </a:lnTo>
                  <a:lnTo>
                    <a:pt x="87" y="0"/>
                  </a:lnTo>
                  <a:lnTo>
                    <a:pt x="87" y="0"/>
                  </a:lnTo>
                  <a:lnTo>
                    <a:pt x="87" y="0"/>
                  </a:lnTo>
                  <a:lnTo>
                    <a:pt x="83" y="0"/>
                  </a:lnTo>
                  <a:lnTo>
                    <a:pt x="83" y="0"/>
                  </a:lnTo>
                  <a:lnTo>
                    <a:pt x="83" y="3"/>
                  </a:lnTo>
                  <a:lnTo>
                    <a:pt x="83" y="3"/>
                  </a:lnTo>
                  <a:lnTo>
                    <a:pt x="0" y="205"/>
                  </a:lnTo>
                  <a:lnTo>
                    <a:pt x="0" y="205"/>
                  </a:lnTo>
                  <a:lnTo>
                    <a:pt x="0" y="205"/>
                  </a:lnTo>
                  <a:lnTo>
                    <a:pt x="3" y="205"/>
                  </a:lnTo>
                  <a:lnTo>
                    <a:pt x="3" y="205"/>
                  </a:lnTo>
                  <a:lnTo>
                    <a:pt x="3" y="205"/>
                  </a:lnTo>
                  <a:lnTo>
                    <a:pt x="3" y="205"/>
                  </a:lnTo>
                  <a:lnTo>
                    <a:pt x="3" y="205"/>
                  </a:lnTo>
                  <a:lnTo>
                    <a:pt x="7" y="205"/>
                  </a:lnTo>
                  <a:lnTo>
                    <a:pt x="7" y="205"/>
                  </a:lnTo>
                  <a:lnTo>
                    <a:pt x="7" y="205"/>
                  </a:lnTo>
                  <a:lnTo>
                    <a:pt x="10" y="205"/>
                  </a:lnTo>
                  <a:lnTo>
                    <a:pt x="10" y="205"/>
                  </a:lnTo>
                  <a:lnTo>
                    <a:pt x="10" y="205"/>
                  </a:lnTo>
                  <a:lnTo>
                    <a:pt x="14" y="205"/>
                  </a:lnTo>
                  <a:lnTo>
                    <a:pt x="14" y="205"/>
                  </a:lnTo>
                  <a:lnTo>
                    <a:pt x="17" y="205"/>
                  </a:lnTo>
                  <a:lnTo>
                    <a:pt x="17" y="205"/>
                  </a:lnTo>
                  <a:lnTo>
                    <a:pt x="21" y="205"/>
                  </a:lnTo>
                  <a:lnTo>
                    <a:pt x="21" y="205"/>
                  </a:lnTo>
                  <a:lnTo>
                    <a:pt x="24" y="205"/>
                  </a:lnTo>
                  <a:lnTo>
                    <a:pt x="24" y="205"/>
                  </a:lnTo>
                  <a:lnTo>
                    <a:pt x="28" y="208"/>
                  </a:lnTo>
                  <a:lnTo>
                    <a:pt x="28" y="208"/>
                  </a:lnTo>
                  <a:lnTo>
                    <a:pt x="31" y="208"/>
                  </a:lnTo>
                  <a:lnTo>
                    <a:pt x="31" y="208"/>
                  </a:lnTo>
                  <a:lnTo>
                    <a:pt x="34" y="208"/>
                  </a:lnTo>
                  <a:lnTo>
                    <a:pt x="34" y="212"/>
                  </a:lnTo>
                  <a:lnTo>
                    <a:pt x="38" y="212"/>
                  </a:lnTo>
                  <a:lnTo>
                    <a:pt x="38" y="212"/>
                  </a:lnTo>
                  <a:lnTo>
                    <a:pt x="38" y="212"/>
                  </a:lnTo>
                  <a:lnTo>
                    <a:pt x="41" y="215"/>
                  </a:lnTo>
                  <a:lnTo>
                    <a:pt x="41" y="215"/>
                  </a:lnTo>
                  <a:lnTo>
                    <a:pt x="45" y="215"/>
                  </a:lnTo>
                  <a:lnTo>
                    <a:pt x="45" y="215"/>
                  </a:lnTo>
                  <a:lnTo>
                    <a:pt x="45" y="218"/>
                  </a:lnTo>
                  <a:lnTo>
                    <a:pt x="48" y="218"/>
                  </a:lnTo>
                  <a:lnTo>
                    <a:pt x="48" y="218"/>
                  </a:lnTo>
                  <a:lnTo>
                    <a:pt x="48" y="218"/>
                  </a:lnTo>
                  <a:lnTo>
                    <a:pt x="52" y="222"/>
                  </a:lnTo>
                  <a:lnTo>
                    <a:pt x="52" y="222"/>
                  </a:lnTo>
                  <a:lnTo>
                    <a:pt x="52" y="222"/>
                  </a:lnTo>
                  <a:lnTo>
                    <a:pt x="52" y="222"/>
                  </a:lnTo>
                  <a:lnTo>
                    <a:pt x="52" y="225"/>
                  </a:lnTo>
                  <a:lnTo>
                    <a:pt x="52" y="225"/>
                  </a:lnTo>
                  <a:lnTo>
                    <a:pt x="55" y="225"/>
                  </a:lnTo>
                  <a:lnTo>
                    <a:pt x="55" y="225"/>
                  </a:lnTo>
                  <a:lnTo>
                    <a:pt x="55" y="225"/>
                  </a:lnTo>
                  <a:lnTo>
                    <a:pt x="55" y="225"/>
                  </a:lnTo>
                  <a:lnTo>
                    <a:pt x="55" y="229"/>
                  </a:lnTo>
                  <a:lnTo>
                    <a:pt x="135" y="2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Oval 258"/>
            <p:cNvSpPr>
              <a:spLocks noChangeArrowheads="1"/>
            </p:cNvSpPr>
            <p:nvPr/>
          </p:nvSpPr>
          <p:spPr bwMode="auto">
            <a:xfrm>
              <a:off x="4654" y="3220"/>
              <a:ext cx="204" cy="204"/>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Freeform 259"/>
            <p:cNvSpPr>
              <a:spLocks/>
            </p:cNvSpPr>
            <p:nvPr/>
          </p:nvSpPr>
          <p:spPr bwMode="auto">
            <a:xfrm>
              <a:off x="4813" y="3369"/>
              <a:ext cx="215" cy="201"/>
            </a:xfrm>
            <a:custGeom>
              <a:avLst/>
              <a:gdLst>
                <a:gd name="T0" fmla="*/ 39 w 215"/>
                <a:gd name="T1" fmla="*/ 0 h 201"/>
                <a:gd name="T2" fmla="*/ 39 w 215"/>
                <a:gd name="T3" fmla="*/ 0 h 201"/>
                <a:gd name="T4" fmla="*/ 35 w 215"/>
                <a:gd name="T5" fmla="*/ 0 h 201"/>
                <a:gd name="T6" fmla="*/ 35 w 215"/>
                <a:gd name="T7" fmla="*/ 0 h 201"/>
                <a:gd name="T8" fmla="*/ 35 w 215"/>
                <a:gd name="T9" fmla="*/ 3 h 201"/>
                <a:gd name="T10" fmla="*/ 32 w 215"/>
                <a:gd name="T11" fmla="*/ 3 h 201"/>
                <a:gd name="T12" fmla="*/ 32 w 215"/>
                <a:gd name="T13" fmla="*/ 7 h 201"/>
                <a:gd name="T14" fmla="*/ 28 w 215"/>
                <a:gd name="T15" fmla="*/ 7 h 201"/>
                <a:gd name="T16" fmla="*/ 28 w 215"/>
                <a:gd name="T17" fmla="*/ 10 h 201"/>
                <a:gd name="T18" fmla="*/ 25 w 215"/>
                <a:gd name="T19" fmla="*/ 14 h 201"/>
                <a:gd name="T20" fmla="*/ 21 w 215"/>
                <a:gd name="T21" fmla="*/ 14 h 201"/>
                <a:gd name="T22" fmla="*/ 18 w 215"/>
                <a:gd name="T23" fmla="*/ 17 h 201"/>
                <a:gd name="T24" fmla="*/ 18 w 215"/>
                <a:gd name="T25" fmla="*/ 21 h 201"/>
                <a:gd name="T26" fmla="*/ 14 w 215"/>
                <a:gd name="T27" fmla="*/ 24 h 201"/>
                <a:gd name="T28" fmla="*/ 11 w 215"/>
                <a:gd name="T29" fmla="*/ 28 h 201"/>
                <a:gd name="T30" fmla="*/ 11 w 215"/>
                <a:gd name="T31" fmla="*/ 28 h 201"/>
                <a:gd name="T32" fmla="*/ 7 w 215"/>
                <a:gd name="T33" fmla="*/ 31 h 201"/>
                <a:gd name="T34" fmla="*/ 7 w 215"/>
                <a:gd name="T35" fmla="*/ 35 h 201"/>
                <a:gd name="T36" fmla="*/ 4 w 215"/>
                <a:gd name="T37" fmla="*/ 35 h 201"/>
                <a:gd name="T38" fmla="*/ 4 w 215"/>
                <a:gd name="T39" fmla="*/ 38 h 201"/>
                <a:gd name="T40" fmla="*/ 0 w 215"/>
                <a:gd name="T41" fmla="*/ 38 h 201"/>
                <a:gd name="T42" fmla="*/ 0 w 215"/>
                <a:gd name="T43" fmla="*/ 41 h 201"/>
                <a:gd name="T44" fmla="*/ 0 w 215"/>
                <a:gd name="T45" fmla="*/ 41 h 201"/>
                <a:gd name="T46" fmla="*/ 0 w 215"/>
                <a:gd name="T47" fmla="*/ 41 h 201"/>
                <a:gd name="T48" fmla="*/ 0 w 215"/>
                <a:gd name="T49" fmla="*/ 41 h 201"/>
                <a:gd name="T50" fmla="*/ 181 w 215"/>
                <a:gd name="T51" fmla="*/ 201 h 201"/>
                <a:gd name="T52" fmla="*/ 181 w 215"/>
                <a:gd name="T53" fmla="*/ 198 h 201"/>
                <a:gd name="T54" fmla="*/ 181 w 215"/>
                <a:gd name="T55" fmla="*/ 198 h 201"/>
                <a:gd name="T56" fmla="*/ 181 w 215"/>
                <a:gd name="T57" fmla="*/ 198 h 201"/>
                <a:gd name="T58" fmla="*/ 181 w 215"/>
                <a:gd name="T59" fmla="*/ 194 h 201"/>
                <a:gd name="T60" fmla="*/ 184 w 215"/>
                <a:gd name="T61" fmla="*/ 194 h 201"/>
                <a:gd name="T62" fmla="*/ 184 w 215"/>
                <a:gd name="T63" fmla="*/ 191 h 201"/>
                <a:gd name="T64" fmla="*/ 188 w 215"/>
                <a:gd name="T65" fmla="*/ 191 h 201"/>
                <a:gd name="T66" fmla="*/ 188 w 215"/>
                <a:gd name="T67" fmla="*/ 187 h 201"/>
                <a:gd name="T68" fmla="*/ 191 w 215"/>
                <a:gd name="T69" fmla="*/ 184 h 201"/>
                <a:gd name="T70" fmla="*/ 191 w 215"/>
                <a:gd name="T71" fmla="*/ 180 h 201"/>
                <a:gd name="T72" fmla="*/ 195 w 215"/>
                <a:gd name="T73" fmla="*/ 180 h 201"/>
                <a:gd name="T74" fmla="*/ 198 w 215"/>
                <a:gd name="T75" fmla="*/ 177 h 201"/>
                <a:gd name="T76" fmla="*/ 202 w 215"/>
                <a:gd name="T77" fmla="*/ 173 h 201"/>
                <a:gd name="T78" fmla="*/ 202 w 215"/>
                <a:gd name="T79" fmla="*/ 170 h 201"/>
                <a:gd name="T80" fmla="*/ 205 w 215"/>
                <a:gd name="T81" fmla="*/ 170 h 201"/>
                <a:gd name="T82" fmla="*/ 208 w 215"/>
                <a:gd name="T83" fmla="*/ 166 h 201"/>
                <a:gd name="T84" fmla="*/ 208 w 215"/>
                <a:gd name="T85" fmla="*/ 163 h 201"/>
                <a:gd name="T86" fmla="*/ 212 w 215"/>
                <a:gd name="T87" fmla="*/ 163 h 201"/>
                <a:gd name="T88" fmla="*/ 212 w 215"/>
                <a:gd name="T89" fmla="*/ 159 h 201"/>
                <a:gd name="T90" fmla="*/ 215 w 215"/>
                <a:gd name="T91" fmla="*/ 159 h 201"/>
                <a:gd name="T92" fmla="*/ 215 w 215"/>
                <a:gd name="T93" fmla="*/ 159 h 201"/>
                <a:gd name="T94" fmla="*/ 215 w 215"/>
                <a:gd name="T95" fmla="*/ 156 h 201"/>
                <a:gd name="T96" fmla="*/ 215 w 215"/>
                <a:gd name="T97" fmla="*/ 156 h 201"/>
                <a:gd name="T98" fmla="*/ 215 w 215"/>
                <a:gd name="T99" fmla="*/ 15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201">
                  <a:moveTo>
                    <a:pt x="39" y="0"/>
                  </a:moveTo>
                  <a:lnTo>
                    <a:pt x="39" y="0"/>
                  </a:lnTo>
                  <a:lnTo>
                    <a:pt x="39" y="0"/>
                  </a:lnTo>
                  <a:lnTo>
                    <a:pt x="39" y="0"/>
                  </a:lnTo>
                  <a:lnTo>
                    <a:pt x="39" y="0"/>
                  </a:lnTo>
                  <a:lnTo>
                    <a:pt x="35" y="0"/>
                  </a:lnTo>
                  <a:lnTo>
                    <a:pt x="35" y="0"/>
                  </a:lnTo>
                  <a:lnTo>
                    <a:pt x="35" y="0"/>
                  </a:lnTo>
                  <a:lnTo>
                    <a:pt x="35" y="3"/>
                  </a:lnTo>
                  <a:lnTo>
                    <a:pt x="35" y="3"/>
                  </a:lnTo>
                  <a:lnTo>
                    <a:pt x="32" y="3"/>
                  </a:lnTo>
                  <a:lnTo>
                    <a:pt x="32" y="3"/>
                  </a:lnTo>
                  <a:lnTo>
                    <a:pt x="32" y="3"/>
                  </a:lnTo>
                  <a:lnTo>
                    <a:pt x="32" y="7"/>
                  </a:lnTo>
                  <a:lnTo>
                    <a:pt x="28" y="7"/>
                  </a:lnTo>
                  <a:lnTo>
                    <a:pt x="28" y="7"/>
                  </a:lnTo>
                  <a:lnTo>
                    <a:pt x="28" y="10"/>
                  </a:lnTo>
                  <a:lnTo>
                    <a:pt x="28" y="10"/>
                  </a:lnTo>
                  <a:lnTo>
                    <a:pt x="25" y="10"/>
                  </a:lnTo>
                  <a:lnTo>
                    <a:pt x="25" y="14"/>
                  </a:lnTo>
                  <a:lnTo>
                    <a:pt x="25" y="14"/>
                  </a:lnTo>
                  <a:lnTo>
                    <a:pt x="21" y="14"/>
                  </a:lnTo>
                  <a:lnTo>
                    <a:pt x="21" y="17"/>
                  </a:lnTo>
                  <a:lnTo>
                    <a:pt x="18" y="17"/>
                  </a:lnTo>
                  <a:lnTo>
                    <a:pt x="18" y="21"/>
                  </a:lnTo>
                  <a:lnTo>
                    <a:pt x="18" y="21"/>
                  </a:lnTo>
                  <a:lnTo>
                    <a:pt x="14" y="21"/>
                  </a:lnTo>
                  <a:lnTo>
                    <a:pt x="14" y="24"/>
                  </a:lnTo>
                  <a:lnTo>
                    <a:pt x="14" y="24"/>
                  </a:lnTo>
                  <a:lnTo>
                    <a:pt x="11" y="28"/>
                  </a:lnTo>
                  <a:lnTo>
                    <a:pt x="11" y="28"/>
                  </a:lnTo>
                  <a:lnTo>
                    <a:pt x="11" y="28"/>
                  </a:lnTo>
                  <a:lnTo>
                    <a:pt x="11" y="31"/>
                  </a:lnTo>
                  <a:lnTo>
                    <a:pt x="7" y="31"/>
                  </a:lnTo>
                  <a:lnTo>
                    <a:pt x="7" y="31"/>
                  </a:lnTo>
                  <a:lnTo>
                    <a:pt x="7" y="35"/>
                  </a:lnTo>
                  <a:lnTo>
                    <a:pt x="4" y="35"/>
                  </a:lnTo>
                  <a:lnTo>
                    <a:pt x="4" y="35"/>
                  </a:lnTo>
                  <a:lnTo>
                    <a:pt x="4" y="38"/>
                  </a:lnTo>
                  <a:lnTo>
                    <a:pt x="4" y="38"/>
                  </a:lnTo>
                  <a:lnTo>
                    <a:pt x="4" y="38"/>
                  </a:lnTo>
                  <a:lnTo>
                    <a:pt x="0" y="38"/>
                  </a:lnTo>
                  <a:lnTo>
                    <a:pt x="0" y="41"/>
                  </a:lnTo>
                  <a:lnTo>
                    <a:pt x="0" y="41"/>
                  </a:lnTo>
                  <a:lnTo>
                    <a:pt x="0" y="41"/>
                  </a:lnTo>
                  <a:lnTo>
                    <a:pt x="0" y="41"/>
                  </a:lnTo>
                  <a:lnTo>
                    <a:pt x="0" y="41"/>
                  </a:lnTo>
                  <a:lnTo>
                    <a:pt x="0" y="41"/>
                  </a:lnTo>
                  <a:lnTo>
                    <a:pt x="0" y="41"/>
                  </a:lnTo>
                  <a:lnTo>
                    <a:pt x="0" y="41"/>
                  </a:lnTo>
                  <a:lnTo>
                    <a:pt x="181" y="201"/>
                  </a:lnTo>
                  <a:lnTo>
                    <a:pt x="181" y="201"/>
                  </a:lnTo>
                  <a:lnTo>
                    <a:pt x="181" y="198"/>
                  </a:lnTo>
                  <a:lnTo>
                    <a:pt x="181" y="198"/>
                  </a:lnTo>
                  <a:lnTo>
                    <a:pt x="181" y="198"/>
                  </a:lnTo>
                  <a:lnTo>
                    <a:pt x="181" y="198"/>
                  </a:lnTo>
                  <a:lnTo>
                    <a:pt x="181" y="198"/>
                  </a:lnTo>
                  <a:lnTo>
                    <a:pt x="181" y="198"/>
                  </a:lnTo>
                  <a:lnTo>
                    <a:pt x="181" y="198"/>
                  </a:lnTo>
                  <a:lnTo>
                    <a:pt x="181" y="194"/>
                  </a:lnTo>
                  <a:lnTo>
                    <a:pt x="181" y="194"/>
                  </a:lnTo>
                  <a:lnTo>
                    <a:pt x="184" y="194"/>
                  </a:lnTo>
                  <a:lnTo>
                    <a:pt x="184" y="194"/>
                  </a:lnTo>
                  <a:lnTo>
                    <a:pt x="184" y="191"/>
                  </a:lnTo>
                  <a:lnTo>
                    <a:pt x="184" y="191"/>
                  </a:lnTo>
                  <a:lnTo>
                    <a:pt x="188" y="191"/>
                  </a:lnTo>
                  <a:lnTo>
                    <a:pt x="188" y="187"/>
                  </a:lnTo>
                  <a:lnTo>
                    <a:pt x="188" y="187"/>
                  </a:lnTo>
                  <a:lnTo>
                    <a:pt x="188" y="187"/>
                  </a:lnTo>
                  <a:lnTo>
                    <a:pt x="191" y="184"/>
                  </a:lnTo>
                  <a:lnTo>
                    <a:pt x="191" y="184"/>
                  </a:lnTo>
                  <a:lnTo>
                    <a:pt x="191" y="180"/>
                  </a:lnTo>
                  <a:lnTo>
                    <a:pt x="195" y="180"/>
                  </a:lnTo>
                  <a:lnTo>
                    <a:pt x="195" y="180"/>
                  </a:lnTo>
                  <a:lnTo>
                    <a:pt x="195" y="177"/>
                  </a:lnTo>
                  <a:lnTo>
                    <a:pt x="198" y="177"/>
                  </a:lnTo>
                  <a:lnTo>
                    <a:pt x="198" y="177"/>
                  </a:lnTo>
                  <a:lnTo>
                    <a:pt x="202" y="173"/>
                  </a:lnTo>
                  <a:lnTo>
                    <a:pt x="202" y="173"/>
                  </a:lnTo>
                  <a:lnTo>
                    <a:pt x="202" y="170"/>
                  </a:lnTo>
                  <a:lnTo>
                    <a:pt x="205" y="170"/>
                  </a:lnTo>
                  <a:lnTo>
                    <a:pt x="205" y="170"/>
                  </a:lnTo>
                  <a:lnTo>
                    <a:pt x="205" y="166"/>
                  </a:lnTo>
                  <a:lnTo>
                    <a:pt x="208" y="166"/>
                  </a:lnTo>
                  <a:lnTo>
                    <a:pt x="208" y="166"/>
                  </a:lnTo>
                  <a:lnTo>
                    <a:pt x="208" y="163"/>
                  </a:lnTo>
                  <a:lnTo>
                    <a:pt x="208" y="163"/>
                  </a:lnTo>
                  <a:lnTo>
                    <a:pt x="212" y="163"/>
                  </a:lnTo>
                  <a:lnTo>
                    <a:pt x="212" y="163"/>
                  </a:lnTo>
                  <a:lnTo>
                    <a:pt x="212" y="159"/>
                  </a:lnTo>
                  <a:lnTo>
                    <a:pt x="212" y="159"/>
                  </a:lnTo>
                  <a:lnTo>
                    <a:pt x="215" y="159"/>
                  </a:lnTo>
                  <a:lnTo>
                    <a:pt x="215" y="159"/>
                  </a:lnTo>
                  <a:lnTo>
                    <a:pt x="215" y="159"/>
                  </a:lnTo>
                  <a:lnTo>
                    <a:pt x="215" y="156"/>
                  </a:lnTo>
                  <a:lnTo>
                    <a:pt x="215" y="156"/>
                  </a:lnTo>
                  <a:lnTo>
                    <a:pt x="215" y="156"/>
                  </a:lnTo>
                  <a:lnTo>
                    <a:pt x="215" y="156"/>
                  </a:lnTo>
                  <a:lnTo>
                    <a:pt x="215" y="156"/>
                  </a:lnTo>
                  <a:lnTo>
                    <a:pt x="215" y="156"/>
                  </a:lnTo>
                  <a:lnTo>
                    <a:pt x="39"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260"/>
            <p:cNvSpPr>
              <a:spLocks/>
            </p:cNvSpPr>
            <p:nvPr/>
          </p:nvSpPr>
          <p:spPr bwMode="auto">
            <a:xfrm>
              <a:off x="4602" y="3258"/>
              <a:ext cx="139" cy="83"/>
            </a:xfrm>
            <a:custGeom>
              <a:avLst/>
              <a:gdLst>
                <a:gd name="T0" fmla="*/ 107 w 139"/>
                <a:gd name="T1" fmla="*/ 83 h 83"/>
                <a:gd name="T2" fmla="*/ 111 w 139"/>
                <a:gd name="T3" fmla="*/ 83 h 83"/>
                <a:gd name="T4" fmla="*/ 114 w 139"/>
                <a:gd name="T5" fmla="*/ 83 h 83"/>
                <a:gd name="T6" fmla="*/ 118 w 139"/>
                <a:gd name="T7" fmla="*/ 83 h 83"/>
                <a:gd name="T8" fmla="*/ 121 w 139"/>
                <a:gd name="T9" fmla="*/ 83 h 83"/>
                <a:gd name="T10" fmla="*/ 121 w 139"/>
                <a:gd name="T11" fmla="*/ 80 h 83"/>
                <a:gd name="T12" fmla="*/ 125 w 139"/>
                <a:gd name="T13" fmla="*/ 80 h 83"/>
                <a:gd name="T14" fmla="*/ 128 w 139"/>
                <a:gd name="T15" fmla="*/ 76 h 83"/>
                <a:gd name="T16" fmla="*/ 132 w 139"/>
                <a:gd name="T17" fmla="*/ 73 h 83"/>
                <a:gd name="T18" fmla="*/ 132 w 139"/>
                <a:gd name="T19" fmla="*/ 69 h 83"/>
                <a:gd name="T20" fmla="*/ 135 w 139"/>
                <a:gd name="T21" fmla="*/ 69 h 83"/>
                <a:gd name="T22" fmla="*/ 135 w 139"/>
                <a:gd name="T23" fmla="*/ 66 h 83"/>
                <a:gd name="T24" fmla="*/ 139 w 139"/>
                <a:gd name="T25" fmla="*/ 62 h 83"/>
                <a:gd name="T26" fmla="*/ 139 w 139"/>
                <a:gd name="T27" fmla="*/ 59 h 83"/>
                <a:gd name="T28" fmla="*/ 139 w 139"/>
                <a:gd name="T29" fmla="*/ 55 h 83"/>
                <a:gd name="T30" fmla="*/ 139 w 139"/>
                <a:gd name="T31" fmla="*/ 48 h 83"/>
                <a:gd name="T32" fmla="*/ 139 w 139"/>
                <a:gd name="T33" fmla="*/ 45 h 83"/>
                <a:gd name="T34" fmla="*/ 135 w 139"/>
                <a:gd name="T35" fmla="*/ 41 h 83"/>
                <a:gd name="T36" fmla="*/ 135 w 139"/>
                <a:gd name="T37" fmla="*/ 41 h 83"/>
                <a:gd name="T38" fmla="*/ 132 w 139"/>
                <a:gd name="T39" fmla="*/ 38 h 83"/>
                <a:gd name="T40" fmla="*/ 132 w 139"/>
                <a:gd name="T41" fmla="*/ 35 h 83"/>
                <a:gd name="T42" fmla="*/ 128 w 139"/>
                <a:gd name="T43" fmla="*/ 31 h 83"/>
                <a:gd name="T44" fmla="*/ 125 w 139"/>
                <a:gd name="T45" fmla="*/ 31 h 83"/>
                <a:gd name="T46" fmla="*/ 121 w 139"/>
                <a:gd name="T47" fmla="*/ 28 h 83"/>
                <a:gd name="T48" fmla="*/ 118 w 139"/>
                <a:gd name="T49" fmla="*/ 28 h 83"/>
                <a:gd name="T50" fmla="*/ 14 w 139"/>
                <a:gd name="T51" fmla="*/ 0 h 83"/>
                <a:gd name="T52" fmla="*/ 17 w 139"/>
                <a:gd name="T53" fmla="*/ 0 h 83"/>
                <a:gd name="T54" fmla="*/ 21 w 139"/>
                <a:gd name="T55" fmla="*/ 3 h 83"/>
                <a:gd name="T56" fmla="*/ 24 w 139"/>
                <a:gd name="T57" fmla="*/ 3 h 83"/>
                <a:gd name="T58" fmla="*/ 28 w 139"/>
                <a:gd name="T59" fmla="*/ 7 h 83"/>
                <a:gd name="T60" fmla="*/ 28 w 139"/>
                <a:gd name="T61" fmla="*/ 10 h 83"/>
                <a:gd name="T62" fmla="*/ 31 w 139"/>
                <a:gd name="T63" fmla="*/ 14 h 83"/>
                <a:gd name="T64" fmla="*/ 31 w 139"/>
                <a:gd name="T65" fmla="*/ 17 h 83"/>
                <a:gd name="T66" fmla="*/ 31 w 139"/>
                <a:gd name="T67" fmla="*/ 21 h 83"/>
                <a:gd name="T68" fmla="*/ 31 w 139"/>
                <a:gd name="T69" fmla="*/ 24 h 83"/>
                <a:gd name="T70" fmla="*/ 31 w 139"/>
                <a:gd name="T71" fmla="*/ 28 h 83"/>
                <a:gd name="T72" fmla="*/ 31 w 139"/>
                <a:gd name="T73" fmla="*/ 31 h 83"/>
                <a:gd name="T74" fmla="*/ 31 w 139"/>
                <a:gd name="T75" fmla="*/ 35 h 83"/>
                <a:gd name="T76" fmla="*/ 31 w 139"/>
                <a:gd name="T77" fmla="*/ 38 h 83"/>
                <a:gd name="T78" fmla="*/ 28 w 139"/>
                <a:gd name="T79" fmla="*/ 41 h 83"/>
                <a:gd name="T80" fmla="*/ 28 w 139"/>
                <a:gd name="T81" fmla="*/ 45 h 83"/>
                <a:gd name="T82" fmla="*/ 24 w 139"/>
                <a:gd name="T83" fmla="*/ 48 h 83"/>
                <a:gd name="T84" fmla="*/ 21 w 139"/>
                <a:gd name="T85" fmla="*/ 48 h 83"/>
                <a:gd name="T86" fmla="*/ 17 w 139"/>
                <a:gd name="T87" fmla="*/ 52 h 83"/>
                <a:gd name="T88" fmla="*/ 17 w 139"/>
                <a:gd name="T89" fmla="*/ 52 h 83"/>
                <a:gd name="T90" fmla="*/ 14 w 139"/>
                <a:gd name="T91" fmla="*/ 55 h 83"/>
                <a:gd name="T92" fmla="*/ 10 w 139"/>
                <a:gd name="T93" fmla="*/ 55 h 83"/>
                <a:gd name="T94" fmla="*/ 7 w 139"/>
                <a:gd name="T95" fmla="*/ 55 h 83"/>
                <a:gd name="T96" fmla="*/ 3 w 139"/>
                <a:gd name="T97" fmla="*/ 55 h 83"/>
                <a:gd name="T98" fmla="*/ 0 w 139"/>
                <a:gd name="T99" fmla="*/ 5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83">
                  <a:moveTo>
                    <a:pt x="104" y="83"/>
                  </a:moveTo>
                  <a:lnTo>
                    <a:pt x="107" y="83"/>
                  </a:lnTo>
                  <a:lnTo>
                    <a:pt x="107" y="83"/>
                  </a:lnTo>
                  <a:lnTo>
                    <a:pt x="111" y="83"/>
                  </a:lnTo>
                  <a:lnTo>
                    <a:pt x="111" y="83"/>
                  </a:lnTo>
                  <a:lnTo>
                    <a:pt x="114" y="83"/>
                  </a:lnTo>
                  <a:lnTo>
                    <a:pt x="114" y="83"/>
                  </a:lnTo>
                  <a:lnTo>
                    <a:pt x="118" y="83"/>
                  </a:lnTo>
                  <a:lnTo>
                    <a:pt x="118" y="83"/>
                  </a:lnTo>
                  <a:lnTo>
                    <a:pt x="121" y="83"/>
                  </a:lnTo>
                  <a:lnTo>
                    <a:pt x="121" y="80"/>
                  </a:lnTo>
                  <a:lnTo>
                    <a:pt x="121" y="80"/>
                  </a:lnTo>
                  <a:lnTo>
                    <a:pt x="125" y="80"/>
                  </a:lnTo>
                  <a:lnTo>
                    <a:pt x="125" y="80"/>
                  </a:lnTo>
                  <a:lnTo>
                    <a:pt x="128" y="76"/>
                  </a:lnTo>
                  <a:lnTo>
                    <a:pt x="128" y="76"/>
                  </a:lnTo>
                  <a:lnTo>
                    <a:pt x="128" y="76"/>
                  </a:lnTo>
                  <a:lnTo>
                    <a:pt x="132" y="73"/>
                  </a:lnTo>
                  <a:lnTo>
                    <a:pt x="132" y="73"/>
                  </a:lnTo>
                  <a:lnTo>
                    <a:pt x="132" y="69"/>
                  </a:lnTo>
                  <a:lnTo>
                    <a:pt x="135" y="69"/>
                  </a:lnTo>
                  <a:lnTo>
                    <a:pt x="135" y="69"/>
                  </a:lnTo>
                  <a:lnTo>
                    <a:pt x="135" y="66"/>
                  </a:lnTo>
                  <a:lnTo>
                    <a:pt x="135" y="66"/>
                  </a:lnTo>
                  <a:lnTo>
                    <a:pt x="139" y="62"/>
                  </a:lnTo>
                  <a:lnTo>
                    <a:pt x="139" y="62"/>
                  </a:lnTo>
                  <a:lnTo>
                    <a:pt x="139" y="59"/>
                  </a:lnTo>
                  <a:lnTo>
                    <a:pt x="139" y="59"/>
                  </a:lnTo>
                  <a:lnTo>
                    <a:pt x="139" y="55"/>
                  </a:lnTo>
                  <a:lnTo>
                    <a:pt x="139" y="55"/>
                  </a:lnTo>
                  <a:lnTo>
                    <a:pt x="139" y="52"/>
                  </a:lnTo>
                  <a:lnTo>
                    <a:pt x="139" y="48"/>
                  </a:lnTo>
                  <a:lnTo>
                    <a:pt x="139" y="48"/>
                  </a:lnTo>
                  <a:lnTo>
                    <a:pt x="139" y="45"/>
                  </a:lnTo>
                  <a:lnTo>
                    <a:pt x="135" y="45"/>
                  </a:lnTo>
                  <a:lnTo>
                    <a:pt x="135" y="41"/>
                  </a:lnTo>
                  <a:lnTo>
                    <a:pt x="135" y="41"/>
                  </a:lnTo>
                  <a:lnTo>
                    <a:pt x="135" y="41"/>
                  </a:lnTo>
                  <a:lnTo>
                    <a:pt x="135" y="38"/>
                  </a:lnTo>
                  <a:lnTo>
                    <a:pt x="132" y="38"/>
                  </a:lnTo>
                  <a:lnTo>
                    <a:pt x="132" y="35"/>
                  </a:lnTo>
                  <a:lnTo>
                    <a:pt x="132" y="35"/>
                  </a:lnTo>
                  <a:lnTo>
                    <a:pt x="128" y="35"/>
                  </a:lnTo>
                  <a:lnTo>
                    <a:pt x="128" y="31"/>
                  </a:lnTo>
                  <a:lnTo>
                    <a:pt x="128" y="31"/>
                  </a:lnTo>
                  <a:lnTo>
                    <a:pt x="125" y="31"/>
                  </a:lnTo>
                  <a:lnTo>
                    <a:pt x="125" y="28"/>
                  </a:lnTo>
                  <a:lnTo>
                    <a:pt x="121" y="28"/>
                  </a:lnTo>
                  <a:lnTo>
                    <a:pt x="121" y="28"/>
                  </a:lnTo>
                  <a:lnTo>
                    <a:pt x="118" y="28"/>
                  </a:lnTo>
                  <a:lnTo>
                    <a:pt x="14" y="0"/>
                  </a:lnTo>
                  <a:lnTo>
                    <a:pt x="14" y="0"/>
                  </a:lnTo>
                  <a:lnTo>
                    <a:pt x="17" y="0"/>
                  </a:lnTo>
                  <a:lnTo>
                    <a:pt x="17" y="0"/>
                  </a:lnTo>
                  <a:lnTo>
                    <a:pt x="21" y="0"/>
                  </a:lnTo>
                  <a:lnTo>
                    <a:pt x="21" y="3"/>
                  </a:lnTo>
                  <a:lnTo>
                    <a:pt x="21" y="3"/>
                  </a:lnTo>
                  <a:lnTo>
                    <a:pt x="24" y="3"/>
                  </a:lnTo>
                  <a:lnTo>
                    <a:pt x="24" y="7"/>
                  </a:lnTo>
                  <a:lnTo>
                    <a:pt x="28" y="7"/>
                  </a:lnTo>
                  <a:lnTo>
                    <a:pt x="28" y="7"/>
                  </a:lnTo>
                  <a:lnTo>
                    <a:pt x="28" y="10"/>
                  </a:lnTo>
                  <a:lnTo>
                    <a:pt x="28" y="10"/>
                  </a:lnTo>
                  <a:lnTo>
                    <a:pt x="31" y="14"/>
                  </a:lnTo>
                  <a:lnTo>
                    <a:pt x="31" y="14"/>
                  </a:lnTo>
                  <a:lnTo>
                    <a:pt x="31" y="17"/>
                  </a:lnTo>
                  <a:lnTo>
                    <a:pt x="31" y="17"/>
                  </a:lnTo>
                  <a:lnTo>
                    <a:pt x="31" y="21"/>
                  </a:lnTo>
                  <a:lnTo>
                    <a:pt x="31" y="21"/>
                  </a:lnTo>
                  <a:lnTo>
                    <a:pt x="31" y="24"/>
                  </a:lnTo>
                  <a:lnTo>
                    <a:pt x="31" y="24"/>
                  </a:lnTo>
                  <a:lnTo>
                    <a:pt x="31" y="28"/>
                  </a:lnTo>
                  <a:lnTo>
                    <a:pt x="31" y="28"/>
                  </a:lnTo>
                  <a:lnTo>
                    <a:pt x="31" y="31"/>
                  </a:lnTo>
                  <a:lnTo>
                    <a:pt x="31" y="31"/>
                  </a:lnTo>
                  <a:lnTo>
                    <a:pt x="31" y="35"/>
                  </a:lnTo>
                  <a:lnTo>
                    <a:pt x="31" y="35"/>
                  </a:lnTo>
                  <a:lnTo>
                    <a:pt x="31" y="38"/>
                  </a:lnTo>
                  <a:lnTo>
                    <a:pt x="28" y="38"/>
                  </a:lnTo>
                  <a:lnTo>
                    <a:pt x="28" y="41"/>
                  </a:lnTo>
                  <a:lnTo>
                    <a:pt x="28" y="41"/>
                  </a:lnTo>
                  <a:lnTo>
                    <a:pt x="28" y="45"/>
                  </a:lnTo>
                  <a:lnTo>
                    <a:pt x="24" y="45"/>
                  </a:lnTo>
                  <a:lnTo>
                    <a:pt x="24" y="48"/>
                  </a:lnTo>
                  <a:lnTo>
                    <a:pt x="24" y="48"/>
                  </a:lnTo>
                  <a:lnTo>
                    <a:pt x="21" y="48"/>
                  </a:lnTo>
                  <a:lnTo>
                    <a:pt x="21" y="52"/>
                  </a:lnTo>
                  <a:lnTo>
                    <a:pt x="17" y="52"/>
                  </a:lnTo>
                  <a:lnTo>
                    <a:pt x="17" y="52"/>
                  </a:lnTo>
                  <a:lnTo>
                    <a:pt x="17" y="52"/>
                  </a:lnTo>
                  <a:lnTo>
                    <a:pt x="14" y="55"/>
                  </a:lnTo>
                  <a:lnTo>
                    <a:pt x="14" y="55"/>
                  </a:lnTo>
                  <a:lnTo>
                    <a:pt x="10" y="55"/>
                  </a:lnTo>
                  <a:lnTo>
                    <a:pt x="10" y="55"/>
                  </a:lnTo>
                  <a:lnTo>
                    <a:pt x="7" y="55"/>
                  </a:lnTo>
                  <a:lnTo>
                    <a:pt x="7" y="55"/>
                  </a:lnTo>
                  <a:lnTo>
                    <a:pt x="3" y="55"/>
                  </a:lnTo>
                  <a:lnTo>
                    <a:pt x="3" y="55"/>
                  </a:lnTo>
                  <a:lnTo>
                    <a:pt x="0" y="55"/>
                  </a:lnTo>
                  <a:lnTo>
                    <a:pt x="0" y="55"/>
                  </a:lnTo>
                  <a:lnTo>
                    <a:pt x="104" y="8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Oval 261"/>
            <p:cNvSpPr>
              <a:spLocks noChangeArrowheads="1"/>
            </p:cNvSpPr>
            <p:nvPr/>
          </p:nvSpPr>
          <p:spPr bwMode="auto">
            <a:xfrm>
              <a:off x="4990" y="3525"/>
              <a:ext cx="87" cy="87"/>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Oval 262"/>
            <p:cNvSpPr>
              <a:spLocks noChangeArrowheads="1"/>
            </p:cNvSpPr>
            <p:nvPr/>
          </p:nvSpPr>
          <p:spPr bwMode="auto">
            <a:xfrm>
              <a:off x="4550" y="3237"/>
              <a:ext cx="87" cy="87"/>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82" name="TextBox 27"/>
          <p:cNvSpPr txBox="1">
            <a:spLocks noChangeArrowheads="1"/>
          </p:cNvSpPr>
          <p:nvPr/>
        </p:nvSpPr>
        <p:spPr bwMode="auto">
          <a:xfrm>
            <a:off x="0" y="4400252"/>
            <a:ext cx="9144000" cy="1446550"/>
          </a:xfrm>
          <a:prstGeom prst="rect">
            <a:avLst/>
          </a:prstGeom>
          <a:solidFill>
            <a:schemeClr val="bg1"/>
          </a:solidFill>
          <a:ln>
            <a:noFill/>
          </a:ln>
        </p:spPr>
        <p:txBody>
          <a:bodyPr>
            <a:spAutoFit/>
          </a:bodyPr>
          <a:lstStyle>
            <a:lvl1pPr defTabSz="4387850" eaLnBrk="0" hangingPunct="0">
              <a:spcBef>
                <a:spcPct val="0"/>
              </a:spcBef>
              <a:defRPr>
                <a:solidFill>
                  <a:schemeClr val="tx1"/>
                </a:solidFill>
                <a:latin typeface="Arial" pitchFamily="34" charset="0"/>
              </a:defRPr>
            </a:lvl1pPr>
            <a:lvl2pPr marL="1657350" indent="-285750" defTabSz="4387850" eaLnBrk="0" hangingPunct="0">
              <a:spcBef>
                <a:spcPct val="0"/>
              </a:spcBef>
              <a:defRPr>
                <a:solidFill>
                  <a:schemeClr val="tx1"/>
                </a:solidFill>
                <a:latin typeface="Arial" pitchFamily="34" charset="0"/>
              </a:defRPr>
            </a:lvl2pPr>
            <a:lvl3pPr marL="2038350" indent="-228600" defTabSz="4387850" eaLnBrk="0" hangingPunct="0">
              <a:spcBef>
                <a:spcPct val="0"/>
              </a:spcBef>
              <a:defRPr>
                <a:solidFill>
                  <a:schemeClr val="tx1"/>
                </a:solidFill>
                <a:latin typeface="Arial" pitchFamily="34" charset="0"/>
              </a:defRPr>
            </a:lvl3pPr>
            <a:lvl4pPr marL="2446338" indent="-228600" defTabSz="4387850" eaLnBrk="0" hangingPunct="0">
              <a:spcBef>
                <a:spcPct val="0"/>
              </a:spcBef>
              <a:defRPr>
                <a:solidFill>
                  <a:schemeClr val="tx1"/>
                </a:solidFill>
                <a:latin typeface="Arial" pitchFamily="34" charset="0"/>
              </a:defRPr>
            </a:lvl4pPr>
            <a:lvl5pPr marL="2854325" indent="-228600" defTabSz="4387850" eaLnBrk="0" hangingPunct="0">
              <a:spcBef>
                <a:spcPct val="0"/>
              </a:spcBef>
              <a:defRPr>
                <a:solidFill>
                  <a:schemeClr val="tx1"/>
                </a:solidFill>
                <a:latin typeface="Arial" pitchFamily="34" charset="0"/>
              </a:defRPr>
            </a:lvl5pPr>
            <a:lvl6pPr marL="3311525" indent="-228600" defTabSz="4387850" eaLnBrk="0" fontAlgn="base" hangingPunct="0">
              <a:spcBef>
                <a:spcPct val="0"/>
              </a:spcBef>
              <a:spcAft>
                <a:spcPct val="0"/>
              </a:spcAft>
              <a:defRPr>
                <a:solidFill>
                  <a:schemeClr val="tx1"/>
                </a:solidFill>
                <a:latin typeface="Arial" pitchFamily="34" charset="0"/>
              </a:defRPr>
            </a:lvl6pPr>
            <a:lvl7pPr marL="3768725" indent="-228600" defTabSz="4387850" eaLnBrk="0" fontAlgn="base" hangingPunct="0">
              <a:spcBef>
                <a:spcPct val="0"/>
              </a:spcBef>
              <a:spcAft>
                <a:spcPct val="0"/>
              </a:spcAft>
              <a:defRPr>
                <a:solidFill>
                  <a:schemeClr val="tx1"/>
                </a:solidFill>
                <a:latin typeface="Arial" pitchFamily="34" charset="0"/>
              </a:defRPr>
            </a:lvl7pPr>
            <a:lvl8pPr marL="4225925" indent="-228600" defTabSz="4387850" eaLnBrk="0" fontAlgn="base" hangingPunct="0">
              <a:spcBef>
                <a:spcPct val="0"/>
              </a:spcBef>
              <a:spcAft>
                <a:spcPct val="0"/>
              </a:spcAft>
              <a:defRPr>
                <a:solidFill>
                  <a:schemeClr val="tx1"/>
                </a:solidFill>
                <a:latin typeface="Arial" pitchFamily="34" charset="0"/>
              </a:defRPr>
            </a:lvl8pPr>
            <a:lvl9pPr marL="4683125" indent="-228600" defTabSz="438785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a:latin typeface="Calibri" panose="020F0502020204030204" pitchFamily="34" charset="0"/>
                <a:cs typeface="Calibri" panose="020F0502020204030204" pitchFamily="34" charset="0"/>
              </a:rPr>
              <a:t>[Cu</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H</a:t>
            </a:r>
            <a:r>
              <a:rPr lang="en-US" sz="2400" i="1" baseline="30000" dirty="0" err="1">
                <a:latin typeface="Calibri" panose="020F0502020204030204" pitchFamily="34" charset="0"/>
                <a:cs typeface="Calibri" panose="020F0502020204030204" pitchFamily="34" charset="0"/>
              </a:rPr>
              <a:t>t</a:t>
            </a:r>
            <a:r>
              <a:rPr lang="en-US" sz="2400" dirty="0" err="1">
                <a:latin typeface="Calibri" panose="020F0502020204030204" pitchFamily="34" charset="0"/>
                <a:cs typeface="Calibri" panose="020F0502020204030204" pitchFamily="34" charset="0"/>
              </a:rPr>
              <a:t>BuDea</a:t>
            </a:r>
            <a:r>
              <a:rPr lang="en-US" sz="2400" dirty="0">
                <a:latin typeface="Calibri" panose="020F0502020204030204" pitchFamily="34" charset="0"/>
                <a:cs typeface="Calibri" panose="020F0502020204030204" pitchFamily="34" charset="0"/>
              </a:rPr>
              <a:t>)</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OAc</a:t>
            </a:r>
            <a:r>
              <a:rPr lang="en-US" sz="2400" dirty="0">
                <a:latin typeface="Calibri" panose="020F0502020204030204" pitchFamily="34" charset="0"/>
                <a:cs typeface="Calibri" panose="020F0502020204030204" pitchFamily="34" charset="0"/>
              </a:rPr>
              <a:t>)</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[Cu</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H</a:t>
            </a:r>
            <a:r>
              <a:rPr lang="en-US" sz="2400" i="1" baseline="30000" dirty="0" err="1">
                <a:latin typeface="Calibri" panose="020F0502020204030204" pitchFamily="34" charset="0"/>
                <a:cs typeface="Calibri" panose="020F0502020204030204" pitchFamily="34" charset="0"/>
              </a:rPr>
              <a:t>n</a:t>
            </a:r>
            <a:r>
              <a:rPr lang="en-US" sz="2400" dirty="0" err="1">
                <a:latin typeface="Calibri" panose="020F0502020204030204" pitchFamily="34" charset="0"/>
                <a:cs typeface="Calibri" panose="020F0502020204030204" pitchFamily="34" charset="0"/>
              </a:rPr>
              <a:t>BuDea</a:t>
            </a:r>
            <a:r>
              <a:rPr lang="en-US" sz="2400" dirty="0">
                <a:latin typeface="Calibri" panose="020F0502020204030204" pitchFamily="34" charset="0"/>
                <a:cs typeface="Calibri" panose="020F0502020204030204" pitchFamily="34" charset="0"/>
              </a:rPr>
              <a:t>)</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Cl</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a:t>
            </a:r>
            <a:r>
              <a:rPr lang="en-US" sz="2400" baseline="-25000" dirty="0">
                <a:latin typeface="Calibri" panose="020F0502020204030204" pitchFamily="34" charset="0"/>
                <a:cs typeface="Calibri" panose="020F0502020204030204" pitchFamily="34" charset="0"/>
              </a:rPr>
              <a:t> 2                  </a:t>
            </a:r>
          </a:p>
          <a:p>
            <a:pPr algn="ctr" eaLnBrk="1" hangingPunct="1"/>
            <a:endParaRPr lang="en-US" sz="2400" dirty="0">
              <a:latin typeface="Calibri" panose="020F0502020204030204" pitchFamily="34" charset="0"/>
              <a:cs typeface="Calibri" panose="020F0502020204030204" pitchFamily="34" charset="0"/>
            </a:endParaRPr>
          </a:p>
          <a:p>
            <a:pPr algn="ctr" eaLnBrk="1" hangingPunct="1"/>
            <a:r>
              <a:rPr lang="en-US" sz="2000" dirty="0">
                <a:latin typeface="Calibri" panose="020F0502020204030204" pitchFamily="34" charset="0"/>
                <a:cs typeface="Calibri" panose="020F0502020204030204" pitchFamily="34" charset="0"/>
              </a:rPr>
              <a:t>Compounds prepared by Prof. </a:t>
            </a:r>
            <a:r>
              <a:rPr lang="en-US" sz="2000" dirty="0" err="1">
                <a:latin typeface="Calibri" panose="020F0502020204030204" pitchFamily="34" charset="0"/>
                <a:cs typeface="Calibri" panose="020F0502020204030204" pitchFamily="34" charset="0"/>
              </a:rPr>
              <a:t>Pombeiro</a:t>
            </a:r>
            <a:r>
              <a:rPr lang="en-US" sz="2000" dirty="0">
                <a:latin typeface="Calibri" panose="020F0502020204030204" pitchFamily="34" charset="0"/>
                <a:cs typeface="Calibri" panose="020F0502020204030204" pitchFamily="34" charset="0"/>
              </a:rPr>
              <a:t> group, Lisbon</a:t>
            </a:r>
          </a:p>
          <a:p>
            <a:pPr algn="ctr" eaLnBrk="1" hangingPunct="1"/>
            <a:r>
              <a:rPr lang="en-US" sz="2000" dirty="0" err="1">
                <a:latin typeface="Calibri" panose="020F0502020204030204" pitchFamily="34" charset="0"/>
                <a:cs typeface="Calibri" panose="020F0502020204030204" pitchFamily="34" charset="0"/>
              </a:rPr>
              <a:t>Nesterova</a:t>
            </a:r>
            <a:r>
              <a:rPr lang="en-US" sz="2000" dirty="0">
                <a:latin typeface="Calibri" panose="020F0502020204030204" pitchFamily="34" charset="0"/>
                <a:cs typeface="Calibri" panose="020F0502020204030204" pitchFamily="34" charset="0"/>
              </a:rPr>
              <a:t>, O. V., </a:t>
            </a:r>
            <a:r>
              <a:rPr lang="en-US" sz="2000" i="1" dirty="0">
                <a:latin typeface="Calibri" panose="020F0502020204030204" pitchFamily="34" charset="0"/>
                <a:cs typeface="Calibri" panose="020F0502020204030204" pitchFamily="34" charset="0"/>
              </a:rPr>
              <a:t>et al</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Inorg</a:t>
            </a:r>
            <a:r>
              <a:rPr lang="en-US" sz="2000" dirty="0">
                <a:latin typeface="Calibri" panose="020F0502020204030204" pitchFamily="34" charset="0"/>
                <a:cs typeface="Calibri" panose="020F0502020204030204" pitchFamily="34" charset="0"/>
              </a:rPr>
              <a:t>. Chem., </a:t>
            </a:r>
            <a:r>
              <a:rPr lang="sv-SE" sz="2000" dirty="0">
                <a:latin typeface="Calibri" panose="020F0502020204030204" pitchFamily="34" charset="0"/>
                <a:cs typeface="Calibri" panose="020F0502020204030204" pitchFamily="34" charset="0"/>
              </a:rPr>
              <a:t>57, 19, 12384 (2018) </a:t>
            </a:r>
            <a:endParaRPr lang="en-US" sz="2000" dirty="0">
              <a:latin typeface="Calibri" panose="020F0502020204030204" pitchFamily="34" charset="0"/>
              <a:cs typeface="Calibri" panose="020F0502020204030204" pitchFamily="34" charset="0"/>
            </a:endParaRPr>
          </a:p>
        </p:txBody>
      </p:sp>
      <p:pic>
        <p:nvPicPr>
          <p:cNvPr id="416"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418" name="Rectangle 5">
            <a:extLst>
              <a:ext uri="{FF2B5EF4-FFF2-40B4-BE49-F238E27FC236}">
                <a16:creationId xmlns:a16="http://schemas.microsoft.com/office/drawing/2014/main" id="{4BC73BAF-AD5D-4AF9-A9AA-B99638B1E708}"/>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86070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 name="Group 317"/>
          <p:cNvGrpSpPr>
            <a:grpSpLocks noChangeAspect="1"/>
          </p:cNvGrpSpPr>
          <p:nvPr/>
        </p:nvGrpSpPr>
        <p:grpSpPr bwMode="auto">
          <a:xfrm>
            <a:off x="152400" y="228600"/>
            <a:ext cx="4572000" cy="3744983"/>
            <a:chOff x="243" y="0"/>
            <a:chExt cx="5274" cy="4320"/>
          </a:xfrm>
        </p:grpSpPr>
        <p:sp>
          <p:nvSpPr>
            <p:cNvPr id="319" name="AutoShape 316"/>
            <p:cNvSpPr>
              <a:spLocks noChangeAspect="1" noChangeArrowheads="1" noTextEdit="1"/>
            </p:cNvSpPr>
            <p:nvPr/>
          </p:nvSpPr>
          <p:spPr bwMode="auto">
            <a:xfrm>
              <a:off x="243" y="0"/>
              <a:ext cx="2880" cy="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318"/>
            <p:cNvSpPr>
              <a:spLocks noChangeArrowheads="1"/>
            </p:cNvSpPr>
            <p:nvPr/>
          </p:nvSpPr>
          <p:spPr bwMode="auto">
            <a:xfrm>
              <a:off x="243" y="0"/>
              <a:ext cx="5274" cy="43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Oval 319"/>
            <p:cNvSpPr>
              <a:spLocks noChangeArrowheads="1"/>
            </p:cNvSpPr>
            <p:nvPr/>
          </p:nvSpPr>
          <p:spPr bwMode="auto">
            <a:xfrm>
              <a:off x="3018" y="3666"/>
              <a:ext cx="326" cy="3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Oval 320"/>
            <p:cNvSpPr>
              <a:spLocks noChangeArrowheads="1"/>
            </p:cNvSpPr>
            <p:nvPr/>
          </p:nvSpPr>
          <p:spPr bwMode="auto">
            <a:xfrm>
              <a:off x="4492" y="3632"/>
              <a:ext cx="326" cy="3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Oval 321"/>
            <p:cNvSpPr>
              <a:spLocks noChangeArrowheads="1"/>
            </p:cNvSpPr>
            <p:nvPr/>
          </p:nvSpPr>
          <p:spPr bwMode="auto">
            <a:xfrm>
              <a:off x="2555" y="976"/>
              <a:ext cx="325" cy="326"/>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22"/>
            <p:cNvSpPr>
              <a:spLocks/>
            </p:cNvSpPr>
            <p:nvPr/>
          </p:nvSpPr>
          <p:spPr bwMode="auto">
            <a:xfrm>
              <a:off x="2689" y="1246"/>
              <a:ext cx="146" cy="505"/>
            </a:xfrm>
            <a:custGeom>
              <a:avLst/>
              <a:gdLst>
                <a:gd name="T0" fmla="*/ 90 w 146"/>
                <a:gd name="T1" fmla="*/ 18 h 505"/>
                <a:gd name="T2" fmla="*/ 90 w 146"/>
                <a:gd name="T3" fmla="*/ 15 h 505"/>
                <a:gd name="T4" fmla="*/ 86 w 146"/>
                <a:gd name="T5" fmla="*/ 15 h 505"/>
                <a:gd name="T6" fmla="*/ 86 w 146"/>
                <a:gd name="T7" fmla="*/ 11 h 505"/>
                <a:gd name="T8" fmla="*/ 83 w 146"/>
                <a:gd name="T9" fmla="*/ 7 h 505"/>
                <a:gd name="T10" fmla="*/ 79 w 146"/>
                <a:gd name="T11" fmla="*/ 7 h 505"/>
                <a:gd name="T12" fmla="*/ 75 w 146"/>
                <a:gd name="T13" fmla="*/ 3 h 505"/>
                <a:gd name="T14" fmla="*/ 68 w 146"/>
                <a:gd name="T15" fmla="*/ 3 h 505"/>
                <a:gd name="T16" fmla="*/ 64 w 146"/>
                <a:gd name="T17" fmla="*/ 3 h 505"/>
                <a:gd name="T18" fmla="*/ 60 w 146"/>
                <a:gd name="T19" fmla="*/ 3 h 505"/>
                <a:gd name="T20" fmla="*/ 53 w 146"/>
                <a:gd name="T21" fmla="*/ 0 h 505"/>
                <a:gd name="T22" fmla="*/ 49 w 146"/>
                <a:gd name="T23" fmla="*/ 0 h 505"/>
                <a:gd name="T24" fmla="*/ 41 w 146"/>
                <a:gd name="T25" fmla="*/ 3 h 505"/>
                <a:gd name="T26" fmla="*/ 34 w 146"/>
                <a:gd name="T27" fmla="*/ 3 h 505"/>
                <a:gd name="T28" fmla="*/ 30 w 146"/>
                <a:gd name="T29" fmla="*/ 3 h 505"/>
                <a:gd name="T30" fmla="*/ 26 w 146"/>
                <a:gd name="T31" fmla="*/ 7 h 505"/>
                <a:gd name="T32" fmla="*/ 19 w 146"/>
                <a:gd name="T33" fmla="*/ 7 h 505"/>
                <a:gd name="T34" fmla="*/ 15 w 146"/>
                <a:gd name="T35" fmla="*/ 11 h 505"/>
                <a:gd name="T36" fmla="*/ 12 w 146"/>
                <a:gd name="T37" fmla="*/ 15 h 505"/>
                <a:gd name="T38" fmla="*/ 8 w 146"/>
                <a:gd name="T39" fmla="*/ 15 h 505"/>
                <a:gd name="T40" fmla="*/ 4 w 146"/>
                <a:gd name="T41" fmla="*/ 18 h 505"/>
                <a:gd name="T42" fmla="*/ 4 w 146"/>
                <a:gd name="T43" fmla="*/ 22 h 505"/>
                <a:gd name="T44" fmla="*/ 0 w 146"/>
                <a:gd name="T45" fmla="*/ 26 h 505"/>
                <a:gd name="T46" fmla="*/ 0 w 146"/>
                <a:gd name="T47" fmla="*/ 29 h 505"/>
                <a:gd name="T48" fmla="*/ 0 w 146"/>
                <a:gd name="T49" fmla="*/ 29 h 505"/>
                <a:gd name="T50" fmla="*/ 56 w 146"/>
                <a:gd name="T51" fmla="*/ 505 h 505"/>
                <a:gd name="T52" fmla="*/ 56 w 146"/>
                <a:gd name="T53" fmla="*/ 501 h 505"/>
                <a:gd name="T54" fmla="*/ 60 w 146"/>
                <a:gd name="T55" fmla="*/ 497 h 505"/>
                <a:gd name="T56" fmla="*/ 60 w 146"/>
                <a:gd name="T57" fmla="*/ 493 h 505"/>
                <a:gd name="T58" fmla="*/ 64 w 146"/>
                <a:gd name="T59" fmla="*/ 493 h 505"/>
                <a:gd name="T60" fmla="*/ 68 w 146"/>
                <a:gd name="T61" fmla="*/ 490 h 505"/>
                <a:gd name="T62" fmla="*/ 71 w 146"/>
                <a:gd name="T63" fmla="*/ 486 h 505"/>
                <a:gd name="T64" fmla="*/ 75 w 146"/>
                <a:gd name="T65" fmla="*/ 486 h 505"/>
                <a:gd name="T66" fmla="*/ 79 w 146"/>
                <a:gd name="T67" fmla="*/ 482 h 505"/>
                <a:gd name="T68" fmla="*/ 83 w 146"/>
                <a:gd name="T69" fmla="*/ 478 h 505"/>
                <a:gd name="T70" fmla="*/ 90 w 146"/>
                <a:gd name="T71" fmla="*/ 478 h 505"/>
                <a:gd name="T72" fmla="*/ 94 w 146"/>
                <a:gd name="T73" fmla="*/ 478 h 505"/>
                <a:gd name="T74" fmla="*/ 101 w 146"/>
                <a:gd name="T75" fmla="*/ 478 h 505"/>
                <a:gd name="T76" fmla="*/ 105 w 146"/>
                <a:gd name="T77" fmla="*/ 475 h 505"/>
                <a:gd name="T78" fmla="*/ 112 w 146"/>
                <a:gd name="T79" fmla="*/ 475 h 505"/>
                <a:gd name="T80" fmla="*/ 116 w 146"/>
                <a:gd name="T81" fmla="*/ 478 h 505"/>
                <a:gd name="T82" fmla="*/ 124 w 146"/>
                <a:gd name="T83" fmla="*/ 478 h 505"/>
                <a:gd name="T84" fmla="*/ 127 w 146"/>
                <a:gd name="T85" fmla="*/ 478 h 505"/>
                <a:gd name="T86" fmla="*/ 131 w 146"/>
                <a:gd name="T87" fmla="*/ 478 h 505"/>
                <a:gd name="T88" fmla="*/ 135 w 146"/>
                <a:gd name="T89" fmla="*/ 482 h 505"/>
                <a:gd name="T90" fmla="*/ 139 w 146"/>
                <a:gd name="T91" fmla="*/ 486 h 505"/>
                <a:gd name="T92" fmla="*/ 142 w 146"/>
                <a:gd name="T93" fmla="*/ 486 h 505"/>
                <a:gd name="T94" fmla="*/ 146 w 146"/>
                <a:gd name="T95" fmla="*/ 490 h 505"/>
                <a:gd name="T96" fmla="*/ 146 w 146"/>
                <a:gd name="T97" fmla="*/ 493 h 505"/>
                <a:gd name="T98" fmla="*/ 146 w 146"/>
                <a:gd name="T99" fmla="*/ 4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505">
                  <a:moveTo>
                    <a:pt x="90" y="22"/>
                  </a:moveTo>
                  <a:lnTo>
                    <a:pt x="90" y="18"/>
                  </a:lnTo>
                  <a:lnTo>
                    <a:pt x="90" y="18"/>
                  </a:lnTo>
                  <a:lnTo>
                    <a:pt x="90" y="15"/>
                  </a:lnTo>
                  <a:lnTo>
                    <a:pt x="90" y="15"/>
                  </a:lnTo>
                  <a:lnTo>
                    <a:pt x="86" y="15"/>
                  </a:lnTo>
                  <a:lnTo>
                    <a:pt x="86" y="11"/>
                  </a:lnTo>
                  <a:lnTo>
                    <a:pt x="86" y="11"/>
                  </a:lnTo>
                  <a:lnTo>
                    <a:pt x="83" y="11"/>
                  </a:lnTo>
                  <a:lnTo>
                    <a:pt x="83" y="7"/>
                  </a:lnTo>
                  <a:lnTo>
                    <a:pt x="79" y="7"/>
                  </a:lnTo>
                  <a:lnTo>
                    <a:pt x="79" y="7"/>
                  </a:lnTo>
                  <a:lnTo>
                    <a:pt x="75" y="7"/>
                  </a:lnTo>
                  <a:lnTo>
                    <a:pt x="75" y="3"/>
                  </a:lnTo>
                  <a:lnTo>
                    <a:pt x="71" y="3"/>
                  </a:lnTo>
                  <a:lnTo>
                    <a:pt x="68" y="3"/>
                  </a:lnTo>
                  <a:lnTo>
                    <a:pt x="68" y="3"/>
                  </a:lnTo>
                  <a:lnTo>
                    <a:pt x="64" y="3"/>
                  </a:lnTo>
                  <a:lnTo>
                    <a:pt x="60" y="3"/>
                  </a:lnTo>
                  <a:lnTo>
                    <a:pt x="60" y="3"/>
                  </a:lnTo>
                  <a:lnTo>
                    <a:pt x="56" y="0"/>
                  </a:lnTo>
                  <a:lnTo>
                    <a:pt x="53" y="0"/>
                  </a:lnTo>
                  <a:lnTo>
                    <a:pt x="49" y="0"/>
                  </a:lnTo>
                  <a:lnTo>
                    <a:pt x="49" y="0"/>
                  </a:lnTo>
                  <a:lnTo>
                    <a:pt x="45" y="3"/>
                  </a:lnTo>
                  <a:lnTo>
                    <a:pt x="41" y="3"/>
                  </a:lnTo>
                  <a:lnTo>
                    <a:pt x="38" y="3"/>
                  </a:lnTo>
                  <a:lnTo>
                    <a:pt x="34" y="3"/>
                  </a:lnTo>
                  <a:lnTo>
                    <a:pt x="34" y="3"/>
                  </a:lnTo>
                  <a:lnTo>
                    <a:pt x="30" y="3"/>
                  </a:lnTo>
                  <a:lnTo>
                    <a:pt x="26" y="3"/>
                  </a:lnTo>
                  <a:lnTo>
                    <a:pt x="26" y="7"/>
                  </a:lnTo>
                  <a:lnTo>
                    <a:pt x="23" y="7"/>
                  </a:lnTo>
                  <a:lnTo>
                    <a:pt x="19" y="7"/>
                  </a:lnTo>
                  <a:lnTo>
                    <a:pt x="19" y="11"/>
                  </a:lnTo>
                  <a:lnTo>
                    <a:pt x="15" y="11"/>
                  </a:lnTo>
                  <a:lnTo>
                    <a:pt x="15" y="11"/>
                  </a:lnTo>
                  <a:lnTo>
                    <a:pt x="12" y="15"/>
                  </a:lnTo>
                  <a:lnTo>
                    <a:pt x="12" y="15"/>
                  </a:lnTo>
                  <a:lnTo>
                    <a:pt x="8" y="15"/>
                  </a:lnTo>
                  <a:lnTo>
                    <a:pt x="8" y="18"/>
                  </a:lnTo>
                  <a:lnTo>
                    <a:pt x="4" y="18"/>
                  </a:lnTo>
                  <a:lnTo>
                    <a:pt x="4" y="18"/>
                  </a:lnTo>
                  <a:lnTo>
                    <a:pt x="4" y="22"/>
                  </a:lnTo>
                  <a:lnTo>
                    <a:pt x="4" y="22"/>
                  </a:lnTo>
                  <a:lnTo>
                    <a:pt x="0" y="26"/>
                  </a:lnTo>
                  <a:lnTo>
                    <a:pt x="0" y="26"/>
                  </a:lnTo>
                  <a:lnTo>
                    <a:pt x="0" y="29"/>
                  </a:lnTo>
                  <a:lnTo>
                    <a:pt x="0" y="29"/>
                  </a:lnTo>
                  <a:lnTo>
                    <a:pt x="0" y="29"/>
                  </a:lnTo>
                  <a:lnTo>
                    <a:pt x="56" y="505"/>
                  </a:lnTo>
                  <a:lnTo>
                    <a:pt x="56" y="505"/>
                  </a:lnTo>
                  <a:lnTo>
                    <a:pt x="56" y="501"/>
                  </a:lnTo>
                  <a:lnTo>
                    <a:pt x="56" y="501"/>
                  </a:lnTo>
                  <a:lnTo>
                    <a:pt x="56" y="501"/>
                  </a:lnTo>
                  <a:lnTo>
                    <a:pt x="60" y="497"/>
                  </a:lnTo>
                  <a:lnTo>
                    <a:pt x="60" y="497"/>
                  </a:lnTo>
                  <a:lnTo>
                    <a:pt x="60" y="493"/>
                  </a:lnTo>
                  <a:lnTo>
                    <a:pt x="60" y="493"/>
                  </a:lnTo>
                  <a:lnTo>
                    <a:pt x="64" y="493"/>
                  </a:lnTo>
                  <a:lnTo>
                    <a:pt x="64" y="490"/>
                  </a:lnTo>
                  <a:lnTo>
                    <a:pt x="68" y="490"/>
                  </a:lnTo>
                  <a:lnTo>
                    <a:pt x="68" y="490"/>
                  </a:lnTo>
                  <a:lnTo>
                    <a:pt x="71" y="486"/>
                  </a:lnTo>
                  <a:lnTo>
                    <a:pt x="71" y="486"/>
                  </a:lnTo>
                  <a:lnTo>
                    <a:pt x="75" y="486"/>
                  </a:lnTo>
                  <a:lnTo>
                    <a:pt x="75" y="482"/>
                  </a:lnTo>
                  <a:lnTo>
                    <a:pt x="79" y="482"/>
                  </a:lnTo>
                  <a:lnTo>
                    <a:pt x="83" y="482"/>
                  </a:lnTo>
                  <a:lnTo>
                    <a:pt x="83" y="478"/>
                  </a:lnTo>
                  <a:lnTo>
                    <a:pt x="86" y="478"/>
                  </a:lnTo>
                  <a:lnTo>
                    <a:pt x="90" y="478"/>
                  </a:lnTo>
                  <a:lnTo>
                    <a:pt x="94" y="478"/>
                  </a:lnTo>
                  <a:lnTo>
                    <a:pt x="94" y="478"/>
                  </a:lnTo>
                  <a:lnTo>
                    <a:pt x="98" y="478"/>
                  </a:lnTo>
                  <a:lnTo>
                    <a:pt x="101" y="478"/>
                  </a:lnTo>
                  <a:lnTo>
                    <a:pt x="105" y="475"/>
                  </a:lnTo>
                  <a:lnTo>
                    <a:pt x="105" y="475"/>
                  </a:lnTo>
                  <a:lnTo>
                    <a:pt x="109" y="475"/>
                  </a:lnTo>
                  <a:lnTo>
                    <a:pt x="112" y="475"/>
                  </a:lnTo>
                  <a:lnTo>
                    <a:pt x="116" y="475"/>
                  </a:lnTo>
                  <a:lnTo>
                    <a:pt x="116" y="478"/>
                  </a:lnTo>
                  <a:lnTo>
                    <a:pt x="120" y="478"/>
                  </a:lnTo>
                  <a:lnTo>
                    <a:pt x="124" y="478"/>
                  </a:lnTo>
                  <a:lnTo>
                    <a:pt x="127" y="478"/>
                  </a:lnTo>
                  <a:lnTo>
                    <a:pt x="127" y="478"/>
                  </a:lnTo>
                  <a:lnTo>
                    <a:pt x="131" y="478"/>
                  </a:lnTo>
                  <a:lnTo>
                    <a:pt x="131" y="478"/>
                  </a:lnTo>
                  <a:lnTo>
                    <a:pt x="135" y="482"/>
                  </a:lnTo>
                  <a:lnTo>
                    <a:pt x="135" y="482"/>
                  </a:lnTo>
                  <a:lnTo>
                    <a:pt x="139" y="482"/>
                  </a:lnTo>
                  <a:lnTo>
                    <a:pt x="139" y="486"/>
                  </a:lnTo>
                  <a:lnTo>
                    <a:pt x="142" y="486"/>
                  </a:lnTo>
                  <a:lnTo>
                    <a:pt x="142" y="486"/>
                  </a:lnTo>
                  <a:lnTo>
                    <a:pt x="142" y="490"/>
                  </a:lnTo>
                  <a:lnTo>
                    <a:pt x="146" y="490"/>
                  </a:lnTo>
                  <a:lnTo>
                    <a:pt x="146" y="490"/>
                  </a:lnTo>
                  <a:lnTo>
                    <a:pt x="146" y="493"/>
                  </a:lnTo>
                  <a:lnTo>
                    <a:pt x="146" y="493"/>
                  </a:lnTo>
                  <a:lnTo>
                    <a:pt x="146" y="493"/>
                  </a:lnTo>
                  <a:lnTo>
                    <a:pt x="90" y="2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323"/>
            <p:cNvSpPr>
              <a:spLocks/>
            </p:cNvSpPr>
            <p:nvPr/>
          </p:nvSpPr>
          <p:spPr bwMode="auto">
            <a:xfrm>
              <a:off x="2476" y="527"/>
              <a:ext cx="247" cy="520"/>
            </a:xfrm>
            <a:custGeom>
              <a:avLst/>
              <a:gdLst>
                <a:gd name="T0" fmla="*/ 161 w 247"/>
                <a:gd name="T1" fmla="*/ 509 h 520"/>
                <a:gd name="T2" fmla="*/ 165 w 247"/>
                <a:gd name="T3" fmla="*/ 513 h 520"/>
                <a:gd name="T4" fmla="*/ 165 w 247"/>
                <a:gd name="T5" fmla="*/ 513 h 520"/>
                <a:gd name="T6" fmla="*/ 168 w 247"/>
                <a:gd name="T7" fmla="*/ 517 h 520"/>
                <a:gd name="T8" fmla="*/ 172 w 247"/>
                <a:gd name="T9" fmla="*/ 517 h 520"/>
                <a:gd name="T10" fmla="*/ 176 w 247"/>
                <a:gd name="T11" fmla="*/ 520 h 520"/>
                <a:gd name="T12" fmla="*/ 180 w 247"/>
                <a:gd name="T13" fmla="*/ 520 h 520"/>
                <a:gd name="T14" fmla="*/ 187 w 247"/>
                <a:gd name="T15" fmla="*/ 520 h 520"/>
                <a:gd name="T16" fmla="*/ 191 w 247"/>
                <a:gd name="T17" fmla="*/ 520 h 520"/>
                <a:gd name="T18" fmla="*/ 195 w 247"/>
                <a:gd name="T19" fmla="*/ 520 h 520"/>
                <a:gd name="T20" fmla="*/ 202 w 247"/>
                <a:gd name="T21" fmla="*/ 520 h 520"/>
                <a:gd name="T22" fmla="*/ 206 w 247"/>
                <a:gd name="T23" fmla="*/ 520 h 520"/>
                <a:gd name="T24" fmla="*/ 213 w 247"/>
                <a:gd name="T25" fmla="*/ 517 h 520"/>
                <a:gd name="T26" fmla="*/ 217 w 247"/>
                <a:gd name="T27" fmla="*/ 517 h 520"/>
                <a:gd name="T28" fmla="*/ 225 w 247"/>
                <a:gd name="T29" fmla="*/ 513 h 520"/>
                <a:gd name="T30" fmla="*/ 228 w 247"/>
                <a:gd name="T31" fmla="*/ 509 h 520"/>
                <a:gd name="T32" fmla="*/ 232 w 247"/>
                <a:gd name="T33" fmla="*/ 505 h 520"/>
                <a:gd name="T34" fmla="*/ 236 w 247"/>
                <a:gd name="T35" fmla="*/ 505 h 520"/>
                <a:gd name="T36" fmla="*/ 239 w 247"/>
                <a:gd name="T37" fmla="*/ 502 h 520"/>
                <a:gd name="T38" fmla="*/ 243 w 247"/>
                <a:gd name="T39" fmla="*/ 498 h 520"/>
                <a:gd name="T40" fmla="*/ 243 w 247"/>
                <a:gd name="T41" fmla="*/ 494 h 520"/>
                <a:gd name="T42" fmla="*/ 247 w 247"/>
                <a:gd name="T43" fmla="*/ 490 h 520"/>
                <a:gd name="T44" fmla="*/ 247 w 247"/>
                <a:gd name="T45" fmla="*/ 487 h 520"/>
                <a:gd name="T46" fmla="*/ 247 w 247"/>
                <a:gd name="T47" fmla="*/ 483 h 520"/>
                <a:gd name="T48" fmla="*/ 247 w 247"/>
                <a:gd name="T49" fmla="*/ 479 h 520"/>
                <a:gd name="T50" fmla="*/ 90 w 247"/>
                <a:gd name="T51" fmla="*/ 0 h 520"/>
                <a:gd name="T52" fmla="*/ 90 w 247"/>
                <a:gd name="T53" fmla="*/ 4 h 520"/>
                <a:gd name="T54" fmla="*/ 90 w 247"/>
                <a:gd name="T55" fmla="*/ 8 h 520"/>
                <a:gd name="T56" fmla="*/ 86 w 247"/>
                <a:gd name="T57" fmla="*/ 12 h 520"/>
                <a:gd name="T58" fmla="*/ 86 w 247"/>
                <a:gd name="T59" fmla="*/ 15 h 520"/>
                <a:gd name="T60" fmla="*/ 82 w 247"/>
                <a:gd name="T61" fmla="*/ 19 h 520"/>
                <a:gd name="T62" fmla="*/ 79 w 247"/>
                <a:gd name="T63" fmla="*/ 23 h 520"/>
                <a:gd name="T64" fmla="*/ 75 w 247"/>
                <a:gd name="T65" fmla="*/ 27 h 520"/>
                <a:gd name="T66" fmla="*/ 71 w 247"/>
                <a:gd name="T67" fmla="*/ 27 h 520"/>
                <a:gd name="T68" fmla="*/ 67 w 247"/>
                <a:gd name="T69" fmla="*/ 30 h 520"/>
                <a:gd name="T70" fmla="*/ 64 w 247"/>
                <a:gd name="T71" fmla="*/ 34 h 520"/>
                <a:gd name="T72" fmla="*/ 56 w 247"/>
                <a:gd name="T73" fmla="*/ 34 h 520"/>
                <a:gd name="T74" fmla="*/ 52 w 247"/>
                <a:gd name="T75" fmla="*/ 38 h 520"/>
                <a:gd name="T76" fmla="*/ 45 w 247"/>
                <a:gd name="T77" fmla="*/ 38 h 520"/>
                <a:gd name="T78" fmla="*/ 41 w 247"/>
                <a:gd name="T79" fmla="*/ 42 h 520"/>
                <a:gd name="T80" fmla="*/ 34 w 247"/>
                <a:gd name="T81" fmla="*/ 42 h 520"/>
                <a:gd name="T82" fmla="*/ 30 w 247"/>
                <a:gd name="T83" fmla="*/ 42 h 520"/>
                <a:gd name="T84" fmla="*/ 23 w 247"/>
                <a:gd name="T85" fmla="*/ 42 h 520"/>
                <a:gd name="T86" fmla="*/ 19 w 247"/>
                <a:gd name="T87" fmla="*/ 42 h 520"/>
                <a:gd name="T88" fmla="*/ 15 w 247"/>
                <a:gd name="T89" fmla="*/ 38 h 520"/>
                <a:gd name="T90" fmla="*/ 11 w 247"/>
                <a:gd name="T91" fmla="*/ 38 h 520"/>
                <a:gd name="T92" fmla="*/ 8 w 247"/>
                <a:gd name="T93" fmla="*/ 34 h 520"/>
                <a:gd name="T94" fmla="*/ 4 w 247"/>
                <a:gd name="T95" fmla="*/ 34 h 520"/>
                <a:gd name="T96" fmla="*/ 4 w 247"/>
                <a:gd name="T97" fmla="*/ 30 h 520"/>
                <a:gd name="T98" fmla="*/ 0 w 247"/>
                <a:gd name="T99" fmla="*/ 2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 h="520">
                  <a:moveTo>
                    <a:pt x="161" y="509"/>
                  </a:moveTo>
                  <a:lnTo>
                    <a:pt x="161" y="509"/>
                  </a:lnTo>
                  <a:lnTo>
                    <a:pt x="161" y="509"/>
                  </a:lnTo>
                  <a:lnTo>
                    <a:pt x="165" y="513"/>
                  </a:lnTo>
                  <a:lnTo>
                    <a:pt x="165" y="513"/>
                  </a:lnTo>
                  <a:lnTo>
                    <a:pt x="165" y="513"/>
                  </a:lnTo>
                  <a:lnTo>
                    <a:pt x="168" y="517"/>
                  </a:lnTo>
                  <a:lnTo>
                    <a:pt x="168" y="517"/>
                  </a:lnTo>
                  <a:lnTo>
                    <a:pt x="168" y="517"/>
                  </a:lnTo>
                  <a:lnTo>
                    <a:pt x="172" y="517"/>
                  </a:lnTo>
                  <a:lnTo>
                    <a:pt x="172" y="520"/>
                  </a:lnTo>
                  <a:lnTo>
                    <a:pt x="176" y="520"/>
                  </a:lnTo>
                  <a:lnTo>
                    <a:pt x="180" y="520"/>
                  </a:lnTo>
                  <a:lnTo>
                    <a:pt x="180" y="520"/>
                  </a:lnTo>
                  <a:lnTo>
                    <a:pt x="183" y="520"/>
                  </a:lnTo>
                  <a:lnTo>
                    <a:pt x="187" y="520"/>
                  </a:lnTo>
                  <a:lnTo>
                    <a:pt x="187" y="520"/>
                  </a:lnTo>
                  <a:lnTo>
                    <a:pt x="191" y="520"/>
                  </a:lnTo>
                  <a:lnTo>
                    <a:pt x="195" y="520"/>
                  </a:lnTo>
                  <a:lnTo>
                    <a:pt x="195" y="520"/>
                  </a:lnTo>
                  <a:lnTo>
                    <a:pt x="198" y="520"/>
                  </a:lnTo>
                  <a:lnTo>
                    <a:pt x="202" y="520"/>
                  </a:lnTo>
                  <a:lnTo>
                    <a:pt x="206" y="520"/>
                  </a:lnTo>
                  <a:lnTo>
                    <a:pt x="206" y="520"/>
                  </a:lnTo>
                  <a:lnTo>
                    <a:pt x="210" y="517"/>
                  </a:lnTo>
                  <a:lnTo>
                    <a:pt x="213" y="517"/>
                  </a:lnTo>
                  <a:lnTo>
                    <a:pt x="217" y="517"/>
                  </a:lnTo>
                  <a:lnTo>
                    <a:pt x="217" y="517"/>
                  </a:lnTo>
                  <a:lnTo>
                    <a:pt x="221" y="513"/>
                  </a:lnTo>
                  <a:lnTo>
                    <a:pt x="225" y="513"/>
                  </a:lnTo>
                  <a:lnTo>
                    <a:pt x="225" y="513"/>
                  </a:lnTo>
                  <a:lnTo>
                    <a:pt x="228" y="509"/>
                  </a:lnTo>
                  <a:lnTo>
                    <a:pt x="232" y="509"/>
                  </a:lnTo>
                  <a:lnTo>
                    <a:pt x="232" y="505"/>
                  </a:lnTo>
                  <a:lnTo>
                    <a:pt x="236" y="505"/>
                  </a:lnTo>
                  <a:lnTo>
                    <a:pt x="236" y="505"/>
                  </a:lnTo>
                  <a:lnTo>
                    <a:pt x="239" y="502"/>
                  </a:lnTo>
                  <a:lnTo>
                    <a:pt x="239" y="502"/>
                  </a:lnTo>
                  <a:lnTo>
                    <a:pt x="239" y="498"/>
                  </a:lnTo>
                  <a:lnTo>
                    <a:pt x="243" y="498"/>
                  </a:lnTo>
                  <a:lnTo>
                    <a:pt x="243" y="494"/>
                  </a:lnTo>
                  <a:lnTo>
                    <a:pt x="243" y="494"/>
                  </a:lnTo>
                  <a:lnTo>
                    <a:pt x="247" y="490"/>
                  </a:lnTo>
                  <a:lnTo>
                    <a:pt x="247" y="490"/>
                  </a:lnTo>
                  <a:lnTo>
                    <a:pt x="247" y="487"/>
                  </a:lnTo>
                  <a:lnTo>
                    <a:pt x="247" y="487"/>
                  </a:lnTo>
                  <a:lnTo>
                    <a:pt x="247" y="483"/>
                  </a:lnTo>
                  <a:lnTo>
                    <a:pt x="247" y="483"/>
                  </a:lnTo>
                  <a:lnTo>
                    <a:pt x="247" y="479"/>
                  </a:lnTo>
                  <a:lnTo>
                    <a:pt x="247" y="479"/>
                  </a:lnTo>
                  <a:lnTo>
                    <a:pt x="90" y="0"/>
                  </a:lnTo>
                  <a:lnTo>
                    <a:pt x="90" y="0"/>
                  </a:lnTo>
                  <a:lnTo>
                    <a:pt x="90" y="0"/>
                  </a:lnTo>
                  <a:lnTo>
                    <a:pt x="90" y="4"/>
                  </a:lnTo>
                  <a:lnTo>
                    <a:pt x="90" y="4"/>
                  </a:lnTo>
                  <a:lnTo>
                    <a:pt x="90" y="8"/>
                  </a:lnTo>
                  <a:lnTo>
                    <a:pt x="90" y="8"/>
                  </a:lnTo>
                  <a:lnTo>
                    <a:pt x="86" y="12"/>
                  </a:lnTo>
                  <a:lnTo>
                    <a:pt x="86" y="12"/>
                  </a:lnTo>
                  <a:lnTo>
                    <a:pt x="86" y="15"/>
                  </a:lnTo>
                  <a:lnTo>
                    <a:pt x="86" y="15"/>
                  </a:lnTo>
                  <a:lnTo>
                    <a:pt x="82" y="19"/>
                  </a:lnTo>
                  <a:lnTo>
                    <a:pt x="82" y="19"/>
                  </a:lnTo>
                  <a:lnTo>
                    <a:pt x="79" y="23"/>
                  </a:lnTo>
                  <a:lnTo>
                    <a:pt x="79" y="23"/>
                  </a:lnTo>
                  <a:lnTo>
                    <a:pt x="75" y="27"/>
                  </a:lnTo>
                  <a:lnTo>
                    <a:pt x="75" y="27"/>
                  </a:lnTo>
                  <a:lnTo>
                    <a:pt x="71" y="27"/>
                  </a:lnTo>
                  <a:lnTo>
                    <a:pt x="71" y="30"/>
                  </a:lnTo>
                  <a:lnTo>
                    <a:pt x="67" y="30"/>
                  </a:lnTo>
                  <a:lnTo>
                    <a:pt x="64" y="34"/>
                  </a:lnTo>
                  <a:lnTo>
                    <a:pt x="64" y="34"/>
                  </a:lnTo>
                  <a:lnTo>
                    <a:pt x="60" y="34"/>
                  </a:lnTo>
                  <a:lnTo>
                    <a:pt x="56" y="34"/>
                  </a:lnTo>
                  <a:lnTo>
                    <a:pt x="56" y="38"/>
                  </a:lnTo>
                  <a:lnTo>
                    <a:pt x="52" y="38"/>
                  </a:lnTo>
                  <a:lnTo>
                    <a:pt x="49" y="38"/>
                  </a:lnTo>
                  <a:lnTo>
                    <a:pt x="45" y="38"/>
                  </a:lnTo>
                  <a:lnTo>
                    <a:pt x="45" y="42"/>
                  </a:lnTo>
                  <a:lnTo>
                    <a:pt x="41" y="42"/>
                  </a:lnTo>
                  <a:lnTo>
                    <a:pt x="37" y="42"/>
                  </a:lnTo>
                  <a:lnTo>
                    <a:pt x="34" y="42"/>
                  </a:lnTo>
                  <a:lnTo>
                    <a:pt x="34" y="42"/>
                  </a:lnTo>
                  <a:lnTo>
                    <a:pt x="30" y="42"/>
                  </a:lnTo>
                  <a:lnTo>
                    <a:pt x="26" y="42"/>
                  </a:lnTo>
                  <a:lnTo>
                    <a:pt x="23" y="42"/>
                  </a:lnTo>
                  <a:lnTo>
                    <a:pt x="23" y="42"/>
                  </a:lnTo>
                  <a:lnTo>
                    <a:pt x="19" y="42"/>
                  </a:lnTo>
                  <a:lnTo>
                    <a:pt x="19" y="42"/>
                  </a:lnTo>
                  <a:lnTo>
                    <a:pt x="15" y="38"/>
                  </a:lnTo>
                  <a:lnTo>
                    <a:pt x="11" y="38"/>
                  </a:lnTo>
                  <a:lnTo>
                    <a:pt x="11" y="38"/>
                  </a:lnTo>
                  <a:lnTo>
                    <a:pt x="11" y="38"/>
                  </a:lnTo>
                  <a:lnTo>
                    <a:pt x="8" y="34"/>
                  </a:lnTo>
                  <a:lnTo>
                    <a:pt x="8" y="34"/>
                  </a:lnTo>
                  <a:lnTo>
                    <a:pt x="4" y="34"/>
                  </a:lnTo>
                  <a:lnTo>
                    <a:pt x="4" y="30"/>
                  </a:lnTo>
                  <a:lnTo>
                    <a:pt x="4" y="30"/>
                  </a:lnTo>
                  <a:lnTo>
                    <a:pt x="4" y="30"/>
                  </a:lnTo>
                  <a:lnTo>
                    <a:pt x="0" y="27"/>
                  </a:lnTo>
                  <a:lnTo>
                    <a:pt x="161" y="50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Oval 324"/>
            <p:cNvSpPr>
              <a:spLocks noChangeArrowheads="1"/>
            </p:cNvSpPr>
            <p:nvPr/>
          </p:nvSpPr>
          <p:spPr bwMode="auto">
            <a:xfrm>
              <a:off x="939" y="1792"/>
              <a:ext cx="280" cy="280"/>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325"/>
            <p:cNvSpPr>
              <a:spLocks/>
            </p:cNvSpPr>
            <p:nvPr/>
          </p:nvSpPr>
          <p:spPr bwMode="auto">
            <a:xfrm>
              <a:off x="1130" y="1908"/>
              <a:ext cx="587" cy="213"/>
            </a:xfrm>
            <a:custGeom>
              <a:avLst/>
              <a:gdLst>
                <a:gd name="T0" fmla="*/ 44 w 587"/>
                <a:gd name="T1" fmla="*/ 0 h 213"/>
                <a:gd name="T2" fmla="*/ 41 w 587"/>
                <a:gd name="T3" fmla="*/ 0 h 213"/>
                <a:gd name="T4" fmla="*/ 33 w 587"/>
                <a:gd name="T5" fmla="*/ 0 h 213"/>
                <a:gd name="T6" fmla="*/ 29 w 587"/>
                <a:gd name="T7" fmla="*/ 0 h 213"/>
                <a:gd name="T8" fmla="*/ 26 w 587"/>
                <a:gd name="T9" fmla="*/ 3 h 213"/>
                <a:gd name="T10" fmla="*/ 22 w 587"/>
                <a:gd name="T11" fmla="*/ 3 h 213"/>
                <a:gd name="T12" fmla="*/ 18 w 587"/>
                <a:gd name="T13" fmla="*/ 7 h 213"/>
                <a:gd name="T14" fmla="*/ 14 w 587"/>
                <a:gd name="T15" fmla="*/ 11 h 213"/>
                <a:gd name="T16" fmla="*/ 11 w 587"/>
                <a:gd name="T17" fmla="*/ 15 h 213"/>
                <a:gd name="T18" fmla="*/ 7 w 587"/>
                <a:gd name="T19" fmla="*/ 22 h 213"/>
                <a:gd name="T20" fmla="*/ 3 w 587"/>
                <a:gd name="T21" fmla="*/ 26 h 213"/>
                <a:gd name="T22" fmla="*/ 3 w 587"/>
                <a:gd name="T23" fmla="*/ 30 h 213"/>
                <a:gd name="T24" fmla="*/ 0 w 587"/>
                <a:gd name="T25" fmla="*/ 37 h 213"/>
                <a:gd name="T26" fmla="*/ 0 w 587"/>
                <a:gd name="T27" fmla="*/ 41 h 213"/>
                <a:gd name="T28" fmla="*/ 0 w 587"/>
                <a:gd name="T29" fmla="*/ 48 h 213"/>
                <a:gd name="T30" fmla="*/ 0 w 587"/>
                <a:gd name="T31" fmla="*/ 56 h 213"/>
                <a:gd name="T32" fmla="*/ 0 w 587"/>
                <a:gd name="T33" fmla="*/ 59 h 213"/>
                <a:gd name="T34" fmla="*/ 3 w 587"/>
                <a:gd name="T35" fmla="*/ 63 h 213"/>
                <a:gd name="T36" fmla="*/ 3 w 587"/>
                <a:gd name="T37" fmla="*/ 71 h 213"/>
                <a:gd name="T38" fmla="*/ 7 w 587"/>
                <a:gd name="T39" fmla="*/ 74 h 213"/>
                <a:gd name="T40" fmla="*/ 11 w 587"/>
                <a:gd name="T41" fmla="*/ 78 h 213"/>
                <a:gd name="T42" fmla="*/ 14 w 587"/>
                <a:gd name="T43" fmla="*/ 82 h 213"/>
                <a:gd name="T44" fmla="*/ 18 w 587"/>
                <a:gd name="T45" fmla="*/ 86 h 213"/>
                <a:gd name="T46" fmla="*/ 22 w 587"/>
                <a:gd name="T47" fmla="*/ 86 h 213"/>
                <a:gd name="T48" fmla="*/ 26 w 587"/>
                <a:gd name="T49" fmla="*/ 89 h 213"/>
                <a:gd name="T50" fmla="*/ 561 w 587"/>
                <a:gd name="T51" fmla="*/ 213 h 213"/>
                <a:gd name="T52" fmla="*/ 557 w 587"/>
                <a:gd name="T53" fmla="*/ 209 h 213"/>
                <a:gd name="T54" fmla="*/ 553 w 587"/>
                <a:gd name="T55" fmla="*/ 205 h 213"/>
                <a:gd name="T56" fmla="*/ 549 w 587"/>
                <a:gd name="T57" fmla="*/ 205 h 213"/>
                <a:gd name="T58" fmla="*/ 549 w 587"/>
                <a:gd name="T59" fmla="*/ 202 h 213"/>
                <a:gd name="T60" fmla="*/ 546 w 587"/>
                <a:gd name="T61" fmla="*/ 194 h 213"/>
                <a:gd name="T62" fmla="*/ 542 w 587"/>
                <a:gd name="T63" fmla="*/ 190 h 213"/>
                <a:gd name="T64" fmla="*/ 542 w 587"/>
                <a:gd name="T65" fmla="*/ 187 h 213"/>
                <a:gd name="T66" fmla="*/ 538 w 587"/>
                <a:gd name="T67" fmla="*/ 179 h 213"/>
                <a:gd name="T68" fmla="*/ 538 w 587"/>
                <a:gd name="T69" fmla="*/ 175 h 213"/>
                <a:gd name="T70" fmla="*/ 538 w 587"/>
                <a:gd name="T71" fmla="*/ 168 h 213"/>
                <a:gd name="T72" fmla="*/ 538 w 587"/>
                <a:gd name="T73" fmla="*/ 164 h 213"/>
                <a:gd name="T74" fmla="*/ 542 w 587"/>
                <a:gd name="T75" fmla="*/ 157 h 213"/>
                <a:gd name="T76" fmla="*/ 542 w 587"/>
                <a:gd name="T77" fmla="*/ 153 h 213"/>
                <a:gd name="T78" fmla="*/ 546 w 587"/>
                <a:gd name="T79" fmla="*/ 145 h 213"/>
                <a:gd name="T80" fmla="*/ 549 w 587"/>
                <a:gd name="T81" fmla="*/ 142 h 213"/>
                <a:gd name="T82" fmla="*/ 549 w 587"/>
                <a:gd name="T83" fmla="*/ 134 h 213"/>
                <a:gd name="T84" fmla="*/ 553 w 587"/>
                <a:gd name="T85" fmla="*/ 131 h 213"/>
                <a:gd name="T86" fmla="*/ 557 w 587"/>
                <a:gd name="T87" fmla="*/ 127 h 213"/>
                <a:gd name="T88" fmla="*/ 564 w 587"/>
                <a:gd name="T89" fmla="*/ 127 h 213"/>
                <a:gd name="T90" fmla="*/ 568 w 587"/>
                <a:gd name="T91" fmla="*/ 123 h 213"/>
                <a:gd name="T92" fmla="*/ 572 w 587"/>
                <a:gd name="T93" fmla="*/ 119 h 213"/>
                <a:gd name="T94" fmla="*/ 576 w 587"/>
                <a:gd name="T95" fmla="*/ 119 h 213"/>
                <a:gd name="T96" fmla="*/ 579 w 587"/>
                <a:gd name="T97" fmla="*/ 119 h 213"/>
                <a:gd name="T98" fmla="*/ 587 w 587"/>
                <a:gd name="T99" fmla="*/ 11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7" h="213">
                  <a:moveTo>
                    <a:pt x="44" y="0"/>
                  </a:moveTo>
                  <a:lnTo>
                    <a:pt x="44" y="0"/>
                  </a:lnTo>
                  <a:lnTo>
                    <a:pt x="41" y="0"/>
                  </a:lnTo>
                  <a:lnTo>
                    <a:pt x="41" y="0"/>
                  </a:lnTo>
                  <a:lnTo>
                    <a:pt x="37" y="0"/>
                  </a:lnTo>
                  <a:lnTo>
                    <a:pt x="33" y="0"/>
                  </a:lnTo>
                  <a:lnTo>
                    <a:pt x="33" y="0"/>
                  </a:lnTo>
                  <a:lnTo>
                    <a:pt x="29" y="0"/>
                  </a:lnTo>
                  <a:lnTo>
                    <a:pt x="29" y="0"/>
                  </a:lnTo>
                  <a:lnTo>
                    <a:pt x="26" y="3"/>
                  </a:lnTo>
                  <a:lnTo>
                    <a:pt x="22" y="3"/>
                  </a:lnTo>
                  <a:lnTo>
                    <a:pt x="22" y="3"/>
                  </a:lnTo>
                  <a:lnTo>
                    <a:pt x="18" y="7"/>
                  </a:lnTo>
                  <a:lnTo>
                    <a:pt x="18" y="7"/>
                  </a:lnTo>
                  <a:lnTo>
                    <a:pt x="14" y="11"/>
                  </a:lnTo>
                  <a:lnTo>
                    <a:pt x="14" y="11"/>
                  </a:lnTo>
                  <a:lnTo>
                    <a:pt x="11" y="15"/>
                  </a:lnTo>
                  <a:lnTo>
                    <a:pt x="11" y="15"/>
                  </a:lnTo>
                  <a:lnTo>
                    <a:pt x="7" y="18"/>
                  </a:lnTo>
                  <a:lnTo>
                    <a:pt x="7" y="22"/>
                  </a:lnTo>
                  <a:lnTo>
                    <a:pt x="7" y="22"/>
                  </a:lnTo>
                  <a:lnTo>
                    <a:pt x="3" y="26"/>
                  </a:lnTo>
                  <a:lnTo>
                    <a:pt x="3" y="30"/>
                  </a:lnTo>
                  <a:lnTo>
                    <a:pt x="3" y="30"/>
                  </a:lnTo>
                  <a:lnTo>
                    <a:pt x="3" y="33"/>
                  </a:lnTo>
                  <a:lnTo>
                    <a:pt x="0" y="37"/>
                  </a:lnTo>
                  <a:lnTo>
                    <a:pt x="0" y="41"/>
                  </a:lnTo>
                  <a:lnTo>
                    <a:pt x="0" y="41"/>
                  </a:lnTo>
                  <a:lnTo>
                    <a:pt x="0" y="44"/>
                  </a:lnTo>
                  <a:lnTo>
                    <a:pt x="0" y="48"/>
                  </a:lnTo>
                  <a:lnTo>
                    <a:pt x="0" y="52"/>
                  </a:lnTo>
                  <a:lnTo>
                    <a:pt x="0" y="56"/>
                  </a:lnTo>
                  <a:lnTo>
                    <a:pt x="0" y="56"/>
                  </a:lnTo>
                  <a:lnTo>
                    <a:pt x="0" y="59"/>
                  </a:lnTo>
                  <a:lnTo>
                    <a:pt x="3" y="63"/>
                  </a:lnTo>
                  <a:lnTo>
                    <a:pt x="3" y="63"/>
                  </a:lnTo>
                  <a:lnTo>
                    <a:pt x="3" y="67"/>
                  </a:lnTo>
                  <a:lnTo>
                    <a:pt x="3" y="71"/>
                  </a:lnTo>
                  <a:lnTo>
                    <a:pt x="7" y="71"/>
                  </a:lnTo>
                  <a:lnTo>
                    <a:pt x="7" y="74"/>
                  </a:lnTo>
                  <a:lnTo>
                    <a:pt x="7" y="74"/>
                  </a:lnTo>
                  <a:lnTo>
                    <a:pt x="11" y="78"/>
                  </a:lnTo>
                  <a:lnTo>
                    <a:pt x="11" y="78"/>
                  </a:lnTo>
                  <a:lnTo>
                    <a:pt x="14" y="82"/>
                  </a:lnTo>
                  <a:lnTo>
                    <a:pt x="14" y="82"/>
                  </a:lnTo>
                  <a:lnTo>
                    <a:pt x="18" y="86"/>
                  </a:lnTo>
                  <a:lnTo>
                    <a:pt x="18" y="86"/>
                  </a:lnTo>
                  <a:lnTo>
                    <a:pt x="22" y="86"/>
                  </a:lnTo>
                  <a:lnTo>
                    <a:pt x="22" y="86"/>
                  </a:lnTo>
                  <a:lnTo>
                    <a:pt x="26" y="89"/>
                  </a:lnTo>
                  <a:lnTo>
                    <a:pt x="564" y="213"/>
                  </a:lnTo>
                  <a:lnTo>
                    <a:pt x="561" y="213"/>
                  </a:lnTo>
                  <a:lnTo>
                    <a:pt x="561" y="209"/>
                  </a:lnTo>
                  <a:lnTo>
                    <a:pt x="557" y="209"/>
                  </a:lnTo>
                  <a:lnTo>
                    <a:pt x="557" y="209"/>
                  </a:lnTo>
                  <a:lnTo>
                    <a:pt x="553" y="205"/>
                  </a:lnTo>
                  <a:lnTo>
                    <a:pt x="553" y="205"/>
                  </a:lnTo>
                  <a:lnTo>
                    <a:pt x="549" y="205"/>
                  </a:lnTo>
                  <a:lnTo>
                    <a:pt x="549" y="202"/>
                  </a:lnTo>
                  <a:lnTo>
                    <a:pt x="549" y="202"/>
                  </a:lnTo>
                  <a:lnTo>
                    <a:pt x="546" y="198"/>
                  </a:lnTo>
                  <a:lnTo>
                    <a:pt x="546" y="194"/>
                  </a:lnTo>
                  <a:lnTo>
                    <a:pt x="542" y="194"/>
                  </a:lnTo>
                  <a:lnTo>
                    <a:pt x="542" y="190"/>
                  </a:lnTo>
                  <a:lnTo>
                    <a:pt x="542" y="187"/>
                  </a:lnTo>
                  <a:lnTo>
                    <a:pt x="542" y="187"/>
                  </a:lnTo>
                  <a:lnTo>
                    <a:pt x="542" y="183"/>
                  </a:lnTo>
                  <a:lnTo>
                    <a:pt x="538" y="179"/>
                  </a:lnTo>
                  <a:lnTo>
                    <a:pt x="538" y="179"/>
                  </a:lnTo>
                  <a:lnTo>
                    <a:pt x="538" y="175"/>
                  </a:lnTo>
                  <a:lnTo>
                    <a:pt x="538" y="172"/>
                  </a:lnTo>
                  <a:lnTo>
                    <a:pt x="538" y="168"/>
                  </a:lnTo>
                  <a:lnTo>
                    <a:pt x="538" y="164"/>
                  </a:lnTo>
                  <a:lnTo>
                    <a:pt x="538" y="164"/>
                  </a:lnTo>
                  <a:lnTo>
                    <a:pt x="542" y="160"/>
                  </a:lnTo>
                  <a:lnTo>
                    <a:pt x="542" y="157"/>
                  </a:lnTo>
                  <a:lnTo>
                    <a:pt x="542" y="153"/>
                  </a:lnTo>
                  <a:lnTo>
                    <a:pt x="542" y="153"/>
                  </a:lnTo>
                  <a:lnTo>
                    <a:pt x="546" y="149"/>
                  </a:lnTo>
                  <a:lnTo>
                    <a:pt x="546" y="145"/>
                  </a:lnTo>
                  <a:lnTo>
                    <a:pt x="546" y="142"/>
                  </a:lnTo>
                  <a:lnTo>
                    <a:pt x="549" y="142"/>
                  </a:lnTo>
                  <a:lnTo>
                    <a:pt x="549" y="138"/>
                  </a:lnTo>
                  <a:lnTo>
                    <a:pt x="549" y="134"/>
                  </a:lnTo>
                  <a:lnTo>
                    <a:pt x="553" y="134"/>
                  </a:lnTo>
                  <a:lnTo>
                    <a:pt x="553" y="131"/>
                  </a:lnTo>
                  <a:lnTo>
                    <a:pt x="557" y="131"/>
                  </a:lnTo>
                  <a:lnTo>
                    <a:pt x="557" y="127"/>
                  </a:lnTo>
                  <a:lnTo>
                    <a:pt x="561" y="127"/>
                  </a:lnTo>
                  <a:lnTo>
                    <a:pt x="564" y="127"/>
                  </a:lnTo>
                  <a:lnTo>
                    <a:pt x="564" y="123"/>
                  </a:lnTo>
                  <a:lnTo>
                    <a:pt x="568" y="123"/>
                  </a:lnTo>
                  <a:lnTo>
                    <a:pt x="568" y="123"/>
                  </a:lnTo>
                  <a:lnTo>
                    <a:pt x="572" y="119"/>
                  </a:lnTo>
                  <a:lnTo>
                    <a:pt x="576" y="119"/>
                  </a:lnTo>
                  <a:lnTo>
                    <a:pt x="576" y="119"/>
                  </a:lnTo>
                  <a:lnTo>
                    <a:pt x="579" y="119"/>
                  </a:lnTo>
                  <a:lnTo>
                    <a:pt x="579" y="119"/>
                  </a:lnTo>
                  <a:lnTo>
                    <a:pt x="583" y="119"/>
                  </a:lnTo>
                  <a:lnTo>
                    <a:pt x="587" y="119"/>
                  </a:lnTo>
                  <a:lnTo>
                    <a:pt x="4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326"/>
            <p:cNvSpPr>
              <a:spLocks/>
            </p:cNvSpPr>
            <p:nvPr/>
          </p:nvSpPr>
          <p:spPr bwMode="auto">
            <a:xfrm>
              <a:off x="580" y="1380"/>
              <a:ext cx="449" cy="486"/>
            </a:xfrm>
            <a:custGeom>
              <a:avLst/>
              <a:gdLst>
                <a:gd name="T0" fmla="*/ 381 w 449"/>
                <a:gd name="T1" fmla="*/ 486 h 486"/>
                <a:gd name="T2" fmla="*/ 385 w 449"/>
                <a:gd name="T3" fmla="*/ 486 h 486"/>
                <a:gd name="T4" fmla="*/ 385 w 449"/>
                <a:gd name="T5" fmla="*/ 486 h 486"/>
                <a:gd name="T6" fmla="*/ 389 w 449"/>
                <a:gd name="T7" fmla="*/ 486 h 486"/>
                <a:gd name="T8" fmla="*/ 389 w 449"/>
                <a:gd name="T9" fmla="*/ 483 h 486"/>
                <a:gd name="T10" fmla="*/ 392 w 449"/>
                <a:gd name="T11" fmla="*/ 483 h 486"/>
                <a:gd name="T12" fmla="*/ 396 w 449"/>
                <a:gd name="T13" fmla="*/ 479 h 486"/>
                <a:gd name="T14" fmla="*/ 400 w 449"/>
                <a:gd name="T15" fmla="*/ 479 h 486"/>
                <a:gd name="T16" fmla="*/ 404 w 449"/>
                <a:gd name="T17" fmla="*/ 475 h 486"/>
                <a:gd name="T18" fmla="*/ 411 w 449"/>
                <a:gd name="T19" fmla="*/ 471 h 486"/>
                <a:gd name="T20" fmla="*/ 415 w 449"/>
                <a:gd name="T21" fmla="*/ 468 h 486"/>
                <a:gd name="T22" fmla="*/ 419 w 449"/>
                <a:gd name="T23" fmla="*/ 464 h 486"/>
                <a:gd name="T24" fmla="*/ 422 w 449"/>
                <a:gd name="T25" fmla="*/ 460 h 486"/>
                <a:gd name="T26" fmla="*/ 426 w 449"/>
                <a:gd name="T27" fmla="*/ 457 h 486"/>
                <a:gd name="T28" fmla="*/ 430 w 449"/>
                <a:gd name="T29" fmla="*/ 453 h 486"/>
                <a:gd name="T30" fmla="*/ 434 w 449"/>
                <a:gd name="T31" fmla="*/ 449 h 486"/>
                <a:gd name="T32" fmla="*/ 437 w 449"/>
                <a:gd name="T33" fmla="*/ 445 h 486"/>
                <a:gd name="T34" fmla="*/ 441 w 449"/>
                <a:gd name="T35" fmla="*/ 442 h 486"/>
                <a:gd name="T36" fmla="*/ 445 w 449"/>
                <a:gd name="T37" fmla="*/ 438 h 486"/>
                <a:gd name="T38" fmla="*/ 445 w 449"/>
                <a:gd name="T39" fmla="*/ 434 h 486"/>
                <a:gd name="T40" fmla="*/ 449 w 449"/>
                <a:gd name="T41" fmla="*/ 430 h 486"/>
                <a:gd name="T42" fmla="*/ 449 w 449"/>
                <a:gd name="T43" fmla="*/ 430 h 486"/>
                <a:gd name="T44" fmla="*/ 449 w 449"/>
                <a:gd name="T45" fmla="*/ 427 h 486"/>
                <a:gd name="T46" fmla="*/ 449 w 449"/>
                <a:gd name="T47" fmla="*/ 427 h 486"/>
                <a:gd name="T48" fmla="*/ 449 w 449"/>
                <a:gd name="T49" fmla="*/ 427 h 486"/>
                <a:gd name="T50" fmla="*/ 71 w 449"/>
                <a:gd name="T51" fmla="*/ 0 h 486"/>
                <a:gd name="T52" fmla="*/ 71 w 449"/>
                <a:gd name="T53" fmla="*/ 0 h 486"/>
                <a:gd name="T54" fmla="*/ 71 w 449"/>
                <a:gd name="T55" fmla="*/ 4 h 486"/>
                <a:gd name="T56" fmla="*/ 67 w 449"/>
                <a:gd name="T57" fmla="*/ 4 h 486"/>
                <a:gd name="T58" fmla="*/ 67 w 449"/>
                <a:gd name="T59" fmla="*/ 8 h 486"/>
                <a:gd name="T60" fmla="*/ 63 w 449"/>
                <a:gd name="T61" fmla="*/ 11 h 486"/>
                <a:gd name="T62" fmla="*/ 63 w 449"/>
                <a:gd name="T63" fmla="*/ 15 h 486"/>
                <a:gd name="T64" fmla="*/ 60 w 449"/>
                <a:gd name="T65" fmla="*/ 19 h 486"/>
                <a:gd name="T66" fmla="*/ 56 w 449"/>
                <a:gd name="T67" fmla="*/ 23 h 486"/>
                <a:gd name="T68" fmla="*/ 52 w 449"/>
                <a:gd name="T69" fmla="*/ 26 h 486"/>
                <a:gd name="T70" fmla="*/ 48 w 449"/>
                <a:gd name="T71" fmla="*/ 30 h 486"/>
                <a:gd name="T72" fmla="*/ 45 w 449"/>
                <a:gd name="T73" fmla="*/ 34 h 486"/>
                <a:gd name="T74" fmla="*/ 41 w 449"/>
                <a:gd name="T75" fmla="*/ 38 h 486"/>
                <a:gd name="T76" fmla="*/ 33 w 449"/>
                <a:gd name="T77" fmla="*/ 41 h 486"/>
                <a:gd name="T78" fmla="*/ 30 w 449"/>
                <a:gd name="T79" fmla="*/ 45 h 486"/>
                <a:gd name="T80" fmla="*/ 26 w 449"/>
                <a:gd name="T81" fmla="*/ 49 h 486"/>
                <a:gd name="T82" fmla="*/ 22 w 449"/>
                <a:gd name="T83" fmla="*/ 49 h 486"/>
                <a:gd name="T84" fmla="*/ 18 w 449"/>
                <a:gd name="T85" fmla="*/ 53 h 486"/>
                <a:gd name="T86" fmla="*/ 15 w 449"/>
                <a:gd name="T87" fmla="*/ 56 h 486"/>
                <a:gd name="T88" fmla="*/ 11 w 449"/>
                <a:gd name="T89" fmla="*/ 56 h 486"/>
                <a:gd name="T90" fmla="*/ 7 w 449"/>
                <a:gd name="T91" fmla="*/ 60 h 486"/>
                <a:gd name="T92" fmla="*/ 3 w 449"/>
                <a:gd name="T93" fmla="*/ 60 h 486"/>
                <a:gd name="T94" fmla="*/ 3 w 449"/>
                <a:gd name="T95" fmla="*/ 60 h 486"/>
                <a:gd name="T96" fmla="*/ 3 w 449"/>
                <a:gd name="T97" fmla="*/ 60 h 486"/>
                <a:gd name="T98" fmla="*/ 0 w 449"/>
                <a:gd name="T99" fmla="*/ 6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9" h="486">
                  <a:moveTo>
                    <a:pt x="381" y="486"/>
                  </a:moveTo>
                  <a:lnTo>
                    <a:pt x="381" y="486"/>
                  </a:lnTo>
                  <a:lnTo>
                    <a:pt x="381" y="486"/>
                  </a:lnTo>
                  <a:lnTo>
                    <a:pt x="385" y="486"/>
                  </a:lnTo>
                  <a:lnTo>
                    <a:pt x="385" y="486"/>
                  </a:lnTo>
                  <a:lnTo>
                    <a:pt x="385" y="486"/>
                  </a:lnTo>
                  <a:lnTo>
                    <a:pt x="385" y="486"/>
                  </a:lnTo>
                  <a:lnTo>
                    <a:pt x="389" y="486"/>
                  </a:lnTo>
                  <a:lnTo>
                    <a:pt x="389" y="486"/>
                  </a:lnTo>
                  <a:lnTo>
                    <a:pt x="389" y="483"/>
                  </a:lnTo>
                  <a:lnTo>
                    <a:pt x="392" y="483"/>
                  </a:lnTo>
                  <a:lnTo>
                    <a:pt x="392" y="483"/>
                  </a:lnTo>
                  <a:lnTo>
                    <a:pt x="396" y="483"/>
                  </a:lnTo>
                  <a:lnTo>
                    <a:pt x="396" y="479"/>
                  </a:lnTo>
                  <a:lnTo>
                    <a:pt x="400" y="479"/>
                  </a:lnTo>
                  <a:lnTo>
                    <a:pt x="400" y="479"/>
                  </a:lnTo>
                  <a:lnTo>
                    <a:pt x="404" y="475"/>
                  </a:lnTo>
                  <a:lnTo>
                    <a:pt x="404" y="475"/>
                  </a:lnTo>
                  <a:lnTo>
                    <a:pt x="407" y="475"/>
                  </a:lnTo>
                  <a:lnTo>
                    <a:pt x="411" y="471"/>
                  </a:lnTo>
                  <a:lnTo>
                    <a:pt x="411" y="471"/>
                  </a:lnTo>
                  <a:lnTo>
                    <a:pt x="415" y="468"/>
                  </a:lnTo>
                  <a:lnTo>
                    <a:pt x="415" y="468"/>
                  </a:lnTo>
                  <a:lnTo>
                    <a:pt x="419" y="464"/>
                  </a:lnTo>
                  <a:lnTo>
                    <a:pt x="419" y="464"/>
                  </a:lnTo>
                  <a:lnTo>
                    <a:pt x="422" y="460"/>
                  </a:lnTo>
                  <a:lnTo>
                    <a:pt x="426" y="460"/>
                  </a:lnTo>
                  <a:lnTo>
                    <a:pt x="426" y="457"/>
                  </a:lnTo>
                  <a:lnTo>
                    <a:pt x="430" y="457"/>
                  </a:lnTo>
                  <a:lnTo>
                    <a:pt x="430" y="453"/>
                  </a:lnTo>
                  <a:lnTo>
                    <a:pt x="434" y="453"/>
                  </a:lnTo>
                  <a:lnTo>
                    <a:pt x="434" y="449"/>
                  </a:lnTo>
                  <a:lnTo>
                    <a:pt x="437" y="445"/>
                  </a:lnTo>
                  <a:lnTo>
                    <a:pt x="437" y="445"/>
                  </a:lnTo>
                  <a:lnTo>
                    <a:pt x="441" y="442"/>
                  </a:lnTo>
                  <a:lnTo>
                    <a:pt x="441" y="442"/>
                  </a:lnTo>
                  <a:lnTo>
                    <a:pt x="441" y="442"/>
                  </a:lnTo>
                  <a:lnTo>
                    <a:pt x="445" y="438"/>
                  </a:lnTo>
                  <a:lnTo>
                    <a:pt x="445" y="438"/>
                  </a:lnTo>
                  <a:lnTo>
                    <a:pt x="445" y="434"/>
                  </a:lnTo>
                  <a:lnTo>
                    <a:pt x="449" y="434"/>
                  </a:lnTo>
                  <a:lnTo>
                    <a:pt x="449" y="430"/>
                  </a:lnTo>
                  <a:lnTo>
                    <a:pt x="449" y="430"/>
                  </a:lnTo>
                  <a:lnTo>
                    <a:pt x="449" y="430"/>
                  </a:lnTo>
                  <a:lnTo>
                    <a:pt x="449" y="430"/>
                  </a:lnTo>
                  <a:lnTo>
                    <a:pt x="449" y="427"/>
                  </a:lnTo>
                  <a:lnTo>
                    <a:pt x="449" y="427"/>
                  </a:lnTo>
                  <a:lnTo>
                    <a:pt x="449" y="427"/>
                  </a:lnTo>
                  <a:lnTo>
                    <a:pt x="449" y="427"/>
                  </a:lnTo>
                  <a:lnTo>
                    <a:pt x="449" y="427"/>
                  </a:lnTo>
                  <a:lnTo>
                    <a:pt x="71" y="0"/>
                  </a:lnTo>
                  <a:lnTo>
                    <a:pt x="71" y="0"/>
                  </a:lnTo>
                  <a:lnTo>
                    <a:pt x="71" y="0"/>
                  </a:lnTo>
                  <a:lnTo>
                    <a:pt x="71" y="0"/>
                  </a:lnTo>
                  <a:lnTo>
                    <a:pt x="71" y="0"/>
                  </a:lnTo>
                  <a:lnTo>
                    <a:pt x="71" y="4"/>
                  </a:lnTo>
                  <a:lnTo>
                    <a:pt x="67" y="4"/>
                  </a:lnTo>
                  <a:lnTo>
                    <a:pt x="67" y="4"/>
                  </a:lnTo>
                  <a:lnTo>
                    <a:pt x="67" y="8"/>
                  </a:lnTo>
                  <a:lnTo>
                    <a:pt x="67" y="8"/>
                  </a:lnTo>
                  <a:lnTo>
                    <a:pt x="67" y="8"/>
                  </a:lnTo>
                  <a:lnTo>
                    <a:pt x="63" y="11"/>
                  </a:lnTo>
                  <a:lnTo>
                    <a:pt x="63" y="11"/>
                  </a:lnTo>
                  <a:lnTo>
                    <a:pt x="63" y="15"/>
                  </a:lnTo>
                  <a:lnTo>
                    <a:pt x="60" y="15"/>
                  </a:lnTo>
                  <a:lnTo>
                    <a:pt x="60" y="19"/>
                  </a:lnTo>
                  <a:lnTo>
                    <a:pt x="56" y="19"/>
                  </a:lnTo>
                  <a:lnTo>
                    <a:pt x="56" y="23"/>
                  </a:lnTo>
                  <a:lnTo>
                    <a:pt x="52" y="23"/>
                  </a:lnTo>
                  <a:lnTo>
                    <a:pt x="52" y="26"/>
                  </a:lnTo>
                  <a:lnTo>
                    <a:pt x="48" y="26"/>
                  </a:lnTo>
                  <a:lnTo>
                    <a:pt x="48" y="30"/>
                  </a:lnTo>
                  <a:lnTo>
                    <a:pt x="45" y="30"/>
                  </a:lnTo>
                  <a:lnTo>
                    <a:pt x="45" y="34"/>
                  </a:lnTo>
                  <a:lnTo>
                    <a:pt x="41" y="34"/>
                  </a:lnTo>
                  <a:lnTo>
                    <a:pt x="41" y="38"/>
                  </a:lnTo>
                  <a:lnTo>
                    <a:pt x="37" y="38"/>
                  </a:lnTo>
                  <a:lnTo>
                    <a:pt x="33" y="41"/>
                  </a:lnTo>
                  <a:lnTo>
                    <a:pt x="33" y="41"/>
                  </a:lnTo>
                  <a:lnTo>
                    <a:pt x="30" y="45"/>
                  </a:lnTo>
                  <a:lnTo>
                    <a:pt x="30" y="45"/>
                  </a:lnTo>
                  <a:lnTo>
                    <a:pt x="26" y="49"/>
                  </a:lnTo>
                  <a:lnTo>
                    <a:pt x="22" y="49"/>
                  </a:lnTo>
                  <a:lnTo>
                    <a:pt x="22" y="49"/>
                  </a:lnTo>
                  <a:lnTo>
                    <a:pt x="18" y="53"/>
                  </a:lnTo>
                  <a:lnTo>
                    <a:pt x="18" y="53"/>
                  </a:lnTo>
                  <a:lnTo>
                    <a:pt x="15" y="56"/>
                  </a:lnTo>
                  <a:lnTo>
                    <a:pt x="15" y="56"/>
                  </a:lnTo>
                  <a:lnTo>
                    <a:pt x="11" y="56"/>
                  </a:lnTo>
                  <a:lnTo>
                    <a:pt x="11" y="56"/>
                  </a:lnTo>
                  <a:lnTo>
                    <a:pt x="11" y="60"/>
                  </a:lnTo>
                  <a:lnTo>
                    <a:pt x="7" y="60"/>
                  </a:lnTo>
                  <a:lnTo>
                    <a:pt x="7" y="60"/>
                  </a:lnTo>
                  <a:lnTo>
                    <a:pt x="3" y="60"/>
                  </a:lnTo>
                  <a:lnTo>
                    <a:pt x="3" y="60"/>
                  </a:lnTo>
                  <a:lnTo>
                    <a:pt x="3" y="60"/>
                  </a:lnTo>
                  <a:lnTo>
                    <a:pt x="3" y="60"/>
                  </a:lnTo>
                  <a:lnTo>
                    <a:pt x="3" y="60"/>
                  </a:lnTo>
                  <a:lnTo>
                    <a:pt x="0" y="60"/>
                  </a:lnTo>
                  <a:lnTo>
                    <a:pt x="0" y="60"/>
                  </a:lnTo>
                  <a:lnTo>
                    <a:pt x="381" y="48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Oval 327"/>
            <p:cNvSpPr>
              <a:spLocks noChangeArrowheads="1"/>
            </p:cNvSpPr>
            <p:nvPr/>
          </p:nvSpPr>
          <p:spPr bwMode="auto">
            <a:xfrm>
              <a:off x="344" y="1126"/>
              <a:ext cx="333" cy="33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328"/>
            <p:cNvSpPr>
              <a:spLocks/>
            </p:cNvSpPr>
            <p:nvPr/>
          </p:nvSpPr>
          <p:spPr bwMode="auto">
            <a:xfrm>
              <a:off x="557" y="617"/>
              <a:ext cx="400" cy="569"/>
            </a:xfrm>
            <a:custGeom>
              <a:avLst/>
              <a:gdLst>
                <a:gd name="T0" fmla="*/ 0 w 400"/>
                <a:gd name="T1" fmla="*/ 520 h 569"/>
                <a:gd name="T2" fmla="*/ 0 w 400"/>
                <a:gd name="T3" fmla="*/ 520 h 569"/>
                <a:gd name="T4" fmla="*/ 0 w 400"/>
                <a:gd name="T5" fmla="*/ 520 h 569"/>
                <a:gd name="T6" fmla="*/ 0 w 400"/>
                <a:gd name="T7" fmla="*/ 520 h 569"/>
                <a:gd name="T8" fmla="*/ 4 w 400"/>
                <a:gd name="T9" fmla="*/ 524 h 569"/>
                <a:gd name="T10" fmla="*/ 8 w 400"/>
                <a:gd name="T11" fmla="*/ 524 h 569"/>
                <a:gd name="T12" fmla="*/ 11 w 400"/>
                <a:gd name="T13" fmla="*/ 528 h 569"/>
                <a:gd name="T14" fmla="*/ 15 w 400"/>
                <a:gd name="T15" fmla="*/ 531 h 569"/>
                <a:gd name="T16" fmla="*/ 19 w 400"/>
                <a:gd name="T17" fmla="*/ 535 h 569"/>
                <a:gd name="T18" fmla="*/ 23 w 400"/>
                <a:gd name="T19" fmla="*/ 535 h 569"/>
                <a:gd name="T20" fmla="*/ 26 w 400"/>
                <a:gd name="T21" fmla="*/ 539 h 569"/>
                <a:gd name="T22" fmla="*/ 34 w 400"/>
                <a:gd name="T23" fmla="*/ 543 h 569"/>
                <a:gd name="T24" fmla="*/ 38 w 400"/>
                <a:gd name="T25" fmla="*/ 546 h 569"/>
                <a:gd name="T26" fmla="*/ 41 w 400"/>
                <a:gd name="T27" fmla="*/ 550 h 569"/>
                <a:gd name="T28" fmla="*/ 49 w 400"/>
                <a:gd name="T29" fmla="*/ 550 h 569"/>
                <a:gd name="T30" fmla="*/ 53 w 400"/>
                <a:gd name="T31" fmla="*/ 554 h 569"/>
                <a:gd name="T32" fmla="*/ 56 w 400"/>
                <a:gd name="T33" fmla="*/ 557 h 569"/>
                <a:gd name="T34" fmla="*/ 60 w 400"/>
                <a:gd name="T35" fmla="*/ 561 h 569"/>
                <a:gd name="T36" fmla="*/ 64 w 400"/>
                <a:gd name="T37" fmla="*/ 561 h 569"/>
                <a:gd name="T38" fmla="*/ 68 w 400"/>
                <a:gd name="T39" fmla="*/ 565 h 569"/>
                <a:gd name="T40" fmla="*/ 71 w 400"/>
                <a:gd name="T41" fmla="*/ 565 h 569"/>
                <a:gd name="T42" fmla="*/ 75 w 400"/>
                <a:gd name="T43" fmla="*/ 565 h 569"/>
                <a:gd name="T44" fmla="*/ 75 w 400"/>
                <a:gd name="T45" fmla="*/ 569 h 569"/>
                <a:gd name="T46" fmla="*/ 75 w 400"/>
                <a:gd name="T47" fmla="*/ 569 h 569"/>
                <a:gd name="T48" fmla="*/ 75 w 400"/>
                <a:gd name="T49" fmla="*/ 569 h 569"/>
                <a:gd name="T50" fmla="*/ 400 w 400"/>
                <a:gd name="T51" fmla="*/ 53 h 569"/>
                <a:gd name="T52" fmla="*/ 400 w 400"/>
                <a:gd name="T53" fmla="*/ 49 h 569"/>
                <a:gd name="T54" fmla="*/ 400 w 400"/>
                <a:gd name="T55" fmla="*/ 49 h 569"/>
                <a:gd name="T56" fmla="*/ 397 w 400"/>
                <a:gd name="T57" fmla="*/ 49 h 569"/>
                <a:gd name="T58" fmla="*/ 393 w 400"/>
                <a:gd name="T59" fmla="*/ 49 h 569"/>
                <a:gd name="T60" fmla="*/ 389 w 400"/>
                <a:gd name="T61" fmla="*/ 45 h 569"/>
                <a:gd name="T62" fmla="*/ 389 w 400"/>
                <a:gd name="T63" fmla="*/ 45 h 569"/>
                <a:gd name="T64" fmla="*/ 382 w 400"/>
                <a:gd name="T65" fmla="*/ 41 h 569"/>
                <a:gd name="T66" fmla="*/ 378 w 400"/>
                <a:gd name="T67" fmla="*/ 38 h 569"/>
                <a:gd name="T68" fmla="*/ 374 w 400"/>
                <a:gd name="T69" fmla="*/ 38 h 569"/>
                <a:gd name="T70" fmla="*/ 371 w 400"/>
                <a:gd name="T71" fmla="*/ 34 h 569"/>
                <a:gd name="T72" fmla="*/ 363 w 400"/>
                <a:gd name="T73" fmla="*/ 30 h 569"/>
                <a:gd name="T74" fmla="*/ 359 w 400"/>
                <a:gd name="T75" fmla="*/ 26 h 569"/>
                <a:gd name="T76" fmla="*/ 356 w 400"/>
                <a:gd name="T77" fmla="*/ 23 h 569"/>
                <a:gd name="T78" fmla="*/ 348 w 400"/>
                <a:gd name="T79" fmla="*/ 19 h 569"/>
                <a:gd name="T80" fmla="*/ 344 w 400"/>
                <a:gd name="T81" fmla="*/ 19 h 569"/>
                <a:gd name="T82" fmla="*/ 341 w 400"/>
                <a:gd name="T83" fmla="*/ 15 h 569"/>
                <a:gd name="T84" fmla="*/ 337 w 400"/>
                <a:gd name="T85" fmla="*/ 11 h 569"/>
                <a:gd name="T86" fmla="*/ 333 w 400"/>
                <a:gd name="T87" fmla="*/ 8 h 569"/>
                <a:gd name="T88" fmla="*/ 329 w 400"/>
                <a:gd name="T89" fmla="*/ 8 h 569"/>
                <a:gd name="T90" fmla="*/ 326 w 400"/>
                <a:gd name="T91" fmla="*/ 4 h 569"/>
                <a:gd name="T92" fmla="*/ 326 w 400"/>
                <a:gd name="T93" fmla="*/ 4 h 569"/>
                <a:gd name="T94" fmla="*/ 326 w 400"/>
                <a:gd name="T95" fmla="*/ 4 h 569"/>
                <a:gd name="T96" fmla="*/ 322 w 400"/>
                <a:gd name="T97" fmla="*/ 0 h 569"/>
                <a:gd name="T98" fmla="*/ 322 w 400"/>
                <a:gd name="T99"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569">
                  <a:moveTo>
                    <a:pt x="0" y="520"/>
                  </a:moveTo>
                  <a:lnTo>
                    <a:pt x="0" y="520"/>
                  </a:lnTo>
                  <a:lnTo>
                    <a:pt x="0" y="520"/>
                  </a:lnTo>
                  <a:lnTo>
                    <a:pt x="0" y="520"/>
                  </a:lnTo>
                  <a:lnTo>
                    <a:pt x="0" y="520"/>
                  </a:lnTo>
                  <a:lnTo>
                    <a:pt x="0" y="520"/>
                  </a:lnTo>
                  <a:lnTo>
                    <a:pt x="0" y="520"/>
                  </a:lnTo>
                  <a:lnTo>
                    <a:pt x="0" y="520"/>
                  </a:lnTo>
                  <a:lnTo>
                    <a:pt x="4" y="524"/>
                  </a:lnTo>
                  <a:lnTo>
                    <a:pt x="4" y="524"/>
                  </a:lnTo>
                  <a:lnTo>
                    <a:pt x="4" y="524"/>
                  </a:lnTo>
                  <a:lnTo>
                    <a:pt x="8" y="524"/>
                  </a:lnTo>
                  <a:lnTo>
                    <a:pt x="8" y="528"/>
                  </a:lnTo>
                  <a:lnTo>
                    <a:pt x="11" y="528"/>
                  </a:lnTo>
                  <a:lnTo>
                    <a:pt x="11" y="528"/>
                  </a:lnTo>
                  <a:lnTo>
                    <a:pt x="15" y="531"/>
                  </a:lnTo>
                  <a:lnTo>
                    <a:pt x="15" y="531"/>
                  </a:lnTo>
                  <a:lnTo>
                    <a:pt x="19" y="535"/>
                  </a:lnTo>
                  <a:lnTo>
                    <a:pt x="19" y="535"/>
                  </a:lnTo>
                  <a:lnTo>
                    <a:pt x="23" y="535"/>
                  </a:lnTo>
                  <a:lnTo>
                    <a:pt x="26" y="539"/>
                  </a:lnTo>
                  <a:lnTo>
                    <a:pt x="26" y="539"/>
                  </a:lnTo>
                  <a:lnTo>
                    <a:pt x="30" y="543"/>
                  </a:lnTo>
                  <a:lnTo>
                    <a:pt x="34" y="543"/>
                  </a:lnTo>
                  <a:lnTo>
                    <a:pt x="34" y="543"/>
                  </a:lnTo>
                  <a:lnTo>
                    <a:pt x="38" y="546"/>
                  </a:lnTo>
                  <a:lnTo>
                    <a:pt x="41" y="546"/>
                  </a:lnTo>
                  <a:lnTo>
                    <a:pt x="41" y="550"/>
                  </a:lnTo>
                  <a:lnTo>
                    <a:pt x="45" y="550"/>
                  </a:lnTo>
                  <a:lnTo>
                    <a:pt x="49" y="550"/>
                  </a:lnTo>
                  <a:lnTo>
                    <a:pt x="49" y="554"/>
                  </a:lnTo>
                  <a:lnTo>
                    <a:pt x="53" y="554"/>
                  </a:lnTo>
                  <a:lnTo>
                    <a:pt x="53" y="557"/>
                  </a:lnTo>
                  <a:lnTo>
                    <a:pt x="56" y="557"/>
                  </a:lnTo>
                  <a:lnTo>
                    <a:pt x="60" y="557"/>
                  </a:lnTo>
                  <a:lnTo>
                    <a:pt x="60" y="561"/>
                  </a:lnTo>
                  <a:lnTo>
                    <a:pt x="64" y="561"/>
                  </a:lnTo>
                  <a:lnTo>
                    <a:pt x="64" y="561"/>
                  </a:lnTo>
                  <a:lnTo>
                    <a:pt x="68" y="561"/>
                  </a:lnTo>
                  <a:lnTo>
                    <a:pt x="68" y="565"/>
                  </a:lnTo>
                  <a:lnTo>
                    <a:pt x="71" y="565"/>
                  </a:lnTo>
                  <a:lnTo>
                    <a:pt x="71" y="565"/>
                  </a:lnTo>
                  <a:lnTo>
                    <a:pt x="71" y="565"/>
                  </a:lnTo>
                  <a:lnTo>
                    <a:pt x="75" y="565"/>
                  </a:lnTo>
                  <a:lnTo>
                    <a:pt x="75" y="565"/>
                  </a:lnTo>
                  <a:lnTo>
                    <a:pt x="75" y="569"/>
                  </a:lnTo>
                  <a:lnTo>
                    <a:pt x="75" y="569"/>
                  </a:lnTo>
                  <a:lnTo>
                    <a:pt x="75" y="569"/>
                  </a:lnTo>
                  <a:lnTo>
                    <a:pt x="75" y="569"/>
                  </a:lnTo>
                  <a:lnTo>
                    <a:pt x="75" y="569"/>
                  </a:lnTo>
                  <a:lnTo>
                    <a:pt x="400" y="53"/>
                  </a:lnTo>
                  <a:lnTo>
                    <a:pt x="400" y="53"/>
                  </a:lnTo>
                  <a:lnTo>
                    <a:pt x="400" y="49"/>
                  </a:lnTo>
                  <a:lnTo>
                    <a:pt x="400" y="49"/>
                  </a:lnTo>
                  <a:lnTo>
                    <a:pt x="400" y="49"/>
                  </a:lnTo>
                  <a:lnTo>
                    <a:pt x="400" y="49"/>
                  </a:lnTo>
                  <a:lnTo>
                    <a:pt x="397" y="49"/>
                  </a:lnTo>
                  <a:lnTo>
                    <a:pt x="397" y="49"/>
                  </a:lnTo>
                  <a:lnTo>
                    <a:pt x="397" y="49"/>
                  </a:lnTo>
                  <a:lnTo>
                    <a:pt x="393" y="49"/>
                  </a:lnTo>
                  <a:lnTo>
                    <a:pt x="393" y="45"/>
                  </a:lnTo>
                  <a:lnTo>
                    <a:pt x="389" y="45"/>
                  </a:lnTo>
                  <a:lnTo>
                    <a:pt x="389" y="45"/>
                  </a:lnTo>
                  <a:lnTo>
                    <a:pt x="389" y="45"/>
                  </a:lnTo>
                  <a:lnTo>
                    <a:pt x="385" y="41"/>
                  </a:lnTo>
                  <a:lnTo>
                    <a:pt x="382" y="41"/>
                  </a:lnTo>
                  <a:lnTo>
                    <a:pt x="382" y="41"/>
                  </a:lnTo>
                  <a:lnTo>
                    <a:pt x="378" y="38"/>
                  </a:lnTo>
                  <a:lnTo>
                    <a:pt x="378" y="38"/>
                  </a:lnTo>
                  <a:lnTo>
                    <a:pt x="374" y="38"/>
                  </a:lnTo>
                  <a:lnTo>
                    <a:pt x="371" y="34"/>
                  </a:lnTo>
                  <a:lnTo>
                    <a:pt x="371" y="34"/>
                  </a:lnTo>
                  <a:lnTo>
                    <a:pt x="367" y="30"/>
                  </a:lnTo>
                  <a:lnTo>
                    <a:pt x="363" y="30"/>
                  </a:lnTo>
                  <a:lnTo>
                    <a:pt x="363" y="30"/>
                  </a:lnTo>
                  <a:lnTo>
                    <a:pt x="359" y="26"/>
                  </a:lnTo>
                  <a:lnTo>
                    <a:pt x="356" y="26"/>
                  </a:lnTo>
                  <a:lnTo>
                    <a:pt x="356" y="23"/>
                  </a:lnTo>
                  <a:lnTo>
                    <a:pt x="352" y="23"/>
                  </a:lnTo>
                  <a:lnTo>
                    <a:pt x="348" y="19"/>
                  </a:lnTo>
                  <a:lnTo>
                    <a:pt x="348" y="19"/>
                  </a:lnTo>
                  <a:lnTo>
                    <a:pt x="344" y="19"/>
                  </a:lnTo>
                  <a:lnTo>
                    <a:pt x="344" y="15"/>
                  </a:lnTo>
                  <a:lnTo>
                    <a:pt x="341" y="15"/>
                  </a:lnTo>
                  <a:lnTo>
                    <a:pt x="341" y="11"/>
                  </a:lnTo>
                  <a:lnTo>
                    <a:pt x="337" y="11"/>
                  </a:lnTo>
                  <a:lnTo>
                    <a:pt x="333" y="11"/>
                  </a:lnTo>
                  <a:lnTo>
                    <a:pt x="333" y="8"/>
                  </a:lnTo>
                  <a:lnTo>
                    <a:pt x="333" y="8"/>
                  </a:lnTo>
                  <a:lnTo>
                    <a:pt x="329" y="8"/>
                  </a:lnTo>
                  <a:lnTo>
                    <a:pt x="329" y="8"/>
                  </a:lnTo>
                  <a:lnTo>
                    <a:pt x="326" y="4"/>
                  </a:lnTo>
                  <a:lnTo>
                    <a:pt x="326" y="4"/>
                  </a:lnTo>
                  <a:lnTo>
                    <a:pt x="326" y="4"/>
                  </a:lnTo>
                  <a:lnTo>
                    <a:pt x="326" y="4"/>
                  </a:lnTo>
                  <a:lnTo>
                    <a:pt x="326" y="4"/>
                  </a:lnTo>
                  <a:lnTo>
                    <a:pt x="322" y="4"/>
                  </a:lnTo>
                  <a:lnTo>
                    <a:pt x="322" y="0"/>
                  </a:lnTo>
                  <a:lnTo>
                    <a:pt x="322" y="0"/>
                  </a:lnTo>
                  <a:lnTo>
                    <a:pt x="322" y="0"/>
                  </a:lnTo>
                  <a:lnTo>
                    <a:pt x="0" y="52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Oval 329"/>
            <p:cNvSpPr>
              <a:spLocks noChangeArrowheads="1"/>
            </p:cNvSpPr>
            <p:nvPr/>
          </p:nvSpPr>
          <p:spPr bwMode="auto">
            <a:xfrm>
              <a:off x="4421" y="1601"/>
              <a:ext cx="281" cy="280"/>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330"/>
            <p:cNvSpPr>
              <a:spLocks/>
            </p:cNvSpPr>
            <p:nvPr/>
          </p:nvSpPr>
          <p:spPr bwMode="auto">
            <a:xfrm>
              <a:off x="3905" y="1739"/>
              <a:ext cx="602" cy="333"/>
            </a:xfrm>
            <a:custGeom>
              <a:avLst/>
              <a:gdLst>
                <a:gd name="T0" fmla="*/ 587 w 602"/>
                <a:gd name="T1" fmla="*/ 86 h 333"/>
                <a:gd name="T2" fmla="*/ 591 w 602"/>
                <a:gd name="T3" fmla="*/ 83 h 333"/>
                <a:gd name="T4" fmla="*/ 595 w 602"/>
                <a:gd name="T5" fmla="*/ 83 h 333"/>
                <a:gd name="T6" fmla="*/ 598 w 602"/>
                <a:gd name="T7" fmla="*/ 79 h 333"/>
                <a:gd name="T8" fmla="*/ 598 w 602"/>
                <a:gd name="T9" fmla="*/ 75 h 333"/>
                <a:gd name="T10" fmla="*/ 602 w 602"/>
                <a:gd name="T11" fmla="*/ 68 h 333"/>
                <a:gd name="T12" fmla="*/ 602 w 602"/>
                <a:gd name="T13" fmla="*/ 64 h 333"/>
                <a:gd name="T14" fmla="*/ 602 w 602"/>
                <a:gd name="T15" fmla="*/ 60 h 333"/>
                <a:gd name="T16" fmla="*/ 602 w 602"/>
                <a:gd name="T17" fmla="*/ 53 h 333"/>
                <a:gd name="T18" fmla="*/ 602 w 602"/>
                <a:gd name="T19" fmla="*/ 49 h 333"/>
                <a:gd name="T20" fmla="*/ 598 w 602"/>
                <a:gd name="T21" fmla="*/ 41 h 333"/>
                <a:gd name="T22" fmla="*/ 598 w 602"/>
                <a:gd name="T23" fmla="*/ 38 h 333"/>
                <a:gd name="T24" fmla="*/ 595 w 602"/>
                <a:gd name="T25" fmla="*/ 30 h 333"/>
                <a:gd name="T26" fmla="*/ 595 w 602"/>
                <a:gd name="T27" fmla="*/ 26 h 333"/>
                <a:gd name="T28" fmla="*/ 591 w 602"/>
                <a:gd name="T29" fmla="*/ 23 h 333"/>
                <a:gd name="T30" fmla="*/ 587 w 602"/>
                <a:gd name="T31" fmla="*/ 19 h 333"/>
                <a:gd name="T32" fmla="*/ 583 w 602"/>
                <a:gd name="T33" fmla="*/ 12 h 333"/>
                <a:gd name="T34" fmla="*/ 580 w 602"/>
                <a:gd name="T35" fmla="*/ 12 h 333"/>
                <a:gd name="T36" fmla="*/ 576 w 602"/>
                <a:gd name="T37" fmla="*/ 8 h 333"/>
                <a:gd name="T38" fmla="*/ 568 w 602"/>
                <a:gd name="T39" fmla="*/ 4 h 333"/>
                <a:gd name="T40" fmla="*/ 565 w 602"/>
                <a:gd name="T41" fmla="*/ 4 h 333"/>
                <a:gd name="T42" fmla="*/ 561 w 602"/>
                <a:gd name="T43" fmla="*/ 0 h 333"/>
                <a:gd name="T44" fmla="*/ 557 w 602"/>
                <a:gd name="T45" fmla="*/ 0 h 333"/>
                <a:gd name="T46" fmla="*/ 554 w 602"/>
                <a:gd name="T47" fmla="*/ 4 h 333"/>
                <a:gd name="T48" fmla="*/ 550 w 602"/>
                <a:gd name="T49" fmla="*/ 4 h 333"/>
                <a:gd name="T50" fmla="*/ 4 w 602"/>
                <a:gd name="T51" fmla="*/ 247 h 333"/>
                <a:gd name="T52" fmla="*/ 7 w 602"/>
                <a:gd name="T53" fmla="*/ 247 h 333"/>
                <a:gd name="T54" fmla="*/ 11 w 602"/>
                <a:gd name="T55" fmla="*/ 247 h 333"/>
                <a:gd name="T56" fmla="*/ 15 w 602"/>
                <a:gd name="T57" fmla="*/ 247 h 333"/>
                <a:gd name="T58" fmla="*/ 19 w 602"/>
                <a:gd name="T59" fmla="*/ 247 h 333"/>
                <a:gd name="T60" fmla="*/ 22 w 602"/>
                <a:gd name="T61" fmla="*/ 251 h 333"/>
                <a:gd name="T62" fmla="*/ 26 w 602"/>
                <a:gd name="T63" fmla="*/ 251 h 333"/>
                <a:gd name="T64" fmla="*/ 30 w 602"/>
                <a:gd name="T65" fmla="*/ 255 h 333"/>
                <a:gd name="T66" fmla="*/ 37 w 602"/>
                <a:gd name="T67" fmla="*/ 258 h 333"/>
                <a:gd name="T68" fmla="*/ 41 w 602"/>
                <a:gd name="T69" fmla="*/ 262 h 333"/>
                <a:gd name="T70" fmla="*/ 41 w 602"/>
                <a:gd name="T71" fmla="*/ 270 h 333"/>
                <a:gd name="T72" fmla="*/ 45 w 602"/>
                <a:gd name="T73" fmla="*/ 273 h 333"/>
                <a:gd name="T74" fmla="*/ 49 w 602"/>
                <a:gd name="T75" fmla="*/ 281 h 333"/>
                <a:gd name="T76" fmla="*/ 49 w 602"/>
                <a:gd name="T77" fmla="*/ 285 h 333"/>
                <a:gd name="T78" fmla="*/ 52 w 602"/>
                <a:gd name="T79" fmla="*/ 292 h 333"/>
                <a:gd name="T80" fmla="*/ 52 w 602"/>
                <a:gd name="T81" fmla="*/ 296 h 333"/>
                <a:gd name="T82" fmla="*/ 52 w 602"/>
                <a:gd name="T83" fmla="*/ 303 h 333"/>
                <a:gd name="T84" fmla="*/ 52 w 602"/>
                <a:gd name="T85" fmla="*/ 307 h 333"/>
                <a:gd name="T86" fmla="*/ 52 w 602"/>
                <a:gd name="T87" fmla="*/ 311 h 333"/>
                <a:gd name="T88" fmla="*/ 52 w 602"/>
                <a:gd name="T89" fmla="*/ 318 h 333"/>
                <a:gd name="T90" fmla="*/ 49 w 602"/>
                <a:gd name="T91" fmla="*/ 322 h 333"/>
                <a:gd name="T92" fmla="*/ 49 w 602"/>
                <a:gd name="T93" fmla="*/ 326 h 333"/>
                <a:gd name="T94" fmla="*/ 45 w 602"/>
                <a:gd name="T95" fmla="*/ 329 h 333"/>
                <a:gd name="T96" fmla="*/ 41 w 602"/>
                <a:gd name="T97" fmla="*/ 329 h 333"/>
                <a:gd name="T98" fmla="*/ 37 w 602"/>
                <a:gd name="T9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333">
                  <a:moveTo>
                    <a:pt x="587" y="86"/>
                  </a:moveTo>
                  <a:lnTo>
                    <a:pt x="587" y="86"/>
                  </a:lnTo>
                  <a:lnTo>
                    <a:pt x="591" y="86"/>
                  </a:lnTo>
                  <a:lnTo>
                    <a:pt x="591" y="83"/>
                  </a:lnTo>
                  <a:lnTo>
                    <a:pt x="595" y="83"/>
                  </a:lnTo>
                  <a:lnTo>
                    <a:pt x="595" y="83"/>
                  </a:lnTo>
                  <a:lnTo>
                    <a:pt x="595" y="79"/>
                  </a:lnTo>
                  <a:lnTo>
                    <a:pt x="598" y="79"/>
                  </a:lnTo>
                  <a:lnTo>
                    <a:pt x="598" y="75"/>
                  </a:lnTo>
                  <a:lnTo>
                    <a:pt x="598" y="75"/>
                  </a:lnTo>
                  <a:lnTo>
                    <a:pt x="598" y="71"/>
                  </a:lnTo>
                  <a:lnTo>
                    <a:pt x="602" y="68"/>
                  </a:lnTo>
                  <a:lnTo>
                    <a:pt x="602" y="68"/>
                  </a:lnTo>
                  <a:lnTo>
                    <a:pt x="602" y="64"/>
                  </a:lnTo>
                  <a:lnTo>
                    <a:pt x="602" y="60"/>
                  </a:lnTo>
                  <a:lnTo>
                    <a:pt x="602" y="60"/>
                  </a:lnTo>
                  <a:lnTo>
                    <a:pt x="602" y="56"/>
                  </a:lnTo>
                  <a:lnTo>
                    <a:pt x="602" y="53"/>
                  </a:lnTo>
                  <a:lnTo>
                    <a:pt x="602" y="53"/>
                  </a:lnTo>
                  <a:lnTo>
                    <a:pt x="602" y="49"/>
                  </a:lnTo>
                  <a:lnTo>
                    <a:pt x="602" y="45"/>
                  </a:lnTo>
                  <a:lnTo>
                    <a:pt x="598" y="41"/>
                  </a:lnTo>
                  <a:lnTo>
                    <a:pt x="598" y="41"/>
                  </a:lnTo>
                  <a:lnTo>
                    <a:pt x="598" y="38"/>
                  </a:lnTo>
                  <a:lnTo>
                    <a:pt x="598" y="34"/>
                  </a:lnTo>
                  <a:lnTo>
                    <a:pt x="595" y="30"/>
                  </a:lnTo>
                  <a:lnTo>
                    <a:pt x="595" y="30"/>
                  </a:lnTo>
                  <a:lnTo>
                    <a:pt x="595" y="26"/>
                  </a:lnTo>
                  <a:lnTo>
                    <a:pt x="591" y="23"/>
                  </a:lnTo>
                  <a:lnTo>
                    <a:pt x="591" y="23"/>
                  </a:lnTo>
                  <a:lnTo>
                    <a:pt x="587" y="19"/>
                  </a:lnTo>
                  <a:lnTo>
                    <a:pt x="587" y="19"/>
                  </a:lnTo>
                  <a:lnTo>
                    <a:pt x="583" y="15"/>
                  </a:lnTo>
                  <a:lnTo>
                    <a:pt x="583" y="12"/>
                  </a:lnTo>
                  <a:lnTo>
                    <a:pt x="580" y="12"/>
                  </a:lnTo>
                  <a:lnTo>
                    <a:pt x="580" y="12"/>
                  </a:lnTo>
                  <a:lnTo>
                    <a:pt x="576" y="8"/>
                  </a:lnTo>
                  <a:lnTo>
                    <a:pt x="576" y="8"/>
                  </a:lnTo>
                  <a:lnTo>
                    <a:pt x="572" y="4"/>
                  </a:lnTo>
                  <a:lnTo>
                    <a:pt x="568" y="4"/>
                  </a:lnTo>
                  <a:lnTo>
                    <a:pt x="568" y="4"/>
                  </a:lnTo>
                  <a:lnTo>
                    <a:pt x="565" y="4"/>
                  </a:lnTo>
                  <a:lnTo>
                    <a:pt x="565" y="4"/>
                  </a:lnTo>
                  <a:lnTo>
                    <a:pt x="561" y="0"/>
                  </a:lnTo>
                  <a:lnTo>
                    <a:pt x="561" y="0"/>
                  </a:lnTo>
                  <a:lnTo>
                    <a:pt x="557" y="0"/>
                  </a:lnTo>
                  <a:lnTo>
                    <a:pt x="557" y="0"/>
                  </a:lnTo>
                  <a:lnTo>
                    <a:pt x="554" y="4"/>
                  </a:lnTo>
                  <a:lnTo>
                    <a:pt x="554" y="4"/>
                  </a:lnTo>
                  <a:lnTo>
                    <a:pt x="550" y="4"/>
                  </a:lnTo>
                  <a:lnTo>
                    <a:pt x="0" y="247"/>
                  </a:lnTo>
                  <a:lnTo>
                    <a:pt x="4" y="247"/>
                  </a:lnTo>
                  <a:lnTo>
                    <a:pt x="4" y="247"/>
                  </a:lnTo>
                  <a:lnTo>
                    <a:pt x="7" y="247"/>
                  </a:lnTo>
                  <a:lnTo>
                    <a:pt x="7" y="247"/>
                  </a:lnTo>
                  <a:lnTo>
                    <a:pt x="11" y="247"/>
                  </a:lnTo>
                  <a:lnTo>
                    <a:pt x="11" y="247"/>
                  </a:lnTo>
                  <a:lnTo>
                    <a:pt x="15" y="247"/>
                  </a:lnTo>
                  <a:lnTo>
                    <a:pt x="19" y="247"/>
                  </a:lnTo>
                  <a:lnTo>
                    <a:pt x="19" y="247"/>
                  </a:lnTo>
                  <a:lnTo>
                    <a:pt x="22" y="247"/>
                  </a:lnTo>
                  <a:lnTo>
                    <a:pt x="22" y="251"/>
                  </a:lnTo>
                  <a:lnTo>
                    <a:pt x="26" y="251"/>
                  </a:lnTo>
                  <a:lnTo>
                    <a:pt x="26" y="251"/>
                  </a:lnTo>
                  <a:lnTo>
                    <a:pt x="30" y="255"/>
                  </a:lnTo>
                  <a:lnTo>
                    <a:pt x="30" y="255"/>
                  </a:lnTo>
                  <a:lnTo>
                    <a:pt x="34" y="258"/>
                  </a:lnTo>
                  <a:lnTo>
                    <a:pt x="37" y="258"/>
                  </a:lnTo>
                  <a:lnTo>
                    <a:pt x="37" y="262"/>
                  </a:lnTo>
                  <a:lnTo>
                    <a:pt x="41" y="262"/>
                  </a:lnTo>
                  <a:lnTo>
                    <a:pt x="41" y="266"/>
                  </a:lnTo>
                  <a:lnTo>
                    <a:pt x="41" y="270"/>
                  </a:lnTo>
                  <a:lnTo>
                    <a:pt x="45" y="270"/>
                  </a:lnTo>
                  <a:lnTo>
                    <a:pt x="45" y="273"/>
                  </a:lnTo>
                  <a:lnTo>
                    <a:pt x="49" y="277"/>
                  </a:lnTo>
                  <a:lnTo>
                    <a:pt x="49" y="281"/>
                  </a:lnTo>
                  <a:lnTo>
                    <a:pt x="49" y="281"/>
                  </a:lnTo>
                  <a:lnTo>
                    <a:pt x="49" y="285"/>
                  </a:lnTo>
                  <a:lnTo>
                    <a:pt x="52" y="288"/>
                  </a:lnTo>
                  <a:lnTo>
                    <a:pt x="52" y="292"/>
                  </a:lnTo>
                  <a:lnTo>
                    <a:pt x="52" y="292"/>
                  </a:lnTo>
                  <a:lnTo>
                    <a:pt x="52" y="296"/>
                  </a:lnTo>
                  <a:lnTo>
                    <a:pt x="52" y="300"/>
                  </a:lnTo>
                  <a:lnTo>
                    <a:pt x="52" y="303"/>
                  </a:lnTo>
                  <a:lnTo>
                    <a:pt x="52" y="303"/>
                  </a:lnTo>
                  <a:lnTo>
                    <a:pt x="52" y="307"/>
                  </a:lnTo>
                  <a:lnTo>
                    <a:pt x="52" y="311"/>
                  </a:lnTo>
                  <a:lnTo>
                    <a:pt x="52" y="311"/>
                  </a:lnTo>
                  <a:lnTo>
                    <a:pt x="52" y="314"/>
                  </a:lnTo>
                  <a:lnTo>
                    <a:pt x="52" y="318"/>
                  </a:lnTo>
                  <a:lnTo>
                    <a:pt x="52" y="318"/>
                  </a:lnTo>
                  <a:lnTo>
                    <a:pt x="49" y="322"/>
                  </a:lnTo>
                  <a:lnTo>
                    <a:pt x="49" y="322"/>
                  </a:lnTo>
                  <a:lnTo>
                    <a:pt x="49" y="326"/>
                  </a:lnTo>
                  <a:lnTo>
                    <a:pt x="45" y="326"/>
                  </a:lnTo>
                  <a:lnTo>
                    <a:pt x="45" y="329"/>
                  </a:lnTo>
                  <a:lnTo>
                    <a:pt x="45" y="329"/>
                  </a:lnTo>
                  <a:lnTo>
                    <a:pt x="41" y="329"/>
                  </a:lnTo>
                  <a:lnTo>
                    <a:pt x="41" y="333"/>
                  </a:lnTo>
                  <a:lnTo>
                    <a:pt x="37" y="333"/>
                  </a:lnTo>
                  <a:lnTo>
                    <a:pt x="587" y="8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Oval 331"/>
            <p:cNvSpPr>
              <a:spLocks noChangeArrowheads="1"/>
            </p:cNvSpPr>
            <p:nvPr/>
          </p:nvSpPr>
          <p:spPr bwMode="auto">
            <a:xfrm>
              <a:off x="834" y="340"/>
              <a:ext cx="333" cy="33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332"/>
            <p:cNvSpPr>
              <a:spLocks/>
            </p:cNvSpPr>
            <p:nvPr/>
          </p:nvSpPr>
          <p:spPr bwMode="auto">
            <a:xfrm>
              <a:off x="1096" y="475"/>
              <a:ext cx="509" cy="131"/>
            </a:xfrm>
            <a:custGeom>
              <a:avLst/>
              <a:gdLst>
                <a:gd name="T0" fmla="*/ 30 w 509"/>
                <a:gd name="T1" fmla="*/ 0 h 131"/>
                <a:gd name="T2" fmla="*/ 26 w 509"/>
                <a:gd name="T3" fmla="*/ 0 h 131"/>
                <a:gd name="T4" fmla="*/ 22 w 509"/>
                <a:gd name="T5" fmla="*/ 0 h 131"/>
                <a:gd name="T6" fmla="*/ 19 w 509"/>
                <a:gd name="T7" fmla="*/ 4 h 131"/>
                <a:gd name="T8" fmla="*/ 15 w 509"/>
                <a:gd name="T9" fmla="*/ 4 h 131"/>
                <a:gd name="T10" fmla="*/ 15 w 509"/>
                <a:gd name="T11" fmla="*/ 8 h 131"/>
                <a:gd name="T12" fmla="*/ 11 w 509"/>
                <a:gd name="T13" fmla="*/ 11 h 131"/>
                <a:gd name="T14" fmla="*/ 7 w 509"/>
                <a:gd name="T15" fmla="*/ 15 h 131"/>
                <a:gd name="T16" fmla="*/ 4 w 509"/>
                <a:gd name="T17" fmla="*/ 22 h 131"/>
                <a:gd name="T18" fmla="*/ 4 w 509"/>
                <a:gd name="T19" fmla="*/ 26 h 131"/>
                <a:gd name="T20" fmla="*/ 0 w 509"/>
                <a:gd name="T21" fmla="*/ 34 h 131"/>
                <a:gd name="T22" fmla="*/ 0 w 509"/>
                <a:gd name="T23" fmla="*/ 37 h 131"/>
                <a:gd name="T24" fmla="*/ 0 w 509"/>
                <a:gd name="T25" fmla="*/ 45 h 131"/>
                <a:gd name="T26" fmla="*/ 0 w 509"/>
                <a:gd name="T27" fmla="*/ 49 h 131"/>
                <a:gd name="T28" fmla="*/ 0 w 509"/>
                <a:gd name="T29" fmla="*/ 56 h 131"/>
                <a:gd name="T30" fmla="*/ 0 w 509"/>
                <a:gd name="T31" fmla="*/ 60 h 131"/>
                <a:gd name="T32" fmla="*/ 4 w 509"/>
                <a:gd name="T33" fmla="*/ 67 h 131"/>
                <a:gd name="T34" fmla="*/ 4 w 509"/>
                <a:gd name="T35" fmla="*/ 71 h 131"/>
                <a:gd name="T36" fmla="*/ 7 w 509"/>
                <a:gd name="T37" fmla="*/ 75 h 131"/>
                <a:gd name="T38" fmla="*/ 7 w 509"/>
                <a:gd name="T39" fmla="*/ 79 h 131"/>
                <a:gd name="T40" fmla="*/ 11 w 509"/>
                <a:gd name="T41" fmla="*/ 82 h 131"/>
                <a:gd name="T42" fmla="*/ 15 w 509"/>
                <a:gd name="T43" fmla="*/ 86 h 131"/>
                <a:gd name="T44" fmla="*/ 19 w 509"/>
                <a:gd name="T45" fmla="*/ 90 h 131"/>
                <a:gd name="T46" fmla="*/ 22 w 509"/>
                <a:gd name="T47" fmla="*/ 90 h 131"/>
                <a:gd name="T48" fmla="*/ 26 w 509"/>
                <a:gd name="T49" fmla="*/ 90 h 131"/>
                <a:gd name="T50" fmla="*/ 497 w 509"/>
                <a:gd name="T51" fmla="*/ 131 h 131"/>
                <a:gd name="T52" fmla="*/ 494 w 509"/>
                <a:gd name="T53" fmla="*/ 131 h 131"/>
                <a:gd name="T54" fmla="*/ 490 w 509"/>
                <a:gd name="T55" fmla="*/ 127 h 131"/>
                <a:gd name="T56" fmla="*/ 486 w 509"/>
                <a:gd name="T57" fmla="*/ 127 h 131"/>
                <a:gd name="T58" fmla="*/ 486 w 509"/>
                <a:gd name="T59" fmla="*/ 123 h 131"/>
                <a:gd name="T60" fmla="*/ 482 w 509"/>
                <a:gd name="T61" fmla="*/ 120 h 131"/>
                <a:gd name="T62" fmla="*/ 479 w 509"/>
                <a:gd name="T63" fmla="*/ 116 h 131"/>
                <a:gd name="T64" fmla="*/ 479 w 509"/>
                <a:gd name="T65" fmla="*/ 109 h 131"/>
                <a:gd name="T66" fmla="*/ 475 w 509"/>
                <a:gd name="T67" fmla="*/ 105 h 131"/>
                <a:gd name="T68" fmla="*/ 475 w 509"/>
                <a:gd name="T69" fmla="*/ 101 h 131"/>
                <a:gd name="T70" fmla="*/ 475 w 509"/>
                <a:gd name="T71" fmla="*/ 94 h 131"/>
                <a:gd name="T72" fmla="*/ 475 w 509"/>
                <a:gd name="T73" fmla="*/ 86 h 131"/>
                <a:gd name="T74" fmla="*/ 475 w 509"/>
                <a:gd name="T75" fmla="*/ 82 h 131"/>
                <a:gd name="T76" fmla="*/ 475 w 509"/>
                <a:gd name="T77" fmla="*/ 75 h 131"/>
                <a:gd name="T78" fmla="*/ 479 w 509"/>
                <a:gd name="T79" fmla="*/ 71 h 131"/>
                <a:gd name="T80" fmla="*/ 479 w 509"/>
                <a:gd name="T81" fmla="*/ 64 h 131"/>
                <a:gd name="T82" fmla="*/ 482 w 509"/>
                <a:gd name="T83" fmla="*/ 60 h 131"/>
                <a:gd name="T84" fmla="*/ 482 w 509"/>
                <a:gd name="T85" fmla="*/ 56 h 131"/>
                <a:gd name="T86" fmla="*/ 486 w 509"/>
                <a:gd name="T87" fmla="*/ 49 h 131"/>
                <a:gd name="T88" fmla="*/ 490 w 509"/>
                <a:gd name="T89" fmla="*/ 45 h 131"/>
                <a:gd name="T90" fmla="*/ 494 w 509"/>
                <a:gd name="T91" fmla="*/ 45 h 131"/>
                <a:gd name="T92" fmla="*/ 497 w 509"/>
                <a:gd name="T93" fmla="*/ 41 h 131"/>
                <a:gd name="T94" fmla="*/ 501 w 509"/>
                <a:gd name="T95" fmla="*/ 41 h 131"/>
                <a:gd name="T96" fmla="*/ 505 w 509"/>
                <a:gd name="T97" fmla="*/ 37 h 131"/>
                <a:gd name="T98" fmla="*/ 509 w 509"/>
                <a:gd name="T99" fmla="*/ 3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 h="131">
                  <a:moveTo>
                    <a:pt x="34" y="0"/>
                  </a:moveTo>
                  <a:lnTo>
                    <a:pt x="30" y="0"/>
                  </a:lnTo>
                  <a:lnTo>
                    <a:pt x="30" y="0"/>
                  </a:lnTo>
                  <a:lnTo>
                    <a:pt x="26" y="0"/>
                  </a:lnTo>
                  <a:lnTo>
                    <a:pt x="26" y="0"/>
                  </a:lnTo>
                  <a:lnTo>
                    <a:pt x="22" y="0"/>
                  </a:lnTo>
                  <a:lnTo>
                    <a:pt x="22" y="0"/>
                  </a:lnTo>
                  <a:lnTo>
                    <a:pt x="19" y="4"/>
                  </a:lnTo>
                  <a:lnTo>
                    <a:pt x="19" y="4"/>
                  </a:lnTo>
                  <a:lnTo>
                    <a:pt x="15" y="4"/>
                  </a:lnTo>
                  <a:lnTo>
                    <a:pt x="15" y="8"/>
                  </a:lnTo>
                  <a:lnTo>
                    <a:pt x="15" y="8"/>
                  </a:lnTo>
                  <a:lnTo>
                    <a:pt x="11" y="11"/>
                  </a:lnTo>
                  <a:lnTo>
                    <a:pt x="11" y="11"/>
                  </a:lnTo>
                  <a:lnTo>
                    <a:pt x="7" y="15"/>
                  </a:lnTo>
                  <a:lnTo>
                    <a:pt x="7" y="15"/>
                  </a:lnTo>
                  <a:lnTo>
                    <a:pt x="7" y="19"/>
                  </a:lnTo>
                  <a:lnTo>
                    <a:pt x="4" y="22"/>
                  </a:lnTo>
                  <a:lnTo>
                    <a:pt x="4" y="22"/>
                  </a:lnTo>
                  <a:lnTo>
                    <a:pt x="4" y="26"/>
                  </a:lnTo>
                  <a:lnTo>
                    <a:pt x="4" y="30"/>
                  </a:lnTo>
                  <a:lnTo>
                    <a:pt x="0" y="34"/>
                  </a:lnTo>
                  <a:lnTo>
                    <a:pt x="0" y="34"/>
                  </a:lnTo>
                  <a:lnTo>
                    <a:pt x="0" y="37"/>
                  </a:lnTo>
                  <a:lnTo>
                    <a:pt x="0" y="41"/>
                  </a:lnTo>
                  <a:lnTo>
                    <a:pt x="0" y="45"/>
                  </a:lnTo>
                  <a:lnTo>
                    <a:pt x="0" y="45"/>
                  </a:lnTo>
                  <a:lnTo>
                    <a:pt x="0" y="49"/>
                  </a:lnTo>
                  <a:lnTo>
                    <a:pt x="0" y="52"/>
                  </a:lnTo>
                  <a:lnTo>
                    <a:pt x="0" y="56"/>
                  </a:lnTo>
                  <a:lnTo>
                    <a:pt x="0" y="60"/>
                  </a:lnTo>
                  <a:lnTo>
                    <a:pt x="0" y="60"/>
                  </a:lnTo>
                  <a:lnTo>
                    <a:pt x="0" y="64"/>
                  </a:lnTo>
                  <a:lnTo>
                    <a:pt x="4" y="67"/>
                  </a:lnTo>
                  <a:lnTo>
                    <a:pt x="4" y="67"/>
                  </a:lnTo>
                  <a:lnTo>
                    <a:pt x="4" y="71"/>
                  </a:lnTo>
                  <a:lnTo>
                    <a:pt x="4" y="75"/>
                  </a:lnTo>
                  <a:lnTo>
                    <a:pt x="7" y="75"/>
                  </a:lnTo>
                  <a:lnTo>
                    <a:pt x="7" y="79"/>
                  </a:lnTo>
                  <a:lnTo>
                    <a:pt x="7" y="79"/>
                  </a:lnTo>
                  <a:lnTo>
                    <a:pt x="11" y="82"/>
                  </a:lnTo>
                  <a:lnTo>
                    <a:pt x="11" y="82"/>
                  </a:lnTo>
                  <a:lnTo>
                    <a:pt x="15" y="86"/>
                  </a:lnTo>
                  <a:lnTo>
                    <a:pt x="15" y="86"/>
                  </a:lnTo>
                  <a:lnTo>
                    <a:pt x="15" y="86"/>
                  </a:lnTo>
                  <a:lnTo>
                    <a:pt x="19" y="90"/>
                  </a:lnTo>
                  <a:lnTo>
                    <a:pt x="19" y="90"/>
                  </a:lnTo>
                  <a:lnTo>
                    <a:pt x="22" y="90"/>
                  </a:lnTo>
                  <a:lnTo>
                    <a:pt x="22" y="90"/>
                  </a:lnTo>
                  <a:lnTo>
                    <a:pt x="26" y="90"/>
                  </a:lnTo>
                  <a:lnTo>
                    <a:pt x="501" y="131"/>
                  </a:lnTo>
                  <a:lnTo>
                    <a:pt x="497" y="131"/>
                  </a:lnTo>
                  <a:lnTo>
                    <a:pt x="497" y="131"/>
                  </a:lnTo>
                  <a:lnTo>
                    <a:pt x="494" y="131"/>
                  </a:lnTo>
                  <a:lnTo>
                    <a:pt x="494" y="131"/>
                  </a:lnTo>
                  <a:lnTo>
                    <a:pt x="490" y="127"/>
                  </a:lnTo>
                  <a:lnTo>
                    <a:pt x="490" y="127"/>
                  </a:lnTo>
                  <a:lnTo>
                    <a:pt x="486" y="127"/>
                  </a:lnTo>
                  <a:lnTo>
                    <a:pt x="486" y="123"/>
                  </a:lnTo>
                  <a:lnTo>
                    <a:pt x="486" y="123"/>
                  </a:lnTo>
                  <a:lnTo>
                    <a:pt x="482" y="120"/>
                  </a:lnTo>
                  <a:lnTo>
                    <a:pt x="482" y="120"/>
                  </a:lnTo>
                  <a:lnTo>
                    <a:pt x="482" y="116"/>
                  </a:lnTo>
                  <a:lnTo>
                    <a:pt x="479" y="116"/>
                  </a:lnTo>
                  <a:lnTo>
                    <a:pt x="479" y="112"/>
                  </a:lnTo>
                  <a:lnTo>
                    <a:pt x="479" y="109"/>
                  </a:lnTo>
                  <a:lnTo>
                    <a:pt x="479" y="109"/>
                  </a:lnTo>
                  <a:lnTo>
                    <a:pt x="475" y="105"/>
                  </a:lnTo>
                  <a:lnTo>
                    <a:pt x="475" y="101"/>
                  </a:lnTo>
                  <a:lnTo>
                    <a:pt x="475" y="101"/>
                  </a:lnTo>
                  <a:lnTo>
                    <a:pt x="475" y="97"/>
                  </a:lnTo>
                  <a:lnTo>
                    <a:pt x="475" y="94"/>
                  </a:lnTo>
                  <a:lnTo>
                    <a:pt x="475" y="90"/>
                  </a:lnTo>
                  <a:lnTo>
                    <a:pt x="475" y="86"/>
                  </a:lnTo>
                  <a:lnTo>
                    <a:pt x="475" y="86"/>
                  </a:lnTo>
                  <a:lnTo>
                    <a:pt x="475" y="82"/>
                  </a:lnTo>
                  <a:lnTo>
                    <a:pt x="475" y="79"/>
                  </a:lnTo>
                  <a:lnTo>
                    <a:pt x="475" y="75"/>
                  </a:lnTo>
                  <a:lnTo>
                    <a:pt x="475" y="71"/>
                  </a:lnTo>
                  <a:lnTo>
                    <a:pt x="479" y="71"/>
                  </a:lnTo>
                  <a:lnTo>
                    <a:pt x="479" y="67"/>
                  </a:lnTo>
                  <a:lnTo>
                    <a:pt x="479" y="64"/>
                  </a:lnTo>
                  <a:lnTo>
                    <a:pt x="479" y="60"/>
                  </a:lnTo>
                  <a:lnTo>
                    <a:pt x="482" y="60"/>
                  </a:lnTo>
                  <a:lnTo>
                    <a:pt x="482" y="56"/>
                  </a:lnTo>
                  <a:lnTo>
                    <a:pt x="482" y="56"/>
                  </a:lnTo>
                  <a:lnTo>
                    <a:pt x="486" y="52"/>
                  </a:lnTo>
                  <a:lnTo>
                    <a:pt x="486" y="49"/>
                  </a:lnTo>
                  <a:lnTo>
                    <a:pt x="490" y="49"/>
                  </a:lnTo>
                  <a:lnTo>
                    <a:pt x="490" y="45"/>
                  </a:lnTo>
                  <a:lnTo>
                    <a:pt x="490" y="45"/>
                  </a:lnTo>
                  <a:lnTo>
                    <a:pt x="494" y="45"/>
                  </a:lnTo>
                  <a:lnTo>
                    <a:pt x="494" y="41"/>
                  </a:lnTo>
                  <a:lnTo>
                    <a:pt x="497" y="41"/>
                  </a:lnTo>
                  <a:lnTo>
                    <a:pt x="497" y="41"/>
                  </a:lnTo>
                  <a:lnTo>
                    <a:pt x="501" y="41"/>
                  </a:lnTo>
                  <a:lnTo>
                    <a:pt x="501" y="37"/>
                  </a:lnTo>
                  <a:lnTo>
                    <a:pt x="505" y="37"/>
                  </a:lnTo>
                  <a:lnTo>
                    <a:pt x="505" y="37"/>
                  </a:lnTo>
                  <a:lnTo>
                    <a:pt x="509" y="37"/>
                  </a:lnTo>
                  <a:lnTo>
                    <a:pt x="3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Oval 333"/>
            <p:cNvSpPr>
              <a:spLocks noChangeArrowheads="1"/>
            </p:cNvSpPr>
            <p:nvPr/>
          </p:nvSpPr>
          <p:spPr bwMode="auto">
            <a:xfrm>
              <a:off x="2663" y="1717"/>
              <a:ext cx="281" cy="280"/>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334"/>
            <p:cNvSpPr>
              <a:spLocks/>
            </p:cNvSpPr>
            <p:nvPr/>
          </p:nvSpPr>
          <p:spPr bwMode="auto">
            <a:xfrm>
              <a:off x="2876" y="1844"/>
              <a:ext cx="651" cy="258"/>
            </a:xfrm>
            <a:custGeom>
              <a:avLst/>
              <a:gdLst>
                <a:gd name="T0" fmla="*/ 41 w 651"/>
                <a:gd name="T1" fmla="*/ 0 h 258"/>
                <a:gd name="T2" fmla="*/ 38 w 651"/>
                <a:gd name="T3" fmla="*/ 0 h 258"/>
                <a:gd name="T4" fmla="*/ 34 w 651"/>
                <a:gd name="T5" fmla="*/ 0 h 258"/>
                <a:gd name="T6" fmla="*/ 30 w 651"/>
                <a:gd name="T7" fmla="*/ 0 h 258"/>
                <a:gd name="T8" fmla="*/ 26 w 651"/>
                <a:gd name="T9" fmla="*/ 4 h 258"/>
                <a:gd name="T10" fmla="*/ 23 w 651"/>
                <a:gd name="T11" fmla="*/ 4 h 258"/>
                <a:gd name="T12" fmla="*/ 19 w 651"/>
                <a:gd name="T13" fmla="*/ 7 h 258"/>
                <a:gd name="T14" fmla="*/ 15 w 651"/>
                <a:gd name="T15" fmla="*/ 11 h 258"/>
                <a:gd name="T16" fmla="*/ 12 w 651"/>
                <a:gd name="T17" fmla="*/ 15 h 258"/>
                <a:gd name="T18" fmla="*/ 8 w 651"/>
                <a:gd name="T19" fmla="*/ 22 h 258"/>
                <a:gd name="T20" fmla="*/ 8 w 651"/>
                <a:gd name="T21" fmla="*/ 26 h 258"/>
                <a:gd name="T22" fmla="*/ 4 w 651"/>
                <a:gd name="T23" fmla="*/ 30 h 258"/>
                <a:gd name="T24" fmla="*/ 4 w 651"/>
                <a:gd name="T25" fmla="*/ 37 h 258"/>
                <a:gd name="T26" fmla="*/ 0 w 651"/>
                <a:gd name="T27" fmla="*/ 41 h 258"/>
                <a:gd name="T28" fmla="*/ 0 w 651"/>
                <a:gd name="T29" fmla="*/ 49 h 258"/>
                <a:gd name="T30" fmla="*/ 0 w 651"/>
                <a:gd name="T31" fmla="*/ 56 h 258"/>
                <a:gd name="T32" fmla="*/ 0 w 651"/>
                <a:gd name="T33" fmla="*/ 60 h 258"/>
                <a:gd name="T34" fmla="*/ 0 w 651"/>
                <a:gd name="T35" fmla="*/ 64 h 258"/>
                <a:gd name="T36" fmla="*/ 4 w 651"/>
                <a:gd name="T37" fmla="*/ 71 h 258"/>
                <a:gd name="T38" fmla="*/ 4 w 651"/>
                <a:gd name="T39" fmla="*/ 75 h 258"/>
                <a:gd name="T40" fmla="*/ 8 w 651"/>
                <a:gd name="T41" fmla="*/ 79 h 258"/>
                <a:gd name="T42" fmla="*/ 8 w 651"/>
                <a:gd name="T43" fmla="*/ 82 h 258"/>
                <a:gd name="T44" fmla="*/ 12 w 651"/>
                <a:gd name="T45" fmla="*/ 82 h 258"/>
                <a:gd name="T46" fmla="*/ 15 w 651"/>
                <a:gd name="T47" fmla="*/ 86 h 258"/>
                <a:gd name="T48" fmla="*/ 19 w 651"/>
                <a:gd name="T49" fmla="*/ 86 h 258"/>
                <a:gd name="T50" fmla="*/ 625 w 651"/>
                <a:gd name="T51" fmla="*/ 254 h 258"/>
                <a:gd name="T52" fmla="*/ 625 w 651"/>
                <a:gd name="T53" fmla="*/ 254 h 258"/>
                <a:gd name="T54" fmla="*/ 621 w 651"/>
                <a:gd name="T55" fmla="*/ 251 h 258"/>
                <a:gd name="T56" fmla="*/ 617 w 651"/>
                <a:gd name="T57" fmla="*/ 251 h 258"/>
                <a:gd name="T58" fmla="*/ 614 w 651"/>
                <a:gd name="T59" fmla="*/ 247 h 258"/>
                <a:gd name="T60" fmla="*/ 614 w 651"/>
                <a:gd name="T61" fmla="*/ 239 h 258"/>
                <a:gd name="T62" fmla="*/ 614 w 651"/>
                <a:gd name="T63" fmla="*/ 236 h 258"/>
                <a:gd name="T64" fmla="*/ 610 w 651"/>
                <a:gd name="T65" fmla="*/ 232 h 258"/>
                <a:gd name="T66" fmla="*/ 610 w 651"/>
                <a:gd name="T67" fmla="*/ 224 h 258"/>
                <a:gd name="T68" fmla="*/ 610 w 651"/>
                <a:gd name="T69" fmla="*/ 221 h 258"/>
                <a:gd name="T70" fmla="*/ 610 w 651"/>
                <a:gd name="T71" fmla="*/ 213 h 258"/>
                <a:gd name="T72" fmla="*/ 614 w 651"/>
                <a:gd name="T73" fmla="*/ 209 h 258"/>
                <a:gd name="T74" fmla="*/ 614 w 651"/>
                <a:gd name="T75" fmla="*/ 202 h 258"/>
                <a:gd name="T76" fmla="*/ 617 w 651"/>
                <a:gd name="T77" fmla="*/ 198 h 258"/>
                <a:gd name="T78" fmla="*/ 617 w 651"/>
                <a:gd name="T79" fmla="*/ 191 h 258"/>
                <a:gd name="T80" fmla="*/ 621 w 651"/>
                <a:gd name="T81" fmla="*/ 187 h 258"/>
                <a:gd name="T82" fmla="*/ 625 w 651"/>
                <a:gd name="T83" fmla="*/ 183 h 258"/>
                <a:gd name="T84" fmla="*/ 629 w 651"/>
                <a:gd name="T85" fmla="*/ 176 h 258"/>
                <a:gd name="T86" fmla="*/ 632 w 651"/>
                <a:gd name="T87" fmla="*/ 176 h 258"/>
                <a:gd name="T88" fmla="*/ 636 w 651"/>
                <a:gd name="T89" fmla="*/ 172 h 258"/>
                <a:gd name="T90" fmla="*/ 640 w 651"/>
                <a:gd name="T91" fmla="*/ 168 h 258"/>
                <a:gd name="T92" fmla="*/ 644 w 651"/>
                <a:gd name="T93" fmla="*/ 168 h 258"/>
                <a:gd name="T94" fmla="*/ 647 w 651"/>
                <a:gd name="T95" fmla="*/ 165 h 258"/>
                <a:gd name="T96" fmla="*/ 651 w 651"/>
                <a:gd name="T97" fmla="*/ 165 h 258"/>
                <a:gd name="T98" fmla="*/ 651 w 651"/>
                <a:gd name="T99" fmla="*/ 16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258">
                  <a:moveTo>
                    <a:pt x="41" y="0"/>
                  </a:moveTo>
                  <a:lnTo>
                    <a:pt x="41" y="0"/>
                  </a:lnTo>
                  <a:lnTo>
                    <a:pt x="38" y="0"/>
                  </a:lnTo>
                  <a:lnTo>
                    <a:pt x="38" y="0"/>
                  </a:lnTo>
                  <a:lnTo>
                    <a:pt x="34" y="0"/>
                  </a:lnTo>
                  <a:lnTo>
                    <a:pt x="34" y="0"/>
                  </a:lnTo>
                  <a:lnTo>
                    <a:pt x="30" y="0"/>
                  </a:lnTo>
                  <a:lnTo>
                    <a:pt x="30" y="0"/>
                  </a:lnTo>
                  <a:lnTo>
                    <a:pt x="26" y="0"/>
                  </a:lnTo>
                  <a:lnTo>
                    <a:pt x="26" y="4"/>
                  </a:lnTo>
                  <a:lnTo>
                    <a:pt x="23" y="4"/>
                  </a:lnTo>
                  <a:lnTo>
                    <a:pt x="23" y="4"/>
                  </a:lnTo>
                  <a:lnTo>
                    <a:pt x="19" y="7"/>
                  </a:lnTo>
                  <a:lnTo>
                    <a:pt x="19" y="7"/>
                  </a:lnTo>
                  <a:lnTo>
                    <a:pt x="15" y="11"/>
                  </a:lnTo>
                  <a:lnTo>
                    <a:pt x="15" y="11"/>
                  </a:lnTo>
                  <a:lnTo>
                    <a:pt x="15" y="15"/>
                  </a:lnTo>
                  <a:lnTo>
                    <a:pt x="12" y="15"/>
                  </a:lnTo>
                  <a:lnTo>
                    <a:pt x="12" y="19"/>
                  </a:lnTo>
                  <a:lnTo>
                    <a:pt x="8" y="22"/>
                  </a:lnTo>
                  <a:lnTo>
                    <a:pt x="8" y="22"/>
                  </a:lnTo>
                  <a:lnTo>
                    <a:pt x="8" y="26"/>
                  </a:lnTo>
                  <a:lnTo>
                    <a:pt x="4" y="30"/>
                  </a:lnTo>
                  <a:lnTo>
                    <a:pt x="4" y="30"/>
                  </a:lnTo>
                  <a:lnTo>
                    <a:pt x="4" y="34"/>
                  </a:lnTo>
                  <a:lnTo>
                    <a:pt x="4" y="37"/>
                  </a:lnTo>
                  <a:lnTo>
                    <a:pt x="4" y="41"/>
                  </a:lnTo>
                  <a:lnTo>
                    <a:pt x="0" y="41"/>
                  </a:lnTo>
                  <a:lnTo>
                    <a:pt x="0" y="45"/>
                  </a:lnTo>
                  <a:lnTo>
                    <a:pt x="0" y="49"/>
                  </a:lnTo>
                  <a:lnTo>
                    <a:pt x="0" y="52"/>
                  </a:lnTo>
                  <a:lnTo>
                    <a:pt x="0" y="56"/>
                  </a:lnTo>
                  <a:lnTo>
                    <a:pt x="0" y="56"/>
                  </a:lnTo>
                  <a:lnTo>
                    <a:pt x="0" y="60"/>
                  </a:lnTo>
                  <a:lnTo>
                    <a:pt x="0" y="64"/>
                  </a:lnTo>
                  <a:lnTo>
                    <a:pt x="0" y="64"/>
                  </a:lnTo>
                  <a:lnTo>
                    <a:pt x="0" y="67"/>
                  </a:lnTo>
                  <a:lnTo>
                    <a:pt x="4" y="71"/>
                  </a:lnTo>
                  <a:lnTo>
                    <a:pt x="4" y="71"/>
                  </a:lnTo>
                  <a:lnTo>
                    <a:pt x="4" y="75"/>
                  </a:lnTo>
                  <a:lnTo>
                    <a:pt x="4" y="75"/>
                  </a:lnTo>
                  <a:lnTo>
                    <a:pt x="8" y="79"/>
                  </a:lnTo>
                  <a:lnTo>
                    <a:pt x="8" y="79"/>
                  </a:lnTo>
                  <a:lnTo>
                    <a:pt x="8" y="82"/>
                  </a:lnTo>
                  <a:lnTo>
                    <a:pt x="12" y="82"/>
                  </a:lnTo>
                  <a:lnTo>
                    <a:pt x="12" y="82"/>
                  </a:lnTo>
                  <a:lnTo>
                    <a:pt x="12" y="86"/>
                  </a:lnTo>
                  <a:lnTo>
                    <a:pt x="15" y="86"/>
                  </a:lnTo>
                  <a:lnTo>
                    <a:pt x="15" y="86"/>
                  </a:lnTo>
                  <a:lnTo>
                    <a:pt x="19" y="86"/>
                  </a:lnTo>
                  <a:lnTo>
                    <a:pt x="629" y="258"/>
                  </a:lnTo>
                  <a:lnTo>
                    <a:pt x="625" y="254"/>
                  </a:lnTo>
                  <a:lnTo>
                    <a:pt x="625" y="254"/>
                  </a:lnTo>
                  <a:lnTo>
                    <a:pt x="625" y="254"/>
                  </a:lnTo>
                  <a:lnTo>
                    <a:pt x="621" y="254"/>
                  </a:lnTo>
                  <a:lnTo>
                    <a:pt x="621" y="251"/>
                  </a:lnTo>
                  <a:lnTo>
                    <a:pt x="617" y="251"/>
                  </a:lnTo>
                  <a:lnTo>
                    <a:pt x="617" y="251"/>
                  </a:lnTo>
                  <a:lnTo>
                    <a:pt x="617" y="247"/>
                  </a:lnTo>
                  <a:lnTo>
                    <a:pt x="614" y="247"/>
                  </a:lnTo>
                  <a:lnTo>
                    <a:pt x="614" y="243"/>
                  </a:lnTo>
                  <a:lnTo>
                    <a:pt x="614" y="239"/>
                  </a:lnTo>
                  <a:lnTo>
                    <a:pt x="614" y="239"/>
                  </a:lnTo>
                  <a:lnTo>
                    <a:pt x="614" y="236"/>
                  </a:lnTo>
                  <a:lnTo>
                    <a:pt x="614" y="236"/>
                  </a:lnTo>
                  <a:lnTo>
                    <a:pt x="610" y="232"/>
                  </a:lnTo>
                  <a:lnTo>
                    <a:pt x="610" y="228"/>
                  </a:lnTo>
                  <a:lnTo>
                    <a:pt x="610" y="224"/>
                  </a:lnTo>
                  <a:lnTo>
                    <a:pt x="610" y="224"/>
                  </a:lnTo>
                  <a:lnTo>
                    <a:pt x="610" y="221"/>
                  </a:lnTo>
                  <a:lnTo>
                    <a:pt x="610" y="217"/>
                  </a:lnTo>
                  <a:lnTo>
                    <a:pt x="610" y="213"/>
                  </a:lnTo>
                  <a:lnTo>
                    <a:pt x="614" y="213"/>
                  </a:lnTo>
                  <a:lnTo>
                    <a:pt x="614" y="209"/>
                  </a:lnTo>
                  <a:lnTo>
                    <a:pt x="614" y="206"/>
                  </a:lnTo>
                  <a:lnTo>
                    <a:pt x="614" y="202"/>
                  </a:lnTo>
                  <a:lnTo>
                    <a:pt x="614" y="198"/>
                  </a:lnTo>
                  <a:lnTo>
                    <a:pt x="617" y="198"/>
                  </a:lnTo>
                  <a:lnTo>
                    <a:pt x="617" y="195"/>
                  </a:lnTo>
                  <a:lnTo>
                    <a:pt x="617" y="191"/>
                  </a:lnTo>
                  <a:lnTo>
                    <a:pt x="621" y="191"/>
                  </a:lnTo>
                  <a:lnTo>
                    <a:pt x="621" y="187"/>
                  </a:lnTo>
                  <a:lnTo>
                    <a:pt x="621" y="183"/>
                  </a:lnTo>
                  <a:lnTo>
                    <a:pt x="625" y="183"/>
                  </a:lnTo>
                  <a:lnTo>
                    <a:pt x="625" y="180"/>
                  </a:lnTo>
                  <a:lnTo>
                    <a:pt x="629" y="176"/>
                  </a:lnTo>
                  <a:lnTo>
                    <a:pt x="629" y="176"/>
                  </a:lnTo>
                  <a:lnTo>
                    <a:pt x="632" y="176"/>
                  </a:lnTo>
                  <a:lnTo>
                    <a:pt x="632" y="172"/>
                  </a:lnTo>
                  <a:lnTo>
                    <a:pt x="636" y="172"/>
                  </a:lnTo>
                  <a:lnTo>
                    <a:pt x="636" y="168"/>
                  </a:lnTo>
                  <a:lnTo>
                    <a:pt x="640" y="168"/>
                  </a:lnTo>
                  <a:lnTo>
                    <a:pt x="640" y="168"/>
                  </a:lnTo>
                  <a:lnTo>
                    <a:pt x="644" y="168"/>
                  </a:lnTo>
                  <a:lnTo>
                    <a:pt x="644" y="165"/>
                  </a:lnTo>
                  <a:lnTo>
                    <a:pt x="647" y="165"/>
                  </a:lnTo>
                  <a:lnTo>
                    <a:pt x="647" y="165"/>
                  </a:lnTo>
                  <a:lnTo>
                    <a:pt x="651" y="165"/>
                  </a:lnTo>
                  <a:lnTo>
                    <a:pt x="651" y="165"/>
                  </a:lnTo>
                  <a:lnTo>
                    <a:pt x="651" y="165"/>
                  </a:lnTo>
                  <a:lnTo>
                    <a:pt x="4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35"/>
            <p:cNvSpPr>
              <a:spLocks/>
            </p:cNvSpPr>
            <p:nvPr/>
          </p:nvSpPr>
          <p:spPr bwMode="auto">
            <a:xfrm>
              <a:off x="2087" y="1844"/>
              <a:ext cx="647" cy="254"/>
            </a:xfrm>
            <a:custGeom>
              <a:avLst/>
              <a:gdLst>
                <a:gd name="T0" fmla="*/ 628 w 647"/>
                <a:gd name="T1" fmla="*/ 86 h 254"/>
                <a:gd name="T2" fmla="*/ 632 w 647"/>
                <a:gd name="T3" fmla="*/ 86 h 254"/>
                <a:gd name="T4" fmla="*/ 636 w 647"/>
                <a:gd name="T5" fmla="*/ 82 h 254"/>
                <a:gd name="T6" fmla="*/ 640 w 647"/>
                <a:gd name="T7" fmla="*/ 79 h 254"/>
                <a:gd name="T8" fmla="*/ 640 w 647"/>
                <a:gd name="T9" fmla="*/ 75 h 254"/>
                <a:gd name="T10" fmla="*/ 643 w 647"/>
                <a:gd name="T11" fmla="*/ 71 h 254"/>
                <a:gd name="T12" fmla="*/ 643 w 647"/>
                <a:gd name="T13" fmla="*/ 67 h 254"/>
                <a:gd name="T14" fmla="*/ 643 w 647"/>
                <a:gd name="T15" fmla="*/ 64 h 254"/>
                <a:gd name="T16" fmla="*/ 643 w 647"/>
                <a:gd name="T17" fmla="*/ 56 h 254"/>
                <a:gd name="T18" fmla="*/ 643 w 647"/>
                <a:gd name="T19" fmla="*/ 52 h 254"/>
                <a:gd name="T20" fmla="*/ 643 w 647"/>
                <a:gd name="T21" fmla="*/ 45 h 254"/>
                <a:gd name="T22" fmla="*/ 643 w 647"/>
                <a:gd name="T23" fmla="*/ 41 h 254"/>
                <a:gd name="T24" fmla="*/ 643 w 647"/>
                <a:gd name="T25" fmla="*/ 34 h 254"/>
                <a:gd name="T26" fmla="*/ 640 w 647"/>
                <a:gd name="T27" fmla="*/ 30 h 254"/>
                <a:gd name="T28" fmla="*/ 640 w 647"/>
                <a:gd name="T29" fmla="*/ 22 h 254"/>
                <a:gd name="T30" fmla="*/ 636 w 647"/>
                <a:gd name="T31" fmla="*/ 19 h 254"/>
                <a:gd name="T32" fmla="*/ 632 w 647"/>
                <a:gd name="T33" fmla="*/ 15 h 254"/>
                <a:gd name="T34" fmla="*/ 628 w 647"/>
                <a:gd name="T35" fmla="*/ 11 h 254"/>
                <a:gd name="T36" fmla="*/ 625 w 647"/>
                <a:gd name="T37" fmla="*/ 7 h 254"/>
                <a:gd name="T38" fmla="*/ 621 w 647"/>
                <a:gd name="T39" fmla="*/ 4 h 254"/>
                <a:gd name="T40" fmla="*/ 617 w 647"/>
                <a:gd name="T41" fmla="*/ 0 h 254"/>
                <a:gd name="T42" fmla="*/ 614 w 647"/>
                <a:gd name="T43" fmla="*/ 0 h 254"/>
                <a:gd name="T44" fmla="*/ 610 w 647"/>
                <a:gd name="T45" fmla="*/ 0 h 254"/>
                <a:gd name="T46" fmla="*/ 606 w 647"/>
                <a:gd name="T47" fmla="*/ 0 h 254"/>
                <a:gd name="T48" fmla="*/ 602 w 647"/>
                <a:gd name="T49" fmla="*/ 0 h 254"/>
                <a:gd name="T50" fmla="*/ 4 w 647"/>
                <a:gd name="T51" fmla="*/ 165 h 254"/>
                <a:gd name="T52" fmla="*/ 8 w 647"/>
                <a:gd name="T53" fmla="*/ 165 h 254"/>
                <a:gd name="T54" fmla="*/ 11 w 647"/>
                <a:gd name="T55" fmla="*/ 165 h 254"/>
                <a:gd name="T56" fmla="*/ 15 w 647"/>
                <a:gd name="T57" fmla="*/ 168 h 254"/>
                <a:gd name="T58" fmla="*/ 19 w 647"/>
                <a:gd name="T59" fmla="*/ 168 h 254"/>
                <a:gd name="T60" fmla="*/ 23 w 647"/>
                <a:gd name="T61" fmla="*/ 172 h 254"/>
                <a:gd name="T62" fmla="*/ 26 w 647"/>
                <a:gd name="T63" fmla="*/ 176 h 254"/>
                <a:gd name="T64" fmla="*/ 26 w 647"/>
                <a:gd name="T65" fmla="*/ 180 h 254"/>
                <a:gd name="T66" fmla="*/ 30 w 647"/>
                <a:gd name="T67" fmla="*/ 183 h 254"/>
                <a:gd name="T68" fmla="*/ 34 w 647"/>
                <a:gd name="T69" fmla="*/ 187 h 254"/>
                <a:gd name="T70" fmla="*/ 37 w 647"/>
                <a:gd name="T71" fmla="*/ 195 h 254"/>
                <a:gd name="T72" fmla="*/ 37 w 647"/>
                <a:gd name="T73" fmla="*/ 198 h 254"/>
                <a:gd name="T74" fmla="*/ 41 w 647"/>
                <a:gd name="T75" fmla="*/ 206 h 254"/>
                <a:gd name="T76" fmla="*/ 41 w 647"/>
                <a:gd name="T77" fmla="*/ 209 h 254"/>
                <a:gd name="T78" fmla="*/ 41 w 647"/>
                <a:gd name="T79" fmla="*/ 217 h 254"/>
                <a:gd name="T80" fmla="*/ 41 w 647"/>
                <a:gd name="T81" fmla="*/ 221 h 254"/>
                <a:gd name="T82" fmla="*/ 41 w 647"/>
                <a:gd name="T83" fmla="*/ 228 h 254"/>
                <a:gd name="T84" fmla="*/ 41 w 647"/>
                <a:gd name="T85" fmla="*/ 232 h 254"/>
                <a:gd name="T86" fmla="*/ 41 w 647"/>
                <a:gd name="T87" fmla="*/ 239 h 254"/>
                <a:gd name="T88" fmla="*/ 37 w 647"/>
                <a:gd name="T89" fmla="*/ 243 h 254"/>
                <a:gd name="T90" fmla="*/ 37 w 647"/>
                <a:gd name="T91" fmla="*/ 247 h 254"/>
                <a:gd name="T92" fmla="*/ 34 w 647"/>
                <a:gd name="T93" fmla="*/ 251 h 254"/>
                <a:gd name="T94" fmla="*/ 34 w 647"/>
                <a:gd name="T95" fmla="*/ 254 h 254"/>
                <a:gd name="T96" fmla="*/ 30 w 647"/>
                <a:gd name="T97" fmla="*/ 254 h 254"/>
                <a:gd name="T98" fmla="*/ 26 w 647"/>
                <a:gd name="T99"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7" h="254">
                  <a:moveTo>
                    <a:pt x="628" y="86"/>
                  </a:moveTo>
                  <a:lnTo>
                    <a:pt x="628" y="86"/>
                  </a:lnTo>
                  <a:lnTo>
                    <a:pt x="632" y="86"/>
                  </a:lnTo>
                  <a:lnTo>
                    <a:pt x="632" y="86"/>
                  </a:lnTo>
                  <a:lnTo>
                    <a:pt x="636" y="86"/>
                  </a:lnTo>
                  <a:lnTo>
                    <a:pt x="636" y="82"/>
                  </a:lnTo>
                  <a:lnTo>
                    <a:pt x="636" y="82"/>
                  </a:lnTo>
                  <a:lnTo>
                    <a:pt x="640" y="79"/>
                  </a:lnTo>
                  <a:lnTo>
                    <a:pt x="640" y="79"/>
                  </a:lnTo>
                  <a:lnTo>
                    <a:pt x="640" y="75"/>
                  </a:lnTo>
                  <a:lnTo>
                    <a:pt x="643" y="75"/>
                  </a:lnTo>
                  <a:lnTo>
                    <a:pt x="643" y="71"/>
                  </a:lnTo>
                  <a:lnTo>
                    <a:pt x="643" y="71"/>
                  </a:lnTo>
                  <a:lnTo>
                    <a:pt x="643" y="67"/>
                  </a:lnTo>
                  <a:lnTo>
                    <a:pt x="643" y="64"/>
                  </a:lnTo>
                  <a:lnTo>
                    <a:pt x="643" y="64"/>
                  </a:lnTo>
                  <a:lnTo>
                    <a:pt x="643" y="60"/>
                  </a:lnTo>
                  <a:lnTo>
                    <a:pt x="643" y="56"/>
                  </a:lnTo>
                  <a:lnTo>
                    <a:pt x="647" y="56"/>
                  </a:lnTo>
                  <a:lnTo>
                    <a:pt x="643" y="52"/>
                  </a:lnTo>
                  <a:lnTo>
                    <a:pt x="643" y="49"/>
                  </a:lnTo>
                  <a:lnTo>
                    <a:pt x="643" y="45"/>
                  </a:lnTo>
                  <a:lnTo>
                    <a:pt x="643" y="45"/>
                  </a:lnTo>
                  <a:lnTo>
                    <a:pt x="643" y="41"/>
                  </a:lnTo>
                  <a:lnTo>
                    <a:pt x="643" y="37"/>
                  </a:lnTo>
                  <a:lnTo>
                    <a:pt x="643" y="34"/>
                  </a:lnTo>
                  <a:lnTo>
                    <a:pt x="640" y="34"/>
                  </a:lnTo>
                  <a:lnTo>
                    <a:pt x="640" y="30"/>
                  </a:lnTo>
                  <a:lnTo>
                    <a:pt x="640" y="26"/>
                  </a:lnTo>
                  <a:lnTo>
                    <a:pt x="640" y="22"/>
                  </a:lnTo>
                  <a:lnTo>
                    <a:pt x="636" y="22"/>
                  </a:lnTo>
                  <a:lnTo>
                    <a:pt x="636" y="19"/>
                  </a:lnTo>
                  <a:lnTo>
                    <a:pt x="632" y="15"/>
                  </a:lnTo>
                  <a:lnTo>
                    <a:pt x="632" y="15"/>
                  </a:lnTo>
                  <a:lnTo>
                    <a:pt x="632" y="11"/>
                  </a:lnTo>
                  <a:lnTo>
                    <a:pt x="628" y="11"/>
                  </a:lnTo>
                  <a:lnTo>
                    <a:pt x="628" y="7"/>
                  </a:lnTo>
                  <a:lnTo>
                    <a:pt x="625" y="7"/>
                  </a:lnTo>
                  <a:lnTo>
                    <a:pt x="625" y="4"/>
                  </a:lnTo>
                  <a:lnTo>
                    <a:pt x="621" y="4"/>
                  </a:lnTo>
                  <a:lnTo>
                    <a:pt x="621" y="4"/>
                  </a:lnTo>
                  <a:lnTo>
                    <a:pt x="617" y="0"/>
                  </a:lnTo>
                  <a:lnTo>
                    <a:pt x="617" y="0"/>
                  </a:lnTo>
                  <a:lnTo>
                    <a:pt x="614" y="0"/>
                  </a:lnTo>
                  <a:lnTo>
                    <a:pt x="614" y="0"/>
                  </a:lnTo>
                  <a:lnTo>
                    <a:pt x="610" y="0"/>
                  </a:lnTo>
                  <a:lnTo>
                    <a:pt x="610" y="0"/>
                  </a:lnTo>
                  <a:lnTo>
                    <a:pt x="606" y="0"/>
                  </a:lnTo>
                  <a:lnTo>
                    <a:pt x="606" y="0"/>
                  </a:lnTo>
                  <a:lnTo>
                    <a:pt x="602" y="0"/>
                  </a:lnTo>
                  <a:lnTo>
                    <a:pt x="0" y="165"/>
                  </a:lnTo>
                  <a:lnTo>
                    <a:pt x="4" y="165"/>
                  </a:lnTo>
                  <a:lnTo>
                    <a:pt x="4" y="165"/>
                  </a:lnTo>
                  <a:lnTo>
                    <a:pt x="8" y="165"/>
                  </a:lnTo>
                  <a:lnTo>
                    <a:pt x="8" y="165"/>
                  </a:lnTo>
                  <a:lnTo>
                    <a:pt x="11" y="165"/>
                  </a:lnTo>
                  <a:lnTo>
                    <a:pt x="11" y="168"/>
                  </a:lnTo>
                  <a:lnTo>
                    <a:pt x="15" y="168"/>
                  </a:lnTo>
                  <a:lnTo>
                    <a:pt x="15" y="168"/>
                  </a:lnTo>
                  <a:lnTo>
                    <a:pt x="19" y="168"/>
                  </a:lnTo>
                  <a:lnTo>
                    <a:pt x="19" y="172"/>
                  </a:lnTo>
                  <a:lnTo>
                    <a:pt x="23" y="172"/>
                  </a:lnTo>
                  <a:lnTo>
                    <a:pt x="23" y="172"/>
                  </a:lnTo>
                  <a:lnTo>
                    <a:pt x="26" y="176"/>
                  </a:lnTo>
                  <a:lnTo>
                    <a:pt x="26" y="176"/>
                  </a:lnTo>
                  <a:lnTo>
                    <a:pt x="26" y="180"/>
                  </a:lnTo>
                  <a:lnTo>
                    <a:pt x="30" y="180"/>
                  </a:lnTo>
                  <a:lnTo>
                    <a:pt x="30" y="183"/>
                  </a:lnTo>
                  <a:lnTo>
                    <a:pt x="34" y="187"/>
                  </a:lnTo>
                  <a:lnTo>
                    <a:pt x="34" y="187"/>
                  </a:lnTo>
                  <a:lnTo>
                    <a:pt x="34" y="191"/>
                  </a:lnTo>
                  <a:lnTo>
                    <a:pt x="37" y="195"/>
                  </a:lnTo>
                  <a:lnTo>
                    <a:pt x="37" y="198"/>
                  </a:lnTo>
                  <a:lnTo>
                    <a:pt x="37" y="198"/>
                  </a:lnTo>
                  <a:lnTo>
                    <a:pt x="37" y="202"/>
                  </a:lnTo>
                  <a:lnTo>
                    <a:pt x="41" y="206"/>
                  </a:lnTo>
                  <a:lnTo>
                    <a:pt x="41" y="209"/>
                  </a:lnTo>
                  <a:lnTo>
                    <a:pt x="41" y="209"/>
                  </a:lnTo>
                  <a:lnTo>
                    <a:pt x="41" y="213"/>
                  </a:lnTo>
                  <a:lnTo>
                    <a:pt x="41" y="217"/>
                  </a:lnTo>
                  <a:lnTo>
                    <a:pt x="41" y="221"/>
                  </a:lnTo>
                  <a:lnTo>
                    <a:pt x="41" y="221"/>
                  </a:lnTo>
                  <a:lnTo>
                    <a:pt x="41" y="224"/>
                  </a:lnTo>
                  <a:lnTo>
                    <a:pt x="41" y="228"/>
                  </a:lnTo>
                  <a:lnTo>
                    <a:pt x="41" y="232"/>
                  </a:lnTo>
                  <a:lnTo>
                    <a:pt x="41" y="232"/>
                  </a:lnTo>
                  <a:lnTo>
                    <a:pt x="41" y="236"/>
                  </a:lnTo>
                  <a:lnTo>
                    <a:pt x="41" y="239"/>
                  </a:lnTo>
                  <a:lnTo>
                    <a:pt x="41" y="239"/>
                  </a:lnTo>
                  <a:lnTo>
                    <a:pt x="37" y="243"/>
                  </a:lnTo>
                  <a:lnTo>
                    <a:pt x="37" y="243"/>
                  </a:lnTo>
                  <a:lnTo>
                    <a:pt x="37" y="247"/>
                  </a:lnTo>
                  <a:lnTo>
                    <a:pt x="37" y="247"/>
                  </a:lnTo>
                  <a:lnTo>
                    <a:pt x="34" y="251"/>
                  </a:lnTo>
                  <a:lnTo>
                    <a:pt x="34" y="251"/>
                  </a:lnTo>
                  <a:lnTo>
                    <a:pt x="34" y="254"/>
                  </a:lnTo>
                  <a:lnTo>
                    <a:pt x="30" y="254"/>
                  </a:lnTo>
                  <a:lnTo>
                    <a:pt x="30" y="254"/>
                  </a:lnTo>
                  <a:lnTo>
                    <a:pt x="26" y="254"/>
                  </a:lnTo>
                  <a:lnTo>
                    <a:pt x="26" y="254"/>
                  </a:lnTo>
                  <a:lnTo>
                    <a:pt x="628" y="8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Oval 336"/>
            <p:cNvSpPr>
              <a:spLocks noChangeArrowheads="1"/>
            </p:cNvSpPr>
            <p:nvPr/>
          </p:nvSpPr>
          <p:spPr bwMode="auto">
            <a:xfrm>
              <a:off x="2311" y="247"/>
              <a:ext cx="333" cy="33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37"/>
            <p:cNvSpPr>
              <a:spLocks/>
            </p:cNvSpPr>
            <p:nvPr/>
          </p:nvSpPr>
          <p:spPr bwMode="auto">
            <a:xfrm>
              <a:off x="1829" y="397"/>
              <a:ext cx="542" cy="194"/>
            </a:xfrm>
            <a:custGeom>
              <a:avLst/>
              <a:gdLst>
                <a:gd name="T0" fmla="*/ 531 w 542"/>
                <a:gd name="T1" fmla="*/ 89 h 194"/>
                <a:gd name="T2" fmla="*/ 531 w 542"/>
                <a:gd name="T3" fmla="*/ 89 h 194"/>
                <a:gd name="T4" fmla="*/ 535 w 542"/>
                <a:gd name="T5" fmla="*/ 86 h 194"/>
                <a:gd name="T6" fmla="*/ 539 w 542"/>
                <a:gd name="T7" fmla="*/ 82 h 194"/>
                <a:gd name="T8" fmla="*/ 539 w 542"/>
                <a:gd name="T9" fmla="*/ 78 h 194"/>
                <a:gd name="T10" fmla="*/ 542 w 542"/>
                <a:gd name="T11" fmla="*/ 74 h 194"/>
                <a:gd name="T12" fmla="*/ 542 w 542"/>
                <a:gd name="T13" fmla="*/ 71 h 194"/>
                <a:gd name="T14" fmla="*/ 542 w 542"/>
                <a:gd name="T15" fmla="*/ 67 h 194"/>
                <a:gd name="T16" fmla="*/ 542 w 542"/>
                <a:gd name="T17" fmla="*/ 59 h 194"/>
                <a:gd name="T18" fmla="*/ 542 w 542"/>
                <a:gd name="T19" fmla="*/ 56 h 194"/>
                <a:gd name="T20" fmla="*/ 542 w 542"/>
                <a:gd name="T21" fmla="*/ 48 h 194"/>
                <a:gd name="T22" fmla="*/ 542 w 542"/>
                <a:gd name="T23" fmla="*/ 44 h 194"/>
                <a:gd name="T24" fmla="*/ 542 w 542"/>
                <a:gd name="T25" fmla="*/ 37 h 194"/>
                <a:gd name="T26" fmla="*/ 542 w 542"/>
                <a:gd name="T27" fmla="*/ 33 h 194"/>
                <a:gd name="T28" fmla="*/ 539 w 542"/>
                <a:gd name="T29" fmla="*/ 26 h 194"/>
                <a:gd name="T30" fmla="*/ 535 w 542"/>
                <a:gd name="T31" fmla="*/ 22 h 194"/>
                <a:gd name="T32" fmla="*/ 535 w 542"/>
                <a:gd name="T33" fmla="*/ 18 h 194"/>
                <a:gd name="T34" fmla="*/ 531 w 542"/>
                <a:gd name="T35" fmla="*/ 11 h 194"/>
                <a:gd name="T36" fmla="*/ 527 w 542"/>
                <a:gd name="T37" fmla="*/ 7 h 194"/>
                <a:gd name="T38" fmla="*/ 524 w 542"/>
                <a:gd name="T39" fmla="*/ 3 h 194"/>
                <a:gd name="T40" fmla="*/ 524 w 542"/>
                <a:gd name="T41" fmla="*/ 3 h 194"/>
                <a:gd name="T42" fmla="*/ 520 w 542"/>
                <a:gd name="T43" fmla="*/ 0 h 194"/>
                <a:gd name="T44" fmla="*/ 516 w 542"/>
                <a:gd name="T45" fmla="*/ 0 h 194"/>
                <a:gd name="T46" fmla="*/ 512 w 542"/>
                <a:gd name="T47" fmla="*/ 0 h 194"/>
                <a:gd name="T48" fmla="*/ 509 w 542"/>
                <a:gd name="T49" fmla="*/ 0 h 194"/>
                <a:gd name="T50" fmla="*/ 0 w 542"/>
                <a:gd name="T51" fmla="*/ 100 h 194"/>
                <a:gd name="T52" fmla="*/ 4 w 542"/>
                <a:gd name="T53" fmla="*/ 100 h 194"/>
                <a:gd name="T54" fmla="*/ 7 w 542"/>
                <a:gd name="T55" fmla="*/ 104 h 194"/>
                <a:gd name="T56" fmla="*/ 11 w 542"/>
                <a:gd name="T57" fmla="*/ 104 h 194"/>
                <a:gd name="T58" fmla="*/ 11 w 542"/>
                <a:gd name="T59" fmla="*/ 108 h 194"/>
                <a:gd name="T60" fmla="*/ 15 w 542"/>
                <a:gd name="T61" fmla="*/ 112 h 194"/>
                <a:gd name="T62" fmla="*/ 19 w 542"/>
                <a:gd name="T63" fmla="*/ 115 h 194"/>
                <a:gd name="T64" fmla="*/ 22 w 542"/>
                <a:gd name="T65" fmla="*/ 119 h 194"/>
                <a:gd name="T66" fmla="*/ 22 w 542"/>
                <a:gd name="T67" fmla="*/ 123 h 194"/>
                <a:gd name="T68" fmla="*/ 26 w 542"/>
                <a:gd name="T69" fmla="*/ 127 h 194"/>
                <a:gd name="T70" fmla="*/ 30 w 542"/>
                <a:gd name="T71" fmla="*/ 134 h 194"/>
                <a:gd name="T72" fmla="*/ 30 w 542"/>
                <a:gd name="T73" fmla="*/ 138 h 194"/>
                <a:gd name="T74" fmla="*/ 30 w 542"/>
                <a:gd name="T75" fmla="*/ 145 h 194"/>
                <a:gd name="T76" fmla="*/ 34 w 542"/>
                <a:gd name="T77" fmla="*/ 149 h 194"/>
                <a:gd name="T78" fmla="*/ 34 w 542"/>
                <a:gd name="T79" fmla="*/ 157 h 194"/>
                <a:gd name="T80" fmla="*/ 34 w 542"/>
                <a:gd name="T81" fmla="*/ 164 h 194"/>
                <a:gd name="T82" fmla="*/ 34 w 542"/>
                <a:gd name="T83" fmla="*/ 168 h 194"/>
                <a:gd name="T84" fmla="*/ 34 w 542"/>
                <a:gd name="T85" fmla="*/ 172 h 194"/>
                <a:gd name="T86" fmla="*/ 30 w 542"/>
                <a:gd name="T87" fmla="*/ 179 h 194"/>
                <a:gd name="T88" fmla="*/ 30 w 542"/>
                <a:gd name="T89" fmla="*/ 183 h 194"/>
                <a:gd name="T90" fmla="*/ 26 w 542"/>
                <a:gd name="T91" fmla="*/ 187 h 194"/>
                <a:gd name="T92" fmla="*/ 26 w 542"/>
                <a:gd name="T93" fmla="*/ 190 h 194"/>
                <a:gd name="T94" fmla="*/ 22 w 542"/>
                <a:gd name="T95" fmla="*/ 190 h 194"/>
                <a:gd name="T96" fmla="*/ 19 w 542"/>
                <a:gd name="T97" fmla="*/ 194 h 194"/>
                <a:gd name="T98" fmla="*/ 19 w 542"/>
                <a:gd name="T9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194">
                  <a:moveTo>
                    <a:pt x="527" y="89"/>
                  </a:moveTo>
                  <a:lnTo>
                    <a:pt x="531" y="89"/>
                  </a:lnTo>
                  <a:lnTo>
                    <a:pt x="531" y="89"/>
                  </a:lnTo>
                  <a:lnTo>
                    <a:pt x="531" y="89"/>
                  </a:lnTo>
                  <a:lnTo>
                    <a:pt x="535" y="86"/>
                  </a:lnTo>
                  <a:lnTo>
                    <a:pt x="535" y="86"/>
                  </a:lnTo>
                  <a:lnTo>
                    <a:pt x="535" y="86"/>
                  </a:lnTo>
                  <a:lnTo>
                    <a:pt x="539" y="82"/>
                  </a:lnTo>
                  <a:lnTo>
                    <a:pt x="539" y="82"/>
                  </a:lnTo>
                  <a:lnTo>
                    <a:pt x="539" y="78"/>
                  </a:lnTo>
                  <a:lnTo>
                    <a:pt x="539" y="78"/>
                  </a:lnTo>
                  <a:lnTo>
                    <a:pt x="542" y="74"/>
                  </a:lnTo>
                  <a:lnTo>
                    <a:pt x="542" y="74"/>
                  </a:lnTo>
                  <a:lnTo>
                    <a:pt x="542" y="71"/>
                  </a:lnTo>
                  <a:lnTo>
                    <a:pt x="542" y="67"/>
                  </a:lnTo>
                  <a:lnTo>
                    <a:pt x="542" y="67"/>
                  </a:lnTo>
                  <a:lnTo>
                    <a:pt x="542" y="63"/>
                  </a:lnTo>
                  <a:lnTo>
                    <a:pt x="542" y="59"/>
                  </a:lnTo>
                  <a:lnTo>
                    <a:pt x="542" y="59"/>
                  </a:lnTo>
                  <a:lnTo>
                    <a:pt x="542" y="56"/>
                  </a:lnTo>
                  <a:lnTo>
                    <a:pt x="542" y="52"/>
                  </a:lnTo>
                  <a:lnTo>
                    <a:pt x="542" y="48"/>
                  </a:lnTo>
                  <a:lnTo>
                    <a:pt x="542" y="48"/>
                  </a:lnTo>
                  <a:lnTo>
                    <a:pt x="542" y="44"/>
                  </a:lnTo>
                  <a:lnTo>
                    <a:pt x="542" y="41"/>
                  </a:lnTo>
                  <a:lnTo>
                    <a:pt x="542" y="37"/>
                  </a:lnTo>
                  <a:lnTo>
                    <a:pt x="542" y="37"/>
                  </a:lnTo>
                  <a:lnTo>
                    <a:pt x="542" y="33"/>
                  </a:lnTo>
                  <a:lnTo>
                    <a:pt x="539" y="29"/>
                  </a:lnTo>
                  <a:lnTo>
                    <a:pt x="539" y="26"/>
                  </a:lnTo>
                  <a:lnTo>
                    <a:pt x="539" y="26"/>
                  </a:lnTo>
                  <a:lnTo>
                    <a:pt x="535" y="22"/>
                  </a:lnTo>
                  <a:lnTo>
                    <a:pt x="535" y="18"/>
                  </a:lnTo>
                  <a:lnTo>
                    <a:pt x="535" y="18"/>
                  </a:lnTo>
                  <a:lnTo>
                    <a:pt x="531" y="14"/>
                  </a:lnTo>
                  <a:lnTo>
                    <a:pt x="531" y="11"/>
                  </a:lnTo>
                  <a:lnTo>
                    <a:pt x="531" y="11"/>
                  </a:lnTo>
                  <a:lnTo>
                    <a:pt x="527" y="7"/>
                  </a:lnTo>
                  <a:lnTo>
                    <a:pt x="527" y="7"/>
                  </a:lnTo>
                  <a:lnTo>
                    <a:pt x="524" y="3"/>
                  </a:lnTo>
                  <a:lnTo>
                    <a:pt x="524" y="3"/>
                  </a:lnTo>
                  <a:lnTo>
                    <a:pt x="524" y="3"/>
                  </a:lnTo>
                  <a:lnTo>
                    <a:pt x="520" y="0"/>
                  </a:lnTo>
                  <a:lnTo>
                    <a:pt x="520" y="0"/>
                  </a:lnTo>
                  <a:lnTo>
                    <a:pt x="516" y="0"/>
                  </a:lnTo>
                  <a:lnTo>
                    <a:pt x="516" y="0"/>
                  </a:lnTo>
                  <a:lnTo>
                    <a:pt x="512" y="0"/>
                  </a:lnTo>
                  <a:lnTo>
                    <a:pt x="512" y="0"/>
                  </a:lnTo>
                  <a:lnTo>
                    <a:pt x="512" y="0"/>
                  </a:lnTo>
                  <a:lnTo>
                    <a:pt x="509" y="0"/>
                  </a:lnTo>
                  <a:lnTo>
                    <a:pt x="0" y="104"/>
                  </a:lnTo>
                  <a:lnTo>
                    <a:pt x="0" y="100"/>
                  </a:lnTo>
                  <a:lnTo>
                    <a:pt x="0" y="100"/>
                  </a:lnTo>
                  <a:lnTo>
                    <a:pt x="4" y="100"/>
                  </a:lnTo>
                  <a:lnTo>
                    <a:pt x="4" y="104"/>
                  </a:lnTo>
                  <a:lnTo>
                    <a:pt x="7" y="104"/>
                  </a:lnTo>
                  <a:lnTo>
                    <a:pt x="7" y="104"/>
                  </a:lnTo>
                  <a:lnTo>
                    <a:pt x="11" y="104"/>
                  </a:lnTo>
                  <a:lnTo>
                    <a:pt x="11" y="104"/>
                  </a:lnTo>
                  <a:lnTo>
                    <a:pt x="11" y="108"/>
                  </a:lnTo>
                  <a:lnTo>
                    <a:pt x="15" y="108"/>
                  </a:lnTo>
                  <a:lnTo>
                    <a:pt x="15" y="112"/>
                  </a:lnTo>
                  <a:lnTo>
                    <a:pt x="19" y="112"/>
                  </a:lnTo>
                  <a:lnTo>
                    <a:pt x="19" y="115"/>
                  </a:lnTo>
                  <a:lnTo>
                    <a:pt x="19" y="115"/>
                  </a:lnTo>
                  <a:lnTo>
                    <a:pt x="22" y="119"/>
                  </a:lnTo>
                  <a:lnTo>
                    <a:pt x="22" y="119"/>
                  </a:lnTo>
                  <a:lnTo>
                    <a:pt x="22" y="123"/>
                  </a:lnTo>
                  <a:lnTo>
                    <a:pt x="26" y="127"/>
                  </a:lnTo>
                  <a:lnTo>
                    <a:pt x="26" y="127"/>
                  </a:lnTo>
                  <a:lnTo>
                    <a:pt x="26" y="130"/>
                  </a:lnTo>
                  <a:lnTo>
                    <a:pt x="30" y="134"/>
                  </a:lnTo>
                  <a:lnTo>
                    <a:pt x="30" y="138"/>
                  </a:lnTo>
                  <a:lnTo>
                    <a:pt x="30" y="138"/>
                  </a:lnTo>
                  <a:lnTo>
                    <a:pt x="30" y="142"/>
                  </a:lnTo>
                  <a:lnTo>
                    <a:pt x="30" y="145"/>
                  </a:lnTo>
                  <a:lnTo>
                    <a:pt x="34" y="149"/>
                  </a:lnTo>
                  <a:lnTo>
                    <a:pt x="34" y="149"/>
                  </a:lnTo>
                  <a:lnTo>
                    <a:pt x="34" y="153"/>
                  </a:lnTo>
                  <a:lnTo>
                    <a:pt x="34" y="157"/>
                  </a:lnTo>
                  <a:lnTo>
                    <a:pt x="34" y="160"/>
                  </a:lnTo>
                  <a:lnTo>
                    <a:pt x="34" y="164"/>
                  </a:lnTo>
                  <a:lnTo>
                    <a:pt x="34" y="164"/>
                  </a:lnTo>
                  <a:lnTo>
                    <a:pt x="34" y="168"/>
                  </a:lnTo>
                  <a:lnTo>
                    <a:pt x="34" y="172"/>
                  </a:lnTo>
                  <a:lnTo>
                    <a:pt x="34" y="172"/>
                  </a:lnTo>
                  <a:lnTo>
                    <a:pt x="30" y="175"/>
                  </a:lnTo>
                  <a:lnTo>
                    <a:pt x="30" y="179"/>
                  </a:lnTo>
                  <a:lnTo>
                    <a:pt x="30" y="179"/>
                  </a:lnTo>
                  <a:lnTo>
                    <a:pt x="30" y="183"/>
                  </a:lnTo>
                  <a:lnTo>
                    <a:pt x="30" y="183"/>
                  </a:lnTo>
                  <a:lnTo>
                    <a:pt x="26" y="187"/>
                  </a:lnTo>
                  <a:lnTo>
                    <a:pt x="26" y="187"/>
                  </a:lnTo>
                  <a:lnTo>
                    <a:pt x="26" y="190"/>
                  </a:lnTo>
                  <a:lnTo>
                    <a:pt x="26" y="190"/>
                  </a:lnTo>
                  <a:lnTo>
                    <a:pt x="22" y="190"/>
                  </a:lnTo>
                  <a:lnTo>
                    <a:pt x="22" y="194"/>
                  </a:lnTo>
                  <a:lnTo>
                    <a:pt x="19" y="194"/>
                  </a:lnTo>
                  <a:lnTo>
                    <a:pt x="19" y="194"/>
                  </a:lnTo>
                  <a:lnTo>
                    <a:pt x="19" y="194"/>
                  </a:lnTo>
                  <a:lnTo>
                    <a:pt x="527" y="8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Oval 338"/>
            <p:cNvSpPr>
              <a:spLocks noChangeArrowheads="1"/>
            </p:cNvSpPr>
            <p:nvPr/>
          </p:nvSpPr>
          <p:spPr bwMode="auto">
            <a:xfrm>
              <a:off x="1556" y="411"/>
              <a:ext cx="310" cy="311"/>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Oval 339"/>
            <p:cNvSpPr>
              <a:spLocks noChangeArrowheads="1"/>
            </p:cNvSpPr>
            <p:nvPr/>
          </p:nvSpPr>
          <p:spPr bwMode="auto">
            <a:xfrm>
              <a:off x="1601" y="1829"/>
              <a:ext cx="565" cy="565"/>
            </a:xfrm>
            <a:prstGeom prst="ellipse">
              <a:avLst/>
            </a:prstGeom>
            <a:solidFill>
              <a:srgbClr val="FF00FF"/>
            </a:solidFill>
            <a:ln w="63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40"/>
            <p:cNvSpPr>
              <a:spLocks/>
            </p:cNvSpPr>
            <p:nvPr/>
          </p:nvSpPr>
          <p:spPr bwMode="auto">
            <a:xfrm>
              <a:off x="2057" y="2128"/>
              <a:ext cx="662" cy="273"/>
            </a:xfrm>
            <a:custGeom>
              <a:avLst/>
              <a:gdLst>
                <a:gd name="T0" fmla="*/ 45 w 662"/>
                <a:gd name="T1" fmla="*/ 0 h 273"/>
                <a:gd name="T2" fmla="*/ 41 w 662"/>
                <a:gd name="T3" fmla="*/ 0 h 273"/>
                <a:gd name="T4" fmla="*/ 38 w 662"/>
                <a:gd name="T5" fmla="*/ 0 h 273"/>
                <a:gd name="T6" fmla="*/ 34 w 662"/>
                <a:gd name="T7" fmla="*/ 4 h 273"/>
                <a:gd name="T8" fmla="*/ 30 w 662"/>
                <a:gd name="T9" fmla="*/ 4 h 273"/>
                <a:gd name="T10" fmla="*/ 26 w 662"/>
                <a:gd name="T11" fmla="*/ 8 h 273"/>
                <a:gd name="T12" fmla="*/ 23 w 662"/>
                <a:gd name="T13" fmla="*/ 11 h 273"/>
                <a:gd name="T14" fmla="*/ 19 w 662"/>
                <a:gd name="T15" fmla="*/ 15 h 273"/>
                <a:gd name="T16" fmla="*/ 15 w 662"/>
                <a:gd name="T17" fmla="*/ 19 h 273"/>
                <a:gd name="T18" fmla="*/ 11 w 662"/>
                <a:gd name="T19" fmla="*/ 23 h 273"/>
                <a:gd name="T20" fmla="*/ 8 w 662"/>
                <a:gd name="T21" fmla="*/ 30 h 273"/>
                <a:gd name="T22" fmla="*/ 8 w 662"/>
                <a:gd name="T23" fmla="*/ 34 h 273"/>
                <a:gd name="T24" fmla="*/ 4 w 662"/>
                <a:gd name="T25" fmla="*/ 41 h 273"/>
                <a:gd name="T26" fmla="*/ 4 w 662"/>
                <a:gd name="T27" fmla="*/ 45 h 273"/>
                <a:gd name="T28" fmla="*/ 4 w 662"/>
                <a:gd name="T29" fmla="*/ 53 h 273"/>
                <a:gd name="T30" fmla="*/ 0 w 662"/>
                <a:gd name="T31" fmla="*/ 56 h 273"/>
                <a:gd name="T32" fmla="*/ 0 w 662"/>
                <a:gd name="T33" fmla="*/ 64 h 273"/>
                <a:gd name="T34" fmla="*/ 4 w 662"/>
                <a:gd name="T35" fmla="*/ 68 h 273"/>
                <a:gd name="T36" fmla="*/ 4 w 662"/>
                <a:gd name="T37" fmla="*/ 75 h 273"/>
                <a:gd name="T38" fmla="*/ 4 w 662"/>
                <a:gd name="T39" fmla="*/ 79 h 273"/>
                <a:gd name="T40" fmla="*/ 8 w 662"/>
                <a:gd name="T41" fmla="*/ 83 h 273"/>
                <a:gd name="T42" fmla="*/ 11 w 662"/>
                <a:gd name="T43" fmla="*/ 86 h 273"/>
                <a:gd name="T44" fmla="*/ 11 w 662"/>
                <a:gd name="T45" fmla="*/ 90 h 273"/>
                <a:gd name="T46" fmla="*/ 15 w 662"/>
                <a:gd name="T47" fmla="*/ 90 h 273"/>
                <a:gd name="T48" fmla="*/ 19 w 662"/>
                <a:gd name="T49" fmla="*/ 94 h 273"/>
                <a:gd name="T50" fmla="*/ 632 w 662"/>
                <a:gd name="T51" fmla="*/ 273 h 273"/>
                <a:gd name="T52" fmla="*/ 629 w 662"/>
                <a:gd name="T53" fmla="*/ 270 h 273"/>
                <a:gd name="T54" fmla="*/ 625 w 662"/>
                <a:gd name="T55" fmla="*/ 270 h 273"/>
                <a:gd name="T56" fmla="*/ 625 w 662"/>
                <a:gd name="T57" fmla="*/ 266 h 273"/>
                <a:gd name="T58" fmla="*/ 621 w 662"/>
                <a:gd name="T59" fmla="*/ 262 h 273"/>
                <a:gd name="T60" fmla="*/ 621 w 662"/>
                <a:gd name="T61" fmla="*/ 258 h 273"/>
                <a:gd name="T62" fmla="*/ 617 w 662"/>
                <a:gd name="T63" fmla="*/ 251 h 273"/>
                <a:gd name="T64" fmla="*/ 617 w 662"/>
                <a:gd name="T65" fmla="*/ 247 h 273"/>
                <a:gd name="T66" fmla="*/ 617 w 662"/>
                <a:gd name="T67" fmla="*/ 240 h 273"/>
                <a:gd name="T68" fmla="*/ 617 w 662"/>
                <a:gd name="T69" fmla="*/ 236 h 273"/>
                <a:gd name="T70" fmla="*/ 617 w 662"/>
                <a:gd name="T71" fmla="*/ 228 h 273"/>
                <a:gd name="T72" fmla="*/ 617 w 662"/>
                <a:gd name="T73" fmla="*/ 225 h 273"/>
                <a:gd name="T74" fmla="*/ 621 w 662"/>
                <a:gd name="T75" fmla="*/ 217 h 273"/>
                <a:gd name="T76" fmla="*/ 621 w 662"/>
                <a:gd name="T77" fmla="*/ 210 h 273"/>
                <a:gd name="T78" fmla="*/ 625 w 662"/>
                <a:gd name="T79" fmla="*/ 206 h 273"/>
                <a:gd name="T80" fmla="*/ 629 w 662"/>
                <a:gd name="T81" fmla="*/ 202 h 273"/>
                <a:gd name="T82" fmla="*/ 632 w 662"/>
                <a:gd name="T83" fmla="*/ 195 h 273"/>
                <a:gd name="T84" fmla="*/ 636 w 662"/>
                <a:gd name="T85" fmla="*/ 191 h 273"/>
                <a:gd name="T86" fmla="*/ 640 w 662"/>
                <a:gd name="T87" fmla="*/ 187 h 273"/>
                <a:gd name="T88" fmla="*/ 644 w 662"/>
                <a:gd name="T89" fmla="*/ 184 h 273"/>
                <a:gd name="T90" fmla="*/ 647 w 662"/>
                <a:gd name="T91" fmla="*/ 184 h 273"/>
                <a:gd name="T92" fmla="*/ 651 w 662"/>
                <a:gd name="T93" fmla="*/ 180 h 273"/>
                <a:gd name="T94" fmla="*/ 655 w 662"/>
                <a:gd name="T95" fmla="*/ 180 h 273"/>
                <a:gd name="T96" fmla="*/ 658 w 662"/>
                <a:gd name="T97" fmla="*/ 180 h 273"/>
                <a:gd name="T98" fmla="*/ 662 w 662"/>
                <a:gd name="T99" fmla="*/ 18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2" h="273">
                  <a:moveTo>
                    <a:pt x="45" y="0"/>
                  </a:moveTo>
                  <a:lnTo>
                    <a:pt x="45" y="0"/>
                  </a:lnTo>
                  <a:lnTo>
                    <a:pt x="41" y="0"/>
                  </a:lnTo>
                  <a:lnTo>
                    <a:pt x="41" y="0"/>
                  </a:lnTo>
                  <a:lnTo>
                    <a:pt x="38" y="0"/>
                  </a:lnTo>
                  <a:lnTo>
                    <a:pt x="38" y="0"/>
                  </a:lnTo>
                  <a:lnTo>
                    <a:pt x="34" y="0"/>
                  </a:lnTo>
                  <a:lnTo>
                    <a:pt x="34" y="4"/>
                  </a:lnTo>
                  <a:lnTo>
                    <a:pt x="30" y="4"/>
                  </a:lnTo>
                  <a:lnTo>
                    <a:pt x="30" y="4"/>
                  </a:lnTo>
                  <a:lnTo>
                    <a:pt x="26" y="4"/>
                  </a:lnTo>
                  <a:lnTo>
                    <a:pt x="26" y="8"/>
                  </a:lnTo>
                  <a:lnTo>
                    <a:pt x="23" y="8"/>
                  </a:lnTo>
                  <a:lnTo>
                    <a:pt x="23" y="11"/>
                  </a:lnTo>
                  <a:lnTo>
                    <a:pt x="19" y="11"/>
                  </a:lnTo>
                  <a:lnTo>
                    <a:pt x="19" y="15"/>
                  </a:lnTo>
                  <a:lnTo>
                    <a:pt x="15" y="15"/>
                  </a:lnTo>
                  <a:lnTo>
                    <a:pt x="15" y="19"/>
                  </a:lnTo>
                  <a:lnTo>
                    <a:pt x="11" y="23"/>
                  </a:lnTo>
                  <a:lnTo>
                    <a:pt x="11" y="23"/>
                  </a:lnTo>
                  <a:lnTo>
                    <a:pt x="11" y="26"/>
                  </a:lnTo>
                  <a:lnTo>
                    <a:pt x="8" y="30"/>
                  </a:lnTo>
                  <a:lnTo>
                    <a:pt x="8" y="30"/>
                  </a:lnTo>
                  <a:lnTo>
                    <a:pt x="8" y="34"/>
                  </a:lnTo>
                  <a:lnTo>
                    <a:pt x="4" y="38"/>
                  </a:lnTo>
                  <a:lnTo>
                    <a:pt x="4" y="41"/>
                  </a:lnTo>
                  <a:lnTo>
                    <a:pt x="4" y="41"/>
                  </a:lnTo>
                  <a:lnTo>
                    <a:pt x="4" y="45"/>
                  </a:lnTo>
                  <a:lnTo>
                    <a:pt x="4" y="49"/>
                  </a:lnTo>
                  <a:lnTo>
                    <a:pt x="4" y="53"/>
                  </a:lnTo>
                  <a:lnTo>
                    <a:pt x="0" y="56"/>
                  </a:lnTo>
                  <a:lnTo>
                    <a:pt x="0" y="56"/>
                  </a:lnTo>
                  <a:lnTo>
                    <a:pt x="0" y="60"/>
                  </a:lnTo>
                  <a:lnTo>
                    <a:pt x="0" y="64"/>
                  </a:lnTo>
                  <a:lnTo>
                    <a:pt x="4" y="68"/>
                  </a:lnTo>
                  <a:lnTo>
                    <a:pt x="4" y="68"/>
                  </a:lnTo>
                  <a:lnTo>
                    <a:pt x="4" y="71"/>
                  </a:lnTo>
                  <a:lnTo>
                    <a:pt x="4" y="75"/>
                  </a:lnTo>
                  <a:lnTo>
                    <a:pt x="4" y="75"/>
                  </a:lnTo>
                  <a:lnTo>
                    <a:pt x="4" y="79"/>
                  </a:lnTo>
                  <a:lnTo>
                    <a:pt x="8" y="83"/>
                  </a:lnTo>
                  <a:lnTo>
                    <a:pt x="8" y="83"/>
                  </a:lnTo>
                  <a:lnTo>
                    <a:pt x="8" y="86"/>
                  </a:lnTo>
                  <a:lnTo>
                    <a:pt x="11" y="86"/>
                  </a:lnTo>
                  <a:lnTo>
                    <a:pt x="11" y="86"/>
                  </a:lnTo>
                  <a:lnTo>
                    <a:pt x="11" y="90"/>
                  </a:lnTo>
                  <a:lnTo>
                    <a:pt x="15" y="90"/>
                  </a:lnTo>
                  <a:lnTo>
                    <a:pt x="15" y="90"/>
                  </a:lnTo>
                  <a:lnTo>
                    <a:pt x="19" y="94"/>
                  </a:lnTo>
                  <a:lnTo>
                    <a:pt x="19" y="94"/>
                  </a:lnTo>
                  <a:lnTo>
                    <a:pt x="636" y="273"/>
                  </a:lnTo>
                  <a:lnTo>
                    <a:pt x="632" y="273"/>
                  </a:lnTo>
                  <a:lnTo>
                    <a:pt x="632" y="273"/>
                  </a:lnTo>
                  <a:lnTo>
                    <a:pt x="629" y="270"/>
                  </a:lnTo>
                  <a:lnTo>
                    <a:pt x="629" y="270"/>
                  </a:lnTo>
                  <a:lnTo>
                    <a:pt x="625" y="270"/>
                  </a:lnTo>
                  <a:lnTo>
                    <a:pt x="625" y="266"/>
                  </a:lnTo>
                  <a:lnTo>
                    <a:pt x="625" y="266"/>
                  </a:lnTo>
                  <a:lnTo>
                    <a:pt x="621" y="262"/>
                  </a:lnTo>
                  <a:lnTo>
                    <a:pt x="621" y="262"/>
                  </a:lnTo>
                  <a:lnTo>
                    <a:pt x="621" y="258"/>
                  </a:lnTo>
                  <a:lnTo>
                    <a:pt x="621" y="258"/>
                  </a:lnTo>
                  <a:lnTo>
                    <a:pt x="617" y="255"/>
                  </a:lnTo>
                  <a:lnTo>
                    <a:pt x="617" y="251"/>
                  </a:lnTo>
                  <a:lnTo>
                    <a:pt x="617" y="251"/>
                  </a:lnTo>
                  <a:lnTo>
                    <a:pt x="617" y="247"/>
                  </a:lnTo>
                  <a:lnTo>
                    <a:pt x="617" y="243"/>
                  </a:lnTo>
                  <a:lnTo>
                    <a:pt x="617" y="240"/>
                  </a:lnTo>
                  <a:lnTo>
                    <a:pt x="617" y="240"/>
                  </a:lnTo>
                  <a:lnTo>
                    <a:pt x="617" y="236"/>
                  </a:lnTo>
                  <a:lnTo>
                    <a:pt x="617" y="232"/>
                  </a:lnTo>
                  <a:lnTo>
                    <a:pt x="617" y="228"/>
                  </a:lnTo>
                  <a:lnTo>
                    <a:pt x="617" y="225"/>
                  </a:lnTo>
                  <a:lnTo>
                    <a:pt x="617" y="225"/>
                  </a:lnTo>
                  <a:lnTo>
                    <a:pt x="617" y="221"/>
                  </a:lnTo>
                  <a:lnTo>
                    <a:pt x="621" y="217"/>
                  </a:lnTo>
                  <a:lnTo>
                    <a:pt x="621" y="213"/>
                  </a:lnTo>
                  <a:lnTo>
                    <a:pt x="621" y="210"/>
                  </a:lnTo>
                  <a:lnTo>
                    <a:pt x="625" y="210"/>
                  </a:lnTo>
                  <a:lnTo>
                    <a:pt x="625" y="206"/>
                  </a:lnTo>
                  <a:lnTo>
                    <a:pt x="625" y="202"/>
                  </a:lnTo>
                  <a:lnTo>
                    <a:pt x="629" y="202"/>
                  </a:lnTo>
                  <a:lnTo>
                    <a:pt x="629" y="199"/>
                  </a:lnTo>
                  <a:lnTo>
                    <a:pt x="632" y="195"/>
                  </a:lnTo>
                  <a:lnTo>
                    <a:pt x="632" y="195"/>
                  </a:lnTo>
                  <a:lnTo>
                    <a:pt x="636" y="191"/>
                  </a:lnTo>
                  <a:lnTo>
                    <a:pt x="636" y="191"/>
                  </a:lnTo>
                  <a:lnTo>
                    <a:pt x="640" y="187"/>
                  </a:lnTo>
                  <a:lnTo>
                    <a:pt x="640" y="187"/>
                  </a:lnTo>
                  <a:lnTo>
                    <a:pt x="644" y="184"/>
                  </a:lnTo>
                  <a:lnTo>
                    <a:pt x="644" y="184"/>
                  </a:lnTo>
                  <a:lnTo>
                    <a:pt x="647" y="184"/>
                  </a:lnTo>
                  <a:lnTo>
                    <a:pt x="647" y="180"/>
                  </a:lnTo>
                  <a:lnTo>
                    <a:pt x="651" y="180"/>
                  </a:lnTo>
                  <a:lnTo>
                    <a:pt x="651" y="180"/>
                  </a:lnTo>
                  <a:lnTo>
                    <a:pt x="655" y="180"/>
                  </a:lnTo>
                  <a:lnTo>
                    <a:pt x="655" y="180"/>
                  </a:lnTo>
                  <a:lnTo>
                    <a:pt x="658" y="180"/>
                  </a:lnTo>
                  <a:lnTo>
                    <a:pt x="658" y="180"/>
                  </a:lnTo>
                  <a:lnTo>
                    <a:pt x="662" y="180"/>
                  </a:lnTo>
                  <a:lnTo>
                    <a:pt x="45"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41"/>
            <p:cNvSpPr>
              <a:spLocks/>
            </p:cNvSpPr>
            <p:nvPr/>
          </p:nvSpPr>
          <p:spPr bwMode="auto">
            <a:xfrm>
              <a:off x="1032" y="2158"/>
              <a:ext cx="677" cy="352"/>
            </a:xfrm>
            <a:custGeom>
              <a:avLst/>
              <a:gdLst>
                <a:gd name="T0" fmla="*/ 666 w 677"/>
                <a:gd name="T1" fmla="*/ 86 h 352"/>
                <a:gd name="T2" fmla="*/ 666 w 677"/>
                <a:gd name="T3" fmla="*/ 86 h 352"/>
                <a:gd name="T4" fmla="*/ 670 w 677"/>
                <a:gd name="T5" fmla="*/ 82 h 352"/>
                <a:gd name="T6" fmla="*/ 674 w 677"/>
                <a:gd name="T7" fmla="*/ 79 h 352"/>
                <a:gd name="T8" fmla="*/ 674 w 677"/>
                <a:gd name="T9" fmla="*/ 75 h 352"/>
                <a:gd name="T10" fmla="*/ 674 w 677"/>
                <a:gd name="T11" fmla="*/ 71 h 352"/>
                <a:gd name="T12" fmla="*/ 677 w 677"/>
                <a:gd name="T13" fmla="*/ 64 h 352"/>
                <a:gd name="T14" fmla="*/ 677 w 677"/>
                <a:gd name="T15" fmla="*/ 60 h 352"/>
                <a:gd name="T16" fmla="*/ 677 w 677"/>
                <a:gd name="T17" fmla="*/ 56 h 352"/>
                <a:gd name="T18" fmla="*/ 674 w 677"/>
                <a:gd name="T19" fmla="*/ 49 h 352"/>
                <a:gd name="T20" fmla="*/ 674 w 677"/>
                <a:gd name="T21" fmla="*/ 45 h 352"/>
                <a:gd name="T22" fmla="*/ 670 w 677"/>
                <a:gd name="T23" fmla="*/ 38 h 352"/>
                <a:gd name="T24" fmla="*/ 670 w 677"/>
                <a:gd name="T25" fmla="*/ 30 h 352"/>
                <a:gd name="T26" fmla="*/ 666 w 677"/>
                <a:gd name="T27" fmla="*/ 26 h 352"/>
                <a:gd name="T28" fmla="*/ 662 w 677"/>
                <a:gd name="T29" fmla="*/ 23 h 352"/>
                <a:gd name="T30" fmla="*/ 659 w 677"/>
                <a:gd name="T31" fmla="*/ 15 h 352"/>
                <a:gd name="T32" fmla="*/ 655 w 677"/>
                <a:gd name="T33" fmla="*/ 11 h 352"/>
                <a:gd name="T34" fmla="*/ 651 w 677"/>
                <a:gd name="T35" fmla="*/ 8 h 352"/>
                <a:gd name="T36" fmla="*/ 647 w 677"/>
                <a:gd name="T37" fmla="*/ 4 h 352"/>
                <a:gd name="T38" fmla="*/ 644 w 677"/>
                <a:gd name="T39" fmla="*/ 4 h 352"/>
                <a:gd name="T40" fmla="*/ 640 w 677"/>
                <a:gd name="T41" fmla="*/ 0 h 352"/>
                <a:gd name="T42" fmla="*/ 636 w 677"/>
                <a:gd name="T43" fmla="*/ 0 h 352"/>
                <a:gd name="T44" fmla="*/ 632 w 677"/>
                <a:gd name="T45" fmla="*/ 0 h 352"/>
                <a:gd name="T46" fmla="*/ 629 w 677"/>
                <a:gd name="T47" fmla="*/ 0 h 352"/>
                <a:gd name="T48" fmla="*/ 625 w 677"/>
                <a:gd name="T49" fmla="*/ 0 h 352"/>
                <a:gd name="T50" fmla="*/ 0 w 677"/>
                <a:gd name="T51" fmla="*/ 262 h 352"/>
                <a:gd name="T52" fmla="*/ 4 w 677"/>
                <a:gd name="T53" fmla="*/ 258 h 352"/>
                <a:gd name="T54" fmla="*/ 8 w 677"/>
                <a:gd name="T55" fmla="*/ 258 h 352"/>
                <a:gd name="T56" fmla="*/ 11 w 677"/>
                <a:gd name="T57" fmla="*/ 262 h 352"/>
                <a:gd name="T58" fmla="*/ 15 w 677"/>
                <a:gd name="T59" fmla="*/ 262 h 352"/>
                <a:gd name="T60" fmla="*/ 23 w 677"/>
                <a:gd name="T61" fmla="*/ 266 h 352"/>
                <a:gd name="T62" fmla="*/ 26 w 677"/>
                <a:gd name="T63" fmla="*/ 270 h 352"/>
                <a:gd name="T64" fmla="*/ 30 w 677"/>
                <a:gd name="T65" fmla="*/ 273 h 352"/>
                <a:gd name="T66" fmla="*/ 34 w 677"/>
                <a:gd name="T67" fmla="*/ 277 h 352"/>
                <a:gd name="T68" fmla="*/ 38 w 677"/>
                <a:gd name="T69" fmla="*/ 281 h 352"/>
                <a:gd name="T70" fmla="*/ 38 w 677"/>
                <a:gd name="T71" fmla="*/ 284 h 352"/>
                <a:gd name="T72" fmla="*/ 41 w 677"/>
                <a:gd name="T73" fmla="*/ 292 h 352"/>
                <a:gd name="T74" fmla="*/ 45 w 677"/>
                <a:gd name="T75" fmla="*/ 296 h 352"/>
                <a:gd name="T76" fmla="*/ 45 w 677"/>
                <a:gd name="T77" fmla="*/ 303 h 352"/>
                <a:gd name="T78" fmla="*/ 49 w 677"/>
                <a:gd name="T79" fmla="*/ 307 h 352"/>
                <a:gd name="T80" fmla="*/ 49 w 677"/>
                <a:gd name="T81" fmla="*/ 314 h 352"/>
                <a:gd name="T82" fmla="*/ 49 w 677"/>
                <a:gd name="T83" fmla="*/ 318 h 352"/>
                <a:gd name="T84" fmla="*/ 49 w 677"/>
                <a:gd name="T85" fmla="*/ 326 h 352"/>
                <a:gd name="T86" fmla="*/ 49 w 677"/>
                <a:gd name="T87" fmla="*/ 329 h 352"/>
                <a:gd name="T88" fmla="*/ 49 w 677"/>
                <a:gd name="T89" fmla="*/ 337 h 352"/>
                <a:gd name="T90" fmla="*/ 49 w 677"/>
                <a:gd name="T91" fmla="*/ 341 h 352"/>
                <a:gd name="T92" fmla="*/ 45 w 677"/>
                <a:gd name="T93" fmla="*/ 344 h 352"/>
                <a:gd name="T94" fmla="*/ 45 w 677"/>
                <a:gd name="T95" fmla="*/ 344 h 352"/>
                <a:gd name="T96" fmla="*/ 41 w 677"/>
                <a:gd name="T97" fmla="*/ 348 h 352"/>
                <a:gd name="T98" fmla="*/ 38 w 677"/>
                <a:gd name="T99"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7" h="352">
                  <a:moveTo>
                    <a:pt x="662" y="86"/>
                  </a:moveTo>
                  <a:lnTo>
                    <a:pt x="666" y="86"/>
                  </a:lnTo>
                  <a:lnTo>
                    <a:pt x="666" y="86"/>
                  </a:lnTo>
                  <a:lnTo>
                    <a:pt x="666" y="86"/>
                  </a:lnTo>
                  <a:lnTo>
                    <a:pt x="670" y="82"/>
                  </a:lnTo>
                  <a:lnTo>
                    <a:pt x="670" y="82"/>
                  </a:lnTo>
                  <a:lnTo>
                    <a:pt x="670" y="79"/>
                  </a:lnTo>
                  <a:lnTo>
                    <a:pt x="674" y="79"/>
                  </a:lnTo>
                  <a:lnTo>
                    <a:pt x="674" y="75"/>
                  </a:lnTo>
                  <a:lnTo>
                    <a:pt x="674" y="75"/>
                  </a:lnTo>
                  <a:lnTo>
                    <a:pt x="674" y="71"/>
                  </a:lnTo>
                  <a:lnTo>
                    <a:pt x="674" y="71"/>
                  </a:lnTo>
                  <a:lnTo>
                    <a:pt x="674" y="68"/>
                  </a:lnTo>
                  <a:lnTo>
                    <a:pt x="677" y="64"/>
                  </a:lnTo>
                  <a:lnTo>
                    <a:pt x="677" y="64"/>
                  </a:lnTo>
                  <a:lnTo>
                    <a:pt x="677" y="60"/>
                  </a:lnTo>
                  <a:lnTo>
                    <a:pt x="677" y="56"/>
                  </a:lnTo>
                  <a:lnTo>
                    <a:pt x="677" y="56"/>
                  </a:lnTo>
                  <a:lnTo>
                    <a:pt x="674" y="53"/>
                  </a:lnTo>
                  <a:lnTo>
                    <a:pt x="674" y="49"/>
                  </a:lnTo>
                  <a:lnTo>
                    <a:pt x="674" y="45"/>
                  </a:lnTo>
                  <a:lnTo>
                    <a:pt x="674" y="45"/>
                  </a:lnTo>
                  <a:lnTo>
                    <a:pt x="674" y="41"/>
                  </a:lnTo>
                  <a:lnTo>
                    <a:pt x="670" y="38"/>
                  </a:lnTo>
                  <a:lnTo>
                    <a:pt x="670" y="34"/>
                  </a:lnTo>
                  <a:lnTo>
                    <a:pt x="670" y="30"/>
                  </a:lnTo>
                  <a:lnTo>
                    <a:pt x="670" y="30"/>
                  </a:lnTo>
                  <a:lnTo>
                    <a:pt x="666" y="26"/>
                  </a:lnTo>
                  <a:lnTo>
                    <a:pt x="666" y="23"/>
                  </a:lnTo>
                  <a:lnTo>
                    <a:pt x="662" y="23"/>
                  </a:lnTo>
                  <a:lnTo>
                    <a:pt x="662" y="19"/>
                  </a:lnTo>
                  <a:lnTo>
                    <a:pt x="659" y="15"/>
                  </a:lnTo>
                  <a:lnTo>
                    <a:pt x="659" y="15"/>
                  </a:lnTo>
                  <a:lnTo>
                    <a:pt x="655" y="11"/>
                  </a:lnTo>
                  <a:lnTo>
                    <a:pt x="655" y="11"/>
                  </a:lnTo>
                  <a:lnTo>
                    <a:pt x="651" y="8"/>
                  </a:lnTo>
                  <a:lnTo>
                    <a:pt x="651" y="8"/>
                  </a:lnTo>
                  <a:lnTo>
                    <a:pt x="647" y="4"/>
                  </a:lnTo>
                  <a:lnTo>
                    <a:pt x="647" y="4"/>
                  </a:lnTo>
                  <a:lnTo>
                    <a:pt x="644" y="4"/>
                  </a:lnTo>
                  <a:lnTo>
                    <a:pt x="644" y="0"/>
                  </a:lnTo>
                  <a:lnTo>
                    <a:pt x="640" y="0"/>
                  </a:lnTo>
                  <a:lnTo>
                    <a:pt x="640" y="0"/>
                  </a:lnTo>
                  <a:lnTo>
                    <a:pt x="636" y="0"/>
                  </a:lnTo>
                  <a:lnTo>
                    <a:pt x="636" y="0"/>
                  </a:lnTo>
                  <a:lnTo>
                    <a:pt x="632" y="0"/>
                  </a:lnTo>
                  <a:lnTo>
                    <a:pt x="632" y="0"/>
                  </a:lnTo>
                  <a:lnTo>
                    <a:pt x="629" y="0"/>
                  </a:lnTo>
                  <a:lnTo>
                    <a:pt x="629" y="0"/>
                  </a:lnTo>
                  <a:lnTo>
                    <a:pt x="625" y="0"/>
                  </a:lnTo>
                  <a:lnTo>
                    <a:pt x="0" y="262"/>
                  </a:lnTo>
                  <a:lnTo>
                    <a:pt x="0" y="262"/>
                  </a:lnTo>
                  <a:lnTo>
                    <a:pt x="4" y="258"/>
                  </a:lnTo>
                  <a:lnTo>
                    <a:pt x="4" y="258"/>
                  </a:lnTo>
                  <a:lnTo>
                    <a:pt x="8" y="258"/>
                  </a:lnTo>
                  <a:lnTo>
                    <a:pt x="8" y="258"/>
                  </a:lnTo>
                  <a:lnTo>
                    <a:pt x="11" y="262"/>
                  </a:lnTo>
                  <a:lnTo>
                    <a:pt x="11" y="262"/>
                  </a:lnTo>
                  <a:lnTo>
                    <a:pt x="15" y="262"/>
                  </a:lnTo>
                  <a:lnTo>
                    <a:pt x="15" y="262"/>
                  </a:lnTo>
                  <a:lnTo>
                    <a:pt x="19" y="262"/>
                  </a:lnTo>
                  <a:lnTo>
                    <a:pt x="23" y="266"/>
                  </a:lnTo>
                  <a:lnTo>
                    <a:pt x="23" y="266"/>
                  </a:lnTo>
                  <a:lnTo>
                    <a:pt x="26" y="270"/>
                  </a:lnTo>
                  <a:lnTo>
                    <a:pt x="26" y="270"/>
                  </a:lnTo>
                  <a:lnTo>
                    <a:pt x="30" y="273"/>
                  </a:lnTo>
                  <a:lnTo>
                    <a:pt x="30" y="273"/>
                  </a:lnTo>
                  <a:lnTo>
                    <a:pt x="34" y="277"/>
                  </a:lnTo>
                  <a:lnTo>
                    <a:pt x="34" y="277"/>
                  </a:lnTo>
                  <a:lnTo>
                    <a:pt x="38" y="281"/>
                  </a:lnTo>
                  <a:lnTo>
                    <a:pt x="38" y="284"/>
                  </a:lnTo>
                  <a:lnTo>
                    <a:pt x="38" y="284"/>
                  </a:lnTo>
                  <a:lnTo>
                    <a:pt x="41" y="288"/>
                  </a:lnTo>
                  <a:lnTo>
                    <a:pt x="41" y="292"/>
                  </a:lnTo>
                  <a:lnTo>
                    <a:pt x="45" y="292"/>
                  </a:lnTo>
                  <a:lnTo>
                    <a:pt x="45" y="296"/>
                  </a:lnTo>
                  <a:lnTo>
                    <a:pt x="45" y="299"/>
                  </a:lnTo>
                  <a:lnTo>
                    <a:pt x="45" y="303"/>
                  </a:lnTo>
                  <a:lnTo>
                    <a:pt x="49" y="307"/>
                  </a:lnTo>
                  <a:lnTo>
                    <a:pt x="49" y="307"/>
                  </a:lnTo>
                  <a:lnTo>
                    <a:pt x="49" y="311"/>
                  </a:lnTo>
                  <a:lnTo>
                    <a:pt x="49" y="314"/>
                  </a:lnTo>
                  <a:lnTo>
                    <a:pt x="49" y="318"/>
                  </a:lnTo>
                  <a:lnTo>
                    <a:pt x="49" y="318"/>
                  </a:lnTo>
                  <a:lnTo>
                    <a:pt x="49" y="322"/>
                  </a:lnTo>
                  <a:lnTo>
                    <a:pt x="49" y="326"/>
                  </a:lnTo>
                  <a:lnTo>
                    <a:pt x="49" y="329"/>
                  </a:lnTo>
                  <a:lnTo>
                    <a:pt x="49" y="329"/>
                  </a:lnTo>
                  <a:lnTo>
                    <a:pt x="49" y="333"/>
                  </a:lnTo>
                  <a:lnTo>
                    <a:pt x="49" y="337"/>
                  </a:lnTo>
                  <a:lnTo>
                    <a:pt x="49" y="337"/>
                  </a:lnTo>
                  <a:lnTo>
                    <a:pt x="49" y="341"/>
                  </a:lnTo>
                  <a:lnTo>
                    <a:pt x="45" y="341"/>
                  </a:lnTo>
                  <a:lnTo>
                    <a:pt x="45" y="344"/>
                  </a:lnTo>
                  <a:lnTo>
                    <a:pt x="45" y="344"/>
                  </a:lnTo>
                  <a:lnTo>
                    <a:pt x="45" y="344"/>
                  </a:lnTo>
                  <a:lnTo>
                    <a:pt x="41" y="348"/>
                  </a:lnTo>
                  <a:lnTo>
                    <a:pt x="41" y="348"/>
                  </a:lnTo>
                  <a:lnTo>
                    <a:pt x="38" y="348"/>
                  </a:lnTo>
                  <a:lnTo>
                    <a:pt x="38" y="352"/>
                  </a:lnTo>
                  <a:lnTo>
                    <a:pt x="662" y="8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Oval 342"/>
            <p:cNvSpPr>
              <a:spLocks noChangeArrowheads="1"/>
            </p:cNvSpPr>
            <p:nvPr/>
          </p:nvSpPr>
          <p:spPr bwMode="auto">
            <a:xfrm>
              <a:off x="3449" y="1829"/>
              <a:ext cx="564" cy="565"/>
            </a:xfrm>
            <a:prstGeom prst="ellipse">
              <a:avLst/>
            </a:prstGeom>
            <a:solidFill>
              <a:srgbClr val="FF00FF"/>
            </a:solidFill>
            <a:ln w="63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43"/>
            <p:cNvSpPr>
              <a:spLocks/>
            </p:cNvSpPr>
            <p:nvPr/>
          </p:nvSpPr>
          <p:spPr bwMode="auto">
            <a:xfrm>
              <a:off x="2906" y="2128"/>
              <a:ext cx="651" cy="273"/>
            </a:xfrm>
            <a:custGeom>
              <a:avLst/>
              <a:gdLst>
                <a:gd name="T0" fmla="*/ 636 w 651"/>
                <a:gd name="T1" fmla="*/ 94 h 273"/>
                <a:gd name="T2" fmla="*/ 640 w 651"/>
                <a:gd name="T3" fmla="*/ 90 h 273"/>
                <a:gd name="T4" fmla="*/ 640 w 651"/>
                <a:gd name="T5" fmla="*/ 90 h 273"/>
                <a:gd name="T6" fmla="*/ 644 w 651"/>
                <a:gd name="T7" fmla="*/ 86 h 273"/>
                <a:gd name="T8" fmla="*/ 647 w 651"/>
                <a:gd name="T9" fmla="*/ 83 h 273"/>
                <a:gd name="T10" fmla="*/ 647 w 651"/>
                <a:gd name="T11" fmla="*/ 75 h 273"/>
                <a:gd name="T12" fmla="*/ 651 w 651"/>
                <a:gd name="T13" fmla="*/ 71 h 273"/>
                <a:gd name="T14" fmla="*/ 651 w 651"/>
                <a:gd name="T15" fmla="*/ 68 h 273"/>
                <a:gd name="T16" fmla="*/ 651 w 651"/>
                <a:gd name="T17" fmla="*/ 60 h 273"/>
                <a:gd name="T18" fmla="*/ 651 w 651"/>
                <a:gd name="T19" fmla="*/ 56 h 273"/>
                <a:gd name="T20" fmla="*/ 651 w 651"/>
                <a:gd name="T21" fmla="*/ 49 h 273"/>
                <a:gd name="T22" fmla="*/ 651 w 651"/>
                <a:gd name="T23" fmla="*/ 45 h 273"/>
                <a:gd name="T24" fmla="*/ 647 w 651"/>
                <a:gd name="T25" fmla="*/ 38 h 273"/>
                <a:gd name="T26" fmla="*/ 647 w 651"/>
                <a:gd name="T27" fmla="*/ 34 h 273"/>
                <a:gd name="T28" fmla="*/ 644 w 651"/>
                <a:gd name="T29" fmla="*/ 26 h 273"/>
                <a:gd name="T30" fmla="*/ 640 w 651"/>
                <a:gd name="T31" fmla="*/ 23 h 273"/>
                <a:gd name="T32" fmla="*/ 636 w 651"/>
                <a:gd name="T33" fmla="*/ 15 h 273"/>
                <a:gd name="T34" fmla="*/ 632 w 651"/>
                <a:gd name="T35" fmla="*/ 11 h 273"/>
                <a:gd name="T36" fmla="*/ 629 w 651"/>
                <a:gd name="T37" fmla="*/ 8 h 273"/>
                <a:gd name="T38" fmla="*/ 625 w 651"/>
                <a:gd name="T39" fmla="*/ 8 h 273"/>
                <a:gd name="T40" fmla="*/ 621 w 651"/>
                <a:gd name="T41" fmla="*/ 4 h 273"/>
                <a:gd name="T42" fmla="*/ 617 w 651"/>
                <a:gd name="T43" fmla="*/ 4 h 273"/>
                <a:gd name="T44" fmla="*/ 614 w 651"/>
                <a:gd name="T45" fmla="*/ 0 h 273"/>
                <a:gd name="T46" fmla="*/ 610 w 651"/>
                <a:gd name="T47" fmla="*/ 0 h 273"/>
                <a:gd name="T48" fmla="*/ 606 w 651"/>
                <a:gd name="T49" fmla="*/ 4 h 273"/>
                <a:gd name="T50" fmla="*/ 0 w 651"/>
                <a:gd name="T51" fmla="*/ 180 h 273"/>
                <a:gd name="T52" fmla="*/ 4 w 651"/>
                <a:gd name="T53" fmla="*/ 180 h 273"/>
                <a:gd name="T54" fmla="*/ 8 w 651"/>
                <a:gd name="T55" fmla="*/ 180 h 273"/>
                <a:gd name="T56" fmla="*/ 15 w 651"/>
                <a:gd name="T57" fmla="*/ 180 h 273"/>
                <a:gd name="T58" fmla="*/ 19 w 651"/>
                <a:gd name="T59" fmla="*/ 184 h 273"/>
                <a:gd name="T60" fmla="*/ 23 w 651"/>
                <a:gd name="T61" fmla="*/ 187 h 273"/>
                <a:gd name="T62" fmla="*/ 26 w 651"/>
                <a:gd name="T63" fmla="*/ 191 h 273"/>
                <a:gd name="T64" fmla="*/ 30 w 651"/>
                <a:gd name="T65" fmla="*/ 195 h 273"/>
                <a:gd name="T66" fmla="*/ 34 w 651"/>
                <a:gd name="T67" fmla="*/ 199 h 273"/>
                <a:gd name="T68" fmla="*/ 34 w 651"/>
                <a:gd name="T69" fmla="*/ 202 h 273"/>
                <a:gd name="T70" fmla="*/ 38 w 651"/>
                <a:gd name="T71" fmla="*/ 210 h 273"/>
                <a:gd name="T72" fmla="*/ 41 w 651"/>
                <a:gd name="T73" fmla="*/ 213 h 273"/>
                <a:gd name="T74" fmla="*/ 41 w 651"/>
                <a:gd name="T75" fmla="*/ 221 h 273"/>
                <a:gd name="T76" fmla="*/ 45 w 651"/>
                <a:gd name="T77" fmla="*/ 225 h 273"/>
                <a:gd name="T78" fmla="*/ 45 w 651"/>
                <a:gd name="T79" fmla="*/ 232 h 273"/>
                <a:gd name="T80" fmla="*/ 45 w 651"/>
                <a:gd name="T81" fmla="*/ 236 h 273"/>
                <a:gd name="T82" fmla="*/ 45 w 651"/>
                <a:gd name="T83" fmla="*/ 243 h 273"/>
                <a:gd name="T84" fmla="*/ 45 w 651"/>
                <a:gd name="T85" fmla="*/ 247 h 273"/>
                <a:gd name="T86" fmla="*/ 41 w 651"/>
                <a:gd name="T87" fmla="*/ 255 h 273"/>
                <a:gd name="T88" fmla="*/ 41 w 651"/>
                <a:gd name="T89" fmla="*/ 258 h 273"/>
                <a:gd name="T90" fmla="*/ 38 w 651"/>
                <a:gd name="T91" fmla="*/ 262 h 273"/>
                <a:gd name="T92" fmla="*/ 38 w 651"/>
                <a:gd name="T93" fmla="*/ 266 h 273"/>
                <a:gd name="T94" fmla="*/ 34 w 651"/>
                <a:gd name="T95" fmla="*/ 270 h 273"/>
                <a:gd name="T96" fmla="*/ 30 w 651"/>
                <a:gd name="T97" fmla="*/ 270 h 273"/>
                <a:gd name="T98" fmla="*/ 26 w 651"/>
                <a:gd name="T99"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273">
                  <a:moveTo>
                    <a:pt x="632" y="94"/>
                  </a:moveTo>
                  <a:lnTo>
                    <a:pt x="636" y="94"/>
                  </a:lnTo>
                  <a:lnTo>
                    <a:pt x="636" y="90"/>
                  </a:lnTo>
                  <a:lnTo>
                    <a:pt x="640" y="90"/>
                  </a:lnTo>
                  <a:lnTo>
                    <a:pt x="640" y="90"/>
                  </a:lnTo>
                  <a:lnTo>
                    <a:pt x="640" y="90"/>
                  </a:lnTo>
                  <a:lnTo>
                    <a:pt x="644" y="86"/>
                  </a:lnTo>
                  <a:lnTo>
                    <a:pt x="644" y="86"/>
                  </a:lnTo>
                  <a:lnTo>
                    <a:pt x="647" y="83"/>
                  </a:lnTo>
                  <a:lnTo>
                    <a:pt x="647" y="83"/>
                  </a:lnTo>
                  <a:lnTo>
                    <a:pt x="647" y="79"/>
                  </a:lnTo>
                  <a:lnTo>
                    <a:pt x="647" y="75"/>
                  </a:lnTo>
                  <a:lnTo>
                    <a:pt x="651" y="75"/>
                  </a:lnTo>
                  <a:lnTo>
                    <a:pt x="651" y="71"/>
                  </a:lnTo>
                  <a:lnTo>
                    <a:pt x="651" y="68"/>
                  </a:lnTo>
                  <a:lnTo>
                    <a:pt x="651" y="68"/>
                  </a:lnTo>
                  <a:lnTo>
                    <a:pt x="651" y="64"/>
                  </a:lnTo>
                  <a:lnTo>
                    <a:pt x="651" y="60"/>
                  </a:lnTo>
                  <a:lnTo>
                    <a:pt x="651" y="60"/>
                  </a:lnTo>
                  <a:lnTo>
                    <a:pt x="651" y="56"/>
                  </a:lnTo>
                  <a:lnTo>
                    <a:pt x="651" y="53"/>
                  </a:lnTo>
                  <a:lnTo>
                    <a:pt x="651" y="49"/>
                  </a:lnTo>
                  <a:lnTo>
                    <a:pt x="651" y="45"/>
                  </a:lnTo>
                  <a:lnTo>
                    <a:pt x="651" y="45"/>
                  </a:lnTo>
                  <a:lnTo>
                    <a:pt x="647" y="41"/>
                  </a:lnTo>
                  <a:lnTo>
                    <a:pt x="647" y="38"/>
                  </a:lnTo>
                  <a:lnTo>
                    <a:pt x="647" y="34"/>
                  </a:lnTo>
                  <a:lnTo>
                    <a:pt x="647" y="34"/>
                  </a:lnTo>
                  <a:lnTo>
                    <a:pt x="644" y="30"/>
                  </a:lnTo>
                  <a:lnTo>
                    <a:pt x="644" y="26"/>
                  </a:lnTo>
                  <a:lnTo>
                    <a:pt x="644" y="23"/>
                  </a:lnTo>
                  <a:lnTo>
                    <a:pt x="640" y="23"/>
                  </a:lnTo>
                  <a:lnTo>
                    <a:pt x="640" y="19"/>
                  </a:lnTo>
                  <a:lnTo>
                    <a:pt x="636" y="15"/>
                  </a:lnTo>
                  <a:lnTo>
                    <a:pt x="636" y="15"/>
                  </a:lnTo>
                  <a:lnTo>
                    <a:pt x="632" y="11"/>
                  </a:lnTo>
                  <a:lnTo>
                    <a:pt x="632" y="11"/>
                  </a:lnTo>
                  <a:lnTo>
                    <a:pt x="629" y="8"/>
                  </a:lnTo>
                  <a:lnTo>
                    <a:pt x="629" y="8"/>
                  </a:lnTo>
                  <a:lnTo>
                    <a:pt x="625" y="8"/>
                  </a:lnTo>
                  <a:lnTo>
                    <a:pt x="625" y="4"/>
                  </a:lnTo>
                  <a:lnTo>
                    <a:pt x="621" y="4"/>
                  </a:lnTo>
                  <a:lnTo>
                    <a:pt x="621" y="4"/>
                  </a:lnTo>
                  <a:lnTo>
                    <a:pt x="617" y="4"/>
                  </a:lnTo>
                  <a:lnTo>
                    <a:pt x="617" y="0"/>
                  </a:lnTo>
                  <a:lnTo>
                    <a:pt x="614" y="0"/>
                  </a:lnTo>
                  <a:lnTo>
                    <a:pt x="614" y="0"/>
                  </a:lnTo>
                  <a:lnTo>
                    <a:pt x="610" y="0"/>
                  </a:lnTo>
                  <a:lnTo>
                    <a:pt x="610" y="0"/>
                  </a:lnTo>
                  <a:lnTo>
                    <a:pt x="606" y="4"/>
                  </a:lnTo>
                  <a:lnTo>
                    <a:pt x="0" y="180"/>
                  </a:lnTo>
                  <a:lnTo>
                    <a:pt x="0" y="180"/>
                  </a:lnTo>
                  <a:lnTo>
                    <a:pt x="4" y="180"/>
                  </a:lnTo>
                  <a:lnTo>
                    <a:pt x="4" y="180"/>
                  </a:lnTo>
                  <a:lnTo>
                    <a:pt x="8" y="180"/>
                  </a:lnTo>
                  <a:lnTo>
                    <a:pt x="8" y="180"/>
                  </a:lnTo>
                  <a:lnTo>
                    <a:pt x="11" y="180"/>
                  </a:lnTo>
                  <a:lnTo>
                    <a:pt x="15" y="180"/>
                  </a:lnTo>
                  <a:lnTo>
                    <a:pt x="15" y="184"/>
                  </a:lnTo>
                  <a:lnTo>
                    <a:pt x="19" y="184"/>
                  </a:lnTo>
                  <a:lnTo>
                    <a:pt x="19" y="184"/>
                  </a:lnTo>
                  <a:lnTo>
                    <a:pt x="23" y="187"/>
                  </a:lnTo>
                  <a:lnTo>
                    <a:pt x="23" y="187"/>
                  </a:lnTo>
                  <a:lnTo>
                    <a:pt x="26" y="191"/>
                  </a:lnTo>
                  <a:lnTo>
                    <a:pt x="26" y="191"/>
                  </a:lnTo>
                  <a:lnTo>
                    <a:pt x="30" y="195"/>
                  </a:lnTo>
                  <a:lnTo>
                    <a:pt x="30" y="195"/>
                  </a:lnTo>
                  <a:lnTo>
                    <a:pt x="34" y="199"/>
                  </a:lnTo>
                  <a:lnTo>
                    <a:pt x="34" y="199"/>
                  </a:lnTo>
                  <a:lnTo>
                    <a:pt x="34" y="202"/>
                  </a:lnTo>
                  <a:lnTo>
                    <a:pt x="38" y="206"/>
                  </a:lnTo>
                  <a:lnTo>
                    <a:pt x="38" y="210"/>
                  </a:lnTo>
                  <a:lnTo>
                    <a:pt x="38" y="210"/>
                  </a:lnTo>
                  <a:lnTo>
                    <a:pt x="41" y="213"/>
                  </a:lnTo>
                  <a:lnTo>
                    <a:pt x="41" y="217"/>
                  </a:lnTo>
                  <a:lnTo>
                    <a:pt x="41" y="221"/>
                  </a:lnTo>
                  <a:lnTo>
                    <a:pt x="41" y="221"/>
                  </a:lnTo>
                  <a:lnTo>
                    <a:pt x="45" y="225"/>
                  </a:lnTo>
                  <a:lnTo>
                    <a:pt x="45" y="228"/>
                  </a:lnTo>
                  <a:lnTo>
                    <a:pt x="45" y="232"/>
                  </a:lnTo>
                  <a:lnTo>
                    <a:pt x="45" y="236"/>
                  </a:lnTo>
                  <a:lnTo>
                    <a:pt x="45" y="236"/>
                  </a:lnTo>
                  <a:lnTo>
                    <a:pt x="45" y="240"/>
                  </a:lnTo>
                  <a:lnTo>
                    <a:pt x="45" y="243"/>
                  </a:lnTo>
                  <a:lnTo>
                    <a:pt x="45" y="247"/>
                  </a:lnTo>
                  <a:lnTo>
                    <a:pt x="45" y="247"/>
                  </a:lnTo>
                  <a:lnTo>
                    <a:pt x="45" y="251"/>
                  </a:lnTo>
                  <a:lnTo>
                    <a:pt x="41" y="255"/>
                  </a:lnTo>
                  <a:lnTo>
                    <a:pt x="41" y="255"/>
                  </a:lnTo>
                  <a:lnTo>
                    <a:pt x="41" y="258"/>
                  </a:lnTo>
                  <a:lnTo>
                    <a:pt x="41" y="262"/>
                  </a:lnTo>
                  <a:lnTo>
                    <a:pt x="38" y="262"/>
                  </a:lnTo>
                  <a:lnTo>
                    <a:pt x="38" y="266"/>
                  </a:lnTo>
                  <a:lnTo>
                    <a:pt x="38" y="266"/>
                  </a:lnTo>
                  <a:lnTo>
                    <a:pt x="34" y="270"/>
                  </a:lnTo>
                  <a:lnTo>
                    <a:pt x="34" y="270"/>
                  </a:lnTo>
                  <a:lnTo>
                    <a:pt x="34" y="270"/>
                  </a:lnTo>
                  <a:lnTo>
                    <a:pt x="30" y="270"/>
                  </a:lnTo>
                  <a:lnTo>
                    <a:pt x="30" y="273"/>
                  </a:lnTo>
                  <a:lnTo>
                    <a:pt x="26" y="273"/>
                  </a:lnTo>
                  <a:lnTo>
                    <a:pt x="632" y="9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44"/>
            <p:cNvSpPr>
              <a:spLocks/>
            </p:cNvSpPr>
            <p:nvPr/>
          </p:nvSpPr>
          <p:spPr bwMode="auto">
            <a:xfrm>
              <a:off x="3897" y="2110"/>
              <a:ext cx="674" cy="228"/>
            </a:xfrm>
            <a:custGeom>
              <a:avLst/>
              <a:gdLst>
                <a:gd name="T0" fmla="*/ 42 w 674"/>
                <a:gd name="T1" fmla="*/ 0 h 228"/>
                <a:gd name="T2" fmla="*/ 34 w 674"/>
                <a:gd name="T3" fmla="*/ 0 h 228"/>
                <a:gd name="T4" fmla="*/ 30 w 674"/>
                <a:gd name="T5" fmla="*/ 0 h 228"/>
                <a:gd name="T6" fmla="*/ 27 w 674"/>
                <a:gd name="T7" fmla="*/ 3 h 228"/>
                <a:gd name="T8" fmla="*/ 23 w 674"/>
                <a:gd name="T9" fmla="*/ 3 h 228"/>
                <a:gd name="T10" fmla="*/ 19 w 674"/>
                <a:gd name="T11" fmla="*/ 7 h 228"/>
                <a:gd name="T12" fmla="*/ 15 w 674"/>
                <a:gd name="T13" fmla="*/ 11 h 228"/>
                <a:gd name="T14" fmla="*/ 12 w 674"/>
                <a:gd name="T15" fmla="*/ 15 h 228"/>
                <a:gd name="T16" fmla="*/ 8 w 674"/>
                <a:gd name="T17" fmla="*/ 18 h 228"/>
                <a:gd name="T18" fmla="*/ 4 w 674"/>
                <a:gd name="T19" fmla="*/ 26 h 228"/>
                <a:gd name="T20" fmla="*/ 4 w 674"/>
                <a:gd name="T21" fmla="*/ 29 h 228"/>
                <a:gd name="T22" fmla="*/ 0 w 674"/>
                <a:gd name="T23" fmla="*/ 37 h 228"/>
                <a:gd name="T24" fmla="*/ 0 w 674"/>
                <a:gd name="T25" fmla="*/ 41 h 228"/>
                <a:gd name="T26" fmla="*/ 0 w 674"/>
                <a:gd name="T27" fmla="*/ 48 h 228"/>
                <a:gd name="T28" fmla="*/ 0 w 674"/>
                <a:gd name="T29" fmla="*/ 52 h 228"/>
                <a:gd name="T30" fmla="*/ 0 w 674"/>
                <a:gd name="T31" fmla="*/ 59 h 228"/>
                <a:gd name="T32" fmla="*/ 0 w 674"/>
                <a:gd name="T33" fmla="*/ 63 h 228"/>
                <a:gd name="T34" fmla="*/ 0 w 674"/>
                <a:gd name="T35" fmla="*/ 71 h 228"/>
                <a:gd name="T36" fmla="*/ 4 w 674"/>
                <a:gd name="T37" fmla="*/ 74 h 228"/>
                <a:gd name="T38" fmla="*/ 4 w 674"/>
                <a:gd name="T39" fmla="*/ 78 h 228"/>
                <a:gd name="T40" fmla="*/ 8 w 674"/>
                <a:gd name="T41" fmla="*/ 82 h 228"/>
                <a:gd name="T42" fmla="*/ 12 w 674"/>
                <a:gd name="T43" fmla="*/ 86 h 228"/>
                <a:gd name="T44" fmla="*/ 15 w 674"/>
                <a:gd name="T45" fmla="*/ 89 h 228"/>
                <a:gd name="T46" fmla="*/ 19 w 674"/>
                <a:gd name="T47" fmla="*/ 93 h 228"/>
                <a:gd name="T48" fmla="*/ 23 w 674"/>
                <a:gd name="T49" fmla="*/ 93 h 228"/>
                <a:gd name="T50" fmla="*/ 651 w 674"/>
                <a:gd name="T51" fmla="*/ 228 h 228"/>
                <a:gd name="T52" fmla="*/ 648 w 674"/>
                <a:gd name="T53" fmla="*/ 224 h 228"/>
                <a:gd name="T54" fmla="*/ 644 w 674"/>
                <a:gd name="T55" fmla="*/ 224 h 228"/>
                <a:gd name="T56" fmla="*/ 640 w 674"/>
                <a:gd name="T57" fmla="*/ 220 h 228"/>
                <a:gd name="T58" fmla="*/ 640 w 674"/>
                <a:gd name="T59" fmla="*/ 217 h 228"/>
                <a:gd name="T60" fmla="*/ 636 w 674"/>
                <a:gd name="T61" fmla="*/ 213 h 228"/>
                <a:gd name="T62" fmla="*/ 633 w 674"/>
                <a:gd name="T63" fmla="*/ 205 h 228"/>
                <a:gd name="T64" fmla="*/ 633 w 674"/>
                <a:gd name="T65" fmla="*/ 202 h 228"/>
                <a:gd name="T66" fmla="*/ 633 w 674"/>
                <a:gd name="T67" fmla="*/ 194 h 228"/>
                <a:gd name="T68" fmla="*/ 633 w 674"/>
                <a:gd name="T69" fmla="*/ 190 h 228"/>
                <a:gd name="T70" fmla="*/ 633 w 674"/>
                <a:gd name="T71" fmla="*/ 183 h 228"/>
                <a:gd name="T72" fmla="*/ 633 w 674"/>
                <a:gd name="T73" fmla="*/ 179 h 228"/>
                <a:gd name="T74" fmla="*/ 633 w 674"/>
                <a:gd name="T75" fmla="*/ 172 h 228"/>
                <a:gd name="T76" fmla="*/ 633 w 674"/>
                <a:gd name="T77" fmla="*/ 164 h 228"/>
                <a:gd name="T78" fmla="*/ 636 w 674"/>
                <a:gd name="T79" fmla="*/ 160 h 228"/>
                <a:gd name="T80" fmla="*/ 640 w 674"/>
                <a:gd name="T81" fmla="*/ 153 h 228"/>
                <a:gd name="T82" fmla="*/ 644 w 674"/>
                <a:gd name="T83" fmla="*/ 149 h 228"/>
                <a:gd name="T84" fmla="*/ 644 w 674"/>
                <a:gd name="T85" fmla="*/ 145 h 228"/>
                <a:gd name="T86" fmla="*/ 648 w 674"/>
                <a:gd name="T87" fmla="*/ 142 h 228"/>
                <a:gd name="T88" fmla="*/ 655 w 674"/>
                <a:gd name="T89" fmla="*/ 138 h 228"/>
                <a:gd name="T90" fmla="*/ 659 w 674"/>
                <a:gd name="T91" fmla="*/ 134 h 228"/>
                <a:gd name="T92" fmla="*/ 662 w 674"/>
                <a:gd name="T93" fmla="*/ 134 h 228"/>
                <a:gd name="T94" fmla="*/ 666 w 674"/>
                <a:gd name="T95" fmla="*/ 130 h 228"/>
                <a:gd name="T96" fmla="*/ 670 w 674"/>
                <a:gd name="T97" fmla="*/ 130 h 228"/>
                <a:gd name="T98" fmla="*/ 674 w 674"/>
                <a:gd name="T99" fmla="*/ 1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4" h="228">
                  <a:moveTo>
                    <a:pt x="42" y="0"/>
                  </a:moveTo>
                  <a:lnTo>
                    <a:pt x="42" y="0"/>
                  </a:lnTo>
                  <a:lnTo>
                    <a:pt x="38" y="0"/>
                  </a:lnTo>
                  <a:lnTo>
                    <a:pt x="34" y="0"/>
                  </a:lnTo>
                  <a:lnTo>
                    <a:pt x="34" y="0"/>
                  </a:lnTo>
                  <a:lnTo>
                    <a:pt x="30" y="0"/>
                  </a:lnTo>
                  <a:lnTo>
                    <a:pt x="30" y="0"/>
                  </a:lnTo>
                  <a:lnTo>
                    <a:pt x="27" y="3"/>
                  </a:lnTo>
                  <a:lnTo>
                    <a:pt x="27" y="3"/>
                  </a:lnTo>
                  <a:lnTo>
                    <a:pt x="23" y="3"/>
                  </a:lnTo>
                  <a:lnTo>
                    <a:pt x="19" y="7"/>
                  </a:lnTo>
                  <a:lnTo>
                    <a:pt x="19" y="7"/>
                  </a:lnTo>
                  <a:lnTo>
                    <a:pt x="15" y="7"/>
                  </a:lnTo>
                  <a:lnTo>
                    <a:pt x="15" y="11"/>
                  </a:lnTo>
                  <a:lnTo>
                    <a:pt x="12" y="11"/>
                  </a:lnTo>
                  <a:lnTo>
                    <a:pt x="12" y="15"/>
                  </a:lnTo>
                  <a:lnTo>
                    <a:pt x="12" y="18"/>
                  </a:lnTo>
                  <a:lnTo>
                    <a:pt x="8" y="18"/>
                  </a:lnTo>
                  <a:lnTo>
                    <a:pt x="8" y="22"/>
                  </a:lnTo>
                  <a:lnTo>
                    <a:pt x="4" y="26"/>
                  </a:lnTo>
                  <a:lnTo>
                    <a:pt x="4" y="26"/>
                  </a:lnTo>
                  <a:lnTo>
                    <a:pt x="4" y="29"/>
                  </a:lnTo>
                  <a:lnTo>
                    <a:pt x="0" y="33"/>
                  </a:lnTo>
                  <a:lnTo>
                    <a:pt x="0" y="37"/>
                  </a:lnTo>
                  <a:lnTo>
                    <a:pt x="0" y="37"/>
                  </a:lnTo>
                  <a:lnTo>
                    <a:pt x="0" y="41"/>
                  </a:lnTo>
                  <a:lnTo>
                    <a:pt x="0" y="44"/>
                  </a:lnTo>
                  <a:lnTo>
                    <a:pt x="0" y="48"/>
                  </a:lnTo>
                  <a:lnTo>
                    <a:pt x="0" y="52"/>
                  </a:lnTo>
                  <a:lnTo>
                    <a:pt x="0" y="52"/>
                  </a:lnTo>
                  <a:lnTo>
                    <a:pt x="0" y="56"/>
                  </a:lnTo>
                  <a:lnTo>
                    <a:pt x="0" y="59"/>
                  </a:lnTo>
                  <a:lnTo>
                    <a:pt x="0" y="63"/>
                  </a:lnTo>
                  <a:lnTo>
                    <a:pt x="0" y="63"/>
                  </a:lnTo>
                  <a:lnTo>
                    <a:pt x="0" y="67"/>
                  </a:lnTo>
                  <a:lnTo>
                    <a:pt x="0" y="71"/>
                  </a:lnTo>
                  <a:lnTo>
                    <a:pt x="0" y="74"/>
                  </a:lnTo>
                  <a:lnTo>
                    <a:pt x="4" y="74"/>
                  </a:lnTo>
                  <a:lnTo>
                    <a:pt x="4" y="78"/>
                  </a:lnTo>
                  <a:lnTo>
                    <a:pt x="4" y="78"/>
                  </a:lnTo>
                  <a:lnTo>
                    <a:pt x="8" y="82"/>
                  </a:lnTo>
                  <a:lnTo>
                    <a:pt x="8" y="82"/>
                  </a:lnTo>
                  <a:lnTo>
                    <a:pt x="8" y="86"/>
                  </a:lnTo>
                  <a:lnTo>
                    <a:pt x="12" y="86"/>
                  </a:lnTo>
                  <a:lnTo>
                    <a:pt x="12" y="89"/>
                  </a:lnTo>
                  <a:lnTo>
                    <a:pt x="15" y="89"/>
                  </a:lnTo>
                  <a:lnTo>
                    <a:pt x="15" y="89"/>
                  </a:lnTo>
                  <a:lnTo>
                    <a:pt x="19" y="93"/>
                  </a:lnTo>
                  <a:lnTo>
                    <a:pt x="19" y="93"/>
                  </a:lnTo>
                  <a:lnTo>
                    <a:pt x="23" y="93"/>
                  </a:lnTo>
                  <a:lnTo>
                    <a:pt x="655" y="228"/>
                  </a:lnTo>
                  <a:lnTo>
                    <a:pt x="651" y="228"/>
                  </a:lnTo>
                  <a:lnTo>
                    <a:pt x="651" y="228"/>
                  </a:lnTo>
                  <a:lnTo>
                    <a:pt x="648" y="224"/>
                  </a:lnTo>
                  <a:lnTo>
                    <a:pt x="648" y="224"/>
                  </a:lnTo>
                  <a:lnTo>
                    <a:pt x="644" y="224"/>
                  </a:lnTo>
                  <a:lnTo>
                    <a:pt x="644" y="220"/>
                  </a:lnTo>
                  <a:lnTo>
                    <a:pt x="640" y="220"/>
                  </a:lnTo>
                  <a:lnTo>
                    <a:pt x="640" y="217"/>
                  </a:lnTo>
                  <a:lnTo>
                    <a:pt x="640" y="217"/>
                  </a:lnTo>
                  <a:lnTo>
                    <a:pt x="636" y="213"/>
                  </a:lnTo>
                  <a:lnTo>
                    <a:pt x="636" y="213"/>
                  </a:lnTo>
                  <a:lnTo>
                    <a:pt x="636" y="209"/>
                  </a:lnTo>
                  <a:lnTo>
                    <a:pt x="633" y="205"/>
                  </a:lnTo>
                  <a:lnTo>
                    <a:pt x="633" y="205"/>
                  </a:lnTo>
                  <a:lnTo>
                    <a:pt x="633" y="202"/>
                  </a:lnTo>
                  <a:lnTo>
                    <a:pt x="633" y="198"/>
                  </a:lnTo>
                  <a:lnTo>
                    <a:pt x="633" y="194"/>
                  </a:lnTo>
                  <a:lnTo>
                    <a:pt x="633" y="194"/>
                  </a:lnTo>
                  <a:lnTo>
                    <a:pt x="633" y="190"/>
                  </a:lnTo>
                  <a:lnTo>
                    <a:pt x="633" y="187"/>
                  </a:lnTo>
                  <a:lnTo>
                    <a:pt x="633" y="183"/>
                  </a:lnTo>
                  <a:lnTo>
                    <a:pt x="633" y="179"/>
                  </a:lnTo>
                  <a:lnTo>
                    <a:pt x="633" y="179"/>
                  </a:lnTo>
                  <a:lnTo>
                    <a:pt x="633" y="175"/>
                  </a:lnTo>
                  <a:lnTo>
                    <a:pt x="633" y="172"/>
                  </a:lnTo>
                  <a:lnTo>
                    <a:pt x="633" y="168"/>
                  </a:lnTo>
                  <a:lnTo>
                    <a:pt x="633" y="164"/>
                  </a:lnTo>
                  <a:lnTo>
                    <a:pt x="636" y="164"/>
                  </a:lnTo>
                  <a:lnTo>
                    <a:pt x="636" y="160"/>
                  </a:lnTo>
                  <a:lnTo>
                    <a:pt x="636" y="157"/>
                  </a:lnTo>
                  <a:lnTo>
                    <a:pt x="640" y="153"/>
                  </a:lnTo>
                  <a:lnTo>
                    <a:pt x="640" y="153"/>
                  </a:lnTo>
                  <a:lnTo>
                    <a:pt x="644" y="149"/>
                  </a:lnTo>
                  <a:lnTo>
                    <a:pt x="644" y="145"/>
                  </a:lnTo>
                  <a:lnTo>
                    <a:pt x="644" y="145"/>
                  </a:lnTo>
                  <a:lnTo>
                    <a:pt x="648" y="142"/>
                  </a:lnTo>
                  <a:lnTo>
                    <a:pt x="648" y="142"/>
                  </a:lnTo>
                  <a:lnTo>
                    <a:pt x="651" y="138"/>
                  </a:lnTo>
                  <a:lnTo>
                    <a:pt x="655" y="138"/>
                  </a:lnTo>
                  <a:lnTo>
                    <a:pt x="655" y="138"/>
                  </a:lnTo>
                  <a:lnTo>
                    <a:pt x="659" y="134"/>
                  </a:lnTo>
                  <a:lnTo>
                    <a:pt x="659" y="134"/>
                  </a:lnTo>
                  <a:lnTo>
                    <a:pt x="662" y="134"/>
                  </a:lnTo>
                  <a:lnTo>
                    <a:pt x="662" y="134"/>
                  </a:lnTo>
                  <a:lnTo>
                    <a:pt x="666" y="130"/>
                  </a:lnTo>
                  <a:lnTo>
                    <a:pt x="666" y="130"/>
                  </a:lnTo>
                  <a:lnTo>
                    <a:pt x="670" y="130"/>
                  </a:lnTo>
                  <a:lnTo>
                    <a:pt x="674" y="130"/>
                  </a:lnTo>
                  <a:lnTo>
                    <a:pt x="674" y="130"/>
                  </a:lnTo>
                  <a:lnTo>
                    <a:pt x="42"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Oval 345"/>
            <p:cNvSpPr>
              <a:spLocks noChangeArrowheads="1"/>
            </p:cNvSpPr>
            <p:nvPr/>
          </p:nvSpPr>
          <p:spPr bwMode="auto">
            <a:xfrm>
              <a:off x="3755" y="3516"/>
              <a:ext cx="311" cy="310"/>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346"/>
            <p:cNvSpPr>
              <a:spLocks/>
            </p:cNvSpPr>
            <p:nvPr/>
          </p:nvSpPr>
          <p:spPr bwMode="auto">
            <a:xfrm>
              <a:off x="3273" y="3662"/>
              <a:ext cx="550" cy="243"/>
            </a:xfrm>
            <a:custGeom>
              <a:avLst/>
              <a:gdLst>
                <a:gd name="T0" fmla="*/ 535 w 550"/>
                <a:gd name="T1" fmla="*/ 90 h 243"/>
                <a:gd name="T2" fmla="*/ 538 w 550"/>
                <a:gd name="T3" fmla="*/ 90 h 243"/>
                <a:gd name="T4" fmla="*/ 542 w 550"/>
                <a:gd name="T5" fmla="*/ 86 h 243"/>
                <a:gd name="T6" fmla="*/ 542 w 550"/>
                <a:gd name="T7" fmla="*/ 82 h 243"/>
                <a:gd name="T8" fmla="*/ 546 w 550"/>
                <a:gd name="T9" fmla="*/ 78 h 243"/>
                <a:gd name="T10" fmla="*/ 546 w 550"/>
                <a:gd name="T11" fmla="*/ 75 h 243"/>
                <a:gd name="T12" fmla="*/ 550 w 550"/>
                <a:gd name="T13" fmla="*/ 71 h 243"/>
                <a:gd name="T14" fmla="*/ 550 w 550"/>
                <a:gd name="T15" fmla="*/ 67 h 243"/>
                <a:gd name="T16" fmla="*/ 550 w 550"/>
                <a:gd name="T17" fmla="*/ 60 h 243"/>
                <a:gd name="T18" fmla="*/ 550 w 550"/>
                <a:gd name="T19" fmla="*/ 56 h 243"/>
                <a:gd name="T20" fmla="*/ 550 w 550"/>
                <a:gd name="T21" fmla="*/ 48 h 243"/>
                <a:gd name="T22" fmla="*/ 546 w 550"/>
                <a:gd name="T23" fmla="*/ 41 h 243"/>
                <a:gd name="T24" fmla="*/ 546 w 550"/>
                <a:gd name="T25" fmla="*/ 37 h 243"/>
                <a:gd name="T26" fmla="*/ 542 w 550"/>
                <a:gd name="T27" fmla="*/ 30 h 243"/>
                <a:gd name="T28" fmla="*/ 542 w 550"/>
                <a:gd name="T29" fmla="*/ 26 h 243"/>
                <a:gd name="T30" fmla="*/ 538 w 550"/>
                <a:gd name="T31" fmla="*/ 22 h 243"/>
                <a:gd name="T32" fmla="*/ 535 w 550"/>
                <a:gd name="T33" fmla="*/ 15 h 243"/>
                <a:gd name="T34" fmla="*/ 531 w 550"/>
                <a:gd name="T35" fmla="*/ 11 h 243"/>
                <a:gd name="T36" fmla="*/ 527 w 550"/>
                <a:gd name="T37" fmla="*/ 7 h 243"/>
                <a:gd name="T38" fmla="*/ 523 w 550"/>
                <a:gd name="T39" fmla="*/ 4 h 243"/>
                <a:gd name="T40" fmla="*/ 520 w 550"/>
                <a:gd name="T41" fmla="*/ 4 h 243"/>
                <a:gd name="T42" fmla="*/ 516 w 550"/>
                <a:gd name="T43" fmla="*/ 0 h 243"/>
                <a:gd name="T44" fmla="*/ 512 w 550"/>
                <a:gd name="T45" fmla="*/ 0 h 243"/>
                <a:gd name="T46" fmla="*/ 512 w 550"/>
                <a:gd name="T47" fmla="*/ 0 h 243"/>
                <a:gd name="T48" fmla="*/ 508 w 550"/>
                <a:gd name="T49" fmla="*/ 0 h 243"/>
                <a:gd name="T50" fmla="*/ 4 w 550"/>
                <a:gd name="T51" fmla="*/ 149 h 243"/>
                <a:gd name="T52" fmla="*/ 7 w 550"/>
                <a:gd name="T53" fmla="*/ 149 h 243"/>
                <a:gd name="T54" fmla="*/ 11 w 550"/>
                <a:gd name="T55" fmla="*/ 149 h 243"/>
                <a:gd name="T56" fmla="*/ 15 w 550"/>
                <a:gd name="T57" fmla="*/ 153 h 243"/>
                <a:gd name="T58" fmla="*/ 18 w 550"/>
                <a:gd name="T59" fmla="*/ 153 h 243"/>
                <a:gd name="T60" fmla="*/ 22 w 550"/>
                <a:gd name="T61" fmla="*/ 157 h 243"/>
                <a:gd name="T62" fmla="*/ 22 w 550"/>
                <a:gd name="T63" fmla="*/ 161 h 243"/>
                <a:gd name="T64" fmla="*/ 26 w 550"/>
                <a:gd name="T65" fmla="*/ 164 h 243"/>
                <a:gd name="T66" fmla="*/ 30 w 550"/>
                <a:gd name="T67" fmla="*/ 168 h 243"/>
                <a:gd name="T68" fmla="*/ 33 w 550"/>
                <a:gd name="T69" fmla="*/ 172 h 243"/>
                <a:gd name="T70" fmla="*/ 37 w 550"/>
                <a:gd name="T71" fmla="*/ 179 h 243"/>
                <a:gd name="T72" fmla="*/ 37 w 550"/>
                <a:gd name="T73" fmla="*/ 183 h 243"/>
                <a:gd name="T74" fmla="*/ 41 w 550"/>
                <a:gd name="T75" fmla="*/ 191 h 243"/>
                <a:gd name="T76" fmla="*/ 41 w 550"/>
                <a:gd name="T77" fmla="*/ 198 h 243"/>
                <a:gd name="T78" fmla="*/ 41 w 550"/>
                <a:gd name="T79" fmla="*/ 202 h 243"/>
                <a:gd name="T80" fmla="*/ 45 w 550"/>
                <a:gd name="T81" fmla="*/ 209 h 243"/>
                <a:gd name="T82" fmla="*/ 45 w 550"/>
                <a:gd name="T83" fmla="*/ 213 h 243"/>
                <a:gd name="T84" fmla="*/ 41 w 550"/>
                <a:gd name="T85" fmla="*/ 220 h 243"/>
                <a:gd name="T86" fmla="*/ 41 w 550"/>
                <a:gd name="T87" fmla="*/ 224 h 243"/>
                <a:gd name="T88" fmla="*/ 41 w 550"/>
                <a:gd name="T89" fmla="*/ 228 h 243"/>
                <a:gd name="T90" fmla="*/ 37 w 550"/>
                <a:gd name="T91" fmla="*/ 232 h 243"/>
                <a:gd name="T92" fmla="*/ 37 w 550"/>
                <a:gd name="T93" fmla="*/ 235 h 243"/>
                <a:gd name="T94" fmla="*/ 33 w 550"/>
                <a:gd name="T95" fmla="*/ 239 h 243"/>
                <a:gd name="T96" fmla="*/ 33 w 550"/>
                <a:gd name="T97" fmla="*/ 243 h 243"/>
                <a:gd name="T98" fmla="*/ 30 w 550"/>
                <a:gd name="T9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243">
                  <a:moveTo>
                    <a:pt x="535" y="90"/>
                  </a:moveTo>
                  <a:lnTo>
                    <a:pt x="535" y="90"/>
                  </a:lnTo>
                  <a:lnTo>
                    <a:pt x="538" y="90"/>
                  </a:lnTo>
                  <a:lnTo>
                    <a:pt x="538" y="90"/>
                  </a:lnTo>
                  <a:lnTo>
                    <a:pt x="538" y="86"/>
                  </a:lnTo>
                  <a:lnTo>
                    <a:pt x="542" y="86"/>
                  </a:lnTo>
                  <a:lnTo>
                    <a:pt x="542" y="86"/>
                  </a:lnTo>
                  <a:lnTo>
                    <a:pt x="542" y="82"/>
                  </a:lnTo>
                  <a:lnTo>
                    <a:pt x="546" y="82"/>
                  </a:lnTo>
                  <a:lnTo>
                    <a:pt x="546" y="78"/>
                  </a:lnTo>
                  <a:lnTo>
                    <a:pt x="546" y="78"/>
                  </a:lnTo>
                  <a:lnTo>
                    <a:pt x="546" y="75"/>
                  </a:lnTo>
                  <a:lnTo>
                    <a:pt x="550" y="75"/>
                  </a:lnTo>
                  <a:lnTo>
                    <a:pt x="550" y="71"/>
                  </a:lnTo>
                  <a:lnTo>
                    <a:pt x="550" y="67"/>
                  </a:lnTo>
                  <a:lnTo>
                    <a:pt x="550" y="67"/>
                  </a:lnTo>
                  <a:lnTo>
                    <a:pt x="550" y="63"/>
                  </a:lnTo>
                  <a:lnTo>
                    <a:pt x="550" y="60"/>
                  </a:lnTo>
                  <a:lnTo>
                    <a:pt x="550" y="56"/>
                  </a:lnTo>
                  <a:lnTo>
                    <a:pt x="550" y="56"/>
                  </a:lnTo>
                  <a:lnTo>
                    <a:pt x="550" y="52"/>
                  </a:lnTo>
                  <a:lnTo>
                    <a:pt x="550" y="48"/>
                  </a:lnTo>
                  <a:lnTo>
                    <a:pt x="546" y="45"/>
                  </a:lnTo>
                  <a:lnTo>
                    <a:pt x="546" y="41"/>
                  </a:lnTo>
                  <a:lnTo>
                    <a:pt x="546" y="41"/>
                  </a:lnTo>
                  <a:lnTo>
                    <a:pt x="546" y="37"/>
                  </a:lnTo>
                  <a:lnTo>
                    <a:pt x="546" y="33"/>
                  </a:lnTo>
                  <a:lnTo>
                    <a:pt x="542" y="30"/>
                  </a:lnTo>
                  <a:lnTo>
                    <a:pt x="542" y="30"/>
                  </a:lnTo>
                  <a:lnTo>
                    <a:pt x="542" y="26"/>
                  </a:lnTo>
                  <a:lnTo>
                    <a:pt x="538" y="22"/>
                  </a:lnTo>
                  <a:lnTo>
                    <a:pt x="538" y="22"/>
                  </a:lnTo>
                  <a:lnTo>
                    <a:pt x="535" y="19"/>
                  </a:lnTo>
                  <a:lnTo>
                    <a:pt x="535" y="15"/>
                  </a:lnTo>
                  <a:lnTo>
                    <a:pt x="535" y="15"/>
                  </a:lnTo>
                  <a:lnTo>
                    <a:pt x="531" y="11"/>
                  </a:lnTo>
                  <a:lnTo>
                    <a:pt x="531" y="11"/>
                  </a:lnTo>
                  <a:lnTo>
                    <a:pt x="527" y="7"/>
                  </a:lnTo>
                  <a:lnTo>
                    <a:pt x="527" y="7"/>
                  </a:lnTo>
                  <a:lnTo>
                    <a:pt x="523" y="4"/>
                  </a:lnTo>
                  <a:lnTo>
                    <a:pt x="523" y="4"/>
                  </a:lnTo>
                  <a:lnTo>
                    <a:pt x="520" y="4"/>
                  </a:lnTo>
                  <a:lnTo>
                    <a:pt x="520" y="0"/>
                  </a:lnTo>
                  <a:lnTo>
                    <a:pt x="516" y="0"/>
                  </a:lnTo>
                  <a:lnTo>
                    <a:pt x="516" y="0"/>
                  </a:lnTo>
                  <a:lnTo>
                    <a:pt x="512" y="0"/>
                  </a:lnTo>
                  <a:lnTo>
                    <a:pt x="512" y="0"/>
                  </a:lnTo>
                  <a:lnTo>
                    <a:pt x="512" y="0"/>
                  </a:lnTo>
                  <a:lnTo>
                    <a:pt x="508" y="0"/>
                  </a:lnTo>
                  <a:lnTo>
                    <a:pt x="508" y="0"/>
                  </a:lnTo>
                  <a:lnTo>
                    <a:pt x="0" y="149"/>
                  </a:lnTo>
                  <a:lnTo>
                    <a:pt x="4" y="149"/>
                  </a:lnTo>
                  <a:lnTo>
                    <a:pt x="4" y="149"/>
                  </a:lnTo>
                  <a:lnTo>
                    <a:pt x="7" y="149"/>
                  </a:lnTo>
                  <a:lnTo>
                    <a:pt x="7" y="149"/>
                  </a:lnTo>
                  <a:lnTo>
                    <a:pt x="11" y="149"/>
                  </a:lnTo>
                  <a:lnTo>
                    <a:pt x="11" y="149"/>
                  </a:lnTo>
                  <a:lnTo>
                    <a:pt x="15" y="153"/>
                  </a:lnTo>
                  <a:lnTo>
                    <a:pt x="15" y="153"/>
                  </a:lnTo>
                  <a:lnTo>
                    <a:pt x="18" y="153"/>
                  </a:lnTo>
                  <a:lnTo>
                    <a:pt x="18" y="153"/>
                  </a:lnTo>
                  <a:lnTo>
                    <a:pt x="22" y="157"/>
                  </a:lnTo>
                  <a:lnTo>
                    <a:pt x="22" y="157"/>
                  </a:lnTo>
                  <a:lnTo>
                    <a:pt x="22" y="161"/>
                  </a:lnTo>
                  <a:lnTo>
                    <a:pt x="26" y="161"/>
                  </a:lnTo>
                  <a:lnTo>
                    <a:pt x="26" y="164"/>
                  </a:lnTo>
                  <a:lnTo>
                    <a:pt x="30" y="164"/>
                  </a:lnTo>
                  <a:lnTo>
                    <a:pt x="30" y="168"/>
                  </a:lnTo>
                  <a:lnTo>
                    <a:pt x="33" y="172"/>
                  </a:lnTo>
                  <a:lnTo>
                    <a:pt x="33" y="172"/>
                  </a:lnTo>
                  <a:lnTo>
                    <a:pt x="33" y="176"/>
                  </a:lnTo>
                  <a:lnTo>
                    <a:pt x="37" y="179"/>
                  </a:lnTo>
                  <a:lnTo>
                    <a:pt x="37" y="183"/>
                  </a:lnTo>
                  <a:lnTo>
                    <a:pt x="37" y="183"/>
                  </a:lnTo>
                  <a:lnTo>
                    <a:pt x="37" y="187"/>
                  </a:lnTo>
                  <a:lnTo>
                    <a:pt x="41" y="191"/>
                  </a:lnTo>
                  <a:lnTo>
                    <a:pt x="41" y="194"/>
                  </a:lnTo>
                  <a:lnTo>
                    <a:pt x="41" y="198"/>
                  </a:lnTo>
                  <a:lnTo>
                    <a:pt x="41" y="198"/>
                  </a:lnTo>
                  <a:lnTo>
                    <a:pt x="41" y="202"/>
                  </a:lnTo>
                  <a:lnTo>
                    <a:pt x="41" y="206"/>
                  </a:lnTo>
                  <a:lnTo>
                    <a:pt x="45" y="209"/>
                  </a:lnTo>
                  <a:lnTo>
                    <a:pt x="45" y="213"/>
                  </a:lnTo>
                  <a:lnTo>
                    <a:pt x="45" y="213"/>
                  </a:lnTo>
                  <a:lnTo>
                    <a:pt x="45" y="217"/>
                  </a:lnTo>
                  <a:lnTo>
                    <a:pt x="41" y="220"/>
                  </a:lnTo>
                  <a:lnTo>
                    <a:pt x="41" y="220"/>
                  </a:lnTo>
                  <a:lnTo>
                    <a:pt x="41" y="224"/>
                  </a:lnTo>
                  <a:lnTo>
                    <a:pt x="41" y="228"/>
                  </a:lnTo>
                  <a:lnTo>
                    <a:pt x="41" y="228"/>
                  </a:lnTo>
                  <a:lnTo>
                    <a:pt x="41" y="232"/>
                  </a:lnTo>
                  <a:lnTo>
                    <a:pt x="37" y="232"/>
                  </a:lnTo>
                  <a:lnTo>
                    <a:pt x="37" y="235"/>
                  </a:lnTo>
                  <a:lnTo>
                    <a:pt x="37" y="235"/>
                  </a:lnTo>
                  <a:lnTo>
                    <a:pt x="37" y="239"/>
                  </a:lnTo>
                  <a:lnTo>
                    <a:pt x="33" y="239"/>
                  </a:lnTo>
                  <a:lnTo>
                    <a:pt x="33" y="239"/>
                  </a:lnTo>
                  <a:lnTo>
                    <a:pt x="33" y="243"/>
                  </a:lnTo>
                  <a:lnTo>
                    <a:pt x="30" y="243"/>
                  </a:lnTo>
                  <a:lnTo>
                    <a:pt x="30" y="243"/>
                  </a:lnTo>
                  <a:lnTo>
                    <a:pt x="535" y="9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347"/>
            <p:cNvSpPr>
              <a:spLocks/>
            </p:cNvSpPr>
            <p:nvPr/>
          </p:nvSpPr>
          <p:spPr bwMode="auto">
            <a:xfrm>
              <a:off x="4010" y="3647"/>
              <a:ext cx="564" cy="183"/>
            </a:xfrm>
            <a:custGeom>
              <a:avLst/>
              <a:gdLst>
                <a:gd name="T0" fmla="*/ 30 w 564"/>
                <a:gd name="T1" fmla="*/ 0 h 183"/>
                <a:gd name="T2" fmla="*/ 26 w 564"/>
                <a:gd name="T3" fmla="*/ 0 h 183"/>
                <a:gd name="T4" fmla="*/ 26 w 564"/>
                <a:gd name="T5" fmla="*/ 0 h 183"/>
                <a:gd name="T6" fmla="*/ 22 w 564"/>
                <a:gd name="T7" fmla="*/ 4 h 183"/>
                <a:gd name="T8" fmla="*/ 18 w 564"/>
                <a:gd name="T9" fmla="*/ 4 h 183"/>
                <a:gd name="T10" fmla="*/ 15 w 564"/>
                <a:gd name="T11" fmla="*/ 7 h 183"/>
                <a:gd name="T12" fmla="*/ 11 w 564"/>
                <a:gd name="T13" fmla="*/ 11 h 183"/>
                <a:gd name="T14" fmla="*/ 7 w 564"/>
                <a:gd name="T15" fmla="*/ 15 h 183"/>
                <a:gd name="T16" fmla="*/ 7 w 564"/>
                <a:gd name="T17" fmla="*/ 22 h 183"/>
                <a:gd name="T18" fmla="*/ 3 w 564"/>
                <a:gd name="T19" fmla="*/ 26 h 183"/>
                <a:gd name="T20" fmla="*/ 3 w 564"/>
                <a:gd name="T21" fmla="*/ 30 h 183"/>
                <a:gd name="T22" fmla="*/ 0 w 564"/>
                <a:gd name="T23" fmla="*/ 37 h 183"/>
                <a:gd name="T24" fmla="*/ 0 w 564"/>
                <a:gd name="T25" fmla="*/ 45 h 183"/>
                <a:gd name="T26" fmla="*/ 0 w 564"/>
                <a:gd name="T27" fmla="*/ 48 h 183"/>
                <a:gd name="T28" fmla="*/ 0 w 564"/>
                <a:gd name="T29" fmla="*/ 56 h 183"/>
                <a:gd name="T30" fmla="*/ 0 w 564"/>
                <a:gd name="T31" fmla="*/ 60 h 183"/>
                <a:gd name="T32" fmla="*/ 0 w 564"/>
                <a:gd name="T33" fmla="*/ 67 h 183"/>
                <a:gd name="T34" fmla="*/ 0 w 564"/>
                <a:gd name="T35" fmla="*/ 71 h 183"/>
                <a:gd name="T36" fmla="*/ 3 w 564"/>
                <a:gd name="T37" fmla="*/ 78 h 183"/>
                <a:gd name="T38" fmla="*/ 3 w 564"/>
                <a:gd name="T39" fmla="*/ 82 h 183"/>
                <a:gd name="T40" fmla="*/ 7 w 564"/>
                <a:gd name="T41" fmla="*/ 86 h 183"/>
                <a:gd name="T42" fmla="*/ 7 w 564"/>
                <a:gd name="T43" fmla="*/ 86 h 183"/>
                <a:gd name="T44" fmla="*/ 11 w 564"/>
                <a:gd name="T45" fmla="*/ 90 h 183"/>
                <a:gd name="T46" fmla="*/ 15 w 564"/>
                <a:gd name="T47" fmla="*/ 93 h 183"/>
                <a:gd name="T48" fmla="*/ 18 w 564"/>
                <a:gd name="T49" fmla="*/ 93 h 183"/>
                <a:gd name="T50" fmla="*/ 546 w 564"/>
                <a:gd name="T51" fmla="*/ 179 h 183"/>
                <a:gd name="T52" fmla="*/ 542 w 564"/>
                <a:gd name="T53" fmla="*/ 179 h 183"/>
                <a:gd name="T54" fmla="*/ 542 w 564"/>
                <a:gd name="T55" fmla="*/ 179 h 183"/>
                <a:gd name="T56" fmla="*/ 538 w 564"/>
                <a:gd name="T57" fmla="*/ 176 h 183"/>
                <a:gd name="T58" fmla="*/ 535 w 564"/>
                <a:gd name="T59" fmla="*/ 172 h 183"/>
                <a:gd name="T60" fmla="*/ 535 w 564"/>
                <a:gd name="T61" fmla="*/ 168 h 183"/>
                <a:gd name="T62" fmla="*/ 535 w 564"/>
                <a:gd name="T63" fmla="*/ 164 h 183"/>
                <a:gd name="T64" fmla="*/ 531 w 564"/>
                <a:gd name="T65" fmla="*/ 157 h 183"/>
                <a:gd name="T66" fmla="*/ 531 w 564"/>
                <a:gd name="T67" fmla="*/ 153 h 183"/>
                <a:gd name="T68" fmla="*/ 531 w 564"/>
                <a:gd name="T69" fmla="*/ 146 h 183"/>
                <a:gd name="T70" fmla="*/ 531 w 564"/>
                <a:gd name="T71" fmla="*/ 142 h 183"/>
                <a:gd name="T72" fmla="*/ 531 w 564"/>
                <a:gd name="T73" fmla="*/ 135 h 183"/>
                <a:gd name="T74" fmla="*/ 531 w 564"/>
                <a:gd name="T75" fmla="*/ 127 h 183"/>
                <a:gd name="T76" fmla="*/ 535 w 564"/>
                <a:gd name="T77" fmla="*/ 123 h 183"/>
                <a:gd name="T78" fmla="*/ 535 w 564"/>
                <a:gd name="T79" fmla="*/ 116 h 183"/>
                <a:gd name="T80" fmla="*/ 538 w 564"/>
                <a:gd name="T81" fmla="*/ 112 h 183"/>
                <a:gd name="T82" fmla="*/ 538 w 564"/>
                <a:gd name="T83" fmla="*/ 105 h 183"/>
                <a:gd name="T84" fmla="*/ 542 w 564"/>
                <a:gd name="T85" fmla="*/ 101 h 183"/>
                <a:gd name="T86" fmla="*/ 546 w 564"/>
                <a:gd name="T87" fmla="*/ 97 h 183"/>
                <a:gd name="T88" fmla="*/ 546 w 564"/>
                <a:gd name="T89" fmla="*/ 93 h 183"/>
                <a:gd name="T90" fmla="*/ 549 w 564"/>
                <a:gd name="T91" fmla="*/ 90 h 183"/>
                <a:gd name="T92" fmla="*/ 553 w 564"/>
                <a:gd name="T93" fmla="*/ 90 h 183"/>
                <a:gd name="T94" fmla="*/ 557 w 564"/>
                <a:gd name="T95" fmla="*/ 86 h 183"/>
                <a:gd name="T96" fmla="*/ 561 w 564"/>
                <a:gd name="T97" fmla="*/ 86 h 183"/>
                <a:gd name="T98" fmla="*/ 564 w 564"/>
                <a:gd name="T99" fmla="*/ 8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4" h="183">
                  <a:moveTo>
                    <a:pt x="33" y="0"/>
                  </a:moveTo>
                  <a:lnTo>
                    <a:pt x="30" y="0"/>
                  </a:lnTo>
                  <a:lnTo>
                    <a:pt x="30" y="0"/>
                  </a:lnTo>
                  <a:lnTo>
                    <a:pt x="26" y="0"/>
                  </a:lnTo>
                  <a:lnTo>
                    <a:pt x="26" y="0"/>
                  </a:lnTo>
                  <a:lnTo>
                    <a:pt x="26" y="0"/>
                  </a:lnTo>
                  <a:lnTo>
                    <a:pt x="22" y="0"/>
                  </a:lnTo>
                  <a:lnTo>
                    <a:pt x="22" y="4"/>
                  </a:lnTo>
                  <a:lnTo>
                    <a:pt x="18" y="4"/>
                  </a:lnTo>
                  <a:lnTo>
                    <a:pt x="18" y="4"/>
                  </a:lnTo>
                  <a:lnTo>
                    <a:pt x="15" y="7"/>
                  </a:lnTo>
                  <a:lnTo>
                    <a:pt x="15" y="7"/>
                  </a:lnTo>
                  <a:lnTo>
                    <a:pt x="15" y="11"/>
                  </a:lnTo>
                  <a:lnTo>
                    <a:pt x="11" y="11"/>
                  </a:lnTo>
                  <a:lnTo>
                    <a:pt x="11" y="15"/>
                  </a:lnTo>
                  <a:lnTo>
                    <a:pt x="7" y="15"/>
                  </a:lnTo>
                  <a:lnTo>
                    <a:pt x="7" y="19"/>
                  </a:lnTo>
                  <a:lnTo>
                    <a:pt x="7" y="22"/>
                  </a:lnTo>
                  <a:lnTo>
                    <a:pt x="3" y="22"/>
                  </a:lnTo>
                  <a:lnTo>
                    <a:pt x="3" y="26"/>
                  </a:lnTo>
                  <a:lnTo>
                    <a:pt x="3" y="30"/>
                  </a:lnTo>
                  <a:lnTo>
                    <a:pt x="3" y="30"/>
                  </a:lnTo>
                  <a:lnTo>
                    <a:pt x="3" y="34"/>
                  </a:lnTo>
                  <a:lnTo>
                    <a:pt x="0" y="37"/>
                  </a:lnTo>
                  <a:lnTo>
                    <a:pt x="0" y="41"/>
                  </a:lnTo>
                  <a:lnTo>
                    <a:pt x="0" y="45"/>
                  </a:lnTo>
                  <a:lnTo>
                    <a:pt x="0" y="45"/>
                  </a:lnTo>
                  <a:lnTo>
                    <a:pt x="0" y="48"/>
                  </a:lnTo>
                  <a:lnTo>
                    <a:pt x="0" y="52"/>
                  </a:lnTo>
                  <a:lnTo>
                    <a:pt x="0" y="56"/>
                  </a:lnTo>
                  <a:lnTo>
                    <a:pt x="0" y="60"/>
                  </a:lnTo>
                  <a:lnTo>
                    <a:pt x="0" y="60"/>
                  </a:lnTo>
                  <a:lnTo>
                    <a:pt x="0" y="63"/>
                  </a:lnTo>
                  <a:lnTo>
                    <a:pt x="0" y="67"/>
                  </a:lnTo>
                  <a:lnTo>
                    <a:pt x="0" y="71"/>
                  </a:lnTo>
                  <a:lnTo>
                    <a:pt x="0" y="71"/>
                  </a:lnTo>
                  <a:lnTo>
                    <a:pt x="0" y="75"/>
                  </a:lnTo>
                  <a:lnTo>
                    <a:pt x="3" y="78"/>
                  </a:lnTo>
                  <a:lnTo>
                    <a:pt x="3" y="78"/>
                  </a:lnTo>
                  <a:lnTo>
                    <a:pt x="3" y="82"/>
                  </a:lnTo>
                  <a:lnTo>
                    <a:pt x="3" y="82"/>
                  </a:lnTo>
                  <a:lnTo>
                    <a:pt x="7" y="86"/>
                  </a:lnTo>
                  <a:lnTo>
                    <a:pt x="7" y="86"/>
                  </a:lnTo>
                  <a:lnTo>
                    <a:pt x="7" y="86"/>
                  </a:lnTo>
                  <a:lnTo>
                    <a:pt x="11" y="90"/>
                  </a:lnTo>
                  <a:lnTo>
                    <a:pt x="11" y="90"/>
                  </a:lnTo>
                  <a:lnTo>
                    <a:pt x="11" y="90"/>
                  </a:lnTo>
                  <a:lnTo>
                    <a:pt x="15" y="93"/>
                  </a:lnTo>
                  <a:lnTo>
                    <a:pt x="15" y="93"/>
                  </a:lnTo>
                  <a:lnTo>
                    <a:pt x="18" y="93"/>
                  </a:lnTo>
                  <a:lnTo>
                    <a:pt x="549" y="183"/>
                  </a:lnTo>
                  <a:lnTo>
                    <a:pt x="546" y="179"/>
                  </a:lnTo>
                  <a:lnTo>
                    <a:pt x="546" y="179"/>
                  </a:lnTo>
                  <a:lnTo>
                    <a:pt x="542" y="179"/>
                  </a:lnTo>
                  <a:lnTo>
                    <a:pt x="542" y="179"/>
                  </a:lnTo>
                  <a:lnTo>
                    <a:pt x="542" y="179"/>
                  </a:lnTo>
                  <a:lnTo>
                    <a:pt x="538" y="176"/>
                  </a:lnTo>
                  <a:lnTo>
                    <a:pt x="538" y="176"/>
                  </a:lnTo>
                  <a:lnTo>
                    <a:pt x="538" y="172"/>
                  </a:lnTo>
                  <a:lnTo>
                    <a:pt x="535" y="172"/>
                  </a:lnTo>
                  <a:lnTo>
                    <a:pt x="535" y="168"/>
                  </a:lnTo>
                  <a:lnTo>
                    <a:pt x="535" y="168"/>
                  </a:lnTo>
                  <a:lnTo>
                    <a:pt x="535" y="164"/>
                  </a:lnTo>
                  <a:lnTo>
                    <a:pt x="535" y="164"/>
                  </a:lnTo>
                  <a:lnTo>
                    <a:pt x="531" y="161"/>
                  </a:lnTo>
                  <a:lnTo>
                    <a:pt x="531" y="157"/>
                  </a:lnTo>
                  <a:lnTo>
                    <a:pt x="531" y="157"/>
                  </a:lnTo>
                  <a:lnTo>
                    <a:pt x="531" y="153"/>
                  </a:lnTo>
                  <a:lnTo>
                    <a:pt x="531" y="149"/>
                  </a:lnTo>
                  <a:lnTo>
                    <a:pt x="531" y="146"/>
                  </a:lnTo>
                  <a:lnTo>
                    <a:pt x="531" y="142"/>
                  </a:lnTo>
                  <a:lnTo>
                    <a:pt x="531" y="142"/>
                  </a:lnTo>
                  <a:lnTo>
                    <a:pt x="531" y="138"/>
                  </a:lnTo>
                  <a:lnTo>
                    <a:pt x="531" y="135"/>
                  </a:lnTo>
                  <a:lnTo>
                    <a:pt x="531" y="131"/>
                  </a:lnTo>
                  <a:lnTo>
                    <a:pt x="531" y="127"/>
                  </a:lnTo>
                  <a:lnTo>
                    <a:pt x="531" y="127"/>
                  </a:lnTo>
                  <a:lnTo>
                    <a:pt x="535" y="123"/>
                  </a:lnTo>
                  <a:lnTo>
                    <a:pt x="535" y="120"/>
                  </a:lnTo>
                  <a:lnTo>
                    <a:pt x="535" y="116"/>
                  </a:lnTo>
                  <a:lnTo>
                    <a:pt x="535" y="112"/>
                  </a:lnTo>
                  <a:lnTo>
                    <a:pt x="538" y="112"/>
                  </a:lnTo>
                  <a:lnTo>
                    <a:pt x="538" y="108"/>
                  </a:lnTo>
                  <a:lnTo>
                    <a:pt x="538" y="105"/>
                  </a:lnTo>
                  <a:lnTo>
                    <a:pt x="542" y="105"/>
                  </a:lnTo>
                  <a:lnTo>
                    <a:pt x="542" y="101"/>
                  </a:lnTo>
                  <a:lnTo>
                    <a:pt x="542" y="101"/>
                  </a:lnTo>
                  <a:lnTo>
                    <a:pt x="546" y="97"/>
                  </a:lnTo>
                  <a:lnTo>
                    <a:pt x="546" y="93"/>
                  </a:lnTo>
                  <a:lnTo>
                    <a:pt x="546" y="93"/>
                  </a:lnTo>
                  <a:lnTo>
                    <a:pt x="549" y="93"/>
                  </a:lnTo>
                  <a:lnTo>
                    <a:pt x="549" y="90"/>
                  </a:lnTo>
                  <a:lnTo>
                    <a:pt x="553" y="90"/>
                  </a:lnTo>
                  <a:lnTo>
                    <a:pt x="553" y="90"/>
                  </a:lnTo>
                  <a:lnTo>
                    <a:pt x="557" y="86"/>
                  </a:lnTo>
                  <a:lnTo>
                    <a:pt x="557" y="86"/>
                  </a:lnTo>
                  <a:lnTo>
                    <a:pt x="557" y="86"/>
                  </a:lnTo>
                  <a:lnTo>
                    <a:pt x="561" y="86"/>
                  </a:lnTo>
                  <a:lnTo>
                    <a:pt x="561" y="86"/>
                  </a:lnTo>
                  <a:lnTo>
                    <a:pt x="564" y="86"/>
                  </a:lnTo>
                  <a:lnTo>
                    <a:pt x="33"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Oval 348"/>
            <p:cNvSpPr>
              <a:spLocks noChangeArrowheads="1"/>
            </p:cNvSpPr>
            <p:nvPr/>
          </p:nvSpPr>
          <p:spPr bwMode="auto">
            <a:xfrm>
              <a:off x="4533" y="3628"/>
              <a:ext cx="348" cy="34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349"/>
            <p:cNvSpPr>
              <a:spLocks/>
            </p:cNvSpPr>
            <p:nvPr/>
          </p:nvSpPr>
          <p:spPr bwMode="auto">
            <a:xfrm>
              <a:off x="4758" y="3097"/>
              <a:ext cx="426" cy="595"/>
            </a:xfrm>
            <a:custGeom>
              <a:avLst/>
              <a:gdLst>
                <a:gd name="T0" fmla="*/ 0 w 426"/>
                <a:gd name="T1" fmla="*/ 542 h 595"/>
                <a:gd name="T2" fmla="*/ 0 w 426"/>
                <a:gd name="T3" fmla="*/ 542 h 595"/>
                <a:gd name="T4" fmla="*/ 0 w 426"/>
                <a:gd name="T5" fmla="*/ 542 h 595"/>
                <a:gd name="T6" fmla="*/ 3 w 426"/>
                <a:gd name="T7" fmla="*/ 546 h 595"/>
                <a:gd name="T8" fmla="*/ 3 w 426"/>
                <a:gd name="T9" fmla="*/ 546 h 595"/>
                <a:gd name="T10" fmla="*/ 7 w 426"/>
                <a:gd name="T11" fmla="*/ 550 h 595"/>
                <a:gd name="T12" fmla="*/ 11 w 426"/>
                <a:gd name="T13" fmla="*/ 550 h 595"/>
                <a:gd name="T14" fmla="*/ 15 w 426"/>
                <a:gd name="T15" fmla="*/ 554 h 595"/>
                <a:gd name="T16" fmla="*/ 18 w 426"/>
                <a:gd name="T17" fmla="*/ 557 h 595"/>
                <a:gd name="T18" fmla="*/ 22 w 426"/>
                <a:gd name="T19" fmla="*/ 561 h 595"/>
                <a:gd name="T20" fmla="*/ 30 w 426"/>
                <a:gd name="T21" fmla="*/ 565 h 595"/>
                <a:gd name="T22" fmla="*/ 33 w 426"/>
                <a:gd name="T23" fmla="*/ 569 h 595"/>
                <a:gd name="T24" fmla="*/ 41 w 426"/>
                <a:gd name="T25" fmla="*/ 572 h 595"/>
                <a:gd name="T26" fmla="*/ 45 w 426"/>
                <a:gd name="T27" fmla="*/ 572 h 595"/>
                <a:gd name="T28" fmla="*/ 48 w 426"/>
                <a:gd name="T29" fmla="*/ 576 h 595"/>
                <a:gd name="T30" fmla="*/ 56 w 426"/>
                <a:gd name="T31" fmla="*/ 580 h 595"/>
                <a:gd name="T32" fmla="*/ 60 w 426"/>
                <a:gd name="T33" fmla="*/ 584 h 595"/>
                <a:gd name="T34" fmla="*/ 63 w 426"/>
                <a:gd name="T35" fmla="*/ 587 h 595"/>
                <a:gd name="T36" fmla="*/ 67 w 426"/>
                <a:gd name="T37" fmla="*/ 587 h 595"/>
                <a:gd name="T38" fmla="*/ 71 w 426"/>
                <a:gd name="T39" fmla="*/ 591 h 595"/>
                <a:gd name="T40" fmla="*/ 75 w 426"/>
                <a:gd name="T41" fmla="*/ 591 h 595"/>
                <a:gd name="T42" fmla="*/ 78 w 426"/>
                <a:gd name="T43" fmla="*/ 591 h 595"/>
                <a:gd name="T44" fmla="*/ 78 w 426"/>
                <a:gd name="T45" fmla="*/ 595 h 595"/>
                <a:gd name="T46" fmla="*/ 78 w 426"/>
                <a:gd name="T47" fmla="*/ 595 h 595"/>
                <a:gd name="T48" fmla="*/ 78 w 426"/>
                <a:gd name="T49" fmla="*/ 595 h 595"/>
                <a:gd name="T50" fmla="*/ 426 w 426"/>
                <a:gd name="T51" fmla="*/ 52 h 595"/>
                <a:gd name="T52" fmla="*/ 426 w 426"/>
                <a:gd name="T53" fmla="*/ 52 h 595"/>
                <a:gd name="T54" fmla="*/ 426 w 426"/>
                <a:gd name="T55" fmla="*/ 52 h 595"/>
                <a:gd name="T56" fmla="*/ 422 w 426"/>
                <a:gd name="T57" fmla="*/ 49 h 595"/>
                <a:gd name="T58" fmla="*/ 419 w 426"/>
                <a:gd name="T59" fmla="*/ 49 h 595"/>
                <a:gd name="T60" fmla="*/ 419 w 426"/>
                <a:gd name="T61" fmla="*/ 45 h 595"/>
                <a:gd name="T62" fmla="*/ 415 w 426"/>
                <a:gd name="T63" fmla="*/ 45 h 595"/>
                <a:gd name="T64" fmla="*/ 407 w 426"/>
                <a:gd name="T65" fmla="*/ 41 h 595"/>
                <a:gd name="T66" fmla="*/ 404 w 426"/>
                <a:gd name="T67" fmla="*/ 37 h 595"/>
                <a:gd name="T68" fmla="*/ 400 w 426"/>
                <a:gd name="T69" fmla="*/ 37 h 595"/>
                <a:gd name="T70" fmla="*/ 396 w 426"/>
                <a:gd name="T71" fmla="*/ 34 h 595"/>
                <a:gd name="T72" fmla="*/ 389 w 426"/>
                <a:gd name="T73" fmla="*/ 30 h 595"/>
                <a:gd name="T74" fmla="*/ 385 w 426"/>
                <a:gd name="T75" fmla="*/ 26 h 595"/>
                <a:gd name="T76" fmla="*/ 378 w 426"/>
                <a:gd name="T77" fmla="*/ 22 h 595"/>
                <a:gd name="T78" fmla="*/ 374 w 426"/>
                <a:gd name="T79" fmla="*/ 19 h 595"/>
                <a:gd name="T80" fmla="*/ 370 w 426"/>
                <a:gd name="T81" fmla="*/ 15 h 595"/>
                <a:gd name="T82" fmla="*/ 363 w 426"/>
                <a:gd name="T83" fmla="*/ 15 h 595"/>
                <a:gd name="T84" fmla="*/ 359 w 426"/>
                <a:gd name="T85" fmla="*/ 11 h 595"/>
                <a:gd name="T86" fmla="*/ 355 w 426"/>
                <a:gd name="T87" fmla="*/ 8 h 595"/>
                <a:gd name="T88" fmla="*/ 351 w 426"/>
                <a:gd name="T89" fmla="*/ 8 h 595"/>
                <a:gd name="T90" fmla="*/ 351 w 426"/>
                <a:gd name="T91" fmla="*/ 4 h 595"/>
                <a:gd name="T92" fmla="*/ 348 w 426"/>
                <a:gd name="T93" fmla="*/ 4 h 595"/>
                <a:gd name="T94" fmla="*/ 348 w 426"/>
                <a:gd name="T95" fmla="*/ 0 h 595"/>
                <a:gd name="T96" fmla="*/ 344 w 426"/>
                <a:gd name="T97" fmla="*/ 0 h 595"/>
                <a:gd name="T98" fmla="*/ 344 w 426"/>
                <a:gd name="T9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6" h="595">
                  <a:moveTo>
                    <a:pt x="0" y="542"/>
                  </a:moveTo>
                  <a:lnTo>
                    <a:pt x="0" y="542"/>
                  </a:lnTo>
                  <a:lnTo>
                    <a:pt x="0" y="542"/>
                  </a:lnTo>
                  <a:lnTo>
                    <a:pt x="0" y="542"/>
                  </a:lnTo>
                  <a:lnTo>
                    <a:pt x="0" y="542"/>
                  </a:lnTo>
                  <a:lnTo>
                    <a:pt x="0" y="542"/>
                  </a:lnTo>
                  <a:lnTo>
                    <a:pt x="0" y="542"/>
                  </a:lnTo>
                  <a:lnTo>
                    <a:pt x="3" y="546"/>
                  </a:lnTo>
                  <a:lnTo>
                    <a:pt x="3" y="546"/>
                  </a:lnTo>
                  <a:lnTo>
                    <a:pt x="3" y="546"/>
                  </a:lnTo>
                  <a:lnTo>
                    <a:pt x="7" y="546"/>
                  </a:lnTo>
                  <a:lnTo>
                    <a:pt x="7" y="550"/>
                  </a:lnTo>
                  <a:lnTo>
                    <a:pt x="7" y="550"/>
                  </a:lnTo>
                  <a:lnTo>
                    <a:pt x="11" y="550"/>
                  </a:lnTo>
                  <a:lnTo>
                    <a:pt x="11" y="554"/>
                  </a:lnTo>
                  <a:lnTo>
                    <a:pt x="15" y="554"/>
                  </a:lnTo>
                  <a:lnTo>
                    <a:pt x="18" y="557"/>
                  </a:lnTo>
                  <a:lnTo>
                    <a:pt x="18" y="557"/>
                  </a:lnTo>
                  <a:lnTo>
                    <a:pt x="22" y="557"/>
                  </a:lnTo>
                  <a:lnTo>
                    <a:pt x="22" y="561"/>
                  </a:lnTo>
                  <a:lnTo>
                    <a:pt x="26" y="561"/>
                  </a:lnTo>
                  <a:lnTo>
                    <a:pt x="30" y="565"/>
                  </a:lnTo>
                  <a:lnTo>
                    <a:pt x="30" y="565"/>
                  </a:lnTo>
                  <a:lnTo>
                    <a:pt x="33" y="569"/>
                  </a:lnTo>
                  <a:lnTo>
                    <a:pt x="37" y="569"/>
                  </a:lnTo>
                  <a:lnTo>
                    <a:pt x="41" y="572"/>
                  </a:lnTo>
                  <a:lnTo>
                    <a:pt x="41" y="572"/>
                  </a:lnTo>
                  <a:lnTo>
                    <a:pt x="45" y="572"/>
                  </a:lnTo>
                  <a:lnTo>
                    <a:pt x="48" y="576"/>
                  </a:lnTo>
                  <a:lnTo>
                    <a:pt x="48" y="576"/>
                  </a:lnTo>
                  <a:lnTo>
                    <a:pt x="52" y="580"/>
                  </a:lnTo>
                  <a:lnTo>
                    <a:pt x="56" y="580"/>
                  </a:lnTo>
                  <a:lnTo>
                    <a:pt x="56" y="580"/>
                  </a:lnTo>
                  <a:lnTo>
                    <a:pt x="60" y="584"/>
                  </a:lnTo>
                  <a:lnTo>
                    <a:pt x="63" y="584"/>
                  </a:lnTo>
                  <a:lnTo>
                    <a:pt x="63" y="587"/>
                  </a:lnTo>
                  <a:lnTo>
                    <a:pt x="67" y="587"/>
                  </a:lnTo>
                  <a:lnTo>
                    <a:pt x="67" y="587"/>
                  </a:lnTo>
                  <a:lnTo>
                    <a:pt x="71" y="587"/>
                  </a:lnTo>
                  <a:lnTo>
                    <a:pt x="71" y="591"/>
                  </a:lnTo>
                  <a:lnTo>
                    <a:pt x="75" y="591"/>
                  </a:lnTo>
                  <a:lnTo>
                    <a:pt x="75" y="591"/>
                  </a:lnTo>
                  <a:lnTo>
                    <a:pt x="75" y="591"/>
                  </a:lnTo>
                  <a:lnTo>
                    <a:pt x="78" y="591"/>
                  </a:lnTo>
                  <a:lnTo>
                    <a:pt x="78" y="595"/>
                  </a:lnTo>
                  <a:lnTo>
                    <a:pt x="78" y="595"/>
                  </a:lnTo>
                  <a:lnTo>
                    <a:pt x="78" y="595"/>
                  </a:lnTo>
                  <a:lnTo>
                    <a:pt x="78" y="595"/>
                  </a:lnTo>
                  <a:lnTo>
                    <a:pt x="78" y="595"/>
                  </a:lnTo>
                  <a:lnTo>
                    <a:pt x="78" y="595"/>
                  </a:lnTo>
                  <a:lnTo>
                    <a:pt x="426" y="52"/>
                  </a:lnTo>
                  <a:lnTo>
                    <a:pt x="426" y="52"/>
                  </a:lnTo>
                  <a:lnTo>
                    <a:pt x="426" y="52"/>
                  </a:lnTo>
                  <a:lnTo>
                    <a:pt x="426" y="52"/>
                  </a:lnTo>
                  <a:lnTo>
                    <a:pt x="426" y="52"/>
                  </a:lnTo>
                  <a:lnTo>
                    <a:pt x="426" y="52"/>
                  </a:lnTo>
                  <a:lnTo>
                    <a:pt x="422" y="52"/>
                  </a:lnTo>
                  <a:lnTo>
                    <a:pt x="422" y="49"/>
                  </a:lnTo>
                  <a:lnTo>
                    <a:pt x="422" y="49"/>
                  </a:lnTo>
                  <a:lnTo>
                    <a:pt x="419" y="49"/>
                  </a:lnTo>
                  <a:lnTo>
                    <a:pt x="419" y="49"/>
                  </a:lnTo>
                  <a:lnTo>
                    <a:pt x="419" y="45"/>
                  </a:lnTo>
                  <a:lnTo>
                    <a:pt x="415" y="45"/>
                  </a:lnTo>
                  <a:lnTo>
                    <a:pt x="415" y="45"/>
                  </a:lnTo>
                  <a:lnTo>
                    <a:pt x="411" y="45"/>
                  </a:lnTo>
                  <a:lnTo>
                    <a:pt x="407" y="41"/>
                  </a:lnTo>
                  <a:lnTo>
                    <a:pt x="407" y="41"/>
                  </a:lnTo>
                  <a:lnTo>
                    <a:pt x="404" y="37"/>
                  </a:lnTo>
                  <a:lnTo>
                    <a:pt x="404" y="37"/>
                  </a:lnTo>
                  <a:lnTo>
                    <a:pt x="400" y="37"/>
                  </a:lnTo>
                  <a:lnTo>
                    <a:pt x="396" y="34"/>
                  </a:lnTo>
                  <a:lnTo>
                    <a:pt x="396" y="34"/>
                  </a:lnTo>
                  <a:lnTo>
                    <a:pt x="392" y="30"/>
                  </a:lnTo>
                  <a:lnTo>
                    <a:pt x="389" y="30"/>
                  </a:lnTo>
                  <a:lnTo>
                    <a:pt x="385" y="26"/>
                  </a:lnTo>
                  <a:lnTo>
                    <a:pt x="385" y="26"/>
                  </a:lnTo>
                  <a:lnTo>
                    <a:pt x="381" y="26"/>
                  </a:lnTo>
                  <a:lnTo>
                    <a:pt x="378" y="22"/>
                  </a:lnTo>
                  <a:lnTo>
                    <a:pt x="378" y="22"/>
                  </a:lnTo>
                  <a:lnTo>
                    <a:pt x="374" y="19"/>
                  </a:lnTo>
                  <a:lnTo>
                    <a:pt x="370" y="19"/>
                  </a:lnTo>
                  <a:lnTo>
                    <a:pt x="370" y="15"/>
                  </a:lnTo>
                  <a:lnTo>
                    <a:pt x="366" y="15"/>
                  </a:lnTo>
                  <a:lnTo>
                    <a:pt x="363" y="15"/>
                  </a:lnTo>
                  <a:lnTo>
                    <a:pt x="363" y="11"/>
                  </a:lnTo>
                  <a:lnTo>
                    <a:pt x="359" y="11"/>
                  </a:lnTo>
                  <a:lnTo>
                    <a:pt x="359" y="8"/>
                  </a:lnTo>
                  <a:lnTo>
                    <a:pt x="355" y="8"/>
                  </a:lnTo>
                  <a:lnTo>
                    <a:pt x="355" y="8"/>
                  </a:lnTo>
                  <a:lnTo>
                    <a:pt x="351" y="8"/>
                  </a:lnTo>
                  <a:lnTo>
                    <a:pt x="351" y="4"/>
                  </a:lnTo>
                  <a:lnTo>
                    <a:pt x="351" y="4"/>
                  </a:lnTo>
                  <a:lnTo>
                    <a:pt x="348" y="4"/>
                  </a:lnTo>
                  <a:lnTo>
                    <a:pt x="348" y="4"/>
                  </a:lnTo>
                  <a:lnTo>
                    <a:pt x="348" y="0"/>
                  </a:lnTo>
                  <a:lnTo>
                    <a:pt x="348" y="0"/>
                  </a:lnTo>
                  <a:lnTo>
                    <a:pt x="348" y="0"/>
                  </a:lnTo>
                  <a:lnTo>
                    <a:pt x="344" y="0"/>
                  </a:lnTo>
                  <a:lnTo>
                    <a:pt x="344" y="0"/>
                  </a:lnTo>
                  <a:lnTo>
                    <a:pt x="344" y="0"/>
                  </a:lnTo>
                  <a:lnTo>
                    <a:pt x="0" y="5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Oval 350"/>
            <p:cNvSpPr>
              <a:spLocks noChangeArrowheads="1"/>
            </p:cNvSpPr>
            <p:nvPr/>
          </p:nvSpPr>
          <p:spPr bwMode="auto">
            <a:xfrm>
              <a:off x="2977" y="3722"/>
              <a:ext cx="348" cy="34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351"/>
            <p:cNvSpPr>
              <a:spLocks/>
            </p:cNvSpPr>
            <p:nvPr/>
          </p:nvSpPr>
          <p:spPr bwMode="auto">
            <a:xfrm>
              <a:off x="2902" y="3292"/>
              <a:ext cx="255" cy="523"/>
            </a:xfrm>
            <a:custGeom>
              <a:avLst/>
              <a:gdLst>
                <a:gd name="T0" fmla="*/ 165 w 255"/>
                <a:gd name="T1" fmla="*/ 504 h 523"/>
                <a:gd name="T2" fmla="*/ 165 w 255"/>
                <a:gd name="T3" fmla="*/ 508 h 523"/>
                <a:gd name="T4" fmla="*/ 169 w 255"/>
                <a:gd name="T5" fmla="*/ 512 h 523"/>
                <a:gd name="T6" fmla="*/ 173 w 255"/>
                <a:gd name="T7" fmla="*/ 516 h 523"/>
                <a:gd name="T8" fmla="*/ 176 w 255"/>
                <a:gd name="T9" fmla="*/ 516 h 523"/>
                <a:gd name="T10" fmla="*/ 180 w 255"/>
                <a:gd name="T11" fmla="*/ 519 h 523"/>
                <a:gd name="T12" fmla="*/ 188 w 255"/>
                <a:gd name="T13" fmla="*/ 519 h 523"/>
                <a:gd name="T14" fmla="*/ 191 w 255"/>
                <a:gd name="T15" fmla="*/ 523 h 523"/>
                <a:gd name="T16" fmla="*/ 199 w 255"/>
                <a:gd name="T17" fmla="*/ 523 h 523"/>
                <a:gd name="T18" fmla="*/ 202 w 255"/>
                <a:gd name="T19" fmla="*/ 523 h 523"/>
                <a:gd name="T20" fmla="*/ 210 w 255"/>
                <a:gd name="T21" fmla="*/ 519 h 523"/>
                <a:gd name="T22" fmla="*/ 217 w 255"/>
                <a:gd name="T23" fmla="*/ 519 h 523"/>
                <a:gd name="T24" fmla="*/ 221 w 255"/>
                <a:gd name="T25" fmla="*/ 516 h 523"/>
                <a:gd name="T26" fmla="*/ 229 w 255"/>
                <a:gd name="T27" fmla="*/ 516 h 523"/>
                <a:gd name="T28" fmla="*/ 232 w 255"/>
                <a:gd name="T29" fmla="*/ 512 h 523"/>
                <a:gd name="T30" fmla="*/ 236 w 255"/>
                <a:gd name="T31" fmla="*/ 508 h 523"/>
                <a:gd name="T32" fmla="*/ 244 w 255"/>
                <a:gd name="T33" fmla="*/ 504 h 523"/>
                <a:gd name="T34" fmla="*/ 247 w 255"/>
                <a:gd name="T35" fmla="*/ 501 h 523"/>
                <a:gd name="T36" fmla="*/ 251 w 255"/>
                <a:gd name="T37" fmla="*/ 497 h 523"/>
                <a:gd name="T38" fmla="*/ 251 w 255"/>
                <a:gd name="T39" fmla="*/ 493 h 523"/>
                <a:gd name="T40" fmla="*/ 255 w 255"/>
                <a:gd name="T41" fmla="*/ 490 h 523"/>
                <a:gd name="T42" fmla="*/ 255 w 255"/>
                <a:gd name="T43" fmla="*/ 486 h 523"/>
                <a:gd name="T44" fmla="*/ 255 w 255"/>
                <a:gd name="T45" fmla="*/ 478 h 523"/>
                <a:gd name="T46" fmla="*/ 255 w 255"/>
                <a:gd name="T47" fmla="*/ 475 h 523"/>
                <a:gd name="T48" fmla="*/ 255 w 255"/>
                <a:gd name="T49" fmla="*/ 471 h 523"/>
                <a:gd name="T50" fmla="*/ 94 w 255"/>
                <a:gd name="T51" fmla="*/ 3 h 523"/>
                <a:gd name="T52" fmla="*/ 94 w 255"/>
                <a:gd name="T53" fmla="*/ 7 h 523"/>
                <a:gd name="T54" fmla="*/ 94 w 255"/>
                <a:gd name="T55" fmla="*/ 11 h 523"/>
                <a:gd name="T56" fmla="*/ 94 w 255"/>
                <a:gd name="T57" fmla="*/ 14 h 523"/>
                <a:gd name="T58" fmla="*/ 90 w 255"/>
                <a:gd name="T59" fmla="*/ 18 h 523"/>
                <a:gd name="T60" fmla="*/ 90 w 255"/>
                <a:gd name="T61" fmla="*/ 22 h 523"/>
                <a:gd name="T62" fmla="*/ 87 w 255"/>
                <a:gd name="T63" fmla="*/ 29 h 523"/>
                <a:gd name="T64" fmla="*/ 83 w 255"/>
                <a:gd name="T65" fmla="*/ 33 h 523"/>
                <a:gd name="T66" fmla="*/ 79 w 255"/>
                <a:gd name="T67" fmla="*/ 37 h 523"/>
                <a:gd name="T68" fmla="*/ 72 w 255"/>
                <a:gd name="T69" fmla="*/ 41 h 523"/>
                <a:gd name="T70" fmla="*/ 68 w 255"/>
                <a:gd name="T71" fmla="*/ 41 h 523"/>
                <a:gd name="T72" fmla="*/ 60 w 255"/>
                <a:gd name="T73" fmla="*/ 44 h 523"/>
                <a:gd name="T74" fmla="*/ 57 w 255"/>
                <a:gd name="T75" fmla="*/ 48 h 523"/>
                <a:gd name="T76" fmla="*/ 49 w 255"/>
                <a:gd name="T77" fmla="*/ 48 h 523"/>
                <a:gd name="T78" fmla="*/ 45 w 255"/>
                <a:gd name="T79" fmla="*/ 48 h 523"/>
                <a:gd name="T80" fmla="*/ 38 w 255"/>
                <a:gd name="T81" fmla="*/ 52 h 523"/>
                <a:gd name="T82" fmla="*/ 30 w 255"/>
                <a:gd name="T83" fmla="*/ 52 h 523"/>
                <a:gd name="T84" fmla="*/ 27 w 255"/>
                <a:gd name="T85" fmla="*/ 48 h 523"/>
                <a:gd name="T86" fmla="*/ 19 w 255"/>
                <a:gd name="T87" fmla="*/ 48 h 523"/>
                <a:gd name="T88" fmla="*/ 15 w 255"/>
                <a:gd name="T89" fmla="*/ 48 h 523"/>
                <a:gd name="T90" fmla="*/ 12 w 255"/>
                <a:gd name="T91" fmla="*/ 44 h 523"/>
                <a:gd name="T92" fmla="*/ 8 w 255"/>
                <a:gd name="T93" fmla="*/ 44 h 523"/>
                <a:gd name="T94" fmla="*/ 4 w 255"/>
                <a:gd name="T95" fmla="*/ 41 h 523"/>
                <a:gd name="T96" fmla="*/ 0 w 255"/>
                <a:gd name="T97" fmla="*/ 37 h 523"/>
                <a:gd name="T98" fmla="*/ 0 w 255"/>
                <a:gd name="T99" fmla="*/ 3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5" h="523">
                  <a:moveTo>
                    <a:pt x="165" y="504"/>
                  </a:moveTo>
                  <a:lnTo>
                    <a:pt x="165" y="504"/>
                  </a:lnTo>
                  <a:lnTo>
                    <a:pt x="165" y="508"/>
                  </a:lnTo>
                  <a:lnTo>
                    <a:pt x="165" y="508"/>
                  </a:lnTo>
                  <a:lnTo>
                    <a:pt x="169" y="512"/>
                  </a:lnTo>
                  <a:lnTo>
                    <a:pt x="169" y="512"/>
                  </a:lnTo>
                  <a:lnTo>
                    <a:pt x="173" y="512"/>
                  </a:lnTo>
                  <a:lnTo>
                    <a:pt x="173" y="516"/>
                  </a:lnTo>
                  <a:lnTo>
                    <a:pt x="176" y="516"/>
                  </a:lnTo>
                  <a:lnTo>
                    <a:pt x="176" y="516"/>
                  </a:lnTo>
                  <a:lnTo>
                    <a:pt x="180" y="519"/>
                  </a:lnTo>
                  <a:lnTo>
                    <a:pt x="180" y="519"/>
                  </a:lnTo>
                  <a:lnTo>
                    <a:pt x="184" y="519"/>
                  </a:lnTo>
                  <a:lnTo>
                    <a:pt x="188" y="519"/>
                  </a:lnTo>
                  <a:lnTo>
                    <a:pt x="188" y="519"/>
                  </a:lnTo>
                  <a:lnTo>
                    <a:pt x="191" y="523"/>
                  </a:lnTo>
                  <a:lnTo>
                    <a:pt x="195" y="523"/>
                  </a:lnTo>
                  <a:lnTo>
                    <a:pt x="199" y="523"/>
                  </a:lnTo>
                  <a:lnTo>
                    <a:pt x="202" y="523"/>
                  </a:lnTo>
                  <a:lnTo>
                    <a:pt x="202" y="523"/>
                  </a:lnTo>
                  <a:lnTo>
                    <a:pt x="206" y="519"/>
                  </a:lnTo>
                  <a:lnTo>
                    <a:pt x="210" y="519"/>
                  </a:lnTo>
                  <a:lnTo>
                    <a:pt x="214" y="519"/>
                  </a:lnTo>
                  <a:lnTo>
                    <a:pt x="217" y="519"/>
                  </a:lnTo>
                  <a:lnTo>
                    <a:pt x="217" y="519"/>
                  </a:lnTo>
                  <a:lnTo>
                    <a:pt x="221" y="516"/>
                  </a:lnTo>
                  <a:lnTo>
                    <a:pt x="225" y="516"/>
                  </a:lnTo>
                  <a:lnTo>
                    <a:pt x="229" y="516"/>
                  </a:lnTo>
                  <a:lnTo>
                    <a:pt x="229" y="512"/>
                  </a:lnTo>
                  <a:lnTo>
                    <a:pt x="232" y="512"/>
                  </a:lnTo>
                  <a:lnTo>
                    <a:pt x="236" y="512"/>
                  </a:lnTo>
                  <a:lnTo>
                    <a:pt x="236" y="508"/>
                  </a:lnTo>
                  <a:lnTo>
                    <a:pt x="240" y="508"/>
                  </a:lnTo>
                  <a:lnTo>
                    <a:pt x="244" y="504"/>
                  </a:lnTo>
                  <a:lnTo>
                    <a:pt x="244" y="504"/>
                  </a:lnTo>
                  <a:lnTo>
                    <a:pt x="247" y="501"/>
                  </a:lnTo>
                  <a:lnTo>
                    <a:pt x="247" y="501"/>
                  </a:lnTo>
                  <a:lnTo>
                    <a:pt x="251" y="497"/>
                  </a:lnTo>
                  <a:lnTo>
                    <a:pt x="251" y="497"/>
                  </a:lnTo>
                  <a:lnTo>
                    <a:pt x="251" y="493"/>
                  </a:lnTo>
                  <a:lnTo>
                    <a:pt x="255" y="490"/>
                  </a:lnTo>
                  <a:lnTo>
                    <a:pt x="255" y="490"/>
                  </a:lnTo>
                  <a:lnTo>
                    <a:pt x="255" y="486"/>
                  </a:lnTo>
                  <a:lnTo>
                    <a:pt x="255" y="486"/>
                  </a:lnTo>
                  <a:lnTo>
                    <a:pt x="255" y="482"/>
                  </a:lnTo>
                  <a:lnTo>
                    <a:pt x="255" y="478"/>
                  </a:lnTo>
                  <a:lnTo>
                    <a:pt x="255" y="478"/>
                  </a:lnTo>
                  <a:lnTo>
                    <a:pt x="255" y="475"/>
                  </a:lnTo>
                  <a:lnTo>
                    <a:pt x="255" y="475"/>
                  </a:lnTo>
                  <a:lnTo>
                    <a:pt x="255" y="471"/>
                  </a:lnTo>
                  <a:lnTo>
                    <a:pt x="94" y="0"/>
                  </a:lnTo>
                  <a:lnTo>
                    <a:pt x="94" y="3"/>
                  </a:lnTo>
                  <a:lnTo>
                    <a:pt x="94" y="3"/>
                  </a:lnTo>
                  <a:lnTo>
                    <a:pt x="94" y="7"/>
                  </a:lnTo>
                  <a:lnTo>
                    <a:pt x="94" y="7"/>
                  </a:lnTo>
                  <a:lnTo>
                    <a:pt x="94" y="11"/>
                  </a:lnTo>
                  <a:lnTo>
                    <a:pt x="94" y="14"/>
                  </a:lnTo>
                  <a:lnTo>
                    <a:pt x="94" y="14"/>
                  </a:lnTo>
                  <a:lnTo>
                    <a:pt x="94" y="18"/>
                  </a:lnTo>
                  <a:lnTo>
                    <a:pt x="90" y="18"/>
                  </a:lnTo>
                  <a:lnTo>
                    <a:pt x="90" y="22"/>
                  </a:lnTo>
                  <a:lnTo>
                    <a:pt x="90" y="22"/>
                  </a:lnTo>
                  <a:lnTo>
                    <a:pt x="87" y="26"/>
                  </a:lnTo>
                  <a:lnTo>
                    <a:pt x="87" y="29"/>
                  </a:lnTo>
                  <a:lnTo>
                    <a:pt x="83" y="29"/>
                  </a:lnTo>
                  <a:lnTo>
                    <a:pt x="83" y="33"/>
                  </a:lnTo>
                  <a:lnTo>
                    <a:pt x="79" y="33"/>
                  </a:lnTo>
                  <a:lnTo>
                    <a:pt x="79" y="37"/>
                  </a:lnTo>
                  <a:lnTo>
                    <a:pt x="75" y="37"/>
                  </a:lnTo>
                  <a:lnTo>
                    <a:pt x="72" y="41"/>
                  </a:lnTo>
                  <a:lnTo>
                    <a:pt x="72" y="41"/>
                  </a:lnTo>
                  <a:lnTo>
                    <a:pt x="68" y="41"/>
                  </a:lnTo>
                  <a:lnTo>
                    <a:pt x="64" y="44"/>
                  </a:lnTo>
                  <a:lnTo>
                    <a:pt x="60" y="44"/>
                  </a:lnTo>
                  <a:lnTo>
                    <a:pt x="60" y="44"/>
                  </a:lnTo>
                  <a:lnTo>
                    <a:pt x="57" y="48"/>
                  </a:lnTo>
                  <a:lnTo>
                    <a:pt x="53" y="48"/>
                  </a:lnTo>
                  <a:lnTo>
                    <a:pt x="49" y="48"/>
                  </a:lnTo>
                  <a:lnTo>
                    <a:pt x="45" y="48"/>
                  </a:lnTo>
                  <a:lnTo>
                    <a:pt x="45" y="48"/>
                  </a:lnTo>
                  <a:lnTo>
                    <a:pt x="42" y="52"/>
                  </a:lnTo>
                  <a:lnTo>
                    <a:pt x="38" y="52"/>
                  </a:lnTo>
                  <a:lnTo>
                    <a:pt x="34" y="52"/>
                  </a:lnTo>
                  <a:lnTo>
                    <a:pt x="30" y="52"/>
                  </a:lnTo>
                  <a:lnTo>
                    <a:pt x="30" y="52"/>
                  </a:lnTo>
                  <a:lnTo>
                    <a:pt x="27" y="48"/>
                  </a:lnTo>
                  <a:lnTo>
                    <a:pt x="23" y="48"/>
                  </a:lnTo>
                  <a:lnTo>
                    <a:pt x="19" y="48"/>
                  </a:lnTo>
                  <a:lnTo>
                    <a:pt x="19" y="48"/>
                  </a:lnTo>
                  <a:lnTo>
                    <a:pt x="15" y="48"/>
                  </a:lnTo>
                  <a:lnTo>
                    <a:pt x="12" y="48"/>
                  </a:lnTo>
                  <a:lnTo>
                    <a:pt x="12" y="44"/>
                  </a:lnTo>
                  <a:lnTo>
                    <a:pt x="8" y="44"/>
                  </a:lnTo>
                  <a:lnTo>
                    <a:pt x="8" y="44"/>
                  </a:lnTo>
                  <a:lnTo>
                    <a:pt x="4" y="41"/>
                  </a:lnTo>
                  <a:lnTo>
                    <a:pt x="4" y="41"/>
                  </a:lnTo>
                  <a:lnTo>
                    <a:pt x="4" y="37"/>
                  </a:lnTo>
                  <a:lnTo>
                    <a:pt x="0" y="37"/>
                  </a:lnTo>
                  <a:lnTo>
                    <a:pt x="0" y="33"/>
                  </a:lnTo>
                  <a:lnTo>
                    <a:pt x="0" y="33"/>
                  </a:lnTo>
                  <a:lnTo>
                    <a:pt x="165" y="50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Oval 352"/>
            <p:cNvSpPr>
              <a:spLocks noChangeArrowheads="1"/>
            </p:cNvSpPr>
            <p:nvPr/>
          </p:nvSpPr>
          <p:spPr bwMode="auto">
            <a:xfrm>
              <a:off x="5057" y="2805"/>
              <a:ext cx="348" cy="34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353"/>
            <p:cNvSpPr>
              <a:spLocks/>
            </p:cNvSpPr>
            <p:nvPr/>
          </p:nvSpPr>
          <p:spPr bwMode="auto">
            <a:xfrm>
              <a:off x="4717" y="2383"/>
              <a:ext cx="452" cy="512"/>
            </a:xfrm>
            <a:custGeom>
              <a:avLst/>
              <a:gdLst>
                <a:gd name="T0" fmla="*/ 377 w 452"/>
                <a:gd name="T1" fmla="*/ 512 h 512"/>
                <a:gd name="T2" fmla="*/ 381 w 452"/>
                <a:gd name="T3" fmla="*/ 512 h 512"/>
                <a:gd name="T4" fmla="*/ 385 w 452"/>
                <a:gd name="T5" fmla="*/ 512 h 512"/>
                <a:gd name="T6" fmla="*/ 385 w 452"/>
                <a:gd name="T7" fmla="*/ 512 h 512"/>
                <a:gd name="T8" fmla="*/ 389 w 452"/>
                <a:gd name="T9" fmla="*/ 512 h 512"/>
                <a:gd name="T10" fmla="*/ 392 w 452"/>
                <a:gd name="T11" fmla="*/ 512 h 512"/>
                <a:gd name="T12" fmla="*/ 396 w 452"/>
                <a:gd name="T13" fmla="*/ 508 h 512"/>
                <a:gd name="T14" fmla="*/ 404 w 452"/>
                <a:gd name="T15" fmla="*/ 508 h 512"/>
                <a:gd name="T16" fmla="*/ 407 w 452"/>
                <a:gd name="T17" fmla="*/ 505 h 512"/>
                <a:gd name="T18" fmla="*/ 411 w 452"/>
                <a:gd name="T19" fmla="*/ 501 h 512"/>
                <a:gd name="T20" fmla="*/ 419 w 452"/>
                <a:gd name="T21" fmla="*/ 497 h 512"/>
                <a:gd name="T22" fmla="*/ 422 w 452"/>
                <a:gd name="T23" fmla="*/ 493 h 512"/>
                <a:gd name="T24" fmla="*/ 426 w 452"/>
                <a:gd name="T25" fmla="*/ 490 h 512"/>
                <a:gd name="T26" fmla="*/ 430 w 452"/>
                <a:gd name="T27" fmla="*/ 486 h 512"/>
                <a:gd name="T28" fmla="*/ 437 w 452"/>
                <a:gd name="T29" fmla="*/ 482 h 512"/>
                <a:gd name="T30" fmla="*/ 441 w 452"/>
                <a:gd name="T31" fmla="*/ 478 h 512"/>
                <a:gd name="T32" fmla="*/ 445 w 452"/>
                <a:gd name="T33" fmla="*/ 475 h 512"/>
                <a:gd name="T34" fmla="*/ 445 w 452"/>
                <a:gd name="T35" fmla="*/ 471 h 512"/>
                <a:gd name="T36" fmla="*/ 448 w 452"/>
                <a:gd name="T37" fmla="*/ 463 h 512"/>
                <a:gd name="T38" fmla="*/ 452 w 452"/>
                <a:gd name="T39" fmla="*/ 460 h 512"/>
                <a:gd name="T40" fmla="*/ 452 w 452"/>
                <a:gd name="T41" fmla="*/ 460 h 512"/>
                <a:gd name="T42" fmla="*/ 452 w 452"/>
                <a:gd name="T43" fmla="*/ 456 h 512"/>
                <a:gd name="T44" fmla="*/ 452 w 452"/>
                <a:gd name="T45" fmla="*/ 452 h 512"/>
                <a:gd name="T46" fmla="*/ 452 w 452"/>
                <a:gd name="T47" fmla="*/ 448 h 512"/>
                <a:gd name="T48" fmla="*/ 452 w 452"/>
                <a:gd name="T49" fmla="*/ 448 h 512"/>
                <a:gd name="T50" fmla="*/ 74 w 452"/>
                <a:gd name="T51" fmla="*/ 0 h 512"/>
                <a:gd name="T52" fmla="*/ 74 w 452"/>
                <a:gd name="T53" fmla="*/ 3 h 512"/>
                <a:gd name="T54" fmla="*/ 74 w 452"/>
                <a:gd name="T55" fmla="*/ 7 h 512"/>
                <a:gd name="T56" fmla="*/ 74 w 452"/>
                <a:gd name="T57" fmla="*/ 7 h 512"/>
                <a:gd name="T58" fmla="*/ 71 w 452"/>
                <a:gd name="T59" fmla="*/ 11 h 512"/>
                <a:gd name="T60" fmla="*/ 71 w 452"/>
                <a:gd name="T61" fmla="*/ 15 h 512"/>
                <a:gd name="T62" fmla="*/ 67 w 452"/>
                <a:gd name="T63" fmla="*/ 18 h 512"/>
                <a:gd name="T64" fmla="*/ 63 w 452"/>
                <a:gd name="T65" fmla="*/ 22 h 512"/>
                <a:gd name="T66" fmla="*/ 63 w 452"/>
                <a:gd name="T67" fmla="*/ 26 h 512"/>
                <a:gd name="T68" fmla="*/ 59 w 452"/>
                <a:gd name="T69" fmla="*/ 33 h 512"/>
                <a:gd name="T70" fmla="*/ 52 w 452"/>
                <a:gd name="T71" fmla="*/ 37 h 512"/>
                <a:gd name="T72" fmla="*/ 48 w 452"/>
                <a:gd name="T73" fmla="*/ 41 h 512"/>
                <a:gd name="T74" fmla="*/ 44 w 452"/>
                <a:gd name="T75" fmla="*/ 45 h 512"/>
                <a:gd name="T76" fmla="*/ 41 w 452"/>
                <a:gd name="T77" fmla="*/ 48 h 512"/>
                <a:gd name="T78" fmla="*/ 33 w 452"/>
                <a:gd name="T79" fmla="*/ 52 h 512"/>
                <a:gd name="T80" fmla="*/ 30 w 452"/>
                <a:gd name="T81" fmla="*/ 56 h 512"/>
                <a:gd name="T82" fmla="*/ 26 w 452"/>
                <a:gd name="T83" fmla="*/ 59 h 512"/>
                <a:gd name="T84" fmla="*/ 18 w 452"/>
                <a:gd name="T85" fmla="*/ 59 h 512"/>
                <a:gd name="T86" fmla="*/ 15 w 452"/>
                <a:gd name="T87" fmla="*/ 63 h 512"/>
                <a:gd name="T88" fmla="*/ 11 w 452"/>
                <a:gd name="T89" fmla="*/ 63 h 512"/>
                <a:gd name="T90" fmla="*/ 7 w 452"/>
                <a:gd name="T91" fmla="*/ 63 h 512"/>
                <a:gd name="T92" fmla="*/ 3 w 452"/>
                <a:gd name="T93" fmla="*/ 67 h 512"/>
                <a:gd name="T94" fmla="*/ 3 w 452"/>
                <a:gd name="T95" fmla="*/ 67 h 512"/>
                <a:gd name="T96" fmla="*/ 0 w 452"/>
                <a:gd name="T97" fmla="*/ 63 h 512"/>
                <a:gd name="T98" fmla="*/ 0 w 452"/>
                <a:gd name="T99" fmla="*/ 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2" h="512">
                  <a:moveTo>
                    <a:pt x="377" y="512"/>
                  </a:moveTo>
                  <a:lnTo>
                    <a:pt x="377" y="512"/>
                  </a:lnTo>
                  <a:lnTo>
                    <a:pt x="381" y="512"/>
                  </a:lnTo>
                  <a:lnTo>
                    <a:pt x="381" y="512"/>
                  </a:lnTo>
                  <a:lnTo>
                    <a:pt x="381" y="512"/>
                  </a:lnTo>
                  <a:lnTo>
                    <a:pt x="385" y="512"/>
                  </a:lnTo>
                  <a:lnTo>
                    <a:pt x="385" y="512"/>
                  </a:lnTo>
                  <a:lnTo>
                    <a:pt x="385" y="512"/>
                  </a:lnTo>
                  <a:lnTo>
                    <a:pt x="389" y="512"/>
                  </a:lnTo>
                  <a:lnTo>
                    <a:pt x="389" y="512"/>
                  </a:lnTo>
                  <a:lnTo>
                    <a:pt x="392" y="512"/>
                  </a:lnTo>
                  <a:lnTo>
                    <a:pt x="392" y="512"/>
                  </a:lnTo>
                  <a:lnTo>
                    <a:pt x="396" y="508"/>
                  </a:lnTo>
                  <a:lnTo>
                    <a:pt x="396" y="508"/>
                  </a:lnTo>
                  <a:lnTo>
                    <a:pt x="400" y="508"/>
                  </a:lnTo>
                  <a:lnTo>
                    <a:pt x="404" y="508"/>
                  </a:lnTo>
                  <a:lnTo>
                    <a:pt x="404" y="505"/>
                  </a:lnTo>
                  <a:lnTo>
                    <a:pt x="407" y="505"/>
                  </a:lnTo>
                  <a:lnTo>
                    <a:pt x="411" y="505"/>
                  </a:lnTo>
                  <a:lnTo>
                    <a:pt x="411" y="501"/>
                  </a:lnTo>
                  <a:lnTo>
                    <a:pt x="415" y="501"/>
                  </a:lnTo>
                  <a:lnTo>
                    <a:pt x="419" y="497"/>
                  </a:lnTo>
                  <a:lnTo>
                    <a:pt x="419" y="497"/>
                  </a:lnTo>
                  <a:lnTo>
                    <a:pt x="422" y="493"/>
                  </a:lnTo>
                  <a:lnTo>
                    <a:pt x="422" y="493"/>
                  </a:lnTo>
                  <a:lnTo>
                    <a:pt x="426" y="490"/>
                  </a:lnTo>
                  <a:lnTo>
                    <a:pt x="430" y="490"/>
                  </a:lnTo>
                  <a:lnTo>
                    <a:pt x="430" y="486"/>
                  </a:lnTo>
                  <a:lnTo>
                    <a:pt x="433" y="486"/>
                  </a:lnTo>
                  <a:lnTo>
                    <a:pt x="437" y="482"/>
                  </a:lnTo>
                  <a:lnTo>
                    <a:pt x="437" y="478"/>
                  </a:lnTo>
                  <a:lnTo>
                    <a:pt x="441" y="478"/>
                  </a:lnTo>
                  <a:lnTo>
                    <a:pt x="441" y="475"/>
                  </a:lnTo>
                  <a:lnTo>
                    <a:pt x="445" y="475"/>
                  </a:lnTo>
                  <a:lnTo>
                    <a:pt x="445" y="471"/>
                  </a:lnTo>
                  <a:lnTo>
                    <a:pt x="445" y="471"/>
                  </a:lnTo>
                  <a:lnTo>
                    <a:pt x="448" y="467"/>
                  </a:lnTo>
                  <a:lnTo>
                    <a:pt x="448" y="463"/>
                  </a:lnTo>
                  <a:lnTo>
                    <a:pt x="448" y="463"/>
                  </a:lnTo>
                  <a:lnTo>
                    <a:pt x="452" y="460"/>
                  </a:lnTo>
                  <a:lnTo>
                    <a:pt x="452" y="460"/>
                  </a:lnTo>
                  <a:lnTo>
                    <a:pt x="452" y="460"/>
                  </a:lnTo>
                  <a:lnTo>
                    <a:pt x="452" y="456"/>
                  </a:lnTo>
                  <a:lnTo>
                    <a:pt x="452" y="456"/>
                  </a:lnTo>
                  <a:lnTo>
                    <a:pt x="452" y="452"/>
                  </a:lnTo>
                  <a:lnTo>
                    <a:pt x="452" y="452"/>
                  </a:lnTo>
                  <a:lnTo>
                    <a:pt x="452" y="452"/>
                  </a:lnTo>
                  <a:lnTo>
                    <a:pt x="452" y="448"/>
                  </a:lnTo>
                  <a:lnTo>
                    <a:pt x="452" y="448"/>
                  </a:lnTo>
                  <a:lnTo>
                    <a:pt x="452" y="448"/>
                  </a:lnTo>
                  <a:lnTo>
                    <a:pt x="74" y="0"/>
                  </a:lnTo>
                  <a:lnTo>
                    <a:pt x="74" y="0"/>
                  </a:lnTo>
                  <a:lnTo>
                    <a:pt x="74" y="3"/>
                  </a:lnTo>
                  <a:lnTo>
                    <a:pt x="74" y="3"/>
                  </a:lnTo>
                  <a:lnTo>
                    <a:pt x="74" y="3"/>
                  </a:lnTo>
                  <a:lnTo>
                    <a:pt x="74" y="7"/>
                  </a:lnTo>
                  <a:lnTo>
                    <a:pt x="74" y="7"/>
                  </a:lnTo>
                  <a:lnTo>
                    <a:pt x="74" y="7"/>
                  </a:lnTo>
                  <a:lnTo>
                    <a:pt x="74" y="11"/>
                  </a:lnTo>
                  <a:lnTo>
                    <a:pt x="71" y="11"/>
                  </a:lnTo>
                  <a:lnTo>
                    <a:pt x="71" y="15"/>
                  </a:lnTo>
                  <a:lnTo>
                    <a:pt x="71" y="15"/>
                  </a:lnTo>
                  <a:lnTo>
                    <a:pt x="71" y="18"/>
                  </a:lnTo>
                  <a:lnTo>
                    <a:pt x="67" y="18"/>
                  </a:lnTo>
                  <a:lnTo>
                    <a:pt x="67" y="22"/>
                  </a:lnTo>
                  <a:lnTo>
                    <a:pt x="63" y="22"/>
                  </a:lnTo>
                  <a:lnTo>
                    <a:pt x="63" y="26"/>
                  </a:lnTo>
                  <a:lnTo>
                    <a:pt x="63" y="26"/>
                  </a:lnTo>
                  <a:lnTo>
                    <a:pt x="59" y="30"/>
                  </a:lnTo>
                  <a:lnTo>
                    <a:pt x="59" y="33"/>
                  </a:lnTo>
                  <a:lnTo>
                    <a:pt x="56" y="33"/>
                  </a:lnTo>
                  <a:lnTo>
                    <a:pt x="52" y="37"/>
                  </a:lnTo>
                  <a:lnTo>
                    <a:pt x="52" y="37"/>
                  </a:lnTo>
                  <a:lnTo>
                    <a:pt x="48" y="41"/>
                  </a:lnTo>
                  <a:lnTo>
                    <a:pt x="48" y="41"/>
                  </a:lnTo>
                  <a:lnTo>
                    <a:pt x="44" y="45"/>
                  </a:lnTo>
                  <a:lnTo>
                    <a:pt x="41" y="48"/>
                  </a:lnTo>
                  <a:lnTo>
                    <a:pt x="41" y="48"/>
                  </a:lnTo>
                  <a:lnTo>
                    <a:pt x="37" y="52"/>
                  </a:lnTo>
                  <a:lnTo>
                    <a:pt x="33" y="52"/>
                  </a:lnTo>
                  <a:lnTo>
                    <a:pt x="33" y="52"/>
                  </a:lnTo>
                  <a:lnTo>
                    <a:pt x="30" y="56"/>
                  </a:lnTo>
                  <a:lnTo>
                    <a:pt x="26" y="56"/>
                  </a:lnTo>
                  <a:lnTo>
                    <a:pt x="26" y="59"/>
                  </a:lnTo>
                  <a:lnTo>
                    <a:pt x="22" y="59"/>
                  </a:lnTo>
                  <a:lnTo>
                    <a:pt x="18" y="59"/>
                  </a:lnTo>
                  <a:lnTo>
                    <a:pt x="18" y="63"/>
                  </a:lnTo>
                  <a:lnTo>
                    <a:pt x="15" y="63"/>
                  </a:lnTo>
                  <a:lnTo>
                    <a:pt x="15" y="63"/>
                  </a:lnTo>
                  <a:lnTo>
                    <a:pt x="11" y="63"/>
                  </a:lnTo>
                  <a:lnTo>
                    <a:pt x="11" y="63"/>
                  </a:lnTo>
                  <a:lnTo>
                    <a:pt x="7" y="63"/>
                  </a:lnTo>
                  <a:lnTo>
                    <a:pt x="7" y="67"/>
                  </a:lnTo>
                  <a:lnTo>
                    <a:pt x="3" y="67"/>
                  </a:lnTo>
                  <a:lnTo>
                    <a:pt x="3" y="67"/>
                  </a:lnTo>
                  <a:lnTo>
                    <a:pt x="3" y="67"/>
                  </a:lnTo>
                  <a:lnTo>
                    <a:pt x="0" y="63"/>
                  </a:lnTo>
                  <a:lnTo>
                    <a:pt x="0" y="63"/>
                  </a:lnTo>
                  <a:lnTo>
                    <a:pt x="0" y="63"/>
                  </a:lnTo>
                  <a:lnTo>
                    <a:pt x="0" y="63"/>
                  </a:lnTo>
                  <a:lnTo>
                    <a:pt x="377" y="51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Oval 354"/>
            <p:cNvSpPr>
              <a:spLocks noChangeArrowheads="1"/>
            </p:cNvSpPr>
            <p:nvPr/>
          </p:nvSpPr>
          <p:spPr bwMode="auto">
            <a:xfrm>
              <a:off x="789" y="2356"/>
              <a:ext cx="303" cy="303"/>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Oval 355"/>
            <p:cNvSpPr>
              <a:spLocks noChangeArrowheads="1"/>
            </p:cNvSpPr>
            <p:nvPr/>
          </p:nvSpPr>
          <p:spPr bwMode="auto">
            <a:xfrm>
              <a:off x="2663" y="2237"/>
              <a:ext cx="296" cy="295"/>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356"/>
            <p:cNvSpPr>
              <a:spLocks/>
            </p:cNvSpPr>
            <p:nvPr/>
          </p:nvSpPr>
          <p:spPr bwMode="auto">
            <a:xfrm>
              <a:off x="2779" y="2484"/>
              <a:ext cx="157" cy="557"/>
            </a:xfrm>
            <a:custGeom>
              <a:avLst/>
              <a:gdLst>
                <a:gd name="T0" fmla="*/ 97 w 157"/>
                <a:gd name="T1" fmla="*/ 18 h 557"/>
                <a:gd name="T2" fmla="*/ 94 w 157"/>
                <a:gd name="T3" fmla="*/ 15 h 557"/>
                <a:gd name="T4" fmla="*/ 94 w 157"/>
                <a:gd name="T5" fmla="*/ 11 h 557"/>
                <a:gd name="T6" fmla="*/ 90 w 157"/>
                <a:gd name="T7" fmla="*/ 7 h 557"/>
                <a:gd name="T8" fmla="*/ 86 w 157"/>
                <a:gd name="T9" fmla="*/ 7 h 557"/>
                <a:gd name="T10" fmla="*/ 82 w 157"/>
                <a:gd name="T11" fmla="*/ 3 h 557"/>
                <a:gd name="T12" fmla="*/ 79 w 157"/>
                <a:gd name="T13" fmla="*/ 3 h 557"/>
                <a:gd name="T14" fmla="*/ 71 w 157"/>
                <a:gd name="T15" fmla="*/ 3 h 557"/>
                <a:gd name="T16" fmla="*/ 67 w 157"/>
                <a:gd name="T17" fmla="*/ 0 h 557"/>
                <a:gd name="T18" fmla="*/ 60 w 157"/>
                <a:gd name="T19" fmla="*/ 0 h 557"/>
                <a:gd name="T20" fmla="*/ 56 w 157"/>
                <a:gd name="T21" fmla="*/ 0 h 557"/>
                <a:gd name="T22" fmla="*/ 49 w 157"/>
                <a:gd name="T23" fmla="*/ 0 h 557"/>
                <a:gd name="T24" fmla="*/ 45 w 157"/>
                <a:gd name="T25" fmla="*/ 0 h 557"/>
                <a:gd name="T26" fmla="*/ 37 w 157"/>
                <a:gd name="T27" fmla="*/ 3 h 557"/>
                <a:gd name="T28" fmla="*/ 30 w 157"/>
                <a:gd name="T29" fmla="*/ 3 h 557"/>
                <a:gd name="T30" fmla="*/ 26 w 157"/>
                <a:gd name="T31" fmla="*/ 3 h 557"/>
                <a:gd name="T32" fmla="*/ 19 w 157"/>
                <a:gd name="T33" fmla="*/ 7 h 557"/>
                <a:gd name="T34" fmla="*/ 15 w 157"/>
                <a:gd name="T35" fmla="*/ 11 h 557"/>
                <a:gd name="T36" fmla="*/ 11 w 157"/>
                <a:gd name="T37" fmla="*/ 11 h 557"/>
                <a:gd name="T38" fmla="*/ 8 w 157"/>
                <a:gd name="T39" fmla="*/ 15 h 557"/>
                <a:gd name="T40" fmla="*/ 4 w 157"/>
                <a:gd name="T41" fmla="*/ 18 h 557"/>
                <a:gd name="T42" fmla="*/ 0 w 157"/>
                <a:gd name="T43" fmla="*/ 22 h 557"/>
                <a:gd name="T44" fmla="*/ 0 w 157"/>
                <a:gd name="T45" fmla="*/ 22 h 557"/>
                <a:gd name="T46" fmla="*/ 0 w 157"/>
                <a:gd name="T47" fmla="*/ 26 h 557"/>
                <a:gd name="T48" fmla="*/ 0 w 157"/>
                <a:gd name="T49" fmla="*/ 30 h 557"/>
                <a:gd name="T50" fmla="*/ 60 w 157"/>
                <a:gd name="T51" fmla="*/ 557 h 557"/>
                <a:gd name="T52" fmla="*/ 60 w 157"/>
                <a:gd name="T53" fmla="*/ 553 h 557"/>
                <a:gd name="T54" fmla="*/ 64 w 157"/>
                <a:gd name="T55" fmla="*/ 549 h 557"/>
                <a:gd name="T56" fmla="*/ 64 w 157"/>
                <a:gd name="T57" fmla="*/ 546 h 557"/>
                <a:gd name="T58" fmla="*/ 67 w 157"/>
                <a:gd name="T59" fmla="*/ 546 h 557"/>
                <a:gd name="T60" fmla="*/ 71 w 157"/>
                <a:gd name="T61" fmla="*/ 542 h 557"/>
                <a:gd name="T62" fmla="*/ 75 w 157"/>
                <a:gd name="T63" fmla="*/ 538 h 557"/>
                <a:gd name="T64" fmla="*/ 79 w 157"/>
                <a:gd name="T65" fmla="*/ 534 h 557"/>
                <a:gd name="T66" fmla="*/ 86 w 157"/>
                <a:gd name="T67" fmla="*/ 534 h 557"/>
                <a:gd name="T68" fmla="*/ 90 w 157"/>
                <a:gd name="T69" fmla="*/ 531 h 557"/>
                <a:gd name="T70" fmla="*/ 97 w 157"/>
                <a:gd name="T71" fmla="*/ 531 h 557"/>
                <a:gd name="T72" fmla="*/ 101 w 157"/>
                <a:gd name="T73" fmla="*/ 531 h 557"/>
                <a:gd name="T74" fmla="*/ 109 w 157"/>
                <a:gd name="T75" fmla="*/ 527 h 557"/>
                <a:gd name="T76" fmla="*/ 116 w 157"/>
                <a:gd name="T77" fmla="*/ 527 h 557"/>
                <a:gd name="T78" fmla="*/ 120 w 157"/>
                <a:gd name="T79" fmla="*/ 527 h 557"/>
                <a:gd name="T80" fmla="*/ 127 w 157"/>
                <a:gd name="T81" fmla="*/ 527 h 557"/>
                <a:gd name="T82" fmla="*/ 131 w 157"/>
                <a:gd name="T83" fmla="*/ 531 h 557"/>
                <a:gd name="T84" fmla="*/ 138 w 157"/>
                <a:gd name="T85" fmla="*/ 531 h 557"/>
                <a:gd name="T86" fmla="*/ 142 w 157"/>
                <a:gd name="T87" fmla="*/ 531 h 557"/>
                <a:gd name="T88" fmla="*/ 146 w 157"/>
                <a:gd name="T89" fmla="*/ 534 h 557"/>
                <a:gd name="T90" fmla="*/ 150 w 157"/>
                <a:gd name="T91" fmla="*/ 534 h 557"/>
                <a:gd name="T92" fmla="*/ 153 w 157"/>
                <a:gd name="T93" fmla="*/ 538 h 557"/>
                <a:gd name="T94" fmla="*/ 157 w 157"/>
                <a:gd name="T95" fmla="*/ 542 h 557"/>
                <a:gd name="T96" fmla="*/ 157 w 157"/>
                <a:gd name="T97" fmla="*/ 542 h 557"/>
                <a:gd name="T98" fmla="*/ 157 w 157"/>
                <a:gd name="T99" fmla="*/ 54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 h="557">
                  <a:moveTo>
                    <a:pt x="97" y="18"/>
                  </a:moveTo>
                  <a:lnTo>
                    <a:pt x="97" y="18"/>
                  </a:lnTo>
                  <a:lnTo>
                    <a:pt x="94" y="15"/>
                  </a:lnTo>
                  <a:lnTo>
                    <a:pt x="94" y="15"/>
                  </a:lnTo>
                  <a:lnTo>
                    <a:pt x="94" y="15"/>
                  </a:lnTo>
                  <a:lnTo>
                    <a:pt x="94" y="11"/>
                  </a:lnTo>
                  <a:lnTo>
                    <a:pt x="90" y="11"/>
                  </a:lnTo>
                  <a:lnTo>
                    <a:pt x="90" y="7"/>
                  </a:lnTo>
                  <a:lnTo>
                    <a:pt x="90" y="7"/>
                  </a:lnTo>
                  <a:lnTo>
                    <a:pt x="86" y="7"/>
                  </a:lnTo>
                  <a:lnTo>
                    <a:pt x="86" y="7"/>
                  </a:lnTo>
                  <a:lnTo>
                    <a:pt x="82" y="3"/>
                  </a:lnTo>
                  <a:lnTo>
                    <a:pt x="79" y="3"/>
                  </a:lnTo>
                  <a:lnTo>
                    <a:pt x="79" y="3"/>
                  </a:lnTo>
                  <a:lnTo>
                    <a:pt x="75" y="3"/>
                  </a:lnTo>
                  <a:lnTo>
                    <a:pt x="71" y="3"/>
                  </a:lnTo>
                  <a:lnTo>
                    <a:pt x="71" y="0"/>
                  </a:lnTo>
                  <a:lnTo>
                    <a:pt x="67" y="0"/>
                  </a:lnTo>
                  <a:lnTo>
                    <a:pt x="64" y="0"/>
                  </a:lnTo>
                  <a:lnTo>
                    <a:pt x="60" y="0"/>
                  </a:lnTo>
                  <a:lnTo>
                    <a:pt x="60" y="0"/>
                  </a:lnTo>
                  <a:lnTo>
                    <a:pt x="56" y="0"/>
                  </a:lnTo>
                  <a:lnTo>
                    <a:pt x="52" y="0"/>
                  </a:lnTo>
                  <a:lnTo>
                    <a:pt x="49" y="0"/>
                  </a:lnTo>
                  <a:lnTo>
                    <a:pt x="45" y="0"/>
                  </a:lnTo>
                  <a:lnTo>
                    <a:pt x="45" y="0"/>
                  </a:lnTo>
                  <a:lnTo>
                    <a:pt x="41" y="0"/>
                  </a:lnTo>
                  <a:lnTo>
                    <a:pt x="37" y="3"/>
                  </a:lnTo>
                  <a:lnTo>
                    <a:pt x="34" y="3"/>
                  </a:lnTo>
                  <a:lnTo>
                    <a:pt x="30" y="3"/>
                  </a:lnTo>
                  <a:lnTo>
                    <a:pt x="30" y="3"/>
                  </a:lnTo>
                  <a:lnTo>
                    <a:pt x="26" y="3"/>
                  </a:lnTo>
                  <a:lnTo>
                    <a:pt x="22" y="7"/>
                  </a:lnTo>
                  <a:lnTo>
                    <a:pt x="19" y="7"/>
                  </a:lnTo>
                  <a:lnTo>
                    <a:pt x="19" y="7"/>
                  </a:lnTo>
                  <a:lnTo>
                    <a:pt x="15" y="11"/>
                  </a:lnTo>
                  <a:lnTo>
                    <a:pt x="11" y="11"/>
                  </a:lnTo>
                  <a:lnTo>
                    <a:pt x="11" y="11"/>
                  </a:lnTo>
                  <a:lnTo>
                    <a:pt x="8" y="15"/>
                  </a:lnTo>
                  <a:lnTo>
                    <a:pt x="8" y="15"/>
                  </a:lnTo>
                  <a:lnTo>
                    <a:pt x="4" y="15"/>
                  </a:lnTo>
                  <a:lnTo>
                    <a:pt x="4" y="18"/>
                  </a:lnTo>
                  <a:lnTo>
                    <a:pt x="4" y="18"/>
                  </a:lnTo>
                  <a:lnTo>
                    <a:pt x="0" y="22"/>
                  </a:lnTo>
                  <a:lnTo>
                    <a:pt x="0" y="22"/>
                  </a:lnTo>
                  <a:lnTo>
                    <a:pt x="0" y="22"/>
                  </a:lnTo>
                  <a:lnTo>
                    <a:pt x="0" y="26"/>
                  </a:lnTo>
                  <a:lnTo>
                    <a:pt x="0" y="26"/>
                  </a:lnTo>
                  <a:lnTo>
                    <a:pt x="0" y="30"/>
                  </a:lnTo>
                  <a:lnTo>
                    <a:pt x="0" y="30"/>
                  </a:lnTo>
                  <a:lnTo>
                    <a:pt x="60" y="557"/>
                  </a:lnTo>
                  <a:lnTo>
                    <a:pt x="60" y="557"/>
                  </a:lnTo>
                  <a:lnTo>
                    <a:pt x="60" y="553"/>
                  </a:lnTo>
                  <a:lnTo>
                    <a:pt x="60" y="553"/>
                  </a:lnTo>
                  <a:lnTo>
                    <a:pt x="60" y="553"/>
                  </a:lnTo>
                  <a:lnTo>
                    <a:pt x="64" y="549"/>
                  </a:lnTo>
                  <a:lnTo>
                    <a:pt x="64" y="549"/>
                  </a:lnTo>
                  <a:lnTo>
                    <a:pt x="64" y="546"/>
                  </a:lnTo>
                  <a:lnTo>
                    <a:pt x="67" y="546"/>
                  </a:lnTo>
                  <a:lnTo>
                    <a:pt x="67" y="546"/>
                  </a:lnTo>
                  <a:lnTo>
                    <a:pt x="67" y="542"/>
                  </a:lnTo>
                  <a:lnTo>
                    <a:pt x="71" y="542"/>
                  </a:lnTo>
                  <a:lnTo>
                    <a:pt x="71" y="538"/>
                  </a:lnTo>
                  <a:lnTo>
                    <a:pt x="75" y="538"/>
                  </a:lnTo>
                  <a:lnTo>
                    <a:pt x="79" y="538"/>
                  </a:lnTo>
                  <a:lnTo>
                    <a:pt x="79" y="534"/>
                  </a:lnTo>
                  <a:lnTo>
                    <a:pt x="82" y="534"/>
                  </a:lnTo>
                  <a:lnTo>
                    <a:pt x="86" y="534"/>
                  </a:lnTo>
                  <a:lnTo>
                    <a:pt x="86" y="534"/>
                  </a:lnTo>
                  <a:lnTo>
                    <a:pt x="90" y="531"/>
                  </a:lnTo>
                  <a:lnTo>
                    <a:pt x="94" y="531"/>
                  </a:lnTo>
                  <a:lnTo>
                    <a:pt x="97" y="531"/>
                  </a:lnTo>
                  <a:lnTo>
                    <a:pt x="97" y="531"/>
                  </a:lnTo>
                  <a:lnTo>
                    <a:pt x="101" y="531"/>
                  </a:lnTo>
                  <a:lnTo>
                    <a:pt x="105" y="527"/>
                  </a:lnTo>
                  <a:lnTo>
                    <a:pt x="109" y="527"/>
                  </a:lnTo>
                  <a:lnTo>
                    <a:pt x="112" y="527"/>
                  </a:lnTo>
                  <a:lnTo>
                    <a:pt x="116" y="527"/>
                  </a:lnTo>
                  <a:lnTo>
                    <a:pt x="116" y="527"/>
                  </a:lnTo>
                  <a:lnTo>
                    <a:pt x="120" y="527"/>
                  </a:lnTo>
                  <a:lnTo>
                    <a:pt x="123" y="527"/>
                  </a:lnTo>
                  <a:lnTo>
                    <a:pt x="127" y="527"/>
                  </a:lnTo>
                  <a:lnTo>
                    <a:pt x="131" y="527"/>
                  </a:lnTo>
                  <a:lnTo>
                    <a:pt x="131" y="531"/>
                  </a:lnTo>
                  <a:lnTo>
                    <a:pt x="135" y="531"/>
                  </a:lnTo>
                  <a:lnTo>
                    <a:pt x="138" y="531"/>
                  </a:lnTo>
                  <a:lnTo>
                    <a:pt x="142" y="531"/>
                  </a:lnTo>
                  <a:lnTo>
                    <a:pt x="142" y="531"/>
                  </a:lnTo>
                  <a:lnTo>
                    <a:pt x="146" y="531"/>
                  </a:lnTo>
                  <a:lnTo>
                    <a:pt x="146" y="534"/>
                  </a:lnTo>
                  <a:lnTo>
                    <a:pt x="150" y="534"/>
                  </a:lnTo>
                  <a:lnTo>
                    <a:pt x="150" y="534"/>
                  </a:lnTo>
                  <a:lnTo>
                    <a:pt x="153" y="538"/>
                  </a:lnTo>
                  <a:lnTo>
                    <a:pt x="153" y="538"/>
                  </a:lnTo>
                  <a:lnTo>
                    <a:pt x="153" y="538"/>
                  </a:lnTo>
                  <a:lnTo>
                    <a:pt x="157" y="542"/>
                  </a:lnTo>
                  <a:lnTo>
                    <a:pt x="157" y="542"/>
                  </a:lnTo>
                  <a:lnTo>
                    <a:pt x="157" y="542"/>
                  </a:lnTo>
                  <a:lnTo>
                    <a:pt x="157" y="546"/>
                  </a:lnTo>
                  <a:lnTo>
                    <a:pt x="157" y="546"/>
                  </a:lnTo>
                  <a:lnTo>
                    <a:pt x="97" y="1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Oval 357"/>
            <p:cNvSpPr>
              <a:spLocks noChangeArrowheads="1"/>
            </p:cNvSpPr>
            <p:nvPr/>
          </p:nvSpPr>
          <p:spPr bwMode="auto">
            <a:xfrm>
              <a:off x="4511" y="2158"/>
              <a:ext cx="303" cy="303"/>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Oval 358"/>
            <p:cNvSpPr>
              <a:spLocks noChangeArrowheads="1"/>
            </p:cNvSpPr>
            <p:nvPr/>
          </p:nvSpPr>
          <p:spPr bwMode="auto">
            <a:xfrm>
              <a:off x="2727" y="3004"/>
              <a:ext cx="355" cy="35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2" name="Group 361"/>
          <p:cNvGrpSpPr>
            <a:grpSpLocks noChangeAspect="1"/>
          </p:cNvGrpSpPr>
          <p:nvPr/>
        </p:nvGrpSpPr>
        <p:grpSpPr bwMode="auto">
          <a:xfrm>
            <a:off x="4377804" y="69850"/>
            <a:ext cx="4573587" cy="5187950"/>
            <a:chOff x="2101" y="390"/>
            <a:chExt cx="2881" cy="3268"/>
          </a:xfrm>
        </p:grpSpPr>
        <p:sp>
          <p:nvSpPr>
            <p:cNvPr id="364" name="Rectangle 362"/>
            <p:cNvSpPr>
              <a:spLocks noChangeArrowheads="1"/>
            </p:cNvSpPr>
            <p:nvPr/>
          </p:nvSpPr>
          <p:spPr bwMode="auto">
            <a:xfrm>
              <a:off x="2101" y="390"/>
              <a:ext cx="2881" cy="32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Oval 363"/>
            <p:cNvSpPr>
              <a:spLocks noChangeArrowheads="1"/>
            </p:cNvSpPr>
            <p:nvPr/>
          </p:nvSpPr>
          <p:spPr bwMode="auto">
            <a:xfrm>
              <a:off x="3547" y="2232"/>
              <a:ext cx="184" cy="184"/>
            </a:xfrm>
            <a:prstGeom prst="ellipse">
              <a:avLst/>
            </a:prstGeom>
            <a:solidFill>
              <a:srgbClr val="00FF00"/>
            </a:solidFill>
            <a:ln w="4763">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364"/>
            <p:cNvSpPr>
              <a:spLocks/>
            </p:cNvSpPr>
            <p:nvPr/>
          </p:nvSpPr>
          <p:spPr bwMode="auto">
            <a:xfrm>
              <a:off x="3660" y="2308"/>
              <a:ext cx="199" cy="57"/>
            </a:xfrm>
            <a:custGeom>
              <a:avLst/>
              <a:gdLst>
                <a:gd name="T0" fmla="*/ 17 w 199"/>
                <a:gd name="T1" fmla="*/ 0 h 57"/>
                <a:gd name="T2" fmla="*/ 15 w 199"/>
                <a:gd name="T3" fmla="*/ 0 h 57"/>
                <a:gd name="T4" fmla="*/ 15 w 199"/>
                <a:gd name="T5" fmla="*/ 0 h 57"/>
                <a:gd name="T6" fmla="*/ 12 w 199"/>
                <a:gd name="T7" fmla="*/ 0 h 57"/>
                <a:gd name="T8" fmla="*/ 9 w 199"/>
                <a:gd name="T9" fmla="*/ 3 h 57"/>
                <a:gd name="T10" fmla="*/ 6 w 199"/>
                <a:gd name="T11" fmla="*/ 3 h 57"/>
                <a:gd name="T12" fmla="*/ 6 w 199"/>
                <a:gd name="T13" fmla="*/ 6 h 57"/>
                <a:gd name="T14" fmla="*/ 3 w 199"/>
                <a:gd name="T15" fmla="*/ 6 h 57"/>
                <a:gd name="T16" fmla="*/ 3 w 199"/>
                <a:gd name="T17" fmla="*/ 9 h 57"/>
                <a:gd name="T18" fmla="*/ 0 w 199"/>
                <a:gd name="T19" fmla="*/ 12 h 57"/>
                <a:gd name="T20" fmla="*/ 0 w 199"/>
                <a:gd name="T21" fmla="*/ 15 h 57"/>
                <a:gd name="T22" fmla="*/ 0 w 199"/>
                <a:gd name="T23" fmla="*/ 17 h 57"/>
                <a:gd name="T24" fmla="*/ 0 w 199"/>
                <a:gd name="T25" fmla="*/ 20 h 57"/>
                <a:gd name="T26" fmla="*/ 0 w 199"/>
                <a:gd name="T27" fmla="*/ 23 h 57"/>
                <a:gd name="T28" fmla="*/ 0 w 199"/>
                <a:gd name="T29" fmla="*/ 26 h 57"/>
                <a:gd name="T30" fmla="*/ 0 w 199"/>
                <a:gd name="T31" fmla="*/ 26 h 57"/>
                <a:gd name="T32" fmla="*/ 0 w 199"/>
                <a:gd name="T33" fmla="*/ 29 h 57"/>
                <a:gd name="T34" fmla="*/ 3 w 199"/>
                <a:gd name="T35" fmla="*/ 32 h 57"/>
                <a:gd name="T36" fmla="*/ 3 w 199"/>
                <a:gd name="T37" fmla="*/ 34 h 57"/>
                <a:gd name="T38" fmla="*/ 6 w 199"/>
                <a:gd name="T39" fmla="*/ 37 h 57"/>
                <a:gd name="T40" fmla="*/ 6 w 199"/>
                <a:gd name="T41" fmla="*/ 37 h 57"/>
                <a:gd name="T42" fmla="*/ 9 w 199"/>
                <a:gd name="T43" fmla="*/ 40 h 57"/>
                <a:gd name="T44" fmla="*/ 12 w 199"/>
                <a:gd name="T45" fmla="*/ 40 h 57"/>
                <a:gd name="T46" fmla="*/ 15 w 199"/>
                <a:gd name="T47" fmla="*/ 40 h 57"/>
                <a:gd name="T48" fmla="*/ 15 w 199"/>
                <a:gd name="T49" fmla="*/ 40 h 57"/>
                <a:gd name="T50" fmla="*/ 193 w 199"/>
                <a:gd name="T51" fmla="*/ 57 h 57"/>
                <a:gd name="T52" fmla="*/ 190 w 199"/>
                <a:gd name="T53" fmla="*/ 57 h 57"/>
                <a:gd name="T54" fmla="*/ 187 w 199"/>
                <a:gd name="T55" fmla="*/ 54 h 57"/>
                <a:gd name="T56" fmla="*/ 184 w 199"/>
                <a:gd name="T57" fmla="*/ 54 h 57"/>
                <a:gd name="T58" fmla="*/ 184 w 199"/>
                <a:gd name="T59" fmla="*/ 51 h 57"/>
                <a:gd name="T60" fmla="*/ 182 w 199"/>
                <a:gd name="T61" fmla="*/ 51 h 57"/>
                <a:gd name="T62" fmla="*/ 179 w 199"/>
                <a:gd name="T63" fmla="*/ 49 h 57"/>
                <a:gd name="T64" fmla="*/ 179 w 199"/>
                <a:gd name="T65" fmla="*/ 46 h 57"/>
                <a:gd name="T66" fmla="*/ 179 w 199"/>
                <a:gd name="T67" fmla="*/ 43 h 57"/>
                <a:gd name="T68" fmla="*/ 176 w 199"/>
                <a:gd name="T69" fmla="*/ 40 h 57"/>
                <a:gd name="T70" fmla="*/ 176 w 199"/>
                <a:gd name="T71" fmla="*/ 37 h 57"/>
                <a:gd name="T72" fmla="*/ 176 w 199"/>
                <a:gd name="T73" fmla="*/ 34 h 57"/>
                <a:gd name="T74" fmla="*/ 176 w 199"/>
                <a:gd name="T75" fmla="*/ 32 h 57"/>
                <a:gd name="T76" fmla="*/ 176 w 199"/>
                <a:gd name="T77" fmla="*/ 29 h 57"/>
                <a:gd name="T78" fmla="*/ 176 w 199"/>
                <a:gd name="T79" fmla="*/ 26 h 57"/>
                <a:gd name="T80" fmla="*/ 179 w 199"/>
                <a:gd name="T81" fmla="*/ 26 h 57"/>
                <a:gd name="T82" fmla="*/ 179 w 199"/>
                <a:gd name="T83" fmla="*/ 23 h 57"/>
                <a:gd name="T84" fmla="*/ 182 w 199"/>
                <a:gd name="T85" fmla="*/ 20 h 57"/>
                <a:gd name="T86" fmla="*/ 184 w 199"/>
                <a:gd name="T87" fmla="*/ 17 h 57"/>
                <a:gd name="T88" fmla="*/ 184 w 199"/>
                <a:gd name="T89" fmla="*/ 17 h 57"/>
                <a:gd name="T90" fmla="*/ 187 w 199"/>
                <a:gd name="T91" fmla="*/ 15 h 57"/>
                <a:gd name="T92" fmla="*/ 190 w 199"/>
                <a:gd name="T93" fmla="*/ 15 h 57"/>
                <a:gd name="T94" fmla="*/ 193 w 199"/>
                <a:gd name="T95" fmla="*/ 15 h 57"/>
                <a:gd name="T96" fmla="*/ 196 w 199"/>
                <a:gd name="T97" fmla="*/ 12 h 57"/>
                <a:gd name="T98" fmla="*/ 199 w 199"/>
                <a:gd name="T9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57">
                  <a:moveTo>
                    <a:pt x="20" y="0"/>
                  </a:moveTo>
                  <a:lnTo>
                    <a:pt x="17" y="0"/>
                  </a:lnTo>
                  <a:lnTo>
                    <a:pt x="17" y="0"/>
                  </a:lnTo>
                  <a:lnTo>
                    <a:pt x="15" y="0"/>
                  </a:lnTo>
                  <a:lnTo>
                    <a:pt x="15" y="0"/>
                  </a:lnTo>
                  <a:lnTo>
                    <a:pt x="15" y="0"/>
                  </a:lnTo>
                  <a:lnTo>
                    <a:pt x="12" y="0"/>
                  </a:lnTo>
                  <a:lnTo>
                    <a:pt x="12" y="0"/>
                  </a:lnTo>
                  <a:lnTo>
                    <a:pt x="9" y="0"/>
                  </a:lnTo>
                  <a:lnTo>
                    <a:pt x="9" y="3"/>
                  </a:lnTo>
                  <a:lnTo>
                    <a:pt x="9" y="3"/>
                  </a:lnTo>
                  <a:lnTo>
                    <a:pt x="6" y="3"/>
                  </a:lnTo>
                  <a:lnTo>
                    <a:pt x="6" y="3"/>
                  </a:lnTo>
                  <a:lnTo>
                    <a:pt x="6" y="6"/>
                  </a:lnTo>
                  <a:lnTo>
                    <a:pt x="3" y="6"/>
                  </a:lnTo>
                  <a:lnTo>
                    <a:pt x="3" y="6"/>
                  </a:lnTo>
                  <a:lnTo>
                    <a:pt x="3" y="9"/>
                  </a:lnTo>
                  <a:lnTo>
                    <a:pt x="3" y="9"/>
                  </a:lnTo>
                  <a:lnTo>
                    <a:pt x="0" y="12"/>
                  </a:lnTo>
                  <a:lnTo>
                    <a:pt x="0" y="12"/>
                  </a:lnTo>
                  <a:lnTo>
                    <a:pt x="0" y="12"/>
                  </a:lnTo>
                  <a:lnTo>
                    <a:pt x="0" y="15"/>
                  </a:lnTo>
                  <a:lnTo>
                    <a:pt x="0" y="15"/>
                  </a:lnTo>
                  <a:lnTo>
                    <a:pt x="0" y="17"/>
                  </a:lnTo>
                  <a:lnTo>
                    <a:pt x="0" y="17"/>
                  </a:lnTo>
                  <a:lnTo>
                    <a:pt x="0" y="20"/>
                  </a:lnTo>
                  <a:lnTo>
                    <a:pt x="0" y="20"/>
                  </a:lnTo>
                  <a:lnTo>
                    <a:pt x="0" y="23"/>
                  </a:lnTo>
                  <a:lnTo>
                    <a:pt x="0" y="23"/>
                  </a:lnTo>
                  <a:lnTo>
                    <a:pt x="0" y="26"/>
                  </a:lnTo>
                  <a:lnTo>
                    <a:pt x="0" y="26"/>
                  </a:lnTo>
                  <a:lnTo>
                    <a:pt x="0" y="26"/>
                  </a:lnTo>
                  <a:lnTo>
                    <a:pt x="0" y="29"/>
                  </a:lnTo>
                  <a:lnTo>
                    <a:pt x="0" y="29"/>
                  </a:lnTo>
                  <a:lnTo>
                    <a:pt x="0" y="32"/>
                  </a:lnTo>
                  <a:lnTo>
                    <a:pt x="3" y="32"/>
                  </a:lnTo>
                  <a:lnTo>
                    <a:pt x="3" y="32"/>
                  </a:lnTo>
                  <a:lnTo>
                    <a:pt x="3" y="34"/>
                  </a:lnTo>
                  <a:lnTo>
                    <a:pt x="3" y="34"/>
                  </a:lnTo>
                  <a:lnTo>
                    <a:pt x="6" y="37"/>
                  </a:lnTo>
                  <a:lnTo>
                    <a:pt x="6" y="37"/>
                  </a:lnTo>
                  <a:lnTo>
                    <a:pt x="6" y="37"/>
                  </a:lnTo>
                  <a:lnTo>
                    <a:pt x="9" y="37"/>
                  </a:lnTo>
                  <a:lnTo>
                    <a:pt x="9" y="40"/>
                  </a:lnTo>
                  <a:lnTo>
                    <a:pt x="9" y="40"/>
                  </a:lnTo>
                  <a:lnTo>
                    <a:pt x="12" y="40"/>
                  </a:lnTo>
                  <a:lnTo>
                    <a:pt x="12" y="40"/>
                  </a:lnTo>
                  <a:lnTo>
                    <a:pt x="15" y="40"/>
                  </a:lnTo>
                  <a:lnTo>
                    <a:pt x="15" y="40"/>
                  </a:lnTo>
                  <a:lnTo>
                    <a:pt x="15" y="40"/>
                  </a:lnTo>
                  <a:lnTo>
                    <a:pt x="193" y="57"/>
                  </a:lnTo>
                  <a:lnTo>
                    <a:pt x="193" y="57"/>
                  </a:lnTo>
                  <a:lnTo>
                    <a:pt x="190" y="57"/>
                  </a:lnTo>
                  <a:lnTo>
                    <a:pt x="190" y="57"/>
                  </a:lnTo>
                  <a:lnTo>
                    <a:pt x="190" y="57"/>
                  </a:lnTo>
                  <a:lnTo>
                    <a:pt x="187" y="54"/>
                  </a:lnTo>
                  <a:lnTo>
                    <a:pt x="187" y="54"/>
                  </a:lnTo>
                  <a:lnTo>
                    <a:pt x="184" y="54"/>
                  </a:lnTo>
                  <a:lnTo>
                    <a:pt x="184" y="54"/>
                  </a:lnTo>
                  <a:lnTo>
                    <a:pt x="184" y="51"/>
                  </a:lnTo>
                  <a:lnTo>
                    <a:pt x="182" y="51"/>
                  </a:lnTo>
                  <a:lnTo>
                    <a:pt x="182" y="51"/>
                  </a:lnTo>
                  <a:lnTo>
                    <a:pt x="182" y="49"/>
                  </a:lnTo>
                  <a:lnTo>
                    <a:pt x="179" y="49"/>
                  </a:lnTo>
                  <a:lnTo>
                    <a:pt x="179" y="49"/>
                  </a:lnTo>
                  <a:lnTo>
                    <a:pt x="179" y="46"/>
                  </a:lnTo>
                  <a:lnTo>
                    <a:pt x="179" y="46"/>
                  </a:lnTo>
                  <a:lnTo>
                    <a:pt x="179" y="43"/>
                  </a:lnTo>
                  <a:lnTo>
                    <a:pt x="176" y="43"/>
                  </a:lnTo>
                  <a:lnTo>
                    <a:pt x="176" y="40"/>
                  </a:lnTo>
                  <a:lnTo>
                    <a:pt x="176" y="40"/>
                  </a:lnTo>
                  <a:lnTo>
                    <a:pt x="176" y="37"/>
                  </a:lnTo>
                  <a:lnTo>
                    <a:pt x="176" y="37"/>
                  </a:lnTo>
                  <a:lnTo>
                    <a:pt x="176" y="34"/>
                  </a:lnTo>
                  <a:lnTo>
                    <a:pt x="176" y="34"/>
                  </a:lnTo>
                  <a:lnTo>
                    <a:pt x="176" y="32"/>
                  </a:lnTo>
                  <a:lnTo>
                    <a:pt x="176" y="32"/>
                  </a:lnTo>
                  <a:lnTo>
                    <a:pt x="176" y="29"/>
                  </a:lnTo>
                  <a:lnTo>
                    <a:pt x="176" y="29"/>
                  </a:lnTo>
                  <a:lnTo>
                    <a:pt x="176" y="26"/>
                  </a:lnTo>
                  <a:lnTo>
                    <a:pt x="179" y="26"/>
                  </a:lnTo>
                  <a:lnTo>
                    <a:pt x="179" y="26"/>
                  </a:lnTo>
                  <a:lnTo>
                    <a:pt x="179" y="23"/>
                  </a:lnTo>
                  <a:lnTo>
                    <a:pt x="179" y="23"/>
                  </a:lnTo>
                  <a:lnTo>
                    <a:pt x="182" y="20"/>
                  </a:lnTo>
                  <a:lnTo>
                    <a:pt x="182" y="20"/>
                  </a:lnTo>
                  <a:lnTo>
                    <a:pt x="182" y="20"/>
                  </a:lnTo>
                  <a:lnTo>
                    <a:pt x="184" y="17"/>
                  </a:lnTo>
                  <a:lnTo>
                    <a:pt x="184" y="17"/>
                  </a:lnTo>
                  <a:lnTo>
                    <a:pt x="184" y="17"/>
                  </a:lnTo>
                  <a:lnTo>
                    <a:pt x="187" y="15"/>
                  </a:lnTo>
                  <a:lnTo>
                    <a:pt x="187" y="15"/>
                  </a:lnTo>
                  <a:lnTo>
                    <a:pt x="187" y="15"/>
                  </a:lnTo>
                  <a:lnTo>
                    <a:pt x="190" y="15"/>
                  </a:lnTo>
                  <a:lnTo>
                    <a:pt x="190" y="15"/>
                  </a:lnTo>
                  <a:lnTo>
                    <a:pt x="193" y="15"/>
                  </a:lnTo>
                  <a:lnTo>
                    <a:pt x="193" y="12"/>
                  </a:lnTo>
                  <a:lnTo>
                    <a:pt x="196" y="12"/>
                  </a:lnTo>
                  <a:lnTo>
                    <a:pt x="196" y="12"/>
                  </a:lnTo>
                  <a:lnTo>
                    <a:pt x="199" y="12"/>
                  </a:lnTo>
                  <a:lnTo>
                    <a:pt x="20"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Oval 365"/>
            <p:cNvSpPr>
              <a:spLocks noChangeArrowheads="1"/>
            </p:cNvSpPr>
            <p:nvPr/>
          </p:nvSpPr>
          <p:spPr bwMode="auto">
            <a:xfrm>
              <a:off x="4399" y="2229"/>
              <a:ext cx="144" cy="145"/>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366"/>
            <p:cNvSpPr>
              <a:spLocks/>
            </p:cNvSpPr>
            <p:nvPr/>
          </p:nvSpPr>
          <p:spPr bwMode="auto">
            <a:xfrm>
              <a:off x="4037" y="2286"/>
              <a:ext cx="385" cy="73"/>
            </a:xfrm>
            <a:custGeom>
              <a:avLst/>
              <a:gdLst>
                <a:gd name="T0" fmla="*/ 376 w 385"/>
                <a:gd name="T1" fmla="*/ 45 h 73"/>
                <a:gd name="T2" fmla="*/ 379 w 385"/>
                <a:gd name="T3" fmla="*/ 42 h 73"/>
                <a:gd name="T4" fmla="*/ 379 w 385"/>
                <a:gd name="T5" fmla="*/ 42 h 73"/>
                <a:gd name="T6" fmla="*/ 382 w 385"/>
                <a:gd name="T7" fmla="*/ 42 h 73"/>
                <a:gd name="T8" fmla="*/ 382 w 385"/>
                <a:gd name="T9" fmla="*/ 39 h 73"/>
                <a:gd name="T10" fmla="*/ 382 w 385"/>
                <a:gd name="T11" fmla="*/ 39 h 73"/>
                <a:gd name="T12" fmla="*/ 382 w 385"/>
                <a:gd name="T13" fmla="*/ 37 h 73"/>
                <a:gd name="T14" fmla="*/ 385 w 385"/>
                <a:gd name="T15" fmla="*/ 34 h 73"/>
                <a:gd name="T16" fmla="*/ 385 w 385"/>
                <a:gd name="T17" fmla="*/ 31 h 73"/>
                <a:gd name="T18" fmla="*/ 385 w 385"/>
                <a:gd name="T19" fmla="*/ 28 h 73"/>
                <a:gd name="T20" fmla="*/ 385 w 385"/>
                <a:gd name="T21" fmla="*/ 25 h 73"/>
                <a:gd name="T22" fmla="*/ 385 w 385"/>
                <a:gd name="T23" fmla="*/ 22 h 73"/>
                <a:gd name="T24" fmla="*/ 385 w 385"/>
                <a:gd name="T25" fmla="*/ 20 h 73"/>
                <a:gd name="T26" fmla="*/ 385 w 385"/>
                <a:gd name="T27" fmla="*/ 17 h 73"/>
                <a:gd name="T28" fmla="*/ 382 w 385"/>
                <a:gd name="T29" fmla="*/ 14 h 73"/>
                <a:gd name="T30" fmla="*/ 382 w 385"/>
                <a:gd name="T31" fmla="*/ 11 h 73"/>
                <a:gd name="T32" fmla="*/ 382 w 385"/>
                <a:gd name="T33" fmla="*/ 11 h 73"/>
                <a:gd name="T34" fmla="*/ 382 w 385"/>
                <a:gd name="T35" fmla="*/ 8 h 73"/>
                <a:gd name="T36" fmla="*/ 379 w 385"/>
                <a:gd name="T37" fmla="*/ 5 h 73"/>
                <a:gd name="T38" fmla="*/ 379 w 385"/>
                <a:gd name="T39" fmla="*/ 5 h 73"/>
                <a:gd name="T40" fmla="*/ 376 w 385"/>
                <a:gd name="T41" fmla="*/ 3 h 73"/>
                <a:gd name="T42" fmla="*/ 376 w 385"/>
                <a:gd name="T43" fmla="*/ 3 h 73"/>
                <a:gd name="T44" fmla="*/ 376 w 385"/>
                <a:gd name="T45" fmla="*/ 0 h 73"/>
                <a:gd name="T46" fmla="*/ 373 w 385"/>
                <a:gd name="T47" fmla="*/ 0 h 73"/>
                <a:gd name="T48" fmla="*/ 373 w 385"/>
                <a:gd name="T49" fmla="*/ 0 h 73"/>
                <a:gd name="T50" fmla="*/ 0 w 385"/>
                <a:gd name="T51" fmla="*/ 31 h 73"/>
                <a:gd name="T52" fmla="*/ 3 w 385"/>
                <a:gd name="T53" fmla="*/ 31 h 73"/>
                <a:gd name="T54" fmla="*/ 3 w 385"/>
                <a:gd name="T55" fmla="*/ 31 h 73"/>
                <a:gd name="T56" fmla="*/ 3 w 385"/>
                <a:gd name="T57" fmla="*/ 31 h 73"/>
                <a:gd name="T58" fmla="*/ 5 w 385"/>
                <a:gd name="T59" fmla="*/ 34 h 73"/>
                <a:gd name="T60" fmla="*/ 5 w 385"/>
                <a:gd name="T61" fmla="*/ 34 h 73"/>
                <a:gd name="T62" fmla="*/ 5 w 385"/>
                <a:gd name="T63" fmla="*/ 37 h 73"/>
                <a:gd name="T64" fmla="*/ 8 w 385"/>
                <a:gd name="T65" fmla="*/ 39 h 73"/>
                <a:gd name="T66" fmla="*/ 8 w 385"/>
                <a:gd name="T67" fmla="*/ 42 h 73"/>
                <a:gd name="T68" fmla="*/ 8 w 385"/>
                <a:gd name="T69" fmla="*/ 42 h 73"/>
                <a:gd name="T70" fmla="*/ 8 w 385"/>
                <a:gd name="T71" fmla="*/ 45 h 73"/>
                <a:gd name="T72" fmla="*/ 8 w 385"/>
                <a:gd name="T73" fmla="*/ 48 h 73"/>
                <a:gd name="T74" fmla="*/ 11 w 385"/>
                <a:gd name="T75" fmla="*/ 51 h 73"/>
                <a:gd name="T76" fmla="*/ 11 w 385"/>
                <a:gd name="T77" fmla="*/ 54 h 73"/>
                <a:gd name="T78" fmla="*/ 11 w 385"/>
                <a:gd name="T79" fmla="*/ 56 h 73"/>
                <a:gd name="T80" fmla="*/ 11 w 385"/>
                <a:gd name="T81" fmla="*/ 59 h 73"/>
                <a:gd name="T82" fmla="*/ 11 w 385"/>
                <a:gd name="T83" fmla="*/ 62 h 73"/>
                <a:gd name="T84" fmla="*/ 8 w 385"/>
                <a:gd name="T85" fmla="*/ 65 h 73"/>
                <a:gd name="T86" fmla="*/ 8 w 385"/>
                <a:gd name="T87" fmla="*/ 68 h 73"/>
                <a:gd name="T88" fmla="*/ 8 w 385"/>
                <a:gd name="T89" fmla="*/ 71 h 73"/>
                <a:gd name="T90" fmla="*/ 8 w 385"/>
                <a:gd name="T91" fmla="*/ 71 h 73"/>
                <a:gd name="T92" fmla="*/ 5 w 385"/>
                <a:gd name="T93" fmla="*/ 73 h 73"/>
                <a:gd name="T94" fmla="*/ 5 w 385"/>
                <a:gd name="T95" fmla="*/ 73 h 73"/>
                <a:gd name="T96" fmla="*/ 5 w 385"/>
                <a:gd name="T97" fmla="*/ 73 h 73"/>
                <a:gd name="T98" fmla="*/ 3 w 385"/>
                <a:gd name="T9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5" h="73">
                  <a:moveTo>
                    <a:pt x="376" y="45"/>
                  </a:moveTo>
                  <a:lnTo>
                    <a:pt x="376" y="45"/>
                  </a:lnTo>
                  <a:lnTo>
                    <a:pt x="379" y="42"/>
                  </a:lnTo>
                  <a:lnTo>
                    <a:pt x="379" y="42"/>
                  </a:lnTo>
                  <a:lnTo>
                    <a:pt x="379" y="42"/>
                  </a:lnTo>
                  <a:lnTo>
                    <a:pt x="379" y="42"/>
                  </a:lnTo>
                  <a:lnTo>
                    <a:pt x="379" y="42"/>
                  </a:lnTo>
                  <a:lnTo>
                    <a:pt x="382" y="42"/>
                  </a:lnTo>
                  <a:lnTo>
                    <a:pt x="382" y="39"/>
                  </a:lnTo>
                  <a:lnTo>
                    <a:pt x="382" y="39"/>
                  </a:lnTo>
                  <a:lnTo>
                    <a:pt x="382" y="39"/>
                  </a:lnTo>
                  <a:lnTo>
                    <a:pt x="382" y="39"/>
                  </a:lnTo>
                  <a:lnTo>
                    <a:pt x="382" y="37"/>
                  </a:lnTo>
                  <a:lnTo>
                    <a:pt x="382" y="37"/>
                  </a:lnTo>
                  <a:lnTo>
                    <a:pt x="382" y="34"/>
                  </a:lnTo>
                  <a:lnTo>
                    <a:pt x="385" y="34"/>
                  </a:lnTo>
                  <a:lnTo>
                    <a:pt x="385" y="34"/>
                  </a:lnTo>
                  <a:lnTo>
                    <a:pt x="385" y="31"/>
                  </a:lnTo>
                  <a:lnTo>
                    <a:pt x="385" y="31"/>
                  </a:lnTo>
                  <a:lnTo>
                    <a:pt x="385" y="28"/>
                  </a:lnTo>
                  <a:lnTo>
                    <a:pt x="385" y="28"/>
                  </a:lnTo>
                  <a:lnTo>
                    <a:pt x="385" y="25"/>
                  </a:lnTo>
                  <a:lnTo>
                    <a:pt x="385" y="25"/>
                  </a:lnTo>
                  <a:lnTo>
                    <a:pt x="385" y="22"/>
                  </a:lnTo>
                  <a:lnTo>
                    <a:pt x="385" y="22"/>
                  </a:lnTo>
                  <a:lnTo>
                    <a:pt x="385" y="20"/>
                  </a:lnTo>
                  <a:lnTo>
                    <a:pt x="385" y="20"/>
                  </a:lnTo>
                  <a:lnTo>
                    <a:pt x="385" y="17"/>
                  </a:lnTo>
                  <a:lnTo>
                    <a:pt x="382" y="17"/>
                  </a:lnTo>
                  <a:lnTo>
                    <a:pt x="382" y="14"/>
                  </a:lnTo>
                  <a:lnTo>
                    <a:pt x="382" y="14"/>
                  </a:lnTo>
                  <a:lnTo>
                    <a:pt x="382" y="11"/>
                  </a:lnTo>
                  <a:lnTo>
                    <a:pt x="382" y="11"/>
                  </a:lnTo>
                  <a:lnTo>
                    <a:pt x="382" y="11"/>
                  </a:lnTo>
                  <a:lnTo>
                    <a:pt x="382" y="8"/>
                  </a:lnTo>
                  <a:lnTo>
                    <a:pt x="382" y="8"/>
                  </a:lnTo>
                  <a:lnTo>
                    <a:pt x="379" y="5"/>
                  </a:lnTo>
                  <a:lnTo>
                    <a:pt x="379" y="5"/>
                  </a:lnTo>
                  <a:lnTo>
                    <a:pt x="379" y="5"/>
                  </a:lnTo>
                  <a:lnTo>
                    <a:pt x="379" y="5"/>
                  </a:lnTo>
                  <a:lnTo>
                    <a:pt x="379" y="3"/>
                  </a:lnTo>
                  <a:lnTo>
                    <a:pt x="376" y="3"/>
                  </a:lnTo>
                  <a:lnTo>
                    <a:pt x="376" y="3"/>
                  </a:lnTo>
                  <a:lnTo>
                    <a:pt x="376" y="3"/>
                  </a:lnTo>
                  <a:lnTo>
                    <a:pt x="376" y="0"/>
                  </a:lnTo>
                  <a:lnTo>
                    <a:pt x="376" y="0"/>
                  </a:lnTo>
                  <a:lnTo>
                    <a:pt x="373" y="0"/>
                  </a:lnTo>
                  <a:lnTo>
                    <a:pt x="373" y="0"/>
                  </a:lnTo>
                  <a:lnTo>
                    <a:pt x="373" y="0"/>
                  </a:lnTo>
                  <a:lnTo>
                    <a:pt x="373" y="0"/>
                  </a:lnTo>
                  <a:lnTo>
                    <a:pt x="0" y="31"/>
                  </a:lnTo>
                  <a:lnTo>
                    <a:pt x="0" y="31"/>
                  </a:lnTo>
                  <a:lnTo>
                    <a:pt x="0" y="31"/>
                  </a:lnTo>
                  <a:lnTo>
                    <a:pt x="3" y="31"/>
                  </a:lnTo>
                  <a:lnTo>
                    <a:pt x="3" y="31"/>
                  </a:lnTo>
                  <a:lnTo>
                    <a:pt x="3" y="31"/>
                  </a:lnTo>
                  <a:lnTo>
                    <a:pt x="3" y="31"/>
                  </a:lnTo>
                  <a:lnTo>
                    <a:pt x="3" y="31"/>
                  </a:lnTo>
                  <a:lnTo>
                    <a:pt x="5" y="31"/>
                  </a:lnTo>
                  <a:lnTo>
                    <a:pt x="5" y="34"/>
                  </a:lnTo>
                  <a:lnTo>
                    <a:pt x="5" y="34"/>
                  </a:lnTo>
                  <a:lnTo>
                    <a:pt x="5" y="34"/>
                  </a:lnTo>
                  <a:lnTo>
                    <a:pt x="5" y="37"/>
                  </a:lnTo>
                  <a:lnTo>
                    <a:pt x="5" y="37"/>
                  </a:lnTo>
                  <a:lnTo>
                    <a:pt x="8" y="37"/>
                  </a:lnTo>
                  <a:lnTo>
                    <a:pt x="8" y="39"/>
                  </a:lnTo>
                  <a:lnTo>
                    <a:pt x="8" y="39"/>
                  </a:lnTo>
                  <a:lnTo>
                    <a:pt x="8" y="42"/>
                  </a:lnTo>
                  <a:lnTo>
                    <a:pt x="8" y="42"/>
                  </a:lnTo>
                  <a:lnTo>
                    <a:pt x="8" y="42"/>
                  </a:lnTo>
                  <a:lnTo>
                    <a:pt x="8" y="45"/>
                  </a:lnTo>
                  <a:lnTo>
                    <a:pt x="8" y="45"/>
                  </a:lnTo>
                  <a:lnTo>
                    <a:pt x="8" y="48"/>
                  </a:lnTo>
                  <a:lnTo>
                    <a:pt x="8" y="48"/>
                  </a:lnTo>
                  <a:lnTo>
                    <a:pt x="11" y="51"/>
                  </a:lnTo>
                  <a:lnTo>
                    <a:pt x="11" y="51"/>
                  </a:lnTo>
                  <a:lnTo>
                    <a:pt x="11" y="54"/>
                  </a:lnTo>
                  <a:lnTo>
                    <a:pt x="11" y="54"/>
                  </a:lnTo>
                  <a:lnTo>
                    <a:pt x="11" y="56"/>
                  </a:lnTo>
                  <a:lnTo>
                    <a:pt x="11" y="56"/>
                  </a:lnTo>
                  <a:lnTo>
                    <a:pt x="11" y="59"/>
                  </a:lnTo>
                  <a:lnTo>
                    <a:pt x="11" y="59"/>
                  </a:lnTo>
                  <a:lnTo>
                    <a:pt x="11" y="62"/>
                  </a:lnTo>
                  <a:lnTo>
                    <a:pt x="11" y="62"/>
                  </a:lnTo>
                  <a:lnTo>
                    <a:pt x="8" y="65"/>
                  </a:lnTo>
                  <a:lnTo>
                    <a:pt x="8" y="65"/>
                  </a:lnTo>
                  <a:lnTo>
                    <a:pt x="8" y="68"/>
                  </a:lnTo>
                  <a:lnTo>
                    <a:pt x="8" y="68"/>
                  </a:lnTo>
                  <a:lnTo>
                    <a:pt x="8" y="68"/>
                  </a:lnTo>
                  <a:lnTo>
                    <a:pt x="8" y="71"/>
                  </a:lnTo>
                  <a:lnTo>
                    <a:pt x="8" y="71"/>
                  </a:lnTo>
                  <a:lnTo>
                    <a:pt x="8" y="71"/>
                  </a:lnTo>
                  <a:lnTo>
                    <a:pt x="8" y="71"/>
                  </a:lnTo>
                  <a:lnTo>
                    <a:pt x="5" y="73"/>
                  </a:lnTo>
                  <a:lnTo>
                    <a:pt x="5" y="73"/>
                  </a:lnTo>
                  <a:lnTo>
                    <a:pt x="5" y="73"/>
                  </a:lnTo>
                  <a:lnTo>
                    <a:pt x="5" y="73"/>
                  </a:lnTo>
                  <a:lnTo>
                    <a:pt x="5" y="73"/>
                  </a:lnTo>
                  <a:lnTo>
                    <a:pt x="5" y="73"/>
                  </a:lnTo>
                  <a:lnTo>
                    <a:pt x="3" y="73"/>
                  </a:lnTo>
                  <a:lnTo>
                    <a:pt x="376"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Oval 367"/>
            <p:cNvSpPr>
              <a:spLocks noChangeArrowheads="1"/>
            </p:cNvSpPr>
            <p:nvPr/>
          </p:nvSpPr>
          <p:spPr bwMode="auto">
            <a:xfrm>
              <a:off x="3819" y="1417"/>
              <a:ext cx="65" cy="6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368"/>
            <p:cNvSpPr>
              <a:spLocks/>
            </p:cNvSpPr>
            <p:nvPr/>
          </p:nvSpPr>
          <p:spPr bwMode="auto">
            <a:xfrm>
              <a:off x="3847" y="1457"/>
              <a:ext cx="125" cy="164"/>
            </a:xfrm>
            <a:custGeom>
              <a:avLst/>
              <a:gdLst>
                <a:gd name="T0" fmla="*/ 37 w 125"/>
                <a:gd name="T1" fmla="*/ 0 h 164"/>
                <a:gd name="T2" fmla="*/ 37 w 125"/>
                <a:gd name="T3" fmla="*/ 0 h 164"/>
                <a:gd name="T4" fmla="*/ 37 w 125"/>
                <a:gd name="T5" fmla="*/ 0 h 164"/>
                <a:gd name="T6" fmla="*/ 34 w 125"/>
                <a:gd name="T7" fmla="*/ 0 h 164"/>
                <a:gd name="T8" fmla="*/ 34 w 125"/>
                <a:gd name="T9" fmla="*/ 0 h 164"/>
                <a:gd name="T10" fmla="*/ 31 w 125"/>
                <a:gd name="T11" fmla="*/ 0 h 164"/>
                <a:gd name="T12" fmla="*/ 28 w 125"/>
                <a:gd name="T13" fmla="*/ 3 h 164"/>
                <a:gd name="T14" fmla="*/ 26 w 125"/>
                <a:gd name="T15" fmla="*/ 3 h 164"/>
                <a:gd name="T16" fmla="*/ 26 w 125"/>
                <a:gd name="T17" fmla="*/ 3 h 164"/>
                <a:gd name="T18" fmla="*/ 23 w 125"/>
                <a:gd name="T19" fmla="*/ 5 h 164"/>
                <a:gd name="T20" fmla="*/ 20 w 125"/>
                <a:gd name="T21" fmla="*/ 5 h 164"/>
                <a:gd name="T22" fmla="*/ 17 w 125"/>
                <a:gd name="T23" fmla="*/ 8 h 164"/>
                <a:gd name="T24" fmla="*/ 14 w 125"/>
                <a:gd name="T25" fmla="*/ 8 h 164"/>
                <a:gd name="T26" fmla="*/ 12 w 125"/>
                <a:gd name="T27" fmla="*/ 11 h 164"/>
                <a:gd name="T28" fmla="*/ 12 w 125"/>
                <a:gd name="T29" fmla="*/ 11 h 164"/>
                <a:gd name="T30" fmla="*/ 9 w 125"/>
                <a:gd name="T31" fmla="*/ 14 h 164"/>
                <a:gd name="T32" fmla="*/ 6 w 125"/>
                <a:gd name="T33" fmla="*/ 17 h 164"/>
                <a:gd name="T34" fmla="*/ 6 w 125"/>
                <a:gd name="T35" fmla="*/ 17 h 164"/>
                <a:gd name="T36" fmla="*/ 3 w 125"/>
                <a:gd name="T37" fmla="*/ 20 h 164"/>
                <a:gd name="T38" fmla="*/ 3 w 125"/>
                <a:gd name="T39" fmla="*/ 20 h 164"/>
                <a:gd name="T40" fmla="*/ 0 w 125"/>
                <a:gd name="T41" fmla="*/ 22 h 164"/>
                <a:gd name="T42" fmla="*/ 0 w 125"/>
                <a:gd name="T43" fmla="*/ 22 h 164"/>
                <a:gd name="T44" fmla="*/ 0 w 125"/>
                <a:gd name="T45" fmla="*/ 22 h 164"/>
                <a:gd name="T46" fmla="*/ 0 w 125"/>
                <a:gd name="T47" fmla="*/ 25 h 164"/>
                <a:gd name="T48" fmla="*/ 0 w 125"/>
                <a:gd name="T49" fmla="*/ 25 h 164"/>
                <a:gd name="T50" fmla="*/ 88 w 125"/>
                <a:gd name="T51" fmla="*/ 161 h 164"/>
                <a:gd name="T52" fmla="*/ 88 w 125"/>
                <a:gd name="T53" fmla="*/ 161 h 164"/>
                <a:gd name="T54" fmla="*/ 88 w 125"/>
                <a:gd name="T55" fmla="*/ 161 h 164"/>
                <a:gd name="T56" fmla="*/ 88 w 125"/>
                <a:gd name="T57" fmla="*/ 158 h 164"/>
                <a:gd name="T58" fmla="*/ 91 w 125"/>
                <a:gd name="T59" fmla="*/ 158 h 164"/>
                <a:gd name="T60" fmla="*/ 91 w 125"/>
                <a:gd name="T61" fmla="*/ 158 h 164"/>
                <a:gd name="T62" fmla="*/ 94 w 125"/>
                <a:gd name="T63" fmla="*/ 155 h 164"/>
                <a:gd name="T64" fmla="*/ 94 w 125"/>
                <a:gd name="T65" fmla="*/ 153 h 164"/>
                <a:gd name="T66" fmla="*/ 96 w 125"/>
                <a:gd name="T67" fmla="*/ 153 h 164"/>
                <a:gd name="T68" fmla="*/ 99 w 125"/>
                <a:gd name="T69" fmla="*/ 150 h 164"/>
                <a:gd name="T70" fmla="*/ 99 w 125"/>
                <a:gd name="T71" fmla="*/ 150 h 164"/>
                <a:gd name="T72" fmla="*/ 102 w 125"/>
                <a:gd name="T73" fmla="*/ 147 h 164"/>
                <a:gd name="T74" fmla="*/ 105 w 125"/>
                <a:gd name="T75" fmla="*/ 147 h 164"/>
                <a:gd name="T76" fmla="*/ 108 w 125"/>
                <a:gd name="T77" fmla="*/ 144 h 164"/>
                <a:gd name="T78" fmla="*/ 111 w 125"/>
                <a:gd name="T79" fmla="*/ 144 h 164"/>
                <a:gd name="T80" fmla="*/ 113 w 125"/>
                <a:gd name="T81" fmla="*/ 141 h 164"/>
                <a:gd name="T82" fmla="*/ 113 w 125"/>
                <a:gd name="T83" fmla="*/ 141 h 164"/>
                <a:gd name="T84" fmla="*/ 116 w 125"/>
                <a:gd name="T85" fmla="*/ 138 h 164"/>
                <a:gd name="T86" fmla="*/ 119 w 125"/>
                <a:gd name="T87" fmla="*/ 138 h 164"/>
                <a:gd name="T88" fmla="*/ 122 w 125"/>
                <a:gd name="T89" fmla="*/ 138 h 164"/>
                <a:gd name="T90" fmla="*/ 122 w 125"/>
                <a:gd name="T91" fmla="*/ 138 h 164"/>
                <a:gd name="T92" fmla="*/ 125 w 125"/>
                <a:gd name="T93" fmla="*/ 138 h 164"/>
                <a:gd name="T94" fmla="*/ 125 w 125"/>
                <a:gd name="T95" fmla="*/ 138 h 164"/>
                <a:gd name="T96" fmla="*/ 125 w 125"/>
                <a:gd name="T97" fmla="*/ 138 h 164"/>
                <a:gd name="T98" fmla="*/ 125 w 125"/>
                <a:gd name="T99"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164">
                  <a:moveTo>
                    <a:pt x="37" y="0"/>
                  </a:moveTo>
                  <a:lnTo>
                    <a:pt x="37" y="0"/>
                  </a:lnTo>
                  <a:lnTo>
                    <a:pt x="37" y="0"/>
                  </a:lnTo>
                  <a:lnTo>
                    <a:pt x="37" y="0"/>
                  </a:lnTo>
                  <a:lnTo>
                    <a:pt x="37" y="0"/>
                  </a:lnTo>
                  <a:lnTo>
                    <a:pt x="37" y="0"/>
                  </a:lnTo>
                  <a:lnTo>
                    <a:pt x="34" y="0"/>
                  </a:lnTo>
                  <a:lnTo>
                    <a:pt x="34" y="0"/>
                  </a:lnTo>
                  <a:lnTo>
                    <a:pt x="34" y="0"/>
                  </a:lnTo>
                  <a:lnTo>
                    <a:pt x="34" y="0"/>
                  </a:lnTo>
                  <a:lnTo>
                    <a:pt x="31" y="0"/>
                  </a:lnTo>
                  <a:lnTo>
                    <a:pt x="31" y="0"/>
                  </a:lnTo>
                  <a:lnTo>
                    <a:pt x="31" y="0"/>
                  </a:lnTo>
                  <a:lnTo>
                    <a:pt x="28" y="3"/>
                  </a:lnTo>
                  <a:lnTo>
                    <a:pt x="28" y="3"/>
                  </a:lnTo>
                  <a:lnTo>
                    <a:pt x="26" y="3"/>
                  </a:lnTo>
                  <a:lnTo>
                    <a:pt x="26" y="3"/>
                  </a:lnTo>
                  <a:lnTo>
                    <a:pt x="26" y="3"/>
                  </a:lnTo>
                  <a:lnTo>
                    <a:pt x="23" y="3"/>
                  </a:lnTo>
                  <a:lnTo>
                    <a:pt x="23" y="5"/>
                  </a:lnTo>
                  <a:lnTo>
                    <a:pt x="20" y="5"/>
                  </a:lnTo>
                  <a:lnTo>
                    <a:pt x="20" y="5"/>
                  </a:lnTo>
                  <a:lnTo>
                    <a:pt x="20" y="5"/>
                  </a:lnTo>
                  <a:lnTo>
                    <a:pt x="17" y="8"/>
                  </a:lnTo>
                  <a:lnTo>
                    <a:pt x="17" y="8"/>
                  </a:lnTo>
                  <a:lnTo>
                    <a:pt x="14" y="8"/>
                  </a:lnTo>
                  <a:lnTo>
                    <a:pt x="14" y="8"/>
                  </a:lnTo>
                  <a:lnTo>
                    <a:pt x="12" y="11"/>
                  </a:lnTo>
                  <a:lnTo>
                    <a:pt x="12" y="11"/>
                  </a:lnTo>
                  <a:lnTo>
                    <a:pt x="12" y="11"/>
                  </a:lnTo>
                  <a:lnTo>
                    <a:pt x="9" y="14"/>
                  </a:lnTo>
                  <a:lnTo>
                    <a:pt x="9" y="14"/>
                  </a:lnTo>
                  <a:lnTo>
                    <a:pt x="9" y="14"/>
                  </a:lnTo>
                  <a:lnTo>
                    <a:pt x="6" y="17"/>
                  </a:lnTo>
                  <a:lnTo>
                    <a:pt x="6" y="17"/>
                  </a:lnTo>
                  <a:lnTo>
                    <a:pt x="6" y="17"/>
                  </a:lnTo>
                  <a:lnTo>
                    <a:pt x="3" y="17"/>
                  </a:lnTo>
                  <a:lnTo>
                    <a:pt x="3" y="20"/>
                  </a:lnTo>
                  <a:lnTo>
                    <a:pt x="3" y="20"/>
                  </a:lnTo>
                  <a:lnTo>
                    <a:pt x="3" y="20"/>
                  </a:lnTo>
                  <a:lnTo>
                    <a:pt x="0" y="20"/>
                  </a:lnTo>
                  <a:lnTo>
                    <a:pt x="0" y="22"/>
                  </a:lnTo>
                  <a:lnTo>
                    <a:pt x="0" y="22"/>
                  </a:lnTo>
                  <a:lnTo>
                    <a:pt x="0" y="22"/>
                  </a:lnTo>
                  <a:lnTo>
                    <a:pt x="0" y="22"/>
                  </a:lnTo>
                  <a:lnTo>
                    <a:pt x="0" y="22"/>
                  </a:lnTo>
                  <a:lnTo>
                    <a:pt x="0" y="25"/>
                  </a:lnTo>
                  <a:lnTo>
                    <a:pt x="0" y="25"/>
                  </a:lnTo>
                  <a:lnTo>
                    <a:pt x="0" y="25"/>
                  </a:lnTo>
                  <a:lnTo>
                    <a:pt x="0" y="25"/>
                  </a:lnTo>
                  <a:lnTo>
                    <a:pt x="88" y="164"/>
                  </a:lnTo>
                  <a:lnTo>
                    <a:pt x="88" y="161"/>
                  </a:lnTo>
                  <a:lnTo>
                    <a:pt x="88" y="161"/>
                  </a:lnTo>
                  <a:lnTo>
                    <a:pt x="88" y="161"/>
                  </a:lnTo>
                  <a:lnTo>
                    <a:pt x="88" y="161"/>
                  </a:lnTo>
                  <a:lnTo>
                    <a:pt x="88" y="161"/>
                  </a:lnTo>
                  <a:lnTo>
                    <a:pt x="88" y="161"/>
                  </a:lnTo>
                  <a:lnTo>
                    <a:pt x="88" y="158"/>
                  </a:lnTo>
                  <a:lnTo>
                    <a:pt x="88" y="158"/>
                  </a:lnTo>
                  <a:lnTo>
                    <a:pt x="91" y="158"/>
                  </a:lnTo>
                  <a:lnTo>
                    <a:pt x="91" y="158"/>
                  </a:lnTo>
                  <a:lnTo>
                    <a:pt x="91" y="158"/>
                  </a:lnTo>
                  <a:lnTo>
                    <a:pt x="91" y="155"/>
                  </a:lnTo>
                  <a:lnTo>
                    <a:pt x="94" y="155"/>
                  </a:lnTo>
                  <a:lnTo>
                    <a:pt x="94" y="155"/>
                  </a:lnTo>
                  <a:lnTo>
                    <a:pt x="94" y="153"/>
                  </a:lnTo>
                  <a:lnTo>
                    <a:pt x="94" y="153"/>
                  </a:lnTo>
                  <a:lnTo>
                    <a:pt x="96" y="153"/>
                  </a:lnTo>
                  <a:lnTo>
                    <a:pt x="96" y="153"/>
                  </a:lnTo>
                  <a:lnTo>
                    <a:pt x="99" y="150"/>
                  </a:lnTo>
                  <a:lnTo>
                    <a:pt x="99" y="150"/>
                  </a:lnTo>
                  <a:lnTo>
                    <a:pt x="99" y="150"/>
                  </a:lnTo>
                  <a:lnTo>
                    <a:pt x="102" y="147"/>
                  </a:lnTo>
                  <a:lnTo>
                    <a:pt x="102" y="147"/>
                  </a:lnTo>
                  <a:lnTo>
                    <a:pt x="105" y="147"/>
                  </a:lnTo>
                  <a:lnTo>
                    <a:pt x="105" y="147"/>
                  </a:lnTo>
                  <a:lnTo>
                    <a:pt x="105" y="144"/>
                  </a:lnTo>
                  <a:lnTo>
                    <a:pt x="108" y="144"/>
                  </a:lnTo>
                  <a:lnTo>
                    <a:pt x="108" y="144"/>
                  </a:lnTo>
                  <a:lnTo>
                    <a:pt x="111" y="144"/>
                  </a:lnTo>
                  <a:lnTo>
                    <a:pt x="111" y="141"/>
                  </a:lnTo>
                  <a:lnTo>
                    <a:pt x="113" y="141"/>
                  </a:lnTo>
                  <a:lnTo>
                    <a:pt x="113" y="141"/>
                  </a:lnTo>
                  <a:lnTo>
                    <a:pt x="113" y="141"/>
                  </a:lnTo>
                  <a:lnTo>
                    <a:pt x="116" y="141"/>
                  </a:lnTo>
                  <a:lnTo>
                    <a:pt x="116" y="138"/>
                  </a:lnTo>
                  <a:lnTo>
                    <a:pt x="119" y="138"/>
                  </a:lnTo>
                  <a:lnTo>
                    <a:pt x="119" y="138"/>
                  </a:lnTo>
                  <a:lnTo>
                    <a:pt x="119" y="138"/>
                  </a:lnTo>
                  <a:lnTo>
                    <a:pt x="122" y="138"/>
                  </a:lnTo>
                  <a:lnTo>
                    <a:pt x="122" y="138"/>
                  </a:lnTo>
                  <a:lnTo>
                    <a:pt x="122" y="138"/>
                  </a:lnTo>
                  <a:lnTo>
                    <a:pt x="122" y="138"/>
                  </a:lnTo>
                  <a:lnTo>
                    <a:pt x="125" y="138"/>
                  </a:lnTo>
                  <a:lnTo>
                    <a:pt x="125" y="138"/>
                  </a:lnTo>
                  <a:lnTo>
                    <a:pt x="125" y="138"/>
                  </a:lnTo>
                  <a:lnTo>
                    <a:pt x="125" y="138"/>
                  </a:lnTo>
                  <a:lnTo>
                    <a:pt x="125" y="138"/>
                  </a:lnTo>
                  <a:lnTo>
                    <a:pt x="125" y="138"/>
                  </a:lnTo>
                  <a:lnTo>
                    <a:pt x="125" y="138"/>
                  </a:lnTo>
                  <a:lnTo>
                    <a:pt x="37"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Oval 369"/>
            <p:cNvSpPr>
              <a:spLocks noChangeArrowheads="1"/>
            </p:cNvSpPr>
            <p:nvPr/>
          </p:nvSpPr>
          <p:spPr bwMode="auto">
            <a:xfrm>
              <a:off x="3779" y="2212"/>
              <a:ext cx="269" cy="269"/>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370"/>
            <p:cNvSpPr>
              <a:spLocks/>
            </p:cNvSpPr>
            <p:nvPr/>
          </p:nvSpPr>
          <p:spPr bwMode="auto">
            <a:xfrm>
              <a:off x="3465" y="2351"/>
              <a:ext cx="354" cy="127"/>
            </a:xfrm>
            <a:custGeom>
              <a:avLst/>
              <a:gdLst>
                <a:gd name="T0" fmla="*/ 348 w 354"/>
                <a:gd name="T1" fmla="*/ 45 h 127"/>
                <a:gd name="T2" fmla="*/ 348 w 354"/>
                <a:gd name="T3" fmla="*/ 45 h 127"/>
                <a:gd name="T4" fmla="*/ 351 w 354"/>
                <a:gd name="T5" fmla="*/ 42 h 127"/>
                <a:gd name="T6" fmla="*/ 351 w 354"/>
                <a:gd name="T7" fmla="*/ 42 h 127"/>
                <a:gd name="T8" fmla="*/ 351 w 354"/>
                <a:gd name="T9" fmla="*/ 39 h 127"/>
                <a:gd name="T10" fmla="*/ 354 w 354"/>
                <a:gd name="T11" fmla="*/ 39 h 127"/>
                <a:gd name="T12" fmla="*/ 354 w 354"/>
                <a:gd name="T13" fmla="*/ 37 h 127"/>
                <a:gd name="T14" fmla="*/ 354 w 354"/>
                <a:gd name="T15" fmla="*/ 34 h 127"/>
                <a:gd name="T16" fmla="*/ 354 w 354"/>
                <a:gd name="T17" fmla="*/ 31 h 127"/>
                <a:gd name="T18" fmla="*/ 354 w 354"/>
                <a:gd name="T19" fmla="*/ 28 h 127"/>
                <a:gd name="T20" fmla="*/ 354 w 354"/>
                <a:gd name="T21" fmla="*/ 25 h 127"/>
                <a:gd name="T22" fmla="*/ 354 w 354"/>
                <a:gd name="T23" fmla="*/ 23 h 127"/>
                <a:gd name="T24" fmla="*/ 354 w 354"/>
                <a:gd name="T25" fmla="*/ 20 h 127"/>
                <a:gd name="T26" fmla="*/ 351 w 354"/>
                <a:gd name="T27" fmla="*/ 17 h 127"/>
                <a:gd name="T28" fmla="*/ 351 w 354"/>
                <a:gd name="T29" fmla="*/ 14 h 127"/>
                <a:gd name="T30" fmla="*/ 351 w 354"/>
                <a:gd name="T31" fmla="*/ 11 h 127"/>
                <a:gd name="T32" fmla="*/ 348 w 354"/>
                <a:gd name="T33" fmla="*/ 8 h 127"/>
                <a:gd name="T34" fmla="*/ 348 w 354"/>
                <a:gd name="T35" fmla="*/ 8 h 127"/>
                <a:gd name="T36" fmla="*/ 345 w 354"/>
                <a:gd name="T37" fmla="*/ 6 h 127"/>
                <a:gd name="T38" fmla="*/ 343 w 354"/>
                <a:gd name="T39" fmla="*/ 3 h 127"/>
                <a:gd name="T40" fmla="*/ 343 w 354"/>
                <a:gd name="T41" fmla="*/ 3 h 127"/>
                <a:gd name="T42" fmla="*/ 340 w 354"/>
                <a:gd name="T43" fmla="*/ 3 h 127"/>
                <a:gd name="T44" fmla="*/ 340 w 354"/>
                <a:gd name="T45" fmla="*/ 0 h 127"/>
                <a:gd name="T46" fmla="*/ 337 w 354"/>
                <a:gd name="T47" fmla="*/ 0 h 127"/>
                <a:gd name="T48" fmla="*/ 337 w 354"/>
                <a:gd name="T49" fmla="*/ 0 h 127"/>
                <a:gd name="T50" fmla="*/ 0 w 354"/>
                <a:gd name="T51" fmla="*/ 82 h 127"/>
                <a:gd name="T52" fmla="*/ 0 w 354"/>
                <a:gd name="T53" fmla="*/ 82 h 127"/>
                <a:gd name="T54" fmla="*/ 3 w 354"/>
                <a:gd name="T55" fmla="*/ 82 h 127"/>
                <a:gd name="T56" fmla="*/ 3 w 354"/>
                <a:gd name="T57" fmla="*/ 82 h 127"/>
                <a:gd name="T58" fmla="*/ 6 w 354"/>
                <a:gd name="T59" fmla="*/ 85 h 127"/>
                <a:gd name="T60" fmla="*/ 9 w 354"/>
                <a:gd name="T61" fmla="*/ 85 h 127"/>
                <a:gd name="T62" fmla="*/ 9 w 354"/>
                <a:gd name="T63" fmla="*/ 88 h 127"/>
                <a:gd name="T64" fmla="*/ 11 w 354"/>
                <a:gd name="T65" fmla="*/ 88 h 127"/>
                <a:gd name="T66" fmla="*/ 11 w 354"/>
                <a:gd name="T67" fmla="*/ 90 h 127"/>
                <a:gd name="T68" fmla="*/ 11 w 354"/>
                <a:gd name="T69" fmla="*/ 93 h 127"/>
                <a:gd name="T70" fmla="*/ 14 w 354"/>
                <a:gd name="T71" fmla="*/ 96 h 127"/>
                <a:gd name="T72" fmla="*/ 14 w 354"/>
                <a:gd name="T73" fmla="*/ 99 h 127"/>
                <a:gd name="T74" fmla="*/ 14 w 354"/>
                <a:gd name="T75" fmla="*/ 102 h 127"/>
                <a:gd name="T76" fmla="*/ 17 w 354"/>
                <a:gd name="T77" fmla="*/ 105 h 127"/>
                <a:gd name="T78" fmla="*/ 17 w 354"/>
                <a:gd name="T79" fmla="*/ 107 h 127"/>
                <a:gd name="T80" fmla="*/ 17 w 354"/>
                <a:gd name="T81" fmla="*/ 110 h 127"/>
                <a:gd name="T82" fmla="*/ 17 w 354"/>
                <a:gd name="T83" fmla="*/ 113 h 127"/>
                <a:gd name="T84" fmla="*/ 17 w 354"/>
                <a:gd name="T85" fmla="*/ 116 h 127"/>
                <a:gd name="T86" fmla="*/ 17 w 354"/>
                <a:gd name="T87" fmla="*/ 119 h 127"/>
                <a:gd name="T88" fmla="*/ 14 w 354"/>
                <a:gd name="T89" fmla="*/ 122 h 127"/>
                <a:gd name="T90" fmla="*/ 14 w 354"/>
                <a:gd name="T91" fmla="*/ 124 h 127"/>
                <a:gd name="T92" fmla="*/ 14 w 354"/>
                <a:gd name="T93" fmla="*/ 124 h 127"/>
                <a:gd name="T94" fmla="*/ 11 w 354"/>
                <a:gd name="T95" fmla="*/ 127 h 127"/>
                <a:gd name="T96" fmla="*/ 11 w 354"/>
                <a:gd name="T97" fmla="*/ 127 h 127"/>
                <a:gd name="T98" fmla="*/ 9 w 354"/>
                <a:gd name="T9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4" h="127">
                  <a:moveTo>
                    <a:pt x="345" y="45"/>
                  </a:moveTo>
                  <a:lnTo>
                    <a:pt x="348" y="45"/>
                  </a:lnTo>
                  <a:lnTo>
                    <a:pt x="348" y="45"/>
                  </a:lnTo>
                  <a:lnTo>
                    <a:pt x="348" y="45"/>
                  </a:lnTo>
                  <a:lnTo>
                    <a:pt x="348" y="45"/>
                  </a:lnTo>
                  <a:lnTo>
                    <a:pt x="351" y="42"/>
                  </a:lnTo>
                  <a:lnTo>
                    <a:pt x="351" y="42"/>
                  </a:lnTo>
                  <a:lnTo>
                    <a:pt x="351" y="42"/>
                  </a:lnTo>
                  <a:lnTo>
                    <a:pt x="351" y="42"/>
                  </a:lnTo>
                  <a:lnTo>
                    <a:pt x="351" y="39"/>
                  </a:lnTo>
                  <a:lnTo>
                    <a:pt x="351" y="39"/>
                  </a:lnTo>
                  <a:lnTo>
                    <a:pt x="354" y="39"/>
                  </a:lnTo>
                  <a:lnTo>
                    <a:pt x="354" y="37"/>
                  </a:lnTo>
                  <a:lnTo>
                    <a:pt x="354" y="37"/>
                  </a:lnTo>
                  <a:lnTo>
                    <a:pt x="354" y="34"/>
                  </a:lnTo>
                  <a:lnTo>
                    <a:pt x="354" y="34"/>
                  </a:lnTo>
                  <a:lnTo>
                    <a:pt x="354" y="31"/>
                  </a:lnTo>
                  <a:lnTo>
                    <a:pt x="354" y="31"/>
                  </a:lnTo>
                  <a:lnTo>
                    <a:pt x="354" y="28"/>
                  </a:lnTo>
                  <a:lnTo>
                    <a:pt x="354" y="28"/>
                  </a:lnTo>
                  <a:lnTo>
                    <a:pt x="354" y="25"/>
                  </a:lnTo>
                  <a:lnTo>
                    <a:pt x="354" y="25"/>
                  </a:lnTo>
                  <a:lnTo>
                    <a:pt x="354" y="23"/>
                  </a:lnTo>
                  <a:lnTo>
                    <a:pt x="354" y="23"/>
                  </a:lnTo>
                  <a:lnTo>
                    <a:pt x="354" y="20"/>
                  </a:lnTo>
                  <a:lnTo>
                    <a:pt x="354" y="20"/>
                  </a:lnTo>
                  <a:lnTo>
                    <a:pt x="351" y="17"/>
                  </a:lnTo>
                  <a:lnTo>
                    <a:pt x="351" y="17"/>
                  </a:lnTo>
                  <a:lnTo>
                    <a:pt x="351" y="14"/>
                  </a:lnTo>
                  <a:lnTo>
                    <a:pt x="351" y="14"/>
                  </a:lnTo>
                  <a:lnTo>
                    <a:pt x="351" y="14"/>
                  </a:lnTo>
                  <a:lnTo>
                    <a:pt x="351" y="11"/>
                  </a:lnTo>
                  <a:lnTo>
                    <a:pt x="348" y="11"/>
                  </a:lnTo>
                  <a:lnTo>
                    <a:pt x="348" y="8"/>
                  </a:lnTo>
                  <a:lnTo>
                    <a:pt x="348" y="8"/>
                  </a:lnTo>
                  <a:lnTo>
                    <a:pt x="348" y="8"/>
                  </a:lnTo>
                  <a:lnTo>
                    <a:pt x="345" y="6"/>
                  </a:lnTo>
                  <a:lnTo>
                    <a:pt x="345" y="6"/>
                  </a:lnTo>
                  <a:lnTo>
                    <a:pt x="345" y="6"/>
                  </a:lnTo>
                  <a:lnTo>
                    <a:pt x="343" y="3"/>
                  </a:lnTo>
                  <a:lnTo>
                    <a:pt x="343" y="3"/>
                  </a:lnTo>
                  <a:lnTo>
                    <a:pt x="343" y="3"/>
                  </a:lnTo>
                  <a:lnTo>
                    <a:pt x="343" y="3"/>
                  </a:lnTo>
                  <a:lnTo>
                    <a:pt x="340" y="3"/>
                  </a:lnTo>
                  <a:lnTo>
                    <a:pt x="340" y="0"/>
                  </a:lnTo>
                  <a:lnTo>
                    <a:pt x="340" y="0"/>
                  </a:lnTo>
                  <a:lnTo>
                    <a:pt x="337" y="0"/>
                  </a:lnTo>
                  <a:lnTo>
                    <a:pt x="337" y="0"/>
                  </a:lnTo>
                  <a:lnTo>
                    <a:pt x="337" y="0"/>
                  </a:lnTo>
                  <a:lnTo>
                    <a:pt x="337" y="0"/>
                  </a:lnTo>
                  <a:lnTo>
                    <a:pt x="0" y="82"/>
                  </a:lnTo>
                  <a:lnTo>
                    <a:pt x="0" y="82"/>
                  </a:lnTo>
                  <a:lnTo>
                    <a:pt x="0" y="82"/>
                  </a:lnTo>
                  <a:lnTo>
                    <a:pt x="0" y="82"/>
                  </a:lnTo>
                  <a:lnTo>
                    <a:pt x="3" y="82"/>
                  </a:lnTo>
                  <a:lnTo>
                    <a:pt x="3" y="82"/>
                  </a:lnTo>
                  <a:lnTo>
                    <a:pt x="3" y="82"/>
                  </a:lnTo>
                  <a:lnTo>
                    <a:pt x="3" y="82"/>
                  </a:lnTo>
                  <a:lnTo>
                    <a:pt x="6" y="82"/>
                  </a:lnTo>
                  <a:lnTo>
                    <a:pt x="6" y="85"/>
                  </a:lnTo>
                  <a:lnTo>
                    <a:pt x="6" y="85"/>
                  </a:lnTo>
                  <a:lnTo>
                    <a:pt x="9" y="85"/>
                  </a:lnTo>
                  <a:lnTo>
                    <a:pt x="9" y="85"/>
                  </a:lnTo>
                  <a:lnTo>
                    <a:pt x="9" y="88"/>
                  </a:lnTo>
                  <a:lnTo>
                    <a:pt x="9" y="88"/>
                  </a:lnTo>
                  <a:lnTo>
                    <a:pt x="11" y="88"/>
                  </a:lnTo>
                  <a:lnTo>
                    <a:pt x="11" y="90"/>
                  </a:lnTo>
                  <a:lnTo>
                    <a:pt x="11" y="90"/>
                  </a:lnTo>
                  <a:lnTo>
                    <a:pt x="11" y="93"/>
                  </a:lnTo>
                  <a:lnTo>
                    <a:pt x="11" y="93"/>
                  </a:lnTo>
                  <a:lnTo>
                    <a:pt x="14" y="96"/>
                  </a:lnTo>
                  <a:lnTo>
                    <a:pt x="14" y="96"/>
                  </a:lnTo>
                  <a:lnTo>
                    <a:pt x="14" y="99"/>
                  </a:lnTo>
                  <a:lnTo>
                    <a:pt x="14" y="99"/>
                  </a:lnTo>
                  <a:lnTo>
                    <a:pt x="14" y="102"/>
                  </a:lnTo>
                  <a:lnTo>
                    <a:pt x="14" y="102"/>
                  </a:lnTo>
                  <a:lnTo>
                    <a:pt x="17" y="105"/>
                  </a:lnTo>
                  <a:lnTo>
                    <a:pt x="17" y="105"/>
                  </a:lnTo>
                  <a:lnTo>
                    <a:pt x="17" y="107"/>
                  </a:lnTo>
                  <a:lnTo>
                    <a:pt x="17" y="107"/>
                  </a:lnTo>
                  <a:lnTo>
                    <a:pt x="17" y="110"/>
                  </a:lnTo>
                  <a:lnTo>
                    <a:pt x="17" y="110"/>
                  </a:lnTo>
                  <a:lnTo>
                    <a:pt x="17" y="113"/>
                  </a:lnTo>
                  <a:lnTo>
                    <a:pt x="17" y="113"/>
                  </a:lnTo>
                  <a:lnTo>
                    <a:pt x="17" y="116"/>
                  </a:lnTo>
                  <a:lnTo>
                    <a:pt x="17" y="116"/>
                  </a:lnTo>
                  <a:lnTo>
                    <a:pt x="17" y="119"/>
                  </a:lnTo>
                  <a:lnTo>
                    <a:pt x="17" y="119"/>
                  </a:lnTo>
                  <a:lnTo>
                    <a:pt x="14" y="122"/>
                  </a:lnTo>
                  <a:lnTo>
                    <a:pt x="14" y="122"/>
                  </a:lnTo>
                  <a:lnTo>
                    <a:pt x="14" y="122"/>
                  </a:lnTo>
                  <a:lnTo>
                    <a:pt x="14" y="124"/>
                  </a:lnTo>
                  <a:lnTo>
                    <a:pt x="14" y="124"/>
                  </a:lnTo>
                  <a:lnTo>
                    <a:pt x="14" y="124"/>
                  </a:lnTo>
                  <a:lnTo>
                    <a:pt x="14" y="124"/>
                  </a:lnTo>
                  <a:lnTo>
                    <a:pt x="11" y="127"/>
                  </a:lnTo>
                  <a:lnTo>
                    <a:pt x="11" y="127"/>
                  </a:lnTo>
                  <a:lnTo>
                    <a:pt x="11" y="127"/>
                  </a:lnTo>
                  <a:lnTo>
                    <a:pt x="11" y="127"/>
                  </a:lnTo>
                  <a:lnTo>
                    <a:pt x="9" y="127"/>
                  </a:lnTo>
                  <a:lnTo>
                    <a:pt x="345"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371"/>
            <p:cNvSpPr>
              <a:spLocks/>
            </p:cNvSpPr>
            <p:nvPr/>
          </p:nvSpPr>
          <p:spPr bwMode="auto">
            <a:xfrm>
              <a:off x="3907" y="1726"/>
              <a:ext cx="96" cy="495"/>
            </a:xfrm>
            <a:custGeom>
              <a:avLst/>
              <a:gdLst>
                <a:gd name="T0" fmla="*/ 0 w 96"/>
                <a:gd name="T1" fmla="*/ 489 h 495"/>
                <a:gd name="T2" fmla="*/ 0 w 96"/>
                <a:gd name="T3" fmla="*/ 489 h 495"/>
                <a:gd name="T4" fmla="*/ 0 w 96"/>
                <a:gd name="T5" fmla="*/ 489 h 495"/>
                <a:gd name="T6" fmla="*/ 2 w 96"/>
                <a:gd name="T7" fmla="*/ 489 h 495"/>
                <a:gd name="T8" fmla="*/ 2 w 96"/>
                <a:gd name="T9" fmla="*/ 489 h 495"/>
                <a:gd name="T10" fmla="*/ 5 w 96"/>
                <a:gd name="T11" fmla="*/ 489 h 495"/>
                <a:gd name="T12" fmla="*/ 8 w 96"/>
                <a:gd name="T13" fmla="*/ 489 h 495"/>
                <a:gd name="T14" fmla="*/ 8 w 96"/>
                <a:gd name="T15" fmla="*/ 492 h 495"/>
                <a:gd name="T16" fmla="*/ 11 w 96"/>
                <a:gd name="T17" fmla="*/ 492 h 495"/>
                <a:gd name="T18" fmla="*/ 14 w 96"/>
                <a:gd name="T19" fmla="*/ 492 h 495"/>
                <a:gd name="T20" fmla="*/ 17 w 96"/>
                <a:gd name="T21" fmla="*/ 492 h 495"/>
                <a:gd name="T22" fmla="*/ 19 w 96"/>
                <a:gd name="T23" fmla="*/ 492 h 495"/>
                <a:gd name="T24" fmla="*/ 22 w 96"/>
                <a:gd name="T25" fmla="*/ 492 h 495"/>
                <a:gd name="T26" fmla="*/ 25 w 96"/>
                <a:gd name="T27" fmla="*/ 492 h 495"/>
                <a:gd name="T28" fmla="*/ 28 w 96"/>
                <a:gd name="T29" fmla="*/ 492 h 495"/>
                <a:gd name="T30" fmla="*/ 31 w 96"/>
                <a:gd name="T31" fmla="*/ 495 h 495"/>
                <a:gd name="T32" fmla="*/ 34 w 96"/>
                <a:gd name="T33" fmla="*/ 495 h 495"/>
                <a:gd name="T34" fmla="*/ 36 w 96"/>
                <a:gd name="T35" fmla="*/ 495 h 495"/>
                <a:gd name="T36" fmla="*/ 39 w 96"/>
                <a:gd name="T37" fmla="*/ 495 h 495"/>
                <a:gd name="T38" fmla="*/ 39 w 96"/>
                <a:gd name="T39" fmla="*/ 495 h 495"/>
                <a:gd name="T40" fmla="*/ 42 w 96"/>
                <a:gd name="T41" fmla="*/ 495 h 495"/>
                <a:gd name="T42" fmla="*/ 42 w 96"/>
                <a:gd name="T43" fmla="*/ 495 h 495"/>
                <a:gd name="T44" fmla="*/ 45 w 96"/>
                <a:gd name="T45" fmla="*/ 492 h 495"/>
                <a:gd name="T46" fmla="*/ 45 w 96"/>
                <a:gd name="T47" fmla="*/ 492 h 495"/>
                <a:gd name="T48" fmla="*/ 45 w 96"/>
                <a:gd name="T49" fmla="*/ 492 h 495"/>
                <a:gd name="T50" fmla="*/ 96 w 96"/>
                <a:gd name="T51" fmla="*/ 2 h 495"/>
                <a:gd name="T52" fmla="*/ 96 w 96"/>
                <a:gd name="T53" fmla="*/ 2 h 495"/>
                <a:gd name="T54" fmla="*/ 96 w 96"/>
                <a:gd name="T55" fmla="*/ 2 h 495"/>
                <a:gd name="T56" fmla="*/ 96 w 96"/>
                <a:gd name="T57" fmla="*/ 2 h 495"/>
                <a:gd name="T58" fmla="*/ 93 w 96"/>
                <a:gd name="T59" fmla="*/ 2 h 495"/>
                <a:gd name="T60" fmla="*/ 93 w 96"/>
                <a:gd name="T61" fmla="*/ 2 h 495"/>
                <a:gd name="T62" fmla="*/ 90 w 96"/>
                <a:gd name="T63" fmla="*/ 2 h 495"/>
                <a:gd name="T64" fmla="*/ 87 w 96"/>
                <a:gd name="T65" fmla="*/ 2 h 495"/>
                <a:gd name="T66" fmla="*/ 85 w 96"/>
                <a:gd name="T67" fmla="*/ 2 h 495"/>
                <a:gd name="T68" fmla="*/ 82 w 96"/>
                <a:gd name="T69" fmla="*/ 2 h 495"/>
                <a:gd name="T70" fmla="*/ 79 w 96"/>
                <a:gd name="T71" fmla="*/ 2 h 495"/>
                <a:gd name="T72" fmla="*/ 76 w 96"/>
                <a:gd name="T73" fmla="*/ 2 h 495"/>
                <a:gd name="T74" fmla="*/ 73 w 96"/>
                <a:gd name="T75" fmla="*/ 0 h 495"/>
                <a:gd name="T76" fmla="*/ 70 w 96"/>
                <a:gd name="T77" fmla="*/ 0 h 495"/>
                <a:gd name="T78" fmla="*/ 68 w 96"/>
                <a:gd name="T79" fmla="*/ 0 h 495"/>
                <a:gd name="T80" fmla="*/ 65 w 96"/>
                <a:gd name="T81" fmla="*/ 0 h 495"/>
                <a:gd name="T82" fmla="*/ 62 w 96"/>
                <a:gd name="T83" fmla="*/ 0 h 495"/>
                <a:gd name="T84" fmla="*/ 62 w 96"/>
                <a:gd name="T85" fmla="*/ 0 h 495"/>
                <a:gd name="T86" fmla="*/ 59 w 96"/>
                <a:gd name="T87" fmla="*/ 0 h 495"/>
                <a:gd name="T88" fmla="*/ 56 w 96"/>
                <a:gd name="T89" fmla="*/ 0 h 495"/>
                <a:gd name="T90" fmla="*/ 56 w 96"/>
                <a:gd name="T91" fmla="*/ 0 h 495"/>
                <a:gd name="T92" fmla="*/ 53 w 96"/>
                <a:gd name="T93" fmla="*/ 0 h 495"/>
                <a:gd name="T94" fmla="*/ 53 w 96"/>
                <a:gd name="T95" fmla="*/ 0 h 495"/>
                <a:gd name="T96" fmla="*/ 53 w 96"/>
                <a:gd name="T97" fmla="*/ 0 h 495"/>
                <a:gd name="T98" fmla="*/ 53 w 96"/>
                <a:gd name="T99"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 h="495">
                  <a:moveTo>
                    <a:pt x="0" y="489"/>
                  </a:moveTo>
                  <a:lnTo>
                    <a:pt x="0" y="489"/>
                  </a:lnTo>
                  <a:lnTo>
                    <a:pt x="0" y="489"/>
                  </a:lnTo>
                  <a:lnTo>
                    <a:pt x="0" y="489"/>
                  </a:lnTo>
                  <a:lnTo>
                    <a:pt x="0" y="489"/>
                  </a:lnTo>
                  <a:lnTo>
                    <a:pt x="0" y="489"/>
                  </a:lnTo>
                  <a:lnTo>
                    <a:pt x="2" y="489"/>
                  </a:lnTo>
                  <a:lnTo>
                    <a:pt x="2" y="489"/>
                  </a:lnTo>
                  <a:lnTo>
                    <a:pt x="2" y="489"/>
                  </a:lnTo>
                  <a:lnTo>
                    <a:pt x="2" y="489"/>
                  </a:lnTo>
                  <a:lnTo>
                    <a:pt x="5" y="489"/>
                  </a:lnTo>
                  <a:lnTo>
                    <a:pt x="5" y="489"/>
                  </a:lnTo>
                  <a:lnTo>
                    <a:pt x="5" y="489"/>
                  </a:lnTo>
                  <a:lnTo>
                    <a:pt x="8" y="489"/>
                  </a:lnTo>
                  <a:lnTo>
                    <a:pt x="8" y="492"/>
                  </a:lnTo>
                  <a:lnTo>
                    <a:pt x="8" y="492"/>
                  </a:lnTo>
                  <a:lnTo>
                    <a:pt x="11" y="492"/>
                  </a:lnTo>
                  <a:lnTo>
                    <a:pt x="11" y="492"/>
                  </a:lnTo>
                  <a:lnTo>
                    <a:pt x="14" y="492"/>
                  </a:lnTo>
                  <a:lnTo>
                    <a:pt x="14" y="492"/>
                  </a:lnTo>
                  <a:lnTo>
                    <a:pt x="17" y="492"/>
                  </a:lnTo>
                  <a:lnTo>
                    <a:pt x="17" y="492"/>
                  </a:lnTo>
                  <a:lnTo>
                    <a:pt x="19" y="492"/>
                  </a:lnTo>
                  <a:lnTo>
                    <a:pt x="19" y="492"/>
                  </a:lnTo>
                  <a:lnTo>
                    <a:pt x="22" y="492"/>
                  </a:lnTo>
                  <a:lnTo>
                    <a:pt x="22" y="492"/>
                  </a:lnTo>
                  <a:lnTo>
                    <a:pt x="25" y="492"/>
                  </a:lnTo>
                  <a:lnTo>
                    <a:pt x="25" y="492"/>
                  </a:lnTo>
                  <a:lnTo>
                    <a:pt x="28" y="492"/>
                  </a:lnTo>
                  <a:lnTo>
                    <a:pt x="28" y="492"/>
                  </a:lnTo>
                  <a:lnTo>
                    <a:pt x="31" y="492"/>
                  </a:lnTo>
                  <a:lnTo>
                    <a:pt x="31" y="495"/>
                  </a:lnTo>
                  <a:lnTo>
                    <a:pt x="34" y="495"/>
                  </a:lnTo>
                  <a:lnTo>
                    <a:pt x="34" y="495"/>
                  </a:lnTo>
                  <a:lnTo>
                    <a:pt x="34" y="495"/>
                  </a:lnTo>
                  <a:lnTo>
                    <a:pt x="36" y="495"/>
                  </a:lnTo>
                  <a:lnTo>
                    <a:pt x="36" y="495"/>
                  </a:lnTo>
                  <a:lnTo>
                    <a:pt x="39" y="495"/>
                  </a:lnTo>
                  <a:lnTo>
                    <a:pt x="39" y="495"/>
                  </a:lnTo>
                  <a:lnTo>
                    <a:pt x="39" y="495"/>
                  </a:lnTo>
                  <a:lnTo>
                    <a:pt x="42" y="495"/>
                  </a:lnTo>
                  <a:lnTo>
                    <a:pt x="42" y="495"/>
                  </a:lnTo>
                  <a:lnTo>
                    <a:pt x="42" y="495"/>
                  </a:lnTo>
                  <a:lnTo>
                    <a:pt x="42" y="495"/>
                  </a:lnTo>
                  <a:lnTo>
                    <a:pt x="42" y="495"/>
                  </a:lnTo>
                  <a:lnTo>
                    <a:pt x="45" y="492"/>
                  </a:lnTo>
                  <a:lnTo>
                    <a:pt x="45" y="492"/>
                  </a:lnTo>
                  <a:lnTo>
                    <a:pt x="45" y="492"/>
                  </a:lnTo>
                  <a:lnTo>
                    <a:pt x="45" y="492"/>
                  </a:lnTo>
                  <a:lnTo>
                    <a:pt x="45" y="492"/>
                  </a:lnTo>
                  <a:lnTo>
                    <a:pt x="96" y="2"/>
                  </a:lnTo>
                  <a:lnTo>
                    <a:pt x="96" y="2"/>
                  </a:lnTo>
                  <a:lnTo>
                    <a:pt x="96" y="2"/>
                  </a:lnTo>
                  <a:lnTo>
                    <a:pt x="96" y="2"/>
                  </a:lnTo>
                  <a:lnTo>
                    <a:pt x="96" y="2"/>
                  </a:lnTo>
                  <a:lnTo>
                    <a:pt x="96" y="2"/>
                  </a:lnTo>
                  <a:lnTo>
                    <a:pt x="96" y="2"/>
                  </a:lnTo>
                  <a:lnTo>
                    <a:pt x="96" y="2"/>
                  </a:lnTo>
                  <a:lnTo>
                    <a:pt x="93" y="2"/>
                  </a:lnTo>
                  <a:lnTo>
                    <a:pt x="93" y="2"/>
                  </a:lnTo>
                  <a:lnTo>
                    <a:pt x="93" y="2"/>
                  </a:lnTo>
                  <a:lnTo>
                    <a:pt x="93" y="2"/>
                  </a:lnTo>
                  <a:lnTo>
                    <a:pt x="90" y="2"/>
                  </a:lnTo>
                  <a:lnTo>
                    <a:pt x="90" y="2"/>
                  </a:lnTo>
                  <a:lnTo>
                    <a:pt x="90" y="2"/>
                  </a:lnTo>
                  <a:lnTo>
                    <a:pt x="87" y="2"/>
                  </a:lnTo>
                  <a:lnTo>
                    <a:pt x="87" y="2"/>
                  </a:lnTo>
                  <a:lnTo>
                    <a:pt x="85" y="2"/>
                  </a:lnTo>
                  <a:lnTo>
                    <a:pt x="85" y="2"/>
                  </a:lnTo>
                  <a:lnTo>
                    <a:pt x="82" y="2"/>
                  </a:lnTo>
                  <a:lnTo>
                    <a:pt x="82" y="2"/>
                  </a:lnTo>
                  <a:lnTo>
                    <a:pt x="79" y="2"/>
                  </a:lnTo>
                  <a:lnTo>
                    <a:pt x="79" y="2"/>
                  </a:lnTo>
                  <a:lnTo>
                    <a:pt x="76" y="2"/>
                  </a:lnTo>
                  <a:lnTo>
                    <a:pt x="76" y="0"/>
                  </a:lnTo>
                  <a:lnTo>
                    <a:pt x="73" y="0"/>
                  </a:lnTo>
                  <a:lnTo>
                    <a:pt x="73" y="0"/>
                  </a:lnTo>
                  <a:lnTo>
                    <a:pt x="70" y="0"/>
                  </a:lnTo>
                  <a:lnTo>
                    <a:pt x="70" y="0"/>
                  </a:lnTo>
                  <a:lnTo>
                    <a:pt x="68" y="0"/>
                  </a:lnTo>
                  <a:lnTo>
                    <a:pt x="68" y="0"/>
                  </a:lnTo>
                  <a:lnTo>
                    <a:pt x="65" y="0"/>
                  </a:lnTo>
                  <a:lnTo>
                    <a:pt x="65" y="0"/>
                  </a:lnTo>
                  <a:lnTo>
                    <a:pt x="62" y="0"/>
                  </a:lnTo>
                  <a:lnTo>
                    <a:pt x="62" y="0"/>
                  </a:lnTo>
                  <a:lnTo>
                    <a:pt x="62" y="0"/>
                  </a:lnTo>
                  <a:lnTo>
                    <a:pt x="59" y="0"/>
                  </a:lnTo>
                  <a:lnTo>
                    <a:pt x="59" y="0"/>
                  </a:lnTo>
                  <a:lnTo>
                    <a:pt x="56" y="0"/>
                  </a:lnTo>
                  <a:lnTo>
                    <a:pt x="56" y="0"/>
                  </a:lnTo>
                  <a:lnTo>
                    <a:pt x="56" y="0"/>
                  </a:lnTo>
                  <a:lnTo>
                    <a:pt x="56" y="0"/>
                  </a:lnTo>
                  <a:lnTo>
                    <a:pt x="53" y="0"/>
                  </a:lnTo>
                  <a:lnTo>
                    <a:pt x="53" y="0"/>
                  </a:lnTo>
                  <a:lnTo>
                    <a:pt x="53" y="0"/>
                  </a:lnTo>
                  <a:lnTo>
                    <a:pt x="53" y="0"/>
                  </a:lnTo>
                  <a:lnTo>
                    <a:pt x="53" y="0"/>
                  </a:lnTo>
                  <a:lnTo>
                    <a:pt x="53" y="0"/>
                  </a:lnTo>
                  <a:lnTo>
                    <a:pt x="53" y="0"/>
                  </a:lnTo>
                  <a:lnTo>
                    <a:pt x="53" y="0"/>
                  </a:lnTo>
                  <a:lnTo>
                    <a:pt x="0" y="48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372"/>
            <p:cNvSpPr>
              <a:spLocks/>
            </p:cNvSpPr>
            <p:nvPr/>
          </p:nvSpPr>
          <p:spPr bwMode="auto">
            <a:xfrm>
              <a:off x="3952" y="2359"/>
              <a:ext cx="223" cy="153"/>
            </a:xfrm>
            <a:custGeom>
              <a:avLst/>
              <a:gdLst>
                <a:gd name="T0" fmla="*/ 31 w 223"/>
                <a:gd name="T1" fmla="*/ 0 h 153"/>
                <a:gd name="T2" fmla="*/ 28 w 223"/>
                <a:gd name="T3" fmla="*/ 0 h 153"/>
                <a:gd name="T4" fmla="*/ 25 w 223"/>
                <a:gd name="T5" fmla="*/ 0 h 153"/>
                <a:gd name="T6" fmla="*/ 23 w 223"/>
                <a:gd name="T7" fmla="*/ 0 h 153"/>
                <a:gd name="T8" fmla="*/ 20 w 223"/>
                <a:gd name="T9" fmla="*/ 0 h 153"/>
                <a:gd name="T10" fmla="*/ 17 w 223"/>
                <a:gd name="T11" fmla="*/ 0 h 153"/>
                <a:gd name="T12" fmla="*/ 17 w 223"/>
                <a:gd name="T13" fmla="*/ 0 h 153"/>
                <a:gd name="T14" fmla="*/ 14 w 223"/>
                <a:gd name="T15" fmla="*/ 3 h 153"/>
                <a:gd name="T16" fmla="*/ 11 w 223"/>
                <a:gd name="T17" fmla="*/ 3 h 153"/>
                <a:gd name="T18" fmla="*/ 8 w 223"/>
                <a:gd name="T19" fmla="*/ 6 h 153"/>
                <a:gd name="T20" fmla="*/ 6 w 223"/>
                <a:gd name="T21" fmla="*/ 9 h 153"/>
                <a:gd name="T22" fmla="*/ 6 w 223"/>
                <a:gd name="T23" fmla="*/ 9 h 153"/>
                <a:gd name="T24" fmla="*/ 3 w 223"/>
                <a:gd name="T25" fmla="*/ 12 h 153"/>
                <a:gd name="T26" fmla="*/ 3 w 223"/>
                <a:gd name="T27" fmla="*/ 15 h 153"/>
                <a:gd name="T28" fmla="*/ 0 w 223"/>
                <a:gd name="T29" fmla="*/ 17 h 153"/>
                <a:gd name="T30" fmla="*/ 0 w 223"/>
                <a:gd name="T31" fmla="*/ 20 h 153"/>
                <a:gd name="T32" fmla="*/ 0 w 223"/>
                <a:gd name="T33" fmla="*/ 23 h 153"/>
                <a:gd name="T34" fmla="*/ 0 w 223"/>
                <a:gd name="T35" fmla="*/ 26 h 153"/>
                <a:gd name="T36" fmla="*/ 0 w 223"/>
                <a:gd name="T37" fmla="*/ 29 h 153"/>
                <a:gd name="T38" fmla="*/ 0 w 223"/>
                <a:gd name="T39" fmla="*/ 31 h 153"/>
                <a:gd name="T40" fmla="*/ 3 w 223"/>
                <a:gd name="T41" fmla="*/ 34 h 153"/>
                <a:gd name="T42" fmla="*/ 3 w 223"/>
                <a:gd name="T43" fmla="*/ 37 h 153"/>
                <a:gd name="T44" fmla="*/ 6 w 223"/>
                <a:gd name="T45" fmla="*/ 40 h 153"/>
                <a:gd name="T46" fmla="*/ 8 w 223"/>
                <a:gd name="T47" fmla="*/ 40 h 153"/>
                <a:gd name="T48" fmla="*/ 8 w 223"/>
                <a:gd name="T49" fmla="*/ 43 h 153"/>
                <a:gd name="T50" fmla="*/ 198 w 223"/>
                <a:gd name="T51" fmla="*/ 153 h 153"/>
                <a:gd name="T52" fmla="*/ 195 w 223"/>
                <a:gd name="T53" fmla="*/ 150 h 153"/>
                <a:gd name="T54" fmla="*/ 195 w 223"/>
                <a:gd name="T55" fmla="*/ 150 h 153"/>
                <a:gd name="T56" fmla="*/ 192 w 223"/>
                <a:gd name="T57" fmla="*/ 147 h 153"/>
                <a:gd name="T58" fmla="*/ 192 w 223"/>
                <a:gd name="T59" fmla="*/ 145 h 153"/>
                <a:gd name="T60" fmla="*/ 190 w 223"/>
                <a:gd name="T61" fmla="*/ 142 h 153"/>
                <a:gd name="T62" fmla="*/ 190 w 223"/>
                <a:gd name="T63" fmla="*/ 139 h 153"/>
                <a:gd name="T64" fmla="*/ 190 w 223"/>
                <a:gd name="T65" fmla="*/ 136 h 153"/>
                <a:gd name="T66" fmla="*/ 190 w 223"/>
                <a:gd name="T67" fmla="*/ 133 h 153"/>
                <a:gd name="T68" fmla="*/ 190 w 223"/>
                <a:gd name="T69" fmla="*/ 131 h 153"/>
                <a:gd name="T70" fmla="*/ 190 w 223"/>
                <a:gd name="T71" fmla="*/ 128 h 153"/>
                <a:gd name="T72" fmla="*/ 192 w 223"/>
                <a:gd name="T73" fmla="*/ 125 h 153"/>
                <a:gd name="T74" fmla="*/ 192 w 223"/>
                <a:gd name="T75" fmla="*/ 122 h 153"/>
                <a:gd name="T76" fmla="*/ 195 w 223"/>
                <a:gd name="T77" fmla="*/ 119 h 153"/>
                <a:gd name="T78" fmla="*/ 198 w 223"/>
                <a:gd name="T79" fmla="*/ 116 h 153"/>
                <a:gd name="T80" fmla="*/ 201 w 223"/>
                <a:gd name="T81" fmla="*/ 114 h 153"/>
                <a:gd name="T82" fmla="*/ 201 w 223"/>
                <a:gd name="T83" fmla="*/ 111 h 153"/>
                <a:gd name="T84" fmla="*/ 204 w 223"/>
                <a:gd name="T85" fmla="*/ 111 h 153"/>
                <a:gd name="T86" fmla="*/ 206 w 223"/>
                <a:gd name="T87" fmla="*/ 111 h 153"/>
                <a:gd name="T88" fmla="*/ 209 w 223"/>
                <a:gd name="T89" fmla="*/ 108 h 153"/>
                <a:gd name="T90" fmla="*/ 212 w 223"/>
                <a:gd name="T91" fmla="*/ 108 h 153"/>
                <a:gd name="T92" fmla="*/ 215 w 223"/>
                <a:gd name="T93" fmla="*/ 108 h 153"/>
                <a:gd name="T94" fmla="*/ 218 w 223"/>
                <a:gd name="T95" fmla="*/ 108 h 153"/>
                <a:gd name="T96" fmla="*/ 221 w 223"/>
                <a:gd name="T97" fmla="*/ 111 h 153"/>
                <a:gd name="T98" fmla="*/ 223 w 223"/>
                <a:gd name="T99"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153">
                  <a:moveTo>
                    <a:pt x="31" y="3"/>
                  </a:moveTo>
                  <a:lnTo>
                    <a:pt x="31" y="0"/>
                  </a:lnTo>
                  <a:lnTo>
                    <a:pt x="31" y="0"/>
                  </a:lnTo>
                  <a:lnTo>
                    <a:pt x="28" y="0"/>
                  </a:lnTo>
                  <a:lnTo>
                    <a:pt x="28" y="0"/>
                  </a:lnTo>
                  <a:lnTo>
                    <a:pt x="25" y="0"/>
                  </a:lnTo>
                  <a:lnTo>
                    <a:pt x="25" y="0"/>
                  </a:lnTo>
                  <a:lnTo>
                    <a:pt x="23" y="0"/>
                  </a:lnTo>
                  <a:lnTo>
                    <a:pt x="23" y="0"/>
                  </a:lnTo>
                  <a:lnTo>
                    <a:pt x="20" y="0"/>
                  </a:lnTo>
                  <a:lnTo>
                    <a:pt x="20" y="0"/>
                  </a:lnTo>
                  <a:lnTo>
                    <a:pt x="17" y="0"/>
                  </a:lnTo>
                  <a:lnTo>
                    <a:pt x="17" y="0"/>
                  </a:lnTo>
                  <a:lnTo>
                    <a:pt x="17" y="0"/>
                  </a:lnTo>
                  <a:lnTo>
                    <a:pt x="14" y="0"/>
                  </a:lnTo>
                  <a:lnTo>
                    <a:pt x="14" y="3"/>
                  </a:lnTo>
                  <a:lnTo>
                    <a:pt x="11" y="3"/>
                  </a:lnTo>
                  <a:lnTo>
                    <a:pt x="11" y="3"/>
                  </a:lnTo>
                  <a:lnTo>
                    <a:pt x="8" y="6"/>
                  </a:lnTo>
                  <a:lnTo>
                    <a:pt x="8" y="6"/>
                  </a:lnTo>
                  <a:lnTo>
                    <a:pt x="8" y="6"/>
                  </a:lnTo>
                  <a:lnTo>
                    <a:pt x="6" y="9"/>
                  </a:lnTo>
                  <a:lnTo>
                    <a:pt x="6" y="9"/>
                  </a:lnTo>
                  <a:lnTo>
                    <a:pt x="6" y="9"/>
                  </a:lnTo>
                  <a:lnTo>
                    <a:pt x="3" y="12"/>
                  </a:lnTo>
                  <a:lnTo>
                    <a:pt x="3" y="12"/>
                  </a:lnTo>
                  <a:lnTo>
                    <a:pt x="3" y="15"/>
                  </a:lnTo>
                  <a:lnTo>
                    <a:pt x="3" y="15"/>
                  </a:lnTo>
                  <a:lnTo>
                    <a:pt x="0" y="17"/>
                  </a:lnTo>
                  <a:lnTo>
                    <a:pt x="0" y="17"/>
                  </a:lnTo>
                  <a:lnTo>
                    <a:pt x="0" y="20"/>
                  </a:lnTo>
                  <a:lnTo>
                    <a:pt x="0" y="20"/>
                  </a:lnTo>
                  <a:lnTo>
                    <a:pt x="0" y="23"/>
                  </a:lnTo>
                  <a:lnTo>
                    <a:pt x="0" y="23"/>
                  </a:lnTo>
                  <a:lnTo>
                    <a:pt x="0" y="26"/>
                  </a:lnTo>
                  <a:lnTo>
                    <a:pt x="0" y="26"/>
                  </a:lnTo>
                  <a:lnTo>
                    <a:pt x="0" y="29"/>
                  </a:lnTo>
                  <a:lnTo>
                    <a:pt x="0" y="29"/>
                  </a:lnTo>
                  <a:lnTo>
                    <a:pt x="0" y="31"/>
                  </a:lnTo>
                  <a:lnTo>
                    <a:pt x="0" y="31"/>
                  </a:lnTo>
                  <a:lnTo>
                    <a:pt x="3" y="34"/>
                  </a:lnTo>
                  <a:lnTo>
                    <a:pt x="3" y="34"/>
                  </a:lnTo>
                  <a:lnTo>
                    <a:pt x="3" y="37"/>
                  </a:lnTo>
                  <a:lnTo>
                    <a:pt x="3" y="37"/>
                  </a:lnTo>
                  <a:lnTo>
                    <a:pt x="6" y="37"/>
                  </a:lnTo>
                  <a:lnTo>
                    <a:pt x="6" y="40"/>
                  </a:lnTo>
                  <a:lnTo>
                    <a:pt x="6" y="40"/>
                  </a:lnTo>
                  <a:lnTo>
                    <a:pt x="8" y="40"/>
                  </a:lnTo>
                  <a:lnTo>
                    <a:pt x="8" y="43"/>
                  </a:lnTo>
                  <a:lnTo>
                    <a:pt x="8" y="43"/>
                  </a:lnTo>
                  <a:lnTo>
                    <a:pt x="198" y="153"/>
                  </a:lnTo>
                  <a:lnTo>
                    <a:pt x="198" y="153"/>
                  </a:lnTo>
                  <a:lnTo>
                    <a:pt x="198" y="153"/>
                  </a:lnTo>
                  <a:lnTo>
                    <a:pt x="195" y="150"/>
                  </a:lnTo>
                  <a:lnTo>
                    <a:pt x="195" y="150"/>
                  </a:lnTo>
                  <a:lnTo>
                    <a:pt x="195" y="150"/>
                  </a:lnTo>
                  <a:lnTo>
                    <a:pt x="192" y="147"/>
                  </a:lnTo>
                  <a:lnTo>
                    <a:pt x="192" y="147"/>
                  </a:lnTo>
                  <a:lnTo>
                    <a:pt x="192" y="145"/>
                  </a:lnTo>
                  <a:lnTo>
                    <a:pt x="192" y="145"/>
                  </a:lnTo>
                  <a:lnTo>
                    <a:pt x="190" y="142"/>
                  </a:lnTo>
                  <a:lnTo>
                    <a:pt x="190" y="142"/>
                  </a:lnTo>
                  <a:lnTo>
                    <a:pt x="190" y="139"/>
                  </a:lnTo>
                  <a:lnTo>
                    <a:pt x="190" y="139"/>
                  </a:lnTo>
                  <a:lnTo>
                    <a:pt x="190" y="136"/>
                  </a:lnTo>
                  <a:lnTo>
                    <a:pt x="190" y="136"/>
                  </a:lnTo>
                  <a:lnTo>
                    <a:pt x="190" y="133"/>
                  </a:lnTo>
                  <a:lnTo>
                    <a:pt x="190" y="133"/>
                  </a:lnTo>
                  <a:lnTo>
                    <a:pt x="190" y="131"/>
                  </a:lnTo>
                  <a:lnTo>
                    <a:pt x="190" y="131"/>
                  </a:lnTo>
                  <a:lnTo>
                    <a:pt x="190" y="128"/>
                  </a:lnTo>
                  <a:lnTo>
                    <a:pt x="190" y="128"/>
                  </a:lnTo>
                  <a:lnTo>
                    <a:pt x="192" y="125"/>
                  </a:lnTo>
                  <a:lnTo>
                    <a:pt x="192" y="125"/>
                  </a:lnTo>
                  <a:lnTo>
                    <a:pt x="192" y="122"/>
                  </a:lnTo>
                  <a:lnTo>
                    <a:pt x="192" y="122"/>
                  </a:lnTo>
                  <a:lnTo>
                    <a:pt x="195" y="119"/>
                  </a:lnTo>
                  <a:lnTo>
                    <a:pt x="195" y="119"/>
                  </a:lnTo>
                  <a:lnTo>
                    <a:pt x="195" y="116"/>
                  </a:lnTo>
                  <a:lnTo>
                    <a:pt x="198" y="116"/>
                  </a:lnTo>
                  <a:lnTo>
                    <a:pt x="198" y="114"/>
                  </a:lnTo>
                  <a:lnTo>
                    <a:pt x="201" y="114"/>
                  </a:lnTo>
                  <a:lnTo>
                    <a:pt x="201" y="114"/>
                  </a:lnTo>
                  <a:lnTo>
                    <a:pt x="201" y="111"/>
                  </a:lnTo>
                  <a:lnTo>
                    <a:pt x="204" y="111"/>
                  </a:lnTo>
                  <a:lnTo>
                    <a:pt x="204" y="111"/>
                  </a:lnTo>
                  <a:lnTo>
                    <a:pt x="206" y="111"/>
                  </a:lnTo>
                  <a:lnTo>
                    <a:pt x="206" y="111"/>
                  </a:lnTo>
                  <a:lnTo>
                    <a:pt x="209" y="108"/>
                  </a:lnTo>
                  <a:lnTo>
                    <a:pt x="209" y="108"/>
                  </a:lnTo>
                  <a:lnTo>
                    <a:pt x="212" y="108"/>
                  </a:lnTo>
                  <a:lnTo>
                    <a:pt x="212" y="108"/>
                  </a:lnTo>
                  <a:lnTo>
                    <a:pt x="215" y="108"/>
                  </a:lnTo>
                  <a:lnTo>
                    <a:pt x="215" y="108"/>
                  </a:lnTo>
                  <a:lnTo>
                    <a:pt x="218" y="108"/>
                  </a:lnTo>
                  <a:lnTo>
                    <a:pt x="218" y="108"/>
                  </a:lnTo>
                  <a:lnTo>
                    <a:pt x="221" y="108"/>
                  </a:lnTo>
                  <a:lnTo>
                    <a:pt x="221" y="111"/>
                  </a:lnTo>
                  <a:lnTo>
                    <a:pt x="223" y="111"/>
                  </a:lnTo>
                  <a:lnTo>
                    <a:pt x="223" y="111"/>
                  </a:lnTo>
                  <a:lnTo>
                    <a:pt x="31"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Oval 373"/>
            <p:cNvSpPr>
              <a:spLocks noChangeArrowheads="1"/>
            </p:cNvSpPr>
            <p:nvPr/>
          </p:nvSpPr>
          <p:spPr bwMode="auto">
            <a:xfrm>
              <a:off x="3918" y="1590"/>
              <a:ext cx="139" cy="138"/>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Oval 374"/>
            <p:cNvSpPr>
              <a:spLocks noChangeArrowheads="1"/>
            </p:cNvSpPr>
            <p:nvPr/>
          </p:nvSpPr>
          <p:spPr bwMode="auto">
            <a:xfrm>
              <a:off x="2862" y="752"/>
              <a:ext cx="162" cy="161"/>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375"/>
            <p:cNvSpPr>
              <a:spLocks/>
            </p:cNvSpPr>
            <p:nvPr/>
          </p:nvSpPr>
          <p:spPr bwMode="auto">
            <a:xfrm>
              <a:off x="2939" y="831"/>
              <a:ext cx="158" cy="190"/>
            </a:xfrm>
            <a:custGeom>
              <a:avLst/>
              <a:gdLst>
                <a:gd name="T0" fmla="*/ 42 w 158"/>
                <a:gd name="T1" fmla="*/ 9 h 190"/>
                <a:gd name="T2" fmla="*/ 39 w 158"/>
                <a:gd name="T3" fmla="*/ 6 h 190"/>
                <a:gd name="T4" fmla="*/ 39 w 158"/>
                <a:gd name="T5" fmla="*/ 6 h 190"/>
                <a:gd name="T6" fmla="*/ 37 w 158"/>
                <a:gd name="T7" fmla="*/ 3 h 190"/>
                <a:gd name="T8" fmla="*/ 34 w 158"/>
                <a:gd name="T9" fmla="*/ 3 h 190"/>
                <a:gd name="T10" fmla="*/ 31 w 158"/>
                <a:gd name="T11" fmla="*/ 3 h 190"/>
                <a:gd name="T12" fmla="*/ 28 w 158"/>
                <a:gd name="T13" fmla="*/ 0 h 190"/>
                <a:gd name="T14" fmla="*/ 25 w 158"/>
                <a:gd name="T15" fmla="*/ 0 h 190"/>
                <a:gd name="T16" fmla="*/ 20 w 158"/>
                <a:gd name="T17" fmla="*/ 3 h 190"/>
                <a:gd name="T18" fmla="*/ 17 w 158"/>
                <a:gd name="T19" fmla="*/ 3 h 190"/>
                <a:gd name="T20" fmla="*/ 14 w 158"/>
                <a:gd name="T21" fmla="*/ 3 h 190"/>
                <a:gd name="T22" fmla="*/ 11 w 158"/>
                <a:gd name="T23" fmla="*/ 6 h 190"/>
                <a:gd name="T24" fmla="*/ 11 w 158"/>
                <a:gd name="T25" fmla="*/ 6 h 190"/>
                <a:gd name="T26" fmla="*/ 8 w 158"/>
                <a:gd name="T27" fmla="*/ 9 h 190"/>
                <a:gd name="T28" fmla="*/ 5 w 158"/>
                <a:gd name="T29" fmla="*/ 12 h 190"/>
                <a:gd name="T30" fmla="*/ 3 w 158"/>
                <a:gd name="T31" fmla="*/ 15 h 190"/>
                <a:gd name="T32" fmla="*/ 3 w 158"/>
                <a:gd name="T33" fmla="*/ 17 h 190"/>
                <a:gd name="T34" fmla="*/ 3 w 158"/>
                <a:gd name="T35" fmla="*/ 20 h 190"/>
                <a:gd name="T36" fmla="*/ 0 w 158"/>
                <a:gd name="T37" fmla="*/ 23 h 190"/>
                <a:gd name="T38" fmla="*/ 0 w 158"/>
                <a:gd name="T39" fmla="*/ 26 h 190"/>
                <a:gd name="T40" fmla="*/ 0 w 158"/>
                <a:gd name="T41" fmla="*/ 29 h 190"/>
                <a:gd name="T42" fmla="*/ 3 w 158"/>
                <a:gd name="T43" fmla="*/ 32 h 190"/>
                <a:gd name="T44" fmla="*/ 3 w 158"/>
                <a:gd name="T45" fmla="*/ 34 h 190"/>
                <a:gd name="T46" fmla="*/ 3 w 158"/>
                <a:gd name="T47" fmla="*/ 37 h 190"/>
                <a:gd name="T48" fmla="*/ 5 w 158"/>
                <a:gd name="T49" fmla="*/ 40 h 190"/>
                <a:gd name="T50" fmla="*/ 116 w 158"/>
                <a:gd name="T51" fmla="*/ 187 h 190"/>
                <a:gd name="T52" fmla="*/ 116 w 158"/>
                <a:gd name="T53" fmla="*/ 184 h 190"/>
                <a:gd name="T54" fmla="*/ 113 w 158"/>
                <a:gd name="T55" fmla="*/ 182 h 190"/>
                <a:gd name="T56" fmla="*/ 113 w 158"/>
                <a:gd name="T57" fmla="*/ 179 h 190"/>
                <a:gd name="T58" fmla="*/ 113 w 158"/>
                <a:gd name="T59" fmla="*/ 176 h 190"/>
                <a:gd name="T60" fmla="*/ 113 w 158"/>
                <a:gd name="T61" fmla="*/ 173 h 190"/>
                <a:gd name="T62" fmla="*/ 113 w 158"/>
                <a:gd name="T63" fmla="*/ 170 h 190"/>
                <a:gd name="T64" fmla="*/ 116 w 158"/>
                <a:gd name="T65" fmla="*/ 167 h 190"/>
                <a:gd name="T66" fmla="*/ 116 w 158"/>
                <a:gd name="T67" fmla="*/ 165 h 190"/>
                <a:gd name="T68" fmla="*/ 119 w 158"/>
                <a:gd name="T69" fmla="*/ 162 h 190"/>
                <a:gd name="T70" fmla="*/ 119 w 158"/>
                <a:gd name="T71" fmla="*/ 159 h 190"/>
                <a:gd name="T72" fmla="*/ 121 w 158"/>
                <a:gd name="T73" fmla="*/ 156 h 190"/>
                <a:gd name="T74" fmla="*/ 124 w 158"/>
                <a:gd name="T75" fmla="*/ 153 h 190"/>
                <a:gd name="T76" fmla="*/ 127 w 158"/>
                <a:gd name="T77" fmla="*/ 153 h 190"/>
                <a:gd name="T78" fmla="*/ 130 w 158"/>
                <a:gd name="T79" fmla="*/ 150 h 190"/>
                <a:gd name="T80" fmla="*/ 133 w 158"/>
                <a:gd name="T81" fmla="*/ 150 h 190"/>
                <a:gd name="T82" fmla="*/ 136 w 158"/>
                <a:gd name="T83" fmla="*/ 148 h 190"/>
                <a:gd name="T84" fmla="*/ 141 w 158"/>
                <a:gd name="T85" fmla="*/ 148 h 190"/>
                <a:gd name="T86" fmla="*/ 144 w 158"/>
                <a:gd name="T87" fmla="*/ 148 h 190"/>
                <a:gd name="T88" fmla="*/ 147 w 158"/>
                <a:gd name="T89" fmla="*/ 150 h 190"/>
                <a:gd name="T90" fmla="*/ 150 w 158"/>
                <a:gd name="T91" fmla="*/ 150 h 190"/>
                <a:gd name="T92" fmla="*/ 153 w 158"/>
                <a:gd name="T93" fmla="*/ 150 h 190"/>
                <a:gd name="T94" fmla="*/ 155 w 158"/>
                <a:gd name="T95" fmla="*/ 153 h 190"/>
                <a:gd name="T96" fmla="*/ 158 w 158"/>
                <a:gd name="T97" fmla="*/ 156 h 190"/>
                <a:gd name="T98" fmla="*/ 158 w 158"/>
                <a:gd name="T99" fmla="*/ 15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90">
                  <a:moveTo>
                    <a:pt x="45" y="12"/>
                  </a:moveTo>
                  <a:lnTo>
                    <a:pt x="42" y="9"/>
                  </a:lnTo>
                  <a:lnTo>
                    <a:pt x="42" y="9"/>
                  </a:lnTo>
                  <a:lnTo>
                    <a:pt x="39" y="6"/>
                  </a:lnTo>
                  <a:lnTo>
                    <a:pt x="39" y="6"/>
                  </a:lnTo>
                  <a:lnTo>
                    <a:pt x="39" y="6"/>
                  </a:lnTo>
                  <a:lnTo>
                    <a:pt x="37" y="3"/>
                  </a:lnTo>
                  <a:lnTo>
                    <a:pt x="37" y="3"/>
                  </a:lnTo>
                  <a:lnTo>
                    <a:pt x="34" y="3"/>
                  </a:lnTo>
                  <a:lnTo>
                    <a:pt x="34" y="3"/>
                  </a:lnTo>
                  <a:lnTo>
                    <a:pt x="31" y="3"/>
                  </a:lnTo>
                  <a:lnTo>
                    <a:pt x="31" y="3"/>
                  </a:lnTo>
                  <a:lnTo>
                    <a:pt x="28" y="0"/>
                  </a:lnTo>
                  <a:lnTo>
                    <a:pt x="28" y="0"/>
                  </a:lnTo>
                  <a:lnTo>
                    <a:pt x="25" y="0"/>
                  </a:lnTo>
                  <a:lnTo>
                    <a:pt x="25" y="0"/>
                  </a:lnTo>
                  <a:lnTo>
                    <a:pt x="22" y="3"/>
                  </a:lnTo>
                  <a:lnTo>
                    <a:pt x="20" y="3"/>
                  </a:lnTo>
                  <a:lnTo>
                    <a:pt x="20" y="3"/>
                  </a:lnTo>
                  <a:lnTo>
                    <a:pt x="17" y="3"/>
                  </a:lnTo>
                  <a:lnTo>
                    <a:pt x="17" y="3"/>
                  </a:lnTo>
                  <a:lnTo>
                    <a:pt x="14" y="3"/>
                  </a:lnTo>
                  <a:lnTo>
                    <a:pt x="14" y="6"/>
                  </a:lnTo>
                  <a:lnTo>
                    <a:pt x="11" y="6"/>
                  </a:lnTo>
                  <a:lnTo>
                    <a:pt x="11" y="6"/>
                  </a:lnTo>
                  <a:lnTo>
                    <a:pt x="11" y="6"/>
                  </a:lnTo>
                  <a:lnTo>
                    <a:pt x="8" y="9"/>
                  </a:lnTo>
                  <a:lnTo>
                    <a:pt x="8" y="9"/>
                  </a:lnTo>
                  <a:lnTo>
                    <a:pt x="5" y="12"/>
                  </a:lnTo>
                  <a:lnTo>
                    <a:pt x="5" y="12"/>
                  </a:lnTo>
                  <a:lnTo>
                    <a:pt x="5" y="12"/>
                  </a:lnTo>
                  <a:lnTo>
                    <a:pt x="3" y="15"/>
                  </a:lnTo>
                  <a:lnTo>
                    <a:pt x="3" y="15"/>
                  </a:lnTo>
                  <a:lnTo>
                    <a:pt x="3" y="17"/>
                  </a:lnTo>
                  <a:lnTo>
                    <a:pt x="3" y="17"/>
                  </a:lnTo>
                  <a:lnTo>
                    <a:pt x="3" y="20"/>
                  </a:lnTo>
                  <a:lnTo>
                    <a:pt x="0" y="20"/>
                  </a:lnTo>
                  <a:lnTo>
                    <a:pt x="0" y="23"/>
                  </a:lnTo>
                  <a:lnTo>
                    <a:pt x="0" y="26"/>
                  </a:lnTo>
                  <a:lnTo>
                    <a:pt x="0" y="26"/>
                  </a:lnTo>
                  <a:lnTo>
                    <a:pt x="0" y="29"/>
                  </a:lnTo>
                  <a:lnTo>
                    <a:pt x="0" y="29"/>
                  </a:lnTo>
                  <a:lnTo>
                    <a:pt x="0" y="32"/>
                  </a:lnTo>
                  <a:lnTo>
                    <a:pt x="3" y="32"/>
                  </a:lnTo>
                  <a:lnTo>
                    <a:pt x="3" y="34"/>
                  </a:lnTo>
                  <a:lnTo>
                    <a:pt x="3" y="34"/>
                  </a:lnTo>
                  <a:lnTo>
                    <a:pt x="3" y="37"/>
                  </a:lnTo>
                  <a:lnTo>
                    <a:pt x="3" y="37"/>
                  </a:lnTo>
                  <a:lnTo>
                    <a:pt x="5" y="40"/>
                  </a:lnTo>
                  <a:lnTo>
                    <a:pt x="5" y="40"/>
                  </a:lnTo>
                  <a:lnTo>
                    <a:pt x="119" y="190"/>
                  </a:lnTo>
                  <a:lnTo>
                    <a:pt x="116" y="187"/>
                  </a:lnTo>
                  <a:lnTo>
                    <a:pt x="116" y="187"/>
                  </a:lnTo>
                  <a:lnTo>
                    <a:pt x="116" y="184"/>
                  </a:lnTo>
                  <a:lnTo>
                    <a:pt x="116" y="184"/>
                  </a:lnTo>
                  <a:lnTo>
                    <a:pt x="113" y="182"/>
                  </a:lnTo>
                  <a:lnTo>
                    <a:pt x="113" y="182"/>
                  </a:lnTo>
                  <a:lnTo>
                    <a:pt x="113" y="179"/>
                  </a:lnTo>
                  <a:lnTo>
                    <a:pt x="113" y="179"/>
                  </a:lnTo>
                  <a:lnTo>
                    <a:pt x="113" y="176"/>
                  </a:lnTo>
                  <a:lnTo>
                    <a:pt x="113" y="176"/>
                  </a:lnTo>
                  <a:lnTo>
                    <a:pt x="113" y="173"/>
                  </a:lnTo>
                  <a:lnTo>
                    <a:pt x="113" y="170"/>
                  </a:lnTo>
                  <a:lnTo>
                    <a:pt x="113" y="170"/>
                  </a:lnTo>
                  <a:lnTo>
                    <a:pt x="113" y="167"/>
                  </a:lnTo>
                  <a:lnTo>
                    <a:pt x="116" y="167"/>
                  </a:lnTo>
                  <a:lnTo>
                    <a:pt x="116" y="165"/>
                  </a:lnTo>
                  <a:lnTo>
                    <a:pt x="116" y="165"/>
                  </a:lnTo>
                  <a:lnTo>
                    <a:pt x="116" y="162"/>
                  </a:lnTo>
                  <a:lnTo>
                    <a:pt x="119" y="162"/>
                  </a:lnTo>
                  <a:lnTo>
                    <a:pt x="119" y="159"/>
                  </a:lnTo>
                  <a:lnTo>
                    <a:pt x="119" y="159"/>
                  </a:lnTo>
                  <a:lnTo>
                    <a:pt x="121" y="156"/>
                  </a:lnTo>
                  <a:lnTo>
                    <a:pt x="121" y="156"/>
                  </a:lnTo>
                  <a:lnTo>
                    <a:pt x="124" y="156"/>
                  </a:lnTo>
                  <a:lnTo>
                    <a:pt x="124" y="153"/>
                  </a:lnTo>
                  <a:lnTo>
                    <a:pt x="127" y="153"/>
                  </a:lnTo>
                  <a:lnTo>
                    <a:pt x="127" y="153"/>
                  </a:lnTo>
                  <a:lnTo>
                    <a:pt x="130" y="150"/>
                  </a:lnTo>
                  <a:lnTo>
                    <a:pt x="130" y="150"/>
                  </a:lnTo>
                  <a:lnTo>
                    <a:pt x="133" y="150"/>
                  </a:lnTo>
                  <a:lnTo>
                    <a:pt x="133" y="150"/>
                  </a:lnTo>
                  <a:lnTo>
                    <a:pt x="136" y="150"/>
                  </a:lnTo>
                  <a:lnTo>
                    <a:pt x="136" y="148"/>
                  </a:lnTo>
                  <a:lnTo>
                    <a:pt x="138" y="148"/>
                  </a:lnTo>
                  <a:lnTo>
                    <a:pt x="141" y="148"/>
                  </a:lnTo>
                  <a:lnTo>
                    <a:pt x="141" y="148"/>
                  </a:lnTo>
                  <a:lnTo>
                    <a:pt x="144" y="148"/>
                  </a:lnTo>
                  <a:lnTo>
                    <a:pt x="144" y="148"/>
                  </a:lnTo>
                  <a:lnTo>
                    <a:pt x="147" y="150"/>
                  </a:lnTo>
                  <a:lnTo>
                    <a:pt x="147" y="150"/>
                  </a:lnTo>
                  <a:lnTo>
                    <a:pt x="150" y="150"/>
                  </a:lnTo>
                  <a:lnTo>
                    <a:pt x="150" y="150"/>
                  </a:lnTo>
                  <a:lnTo>
                    <a:pt x="153" y="150"/>
                  </a:lnTo>
                  <a:lnTo>
                    <a:pt x="153" y="153"/>
                  </a:lnTo>
                  <a:lnTo>
                    <a:pt x="155" y="153"/>
                  </a:lnTo>
                  <a:lnTo>
                    <a:pt x="155" y="153"/>
                  </a:lnTo>
                  <a:lnTo>
                    <a:pt x="158" y="156"/>
                  </a:lnTo>
                  <a:lnTo>
                    <a:pt x="158" y="156"/>
                  </a:lnTo>
                  <a:lnTo>
                    <a:pt x="158" y="159"/>
                  </a:lnTo>
                  <a:lnTo>
                    <a:pt x="45" y="1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Oval 376"/>
            <p:cNvSpPr>
              <a:spLocks noChangeArrowheads="1"/>
            </p:cNvSpPr>
            <p:nvPr/>
          </p:nvSpPr>
          <p:spPr bwMode="auto">
            <a:xfrm>
              <a:off x="3332" y="2393"/>
              <a:ext cx="150" cy="150"/>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377"/>
            <p:cNvSpPr>
              <a:spLocks/>
            </p:cNvSpPr>
            <p:nvPr/>
          </p:nvSpPr>
          <p:spPr bwMode="auto">
            <a:xfrm>
              <a:off x="3414" y="2487"/>
              <a:ext cx="215" cy="280"/>
            </a:xfrm>
            <a:custGeom>
              <a:avLst/>
              <a:gdLst>
                <a:gd name="T0" fmla="*/ 40 w 215"/>
                <a:gd name="T1" fmla="*/ 5 h 280"/>
                <a:gd name="T2" fmla="*/ 40 w 215"/>
                <a:gd name="T3" fmla="*/ 3 h 280"/>
                <a:gd name="T4" fmla="*/ 37 w 215"/>
                <a:gd name="T5" fmla="*/ 3 h 280"/>
                <a:gd name="T6" fmla="*/ 34 w 215"/>
                <a:gd name="T7" fmla="*/ 0 h 280"/>
                <a:gd name="T8" fmla="*/ 31 w 215"/>
                <a:gd name="T9" fmla="*/ 0 h 280"/>
                <a:gd name="T10" fmla="*/ 31 w 215"/>
                <a:gd name="T11" fmla="*/ 0 h 280"/>
                <a:gd name="T12" fmla="*/ 28 w 215"/>
                <a:gd name="T13" fmla="*/ 0 h 280"/>
                <a:gd name="T14" fmla="*/ 26 w 215"/>
                <a:gd name="T15" fmla="*/ 0 h 280"/>
                <a:gd name="T16" fmla="*/ 23 w 215"/>
                <a:gd name="T17" fmla="*/ 0 h 280"/>
                <a:gd name="T18" fmla="*/ 20 w 215"/>
                <a:gd name="T19" fmla="*/ 0 h 280"/>
                <a:gd name="T20" fmla="*/ 17 w 215"/>
                <a:gd name="T21" fmla="*/ 3 h 280"/>
                <a:gd name="T22" fmla="*/ 14 w 215"/>
                <a:gd name="T23" fmla="*/ 3 h 280"/>
                <a:gd name="T24" fmla="*/ 12 w 215"/>
                <a:gd name="T25" fmla="*/ 5 h 280"/>
                <a:gd name="T26" fmla="*/ 9 w 215"/>
                <a:gd name="T27" fmla="*/ 8 h 280"/>
                <a:gd name="T28" fmla="*/ 6 w 215"/>
                <a:gd name="T29" fmla="*/ 11 h 280"/>
                <a:gd name="T30" fmla="*/ 3 w 215"/>
                <a:gd name="T31" fmla="*/ 11 h 280"/>
                <a:gd name="T32" fmla="*/ 3 w 215"/>
                <a:gd name="T33" fmla="*/ 14 h 280"/>
                <a:gd name="T34" fmla="*/ 0 w 215"/>
                <a:gd name="T35" fmla="*/ 17 h 280"/>
                <a:gd name="T36" fmla="*/ 0 w 215"/>
                <a:gd name="T37" fmla="*/ 19 h 280"/>
                <a:gd name="T38" fmla="*/ 0 w 215"/>
                <a:gd name="T39" fmla="*/ 22 h 280"/>
                <a:gd name="T40" fmla="*/ 0 w 215"/>
                <a:gd name="T41" fmla="*/ 25 h 280"/>
                <a:gd name="T42" fmla="*/ 0 w 215"/>
                <a:gd name="T43" fmla="*/ 28 h 280"/>
                <a:gd name="T44" fmla="*/ 0 w 215"/>
                <a:gd name="T45" fmla="*/ 31 h 280"/>
                <a:gd name="T46" fmla="*/ 0 w 215"/>
                <a:gd name="T47" fmla="*/ 34 h 280"/>
                <a:gd name="T48" fmla="*/ 3 w 215"/>
                <a:gd name="T49" fmla="*/ 34 h 280"/>
                <a:gd name="T50" fmla="*/ 173 w 215"/>
                <a:gd name="T51" fmla="*/ 280 h 280"/>
                <a:gd name="T52" fmla="*/ 173 w 215"/>
                <a:gd name="T53" fmla="*/ 277 h 280"/>
                <a:gd name="T54" fmla="*/ 173 w 215"/>
                <a:gd name="T55" fmla="*/ 274 h 280"/>
                <a:gd name="T56" fmla="*/ 170 w 215"/>
                <a:gd name="T57" fmla="*/ 271 h 280"/>
                <a:gd name="T58" fmla="*/ 170 w 215"/>
                <a:gd name="T59" fmla="*/ 268 h 280"/>
                <a:gd name="T60" fmla="*/ 173 w 215"/>
                <a:gd name="T61" fmla="*/ 266 h 280"/>
                <a:gd name="T62" fmla="*/ 173 w 215"/>
                <a:gd name="T63" fmla="*/ 263 h 280"/>
                <a:gd name="T64" fmla="*/ 173 w 215"/>
                <a:gd name="T65" fmla="*/ 260 h 280"/>
                <a:gd name="T66" fmla="*/ 176 w 215"/>
                <a:gd name="T67" fmla="*/ 260 h 280"/>
                <a:gd name="T68" fmla="*/ 178 w 215"/>
                <a:gd name="T69" fmla="*/ 257 h 280"/>
                <a:gd name="T70" fmla="*/ 178 w 215"/>
                <a:gd name="T71" fmla="*/ 254 h 280"/>
                <a:gd name="T72" fmla="*/ 181 w 215"/>
                <a:gd name="T73" fmla="*/ 252 h 280"/>
                <a:gd name="T74" fmla="*/ 184 w 215"/>
                <a:gd name="T75" fmla="*/ 249 h 280"/>
                <a:gd name="T76" fmla="*/ 187 w 215"/>
                <a:gd name="T77" fmla="*/ 249 h 280"/>
                <a:gd name="T78" fmla="*/ 190 w 215"/>
                <a:gd name="T79" fmla="*/ 246 h 280"/>
                <a:gd name="T80" fmla="*/ 193 w 215"/>
                <a:gd name="T81" fmla="*/ 246 h 280"/>
                <a:gd name="T82" fmla="*/ 195 w 215"/>
                <a:gd name="T83" fmla="*/ 243 h 280"/>
                <a:gd name="T84" fmla="*/ 198 w 215"/>
                <a:gd name="T85" fmla="*/ 243 h 280"/>
                <a:gd name="T86" fmla="*/ 201 w 215"/>
                <a:gd name="T87" fmla="*/ 243 h 280"/>
                <a:gd name="T88" fmla="*/ 204 w 215"/>
                <a:gd name="T89" fmla="*/ 243 h 280"/>
                <a:gd name="T90" fmla="*/ 207 w 215"/>
                <a:gd name="T91" fmla="*/ 243 h 280"/>
                <a:gd name="T92" fmla="*/ 210 w 215"/>
                <a:gd name="T93" fmla="*/ 246 h 280"/>
                <a:gd name="T94" fmla="*/ 212 w 215"/>
                <a:gd name="T95" fmla="*/ 246 h 280"/>
                <a:gd name="T96" fmla="*/ 215 w 215"/>
                <a:gd name="T97" fmla="*/ 249 h 280"/>
                <a:gd name="T98" fmla="*/ 215 w 215"/>
                <a:gd name="T99" fmla="*/ 24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280">
                  <a:moveTo>
                    <a:pt x="43" y="5"/>
                  </a:moveTo>
                  <a:lnTo>
                    <a:pt x="40" y="5"/>
                  </a:lnTo>
                  <a:lnTo>
                    <a:pt x="40" y="5"/>
                  </a:lnTo>
                  <a:lnTo>
                    <a:pt x="40" y="3"/>
                  </a:lnTo>
                  <a:lnTo>
                    <a:pt x="37" y="3"/>
                  </a:lnTo>
                  <a:lnTo>
                    <a:pt x="37" y="3"/>
                  </a:lnTo>
                  <a:lnTo>
                    <a:pt x="37" y="3"/>
                  </a:lnTo>
                  <a:lnTo>
                    <a:pt x="34" y="0"/>
                  </a:lnTo>
                  <a:lnTo>
                    <a:pt x="34" y="0"/>
                  </a:lnTo>
                  <a:lnTo>
                    <a:pt x="31" y="0"/>
                  </a:lnTo>
                  <a:lnTo>
                    <a:pt x="31" y="0"/>
                  </a:lnTo>
                  <a:lnTo>
                    <a:pt x="31" y="0"/>
                  </a:lnTo>
                  <a:lnTo>
                    <a:pt x="28" y="0"/>
                  </a:lnTo>
                  <a:lnTo>
                    <a:pt x="28" y="0"/>
                  </a:lnTo>
                  <a:lnTo>
                    <a:pt x="26" y="0"/>
                  </a:lnTo>
                  <a:lnTo>
                    <a:pt x="26" y="0"/>
                  </a:lnTo>
                  <a:lnTo>
                    <a:pt x="23" y="0"/>
                  </a:lnTo>
                  <a:lnTo>
                    <a:pt x="23" y="0"/>
                  </a:lnTo>
                  <a:lnTo>
                    <a:pt x="20" y="0"/>
                  </a:lnTo>
                  <a:lnTo>
                    <a:pt x="20" y="0"/>
                  </a:lnTo>
                  <a:lnTo>
                    <a:pt x="17" y="3"/>
                  </a:lnTo>
                  <a:lnTo>
                    <a:pt x="17" y="3"/>
                  </a:lnTo>
                  <a:lnTo>
                    <a:pt x="14" y="3"/>
                  </a:lnTo>
                  <a:lnTo>
                    <a:pt x="14" y="3"/>
                  </a:lnTo>
                  <a:lnTo>
                    <a:pt x="12" y="5"/>
                  </a:lnTo>
                  <a:lnTo>
                    <a:pt x="12" y="5"/>
                  </a:lnTo>
                  <a:lnTo>
                    <a:pt x="9" y="5"/>
                  </a:lnTo>
                  <a:lnTo>
                    <a:pt x="9" y="8"/>
                  </a:lnTo>
                  <a:lnTo>
                    <a:pt x="6" y="8"/>
                  </a:lnTo>
                  <a:lnTo>
                    <a:pt x="6" y="11"/>
                  </a:lnTo>
                  <a:lnTo>
                    <a:pt x="6" y="11"/>
                  </a:lnTo>
                  <a:lnTo>
                    <a:pt x="3" y="11"/>
                  </a:lnTo>
                  <a:lnTo>
                    <a:pt x="3" y="14"/>
                  </a:lnTo>
                  <a:lnTo>
                    <a:pt x="3" y="14"/>
                  </a:lnTo>
                  <a:lnTo>
                    <a:pt x="3" y="17"/>
                  </a:lnTo>
                  <a:lnTo>
                    <a:pt x="0" y="17"/>
                  </a:lnTo>
                  <a:lnTo>
                    <a:pt x="0" y="19"/>
                  </a:lnTo>
                  <a:lnTo>
                    <a:pt x="0" y="19"/>
                  </a:lnTo>
                  <a:lnTo>
                    <a:pt x="0" y="22"/>
                  </a:lnTo>
                  <a:lnTo>
                    <a:pt x="0" y="22"/>
                  </a:lnTo>
                  <a:lnTo>
                    <a:pt x="0" y="25"/>
                  </a:lnTo>
                  <a:lnTo>
                    <a:pt x="0" y="25"/>
                  </a:lnTo>
                  <a:lnTo>
                    <a:pt x="0" y="25"/>
                  </a:lnTo>
                  <a:lnTo>
                    <a:pt x="0" y="28"/>
                  </a:lnTo>
                  <a:lnTo>
                    <a:pt x="0" y="28"/>
                  </a:lnTo>
                  <a:lnTo>
                    <a:pt x="0" y="31"/>
                  </a:lnTo>
                  <a:lnTo>
                    <a:pt x="0" y="31"/>
                  </a:lnTo>
                  <a:lnTo>
                    <a:pt x="0" y="34"/>
                  </a:lnTo>
                  <a:lnTo>
                    <a:pt x="0" y="34"/>
                  </a:lnTo>
                  <a:lnTo>
                    <a:pt x="3" y="34"/>
                  </a:lnTo>
                  <a:lnTo>
                    <a:pt x="173" y="280"/>
                  </a:lnTo>
                  <a:lnTo>
                    <a:pt x="173" y="280"/>
                  </a:lnTo>
                  <a:lnTo>
                    <a:pt x="173" y="280"/>
                  </a:lnTo>
                  <a:lnTo>
                    <a:pt x="173" y="277"/>
                  </a:lnTo>
                  <a:lnTo>
                    <a:pt x="173" y="277"/>
                  </a:lnTo>
                  <a:lnTo>
                    <a:pt x="173" y="274"/>
                  </a:lnTo>
                  <a:lnTo>
                    <a:pt x="170" y="274"/>
                  </a:lnTo>
                  <a:lnTo>
                    <a:pt x="170" y="271"/>
                  </a:lnTo>
                  <a:lnTo>
                    <a:pt x="170" y="271"/>
                  </a:lnTo>
                  <a:lnTo>
                    <a:pt x="170" y="268"/>
                  </a:lnTo>
                  <a:lnTo>
                    <a:pt x="173" y="268"/>
                  </a:lnTo>
                  <a:lnTo>
                    <a:pt x="173" y="266"/>
                  </a:lnTo>
                  <a:lnTo>
                    <a:pt x="173" y="266"/>
                  </a:lnTo>
                  <a:lnTo>
                    <a:pt x="173" y="263"/>
                  </a:lnTo>
                  <a:lnTo>
                    <a:pt x="173" y="263"/>
                  </a:lnTo>
                  <a:lnTo>
                    <a:pt x="173" y="260"/>
                  </a:lnTo>
                  <a:lnTo>
                    <a:pt x="176" y="260"/>
                  </a:lnTo>
                  <a:lnTo>
                    <a:pt x="176" y="260"/>
                  </a:lnTo>
                  <a:lnTo>
                    <a:pt x="176" y="257"/>
                  </a:lnTo>
                  <a:lnTo>
                    <a:pt x="178" y="257"/>
                  </a:lnTo>
                  <a:lnTo>
                    <a:pt x="178" y="254"/>
                  </a:lnTo>
                  <a:lnTo>
                    <a:pt x="178" y="254"/>
                  </a:lnTo>
                  <a:lnTo>
                    <a:pt x="181" y="252"/>
                  </a:lnTo>
                  <a:lnTo>
                    <a:pt x="181" y="252"/>
                  </a:lnTo>
                  <a:lnTo>
                    <a:pt x="184" y="252"/>
                  </a:lnTo>
                  <a:lnTo>
                    <a:pt x="184" y="249"/>
                  </a:lnTo>
                  <a:lnTo>
                    <a:pt x="187" y="249"/>
                  </a:lnTo>
                  <a:lnTo>
                    <a:pt x="187" y="249"/>
                  </a:lnTo>
                  <a:lnTo>
                    <a:pt x="190" y="246"/>
                  </a:lnTo>
                  <a:lnTo>
                    <a:pt x="190" y="246"/>
                  </a:lnTo>
                  <a:lnTo>
                    <a:pt x="193" y="246"/>
                  </a:lnTo>
                  <a:lnTo>
                    <a:pt x="193" y="246"/>
                  </a:lnTo>
                  <a:lnTo>
                    <a:pt x="195" y="243"/>
                  </a:lnTo>
                  <a:lnTo>
                    <a:pt x="195" y="243"/>
                  </a:lnTo>
                  <a:lnTo>
                    <a:pt x="198" y="243"/>
                  </a:lnTo>
                  <a:lnTo>
                    <a:pt x="198" y="243"/>
                  </a:lnTo>
                  <a:lnTo>
                    <a:pt x="201" y="243"/>
                  </a:lnTo>
                  <a:lnTo>
                    <a:pt x="201" y="243"/>
                  </a:lnTo>
                  <a:lnTo>
                    <a:pt x="204" y="243"/>
                  </a:lnTo>
                  <a:lnTo>
                    <a:pt x="204" y="243"/>
                  </a:lnTo>
                  <a:lnTo>
                    <a:pt x="207" y="243"/>
                  </a:lnTo>
                  <a:lnTo>
                    <a:pt x="207" y="243"/>
                  </a:lnTo>
                  <a:lnTo>
                    <a:pt x="210" y="246"/>
                  </a:lnTo>
                  <a:lnTo>
                    <a:pt x="210" y="246"/>
                  </a:lnTo>
                  <a:lnTo>
                    <a:pt x="212" y="246"/>
                  </a:lnTo>
                  <a:lnTo>
                    <a:pt x="212" y="246"/>
                  </a:lnTo>
                  <a:lnTo>
                    <a:pt x="212" y="246"/>
                  </a:lnTo>
                  <a:lnTo>
                    <a:pt x="215" y="249"/>
                  </a:lnTo>
                  <a:lnTo>
                    <a:pt x="215" y="249"/>
                  </a:lnTo>
                  <a:lnTo>
                    <a:pt x="215" y="249"/>
                  </a:lnTo>
                  <a:lnTo>
                    <a:pt x="43" y="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Oval 378"/>
            <p:cNvSpPr>
              <a:spLocks noChangeArrowheads="1"/>
            </p:cNvSpPr>
            <p:nvPr/>
          </p:nvSpPr>
          <p:spPr bwMode="auto">
            <a:xfrm>
              <a:off x="3083" y="1938"/>
              <a:ext cx="76" cy="7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379"/>
            <p:cNvSpPr>
              <a:spLocks/>
            </p:cNvSpPr>
            <p:nvPr/>
          </p:nvSpPr>
          <p:spPr bwMode="auto">
            <a:xfrm>
              <a:off x="2998" y="1779"/>
              <a:ext cx="133" cy="184"/>
            </a:xfrm>
            <a:custGeom>
              <a:avLst/>
              <a:gdLst>
                <a:gd name="T0" fmla="*/ 88 w 133"/>
                <a:gd name="T1" fmla="*/ 184 h 184"/>
                <a:gd name="T2" fmla="*/ 91 w 133"/>
                <a:gd name="T3" fmla="*/ 184 h 184"/>
                <a:gd name="T4" fmla="*/ 91 w 133"/>
                <a:gd name="T5" fmla="*/ 184 h 184"/>
                <a:gd name="T6" fmla="*/ 91 w 133"/>
                <a:gd name="T7" fmla="*/ 184 h 184"/>
                <a:gd name="T8" fmla="*/ 94 w 133"/>
                <a:gd name="T9" fmla="*/ 184 h 184"/>
                <a:gd name="T10" fmla="*/ 94 w 133"/>
                <a:gd name="T11" fmla="*/ 184 h 184"/>
                <a:gd name="T12" fmla="*/ 96 w 133"/>
                <a:gd name="T13" fmla="*/ 184 h 184"/>
                <a:gd name="T14" fmla="*/ 99 w 133"/>
                <a:gd name="T15" fmla="*/ 181 h 184"/>
                <a:gd name="T16" fmla="*/ 102 w 133"/>
                <a:gd name="T17" fmla="*/ 181 h 184"/>
                <a:gd name="T18" fmla="*/ 105 w 133"/>
                <a:gd name="T19" fmla="*/ 179 h 184"/>
                <a:gd name="T20" fmla="*/ 108 w 133"/>
                <a:gd name="T21" fmla="*/ 179 h 184"/>
                <a:gd name="T22" fmla="*/ 111 w 133"/>
                <a:gd name="T23" fmla="*/ 176 h 184"/>
                <a:gd name="T24" fmla="*/ 113 w 133"/>
                <a:gd name="T25" fmla="*/ 176 h 184"/>
                <a:gd name="T26" fmla="*/ 116 w 133"/>
                <a:gd name="T27" fmla="*/ 173 h 184"/>
                <a:gd name="T28" fmla="*/ 119 w 133"/>
                <a:gd name="T29" fmla="*/ 173 h 184"/>
                <a:gd name="T30" fmla="*/ 119 w 133"/>
                <a:gd name="T31" fmla="*/ 170 h 184"/>
                <a:gd name="T32" fmla="*/ 122 w 133"/>
                <a:gd name="T33" fmla="*/ 170 h 184"/>
                <a:gd name="T34" fmla="*/ 125 w 133"/>
                <a:gd name="T35" fmla="*/ 167 h 184"/>
                <a:gd name="T36" fmla="*/ 128 w 133"/>
                <a:gd name="T37" fmla="*/ 167 h 184"/>
                <a:gd name="T38" fmla="*/ 128 w 133"/>
                <a:gd name="T39" fmla="*/ 164 h 184"/>
                <a:gd name="T40" fmla="*/ 130 w 133"/>
                <a:gd name="T41" fmla="*/ 164 h 184"/>
                <a:gd name="T42" fmla="*/ 130 w 133"/>
                <a:gd name="T43" fmla="*/ 164 h 184"/>
                <a:gd name="T44" fmla="*/ 133 w 133"/>
                <a:gd name="T45" fmla="*/ 162 h 184"/>
                <a:gd name="T46" fmla="*/ 133 w 133"/>
                <a:gd name="T47" fmla="*/ 162 h 184"/>
                <a:gd name="T48" fmla="*/ 133 w 133"/>
                <a:gd name="T49" fmla="*/ 162 h 184"/>
                <a:gd name="T50" fmla="*/ 43 w 133"/>
                <a:gd name="T51" fmla="*/ 0 h 184"/>
                <a:gd name="T52" fmla="*/ 43 w 133"/>
                <a:gd name="T53" fmla="*/ 0 h 184"/>
                <a:gd name="T54" fmla="*/ 43 w 133"/>
                <a:gd name="T55" fmla="*/ 0 h 184"/>
                <a:gd name="T56" fmla="*/ 43 w 133"/>
                <a:gd name="T57" fmla="*/ 0 h 184"/>
                <a:gd name="T58" fmla="*/ 40 w 133"/>
                <a:gd name="T59" fmla="*/ 3 h 184"/>
                <a:gd name="T60" fmla="*/ 40 w 133"/>
                <a:gd name="T61" fmla="*/ 3 h 184"/>
                <a:gd name="T62" fmla="*/ 37 w 133"/>
                <a:gd name="T63" fmla="*/ 6 h 184"/>
                <a:gd name="T64" fmla="*/ 34 w 133"/>
                <a:gd name="T65" fmla="*/ 6 h 184"/>
                <a:gd name="T66" fmla="*/ 31 w 133"/>
                <a:gd name="T67" fmla="*/ 6 h 184"/>
                <a:gd name="T68" fmla="*/ 31 w 133"/>
                <a:gd name="T69" fmla="*/ 9 h 184"/>
                <a:gd name="T70" fmla="*/ 28 w 133"/>
                <a:gd name="T71" fmla="*/ 12 h 184"/>
                <a:gd name="T72" fmla="*/ 26 w 133"/>
                <a:gd name="T73" fmla="*/ 12 h 184"/>
                <a:gd name="T74" fmla="*/ 23 w 133"/>
                <a:gd name="T75" fmla="*/ 14 h 184"/>
                <a:gd name="T76" fmla="*/ 20 w 133"/>
                <a:gd name="T77" fmla="*/ 14 h 184"/>
                <a:gd name="T78" fmla="*/ 17 w 133"/>
                <a:gd name="T79" fmla="*/ 17 h 184"/>
                <a:gd name="T80" fmla="*/ 14 w 133"/>
                <a:gd name="T81" fmla="*/ 17 h 184"/>
                <a:gd name="T82" fmla="*/ 11 w 133"/>
                <a:gd name="T83" fmla="*/ 20 h 184"/>
                <a:gd name="T84" fmla="*/ 9 w 133"/>
                <a:gd name="T85" fmla="*/ 20 h 184"/>
                <a:gd name="T86" fmla="*/ 6 w 133"/>
                <a:gd name="T87" fmla="*/ 20 h 184"/>
                <a:gd name="T88" fmla="*/ 6 w 133"/>
                <a:gd name="T89" fmla="*/ 23 h 184"/>
                <a:gd name="T90" fmla="*/ 3 w 133"/>
                <a:gd name="T91" fmla="*/ 23 h 184"/>
                <a:gd name="T92" fmla="*/ 3 w 133"/>
                <a:gd name="T93" fmla="*/ 23 h 184"/>
                <a:gd name="T94" fmla="*/ 0 w 133"/>
                <a:gd name="T95" fmla="*/ 23 h 184"/>
                <a:gd name="T96" fmla="*/ 0 w 133"/>
                <a:gd name="T97" fmla="*/ 23 h 184"/>
                <a:gd name="T98" fmla="*/ 0 w 133"/>
                <a:gd name="T99" fmla="*/ 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 h="184">
                  <a:moveTo>
                    <a:pt x="88" y="184"/>
                  </a:moveTo>
                  <a:lnTo>
                    <a:pt x="88" y="184"/>
                  </a:lnTo>
                  <a:lnTo>
                    <a:pt x="88" y="184"/>
                  </a:lnTo>
                  <a:lnTo>
                    <a:pt x="91" y="184"/>
                  </a:lnTo>
                  <a:lnTo>
                    <a:pt x="91" y="184"/>
                  </a:lnTo>
                  <a:lnTo>
                    <a:pt x="91" y="184"/>
                  </a:lnTo>
                  <a:lnTo>
                    <a:pt x="91" y="184"/>
                  </a:lnTo>
                  <a:lnTo>
                    <a:pt x="91" y="184"/>
                  </a:lnTo>
                  <a:lnTo>
                    <a:pt x="94" y="184"/>
                  </a:lnTo>
                  <a:lnTo>
                    <a:pt x="94" y="184"/>
                  </a:lnTo>
                  <a:lnTo>
                    <a:pt x="94" y="184"/>
                  </a:lnTo>
                  <a:lnTo>
                    <a:pt x="94" y="184"/>
                  </a:lnTo>
                  <a:lnTo>
                    <a:pt x="96" y="184"/>
                  </a:lnTo>
                  <a:lnTo>
                    <a:pt x="96" y="184"/>
                  </a:lnTo>
                  <a:lnTo>
                    <a:pt x="99" y="181"/>
                  </a:lnTo>
                  <a:lnTo>
                    <a:pt x="99" y="181"/>
                  </a:lnTo>
                  <a:lnTo>
                    <a:pt x="99" y="181"/>
                  </a:lnTo>
                  <a:lnTo>
                    <a:pt x="102" y="181"/>
                  </a:lnTo>
                  <a:lnTo>
                    <a:pt x="102" y="181"/>
                  </a:lnTo>
                  <a:lnTo>
                    <a:pt x="105" y="179"/>
                  </a:lnTo>
                  <a:lnTo>
                    <a:pt x="105" y="179"/>
                  </a:lnTo>
                  <a:lnTo>
                    <a:pt x="108" y="179"/>
                  </a:lnTo>
                  <a:lnTo>
                    <a:pt x="108" y="179"/>
                  </a:lnTo>
                  <a:lnTo>
                    <a:pt x="111" y="176"/>
                  </a:lnTo>
                  <a:lnTo>
                    <a:pt x="111" y="176"/>
                  </a:lnTo>
                  <a:lnTo>
                    <a:pt x="113" y="176"/>
                  </a:lnTo>
                  <a:lnTo>
                    <a:pt x="113" y="176"/>
                  </a:lnTo>
                  <a:lnTo>
                    <a:pt x="116" y="173"/>
                  </a:lnTo>
                  <a:lnTo>
                    <a:pt x="116" y="173"/>
                  </a:lnTo>
                  <a:lnTo>
                    <a:pt x="119" y="173"/>
                  </a:lnTo>
                  <a:lnTo>
                    <a:pt x="119" y="170"/>
                  </a:lnTo>
                  <a:lnTo>
                    <a:pt x="119" y="170"/>
                  </a:lnTo>
                  <a:lnTo>
                    <a:pt x="122" y="170"/>
                  </a:lnTo>
                  <a:lnTo>
                    <a:pt x="122" y="170"/>
                  </a:lnTo>
                  <a:lnTo>
                    <a:pt x="125" y="167"/>
                  </a:lnTo>
                  <a:lnTo>
                    <a:pt x="125" y="167"/>
                  </a:lnTo>
                  <a:lnTo>
                    <a:pt x="125" y="167"/>
                  </a:lnTo>
                  <a:lnTo>
                    <a:pt x="128" y="167"/>
                  </a:lnTo>
                  <a:lnTo>
                    <a:pt x="128" y="167"/>
                  </a:lnTo>
                  <a:lnTo>
                    <a:pt x="128" y="164"/>
                  </a:lnTo>
                  <a:lnTo>
                    <a:pt x="130" y="164"/>
                  </a:lnTo>
                  <a:lnTo>
                    <a:pt x="130" y="164"/>
                  </a:lnTo>
                  <a:lnTo>
                    <a:pt x="130" y="164"/>
                  </a:lnTo>
                  <a:lnTo>
                    <a:pt x="130" y="164"/>
                  </a:lnTo>
                  <a:lnTo>
                    <a:pt x="130" y="164"/>
                  </a:lnTo>
                  <a:lnTo>
                    <a:pt x="133" y="162"/>
                  </a:lnTo>
                  <a:lnTo>
                    <a:pt x="133" y="162"/>
                  </a:lnTo>
                  <a:lnTo>
                    <a:pt x="133" y="162"/>
                  </a:lnTo>
                  <a:lnTo>
                    <a:pt x="133" y="162"/>
                  </a:lnTo>
                  <a:lnTo>
                    <a:pt x="133" y="162"/>
                  </a:lnTo>
                  <a:lnTo>
                    <a:pt x="43" y="0"/>
                  </a:lnTo>
                  <a:lnTo>
                    <a:pt x="43" y="0"/>
                  </a:lnTo>
                  <a:lnTo>
                    <a:pt x="43" y="0"/>
                  </a:lnTo>
                  <a:lnTo>
                    <a:pt x="43" y="0"/>
                  </a:lnTo>
                  <a:lnTo>
                    <a:pt x="43" y="0"/>
                  </a:lnTo>
                  <a:lnTo>
                    <a:pt x="43" y="0"/>
                  </a:lnTo>
                  <a:lnTo>
                    <a:pt x="43" y="0"/>
                  </a:lnTo>
                  <a:lnTo>
                    <a:pt x="43" y="0"/>
                  </a:lnTo>
                  <a:lnTo>
                    <a:pt x="40" y="3"/>
                  </a:lnTo>
                  <a:lnTo>
                    <a:pt x="40" y="3"/>
                  </a:lnTo>
                  <a:lnTo>
                    <a:pt x="40" y="3"/>
                  </a:lnTo>
                  <a:lnTo>
                    <a:pt x="40" y="3"/>
                  </a:lnTo>
                  <a:lnTo>
                    <a:pt x="37" y="3"/>
                  </a:lnTo>
                  <a:lnTo>
                    <a:pt x="37" y="6"/>
                  </a:lnTo>
                  <a:lnTo>
                    <a:pt x="37" y="6"/>
                  </a:lnTo>
                  <a:lnTo>
                    <a:pt x="34" y="6"/>
                  </a:lnTo>
                  <a:lnTo>
                    <a:pt x="34" y="6"/>
                  </a:lnTo>
                  <a:lnTo>
                    <a:pt x="31" y="6"/>
                  </a:lnTo>
                  <a:lnTo>
                    <a:pt x="31" y="9"/>
                  </a:lnTo>
                  <a:lnTo>
                    <a:pt x="31" y="9"/>
                  </a:lnTo>
                  <a:lnTo>
                    <a:pt x="28" y="9"/>
                  </a:lnTo>
                  <a:lnTo>
                    <a:pt x="28" y="12"/>
                  </a:lnTo>
                  <a:lnTo>
                    <a:pt x="26" y="12"/>
                  </a:lnTo>
                  <a:lnTo>
                    <a:pt x="26" y="12"/>
                  </a:lnTo>
                  <a:lnTo>
                    <a:pt x="23" y="12"/>
                  </a:lnTo>
                  <a:lnTo>
                    <a:pt x="23" y="14"/>
                  </a:lnTo>
                  <a:lnTo>
                    <a:pt x="20" y="14"/>
                  </a:lnTo>
                  <a:lnTo>
                    <a:pt x="20" y="14"/>
                  </a:lnTo>
                  <a:lnTo>
                    <a:pt x="17" y="14"/>
                  </a:lnTo>
                  <a:lnTo>
                    <a:pt x="17" y="17"/>
                  </a:lnTo>
                  <a:lnTo>
                    <a:pt x="14" y="17"/>
                  </a:lnTo>
                  <a:lnTo>
                    <a:pt x="14" y="17"/>
                  </a:lnTo>
                  <a:lnTo>
                    <a:pt x="11" y="17"/>
                  </a:lnTo>
                  <a:lnTo>
                    <a:pt x="11" y="20"/>
                  </a:lnTo>
                  <a:lnTo>
                    <a:pt x="9" y="20"/>
                  </a:lnTo>
                  <a:lnTo>
                    <a:pt x="9" y="20"/>
                  </a:lnTo>
                  <a:lnTo>
                    <a:pt x="9" y="20"/>
                  </a:lnTo>
                  <a:lnTo>
                    <a:pt x="6" y="20"/>
                  </a:lnTo>
                  <a:lnTo>
                    <a:pt x="6" y="20"/>
                  </a:lnTo>
                  <a:lnTo>
                    <a:pt x="6" y="23"/>
                  </a:lnTo>
                  <a:lnTo>
                    <a:pt x="3" y="23"/>
                  </a:lnTo>
                  <a:lnTo>
                    <a:pt x="3" y="23"/>
                  </a:lnTo>
                  <a:lnTo>
                    <a:pt x="3" y="23"/>
                  </a:lnTo>
                  <a:lnTo>
                    <a:pt x="3" y="23"/>
                  </a:lnTo>
                  <a:lnTo>
                    <a:pt x="0" y="23"/>
                  </a:lnTo>
                  <a:lnTo>
                    <a:pt x="0" y="23"/>
                  </a:lnTo>
                  <a:lnTo>
                    <a:pt x="0" y="23"/>
                  </a:lnTo>
                  <a:lnTo>
                    <a:pt x="0" y="23"/>
                  </a:lnTo>
                  <a:lnTo>
                    <a:pt x="0" y="23"/>
                  </a:lnTo>
                  <a:lnTo>
                    <a:pt x="0" y="23"/>
                  </a:lnTo>
                  <a:lnTo>
                    <a:pt x="88" y="18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Oval 380"/>
            <p:cNvSpPr>
              <a:spLocks noChangeArrowheads="1"/>
            </p:cNvSpPr>
            <p:nvPr/>
          </p:nvSpPr>
          <p:spPr bwMode="auto">
            <a:xfrm>
              <a:off x="2905" y="1649"/>
              <a:ext cx="155" cy="156"/>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381"/>
            <p:cNvSpPr>
              <a:spLocks/>
            </p:cNvSpPr>
            <p:nvPr/>
          </p:nvSpPr>
          <p:spPr bwMode="auto">
            <a:xfrm>
              <a:off x="2973" y="1191"/>
              <a:ext cx="144" cy="492"/>
            </a:xfrm>
            <a:custGeom>
              <a:avLst/>
              <a:gdLst>
                <a:gd name="T0" fmla="*/ 0 w 144"/>
                <a:gd name="T1" fmla="*/ 472 h 492"/>
                <a:gd name="T2" fmla="*/ 0 w 144"/>
                <a:gd name="T3" fmla="*/ 475 h 492"/>
                <a:gd name="T4" fmla="*/ 0 w 144"/>
                <a:gd name="T5" fmla="*/ 478 h 492"/>
                <a:gd name="T6" fmla="*/ 0 w 144"/>
                <a:gd name="T7" fmla="*/ 478 h 492"/>
                <a:gd name="T8" fmla="*/ 3 w 144"/>
                <a:gd name="T9" fmla="*/ 481 h 492"/>
                <a:gd name="T10" fmla="*/ 3 w 144"/>
                <a:gd name="T11" fmla="*/ 484 h 492"/>
                <a:gd name="T12" fmla="*/ 5 w 144"/>
                <a:gd name="T13" fmla="*/ 484 h 492"/>
                <a:gd name="T14" fmla="*/ 8 w 144"/>
                <a:gd name="T15" fmla="*/ 486 h 492"/>
                <a:gd name="T16" fmla="*/ 11 w 144"/>
                <a:gd name="T17" fmla="*/ 486 h 492"/>
                <a:gd name="T18" fmla="*/ 14 w 144"/>
                <a:gd name="T19" fmla="*/ 489 h 492"/>
                <a:gd name="T20" fmla="*/ 17 w 144"/>
                <a:gd name="T21" fmla="*/ 489 h 492"/>
                <a:gd name="T22" fmla="*/ 20 w 144"/>
                <a:gd name="T23" fmla="*/ 489 h 492"/>
                <a:gd name="T24" fmla="*/ 22 w 144"/>
                <a:gd name="T25" fmla="*/ 492 h 492"/>
                <a:gd name="T26" fmla="*/ 25 w 144"/>
                <a:gd name="T27" fmla="*/ 492 h 492"/>
                <a:gd name="T28" fmla="*/ 28 w 144"/>
                <a:gd name="T29" fmla="*/ 492 h 492"/>
                <a:gd name="T30" fmla="*/ 31 w 144"/>
                <a:gd name="T31" fmla="*/ 492 h 492"/>
                <a:gd name="T32" fmla="*/ 34 w 144"/>
                <a:gd name="T33" fmla="*/ 492 h 492"/>
                <a:gd name="T34" fmla="*/ 36 w 144"/>
                <a:gd name="T35" fmla="*/ 492 h 492"/>
                <a:gd name="T36" fmla="*/ 39 w 144"/>
                <a:gd name="T37" fmla="*/ 489 h 492"/>
                <a:gd name="T38" fmla="*/ 42 w 144"/>
                <a:gd name="T39" fmla="*/ 489 h 492"/>
                <a:gd name="T40" fmla="*/ 45 w 144"/>
                <a:gd name="T41" fmla="*/ 489 h 492"/>
                <a:gd name="T42" fmla="*/ 45 w 144"/>
                <a:gd name="T43" fmla="*/ 486 h 492"/>
                <a:gd name="T44" fmla="*/ 48 w 144"/>
                <a:gd name="T45" fmla="*/ 486 h 492"/>
                <a:gd name="T46" fmla="*/ 48 w 144"/>
                <a:gd name="T47" fmla="*/ 484 h 492"/>
                <a:gd name="T48" fmla="*/ 48 w 144"/>
                <a:gd name="T49" fmla="*/ 484 h 492"/>
                <a:gd name="T50" fmla="*/ 144 w 144"/>
                <a:gd name="T51" fmla="*/ 11 h 492"/>
                <a:gd name="T52" fmla="*/ 144 w 144"/>
                <a:gd name="T53" fmla="*/ 11 h 492"/>
                <a:gd name="T54" fmla="*/ 141 w 144"/>
                <a:gd name="T55" fmla="*/ 14 h 492"/>
                <a:gd name="T56" fmla="*/ 141 w 144"/>
                <a:gd name="T57" fmla="*/ 14 h 492"/>
                <a:gd name="T58" fmla="*/ 138 w 144"/>
                <a:gd name="T59" fmla="*/ 17 h 492"/>
                <a:gd name="T60" fmla="*/ 136 w 144"/>
                <a:gd name="T61" fmla="*/ 17 h 492"/>
                <a:gd name="T62" fmla="*/ 133 w 144"/>
                <a:gd name="T63" fmla="*/ 17 h 492"/>
                <a:gd name="T64" fmla="*/ 130 w 144"/>
                <a:gd name="T65" fmla="*/ 17 h 492"/>
                <a:gd name="T66" fmla="*/ 127 w 144"/>
                <a:gd name="T67" fmla="*/ 17 h 492"/>
                <a:gd name="T68" fmla="*/ 124 w 144"/>
                <a:gd name="T69" fmla="*/ 17 h 492"/>
                <a:gd name="T70" fmla="*/ 121 w 144"/>
                <a:gd name="T71" fmla="*/ 17 h 492"/>
                <a:gd name="T72" fmla="*/ 119 w 144"/>
                <a:gd name="T73" fmla="*/ 17 h 492"/>
                <a:gd name="T74" fmla="*/ 116 w 144"/>
                <a:gd name="T75" fmla="*/ 17 h 492"/>
                <a:gd name="T76" fmla="*/ 110 w 144"/>
                <a:gd name="T77" fmla="*/ 14 h 492"/>
                <a:gd name="T78" fmla="*/ 107 w 144"/>
                <a:gd name="T79" fmla="*/ 14 h 492"/>
                <a:gd name="T80" fmla="*/ 104 w 144"/>
                <a:gd name="T81" fmla="*/ 14 h 492"/>
                <a:gd name="T82" fmla="*/ 102 w 144"/>
                <a:gd name="T83" fmla="*/ 11 h 492"/>
                <a:gd name="T84" fmla="*/ 99 w 144"/>
                <a:gd name="T85" fmla="*/ 11 h 492"/>
                <a:gd name="T86" fmla="*/ 99 w 144"/>
                <a:gd name="T87" fmla="*/ 8 h 492"/>
                <a:gd name="T88" fmla="*/ 96 w 144"/>
                <a:gd name="T89" fmla="*/ 8 h 492"/>
                <a:gd name="T90" fmla="*/ 93 w 144"/>
                <a:gd name="T91" fmla="*/ 5 h 492"/>
                <a:gd name="T92" fmla="*/ 93 w 144"/>
                <a:gd name="T93" fmla="*/ 3 h 492"/>
                <a:gd name="T94" fmla="*/ 93 w 144"/>
                <a:gd name="T95" fmla="*/ 3 h 492"/>
                <a:gd name="T96" fmla="*/ 93 w 144"/>
                <a:gd name="T97" fmla="*/ 0 h 492"/>
                <a:gd name="T98" fmla="*/ 93 w 144"/>
                <a:gd name="T9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492">
                  <a:moveTo>
                    <a:pt x="0" y="472"/>
                  </a:moveTo>
                  <a:lnTo>
                    <a:pt x="0" y="472"/>
                  </a:lnTo>
                  <a:lnTo>
                    <a:pt x="0" y="475"/>
                  </a:lnTo>
                  <a:lnTo>
                    <a:pt x="0" y="475"/>
                  </a:lnTo>
                  <a:lnTo>
                    <a:pt x="0" y="475"/>
                  </a:lnTo>
                  <a:lnTo>
                    <a:pt x="0" y="478"/>
                  </a:lnTo>
                  <a:lnTo>
                    <a:pt x="0" y="478"/>
                  </a:lnTo>
                  <a:lnTo>
                    <a:pt x="0" y="478"/>
                  </a:lnTo>
                  <a:lnTo>
                    <a:pt x="3" y="481"/>
                  </a:lnTo>
                  <a:lnTo>
                    <a:pt x="3" y="481"/>
                  </a:lnTo>
                  <a:lnTo>
                    <a:pt x="3" y="481"/>
                  </a:lnTo>
                  <a:lnTo>
                    <a:pt x="3" y="484"/>
                  </a:lnTo>
                  <a:lnTo>
                    <a:pt x="5" y="484"/>
                  </a:lnTo>
                  <a:lnTo>
                    <a:pt x="5" y="484"/>
                  </a:lnTo>
                  <a:lnTo>
                    <a:pt x="5" y="484"/>
                  </a:lnTo>
                  <a:lnTo>
                    <a:pt x="8" y="486"/>
                  </a:lnTo>
                  <a:lnTo>
                    <a:pt x="8" y="486"/>
                  </a:lnTo>
                  <a:lnTo>
                    <a:pt x="11" y="486"/>
                  </a:lnTo>
                  <a:lnTo>
                    <a:pt x="11" y="486"/>
                  </a:lnTo>
                  <a:lnTo>
                    <a:pt x="14" y="489"/>
                  </a:lnTo>
                  <a:lnTo>
                    <a:pt x="14" y="489"/>
                  </a:lnTo>
                  <a:lnTo>
                    <a:pt x="17" y="489"/>
                  </a:lnTo>
                  <a:lnTo>
                    <a:pt x="17" y="489"/>
                  </a:lnTo>
                  <a:lnTo>
                    <a:pt x="20" y="489"/>
                  </a:lnTo>
                  <a:lnTo>
                    <a:pt x="20" y="489"/>
                  </a:lnTo>
                  <a:lnTo>
                    <a:pt x="22" y="492"/>
                  </a:lnTo>
                  <a:lnTo>
                    <a:pt x="22" y="492"/>
                  </a:lnTo>
                  <a:lnTo>
                    <a:pt x="25" y="492"/>
                  </a:lnTo>
                  <a:lnTo>
                    <a:pt x="28" y="492"/>
                  </a:lnTo>
                  <a:lnTo>
                    <a:pt x="28" y="492"/>
                  </a:lnTo>
                  <a:lnTo>
                    <a:pt x="31" y="492"/>
                  </a:lnTo>
                  <a:lnTo>
                    <a:pt x="31" y="492"/>
                  </a:lnTo>
                  <a:lnTo>
                    <a:pt x="34" y="492"/>
                  </a:lnTo>
                  <a:lnTo>
                    <a:pt x="34" y="492"/>
                  </a:lnTo>
                  <a:lnTo>
                    <a:pt x="36" y="492"/>
                  </a:lnTo>
                  <a:lnTo>
                    <a:pt x="36" y="492"/>
                  </a:lnTo>
                  <a:lnTo>
                    <a:pt x="39" y="489"/>
                  </a:lnTo>
                  <a:lnTo>
                    <a:pt x="39" y="489"/>
                  </a:lnTo>
                  <a:lnTo>
                    <a:pt x="42" y="489"/>
                  </a:lnTo>
                  <a:lnTo>
                    <a:pt x="42" y="489"/>
                  </a:lnTo>
                  <a:lnTo>
                    <a:pt x="42" y="489"/>
                  </a:lnTo>
                  <a:lnTo>
                    <a:pt x="45" y="489"/>
                  </a:lnTo>
                  <a:lnTo>
                    <a:pt x="45" y="486"/>
                  </a:lnTo>
                  <a:lnTo>
                    <a:pt x="45" y="486"/>
                  </a:lnTo>
                  <a:lnTo>
                    <a:pt x="48" y="486"/>
                  </a:lnTo>
                  <a:lnTo>
                    <a:pt x="48" y="486"/>
                  </a:lnTo>
                  <a:lnTo>
                    <a:pt x="48" y="484"/>
                  </a:lnTo>
                  <a:lnTo>
                    <a:pt x="48" y="484"/>
                  </a:lnTo>
                  <a:lnTo>
                    <a:pt x="48" y="484"/>
                  </a:lnTo>
                  <a:lnTo>
                    <a:pt x="48" y="484"/>
                  </a:lnTo>
                  <a:lnTo>
                    <a:pt x="144" y="11"/>
                  </a:lnTo>
                  <a:lnTo>
                    <a:pt x="144" y="11"/>
                  </a:lnTo>
                  <a:lnTo>
                    <a:pt x="144" y="11"/>
                  </a:lnTo>
                  <a:lnTo>
                    <a:pt x="144" y="11"/>
                  </a:lnTo>
                  <a:lnTo>
                    <a:pt x="141" y="14"/>
                  </a:lnTo>
                  <a:lnTo>
                    <a:pt x="141" y="14"/>
                  </a:lnTo>
                  <a:lnTo>
                    <a:pt x="141" y="14"/>
                  </a:lnTo>
                  <a:lnTo>
                    <a:pt x="141" y="14"/>
                  </a:lnTo>
                  <a:lnTo>
                    <a:pt x="138" y="14"/>
                  </a:lnTo>
                  <a:lnTo>
                    <a:pt x="138" y="17"/>
                  </a:lnTo>
                  <a:lnTo>
                    <a:pt x="138" y="17"/>
                  </a:lnTo>
                  <a:lnTo>
                    <a:pt x="136" y="17"/>
                  </a:lnTo>
                  <a:lnTo>
                    <a:pt x="136" y="17"/>
                  </a:lnTo>
                  <a:lnTo>
                    <a:pt x="133" y="17"/>
                  </a:lnTo>
                  <a:lnTo>
                    <a:pt x="133" y="17"/>
                  </a:lnTo>
                  <a:lnTo>
                    <a:pt x="130" y="17"/>
                  </a:lnTo>
                  <a:lnTo>
                    <a:pt x="130" y="17"/>
                  </a:lnTo>
                  <a:lnTo>
                    <a:pt x="127" y="17"/>
                  </a:lnTo>
                  <a:lnTo>
                    <a:pt x="127" y="17"/>
                  </a:lnTo>
                  <a:lnTo>
                    <a:pt x="124" y="17"/>
                  </a:lnTo>
                  <a:lnTo>
                    <a:pt x="124" y="17"/>
                  </a:lnTo>
                  <a:lnTo>
                    <a:pt x="121" y="17"/>
                  </a:lnTo>
                  <a:lnTo>
                    <a:pt x="119" y="17"/>
                  </a:lnTo>
                  <a:lnTo>
                    <a:pt x="119" y="17"/>
                  </a:lnTo>
                  <a:lnTo>
                    <a:pt x="116" y="17"/>
                  </a:lnTo>
                  <a:lnTo>
                    <a:pt x="116" y="17"/>
                  </a:lnTo>
                  <a:lnTo>
                    <a:pt x="113" y="17"/>
                  </a:lnTo>
                  <a:lnTo>
                    <a:pt x="110" y="14"/>
                  </a:lnTo>
                  <a:lnTo>
                    <a:pt x="110" y="14"/>
                  </a:lnTo>
                  <a:lnTo>
                    <a:pt x="107" y="14"/>
                  </a:lnTo>
                  <a:lnTo>
                    <a:pt x="107" y="14"/>
                  </a:lnTo>
                  <a:lnTo>
                    <a:pt x="104" y="14"/>
                  </a:lnTo>
                  <a:lnTo>
                    <a:pt x="104" y="11"/>
                  </a:lnTo>
                  <a:lnTo>
                    <a:pt x="102" y="11"/>
                  </a:lnTo>
                  <a:lnTo>
                    <a:pt x="102" y="11"/>
                  </a:lnTo>
                  <a:lnTo>
                    <a:pt x="99" y="11"/>
                  </a:lnTo>
                  <a:lnTo>
                    <a:pt x="99" y="8"/>
                  </a:lnTo>
                  <a:lnTo>
                    <a:pt x="99" y="8"/>
                  </a:lnTo>
                  <a:lnTo>
                    <a:pt x="96" y="8"/>
                  </a:lnTo>
                  <a:lnTo>
                    <a:pt x="96" y="8"/>
                  </a:lnTo>
                  <a:lnTo>
                    <a:pt x="96" y="5"/>
                  </a:lnTo>
                  <a:lnTo>
                    <a:pt x="93" y="5"/>
                  </a:lnTo>
                  <a:lnTo>
                    <a:pt x="93" y="5"/>
                  </a:lnTo>
                  <a:lnTo>
                    <a:pt x="93" y="3"/>
                  </a:lnTo>
                  <a:lnTo>
                    <a:pt x="93" y="3"/>
                  </a:lnTo>
                  <a:lnTo>
                    <a:pt x="93" y="3"/>
                  </a:lnTo>
                  <a:lnTo>
                    <a:pt x="93" y="0"/>
                  </a:lnTo>
                  <a:lnTo>
                    <a:pt x="93" y="0"/>
                  </a:lnTo>
                  <a:lnTo>
                    <a:pt x="93" y="0"/>
                  </a:lnTo>
                  <a:lnTo>
                    <a:pt x="93" y="0"/>
                  </a:lnTo>
                  <a:lnTo>
                    <a:pt x="0" y="47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Oval 382"/>
            <p:cNvSpPr>
              <a:spLocks noChangeArrowheads="1"/>
            </p:cNvSpPr>
            <p:nvPr/>
          </p:nvSpPr>
          <p:spPr bwMode="auto">
            <a:xfrm>
              <a:off x="4119" y="2433"/>
              <a:ext cx="156" cy="156"/>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383"/>
            <p:cNvSpPr>
              <a:spLocks/>
            </p:cNvSpPr>
            <p:nvPr/>
          </p:nvSpPr>
          <p:spPr bwMode="auto">
            <a:xfrm>
              <a:off x="3782" y="2523"/>
              <a:ext cx="376" cy="264"/>
            </a:xfrm>
            <a:custGeom>
              <a:avLst/>
              <a:gdLst>
                <a:gd name="T0" fmla="*/ 374 w 376"/>
                <a:gd name="T1" fmla="*/ 46 h 264"/>
                <a:gd name="T2" fmla="*/ 374 w 376"/>
                <a:gd name="T3" fmla="*/ 43 h 264"/>
                <a:gd name="T4" fmla="*/ 376 w 376"/>
                <a:gd name="T5" fmla="*/ 43 h 264"/>
                <a:gd name="T6" fmla="*/ 376 w 376"/>
                <a:gd name="T7" fmla="*/ 40 h 264"/>
                <a:gd name="T8" fmla="*/ 376 w 376"/>
                <a:gd name="T9" fmla="*/ 37 h 264"/>
                <a:gd name="T10" fmla="*/ 376 w 376"/>
                <a:gd name="T11" fmla="*/ 37 h 264"/>
                <a:gd name="T12" fmla="*/ 376 w 376"/>
                <a:gd name="T13" fmla="*/ 34 h 264"/>
                <a:gd name="T14" fmla="*/ 374 w 376"/>
                <a:gd name="T15" fmla="*/ 32 h 264"/>
                <a:gd name="T16" fmla="*/ 374 w 376"/>
                <a:gd name="T17" fmla="*/ 29 h 264"/>
                <a:gd name="T18" fmla="*/ 374 w 376"/>
                <a:gd name="T19" fmla="*/ 26 h 264"/>
                <a:gd name="T20" fmla="*/ 371 w 376"/>
                <a:gd name="T21" fmla="*/ 23 h 264"/>
                <a:gd name="T22" fmla="*/ 371 w 376"/>
                <a:gd name="T23" fmla="*/ 20 h 264"/>
                <a:gd name="T24" fmla="*/ 368 w 376"/>
                <a:gd name="T25" fmla="*/ 17 h 264"/>
                <a:gd name="T26" fmla="*/ 368 w 376"/>
                <a:gd name="T27" fmla="*/ 15 h 264"/>
                <a:gd name="T28" fmla="*/ 365 w 376"/>
                <a:gd name="T29" fmla="*/ 12 h 264"/>
                <a:gd name="T30" fmla="*/ 362 w 376"/>
                <a:gd name="T31" fmla="*/ 9 h 264"/>
                <a:gd name="T32" fmla="*/ 360 w 376"/>
                <a:gd name="T33" fmla="*/ 6 h 264"/>
                <a:gd name="T34" fmla="*/ 360 w 376"/>
                <a:gd name="T35" fmla="*/ 6 h 264"/>
                <a:gd name="T36" fmla="*/ 357 w 376"/>
                <a:gd name="T37" fmla="*/ 3 h 264"/>
                <a:gd name="T38" fmla="*/ 354 w 376"/>
                <a:gd name="T39" fmla="*/ 3 h 264"/>
                <a:gd name="T40" fmla="*/ 351 w 376"/>
                <a:gd name="T41" fmla="*/ 0 h 264"/>
                <a:gd name="T42" fmla="*/ 351 w 376"/>
                <a:gd name="T43" fmla="*/ 0 h 264"/>
                <a:gd name="T44" fmla="*/ 348 w 376"/>
                <a:gd name="T45" fmla="*/ 0 h 264"/>
                <a:gd name="T46" fmla="*/ 348 w 376"/>
                <a:gd name="T47" fmla="*/ 0 h 264"/>
                <a:gd name="T48" fmla="*/ 345 w 376"/>
                <a:gd name="T49" fmla="*/ 0 h 264"/>
                <a:gd name="T50" fmla="*/ 0 w 376"/>
                <a:gd name="T51" fmla="*/ 218 h 264"/>
                <a:gd name="T52" fmla="*/ 3 w 376"/>
                <a:gd name="T53" fmla="*/ 218 h 264"/>
                <a:gd name="T54" fmla="*/ 3 w 376"/>
                <a:gd name="T55" fmla="*/ 218 h 264"/>
                <a:gd name="T56" fmla="*/ 6 w 376"/>
                <a:gd name="T57" fmla="*/ 218 h 264"/>
                <a:gd name="T58" fmla="*/ 6 w 376"/>
                <a:gd name="T59" fmla="*/ 218 h 264"/>
                <a:gd name="T60" fmla="*/ 9 w 376"/>
                <a:gd name="T61" fmla="*/ 221 h 264"/>
                <a:gd name="T62" fmla="*/ 11 w 376"/>
                <a:gd name="T63" fmla="*/ 221 h 264"/>
                <a:gd name="T64" fmla="*/ 14 w 376"/>
                <a:gd name="T65" fmla="*/ 224 h 264"/>
                <a:gd name="T66" fmla="*/ 14 w 376"/>
                <a:gd name="T67" fmla="*/ 227 h 264"/>
                <a:gd name="T68" fmla="*/ 17 w 376"/>
                <a:gd name="T69" fmla="*/ 227 h 264"/>
                <a:gd name="T70" fmla="*/ 20 w 376"/>
                <a:gd name="T71" fmla="*/ 230 h 264"/>
                <a:gd name="T72" fmla="*/ 20 w 376"/>
                <a:gd name="T73" fmla="*/ 232 h 264"/>
                <a:gd name="T74" fmla="*/ 23 w 376"/>
                <a:gd name="T75" fmla="*/ 235 h 264"/>
                <a:gd name="T76" fmla="*/ 26 w 376"/>
                <a:gd name="T77" fmla="*/ 238 h 264"/>
                <a:gd name="T78" fmla="*/ 26 w 376"/>
                <a:gd name="T79" fmla="*/ 241 h 264"/>
                <a:gd name="T80" fmla="*/ 28 w 376"/>
                <a:gd name="T81" fmla="*/ 244 h 264"/>
                <a:gd name="T82" fmla="*/ 28 w 376"/>
                <a:gd name="T83" fmla="*/ 247 h 264"/>
                <a:gd name="T84" fmla="*/ 28 w 376"/>
                <a:gd name="T85" fmla="*/ 249 h 264"/>
                <a:gd name="T86" fmla="*/ 31 w 376"/>
                <a:gd name="T87" fmla="*/ 252 h 264"/>
                <a:gd name="T88" fmla="*/ 31 w 376"/>
                <a:gd name="T89" fmla="*/ 255 h 264"/>
                <a:gd name="T90" fmla="*/ 31 w 376"/>
                <a:gd name="T91" fmla="*/ 258 h 264"/>
                <a:gd name="T92" fmla="*/ 31 w 376"/>
                <a:gd name="T93" fmla="*/ 261 h 264"/>
                <a:gd name="T94" fmla="*/ 31 w 376"/>
                <a:gd name="T95" fmla="*/ 261 h 264"/>
                <a:gd name="T96" fmla="*/ 28 w 376"/>
                <a:gd name="T97" fmla="*/ 264 h 264"/>
                <a:gd name="T98" fmla="*/ 28 w 376"/>
                <a:gd name="T9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6" h="264">
                  <a:moveTo>
                    <a:pt x="374" y="46"/>
                  </a:moveTo>
                  <a:lnTo>
                    <a:pt x="374" y="46"/>
                  </a:lnTo>
                  <a:lnTo>
                    <a:pt x="374" y="43"/>
                  </a:lnTo>
                  <a:lnTo>
                    <a:pt x="374" y="43"/>
                  </a:lnTo>
                  <a:lnTo>
                    <a:pt x="376" y="43"/>
                  </a:lnTo>
                  <a:lnTo>
                    <a:pt x="376" y="43"/>
                  </a:lnTo>
                  <a:lnTo>
                    <a:pt x="376" y="40"/>
                  </a:lnTo>
                  <a:lnTo>
                    <a:pt x="376" y="40"/>
                  </a:lnTo>
                  <a:lnTo>
                    <a:pt x="376" y="40"/>
                  </a:lnTo>
                  <a:lnTo>
                    <a:pt x="376" y="37"/>
                  </a:lnTo>
                  <a:lnTo>
                    <a:pt x="376" y="37"/>
                  </a:lnTo>
                  <a:lnTo>
                    <a:pt x="376" y="37"/>
                  </a:lnTo>
                  <a:lnTo>
                    <a:pt x="376" y="34"/>
                  </a:lnTo>
                  <a:lnTo>
                    <a:pt x="376" y="34"/>
                  </a:lnTo>
                  <a:lnTo>
                    <a:pt x="376" y="32"/>
                  </a:lnTo>
                  <a:lnTo>
                    <a:pt x="374" y="32"/>
                  </a:lnTo>
                  <a:lnTo>
                    <a:pt x="374" y="29"/>
                  </a:lnTo>
                  <a:lnTo>
                    <a:pt x="374" y="29"/>
                  </a:lnTo>
                  <a:lnTo>
                    <a:pt x="374" y="26"/>
                  </a:lnTo>
                  <a:lnTo>
                    <a:pt x="374" y="26"/>
                  </a:lnTo>
                  <a:lnTo>
                    <a:pt x="374" y="23"/>
                  </a:lnTo>
                  <a:lnTo>
                    <a:pt x="371" y="23"/>
                  </a:lnTo>
                  <a:lnTo>
                    <a:pt x="371" y="20"/>
                  </a:lnTo>
                  <a:lnTo>
                    <a:pt x="371" y="20"/>
                  </a:lnTo>
                  <a:lnTo>
                    <a:pt x="368" y="17"/>
                  </a:lnTo>
                  <a:lnTo>
                    <a:pt x="368" y="17"/>
                  </a:lnTo>
                  <a:lnTo>
                    <a:pt x="368" y="15"/>
                  </a:lnTo>
                  <a:lnTo>
                    <a:pt x="368" y="15"/>
                  </a:lnTo>
                  <a:lnTo>
                    <a:pt x="365" y="12"/>
                  </a:lnTo>
                  <a:lnTo>
                    <a:pt x="365" y="12"/>
                  </a:lnTo>
                  <a:lnTo>
                    <a:pt x="362" y="12"/>
                  </a:lnTo>
                  <a:lnTo>
                    <a:pt x="362" y="9"/>
                  </a:lnTo>
                  <a:lnTo>
                    <a:pt x="362" y="9"/>
                  </a:lnTo>
                  <a:lnTo>
                    <a:pt x="360" y="6"/>
                  </a:lnTo>
                  <a:lnTo>
                    <a:pt x="360" y="6"/>
                  </a:lnTo>
                  <a:lnTo>
                    <a:pt x="360" y="6"/>
                  </a:lnTo>
                  <a:lnTo>
                    <a:pt x="357" y="3"/>
                  </a:lnTo>
                  <a:lnTo>
                    <a:pt x="357" y="3"/>
                  </a:lnTo>
                  <a:lnTo>
                    <a:pt x="357" y="3"/>
                  </a:lnTo>
                  <a:lnTo>
                    <a:pt x="354" y="3"/>
                  </a:lnTo>
                  <a:lnTo>
                    <a:pt x="354" y="3"/>
                  </a:lnTo>
                  <a:lnTo>
                    <a:pt x="351" y="0"/>
                  </a:lnTo>
                  <a:lnTo>
                    <a:pt x="351" y="0"/>
                  </a:lnTo>
                  <a:lnTo>
                    <a:pt x="351" y="0"/>
                  </a:lnTo>
                  <a:lnTo>
                    <a:pt x="351" y="0"/>
                  </a:lnTo>
                  <a:lnTo>
                    <a:pt x="348" y="0"/>
                  </a:lnTo>
                  <a:lnTo>
                    <a:pt x="348" y="0"/>
                  </a:lnTo>
                  <a:lnTo>
                    <a:pt x="348" y="0"/>
                  </a:lnTo>
                  <a:lnTo>
                    <a:pt x="345" y="0"/>
                  </a:lnTo>
                  <a:lnTo>
                    <a:pt x="345" y="0"/>
                  </a:lnTo>
                  <a:lnTo>
                    <a:pt x="0" y="218"/>
                  </a:lnTo>
                  <a:lnTo>
                    <a:pt x="0" y="218"/>
                  </a:lnTo>
                  <a:lnTo>
                    <a:pt x="3" y="218"/>
                  </a:lnTo>
                  <a:lnTo>
                    <a:pt x="3" y="218"/>
                  </a:lnTo>
                  <a:lnTo>
                    <a:pt x="3" y="218"/>
                  </a:lnTo>
                  <a:lnTo>
                    <a:pt x="3" y="218"/>
                  </a:lnTo>
                  <a:lnTo>
                    <a:pt x="6" y="218"/>
                  </a:lnTo>
                  <a:lnTo>
                    <a:pt x="6" y="218"/>
                  </a:lnTo>
                  <a:lnTo>
                    <a:pt x="6" y="218"/>
                  </a:lnTo>
                  <a:lnTo>
                    <a:pt x="6" y="218"/>
                  </a:lnTo>
                  <a:lnTo>
                    <a:pt x="9" y="218"/>
                  </a:lnTo>
                  <a:lnTo>
                    <a:pt x="9" y="221"/>
                  </a:lnTo>
                  <a:lnTo>
                    <a:pt x="9" y="221"/>
                  </a:lnTo>
                  <a:lnTo>
                    <a:pt x="11" y="221"/>
                  </a:lnTo>
                  <a:lnTo>
                    <a:pt x="11" y="221"/>
                  </a:lnTo>
                  <a:lnTo>
                    <a:pt x="14" y="224"/>
                  </a:lnTo>
                  <a:lnTo>
                    <a:pt x="14" y="224"/>
                  </a:lnTo>
                  <a:lnTo>
                    <a:pt x="14" y="227"/>
                  </a:lnTo>
                  <a:lnTo>
                    <a:pt x="17" y="227"/>
                  </a:lnTo>
                  <a:lnTo>
                    <a:pt x="17" y="227"/>
                  </a:lnTo>
                  <a:lnTo>
                    <a:pt x="17" y="230"/>
                  </a:lnTo>
                  <a:lnTo>
                    <a:pt x="20" y="230"/>
                  </a:lnTo>
                  <a:lnTo>
                    <a:pt x="20" y="232"/>
                  </a:lnTo>
                  <a:lnTo>
                    <a:pt x="20" y="232"/>
                  </a:lnTo>
                  <a:lnTo>
                    <a:pt x="23" y="235"/>
                  </a:lnTo>
                  <a:lnTo>
                    <a:pt x="23" y="235"/>
                  </a:lnTo>
                  <a:lnTo>
                    <a:pt x="23" y="238"/>
                  </a:lnTo>
                  <a:lnTo>
                    <a:pt x="26" y="238"/>
                  </a:lnTo>
                  <a:lnTo>
                    <a:pt x="26" y="241"/>
                  </a:lnTo>
                  <a:lnTo>
                    <a:pt x="26" y="241"/>
                  </a:lnTo>
                  <a:lnTo>
                    <a:pt x="26" y="244"/>
                  </a:lnTo>
                  <a:lnTo>
                    <a:pt x="28" y="244"/>
                  </a:lnTo>
                  <a:lnTo>
                    <a:pt x="28" y="247"/>
                  </a:lnTo>
                  <a:lnTo>
                    <a:pt x="28" y="247"/>
                  </a:lnTo>
                  <a:lnTo>
                    <a:pt x="28" y="249"/>
                  </a:lnTo>
                  <a:lnTo>
                    <a:pt x="28" y="249"/>
                  </a:lnTo>
                  <a:lnTo>
                    <a:pt x="28" y="252"/>
                  </a:lnTo>
                  <a:lnTo>
                    <a:pt x="31" y="252"/>
                  </a:lnTo>
                  <a:lnTo>
                    <a:pt x="31" y="255"/>
                  </a:lnTo>
                  <a:lnTo>
                    <a:pt x="31" y="255"/>
                  </a:lnTo>
                  <a:lnTo>
                    <a:pt x="31" y="258"/>
                  </a:lnTo>
                  <a:lnTo>
                    <a:pt x="31" y="258"/>
                  </a:lnTo>
                  <a:lnTo>
                    <a:pt x="31" y="258"/>
                  </a:lnTo>
                  <a:lnTo>
                    <a:pt x="31" y="261"/>
                  </a:lnTo>
                  <a:lnTo>
                    <a:pt x="31" y="261"/>
                  </a:lnTo>
                  <a:lnTo>
                    <a:pt x="31" y="261"/>
                  </a:lnTo>
                  <a:lnTo>
                    <a:pt x="28" y="261"/>
                  </a:lnTo>
                  <a:lnTo>
                    <a:pt x="28" y="264"/>
                  </a:lnTo>
                  <a:lnTo>
                    <a:pt x="28" y="264"/>
                  </a:lnTo>
                  <a:lnTo>
                    <a:pt x="28" y="264"/>
                  </a:lnTo>
                  <a:lnTo>
                    <a:pt x="374" y="4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Oval 384"/>
            <p:cNvSpPr>
              <a:spLocks noChangeArrowheads="1"/>
            </p:cNvSpPr>
            <p:nvPr/>
          </p:nvSpPr>
          <p:spPr bwMode="auto">
            <a:xfrm>
              <a:off x="3666" y="950"/>
              <a:ext cx="156" cy="156"/>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385"/>
            <p:cNvSpPr>
              <a:spLocks/>
            </p:cNvSpPr>
            <p:nvPr/>
          </p:nvSpPr>
          <p:spPr bwMode="auto">
            <a:xfrm>
              <a:off x="3264" y="1007"/>
              <a:ext cx="428" cy="71"/>
            </a:xfrm>
            <a:custGeom>
              <a:avLst/>
              <a:gdLst>
                <a:gd name="T0" fmla="*/ 419 w 428"/>
                <a:gd name="T1" fmla="*/ 51 h 71"/>
                <a:gd name="T2" fmla="*/ 419 w 428"/>
                <a:gd name="T3" fmla="*/ 51 h 71"/>
                <a:gd name="T4" fmla="*/ 422 w 428"/>
                <a:gd name="T5" fmla="*/ 48 h 71"/>
                <a:gd name="T6" fmla="*/ 422 w 428"/>
                <a:gd name="T7" fmla="*/ 48 h 71"/>
                <a:gd name="T8" fmla="*/ 425 w 428"/>
                <a:gd name="T9" fmla="*/ 45 h 71"/>
                <a:gd name="T10" fmla="*/ 425 w 428"/>
                <a:gd name="T11" fmla="*/ 45 h 71"/>
                <a:gd name="T12" fmla="*/ 425 w 428"/>
                <a:gd name="T13" fmla="*/ 42 h 71"/>
                <a:gd name="T14" fmla="*/ 428 w 428"/>
                <a:gd name="T15" fmla="*/ 39 h 71"/>
                <a:gd name="T16" fmla="*/ 428 w 428"/>
                <a:gd name="T17" fmla="*/ 37 h 71"/>
                <a:gd name="T18" fmla="*/ 428 w 428"/>
                <a:gd name="T19" fmla="*/ 34 h 71"/>
                <a:gd name="T20" fmla="*/ 428 w 428"/>
                <a:gd name="T21" fmla="*/ 31 h 71"/>
                <a:gd name="T22" fmla="*/ 428 w 428"/>
                <a:gd name="T23" fmla="*/ 28 h 71"/>
                <a:gd name="T24" fmla="*/ 428 w 428"/>
                <a:gd name="T25" fmla="*/ 22 h 71"/>
                <a:gd name="T26" fmla="*/ 428 w 428"/>
                <a:gd name="T27" fmla="*/ 20 h 71"/>
                <a:gd name="T28" fmla="*/ 428 w 428"/>
                <a:gd name="T29" fmla="*/ 17 h 71"/>
                <a:gd name="T30" fmla="*/ 428 w 428"/>
                <a:gd name="T31" fmla="*/ 14 h 71"/>
                <a:gd name="T32" fmla="*/ 425 w 428"/>
                <a:gd name="T33" fmla="*/ 11 h 71"/>
                <a:gd name="T34" fmla="*/ 425 w 428"/>
                <a:gd name="T35" fmla="*/ 8 h 71"/>
                <a:gd name="T36" fmla="*/ 425 w 428"/>
                <a:gd name="T37" fmla="*/ 6 h 71"/>
                <a:gd name="T38" fmla="*/ 422 w 428"/>
                <a:gd name="T39" fmla="*/ 6 h 71"/>
                <a:gd name="T40" fmla="*/ 422 w 428"/>
                <a:gd name="T41" fmla="*/ 3 h 71"/>
                <a:gd name="T42" fmla="*/ 419 w 428"/>
                <a:gd name="T43" fmla="*/ 0 h 71"/>
                <a:gd name="T44" fmla="*/ 419 w 428"/>
                <a:gd name="T45" fmla="*/ 0 h 71"/>
                <a:gd name="T46" fmla="*/ 416 w 428"/>
                <a:gd name="T47" fmla="*/ 0 h 71"/>
                <a:gd name="T48" fmla="*/ 416 w 428"/>
                <a:gd name="T49" fmla="*/ 0 h 71"/>
                <a:gd name="T50" fmla="*/ 0 w 428"/>
                <a:gd name="T51" fmla="*/ 17 h 71"/>
                <a:gd name="T52" fmla="*/ 0 w 428"/>
                <a:gd name="T53" fmla="*/ 17 h 71"/>
                <a:gd name="T54" fmla="*/ 3 w 428"/>
                <a:gd name="T55" fmla="*/ 17 h 71"/>
                <a:gd name="T56" fmla="*/ 3 w 428"/>
                <a:gd name="T57" fmla="*/ 20 h 71"/>
                <a:gd name="T58" fmla="*/ 6 w 428"/>
                <a:gd name="T59" fmla="*/ 20 h 71"/>
                <a:gd name="T60" fmla="*/ 6 w 428"/>
                <a:gd name="T61" fmla="*/ 22 h 71"/>
                <a:gd name="T62" fmla="*/ 6 w 428"/>
                <a:gd name="T63" fmla="*/ 25 h 71"/>
                <a:gd name="T64" fmla="*/ 9 w 428"/>
                <a:gd name="T65" fmla="*/ 28 h 71"/>
                <a:gd name="T66" fmla="*/ 9 w 428"/>
                <a:gd name="T67" fmla="*/ 31 h 71"/>
                <a:gd name="T68" fmla="*/ 9 w 428"/>
                <a:gd name="T69" fmla="*/ 34 h 71"/>
                <a:gd name="T70" fmla="*/ 12 w 428"/>
                <a:gd name="T71" fmla="*/ 37 h 71"/>
                <a:gd name="T72" fmla="*/ 12 w 428"/>
                <a:gd name="T73" fmla="*/ 39 h 71"/>
                <a:gd name="T74" fmla="*/ 12 w 428"/>
                <a:gd name="T75" fmla="*/ 45 h 71"/>
                <a:gd name="T76" fmla="*/ 12 w 428"/>
                <a:gd name="T77" fmla="*/ 48 h 71"/>
                <a:gd name="T78" fmla="*/ 12 w 428"/>
                <a:gd name="T79" fmla="*/ 51 h 71"/>
                <a:gd name="T80" fmla="*/ 12 w 428"/>
                <a:gd name="T81" fmla="*/ 54 h 71"/>
                <a:gd name="T82" fmla="*/ 9 w 428"/>
                <a:gd name="T83" fmla="*/ 56 h 71"/>
                <a:gd name="T84" fmla="*/ 9 w 428"/>
                <a:gd name="T85" fmla="*/ 59 h 71"/>
                <a:gd name="T86" fmla="*/ 9 w 428"/>
                <a:gd name="T87" fmla="*/ 62 h 71"/>
                <a:gd name="T88" fmla="*/ 9 w 428"/>
                <a:gd name="T89" fmla="*/ 65 h 71"/>
                <a:gd name="T90" fmla="*/ 6 w 428"/>
                <a:gd name="T91" fmla="*/ 68 h 71"/>
                <a:gd name="T92" fmla="*/ 6 w 428"/>
                <a:gd name="T93" fmla="*/ 68 h 71"/>
                <a:gd name="T94" fmla="*/ 6 w 428"/>
                <a:gd name="T95" fmla="*/ 71 h 71"/>
                <a:gd name="T96" fmla="*/ 3 w 428"/>
                <a:gd name="T97" fmla="*/ 71 h 71"/>
                <a:gd name="T98" fmla="*/ 3 w 428"/>
                <a:gd name="T9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8" h="71">
                  <a:moveTo>
                    <a:pt x="416" y="51"/>
                  </a:moveTo>
                  <a:lnTo>
                    <a:pt x="419" y="51"/>
                  </a:lnTo>
                  <a:lnTo>
                    <a:pt x="419" y="51"/>
                  </a:lnTo>
                  <a:lnTo>
                    <a:pt x="419" y="51"/>
                  </a:lnTo>
                  <a:lnTo>
                    <a:pt x="419" y="51"/>
                  </a:lnTo>
                  <a:lnTo>
                    <a:pt x="422" y="48"/>
                  </a:lnTo>
                  <a:lnTo>
                    <a:pt x="422" y="48"/>
                  </a:lnTo>
                  <a:lnTo>
                    <a:pt x="422" y="48"/>
                  </a:lnTo>
                  <a:lnTo>
                    <a:pt x="422" y="48"/>
                  </a:lnTo>
                  <a:lnTo>
                    <a:pt x="425" y="45"/>
                  </a:lnTo>
                  <a:lnTo>
                    <a:pt x="425" y="45"/>
                  </a:lnTo>
                  <a:lnTo>
                    <a:pt x="425" y="45"/>
                  </a:lnTo>
                  <a:lnTo>
                    <a:pt x="425" y="42"/>
                  </a:lnTo>
                  <a:lnTo>
                    <a:pt x="425" y="42"/>
                  </a:lnTo>
                  <a:lnTo>
                    <a:pt x="425" y="39"/>
                  </a:lnTo>
                  <a:lnTo>
                    <a:pt x="428" y="39"/>
                  </a:lnTo>
                  <a:lnTo>
                    <a:pt x="428" y="37"/>
                  </a:lnTo>
                  <a:lnTo>
                    <a:pt x="428" y="37"/>
                  </a:lnTo>
                  <a:lnTo>
                    <a:pt x="428" y="34"/>
                  </a:lnTo>
                  <a:lnTo>
                    <a:pt x="428" y="34"/>
                  </a:lnTo>
                  <a:lnTo>
                    <a:pt x="428" y="31"/>
                  </a:lnTo>
                  <a:lnTo>
                    <a:pt x="428" y="31"/>
                  </a:lnTo>
                  <a:lnTo>
                    <a:pt x="428" y="28"/>
                  </a:lnTo>
                  <a:lnTo>
                    <a:pt x="428" y="28"/>
                  </a:lnTo>
                  <a:lnTo>
                    <a:pt x="428" y="25"/>
                  </a:lnTo>
                  <a:lnTo>
                    <a:pt x="428" y="22"/>
                  </a:lnTo>
                  <a:lnTo>
                    <a:pt x="428" y="22"/>
                  </a:lnTo>
                  <a:lnTo>
                    <a:pt x="428" y="20"/>
                  </a:lnTo>
                  <a:lnTo>
                    <a:pt x="428" y="20"/>
                  </a:lnTo>
                  <a:lnTo>
                    <a:pt x="428" y="17"/>
                  </a:lnTo>
                  <a:lnTo>
                    <a:pt x="428" y="17"/>
                  </a:lnTo>
                  <a:lnTo>
                    <a:pt x="428" y="14"/>
                  </a:lnTo>
                  <a:lnTo>
                    <a:pt x="425" y="14"/>
                  </a:lnTo>
                  <a:lnTo>
                    <a:pt x="425" y="11"/>
                  </a:lnTo>
                  <a:lnTo>
                    <a:pt x="425" y="11"/>
                  </a:lnTo>
                  <a:lnTo>
                    <a:pt x="425" y="8"/>
                  </a:lnTo>
                  <a:lnTo>
                    <a:pt x="425" y="8"/>
                  </a:lnTo>
                  <a:lnTo>
                    <a:pt x="425" y="6"/>
                  </a:lnTo>
                  <a:lnTo>
                    <a:pt x="422" y="6"/>
                  </a:lnTo>
                  <a:lnTo>
                    <a:pt x="422" y="6"/>
                  </a:lnTo>
                  <a:lnTo>
                    <a:pt x="422" y="3"/>
                  </a:lnTo>
                  <a:lnTo>
                    <a:pt x="422" y="3"/>
                  </a:lnTo>
                  <a:lnTo>
                    <a:pt x="419" y="3"/>
                  </a:lnTo>
                  <a:lnTo>
                    <a:pt x="419" y="0"/>
                  </a:lnTo>
                  <a:lnTo>
                    <a:pt x="419" y="0"/>
                  </a:lnTo>
                  <a:lnTo>
                    <a:pt x="419" y="0"/>
                  </a:lnTo>
                  <a:lnTo>
                    <a:pt x="416" y="0"/>
                  </a:lnTo>
                  <a:lnTo>
                    <a:pt x="416" y="0"/>
                  </a:lnTo>
                  <a:lnTo>
                    <a:pt x="416" y="0"/>
                  </a:lnTo>
                  <a:lnTo>
                    <a:pt x="416" y="0"/>
                  </a:lnTo>
                  <a:lnTo>
                    <a:pt x="0" y="17"/>
                  </a:lnTo>
                  <a:lnTo>
                    <a:pt x="0" y="17"/>
                  </a:lnTo>
                  <a:lnTo>
                    <a:pt x="0" y="17"/>
                  </a:lnTo>
                  <a:lnTo>
                    <a:pt x="0" y="17"/>
                  </a:lnTo>
                  <a:lnTo>
                    <a:pt x="3" y="17"/>
                  </a:lnTo>
                  <a:lnTo>
                    <a:pt x="3" y="17"/>
                  </a:lnTo>
                  <a:lnTo>
                    <a:pt x="3" y="20"/>
                  </a:lnTo>
                  <a:lnTo>
                    <a:pt x="3" y="20"/>
                  </a:lnTo>
                  <a:lnTo>
                    <a:pt x="3" y="20"/>
                  </a:lnTo>
                  <a:lnTo>
                    <a:pt x="6" y="20"/>
                  </a:lnTo>
                  <a:lnTo>
                    <a:pt x="6" y="22"/>
                  </a:lnTo>
                  <a:lnTo>
                    <a:pt x="6" y="22"/>
                  </a:lnTo>
                  <a:lnTo>
                    <a:pt x="6" y="25"/>
                  </a:lnTo>
                  <a:lnTo>
                    <a:pt x="6" y="25"/>
                  </a:lnTo>
                  <a:lnTo>
                    <a:pt x="9" y="25"/>
                  </a:lnTo>
                  <a:lnTo>
                    <a:pt x="9" y="28"/>
                  </a:lnTo>
                  <a:lnTo>
                    <a:pt x="9" y="28"/>
                  </a:lnTo>
                  <a:lnTo>
                    <a:pt x="9" y="31"/>
                  </a:lnTo>
                  <a:lnTo>
                    <a:pt x="9" y="34"/>
                  </a:lnTo>
                  <a:lnTo>
                    <a:pt x="9" y="34"/>
                  </a:lnTo>
                  <a:lnTo>
                    <a:pt x="9" y="37"/>
                  </a:lnTo>
                  <a:lnTo>
                    <a:pt x="12" y="37"/>
                  </a:lnTo>
                  <a:lnTo>
                    <a:pt x="12" y="39"/>
                  </a:lnTo>
                  <a:lnTo>
                    <a:pt x="12" y="39"/>
                  </a:lnTo>
                  <a:lnTo>
                    <a:pt x="12" y="42"/>
                  </a:lnTo>
                  <a:lnTo>
                    <a:pt x="12" y="45"/>
                  </a:lnTo>
                  <a:lnTo>
                    <a:pt x="12" y="45"/>
                  </a:lnTo>
                  <a:lnTo>
                    <a:pt x="12" y="48"/>
                  </a:lnTo>
                  <a:lnTo>
                    <a:pt x="12" y="48"/>
                  </a:lnTo>
                  <a:lnTo>
                    <a:pt x="12" y="51"/>
                  </a:lnTo>
                  <a:lnTo>
                    <a:pt x="12" y="54"/>
                  </a:lnTo>
                  <a:lnTo>
                    <a:pt x="12" y="54"/>
                  </a:lnTo>
                  <a:lnTo>
                    <a:pt x="12" y="56"/>
                  </a:lnTo>
                  <a:lnTo>
                    <a:pt x="9" y="56"/>
                  </a:lnTo>
                  <a:lnTo>
                    <a:pt x="9" y="59"/>
                  </a:lnTo>
                  <a:lnTo>
                    <a:pt x="9" y="59"/>
                  </a:lnTo>
                  <a:lnTo>
                    <a:pt x="9" y="62"/>
                  </a:lnTo>
                  <a:lnTo>
                    <a:pt x="9" y="62"/>
                  </a:lnTo>
                  <a:lnTo>
                    <a:pt x="9" y="65"/>
                  </a:lnTo>
                  <a:lnTo>
                    <a:pt x="9" y="65"/>
                  </a:lnTo>
                  <a:lnTo>
                    <a:pt x="9" y="65"/>
                  </a:lnTo>
                  <a:lnTo>
                    <a:pt x="6" y="68"/>
                  </a:lnTo>
                  <a:lnTo>
                    <a:pt x="6" y="68"/>
                  </a:lnTo>
                  <a:lnTo>
                    <a:pt x="6" y="68"/>
                  </a:lnTo>
                  <a:lnTo>
                    <a:pt x="6" y="68"/>
                  </a:lnTo>
                  <a:lnTo>
                    <a:pt x="6" y="71"/>
                  </a:lnTo>
                  <a:lnTo>
                    <a:pt x="3" y="71"/>
                  </a:lnTo>
                  <a:lnTo>
                    <a:pt x="3" y="71"/>
                  </a:lnTo>
                  <a:lnTo>
                    <a:pt x="3" y="71"/>
                  </a:lnTo>
                  <a:lnTo>
                    <a:pt x="3" y="71"/>
                  </a:lnTo>
                  <a:lnTo>
                    <a:pt x="416" y="5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386"/>
            <p:cNvSpPr>
              <a:spLocks/>
            </p:cNvSpPr>
            <p:nvPr/>
          </p:nvSpPr>
          <p:spPr bwMode="auto">
            <a:xfrm>
              <a:off x="3768" y="981"/>
              <a:ext cx="297" cy="71"/>
            </a:xfrm>
            <a:custGeom>
              <a:avLst/>
              <a:gdLst>
                <a:gd name="T0" fmla="*/ 17 w 297"/>
                <a:gd name="T1" fmla="*/ 20 h 71"/>
                <a:gd name="T2" fmla="*/ 14 w 297"/>
                <a:gd name="T3" fmla="*/ 20 h 71"/>
                <a:gd name="T4" fmla="*/ 11 w 297"/>
                <a:gd name="T5" fmla="*/ 20 h 71"/>
                <a:gd name="T6" fmla="*/ 11 w 297"/>
                <a:gd name="T7" fmla="*/ 23 h 71"/>
                <a:gd name="T8" fmla="*/ 8 w 297"/>
                <a:gd name="T9" fmla="*/ 26 h 71"/>
                <a:gd name="T10" fmla="*/ 6 w 297"/>
                <a:gd name="T11" fmla="*/ 26 h 71"/>
                <a:gd name="T12" fmla="*/ 6 w 297"/>
                <a:gd name="T13" fmla="*/ 29 h 71"/>
                <a:gd name="T14" fmla="*/ 3 w 297"/>
                <a:gd name="T15" fmla="*/ 32 h 71"/>
                <a:gd name="T16" fmla="*/ 3 w 297"/>
                <a:gd name="T17" fmla="*/ 34 h 71"/>
                <a:gd name="T18" fmla="*/ 0 w 297"/>
                <a:gd name="T19" fmla="*/ 37 h 71"/>
                <a:gd name="T20" fmla="*/ 0 w 297"/>
                <a:gd name="T21" fmla="*/ 40 h 71"/>
                <a:gd name="T22" fmla="*/ 0 w 297"/>
                <a:gd name="T23" fmla="*/ 46 h 71"/>
                <a:gd name="T24" fmla="*/ 0 w 297"/>
                <a:gd name="T25" fmla="*/ 48 h 71"/>
                <a:gd name="T26" fmla="*/ 0 w 297"/>
                <a:gd name="T27" fmla="*/ 51 h 71"/>
                <a:gd name="T28" fmla="*/ 0 w 297"/>
                <a:gd name="T29" fmla="*/ 54 h 71"/>
                <a:gd name="T30" fmla="*/ 3 w 297"/>
                <a:gd name="T31" fmla="*/ 57 h 71"/>
                <a:gd name="T32" fmla="*/ 3 w 297"/>
                <a:gd name="T33" fmla="*/ 60 h 71"/>
                <a:gd name="T34" fmla="*/ 6 w 297"/>
                <a:gd name="T35" fmla="*/ 63 h 71"/>
                <a:gd name="T36" fmla="*/ 8 w 297"/>
                <a:gd name="T37" fmla="*/ 65 h 71"/>
                <a:gd name="T38" fmla="*/ 8 w 297"/>
                <a:gd name="T39" fmla="*/ 68 h 71"/>
                <a:gd name="T40" fmla="*/ 11 w 297"/>
                <a:gd name="T41" fmla="*/ 68 h 71"/>
                <a:gd name="T42" fmla="*/ 14 w 297"/>
                <a:gd name="T43" fmla="*/ 71 h 71"/>
                <a:gd name="T44" fmla="*/ 17 w 297"/>
                <a:gd name="T45" fmla="*/ 71 h 71"/>
                <a:gd name="T46" fmla="*/ 20 w 297"/>
                <a:gd name="T47" fmla="*/ 71 h 71"/>
                <a:gd name="T48" fmla="*/ 23 w 297"/>
                <a:gd name="T49" fmla="*/ 71 h 71"/>
                <a:gd name="T50" fmla="*/ 294 w 297"/>
                <a:gd name="T51" fmla="*/ 54 h 71"/>
                <a:gd name="T52" fmla="*/ 291 w 297"/>
                <a:gd name="T53" fmla="*/ 54 h 71"/>
                <a:gd name="T54" fmla="*/ 289 w 297"/>
                <a:gd name="T55" fmla="*/ 54 h 71"/>
                <a:gd name="T56" fmla="*/ 289 w 297"/>
                <a:gd name="T57" fmla="*/ 54 h 71"/>
                <a:gd name="T58" fmla="*/ 286 w 297"/>
                <a:gd name="T59" fmla="*/ 51 h 71"/>
                <a:gd name="T60" fmla="*/ 283 w 297"/>
                <a:gd name="T61" fmla="*/ 48 h 71"/>
                <a:gd name="T62" fmla="*/ 280 w 297"/>
                <a:gd name="T63" fmla="*/ 46 h 71"/>
                <a:gd name="T64" fmla="*/ 277 w 297"/>
                <a:gd name="T65" fmla="*/ 46 h 71"/>
                <a:gd name="T66" fmla="*/ 277 w 297"/>
                <a:gd name="T67" fmla="*/ 43 h 71"/>
                <a:gd name="T68" fmla="*/ 274 w 297"/>
                <a:gd name="T69" fmla="*/ 37 h 71"/>
                <a:gd name="T70" fmla="*/ 274 w 297"/>
                <a:gd name="T71" fmla="*/ 34 h 71"/>
                <a:gd name="T72" fmla="*/ 274 w 297"/>
                <a:gd name="T73" fmla="*/ 32 h 71"/>
                <a:gd name="T74" fmla="*/ 274 w 297"/>
                <a:gd name="T75" fmla="*/ 29 h 71"/>
                <a:gd name="T76" fmla="*/ 274 w 297"/>
                <a:gd name="T77" fmla="*/ 23 h 71"/>
                <a:gd name="T78" fmla="*/ 274 w 297"/>
                <a:gd name="T79" fmla="*/ 20 h 71"/>
                <a:gd name="T80" fmla="*/ 274 w 297"/>
                <a:gd name="T81" fmla="*/ 17 h 71"/>
                <a:gd name="T82" fmla="*/ 277 w 297"/>
                <a:gd name="T83" fmla="*/ 15 h 71"/>
                <a:gd name="T84" fmla="*/ 277 w 297"/>
                <a:gd name="T85" fmla="*/ 12 h 71"/>
                <a:gd name="T86" fmla="*/ 280 w 297"/>
                <a:gd name="T87" fmla="*/ 9 h 71"/>
                <a:gd name="T88" fmla="*/ 280 w 297"/>
                <a:gd name="T89" fmla="*/ 6 h 71"/>
                <a:gd name="T90" fmla="*/ 283 w 297"/>
                <a:gd name="T91" fmla="*/ 3 h 71"/>
                <a:gd name="T92" fmla="*/ 286 w 297"/>
                <a:gd name="T93" fmla="*/ 3 h 71"/>
                <a:gd name="T94" fmla="*/ 289 w 297"/>
                <a:gd name="T95" fmla="*/ 0 h 71"/>
                <a:gd name="T96" fmla="*/ 291 w 297"/>
                <a:gd name="T97" fmla="*/ 0 h 71"/>
                <a:gd name="T98" fmla="*/ 294 w 297"/>
                <a:gd name="T9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7" h="71">
                  <a:moveTo>
                    <a:pt x="20" y="20"/>
                  </a:moveTo>
                  <a:lnTo>
                    <a:pt x="17" y="20"/>
                  </a:lnTo>
                  <a:lnTo>
                    <a:pt x="17" y="20"/>
                  </a:lnTo>
                  <a:lnTo>
                    <a:pt x="14" y="20"/>
                  </a:lnTo>
                  <a:lnTo>
                    <a:pt x="14" y="20"/>
                  </a:lnTo>
                  <a:lnTo>
                    <a:pt x="11" y="20"/>
                  </a:lnTo>
                  <a:lnTo>
                    <a:pt x="11" y="23"/>
                  </a:lnTo>
                  <a:lnTo>
                    <a:pt x="11" y="23"/>
                  </a:lnTo>
                  <a:lnTo>
                    <a:pt x="8" y="23"/>
                  </a:lnTo>
                  <a:lnTo>
                    <a:pt x="8" y="26"/>
                  </a:lnTo>
                  <a:lnTo>
                    <a:pt x="6" y="26"/>
                  </a:lnTo>
                  <a:lnTo>
                    <a:pt x="6" y="26"/>
                  </a:lnTo>
                  <a:lnTo>
                    <a:pt x="6" y="29"/>
                  </a:lnTo>
                  <a:lnTo>
                    <a:pt x="6" y="29"/>
                  </a:lnTo>
                  <a:lnTo>
                    <a:pt x="3" y="32"/>
                  </a:lnTo>
                  <a:lnTo>
                    <a:pt x="3" y="32"/>
                  </a:lnTo>
                  <a:lnTo>
                    <a:pt x="3" y="34"/>
                  </a:lnTo>
                  <a:lnTo>
                    <a:pt x="3" y="34"/>
                  </a:lnTo>
                  <a:lnTo>
                    <a:pt x="0" y="37"/>
                  </a:lnTo>
                  <a:lnTo>
                    <a:pt x="0" y="37"/>
                  </a:lnTo>
                  <a:lnTo>
                    <a:pt x="0" y="40"/>
                  </a:lnTo>
                  <a:lnTo>
                    <a:pt x="0" y="40"/>
                  </a:lnTo>
                  <a:lnTo>
                    <a:pt x="0" y="43"/>
                  </a:lnTo>
                  <a:lnTo>
                    <a:pt x="0" y="46"/>
                  </a:lnTo>
                  <a:lnTo>
                    <a:pt x="0" y="46"/>
                  </a:lnTo>
                  <a:lnTo>
                    <a:pt x="0" y="48"/>
                  </a:lnTo>
                  <a:lnTo>
                    <a:pt x="0" y="48"/>
                  </a:lnTo>
                  <a:lnTo>
                    <a:pt x="0" y="51"/>
                  </a:lnTo>
                  <a:lnTo>
                    <a:pt x="0" y="51"/>
                  </a:lnTo>
                  <a:lnTo>
                    <a:pt x="0" y="54"/>
                  </a:lnTo>
                  <a:lnTo>
                    <a:pt x="3" y="57"/>
                  </a:lnTo>
                  <a:lnTo>
                    <a:pt x="3" y="57"/>
                  </a:lnTo>
                  <a:lnTo>
                    <a:pt x="3" y="60"/>
                  </a:lnTo>
                  <a:lnTo>
                    <a:pt x="3" y="60"/>
                  </a:lnTo>
                  <a:lnTo>
                    <a:pt x="6" y="63"/>
                  </a:lnTo>
                  <a:lnTo>
                    <a:pt x="6" y="63"/>
                  </a:lnTo>
                  <a:lnTo>
                    <a:pt x="6" y="63"/>
                  </a:lnTo>
                  <a:lnTo>
                    <a:pt x="8" y="65"/>
                  </a:lnTo>
                  <a:lnTo>
                    <a:pt x="8" y="65"/>
                  </a:lnTo>
                  <a:lnTo>
                    <a:pt x="8" y="68"/>
                  </a:lnTo>
                  <a:lnTo>
                    <a:pt x="11" y="68"/>
                  </a:lnTo>
                  <a:lnTo>
                    <a:pt x="11" y="68"/>
                  </a:lnTo>
                  <a:lnTo>
                    <a:pt x="14" y="68"/>
                  </a:lnTo>
                  <a:lnTo>
                    <a:pt x="14" y="71"/>
                  </a:lnTo>
                  <a:lnTo>
                    <a:pt x="17" y="71"/>
                  </a:lnTo>
                  <a:lnTo>
                    <a:pt x="17" y="71"/>
                  </a:lnTo>
                  <a:lnTo>
                    <a:pt x="17" y="71"/>
                  </a:lnTo>
                  <a:lnTo>
                    <a:pt x="20" y="71"/>
                  </a:lnTo>
                  <a:lnTo>
                    <a:pt x="20" y="71"/>
                  </a:lnTo>
                  <a:lnTo>
                    <a:pt x="23" y="71"/>
                  </a:lnTo>
                  <a:lnTo>
                    <a:pt x="297" y="54"/>
                  </a:lnTo>
                  <a:lnTo>
                    <a:pt x="294" y="54"/>
                  </a:lnTo>
                  <a:lnTo>
                    <a:pt x="294" y="54"/>
                  </a:lnTo>
                  <a:lnTo>
                    <a:pt x="291" y="54"/>
                  </a:lnTo>
                  <a:lnTo>
                    <a:pt x="291" y="54"/>
                  </a:lnTo>
                  <a:lnTo>
                    <a:pt x="289" y="54"/>
                  </a:lnTo>
                  <a:lnTo>
                    <a:pt x="289" y="54"/>
                  </a:lnTo>
                  <a:lnTo>
                    <a:pt x="289" y="54"/>
                  </a:lnTo>
                  <a:lnTo>
                    <a:pt x="286" y="51"/>
                  </a:lnTo>
                  <a:lnTo>
                    <a:pt x="286" y="51"/>
                  </a:lnTo>
                  <a:lnTo>
                    <a:pt x="283" y="51"/>
                  </a:lnTo>
                  <a:lnTo>
                    <a:pt x="283" y="48"/>
                  </a:lnTo>
                  <a:lnTo>
                    <a:pt x="280" y="48"/>
                  </a:lnTo>
                  <a:lnTo>
                    <a:pt x="280" y="46"/>
                  </a:lnTo>
                  <a:lnTo>
                    <a:pt x="280" y="46"/>
                  </a:lnTo>
                  <a:lnTo>
                    <a:pt x="277" y="46"/>
                  </a:lnTo>
                  <a:lnTo>
                    <a:pt x="277" y="43"/>
                  </a:lnTo>
                  <a:lnTo>
                    <a:pt x="277" y="43"/>
                  </a:lnTo>
                  <a:lnTo>
                    <a:pt x="277" y="40"/>
                  </a:lnTo>
                  <a:lnTo>
                    <a:pt x="274" y="37"/>
                  </a:lnTo>
                  <a:lnTo>
                    <a:pt x="274" y="37"/>
                  </a:lnTo>
                  <a:lnTo>
                    <a:pt x="274" y="34"/>
                  </a:lnTo>
                  <a:lnTo>
                    <a:pt x="274" y="34"/>
                  </a:lnTo>
                  <a:lnTo>
                    <a:pt x="274" y="32"/>
                  </a:lnTo>
                  <a:lnTo>
                    <a:pt x="274" y="29"/>
                  </a:lnTo>
                  <a:lnTo>
                    <a:pt x="274" y="29"/>
                  </a:lnTo>
                  <a:lnTo>
                    <a:pt x="274" y="26"/>
                  </a:lnTo>
                  <a:lnTo>
                    <a:pt x="274" y="23"/>
                  </a:lnTo>
                  <a:lnTo>
                    <a:pt x="274" y="23"/>
                  </a:lnTo>
                  <a:lnTo>
                    <a:pt x="274" y="20"/>
                  </a:lnTo>
                  <a:lnTo>
                    <a:pt x="274" y="20"/>
                  </a:lnTo>
                  <a:lnTo>
                    <a:pt x="274" y="17"/>
                  </a:lnTo>
                  <a:lnTo>
                    <a:pt x="274" y="15"/>
                  </a:lnTo>
                  <a:lnTo>
                    <a:pt x="277" y="15"/>
                  </a:lnTo>
                  <a:lnTo>
                    <a:pt x="277" y="12"/>
                  </a:lnTo>
                  <a:lnTo>
                    <a:pt x="277" y="12"/>
                  </a:lnTo>
                  <a:lnTo>
                    <a:pt x="277" y="9"/>
                  </a:lnTo>
                  <a:lnTo>
                    <a:pt x="280" y="9"/>
                  </a:lnTo>
                  <a:lnTo>
                    <a:pt x="280" y="6"/>
                  </a:lnTo>
                  <a:lnTo>
                    <a:pt x="280" y="6"/>
                  </a:lnTo>
                  <a:lnTo>
                    <a:pt x="283" y="6"/>
                  </a:lnTo>
                  <a:lnTo>
                    <a:pt x="283" y="3"/>
                  </a:lnTo>
                  <a:lnTo>
                    <a:pt x="286" y="3"/>
                  </a:lnTo>
                  <a:lnTo>
                    <a:pt x="286" y="3"/>
                  </a:lnTo>
                  <a:lnTo>
                    <a:pt x="286" y="0"/>
                  </a:lnTo>
                  <a:lnTo>
                    <a:pt x="289" y="0"/>
                  </a:lnTo>
                  <a:lnTo>
                    <a:pt x="289" y="0"/>
                  </a:lnTo>
                  <a:lnTo>
                    <a:pt x="291" y="0"/>
                  </a:lnTo>
                  <a:lnTo>
                    <a:pt x="291" y="0"/>
                  </a:lnTo>
                  <a:lnTo>
                    <a:pt x="294" y="0"/>
                  </a:lnTo>
                  <a:lnTo>
                    <a:pt x="20" y="2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Oval 387"/>
            <p:cNvSpPr>
              <a:spLocks noChangeArrowheads="1"/>
            </p:cNvSpPr>
            <p:nvPr/>
          </p:nvSpPr>
          <p:spPr bwMode="auto">
            <a:xfrm>
              <a:off x="4620" y="455"/>
              <a:ext cx="257" cy="258"/>
            </a:xfrm>
            <a:prstGeom prst="ellipse">
              <a:avLst/>
            </a:prstGeom>
            <a:solidFill>
              <a:srgbClr val="00FF00"/>
            </a:solidFill>
            <a:ln w="4763">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388"/>
            <p:cNvSpPr>
              <a:spLocks/>
            </p:cNvSpPr>
            <p:nvPr/>
          </p:nvSpPr>
          <p:spPr bwMode="auto">
            <a:xfrm>
              <a:off x="4272" y="622"/>
              <a:ext cx="413" cy="317"/>
            </a:xfrm>
            <a:custGeom>
              <a:avLst/>
              <a:gdLst>
                <a:gd name="T0" fmla="*/ 410 w 413"/>
                <a:gd name="T1" fmla="*/ 45 h 317"/>
                <a:gd name="T2" fmla="*/ 410 w 413"/>
                <a:gd name="T3" fmla="*/ 42 h 317"/>
                <a:gd name="T4" fmla="*/ 413 w 413"/>
                <a:gd name="T5" fmla="*/ 42 h 317"/>
                <a:gd name="T6" fmla="*/ 413 w 413"/>
                <a:gd name="T7" fmla="*/ 40 h 317"/>
                <a:gd name="T8" fmla="*/ 413 w 413"/>
                <a:gd name="T9" fmla="*/ 37 h 317"/>
                <a:gd name="T10" fmla="*/ 413 w 413"/>
                <a:gd name="T11" fmla="*/ 34 h 317"/>
                <a:gd name="T12" fmla="*/ 413 w 413"/>
                <a:gd name="T13" fmla="*/ 31 h 317"/>
                <a:gd name="T14" fmla="*/ 413 w 413"/>
                <a:gd name="T15" fmla="*/ 28 h 317"/>
                <a:gd name="T16" fmla="*/ 413 w 413"/>
                <a:gd name="T17" fmla="*/ 26 h 317"/>
                <a:gd name="T18" fmla="*/ 410 w 413"/>
                <a:gd name="T19" fmla="*/ 23 h 317"/>
                <a:gd name="T20" fmla="*/ 410 w 413"/>
                <a:gd name="T21" fmla="*/ 20 h 317"/>
                <a:gd name="T22" fmla="*/ 407 w 413"/>
                <a:gd name="T23" fmla="*/ 17 h 317"/>
                <a:gd name="T24" fmla="*/ 407 w 413"/>
                <a:gd name="T25" fmla="*/ 14 h 317"/>
                <a:gd name="T26" fmla="*/ 404 w 413"/>
                <a:gd name="T27" fmla="*/ 11 h 317"/>
                <a:gd name="T28" fmla="*/ 402 w 413"/>
                <a:gd name="T29" fmla="*/ 9 h 317"/>
                <a:gd name="T30" fmla="*/ 399 w 413"/>
                <a:gd name="T31" fmla="*/ 6 h 317"/>
                <a:gd name="T32" fmla="*/ 396 w 413"/>
                <a:gd name="T33" fmla="*/ 3 h 317"/>
                <a:gd name="T34" fmla="*/ 393 w 413"/>
                <a:gd name="T35" fmla="*/ 3 h 317"/>
                <a:gd name="T36" fmla="*/ 390 w 413"/>
                <a:gd name="T37" fmla="*/ 0 h 317"/>
                <a:gd name="T38" fmla="*/ 390 w 413"/>
                <a:gd name="T39" fmla="*/ 0 h 317"/>
                <a:gd name="T40" fmla="*/ 387 w 413"/>
                <a:gd name="T41" fmla="*/ 0 h 317"/>
                <a:gd name="T42" fmla="*/ 385 w 413"/>
                <a:gd name="T43" fmla="*/ 0 h 317"/>
                <a:gd name="T44" fmla="*/ 382 w 413"/>
                <a:gd name="T45" fmla="*/ 0 h 317"/>
                <a:gd name="T46" fmla="*/ 379 w 413"/>
                <a:gd name="T47" fmla="*/ 0 h 317"/>
                <a:gd name="T48" fmla="*/ 379 w 413"/>
                <a:gd name="T49" fmla="*/ 0 h 317"/>
                <a:gd name="T50" fmla="*/ 0 w 413"/>
                <a:gd name="T51" fmla="*/ 269 h 317"/>
                <a:gd name="T52" fmla="*/ 3 w 413"/>
                <a:gd name="T53" fmla="*/ 269 h 317"/>
                <a:gd name="T54" fmla="*/ 3 w 413"/>
                <a:gd name="T55" fmla="*/ 269 h 317"/>
                <a:gd name="T56" fmla="*/ 5 w 413"/>
                <a:gd name="T57" fmla="*/ 269 h 317"/>
                <a:gd name="T58" fmla="*/ 8 w 413"/>
                <a:gd name="T59" fmla="*/ 269 h 317"/>
                <a:gd name="T60" fmla="*/ 11 w 413"/>
                <a:gd name="T61" fmla="*/ 272 h 317"/>
                <a:gd name="T62" fmla="*/ 14 w 413"/>
                <a:gd name="T63" fmla="*/ 272 h 317"/>
                <a:gd name="T64" fmla="*/ 17 w 413"/>
                <a:gd name="T65" fmla="*/ 275 h 317"/>
                <a:gd name="T66" fmla="*/ 17 w 413"/>
                <a:gd name="T67" fmla="*/ 275 h 317"/>
                <a:gd name="T68" fmla="*/ 20 w 413"/>
                <a:gd name="T69" fmla="*/ 277 h 317"/>
                <a:gd name="T70" fmla="*/ 22 w 413"/>
                <a:gd name="T71" fmla="*/ 280 h 317"/>
                <a:gd name="T72" fmla="*/ 25 w 413"/>
                <a:gd name="T73" fmla="*/ 283 h 317"/>
                <a:gd name="T74" fmla="*/ 28 w 413"/>
                <a:gd name="T75" fmla="*/ 286 h 317"/>
                <a:gd name="T76" fmla="*/ 28 w 413"/>
                <a:gd name="T77" fmla="*/ 289 h 317"/>
                <a:gd name="T78" fmla="*/ 31 w 413"/>
                <a:gd name="T79" fmla="*/ 291 h 317"/>
                <a:gd name="T80" fmla="*/ 31 w 413"/>
                <a:gd name="T81" fmla="*/ 294 h 317"/>
                <a:gd name="T82" fmla="*/ 34 w 413"/>
                <a:gd name="T83" fmla="*/ 300 h 317"/>
                <a:gd name="T84" fmla="*/ 34 w 413"/>
                <a:gd name="T85" fmla="*/ 303 h 317"/>
                <a:gd name="T86" fmla="*/ 34 w 413"/>
                <a:gd name="T87" fmla="*/ 306 h 317"/>
                <a:gd name="T88" fmla="*/ 34 w 413"/>
                <a:gd name="T89" fmla="*/ 308 h 317"/>
                <a:gd name="T90" fmla="*/ 34 w 413"/>
                <a:gd name="T91" fmla="*/ 308 h 317"/>
                <a:gd name="T92" fmla="*/ 34 w 413"/>
                <a:gd name="T93" fmla="*/ 311 h 317"/>
                <a:gd name="T94" fmla="*/ 34 w 413"/>
                <a:gd name="T95" fmla="*/ 314 h 317"/>
                <a:gd name="T96" fmla="*/ 34 w 413"/>
                <a:gd name="T97" fmla="*/ 314 h 317"/>
                <a:gd name="T98" fmla="*/ 31 w 413"/>
                <a:gd name="T99"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17">
                  <a:moveTo>
                    <a:pt x="410" y="45"/>
                  </a:moveTo>
                  <a:lnTo>
                    <a:pt x="410" y="45"/>
                  </a:lnTo>
                  <a:lnTo>
                    <a:pt x="410" y="45"/>
                  </a:lnTo>
                  <a:lnTo>
                    <a:pt x="410" y="42"/>
                  </a:lnTo>
                  <a:lnTo>
                    <a:pt x="413" y="42"/>
                  </a:lnTo>
                  <a:lnTo>
                    <a:pt x="413" y="42"/>
                  </a:lnTo>
                  <a:lnTo>
                    <a:pt x="413" y="40"/>
                  </a:lnTo>
                  <a:lnTo>
                    <a:pt x="413" y="40"/>
                  </a:lnTo>
                  <a:lnTo>
                    <a:pt x="413" y="40"/>
                  </a:lnTo>
                  <a:lnTo>
                    <a:pt x="413" y="37"/>
                  </a:lnTo>
                  <a:lnTo>
                    <a:pt x="413" y="37"/>
                  </a:lnTo>
                  <a:lnTo>
                    <a:pt x="413" y="34"/>
                  </a:lnTo>
                  <a:lnTo>
                    <a:pt x="413" y="34"/>
                  </a:lnTo>
                  <a:lnTo>
                    <a:pt x="413" y="31"/>
                  </a:lnTo>
                  <a:lnTo>
                    <a:pt x="413" y="31"/>
                  </a:lnTo>
                  <a:lnTo>
                    <a:pt x="413" y="28"/>
                  </a:lnTo>
                  <a:lnTo>
                    <a:pt x="413" y="28"/>
                  </a:lnTo>
                  <a:lnTo>
                    <a:pt x="413" y="26"/>
                  </a:lnTo>
                  <a:lnTo>
                    <a:pt x="413" y="26"/>
                  </a:lnTo>
                  <a:lnTo>
                    <a:pt x="410" y="23"/>
                  </a:lnTo>
                  <a:lnTo>
                    <a:pt x="410" y="20"/>
                  </a:lnTo>
                  <a:lnTo>
                    <a:pt x="410" y="20"/>
                  </a:lnTo>
                  <a:lnTo>
                    <a:pt x="410" y="17"/>
                  </a:lnTo>
                  <a:lnTo>
                    <a:pt x="407" y="17"/>
                  </a:lnTo>
                  <a:lnTo>
                    <a:pt x="407" y="14"/>
                  </a:lnTo>
                  <a:lnTo>
                    <a:pt x="407" y="14"/>
                  </a:lnTo>
                  <a:lnTo>
                    <a:pt x="404" y="11"/>
                  </a:lnTo>
                  <a:lnTo>
                    <a:pt x="404" y="11"/>
                  </a:lnTo>
                  <a:lnTo>
                    <a:pt x="402" y="9"/>
                  </a:lnTo>
                  <a:lnTo>
                    <a:pt x="402" y="9"/>
                  </a:lnTo>
                  <a:lnTo>
                    <a:pt x="402" y="9"/>
                  </a:lnTo>
                  <a:lnTo>
                    <a:pt x="399" y="6"/>
                  </a:lnTo>
                  <a:lnTo>
                    <a:pt x="399" y="6"/>
                  </a:lnTo>
                  <a:lnTo>
                    <a:pt x="396" y="3"/>
                  </a:lnTo>
                  <a:lnTo>
                    <a:pt x="396" y="3"/>
                  </a:lnTo>
                  <a:lnTo>
                    <a:pt x="393" y="3"/>
                  </a:lnTo>
                  <a:lnTo>
                    <a:pt x="393" y="3"/>
                  </a:lnTo>
                  <a:lnTo>
                    <a:pt x="390" y="0"/>
                  </a:lnTo>
                  <a:lnTo>
                    <a:pt x="390" y="0"/>
                  </a:lnTo>
                  <a:lnTo>
                    <a:pt x="390" y="0"/>
                  </a:lnTo>
                  <a:lnTo>
                    <a:pt x="387" y="0"/>
                  </a:lnTo>
                  <a:lnTo>
                    <a:pt x="387" y="0"/>
                  </a:lnTo>
                  <a:lnTo>
                    <a:pt x="385" y="0"/>
                  </a:lnTo>
                  <a:lnTo>
                    <a:pt x="385" y="0"/>
                  </a:lnTo>
                  <a:lnTo>
                    <a:pt x="385" y="0"/>
                  </a:lnTo>
                  <a:lnTo>
                    <a:pt x="382" y="0"/>
                  </a:lnTo>
                  <a:lnTo>
                    <a:pt x="382" y="0"/>
                  </a:lnTo>
                  <a:lnTo>
                    <a:pt x="379" y="0"/>
                  </a:lnTo>
                  <a:lnTo>
                    <a:pt x="379" y="0"/>
                  </a:lnTo>
                  <a:lnTo>
                    <a:pt x="379" y="0"/>
                  </a:lnTo>
                  <a:lnTo>
                    <a:pt x="0" y="272"/>
                  </a:lnTo>
                  <a:lnTo>
                    <a:pt x="0" y="269"/>
                  </a:lnTo>
                  <a:lnTo>
                    <a:pt x="3" y="269"/>
                  </a:lnTo>
                  <a:lnTo>
                    <a:pt x="3" y="269"/>
                  </a:lnTo>
                  <a:lnTo>
                    <a:pt x="3" y="269"/>
                  </a:lnTo>
                  <a:lnTo>
                    <a:pt x="3" y="269"/>
                  </a:lnTo>
                  <a:lnTo>
                    <a:pt x="5" y="269"/>
                  </a:lnTo>
                  <a:lnTo>
                    <a:pt x="5" y="269"/>
                  </a:lnTo>
                  <a:lnTo>
                    <a:pt x="8" y="269"/>
                  </a:lnTo>
                  <a:lnTo>
                    <a:pt x="8" y="269"/>
                  </a:lnTo>
                  <a:lnTo>
                    <a:pt x="8" y="269"/>
                  </a:lnTo>
                  <a:lnTo>
                    <a:pt x="11" y="272"/>
                  </a:lnTo>
                  <a:lnTo>
                    <a:pt x="11" y="272"/>
                  </a:lnTo>
                  <a:lnTo>
                    <a:pt x="14" y="272"/>
                  </a:lnTo>
                  <a:lnTo>
                    <a:pt x="14" y="272"/>
                  </a:lnTo>
                  <a:lnTo>
                    <a:pt x="17" y="275"/>
                  </a:lnTo>
                  <a:lnTo>
                    <a:pt x="17" y="275"/>
                  </a:lnTo>
                  <a:lnTo>
                    <a:pt x="17" y="275"/>
                  </a:lnTo>
                  <a:lnTo>
                    <a:pt x="20" y="277"/>
                  </a:lnTo>
                  <a:lnTo>
                    <a:pt x="20" y="277"/>
                  </a:lnTo>
                  <a:lnTo>
                    <a:pt x="22" y="280"/>
                  </a:lnTo>
                  <a:lnTo>
                    <a:pt x="22" y="280"/>
                  </a:lnTo>
                  <a:lnTo>
                    <a:pt x="25" y="283"/>
                  </a:lnTo>
                  <a:lnTo>
                    <a:pt x="25" y="283"/>
                  </a:lnTo>
                  <a:lnTo>
                    <a:pt x="25" y="286"/>
                  </a:lnTo>
                  <a:lnTo>
                    <a:pt x="28" y="286"/>
                  </a:lnTo>
                  <a:lnTo>
                    <a:pt x="28" y="289"/>
                  </a:lnTo>
                  <a:lnTo>
                    <a:pt x="28" y="289"/>
                  </a:lnTo>
                  <a:lnTo>
                    <a:pt x="31" y="291"/>
                  </a:lnTo>
                  <a:lnTo>
                    <a:pt x="31" y="291"/>
                  </a:lnTo>
                  <a:lnTo>
                    <a:pt x="31" y="294"/>
                  </a:lnTo>
                  <a:lnTo>
                    <a:pt x="31" y="294"/>
                  </a:lnTo>
                  <a:lnTo>
                    <a:pt x="34" y="297"/>
                  </a:lnTo>
                  <a:lnTo>
                    <a:pt x="34" y="300"/>
                  </a:lnTo>
                  <a:lnTo>
                    <a:pt x="34" y="300"/>
                  </a:lnTo>
                  <a:lnTo>
                    <a:pt x="34" y="303"/>
                  </a:lnTo>
                  <a:lnTo>
                    <a:pt x="34" y="303"/>
                  </a:lnTo>
                  <a:lnTo>
                    <a:pt x="34" y="306"/>
                  </a:lnTo>
                  <a:lnTo>
                    <a:pt x="34" y="306"/>
                  </a:lnTo>
                  <a:lnTo>
                    <a:pt x="34" y="308"/>
                  </a:lnTo>
                  <a:lnTo>
                    <a:pt x="34" y="308"/>
                  </a:lnTo>
                  <a:lnTo>
                    <a:pt x="34" y="308"/>
                  </a:lnTo>
                  <a:lnTo>
                    <a:pt x="34" y="311"/>
                  </a:lnTo>
                  <a:lnTo>
                    <a:pt x="34" y="311"/>
                  </a:lnTo>
                  <a:lnTo>
                    <a:pt x="34" y="314"/>
                  </a:lnTo>
                  <a:lnTo>
                    <a:pt x="34" y="314"/>
                  </a:lnTo>
                  <a:lnTo>
                    <a:pt x="34" y="314"/>
                  </a:lnTo>
                  <a:lnTo>
                    <a:pt x="34" y="314"/>
                  </a:lnTo>
                  <a:lnTo>
                    <a:pt x="31" y="317"/>
                  </a:lnTo>
                  <a:lnTo>
                    <a:pt x="31" y="317"/>
                  </a:lnTo>
                  <a:lnTo>
                    <a:pt x="410"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Oval 389"/>
            <p:cNvSpPr>
              <a:spLocks noChangeArrowheads="1"/>
            </p:cNvSpPr>
            <p:nvPr/>
          </p:nvSpPr>
          <p:spPr bwMode="auto">
            <a:xfrm>
              <a:off x="3510" y="2679"/>
              <a:ext cx="320" cy="320"/>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390"/>
            <p:cNvSpPr>
              <a:spLocks/>
            </p:cNvSpPr>
            <p:nvPr/>
          </p:nvSpPr>
          <p:spPr bwMode="auto">
            <a:xfrm>
              <a:off x="3725" y="2934"/>
              <a:ext cx="329" cy="433"/>
            </a:xfrm>
            <a:custGeom>
              <a:avLst/>
              <a:gdLst>
                <a:gd name="T0" fmla="*/ 46 w 329"/>
                <a:gd name="T1" fmla="*/ 3 h 433"/>
                <a:gd name="T2" fmla="*/ 46 w 329"/>
                <a:gd name="T3" fmla="*/ 0 h 433"/>
                <a:gd name="T4" fmla="*/ 43 w 329"/>
                <a:gd name="T5" fmla="*/ 0 h 433"/>
                <a:gd name="T6" fmla="*/ 43 w 329"/>
                <a:gd name="T7" fmla="*/ 0 h 433"/>
                <a:gd name="T8" fmla="*/ 40 w 329"/>
                <a:gd name="T9" fmla="*/ 0 h 433"/>
                <a:gd name="T10" fmla="*/ 37 w 329"/>
                <a:gd name="T11" fmla="*/ 0 h 433"/>
                <a:gd name="T12" fmla="*/ 34 w 329"/>
                <a:gd name="T13" fmla="*/ 0 h 433"/>
                <a:gd name="T14" fmla="*/ 32 w 329"/>
                <a:gd name="T15" fmla="*/ 0 h 433"/>
                <a:gd name="T16" fmla="*/ 29 w 329"/>
                <a:gd name="T17" fmla="*/ 0 h 433"/>
                <a:gd name="T18" fmla="*/ 26 w 329"/>
                <a:gd name="T19" fmla="*/ 3 h 433"/>
                <a:gd name="T20" fmla="*/ 23 w 329"/>
                <a:gd name="T21" fmla="*/ 3 h 433"/>
                <a:gd name="T22" fmla="*/ 20 w 329"/>
                <a:gd name="T23" fmla="*/ 5 h 433"/>
                <a:gd name="T24" fmla="*/ 17 w 329"/>
                <a:gd name="T25" fmla="*/ 8 h 433"/>
                <a:gd name="T26" fmla="*/ 15 w 329"/>
                <a:gd name="T27" fmla="*/ 8 h 433"/>
                <a:gd name="T28" fmla="*/ 12 w 329"/>
                <a:gd name="T29" fmla="*/ 11 h 433"/>
                <a:gd name="T30" fmla="*/ 9 w 329"/>
                <a:gd name="T31" fmla="*/ 14 h 433"/>
                <a:gd name="T32" fmla="*/ 6 w 329"/>
                <a:gd name="T33" fmla="*/ 17 h 433"/>
                <a:gd name="T34" fmla="*/ 6 w 329"/>
                <a:gd name="T35" fmla="*/ 20 h 433"/>
                <a:gd name="T36" fmla="*/ 3 w 329"/>
                <a:gd name="T37" fmla="*/ 22 h 433"/>
                <a:gd name="T38" fmla="*/ 3 w 329"/>
                <a:gd name="T39" fmla="*/ 25 h 433"/>
                <a:gd name="T40" fmla="*/ 3 w 329"/>
                <a:gd name="T41" fmla="*/ 28 h 433"/>
                <a:gd name="T42" fmla="*/ 0 w 329"/>
                <a:gd name="T43" fmla="*/ 28 h 433"/>
                <a:gd name="T44" fmla="*/ 3 w 329"/>
                <a:gd name="T45" fmla="*/ 31 h 433"/>
                <a:gd name="T46" fmla="*/ 3 w 329"/>
                <a:gd name="T47" fmla="*/ 34 h 433"/>
                <a:gd name="T48" fmla="*/ 3 w 329"/>
                <a:gd name="T49" fmla="*/ 34 h 433"/>
                <a:gd name="T50" fmla="*/ 281 w 329"/>
                <a:gd name="T51" fmla="*/ 433 h 433"/>
                <a:gd name="T52" fmla="*/ 281 w 329"/>
                <a:gd name="T53" fmla="*/ 430 h 433"/>
                <a:gd name="T54" fmla="*/ 281 w 329"/>
                <a:gd name="T55" fmla="*/ 430 h 433"/>
                <a:gd name="T56" fmla="*/ 281 w 329"/>
                <a:gd name="T57" fmla="*/ 427 h 433"/>
                <a:gd name="T58" fmla="*/ 281 w 329"/>
                <a:gd name="T59" fmla="*/ 424 h 433"/>
                <a:gd name="T60" fmla="*/ 283 w 329"/>
                <a:gd name="T61" fmla="*/ 421 h 433"/>
                <a:gd name="T62" fmla="*/ 283 w 329"/>
                <a:gd name="T63" fmla="*/ 419 h 433"/>
                <a:gd name="T64" fmla="*/ 286 w 329"/>
                <a:gd name="T65" fmla="*/ 416 h 433"/>
                <a:gd name="T66" fmla="*/ 289 w 329"/>
                <a:gd name="T67" fmla="*/ 416 h 433"/>
                <a:gd name="T68" fmla="*/ 289 w 329"/>
                <a:gd name="T69" fmla="*/ 413 h 433"/>
                <a:gd name="T70" fmla="*/ 292 w 329"/>
                <a:gd name="T71" fmla="*/ 410 h 433"/>
                <a:gd name="T72" fmla="*/ 295 w 329"/>
                <a:gd name="T73" fmla="*/ 407 h 433"/>
                <a:gd name="T74" fmla="*/ 298 w 329"/>
                <a:gd name="T75" fmla="*/ 404 h 433"/>
                <a:gd name="T76" fmla="*/ 300 w 329"/>
                <a:gd name="T77" fmla="*/ 402 h 433"/>
                <a:gd name="T78" fmla="*/ 306 w 329"/>
                <a:gd name="T79" fmla="*/ 402 h 433"/>
                <a:gd name="T80" fmla="*/ 309 w 329"/>
                <a:gd name="T81" fmla="*/ 399 h 433"/>
                <a:gd name="T82" fmla="*/ 312 w 329"/>
                <a:gd name="T83" fmla="*/ 399 h 433"/>
                <a:gd name="T84" fmla="*/ 315 w 329"/>
                <a:gd name="T85" fmla="*/ 396 h 433"/>
                <a:gd name="T86" fmla="*/ 317 w 329"/>
                <a:gd name="T87" fmla="*/ 396 h 433"/>
                <a:gd name="T88" fmla="*/ 320 w 329"/>
                <a:gd name="T89" fmla="*/ 396 h 433"/>
                <a:gd name="T90" fmla="*/ 323 w 329"/>
                <a:gd name="T91" fmla="*/ 396 h 433"/>
                <a:gd name="T92" fmla="*/ 323 w 329"/>
                <a:gd name="T93" fmla="*/ 396 h 433"/>
                <a:gd name="T94" fmla="*/ 326 w 329"/>
                <a:gd name="T95" fmla="*/ 396 h 433"/>
                <a:gd name="T96" fmla="*/ 329 w 329"/>
                <a:gd name="T97" fmla="*/ 396 h 433"/>
                <a:gd name="T98" fmla="*/ 329 w 329"/>
                <a:gd name="T99" fmla="*/ 39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9" h="433">
                  <a:moveTo>
                    <a:pt x="49" y="3"/>
                  </a:moveTo>
                  <a:lnTo>
                    <a:pt x="46" y="3"/>
                  </a:lnTo>
                  <a:lnTo>
                    <a:pt x="46" y="0"/>
                  </a:lnTo>
                  <a:lnTo>
                    <a:pt x="46" y="0"/>
                  </a:lnTo>
                  <a:lnTo>
                    <a:pt x="46" y="0"/>
                  </a:lnTo>
                  <a:lnTo>
                    <a:pt x="43" y="0"/>
                  </a:lnTo>
                  <a:lnTo>
                    <a:pt x="43" y="0"/>
                  </a:lnTo>
                  <a:lnTo>
                    <a:pt x="43" y="0"/>
                  </a:lnTo>
                  <a:lnTo>
                    <a:pt x="40" y="0"/>
                  </a:lnTo>
                  <a:lnTo>
                    <a:pt x="40" y="0"/>
                  </a:lnTo>
                  <a:lnTo>
                    <a:pt x="37" y="0"/>
                  </a:lnTo>
                  <a:lnTo>
                    <a:pt x="37" y="0"/>
                  </a:lnTo>
                  <a:lnTo>
                    <a:pt x="34" y="0"/>
                  </a:lnTo>
                  <a:lnTo>
                    <a:pt x="34" y="0"/>
                  </a:lnTo>
                  <a:lnTo>
                    <a:pt x="32" y="0"/>
                  </a:lnTo>
                  <a:lnTo>
                    <a:pt x="32" y="0"/>
                  </a:lnTo>
                  <a:lnTo>
                    <a:pt x="29" y="0"/>
                  </a:lnTo>
                  <a:lnTo>
                    <a:pt x="29" y="0"/>
                  </a:lnTo>
                  <a:lnTo>
                    <a:pt x="26" y="3"/>
                  </a:lnTo>
                  <a:lnTo>
                    <a:pt x="26" y="3"/>
                  </a:lnTo>
                  <a:lnTo>
                    <a:pt x="23" y="3"/>
                  </a:lnTo>
                  <a:lnTo>
                    <a:pt x="23" y="3"/>
                  </a:lnTo>
                  <a:lnTo>
                    <a:pt x="20" y="5"/>
                  </a:lnTo>
                  <a:lnTo>
                    <a:pt x="20" y="5"/>
                  </a:lnTo>
                  <a:lnTo>
                    <a:pt x="17" y="5"/>
                  </a:lnTo>
                  <a:lnTo>
                    <a:pt x="17" y="8"/>
                  </a:lnTo>
                  <a:lnTo>
                    <a:pt x="15" y="8"/>
                  </a:lnTo>
                  <a:lnTo>
                    <a:pt x="15" y="8"/>
                  </a:lnTo>
                  <a:lnTo>
                    <a:pt x="12" y="11"/>
                  </a:lnTo>
                  <a:lnTo>
                    <a:pt x="12" y="11"/>
                  </a:lnTo>
                  <a:lnTo>
                    <a:pt x="9" y="14"/>
                  </a:lnTo>
                  <a:lnTo>
                    <a:pt x="9" y="14"/>
                  </a:lnTo>
                  <a:lnTo>
                    <a:pt x="9" y="17"/>
                  </a:lnTo>
                  <a:lnTo>
                    <a:pt x="6" y="17"/>
                  </a:lnTo>
                  <a:lnTo>
                    <a:pt x="6" y="20"/>
                  </a:lnTo>
                  <a:lnTo>
                    <a:pt x="6" y="20"/>
                  </a:lnTo>
                  <a:lnTo>
                    <a:pt x="3" y="20"/>
                  </a:lnTo>
                  <a:lnTo>
                    <a:pt x="3" y="22"/>
                  </a:lnTo>
                  <a:lnTo>
                    <a:pt x="3" y="22"/>
                  </a:lnTo>
                  <a:lnTo>
                    <a:pt x="3" y="25"/>
                  </a:lnTo>
                  <a:lnTo>
                    <a:pt x="3" y="25"/>
                  </a:lnTo>
                  <a:lnTo>
                    <a:pt x="3" y="28"/>
                  </a:lnTo>
                  <a:lnTo>
                    <a:pt x="3" y="28"/>
                  </a:lnTo>
                  <a:lnTo>
                    <a:pt x="0" y="28"/>
                  </a:lnTo>
                  <a:lnTo>
                    <a:pt x="0" y="31"/>
                  </a:lnTo>
                  <a:lnTo>
                    <a:pt x="3" y="31"/>
                  </a:lnTo>
                  <a:lnTo>
                    <a:pt x="3" y="31"/>
                  </a:lnTo>
                  <a:lnTo>
                    <a:pt x="3" y="34"/>
                  </a:lnTo>
                  <a:lnTo>
                    <a:pt x="3" y="34"/>
                  </a:lnTo>
                  <a:lnTo>
                    <a:pt x="3" y="34"/>
                  </a:lnTo>
                  <a:lnTo>
                    <a:pt x="283" y="433"/>
                  </a:lnTo>
                  <a:lnTo>
                    <a:pt x="281" y="433"/>
                  </a:lnTo>
                  <a:lnTo>
                    <a:pt x="281" y="433"/>
                  </a:lnTo>
                  <a:lnTo>
                    <a:pt x="281" y="430"/>
                  </a:lnTo>
                  <a:lnTo>
                    <a:pt x="281" y="430"/>
                  </a:lnTo>
                  <a:lnTo>
                    <a:pt x="281" y="430"/>
                  </a:lnTo>
                  <a:lnTo>
                    <a:pt x="281" y="427"/>
                  </a:lnTo>
                  <a:lnTo>
                    <a:pt x="281" y="427"/>
                  </a:lnTo>
                  <a:lnTo>
                    <a:pt x="281" y="427"/>
                  </a:lnTo>
                  <a:lnTo>
                    <a:pt x="281" y="424"/>
                  </a:lnTo>
                  <a:lnTo>
                    <a:pt x="283" y="424"/>
                  </a:lnTo>
                  <a:lnTo>
                    <a:pt x="283" y="421"/>
                  </a:lnTo>
                  <a:lnTo>
                    <a:pt x="283" y="421"/>
                  </a:lnTo>
                  <a:lnTo>
                    <a:pt x="283" y="419"/>
                  </a:lnTo>
                  <a:lnTo>
                    <a:pt x="286" y="419"/>
                  </a:lnTo>
                  <a:lnTo>
                    <a:pt x="286" y="416"/>
                  </a:lnTo>
                  <a:lnTo>
                    <a:pt x="286" y="416"/>
                  </a:lnTo>
                  <a:lnTo>
                    <a:pt x="289" y="416"/>
                  </a:lnTo>
                  <a:lnTo>
                    <a:pt x="289" y="413"/>
                  </a:lnTo>
                  <a:lnTo>
                    <a:pt x="289" y="413"/>
                  </a:lnTo>
                  <a:lnTo>
                    <a:pt x="292" y="410"/>
                  </a:lnTo>
                  <a:lnTo>
                    <a:pt x="292" y="410"/>
                  </a:lnTo>
                  <a:lnTo>
                    <a:pt x="295" y="407"/>
                  </a:lnTo>
                  <a:lnTo>
                    <a:pt x="295" y="407"/>
                  </a:lnTo>
                  <a:lnTo>
                    <a:pt x="298" y="404"/>
                  </a:lnTo>
                  <a:lnTo>
                    <a:pt x="298" y="404"/>
                  </a:lnTo>
                  <a:lnTo>
                    <a:pt x="300" y="404"/>
                  </a:lnTo>
                  <a:lnTo>
                    <a:pt x="300" y="402"/>
                  </a:lnTo>
                  <a:lnTo>
                    <a:pt x="303" y="402"/>
                  </a:lnTo>
                  <a:lnTo>
                    <a:pt x="306" y="402"/>
                  </a:lnTo>
                  <a:lnTo>
                    <a:pt x="306" y="399"/>
                  </a:lnTo>
                  <a:lnTo>
                    <a:pt x="309" y="399"/>
                  </a:lnTo>
                  <a:lnTo>
                    <a:pt x="309" y="399"/>
                  </a:lnTo>
                  <a:lnTo>
                    <a:pt x="312" y="399"/>
                  </a:lnTo>
                  <a:lnTo>
                    <a:pt x="312" y="396"/>
                  </a:lnTo>
                  <a:lnTo>
                    <a:pt x="315" y="396"/>
                  </a:lnTo>
                  <a:lnTo>
                    <a:pt x="315" y="396"/>
                  </a:lnTo>
                  <a:lnTo>
                    <a:pt x="317" y="396"/>
                  </a:lnTo>
                  <a:lnTo>
                    <a:pt x="317" y="396"/>
                  </a:lnTo>
                  <a:lnTo>
                    <a:pt x="320" y="396"/>
                  </a:lnTo>
                  <a:lnTo>
                    <a:pt x="320" y="396"/>
                  </a:lnTo>
                  <a:lnTo>
                    <a:pt x="323" y="396"/>
                  </a:lnTo>
                  <a:lnTo>
                    <a:pt x="323" y="396"/>
                  </a:lnTo>
                  <a:lnTo>
                    <a:pt x="323" y="396"/>
                  </a:lnTo>
                  <a:lnTo>
                    <a:pt x="326" y="396"/>
                  </a:lnTo>
                  <a:lnTo>
                    <a:pt x="326" y="396"/>
                  </a:lnTo>
                  <a:lnTo>
                    <a:pt x="326" y="396"/>
                  </a:lnTo>
                  <a:lnTo>
                    <a:pt x="329" y="396"/>
                  </a:lnTo>
                  <a:lnTo>
                    <a:pt x="329" y="399"/>
                  </a:lnTo>
                  <a:lnTo>
                    <a:pt x="329" y="399"/>
                  </a:lnTo>
                  <a:lnTo>
                    <a:pt x="49"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391"/>
            <p:cNvSpPr>
              <a:spLocks/>
            </p:cNvSpPr>
            <p:nvPr/>
          </p:nvSpPr>
          <p:spPr bwMode="auto">
            <a:xfrm>
              <a:off x="3058" y="2877"/>
              <a:ext cx="481" cy="243"/>
            </a:xfrm>
            <a:custGeom>
              <a:avLst/>
              <a:gdLst>
                <a:gd name="T0" fmla="*/ 481 w 481"/>
                <a:gd name="T1" fmla="*/ 51 h 243"/>
                <a:gd name="T2" fmla="*/ 481 w 481"/>
                <a:gd name="T3" fmla="*/ 51 h 243"/>
                <a:gd name="T4" fmla="*/ 481 w 481"/>
                <a:gd name="T5" fmla="*/ 48 h 243"/>
                <a:gd name="T6" fmla="*/ 478 w 481"/>
                <a:gd name="T7" fmla="*/ 48 h 243"/>
                <a:gd name="T8" fmla="*/ 478 w 481"/>
                <a:gd name="T9" fmla="*/ 45 h 243"/>
                <a:gd name="T10" fmla="*/ 478 w 481"/>
                <a:gd name="T11" fmla="*/ 45 h 243"/>
                <a:gd name="T12" fmla="*/ 478 w 481"/>
                <a:gd name="T13" fmla="*/ 43 h 243"/>
                <a:gd name="T14" fmla="*/ 478 w 481"/>
                <a:gd name="T15" fmla="*/ 40 h 243"/>
                <a:gd name="T16" fmla="*/ 475 w 481"/>
                <a:gd name="T17" fmla="*/ 37 h 243"/>
                <a:gd name="T18" fmla="*/ 475 w 481"/>
                <a:gd name="T19" fmla="*/ 34 h 243"/>
                <a:gd name="T20" fmla="*/ 472 w 481"/>
                <a:gd name="T21" fmla="*/ 31 h 243"/>
                <a:gd name="T22" fmla="*/ 472 w 481"/>
                <a:gd name="T23" fmla="*/ 28 h 243"/>
                <a:gd name="T24" fmla="*/ 469 w 481"/>
                <a:gd name="T25" fmla="*/ 23 h 243"/>
                <a:gd name="T26" fmla="*/ 469 w 481"/>
                <a:gd name="T27" fmla="*/ 20 h 243"/>
                <a:gd name="T28" fmla="*/ 469 w 481"/>
                <a:gd name="T29" fmla="*/ 17 h 243"/>
                <a:gd name="T30" fmla="*/ 467 w 481"/>
                <a:gd name="T31" fmla="*/ 14 h 243"/>
                <a:gd name="T32" fmla="*/ 467 w 481"/>
                <a:gd name="T33" fmla="*/ 11 h 243"/>
                <a:gd name="T34" fmla="*/ 464 w 481"/>
                <a:gd name="T35" fmla="*/ 9 h 243"/>
                <a:gd name="T36" fmla="*/ 464 w 481"/>
                <a:gd name="T37" fmla="*/ 6 h 243"/>
                <a:gd name="T38" fmla="*/ 464 w 481"/>
                <a:gd name="T39" fmla="*/ 6 h 243"/>
                <a:gd name="T40" fmla="*/ 461 w 481"/>
                <a:gd name="T41" fmla="*/ 3 h 243"/>
                <a:gd name="T42" fmla="*/ 461 w 481"/>
                <a:gd name="T43" fmla="*/ 3 h 243"/>
                <a:gd name="T44" fmla="*/ 461 w 481"/>
                <a:gd name="T45" fmla="*/ 0 h 243"/>
                <a:gd name="T46" fmla="*/ 461 w 481"/>
                <a:gd name="T47" fmla="*/ 0 h 243"/>
                <a:gd name="T48" fmla="*/ 458 w 481"/>
                <a:gd name="T49" fmla="*/ 0 h 243"/>
                <a:gd name="T50" fmla="*/ 0 w 481"/>
                <a:gd name="T51" fmla="*/ 193 h 243"/>
                <a:gd name="T52" fmla="*/ 0 w 481"/>
                <a:gd name="T53" fmla="*/ 193 h 243"/>
                <a:gd name="T54" fmla="*/ 0 w 481"/>
                <a:gd name="T55" fmla="*/ 195 h 243"/>
                <a:gd name="T56" fmla="*/ 2 w 481"/>
                <a:gd name="T57" fmla="*/ 195 h 243"/>
                <a:gd name="T58" fmla="*/ 2 w 481"/>
                <a:gd name="T59" fmla="*/ 198 h 243"/>
                <a:gd name="T60" fmla="*/ 2 w 481"/>
                <a:gd name="T61" fmla="*/ 198 h 243"/>
                <a:gd name="T62" fmla="*/ 2 w 481"/>
                <a:gd name="T63" fmla="*/ 201 h 243"/>
                <a:gd name="T64" fmla="*/ 5 w 481"/>
                <a:gd name="T65" fmla="*/ 204 h 243"/>
                <a:gd name="T66" fmla="*/ 5 w 481"/>
                <a:gd name="T67" fmla="*/ 207 h 243"/>
                <a:gd name="T68" fmla="*/ 5 w 481"/>
                <a:gd name="T69" fmla="*/ 210 h 243"/>
                <a:gd name="T70" fmla="*/ 8 w 481"/>
                <a:gd name="T71" fmla="*/ 212 h 243"/>
                <a:gd name="T72" fmla="*/ 8 w 481"/>
                <a:gd name="T73" fmla="*/ 215 h 243"/>
                <a:gd name="T74" fmla="*/ 11 w 481"/>
                <a:gd name="T75" fmla="*/ 221 h 243"/>
                <a:gd name="T76" fmla="*/ 11 w 481"/>
                <a:gd name="T77" fmla="*/ 224 h 243"/>
                <a:gd name="T78" fmla="*/ 14 w 481"/>
                <a:gd name="T79" fmla="*/ 227 h 243"/>
                <a:gd name="T80" fmla="*/ 14 w 481"/>
                <a:gd name="T81" fmla="*/ 229 h 243"/>
                <a:gd name="T82" fmla="*/ 14 w 481"/>
                <a:gd name="T83" fmla="*/ 232 h 243"/>
                <a:gd name="T84" fmla="*/ 17 w 481"/>
                <a:gd name="T85" fmla="*/ 235 h 243"/>
                <a:gd name="T86" fmla="*/ 17 w 481"/>
                <a:gd name="T87" fmla="*/ 238 h 243"/>
                <a:gd name="T88" fmla="*/ 17 w 481"/>
                <a:gd name="T89" fmla="*/ 241 h 243"/>
                <a:gd name="T90" fmla="*/ 19 w 481"/>
                <a:gd name="T91" fmla="*/ 241 h 243"/>
                <a:gd name="T92" fmla="*/ 19 w 481"/>
                <a:gd name="T93" fmla="*/ 243 h 243"/>
                <a:gd name="T94" fmla="*/ 19 w 481"/>
                <a:gd name="T95" fmla="*/ 243 h 243"/>
                <a:gd name="T96" fmla="*/ 19 w 481"/>
                <a:gd name="T97" fmla="*/ 243 h 243"/>
                <a:gd name="T98" fmla="*/ 19 w 481"/>
                <a:gd name="T9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243">
                  <a:moveTo>
                    <a:pt x="481" y="51"/>
                  </a:moveTo>
                  <a:lnTo>
                    <a:pt x="481" y="51"/>
                  </a:lnTo>
                  <a:lnTo>
                    <a:pt x="481" y="51"/>
                  </a:lnTo>
                  <a:lnTo>
                    <a:pt x="481" y="51"/>
                  </a:lnTo>
                  <a:lnTo>
                    <a:pt x="481" y="51"/>
                  </a:lnTo>
                  <a:lnTo>
                    <a:pt x="481" y="48"/>
                  </a:lnTo>
                  <a:lnTo>
                    <a:pt x="481" y="48"/>
                  </a:lnTo>
                  <a:lnTo>
                    <a:pt x="478" y="48"/>
                  </a:lnTo>
                  <a:lnTo>
                    <a:pt x="478" y="48"/>
                  </a:lnTo>
                  <a:lnTo>
                    <a:pt x="478" y="45"/>
                  </a:lnTo>
                  <a:lnTo>
                    <a:pt x="478" y="45"/>
                  </a:lnTo>
                  <a:lnTo>
                    <a:pt x="478" y="45"/>
                  </a:lnTo>
                  <a:lnTo>
                    <a:pt x="478" y="43"/>
                  </a:lnTo>
                  <a:lnTo>
                    <a:pt x="478" y="43"/>
                  </a:lnTo>
                  <a:lnTo>
                    <a:pt x="478" y="40"/>
                  </a:lnTo>
                  <a:lnTo>
                    <a:pt x="478" y="40"/>
                  </a:lnTo>
                  <a:lnTo>
                    <a:pt x="475" y="37"/>
                  </a:lnTo>
                  <a:lnTo>
                    <a:pt x="475" y="37"/>
                  </a:lnTo>
                  <a:lnTo>
                    <a:pt x="475" y="34"/>
                  </a:lnTo>
                  <a:lnTo>
                    <a:pt x="475" y="34"/>
                  </a:lnTo>
                  <a:lnTo>
                    <a:pt x="475" y="31"/>
                  </a:lnTo>
                  <a:lnTo>
                    <a:pt x="472" y="31"/>
                  </a:lnTo>
                  <a:lnTo>
                    <a:pt x="472" y="28"/>
                  </a:lnTo>
                  <a:lnTo>
                    <a:pt x="472" y="28"/>
                  </a:lnTo>
                  <a:lnTo>
                    <a:pt x="472" y="26"/>
                  </a:lnTo>
                  <a:lnTo>
                    <a:pt x="469" y="23"/>
                  </a:lnTo>
                  <a:lnTo>
                    <a:pt x="469" y="23"/>
                  </a:lnTo>
                  <a:lnTo>
                    <a:pt x="469" y="20"/>
                  </a:lnTo>
                  <a:lnTo>
                    <a:pt x="469" y="20"/>
                  </a:lnTo>
                  <a:lnTo>
                    <a:pt x="469" y="17"/>
                  </a:lnTo>
                  <a:lnTo>
                    <a:pt x="467" y="17"/>
                  </a:lnTo>
                  <a:lnTo>
                    <a:pt x="467" y="14"/>
                  </a:lnTo>
                  <a:lnTo>
                    <a:pt x="467" y="14"/>
                  </a:lnTo>
                  <a:lnTo>
                    <a:pt x="467" y="11"/>
                  </a:lnTo>
                  <a:lnTo>
                    <a:pt x="464" y="11"/>
                  </a:lnTo>
                  <a:lnTo>
                    <a:pt x="464" y="9"/>
                  </a:lnTo>
                  <a:lnTo>
                    <a:pt x="464" y="9"/>
                  </a:lnTo>
                  <a:lnTo>
                    <a:pt x="464" y="6"/>
                  </a:lnTo>
                  <a:lnTo>
                    <a:pt x="464" y="6"/>
                  </a:lnTo>
                  <a:lnTo>
                    <a:pt x="464" y="6"/>
                  </a:lnTo>
                  <a:lnTo>
                    <a:pt x="461" y="3"/>
                  </a:lnTo>
                  <a:lnTo>
                    <a:pt x="461" y="3"/>
                  </a:lnTo>
                  <a:lnTo>
                    <a:pt x="461" y="3"/>
                  </a:lnTo>
                  <a:lnTo>
                    <a:pt x="461" y="3"/>
                  </a:lnTo>
                  <a:lnTo>
                    <a:pt x="461" y="0"/>
                  </a:lnTo>
                  <a:lnTo>
                    <a:pt x="461" y="0"/>
                  </a:lnTo>
                  <a:lnTo>
                    <a:pt x="461" y="0"/>
                  </a:lnTo>
                  <a:lnTo>
                    <a:pt x="461" y="0"/>
                  </a:lnTo>
                  <a:lnTo>
                    <a:pt x="461" y="0"/>
                  </a:lnTo>
                  <a:lnTo>
                    <a:pt x="458" y="0"/>
                  </a:lnTo>
                  <a:lnTo>
                    <a:pt x="0" y="193"/>
                  </a:lnTo>
                  <a:lnTo>
                    <a:pt x="0" y="193"/>
                  </a:lnTo>
                  <a:lnTo>
                    <a:pt x="0" y="193"/>
                  </a:lnTo>
                  <a:lnTo>
                    <a:pt x="0" y="193"/>
                  </a:lnTo>
                  <a:lnTo>
                    <a:pt x="0" y="193"/>
                  </a:lnTo>
                  <a:lnTo>
                    <a:pt x="0" y="195"/>
                  </a:lnTo>
                  <a:lnTo>
                    <a:pt x="2" y="195"/>
                  </a:lnTo>
                  <a:lnTo>
                    <a:pt x="2" y="195"/>
                  </a:lnTo>
                  <a:lnTo>
                    <a:pt x="2" y="195"/>
                  </a:lnTo>
                  <a:lnTo>
                    <a:pt x="2" y="198"/>
                  </a:lnTo>
                  <a:lnTo>
                    <a:pt x="2" y="198"/>
                  </a:lnTo>
                  <a:lnTo>
                    <a:pt x="2" y="198"/>
                  </a:lnTo>
                  <a:lnTo>
                    <a:pt x="2" y="201"/>
                  </a:lnTo>
                  <a:lnTo>
                    <a:pt x="2" y="201"/>
                  </a:lnTo>
                  <a:lnTo>
                    <a:pt x="5" y="204"/>
                  </a:lnTo>
                  <a:lnTo>
                    <a:pt x="5" y="204"/>
                  </a:lnTo>
                  <a:lnTo>
                    <a:pt x="5" y="207"/>
                  </a:lnTo>
                  <a:lnTo>
                    <a:pt x="5" y="207"/>
                  </a:lnTo>
                  <a:lnTo>
                    <a:pt x="5" y="210"/>
                  </a:lnTo>
                  <a:lnTo>
                    <a:pt x="5" y="210"/>
                  </a:lnTo>
                  <a:lnTo>
                    <a:pt x="8" y="212"/>
                  </a:lnTo>
                  <a:lnTo>
                    <a:pt x="8" y="212"/>
                  </a:lnTo>
                  <a:lnTo>
                    <a:pt x="8" y="215"/>
                  </a:lnTo>
                  <a:lnTo>
                    <a:pt x="8" y="215"/>
                  </a:lnTo>
                  <a:lnTo>
                    <a:pt x="11" y="218"/>
                  </a:lnTo>
                  <a:lnTo>
                    <a:pt x="11" y="221"/>
                  </a:lnTo>
                  <a:lnTo>
                    <a:pt x="11" y="221"/>
                  </a:lnTo>
                  <a:lnTo>
                    <a:pt x="11" y="224"/>
                  </a:lnTo>
                  <a:lnTo>
                    <a:pt x="11" y="224"/>
                  </a:lnTo>
                  <a:lnTo>
                    <a:pt x="14" y="227"/>
                  </a:lnTo>
                  <a:lnTo>
                    <a:pt x="14" y="227"/>
                  </a:lnTo>
                  <a:lnTo>
                    <a:pt x="14" y="229"/>
                  </a:lnTo>
                  <a:lnTo>
                    <a:pt x="14" y="229"/>
                  </a:lnTo>
                  <a:lnTo>
                    <a:pt x="14" y="232"/>
                  </a:lnTo>
                  <a:lnTo>
                    <a:pt x="17" y="232"/>
                  </a:lnTo>
                  <a:lnTo>
                    <a:pt x="17" y="235"/>
                  </a:lnTo>
                  <a:lnTo>
                    <a:pt x="17" y="235"/>
                  </a:lnTo>
                  <a:lnTo>
                    <a:pt x="17" y="238"/>
                  </a:lnTo>
                  <a:lnTo>
                    <a:pt x="17" y="238"/>
                  </a:lnTo>
                  <a:lnTo>
                    <a:pt x="17" y="241"/>
                  </a:lnTo>
                  <a:lnTo>
                    <a:pt x="19" y="241"/>
                  </a:lnTo>
                  <a:lnTo>
                    <a:pt x="19" y="241"/>
                  </a:lnTo>
                  <a:lnTo>
                    <a:pt x="19" y="241"/>
                  </a:lnTo>
                  <a:lnTo>
                    <a:pt x="19" y="243"/>
                  </a:lnTo>
                  <a:lnTo>
                    <a:pt x="19" y="243"/>
                  </a:lnTo>
                  <a:lnTo>
                    <a:pt x="19" y="243"/>
                  </a:lnTo>
                  <a:lnTo>
                    <a:pt x="19" y="243"/>
                  </a:lnTo>
                  <a:lnTo>
                    <a:pt x="19" y="243"/>
                  </a:lnTo>
                  <a:lnTo>
                    <a:pt x="19" y="243"/>
                  </a:lnTo>
                  <a:lnTo>
                    <a:pt x="19" y="243"/>
                  </a:lnTo>
                  <a:lnTo>
                    <a:pt x="481" y="5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392"/>
            <p:cNvSpPr>
              <a:spLocks/>
            </p:cNvSpPr>
            <p:nvPr/>
          </p:nvSpPr>
          <p:spPr bwMode="auto">
            <a:xfrm>
              <a:off x="3400" y="2362"/>
              <a:ext cx="249" cy="410"/>
            </a:xfrm>
            <a:custGeom>
              <a:avLst/>
              <a:gdLst>
                <a:gd name="T0" fmla="*/ 201 w 249"/>
                <a:gd name="T1" fmla="*/ 402 h 410"/>
                <a:gd name="T2" fmla="*/ 201 w 249"/>
                <a:gd name="T3" fmla="*/ 405 h 410"/>
                <a:gd name="T4" fmla="*/ 204 w 249"/>
                <a:gd name="T5" fmla="*/ 405 h 410"/>
                <a:gd name="T6" fmla="*/ 207 w 249"/>
                <a:gd name="T7" fmla="*/ 408 h 410"/>
                <a:gd name="T8" fmla="*/ 209 w 249"/>
                <a:gd name="T9" fmla="*/ 408 h 410"/>
                <a:gd name="T10" fmla="*/ 212 w 249"/>
                <a:gd name="T11" fmla="*/ 410 h 410"/>
                <a:gd name="T12" fmla="*/ 215 w 249"/>
                <a:gd name="T13" fmla="*/ 410 h 410"/>
                <a:gd name="T14" fmla="*/ 218 w 249"/>
                <a:gd name="T15" fmla="*/ 410 h 410"/>
                <a:gd name="T16" fmla="*/ 221 w 249"/>
                <a:gd name="T17" fmla="*/ 410 h 410"/>
                <a:gd name="T18" fmla="*/ 224 w 249"/>
                <a:gd name="T19" fmla="*/ 410 h 410"/>
                <a:gd name="T20" fmla="*/ 229 w 249"/>
                <a:gd name="T21" fmla="*/ 408 h 410"/>
                <a:gd name="T22" fmla="*/ 232 w 249"/>
                <a:gd name="T23" fmla="*/ 408 h 410"/>
                <a:gd name="T24" fmla="*/ 235 w 249"/>
                <a:gd name="T25" fmla="*/ 405 h 410"/>
                <a:gd name="T26" fmla="*/ 238 w 249"/>
                <a:gd name="T27" fmla="*/ 405 h 410"/>
                <a:gd name="T28" fmla="*/ 241 w 249"/>
                <a:gd name="T29" fmla="*/ 402 h 410"/>
                <a:gd name="T30" fmla="*/ 243 w 249"/>
                <a:gd name="T31" fmla="*/ 399 h 410"/>
                <a:gd name="T32" fmla="*/ 243 w 249"/>
                <a:gd name="T33" fmla="*/ 396 h 410"/>
                <a:gd name="T34" fmla="*/ 246 w 249"/>
                <a:gd name="T35" fmla="*/ 393 h 410"/>
                <a:gd name="T36" fmla="*/ 249 w 249"/>
                <a:gd name="T37" fmla="*/ 391 h 410"/>
                <a:gd name="T38" fmla="*/ 249 w 249"/>
                <a:gd name="T39" fmla="*/ 388 h 410"/>
                <a:gd name="T40" fmla="*/ 249 w 249"/>
                <a:gd name="T41" fmla="*/ 385 h 410"/>
                <a:gd name="T42" fmla="*/ 249 w 249"/>
                <a:gd name="T43" fmla="*/ 382 h 410"/>
                <a:gd name="T44" fmla="*/ 249 w 249"/>
                <a:gd name="T45" fmla="*/ 379 h 410"/>
                <a:gd name="T46" fmla="*/ 249 w 249"/>
                <a:gd name="T47" fmla="*/ 377 h 410"/>
                <a:gd name="T48" fmla="*/ 249 w 249"/>
                <a:gd name="T49" fmla="*/ 374 h 410"/>
                <a:gd name="T50" fmla="*/ 54 w 249"/>
                <a:gd name="T51" fmla="*/ 0 h 410"/>
                <a:gd name="T52" fmla="*/ 54 w 249"/>
                <a:gd name="T53" fmla="*/ 3 h 410"/>
                <a:gd name="T54" fmla="*/ 54 w 249"/>
                <a:gd name="T55" fmla="*/ 6 h 410"/>
                <a:gd name="T56" fmla="*/ 54 w 249"/>
                <a:gd name="T57" fmla="*/ 9 h 410"/>
                <a:gd name="T58" fmla="*/ 54 w 249"/>
                <a:gd name="T59" fmla="*/ 12 h 410"/>
                <a:gd name="T60" fmla="*/ 51 w 249"/>
                <a:gd name="T61" fmla="*/ 14 h 410"/>
                <a:gd name="T62" fmla="*/ 51 w 249"/>
                <a:gd name="T63" fmla="*/ 17 h 410"/>
                <a:gd name="T64" fmla="*/ 48 w 249"/>
                <a:gd name="T65" fmla="*/ 20 h 410"/>
                <a:gd name="T66" fmla="*/ 48 w 249"/>
                <a:gd name="T67" fmla="*/ 23 h 410"/>
                <a:gd name="T68" fmla="*/ 45 w 249"/>
                <a:gd name="T69" fmla="*/ 26 h 410"/>
                <a:gd name="T70" fmla="*/ 42 w 249"/>
                <a:gd name="T71" fmla="*/ 28 h 410"/>
                <a:gd name="T72" fmla="*/ 40 w 249"/>
                <a:gd name="T73" fmla="*/ 28 h 410"/>
                <a:gd name="T74" fmla="*/ 34 w 249"/>
                <a:gd name="T75" fmla="*/ 31 h 410"/>
                <a:gd name="T76" fmla="*/ 31 w 249"/>
                <a:gd name="T77" fmla="*/ 34 h 410"/>
                <a:gd name="T78" fmla="*/ 28 w 249"/>
                <a:gd name="T79" fmla="*/ 34 h 410"/>
                <a:gd name="T80" fmla="*/ 26 w 249"/>
                <a:gd name="T81" fmla="*/ 34 h 410"/>
                <a:gd name="T82" fmla="*/ 20 w 249"/>
                <a:gd name="T83" fmla="*/ 34 h 410"/>
                <a:gd name="T84" fmla="*/ 17 w 249"/>
                <a:gd name="T85" fmla="*/ 34 h 410"/>
                <a:gd name="T86" fmla="*/ 14 w 249"/>
                <a:gd name="T87" fmla="*/ 34 h 410"/>
                <a:gd name="T88" fmla="*/ 11 w 249"/>
                <a:gd name="T89" fmla="*/ 34 h 410"/>
                <a:gd name="T90" fmla="*/ 9 w 249"/>
                <a:gd name="T91" fmla="*/ 34 h 410"/>
                <a:gd name="T92" fmla="*/ 6 w 249"/>
                <a:gd name="T93" fmla="*/ 31 h 410"/>
                <a:gd name="T94" fmla="*/ 3 w 249"/>
                <a:gd name="T95" fmla="*/ 31 h 410"/>
                <a:gd name="T96" fmla="*/ 3 w 249"/>
                <a:gd name="T97" fmla="*/ 28 h 410"/>
                <a:gd name="T98" fmla="*/ 0 w 249"/>
                <a:gd name="T99" fmla="*/ 2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 h="410">
                  <a:moveTo>
                    <a:pt x="201" y="402"/>
                  </a:moveTo>
                  <a:lnTo>
                    <a:pt x="201" y="402"/>
                  </a:lnTo>
                  <a:lnTo>
                    <a:pt x="201" y="402"/>
                  </a:lnTo>
                  <a:lnTo>
                    <a:pt x="201" y="405"/>
                  </a:lnTo>
                  <a:lnTo>
                    <a:pt x="204" y="405"/>
                  </a:lnTo>
                  <a:lnTo>
                    <a:pt x="204" y="405"/>
                  </a:lnTo>
                  <a:lnTo>
                    <a:pt x="207" y="408"/>
                  </a:lnTo>
                  <a:lnTo>
                    <a:pt x="207" y="408"/>
                  </a:lnTo>
                  <a:lnTo>
                    <a:pt x="207" y="408"/>
                  </a:lnTo>
                  <a:lnTo>
                    <a:pt x="209" y="408"/>
                  </a:lnTo>
                  <a:lnTo>
                    <a:pt x="209" y="410"/>
                  </a:lnTo>
                  <a:lnTo>
                    <a:pt x="212" y="410"/>
                  </a:lnTo>
                  <a:lnTo>
                    <a:pt x="212" y="410"/>
                  </a:lnTo>
                  <a:lnTo>
                    <a:pt x="215" y="410"/>
                  </a:lnTo>
                  <a:lnTo>
                    <a:pt x="215" y="410"/>
                  </a:lnTo>
                  <a:lnTo>
                    <a:pt x="218" y="410"/>
                  </a:lnTo>
                  <a:lnTo>
                    <a:pt x="221" y="410"/>
                  </a:lnTo>
                  <a:lnTo>
                    <a:pt x="221" y="410"/>
                  </a:lnTo>
                  <a:lnTo>
                    <a:pt x="224" y="410"/>
                  </a:lnTo>
                  <a:lnTo>
                    <a:pt x="224" y="410"/>
                  </a:lnTo>
                  <a:lnTo>
                    <a:pt x="226" y="410"/>
                  </a:lnTo>
                  <a:lnTo>
                    <a:pt x="229" y="408"/>
                  </a:lnTo>
                  <a:lnTo>
                    <a:pt x="229" y="408"/>
                  </a:lnTo>
                  <a:lnTo>
                    <a:pt x="232" y="408"/>
                  </a:lnTo>
                  <a:lnTo>
                    <a:pt x="232" y="408"/>
                  </a:lnTo>
                  <a:lnTo>
                    <a:pt x="235" y="405"/>
                  </a:lnTo>
                  <a:lnTo>
                    <a:pt x="235" y="405"/>
                  </a:lnTo>
                  <a:lnTo>
                    <a:pt x="238" y="405"/>
                  </a:lnTo>
                  <a:lnTo>
                    <a:pt x="238" y="402"/>
                  </a:lnTo>
                  <a:lnTo>
                    <a:pt x="241" y="402"/>
                  </a:lnTo>
                  <a:lnTo>
                    <a:pt x="241" y="402"/>
                  </a:lnTo>
                  <a:lnTo>
                    <a:pt x="243" y="399"/>
                  </a:lnTo>
                  <a:lnTo>
                    <a:pt x="243" y="399"/>
                  </a:lnTo>
                  <a:lnTo>
                    <a:pt x="243" y="396"/>
                  </a:lnTo>
                  <a:lnTo>
                    <a:pt x="246" y="396"/>
                  </a:lnTo>
                  <a:lnTo>
                    <a:pt x="246" y="393"/>
                  </a:lnTo>
                  <a:lnTo>
                    <a:pt x="246" y="393"/>
                  </a:lnTo>
                  <a:lnTo>
                    <a:pt x="249" y="391"/>
                  </a:lnTo>
                  <a:lnTo>
                    <a:pt x="249" y="391"/>
                  </a:lnTo>
                  <a:lnTo>
                    <a:pt x="249" y="388"/>
                  </a:lnTo>
                  <a:lnTo>
                    <a:pt x="249" y="388"/>
                  </a:lnTo>
                  <a:lnTo>
                    <a:pt x="249" y="385"/>
                  </a:lnTo>
                  <a:lnTo>
                    <a:pt x="249" y="385"/>
                  </a:lnTo>
                  <a:lnTo>
                    <a:pt x="249" y="382"/>
                  </a:lnTo>
                  <a:lnTo>
                    <a:pt x="249" y="382"/>
                  </a:lnTo>
                  <a:lnTo>
                    <a:pt x="249" y="379"/>
                  </a:lnTo>
                  <a:lnTo>
                    <a:pt x="249" y="379"/>
                  </a:lnTo>
                  <a:lnTo>
                    <a:pt x="249" y="377"/>
                  </a:lnTo>
                  <a:lnTo>
                    <a:pt x="249" y="377"/>
                  </a:lnTo>
                  <a:lnTo>
                    <a:pt x="249" y="374"/>
                  </a:lnTo>
                  <a:lnTo>
                    <a:pt x="51" y="0"/>
                  </a:lnTo>
                  <a:lnTo>
                    <a:pt x="54" y="0"/>
                  </a:lnTo>
                  <a:lnTo>
                    <a:pt x="54" y="0"/>
                  </a:lnTo>
                  <a:lnTo>
                    <a:pt x="54" y="3"/>
                  </a:lnTo>
                  <a:lnTo>
                    <a:pt x="54" y="3"/>
                  </a:lnTo>
                  <a:lnTo>
                    <a:pt x="54" y="6"/>
                  </a:lnTo>
                  <a:lnTo>
                    <a:pt x="54" y="6"/>
                  </a:lnTo>
                  <a:lnTo>
                    <a:pt x="54" y="9"/>
                  </a:lnTo>
                  <a:lnTo>
                    <a:pt x="54" y="9"/>
                  </a:lnTo>
                  <a:lnTo>
                    <a:pt x="54" y="12"/>
                  </a:lnTo>
                  <a:lnTo>
                    <a:pt x="54" y="12"/>
                  </a:lnTo>
                  <a:lnTo>
                    <a:pt x="51" y="14"/>
                  </a:lnTo>
                  <a:lnTo>
                    <a:pt x="51" y="14"/>
                  </a:lnTo>
                  <a:lnTo>
                    <a:pt x="51" y="17"/>
                  </a:lnTo>
                  <a:lnTo>
                    <a:pt x="51" y="17"/>
                  </a:lnTo>
                  <a:lnTo>
                    <a:pt x="48" y="20"/>
                  </a:lnTo>
                  <a:lnTo>
                    <a:pt x="48" y="20"/>
                  </a:lnTo>
                  <a:lnTo>
                    <a:pt x="48" y="23"/>
                  </a:lnTo>
                  <a:lnTo>
                    <a:pt x="45" y="23"/>
                  </a:lnTo>
                  <a:lnTo>
                    <a:pt x="45" y="26"/>
                  </a:lnTo>
                  <a:lnTo>
                    <a:pt x="42" y="26"/>
                  </a:lnTo>
                  <a:lnTo>
                    <a:pt x="42" y="28"/>
                  </a:lnTo>
                  <a:lnTo>
                    <a:pt x="40" y="28"/>
                  </a:lnTo>
                  <a:lnTo>
                    <a:pt x="40" y="28"/>
                  </a:lnTo>
                  <a:lnTo>
                    <a:pt x="37" y="31"/>
                  </a:lnTo>
                  <a:lnTo>
                    <a:pt x="34" y="31"/>
                  </a:lnTo>
                  <a:lnTo>
                    <a:pt x="34" y="31"/>
                  </a:lnTo>
                  <a:lnTo>
                    <a:pt x="31" y="34"/>
                  </a:lnTo>
                  <a:lnTo>
                    <a:pt x="31" y="34"/>
                  </a:lnTo>
                  <a:lnTo>
                    <a:pt x="28" y="34"/>
                  </a:lnTo>
                  <a:lnTo>
                    <a:pt x="26" y="34"/>
                  </a:lnTo>
                  <a:lnTo>
                    <a:pt x="26" y="34"/>
                  </a:lnTo>
                  <a:lnTo>
                    <a:pt x="23" y="34"/>
                  </a:lnTo>
                  <a:lnTo>
                    <a:pt x="20" y="34"/>
                  </a:lnTo>
                  <a:lnTo>
                    <a:pt x="20" y="34"/>
                  </a:lnTo>
                  <a:lnTo>
                    <a:pt x="17" y="34"/>
                  </a:lnTo>
                  <a:lnTo>
                    <a:pt x="17" y="34"/>
                  </a:lnTo>
                  <a:lnTo>
                    <a:pt x="14" y="34"/>
                  </a:lnTo>
                  <a:lnTo>
                    <a:pt x="11" y="34"/>
                  </a:lnTo>
                  <a:lnTo>
                    <a:pt x="11" y="34"/>
                  </a:lnTo>
                  <a:lnTo>
                    <a:pt x="9" y="34"/>
                  </a:lnTo>
                  <a:lnTo>
                    <a:pt x="9" y="34"/>
                  </a:lnTo>
                  <a:lnTo>
                    <a:pt x="6" y="34"/>
                  </a:lnTo>
                  <a:lnTo>
                    <a:pt x="6" y="31"/>
                  </a:lnTo>
                  <a:lnTo>
                    <a:pt x="6" y="31"/>
                  </a:lnTo>
                  <a:lnTo>
                    <a:pt x="3" y="31"/>
                  </a:lnTo>
                  <a:lnTo>
                    <a:pt x="3" y="28"/>
                  </a:lnTo>
                  <a:lnTo>
                    <a:pt x="3" y="28"/>
                  </a:lnTo>
                  <a:lnTo>
                    <a:pt x="0" y="28"/>
                  </a:lnTo>
                  <a:lnTo>
                    <a:pt x="0" y="26"/>
                  </a:lnTo>
                  <a:lnTo>
                    <a:pt x="201" y="40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Oval 393"/>
            <p:cNvSpPr>
              <a:spLocks noChangeArrowheads="1"/>
            </p:cNvSpPr>
            <p:nvPr/>
          </p:nvSpPr>
          <p:spPr bwMode="auto">
            <a:xfrm>
              <a:off x="2896" y="3036"/>
              <a:ext cx="184" cy="184"/>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Oval 394"/>
            <p:cNvSpPr>
              <a:spLocks noChangeArrowheads="1"/>
            </p:cNvSpPr>
            <p:nvPr/>
          </p:nvSpPr>
          <p:spPr bwMode="auto">
            <a:xfrm>
              <a:off x="2953" y="894"/>
              <a:ext cx="325" cy="325"/>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395"/>
            <p:cNvSpPr>
              <a:spLocks/>
            </p:cNvSpPr>
            <p:nvPr/>
          </p:nvSpPr>
          <p:spPr bwMode="auto">
            <a:xfrm>
              <a:off x="2466" y="930"/>
              <a:ext cx="521" cy="133"/>
            </a:xfrm>
            <a:custGeom>
              <a:avLst/>
              <a:gdLst>
                <a:gd name="T0" fmla="*/ 507 w 521"/>
                <a:gd name="T1" fmla="*/ 133 h 133"/>
                <a:gd name="T2" fmla="*/ 507 w 521"/>
                <a:gd name="T3" fmla="*/ 133 h 133"/>
                <a:gd name="T4" fmla="*/ 510 w 521"/>
                <a:gd name="T5" fmla="*/ 133 h 133"/>
                <a:gd name="T6" fmla="*/ 510 w 521"/>
                <a:gd name="T7" fmla="*/ 131 h 133"/>
                <a:gd name="T8" fmla="*/ 512 w 521"/>
                <a:gd name="T9" fmla="*/ 131 h 133"/>
                <a:gd name="T10" fmla="*/ 512 w 521"/>
                <a:gd name="T11" fmla="*/ 128 h 133"/>
                <a:gd name="T12" fmla="*/ 515 w 521"/>
                <a:gd name="T13" fmla="*/ 125 h 133"/>
                <a:gd name="T14" fmla="*/ 515 w 521"/>
                <a:gd name="T15" fmla="*/ 122 h 133"/>
                <a:gd name="T16" fmla="*/ 518 w 521"/>
                <a:gd name="T17" fmla="*/ 119 h 133"/>
                <a:gd name="T18" fmla="*/ 518 w 521"/>
                <a:gd name="T19" fmla="*/ 116 h 133"/>
                <a:gd name="T20" fmla="*/ 518 w 521"/>
                <a:gd name="T21" fmla="*/ 114 h 133"/>
                <a:gd name="T22" fmla="*/ 521 w 521"/>
                <a:gd name="T23" fmla="*/ 111 h 133"/>
                <a:gd name="T24" fmla="*/ 521 w 521"/>
                <a:gd name="T25" fmla="*/ 108 h 133"/>
                <a:gd name="T26" fmla="*/ 521 w 521"/>
                <a:gd name="T27" fmla="*/ 102 h 133"/>
                <a:gd name="T28" fmla="*/ 521 w 521"/>
                <a:gd name="T29" fmla="*/ 99 h 133"/>
                <a:gd name="T30" fmla="*/ 521 w 521"/>
                <a:gd name="T31" fmla="*/ 97 h 133"/>
                <a:gd name="T32" fmla="*/ 521 w 521"/>
                <a:gd name="T33" fmla="*/ 94 h 133"/>
                <a:gd name="T34" fmla="*/ 521 w 521"/>
                <a:gd name="T35" fmla="*/ 91 h 133"/>
                <a:gd name="T36" fmla="*/ 518 w 521"/>
                <a:gd name="T37" fmla="*/ 88 h 133"/>
                <a:gd name="T38" fmla="*/ 518 w 521"/>
                <a:gd name="T39" fmla="*/ 85 h 133"/>
                <a:gd name="T40" fmla="*/ 518 w 521"/>
                <a:gd name="T41" fmla="*/ 83 h 133"/>
                <a:gd name="T42" fmla="*/ 515 w 521"/>
                <a:gd name="T43" fmla="*/ 80 h 133"/>
                <a:gd name="T44" fmla="*/ 515 w 521"/>
                <a:gd name="T45" fmla="*/ 80 h 133"/>
                <a:gd name="T46" fmla="*/ 512 w 521"/>
                <a:gd name="T47" fmla="*/ 80 h 133"/>
                <a:gd name="T48" fmla="*/ 512 w 521"/>
                <a:gd name="T49" fmla="*/ 80 h 133"/>
                <a:gd name="T50" fmla="*/ 6 w 521"/>
                <a:gd name="T51" fmla="*/ 0 h 133"/>
                <a:gd name="T52" fmla="*/ 6 w 521"/>
                <a:gd name="T53" fmla="*/ 0 h 133"/>
                <a:gd name="T54" fmla="*/ 9 w 521"/>
                <a:gd name="T55" fmla="*/ 3 h 133"/>
                <a:gd name="T56" fmla="*/ 9 w 521"/>
                <a:gd name="T57" fmla="*/ 3 h 133"/>
                <a:gd name="T58" fmla="*/ 11 w 521"/>
                <a:gd name="T59" fmla="*/ 6 h 133"/>
                <a:gd name="T60" fmla="*/ 11 w 521"/>
                <a:gd name="T61" fmla="*/ 9 h 133"/>
                <a:gd name="T62" fmla="*/ 11 w 521"/>
                <a:gd name="T63" fmla="*/ 12 h 133"/>
                <a:gd name="T64" fmla="*/ 11 w 521"/>
                <a:gd name="T65" fmla="*/ 15 h 133"/>
                <a:gd name="T66" fmla="*/ 11 w 521"/>
                <a:gd name="T67" fmla="*/ 17 h 133"/>
                <a:gd name="T68" fmla="*/ 11 w 521"/>
                <a:gd name="T69" fmla="*/ 20 h 133"/>
                <a:gd name="T70" fmla="*/ 11 w 521"/>
                <a:gd name="T71" fmla="*/ 26 h 133"/>
                <a:gd name="T72" fmla="*/ 11 w 521"/>
                <a:gd name="T73" fmla="*/ 29 h 133"/>
                <a:gd name="T74" fmla="*/ 11 w 521"/>
                <a:gd name="T75" fmla="*/ 32 h 133"/>
                <a:gd name="T76" fmla="*/ 11 w 521"/>
                <a:gd name="T77" fmla="*/ 37 h 133"/>
                <a:gd name="T78" fmla="*/ 11 w 521"/>
                <a:gd name="T79" fmla="*/ 40 h 133"/>
                <a:gd name="T80" fmla="*/ 9 w 521"/>
                <a:gd name="T81" fmla="*/ 43 h 133"/>
                <a:gd name="T82" fmla="*/ 9 w 521"/>
                <a:gd name="T83" fmla="*/ 46 h 133"/>
                <a:gd name="T84" fmla="*/ 9 w 521"/>
                <a:gd name="T85" fmla="*/ 49 h 133"/>
                <a:gd name="T86" fmla="*/ 6 w 521"/>
                <a:gd name="T87" fmla="*/ 51 h 133"/>
                <a:gd name="T88" fmla="*/ 6 w 521"/>
                <a:gd name="T89" fmla="*/ 54 h 133"/>
                <a:gd name="T90" fmla="*/ 3 w 521"/>
                <a:gd name="T91" fmla="*/ 57 h 133"/>
                <a:gd name="T92" fmla="*/ 3 w 521"/>
                <a:gd name="T93" fmla="*/ 57 h 133"/>
                <a:gd name="T94" fmla="*/ 0 w 521"/>
                <a:gd name="T95" fmla="*/ 57 h 133"/>
                <a:gd name="T96" fmla="*/ 0 w 521"/>
                <a:gd name="T97" fmla="*/ 60 h 133"/>
                <a:gd name="T98" fmla="*/ 0 w 521"/>
                <a:gd name="T99" fmla="*/ 6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1" h="133">
                  <a:moveTo>
                    <a:pt x="504" y="133"/>
                  </a:moveTo>
                  <a:lnTo>
                    <a:pt x="507" y="133"/>
                  </a:lnTo>
                  <a:lnTo>
                    <a:pt x="507" y="133"/>
                  </a:lnTo>
                  <a:lnTo>
                    <a:pt x="507" y="133"/>
                  </a:lnTo>
                  <a:lnTo>
                    <a:pt x="510" y="133"/>
                  </a:lnTo>
                  <a:lnTo>
                    <a:pt x="510" y="133"/>
                  </a:lnTo>
                  <a:lnTo>
                    <a:pt x="510" y="131"/>
                  </a:lnTo>
                  <a:lnTo>
                    <a:pt x="510" y="131"/>
                  </a:lnTo>
                  <a:lnTo>
                    <a:pt x="512" y="131"/>
                  </a:lnTo>
                  <a:lnTo>
                    <a:pt x="512" y="131"/>
                  </a:lnTo>
                  <a:lnTo>
                    <a:pt x="512" y="128"/>
                  </a:lnTo>
                  <a:lnTo>
                    <a:pt x="512" y="128"/>
                  </a:lnTo>
                  <a:lnTo>
                    <a:pt x="515" y="128"/>
                  </a:lnTo>
                  <a:lnTo>
                    <a:pt x="515" y="125"/>
                  </a:lnTo>
                  <a:lnTo>
                    <a:pt x="515" y="125"/>
                  </a:lnTo>
                  <a:lnTo>
                    <a:pt x="515" y="122"/>
                  </a:lnTo>
                  <a:lnTo>
                    <a:pt x="518" y="122"/>
                  </a:lnTo>
                  <a:lnTo>
                    <a:pt x="518" y="119"/>
                  </a:lnTo>
                  <a:lnTo>
                    <a:pt x="518" y="119"/>
                  </a:lnTo>
                  <a:lnTo>
                    <a:pt x="518" y="116"/>
                  </a:lnTo>
                  <a:lnTo>
                    <a:pt x="518" y="116"/>
                  </a:lnTo>
                  <a:lnTo>
                    <a:pt x="518" y="114"/>
                  </a:lnTo>
                  <a:lnTo>
                    <a:pt x="521" y="111"/>
                  </a:lnTo>
                  <a:lnTo>
                    <a:pt x="521" y="111"/>
                  </a:lnTo>
                  <a:lnTo>
                    <a:pt x="521" y="108"/>
                  </a:lnTo>
                  <a:lnTo>
                    <a:pt x="521" y="108"/>
                  </a:lnTo>
                  <a:lnTo>
                    <a:pt x="521" y="105"/>
                  </a:lnTo>
                  <a:lnTo>
                    <a:pt x="521" y="102"/>
                  </a:lnTo>
                  <a:lnTo>
                    <a:pt x="521" y="102"/>
                  </a:lnTo>
                  <a:lnTo>
                    <a:pt x="521" y="99"/>
                  </a:lnTo>
                  <a:lnTo>
                    <a:pt x="521" y="97"/>
                  </a:lnTo>
                  <a:lnTo>
                    <a:pt x="521" y="97"/>
                  </a:lnTo>
                  <a:lnTo>
                    <a:pt x="521" y="94"/>
                  </a:lnTo>
                  <a:lnTo>
                    <a:pt x="521" y="94"/>
                  </a:lnTo>
                  <a:lnTo>
                    <a:pt x="521" y="91"/>
                  </a:lnTo>
                  <a:lnTo>
                    <a:pt x="521" y="91"/>
                  </a:lnTo>
                  <a:lnTo>
                    <a:pt x="521" y="88"/>
                  </a:lnTo>
                  <a:lnTo>
                    <a:pt x="518" y="88"/>
                  </a:lnTo>
                  <a:lnTo>
                    <a:pt x="518" y="85"/>
                  </a:lnTo>
                  <a:lnTo>
                    <a:pt x="518" y="85"/>
                  </a:lnTo>
                  <a:lnTo>
                    <a:pt x="518" y="83"/>
                  </a:lnTo>
                  <a:lnTo>
                    <a:pt x="518" y="83"/>
                  </a:lnTo>
                  <a:lnTo>
                    <a:pt x="518" y="83"/>
                  </a:lnTo>
                  <a:lnTo>
                    <a:pt x="515" y="80"/>
                  </a:lnTo>
                  <a:lnTo>
                    <a:pt x="515" y="80"/>
                  </a:lnTo>
                  <a:lnTo>
                    <a:pt x="515" y="80"/>
                  </a:lnTo>
                  <a:lnTo>
                    <a:pt x="515" y="80"/>
                  </a:lnTo>
                  <a:lnTo>
                    <a:pt x="512" y="80"/>
                  </a:lnTo>
                  <a:lnTo>
                    <a:pt x="512" y="80"/>
                  </a:lnTo>
                  <a:lnTo>
                    <a:pt x="512" y="80"/>
                  </a:lnTo>
                  <a:lnTo>
                    <a:pt x="6" y="0"/>
                  </a:lnTo>
                  <a:lnTo>
                    <a:pt x="6" y="0"/>
                  </a:lnTo>
                  <a:lnTo>
                    <a:pt x="6" y="0"/>
                  </a:lnTo>
                  <a:lnTo>
                    <a:pt x="6" y="0"/>
                  </a:lnTo>
                  <a:lnTo>
                    <a:pt x="9" y="3"/>
                  </a:lnTo>
                  <a:lnTo>
                    <a:pt x="9" y="3"/>
                  </a:lnTo>
                  <a:lnTo>
                    <a:pt x="9" y="3"/>
                  </a:lnTo>
                  <a:lnTo>
                    <a:pt x="9" y="3"/>
                  </a:lnTo>
                  <a:lnTo>
                    <a:pt x="9" y="6"/>
                  </a:lnTo>
                  <a:lnTo>
                    <a:pt x="11" y="6"/>
                  </a:lnTo>
                  <a:lnTo>
                    <a:pt x="11" y="6"/>
                  </a:lnTo>
                  <a:lnTo>
                    <a:pt x="11" y="9"/>
                  </a:lnTo>
                  <a:lnTo>
                    <a:pt x="11" y="9"/>
                  </a:lnTo>
                  <a:lnTo>
                    <a:pt x="11" y="12"/>
                  </a:lnTo>
                  <a:lnTo>
                    <a:pt x="11" y="12"/>
                  </a:lnTo>
                  <a:lnTo>
                    <a:pt x="11" y="15"/>
                  </a:lnTo>
                  <a:lnTo>
                    <a:pt x="11" y="15"/>
                  </a:lnTo>
                  <a:lnTo>
                    <a:pt x="11" y="17"/>
                  </a:lnTo>
                  <a:lnTo>
                    <a:pt x="11" y="20"/>
                  </a:lnTo>
                  <a:lnTo>
                    <a:pt x="11" y="20"/>
                  </a:lnTo>
                  <a:lnTo>
                    <a:pt x="11" y="23"/>
                  </a:lnTo>
                  <a:lnTo>
                    <a:pt x="11" y="26"/>
                  </a:lnTo>
                  <a:lnTo>
                    <a:pt x="11" y="26"/>
                  </a:lnTo>
                  <a:lnTo>
                    <a:pt x="11" y="29"/>
                  </a:lnTo>
                  <a:lnTo>
                    <a:pt x="11" y="32"/>
                  </a:lnTo>
                  <a:lnTo>
                    <a:pt x="11" y="32"/>
                  </a:lnTo>
                  <a:lnTo>
                    <a:pt x="11" y="34"/>
                  </a:lnTo>
                  <a:lnTo>
                    <a:pt x="11" y="37"/>
                  </a:lnTo>
                  <a:lnTo>
                    <a:pt x="11" y="37"/>
                  </a:lnTo>
                  <a:lnTo>
                    <a:pt x="11" y="40"/>
                  </a:lnTo>
                  <a:lnTo>
                    <a:pt x="11" y="40"/>
                  </a:lnTo>
                  <a:lnTo>
                    <a:pt x="9" y="43"/>
                  </a:lnTo>
                  <a:lnTo>
                    <a:pt x="9" y="46"/>
                  </a:lnTo>
                  <a:lnTo>
                    <a:pt x="9" y="46"/>
                  </a:lnTo>
                  <a:lnTo>
                    <a:pt x="9" y="49"/>
                  </a:lnTo>
                  <a:lnTo>
                    <a:pt x="9" y="49"/>
                  </a:lnTo>
                  <a:lnTo>
                    <a:pt x="6" y="51"/>
                  </a:lnTo>
                  <a:lnTo>
                    <a:pt x="6" y="51"/>
                  </a:lnTo>
                  <a:lnTo>
                    <a:pt x="6" y="51"/>
                  </a:lnTo>
                  <a:lnTo>
                    <a:pt x="6" y="54"/>
                  </a:lnTo>
                  <a:lnTo>
                    <a:pt x="6" y="54"/>
                  </a:lnTo>
                  <a:lnTo>
                    <a:pt x="3" y="57"/>
                  </a:lnTo>
                  <a:lnTo>
                    <a:pt x="3" y="57"/>
                  </a:lnTo>
                  <a:lnTo>
                    <a:pt x="3" y="57"/>
                  </a:lnTo>
                  <a:lnTo>
                    <a:pt x="3" y="57"/>
                  </a:lnTo>
                  <a:lnTo>
                    <a:pt x="0" y="57"/>
                  </a:lnTo>
                  <a:lnTo>
                    <a:pt x="0" y="57"/>
                  </a:lnTo>
                  <a:lnTo>
                    <a:pt x="0" y="60"/>
                  </a:lnTo>
                  <a:lnTo>
                    <a:pt x="0" y="60"/>
                  </a:lnTo>
                  <a:lnTo>
                    <a:pt x="0" y="60"/>
                  </a:lnTo>
                  <a:lnTo>
                    <a:pt x="504" y="13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396"/>
            <p:cNvSpPr>
              <a:spLocks/>
            </p:cNvSpPr>
            <p:nvPr/>
          </p:nvSpPr>
          <p:spPr bwMode="auto">
            <a:xfrm>
              <a:off x="3179" y="1075"/>
              <a:ext cx="306" cy="195"/>
            </a:xfrm>
            <a:custGeom>
              <a:avLst/>
              <a:gdLst>
                <a:gd name="T0" fmla="*/ 34 w 306"/>
                <a:gd name="T1" fmla="*/ 3 h 195"/>
                <a:gd name="T2" fmla="*/ 31 w 306"/>
                <a:gd name="T3" fmla="*/ 0 h 195"/>
                <a:gd name="T4" fmla="*/ 29 w 306"/>
                <a:gd name="T5" fmla="*/ 0 h 195"/>
                <a:gd name="T6" fmla="*/ 26 w 306"/>
                <a:gd name="T7" fmla="*/ 0 h 195"/>
                <a:gd name="T8" fmla="*/ 23 w 306"/>
                <a:gd name="T9" fmla="*/ 0 h 195"/>
                <a:gd name="T10" fmla="*/ 20 w 306"/>
                <a:gd name="T11" fmla="*/ 0 h 195"/>
                <a:gd name="T12" fmla="*/ 17 w 306"/>
                <a:gd name="T13" fmla="*/ 3 h 195"/>
                <a:gd name="T14" fmla="*/ 14 w 306"/>
                <a:gd name="T15" fmla="*/ 3 h 195"/>
                <a:gd name="T16" fmla="*/ 12 w 306"/>
                <a:gd name="T17" fmla="*/ 5 h 195"/>
                <a:gd name="T18" fmla="*/ 9 w 306"/>
                <a:gd name="T19" fmla="*/ 8 h 195"/>
                <a:gd name="T20" fmla="*/ 6 w 306"/>
                <a:gd name="T21" fmla="*/ 11 h 195"/>
                <a:gd name="T22" fmla="*/ 6 w 306"/>
                <a:gd name="T23" fmla="*/ 14 h 195"/>
                <a:gd name="T24" fmla="*/ 3 w 306"/>
                <a:gd name="T25" fmla="*/ 17 h 195"/>
                <a:gd name="T26" fmla="*/ 3 w 306"/>
                <a:gd name="T27" fmla="*/ 20 h 195"/>
                <a:gd name="T28" fmla="*/ 0 w 306"/>
                <a:gd name="T29" fmla="*/ 22 h 195"/>
                <a:gd name="T30" fmla="*/ 0 w 306"/>
                <a:gd name="T31" fmla="*/ 28 h 195"/>
                <a:gd name="T32" fmla="*/ 0 w 306"/>
                <a:gd name="T33" fmla="*/ 31 h 195"/>
                <a:gd name="T34" fmla="*/ 0 w 306"/>
                <a:gd name="T35" fmla="*/ 34 h 195"/>
                <a:gd name="T36" fmla="*/ 0 w 306"/>
                <a:gd name="T37" fmla="*/ 37 h 195"/>
                <a:gd name="T38" fmla="*/ 0 w 306"/>
                <a:gd name="T39" fmla="*/ 39 h 195"/>
                <a:gd name="T40" fmla="*/ 3 w 306"/>
                <a:gd name="T41" fmla="*/ 42 h 195"/>
                <a:gd name="T42" fmla="*/ 3 w 306"/>
                <a:gd name="T43" fmla="*/ 45 h 195"/>
                <a:gd name="T44" fmla="*/ 6 w 306"/>
                <a:gd name="T45" fmla="*/ 48 h 195"/>
                <a:gd name="T46" fmla="*/ 9 w 306"/>
                <a:gd name="T47" fmla="*/ 51 h 195"/>
                <a:gd name="T48" fmla="*/ 12 w 306"/>
                <a:gd name="T49" fmla="*/ 51 h 195"/>
                <a:gd name="T50" fmla="*/ 278 w 306"/>
                <a:gd name="T51" fmla="*/ 192 h 195"/>
                <a:gd name="T52" fmla="*/ 275 w 306"/>
                <a:gd name="T53" fmla="*/ 192 h 195"/>
                <a:gd name="T54" fmla="*/ 272 w 306"/>
                <a:gd name="T55" fmla="*/ 189 h 195"/>
                <a:gd name="T56" fmla="*/ 272 w 306"/>
                <a:gd name="T57" fmla="*/ 187 h 195"/>
                <a:gd name="T58" fmla="*/ 269 w 306"/>
                <a:gd name="T59" fmla="*/ 184 h 195"/>
                <a:gd name="T60" fmla="*/ 269 w 306"/>
                <a:gd name="T61" fmla="*/ 181 h 195"/>
                <a:gd name="T62" fmla="*/ 266 w 306"/>
                <a:gd name="T63" fmla="*/ 178 h 195"/>
                <a:gd name="T64" fmla="*/ 266 w 306"/>
                <a:gd name="T65" fmla="*/ 175 h 195"/>
                <a:gd name="T66" fmla="*/ 266 w 306"/>
                <a:gd name="T67" fmla="*/ 170 h 195"/>
                <a:gd name="T68" fmla="*/ 269 w 306"/>
                <a:gd name="T69" fmla="*/ 167 h 195"/>
                <a:gd name="T70" fmla="*/ 269 w 306"/>
                <a:gd name="T71" fmla="*/ 164 h 195"/>
                <a:gd name="T72" fmla="*/ 269 w 306"/>
                <a:gd name="T73" fmla="*/ 161 h 195"/>
                <a:gd name="T74" fmla="*/ 272 w 306"/>
                <a:gd name="T75" fmla="*/ 155 h 195"/>
                <a:gd name="T76" fmla="*/ 275 w 306"/>
                <a:gd name="T77" fmla="*/ 153 h 195"/>
                <a:gd name="T78" fmla="*/ 275 w 306"/>
                <a:gd name="T79" fmla="*/ 150 h 195"/>
                <a:gd name="T80" fmla="*/ 278 w 306"/>
                <a:gd name="T81" fmla="*/ 147 h 195"/>
                <a:gd name="T82" fmla="*/ 280 w 306"/>
                <a:gd name="T83" fmla="*/ 144 h 195"/>
                <a:gd name="T84" fmla="*/ 283 w 306"/>
                <a:gd name="T85" fmla="*/ 144 h 195"/>
                <a:gd name="T86" fmla="*/ 286 w 306"/>
                <a:gd name="T87" fmla="*/ 141 h 195"/>
                <a:gd name="T88" fmla="*/ 289 w 306"/>
                <a:gd name="T89" fmla="*/ 141 h 195"/>
                <a:gd name="T90" fmla="*/ 295 w 306"/>
                <a:gd name="T91" fmla="*/ 141 h 195"/>
                <a:gd name="T92" fmla="*/ 297 w 306"/>
                <a:gd name="T93" fmla="*/ 138 h 195"/>
                <a:gd name="T94" fmla="*/ 300 w 306"/>
                <a:gd name="T95" fmla="*/ 141 h 195"/>
                <a:gd name="T96" fmla="*/ 303 w 306"/>
                <a:gd name="T97" fmla="*/ 141 h 195"/>
                <a:gd name="T98" fmla="*/ 306 w 306"/>
                <a:gd name="T99" fmla="*/ 1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 h="195">
                  <a:moveTo>
                    <a:pt x="37" y="3"/>
                  </a:moveTo>
                  <a:lnTo>
                    <a:pt x="34" y="3"/>
                  </a:lnTo>
                  <a:lnTo>
                    <a:pt x="34" y="0"/>
                  </a:lnTo>
                  <a:lnTo>
                    <a:pt x="31" y="0"/>
                  </a:lnTo>
                  <a:lnTo>
                    <a:pt x="31" y="0"/>
                  </a:lnTo>
                  <a:lnTo>
                    <a:pt x="29" y="0"/>
                  </a:lnTo>
                  <a:lnTo>
                    <a:pt x="29" y="0"/>
                  </a:lnTo>
                  <a:lnTo>
                    <a:pt x="26" y="0"/>
                  </a:lnTo>
                  <a:lnTo>
                    <a:pt x="26" y="0"/>
                  </a:lnTo>
                  <a:lnTo>
                    <a:pt x="23" y="0"/>
                  </a:lnTo>
                  <a:lnTo>
                    <a:pt x="20" y="0"/>
                  </a:lnTo>
                  <a:lnTo>
                    <a:pt x="20" y="0"/>
                  </a:lnTo>
                  <a:lnTo>
                    <a:pt x="17" y="3"/>
                  </a:lnTo>
                  <a:lnTo>
                    <a:pt x="17" y="3"/>
                  </a:lnTo>
                  <a:lnTo>
                    <a:pt x="14" y="3"/>
                  </a:lnTo>
                  <a:lnTo>
                    <a:pt x="14" y="3"/>
                  </a:lnTo>
                  <a:lnTo>
                    <a:pt x="12" y="5"/>
                  </a:lnTo>
                  <a:lnTo>
                    <a:pt x="12" y="5"/>
                  </a:lnTo>
                  <a:lnTo>
                    <a:pt x="12" y="8"/>
                  </a:lnTo>
                  <a:lnTo>
                    <a:pt x="9" y="8"/>
                  </a:lnTo>
                  <a:lnTo>
                    <a:pt x="9" y="8"/>
                  </a:lnTo>
                  <a:lnTo>
                    <a:pt x="6" y="11"/>
                  </a:lnTo>
                  <a:lnTo>
                    <a:pt x="6" y="11"/>
                  </a:lnTo>
                  <a:lnTo>
                    <a:pt x="6" y="14"/>
                  </a:lnTo>
                  <a:lnTo>
                    <a:pt x="3" y="17"/>
                  </a:lnTo>
                  <a:lnTo>
                    <a:pt x="3" y="17"/>
                  </a:lnTo>
                  <a:lnTo>
                    <a:pt x="3" y="20"/>
                  </a:lnTo>
                  <a:lnTo>
                    <a:pt x="3" y="20"/>
                  </a:lnTo>
                  <a:lnTo>
                    <a:pt x="0" y="22"/>
                  </a:lnTo>
                  <a:lnTo>
                    <a:pt x="0" y="22"/>
                  </a:lnTo>
                  <a:lnTo>
                    <a:pt x="0" y="25"/>
                  </a:lnTo>
                  <a:lnTo>
                    <a:pt x="0" y="28"/>
                  </a:lnTo>
                  <a:lnTo>
                    <a:pt x="0" y="28"/>
                  </a:lnTo>
                  <a:lnTo>
                    <a:pt x="0" y="31"/>
                  </a:lnTo>
                  <a:lnTo>
                    <a:pt x="0" y="31"/>
                  </a:lnTo>
                  <a:lnTo>
                    <a:pt x="0" y="34"/>
                  </a:lnTo>
                  <a:lnTo>
                    <a:pt x="0" y="37"/>
                  </a:lnTo>
                  <a:lnTo>
                    <a:pt x="0" y="37"/>
                  </a:lnTo>
                  <a:lnTo>
                    <a:pt x="0" y="39"/>
                  </a:lnTo>
                  <a:lnTo>
                    <a:pt x="0" y="39"/>
                  </a:lnTo>
                  <a:lnTo>
                    <a:pt x="3" y="42"/>
                  </a:lnTo>
                  <a:lnTo>
                    <a:pt x="3" y="42"/>
                  </a:lnTo>
                  <a:lnTo>
                    <a:pt x="3" y="45"/>
                  </a:lnTo>
                  <a:lnTo>
                    <a:pt x="3" y="45"/>
                  </a:lnTo>
                  <a:lnTo>
                    <a:pt x="6" y="45"/>
                  </a:lnTo>
                  <a:lnTo>
                    <a:pt x="6" y="48"/>
                  </a:lnTo>
                  <a:lnTo>
                    <a:pt x="6" y="48"/>
                  </a:lnTo>
                  <a:lnTo>
                    <a:pt x="9" y="51"/>
                  </a:lnTo>
                  <a:lnTo>
                    <a:pt x="9" y="51"/>
                  </a:lnTo>
                  <a:lnTo>
                    <a:pt x="12" y="51"/>
                  </a:lnTo>
                  <a:lnTo>
                    <a:pt x="278" y="195"/>
                  </a:lnTo>
                  <a:lnTo>
                    <a:pt x="278" y="192"/>
                  </a:lnTo>
                  <a:lnTo>
                    <a:pt x="275" y="192"/>
                  </a:lnTo>
                  <a:lnTo>
                    <a:pt x="275" y="192"/>
                  </a:lnTo>
                  <a:lnTo>
                    <a:pt x="272" y="189"/>
                  </a:lnTo>
                  <a:lnTo>
                    <a:pt x="272" y="189"/>
                  </a:lnTo>
                  <a:lnTo>
                    <a:pt x="272" y="189"/>
                  </a:lnTo>
                  <a:lnTo>
                    <a:pt x="272" y="187"/>
                  </a:lnTo>
                  <a:lnTo>
                    <a:pt x="269" y="187"/>
                  </a:lnTo>
                  <a:lnTo>
                    <a:pt x="269" y="184"/>
                  </a:lnTo>
                  <a:lnTo>
                    <a:pt x="269" y="184"/>
                  </a:lnTo>
                  <a:lnTo>
                    <a:pt x="269" y="181"/>
                  </a:lnTo>
                  <a:lnTo>
                    <a:pt x="269" y="178"/>
                  </a:lnTo>
                  <a:lnTo>
                    <a:pt x="266" y="178"/>
                  </a:lnTo>
                  <a:lnTo>
                    <a:pt x="266" y="175"/>
                  </a:lnTo>
                  <a:lnTo>
                    <a:pt x="266" y="175"/>
                  </a:lnTo>
                  <a:lnTo>
                    <a:pt x="266" y="172"/>
                  </a:lnTo>
                  <a:lnTo>
                    <a:pt x="266" y="170"/>
                  </a:lnTo>
                  <a:lnTo>
                    <a:pt x="269" y="170"/>
                  </a:lnTo>
                  <a:lnTo>
                    <a:pt x="269" y="167"/>
                  </a:lnTo>
                  <a:lnTo>
                    <a:pt x="269" y="164"/>
                  </a:lnTo>
                  <a:lnTo>
                    <a:pt x="269" y="164"/>
                  </a:lnTo>
                  <a:lnTo>
                    <a:pt x="269" y="161"/>
                  </a:lnTo>
                  <a:lnTo>
                    <a:pt x="269" y="161"/>
                  </a:lnTo>
                  <a:lnTo>
                    <a:pt x="272" y="158"/>
                  </a:lnTo>
                  <a:lnTo>
                    <a:pt x="272" y="155"/>
                  </a:lnTo>
                  <a:lnTo>
                    <a:pt x="272" y="155"/>
                  </a:lnTo>
                  <a:lnTo>
                    <a:pt x="275" y="153"/>
                  </a:lnTo>
                  <a:lnTo>
                    <a:pt x="275" y="153"/>
                  </a:lnTo>
                  <a:lnTo>
                    <a:pt x="275" y="150"/>
                  </a:lnTo>
                  <a:lnTo>
                    <a:pt x="278" y="150"/>
                  </a:lnTo>
                  <a:lnTo>
                    <a:pt x="278" y="147"/>
                  </a:lnTo>
                  <a:lnTo>
                    <a:pt x="280" y="147"/>
                  </a:lnTo>
                  <a:lnTo>
                    <a:pt x="280" y="144"/>
                  </a:lnTo>
                  <a:lnTo>
                    <a:pt x="283" y="144"/>
                  </a:lnTo>
                  <a:lnTo>
                    <a:pt x="283" y="144"/>
                  </a:lnTo>
                  <a:lnTo>
                    <a:pt x="286" y="141"/>
                  </a:lnTo>
                  <a:lnTo>
                    <a:pt x="286" y="141"/>
                  </a:lnTo>
                  <a:lnTo>
                    <a:pt x="289" y="141"/>
                  </a:lnTo>
                  <a:lnTo>
                    <a:pt x="289" y="141"/>
                  </a:lnTo>
                  <a:lnTo>
                    <a:pt x="292" y="141"/>
                  </a:lnTo>
                  <a:lnTo>
                    <a:pt x="295" y="141"/>
                  </a:lnTo>
                  <a:lnTo>
                    <a:pt x="295" y="138"/>
                  </a:lnTo>
                  <a:lnTo>
                    <a:pt x="297" y="138"/>
                  </a:lnTo>
                  <a:lnTo>
                    <a:pt x="297" y="138"/>
                  </a:lnTo>
                  <a:lnTo>
                    <a:pt x="300" y="141"/>
                  </a:lnTo>
                  <a:lnTo>
                    <a:pt x="300" y="141"/>
                  </a:lnTo>
                  <a:lnTo>
                    <a:pt x="303" y="141"/>
                  </a:lnTo>
                  <a:lnTo>
                    <a:pt x="303" y="141"/>
                  </a:lnTo>
                  <a:lnTo>
                    <a:pt x="306" y="141"/>
                  </a:lnTo>
                  <a:lnTo>
                    <a:pt x="37"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Oval 397"/>
            <p:cNvSpPr>
              <a:spLocks noChangeArrowheads="1"/>
            </p:cNvSpPr>
            <p:nvPr/>
          </p:nvSpPr>
          <p:spPr bwMode="auto">
            <a:xfrm>
              <a:off x="4368" y="1977"/>
              <a:ext cx="82" cy="82"/>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398"/>
            <p:cNvSpPr>
              <a:spLocks/>
            </p:cNvSpPr>
            <p:nvPr/>
          </p:nvSpPr>
          <p:spPr bwMode="auto">
            <a:xfrm>
              <a:off x="4396" y="1825"/>
              <a:ext cx="122" cy="189"/>
            </a:xfrm>
            <a:custGeom>
              <a:avLst/>
              <a:gdLst>
                <a:gd name="T0" fmla="*/ 0 w 122"/>
                <a:gd name="T1" fmla="*/ 161 h 189"/>
                <a:gd name="T2" fmla="*/ 0 w 122"/>
                <a:gd name="T3" fmla="*/ 164 h 189"/>
                <a:gd name="T4" fmla="*/ 0 w 122"/>
                <a:gd name="T5" fmla="*/ 164 h 189"/>
                <a:gd name="T6" fmla="*/ 0 w 122"/>
                <a:gd name="T7" fmla="*/ 167 h 189"/>
                <a:gd name="T8" fmla="*/ 0 w 122"/>
                <a:gd name="T9" fmla="*/ 169 h 189"/>
                <a:gd name="T10" fmla="*/ 3 w 122"/>
                <a:gd name="T11" fmla="*/ 172 h 189"/>
                <a:gd name="T12" fmla="*/ 3 w 122"/>
                <a:gd name="T13" fmla="*/ 172 h 189"/>
                <a:gd name="T14" fmla="*/ 6 w 122"/>
                <a:gd name="T15" fmla="*/ 175 h 189"/>
                <a:gd name="T16" fmla="*/ 9 w 122"/>
                <a:gd name="T17" fmla="*/ 178 h 189"/>
                <a:gd name="T18" fmla="*/ 12 w 122"/>
                <a:gd name="T19" fmla="*/ 181 h 189"/>
                <a:gd name="T20" fmla="*/ 14 w 122"/>
                <a:gd name="T21" fmla="*/ 181 h 189"/>
                <a:gd name="T22" fmla="*/ 17 w 122"/>
                <a:gd name="T23" fmla="*/ 183 h 189"/>
                <a:gd name="T24" fmla="*/ 20 w 122"/>
                <a:gd name="T25" fmla="*/ 183 h 189"/>
                <a:gd name="T26" fmla="*/ 23 w 122"/>
                <a:gd name="T27" fmla="*/ 186 h 189"/>
                <a:gd name="T28" fmla="*/ 26 w 122"/>
                <a:gd name="T29" fmla="*/ 186 h 189"/>
                <a:gd name="T30" fmla="*/ 29 w 122"/>
                <a:gd name="T31" fmla="*/ 186 h 189"/>
                <a:gd name="T32" fmla="*/ 31 w 122"/>
                <a:gd name="T33" fmla="*/ 186 h 189"/>
                <a:gd name="T34" fmla="*/ 34 w 122"/>
                <a:gd name="T35" fmla="*/ 189 h 189"/>
                <a:gd name="T36" fmla="*/ 37 w 122"/>
                <a:gd name="T37" fmla="*/ 189 h 189"/>
                <a:gd name="T38" fmla="*/ 40 w 122"/>
                <a:gd name="T39" fmla="*/ 186 h 189"/>
                <a:gd name="T40" fmla="*/ 43 w 122"/>
                <a:gd name="T41" fmla="*/ 186 h 189"/>
                <a:gd name="T42" fmla="*/ 45 w 122"/>
                <a:gd name="T43" fmla="*/ 186 h 189"/>
                <a:gd name="T44" fmla="*/ 45 w 122"/>
                <a:gd name="T45" fmla="*/ 186 h 189"/>
                <a:gd name="T46" fmla="*/ 48 w 122"/>
                <a:gd name="T47" fmla="*/ 183 h 189"/>
                <a:gd name="T48" fmla="*/ 48 w 122"/>
                <a:gd name="T49" fmla="*/ 181 h 189"/>
                <a:gd name="T50" fmla="*/ 122 w 122"/>
                <a:gd name="T51" fmla="*/ 22 h 189"/>
                <a:gd name="T52" fmla="*/ 119 w 122"/>
                <a:gd name="T53" fmla="*/ 25 h 189"/>
                <a:gd name="T54" fmla="*/ 119 w 122"/>
                <a:gd name="T55" fmla="*/ 25 h 189"/>
                <a:gd name="T56" fmla="*/ 116 w 122"/>
                <a:gd name="T57" fmla="*/ 25 h 189"/>
                <a:gd name="T58" fmla="*/ 113 w 122"/>
                <a:gd name="T59" fmla="*/ 28 h 189"/>
                <a:gd name="T60" fmla="*/ 111 w 122"/>
                <a:gd name="T61" fmla="*/ 28 h 189"/>
                <a:gd name="T62" fmla="*/ 108 w 122"/>
                <a:gd name="T63" fmla="*/ 28 h 189"/>
                <a:gd name="T64" fmla="*/ 105 w 122"/>
                <a:gd name="T65" fmla="*/ 28 h 189"/>
                <a:gd name="T66" fmla="*/ 102 w 122"/>
                <a:gd name="T67" fmla="*/ 28 h 189"/>
                <a:gd name="T68" fmla="*/ 99 w 122"/>
                <a:gd name="T69" fmla="*/ 25 h 189"/>
                <a:gd name="T70" fmla="*/ 96 w 122"/>
                <a:gd name="T71" fmla="*/ 25 h 189"/>
                <a:gd name="T72" fmla="*/ 94 w 122"/>
                <a:gd name="T73" fmla="*/ 25 h 189"/>
                <a:gd name="T74" fmla="*/ 91 w 122"/>
                <a:gd name="T75" fmla="*/ 22 h 189"/>
                <a:gd name="T76" fmla="*/ 85 w 122"/>
                <a:gd name="T77" fmla="*/ 22 h 189"/>
                <a:gd name="T78" fmla="*/ 82 w 122"/>
                <a:gd name="T79" fmla="*/ 19 h 189"/>
                <a:gd name="T80" fmla="*/ 79 w 122"/>
                <a:gd name="T81" fmla="*/ 17 h 189"/>
                <a:gd name="T82" fmla="*/ 79 w 122"/>
                <a:gd name="T83" fmla="*/ 17 h 189"/>
                <a:gd name="T84" fmla="*/ 77 w 122"/>
                <a:gd name="T85" fmla="*/ 14 h 189"/>
                <a:gd name="T86" fmla="*/ 74 w 122"/>
                <a:gd name="T87" fmla="*/ 11 h 189"/>
                <a:gd name="T88" fmla="*/ 71 w 122"/>
                <a:gd name="T89" fmla="*/ 8 h 189"/>
                <a:gd name="T90" fmla="*/ 71 w 122"/>
                <a:gd name="T91" fmla="*/ 8 h 189"/>
                <a:gd name="T92" fmla="*/ 71 w 122"/>
                <a:gd name="T93" fmla="*/ 5 h 189"/>
                <a:gd name="T94" fmla="*/ 71 w 122"/>
                <a:gd name="T95" fmla="*/ 2 h 189"/>
                <a:gd name="T96" fmla="*/ 71 w 122"/>
                <a:gd name="T97" fmla="*/ 2 h 189"/>
                <a:gd name="T98" fmla="*/ 71 w 122"/>
                <a:gd name="T9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89">
                  <a:moveTo>
                    <a:pt x="0" y="161"/>
                  </a:moveTo>
                  <a:lnTo>
                    <a:pt x="0" y="161"/>
                  </a:lnTo>
                  <a:lnTo>
                    <a:pt x="0" y="161"/>
                  </a:lnTo>
                  <a:lnTo>
                    <a:pt x="0" y="164"/>
                  </a:lnTo>
                  <a:lnTo>
                    <a:pt x="0" y="164"/>
                  </a:lnTo>
                  <a:lnTo>
                    <a:pt x="0" y="164"/>
                  </a:lnTo>
                  <a:lnTo>
                    <a:pt x="0" y="167"/>
                  </a:lnTo>
                  <a:lnTo>
                    <a:pt x="0" y="167"/>
                  </a:lnTo>
                  <a:lnTo>
                    <a:pt x="0" y="167"/>
                  </a:lnTo>
                  <a:lnTo>
                    <a:pt x="0" y="169"/>
                  </a:lnTo>
                  <a:lnTo>
                    <a:pt x="0" y="169"/>
                  </a:lnTo>
                  <a:lnTo>
                    <a:pt x="3" y="172"/>
                  </a:lnTo>
                  <a:lnTo>
                    <a:pt x="3" y="172"/>
                  </a:lnTo>
                  <a:lnTo>
                    <a:pt x="3" y="172"/>
                  </a:lnTo>
                  <a:lnTo>
                    <a:pt x="3" y="175"/>
                  </a:lnTo>
                  <a:lnTo>
                    <a:pt x="6" y="175"/>
                  </a:lnTo>
                  <a:lnTo>
                    <a:pt x="6" y="175"/>
                  </a:lnTo>
                  <a:lnTo>
                    <a:pt x="9" y="178"/>
                  </a:lnTo>
                  <a:lnTo>
                    <a:pt x="9" y="178"/>
                  </a:lnTo>
                  <a:lnTo>
                    <a:pt x="12" y="181"/>
                  </a:lnTo>
                  <a:lnTo>
                    <a:pt x="12" y="181"/>
                  </a:lnTo>
                  <a:lnTo>
                    <a:pt x="14" y="181"/>
                  </a:lnTo>
                  <a:lnTo>
                    <a:pt x="14" y="181"/>
                  </a:lnTo>
                  <a:lnTo>
                    <a:pt x="17" y="183"/>
                  </a:lnTo>
                  <a:lnTo>
                    <a:pt x="17" y="183"/>
                  </a:lnTo>
                  <a:lnTo>
                    <a:pt x="20" y="183"/>
                  </a:lnTo>
                  <a:lnTo>
                    <a:pt x="20" y="183"/>
                  </a:lnTo>
                  <a:lnTo>
                    <a:pt x="23" y="186"/>
                  </a:lnTo>
                  <a:lnTo>
                    <a:pt x="23" y="186"/>
                  </a:lnTo>
                  <a:lnTo>
                    <a:pt x="26" y="186"/>
                  </a:lnTo>
                  <a:lnTo>
                    <a:pt x="29" y="186"/>
                  </a:lnTo>
                  <a:lnTo>
                    <a:pt x="29" y="186"/>
                  </a:lnTo>
                  <a:lnTo>
                    <a:pt x="31" y="186"/>
                  </a:lnTo>
                  <a:lnTo>
                    <a:pt x="31" y="186"/>
                  </a:lnTo>
                  <a:lnTo>
                    <a:pt x="34" y="189"/>
                  </a:lnTo>
                  <a:lnTo>
                    <a:pt x="34" y="189"/>
                  </a:lnTo>
                  <a:lnTo>
                    <a:pt x="37" y="189"/>
                  </a:lnTo>
                  <a:lnTo>
                    <a:pt x="37" y="189"/>
                  </a:lnTo>
                  <a:lnTo>
                    <a:pt x="40" y="186"/>
                  </a:lnTo>
                  <a:lnTo>
                    <a:pt x="40" y="186"/>
                  </a:lnTo>
                  <a:lnTo>
                    <a:pt x="43" y="186"/>
                  </a:lnTo>
                  <a:lnTo>
                    <a:pt x="43" y="186"/>
                  </a:lnTo>
                  <a:lnTo>
                    <a:pt x="43" y="186"/>
                  </a:lnTo>
                  <a:lnTo>
                    <a:pt x="45" y="186"/>
                  </a:lnTo>
                  <a:lnTo>
                    <a:pt x="45" y="186"/>
                  </a:lnTo>
                  <a:lnTo>
                    <a:pt x="45" y="186"/>
                  </a:lnTo>
                  <a:lnTo>
                    <a:pt x="48" y="183"/>
                  </a:lnTo>
                  <a:lnTo>
                    <a:pt x="48" y="183"/>
                  </a:lnTo>
                  <a:lnTo>
                    <a:pt x="48" y="183"/>
                  </a:lnTo>
                  <a:lnTo>
                    <a:pt x="48" y="181"/>
                  </a:lnTo>
                  <a:lnTo>
                    <a:pt x="122" y="22"/>
                  </a:lnTo>
                  <a:lnTo>
                    <a:pt x="122" y="22"/>
                  </a:lnTo>
                  <a:lnTo>
                    <a:pt x="119" y="22"/>
                  </a:lnTo>
                  <a:lnTo>
                    <a:pt x="119" y="25"/>
                  </a:lnTo>
                  <a:lnTo>
                    <a:pt x="119" y="25"/>
                  </a:lnTo>
                  <a:lnTo>
                    <a:pt x="119" y="25"/>
                  </a:lnTo>
                  <a:lnTo>
                    <a:pt x="116" y="25"/>
                  </a:lnTo>
                  <a:lnTo>
                    <a:pt x="116" y="25"/>
                  </a:lnTo>
                  <a:lnTo>
                    <a:pt x="116" y="25"/>
                  </a:lnTo>
                  <a:lnTo>
                    <a:pt x="113" y="28"/>
                  </a:lnTo>
                  <a:lnTo>
                    <a:pt x="113" y="28"/>
                  </a:lnTo>
                  <a:lnTo>
                    <a:pt x="111" y="28"/>
                  </a:lnTo>
                  <a:lnTo>
                    <a:pt x="111" y="28"/>
                  </a:lnTo>
                  <a:lnTo>
                    <a:pt x="108" y="28"/>
                  </a:lnTo>
                  <a:lnTo>
                    <a:pt x="108" y="28"/>
                  </a:lnTo>
                  <a:lnTo>
                    <a:pt x="105" y="28"/>
                  </a:lnTo>
                  <a:lnTo>
                    <a:pt x="105" y="28"/>
                  </a:lnTo>
                  <a:lnTo>
                    <a:pt x="102" y="28"/>
                  </a:lnTo>
                  <a:lnTo>
                    <a:pt x="102" y="25"/>
                  </a:lnTo>
                  <a:lnTo>
                    <a:pt x="99" y="25"/>
                  </a:lnTo>
                  <a:lnTo>
                    <a:pt x="96" y="25"/>
                  </a:lnTo>
                  <a:lnTo>
                    <a:pt x="96" y="25"/>
                  </a:lnTo>
                  <a:lnTo>
                    <a:pt x="94" y="25"/>
                  </a:lnTo>
                  <a:lnTo>
                    <a:pt x="94" y="25"/>
                  </a:lnTo>
                  <a:lnTo>
                    <a:pt x="91" y="22"/>
                  </a:lnTo>
                  <a:lnTo>
                    <a:pt x="91" y="22"/>
                  </a:lnTo>
                  <a:lnTo>
                    <a:pt x="88" y="22"/>
                  </a:lnTo>
                  <a:lnTo>
                    <a:pt x="85" y="22"/>
                  </a:lnTo>
                  <a:lnTo>
                    <a:pt x="85" y="19"/>
                  </a:lnTo>
                  <a:lnTo>
                    <a:pt x="82" y="19"/>
                  </a:lnTo>
                  <a:lnTo>
                    <a:pt x="82" y="19"/>
                  </a:lnTo>
                  <a:lnTo>
                    <a:pt x="79" y="17"/>
                  </a:lnTo>
                  <a:lnTo>
                    <a:pt x="79" y="17"/>
                  </a:lnTo>
                  <a:lnTo>
                    <a:pt x="79" y="17"/>
                  </a:lnTo>
                  <a:lnTo>
                    <a:pt x="77" y="14"/>
                  </a:lnTo>
                  <a:lnTo>
                    <a:pt x="77" y="14"/>
                  </a:lnTo>
                  <a:lnTo>
                    <a:pt x="74" y="14"/>
                  </a:lnTo>
                  <a:lnTo>
                    <a:pt x="74" y="11"/>
                  </a:lnTo>
                  <a:lnTo>
                    <a:pt x="74" y="11"/>
                  </a:lnTo>
                  <a:lnTo>
                    <a:pt x="71" y="8"/>
                  </a:lnTo>
                  <a:lnTo>
                    <a:pt x="71" y="8"/>
                  </a:lnTo>
                  <a:lnTo>
                    <a:pt x="71" y="8"/>
                  </a:lnTo>
                  <a:lnTo>
                    <a:pt x="71" y="5"/>
                  </a:lnTo>
                  <a:lnTo>
                    <a:pt x="71" y="5"/>
                  </a:lnTo>
                  <a:lnTo>
                    <a:pt x="71" y="5"/>
                  </a:lnTo>
                  <a:lnTo>
                    <a:pt x="71" y="2"/>
                  </a:lnTo>
                  <a:lnTo>
                    <a:pt x="71" y="2"/>
                  </a:lnTo>
                  <a:lnTo>
                    <a:pt x="71" y="2"/>
                  </a:lnTo>
                  <a:lnTo>
                    <a:pt x="71" y="0"/>
                  </a:lnTo>
                  <a:lnTo>
                    <a:pt x="71" y="0"/>
                  </a:lnTo>
                  <a:lnTo>
                    <a:pt x="0" y="16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Oval 399"/>
            <p:cNvSpPr>
              <a:spLocks noChangeArrowheads="1"/>
            </p:cNvSpPr>
            <p:nvPr/>
          </p:nvSpPr>
          <p:spPr bwMode="auto">
            <a:xfrm>
              <a:off x="4433" y="1683"/>
              <a:ext cx="173" cy="173"/>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400"/>
            <p:cNvSpPr>
              <a:spLocks/>
            </p:cNvSpPr>
            <p:nvPr/>
          </p:nvSpPr>
          <p:spPr bwMode="auto">
            <a:xfrm>
              <a:off x="4209" y="1140"/>
              <a:ext cx="303" cy="571"/>
            </a:xfrm>
            <a:custGeom>
              <a:avLst/>
              <a:gdLst>
                <a:gd name="T0" fmla="*/ 252 w 303"/>
                <a:gd name="T1" fmla="*/ 571 h 571"/>
                <a:gd name="T2" fmla="*/ 255 w 303"/>
                <a:gd name="T3" fmla="*/ 571 h 571"/>
                <a:gd name="T4" fmla="*/ 255 w 303"/>
                <a:gd name="T5" fmla="*/ 571 h 571"/>
                <a:gd name="T6" fmla="*/ 255 w 303"/>
                <a:gd name="T7" fmla="*/ 571 h 571"/>
                <a:gd name="T8" fmla="*/ 258 w 303"/>
                <a:gd name="T9" fmla="*/ 571 h 571"/>
                <a:gd name="T10" fmla="*/ 261 w 303"/>
                <a:gd name="T11" fmla="*/ 571 h 571"/>
                <a:gd name="T12" fmla="*/ 264 w 303"/>
                <a:gd name="T13" fmla="*/ 571 h 571"/>
                <a:gd name="T14" fmla="*/ 266 w 303"/>
                <a:gd name="T15" fmla="*/ 571 h 571"/>
                <a:gd name="T16" fmla="*/ 269 w 303"/>
                <a:gd name="T17" fmla="*/ 569 h 571"/>
                <a:gd name="T18" fmla="*/ 272 w 303"/>
                <a:gd name="T19" fmla="*/ 569 h 571"/>
                <a:gd name="T20" fmla="*/ 275 w 303"/>
                <a:gd name="T21" fmla="*/ 566 h 571"/>
                <a:gd name="T22" fmla="*/ 278 w 303"/>
                <a:gd name="T23" fmla="*/ 566 h 571"/>
                <a:gd name="T24" fmla="*/ 281 w 303"/>
                <a:gd name="T25" fmla="*/ 563 h 571"/>
                <a:gd name="T26" fmla="*/ 283 w 303"/>
                <a:gd name="T27" fmla="*/ 563 h 571"/>
                <a:gd name="T28" fmla="*/ 286 w 303"/>
                <a:gd name="T29" fmla="*/ 560 h 571"/>
                <a:gd name="T30" fmla="*/ 292 w 303"/>
                <a:gd name="T31" fmla="*/ 560 h 571"/>
                <a:gd name="T32" fmla="*/ 295 w 303"/>
                <a:gd name="T33" fmla="*/ 557 h 571"/>
                <a:gd name="T34" fmla="*/ 295 w 303"/>
                <a:gd name="T35" fmla="*/ 557 h 571"/>
                <a:gd name="T36" fmla="*/ 298 w 303"/>
                <a:gd name="T37" fmla="*/ 554 h 571"/>
                <a:gd name="T38" fmla="*/ 300 w 303"/>
                <a:gd name="T39" fmla="*/ 554 h 571"/>
                <a:gd name="T40" fmla="*/ 300 w 303"/>
                <a:gd name="T41" fmla="*/ 552 h 571"/>
                <a:gd name="T42" fmla="*/ 303 w 303"/>
                <a:gd name="T43" fmla="*/ 552 h 571"/>
                <a:gd name="T44" fmla="*/ 303 w 303"/>
                <a:gd name="T45" fmla="*/ 549 h 571"/>
                <a:gd name="T46" fmla="*/ 303 w 303"/>
                <a:gd name="T47" fmla="*/ 549 h 571"/>
                <a:gd name="T48" fmla="*/ 303 w 303"/>
                <a:gd name="T49" fmla="*/ 549 h 571"/>
                <a:gd name="T50" fmla="*/ 54 w 303"/>
                <a:gd name="T51" fmla="*/ 0 h 571"/>
                <a:gd name="T52" fmla="*/ 51 w 303"/>
                <a:gd name="T53" fmla="*/ 0 h 571"/>
                <a:gd name="T54" fmla="*/ 51 w 303"/>
                <a:gd name="T55" fmla="*/ 3 h 571"/>
                <a:gd name="T56" fmla="*/ 51 w 303"/>
                <a:gd name="T57" fmla="*/ 3 h 571"/>
                <a:gd name="T58" fmla="*/ 49 w 303"/>
                <a:gd name="T59" fmla="*/ 3 h 571"/>
                <a:gd name="T60" fmla="*/ 49 w 303"/>
                <a:gd name="T61" fmla="*/ 6 h 571"/>
                <a:gd name="T62" fmla="*/ 46 w 303"/>
                <a:gd name="T63" fmla="*/ 6 h 571"/>
                <a:gd name="T64" fmla="*/ 43 w 303"/>
                <a:gd name="T65" fmla="*/ 6 h 571"/>
                <a:gd name="T66" fmla="*/ 40 w 303"/>
                <a:gd name="T67" fmla="*/ 8 h 571"/>
                <a:gd name="T68" fmla="*/ 37 w 303"/>
                <a:gd name="T69" fmla="*/ 11 h 571"/>
                <a:gd name="T70" fmla="*/ 34 w 303"/>
                <a:gd name="T71" fmla="*/ 11 h 571"/>
                <a:gd name="T72" fmla="*/ 32 w 303"/>
                <a:gd name="T73" fmla="*/ 14 h 571"/>
                <a:gd name="T74" fmla="*/ 26 w 303"/>
                <a:gd name="T75" fmla="*/ 14 h 571"/>
                <a:gd name="T76" fmla="*/ 23 w 303"/>
                <a:gd name="T77" fmla="*/ 17 h 571"/>
                <a:gd name="T78" fmla="*/ 20 w 303"/>
                <a:gd name="T79" fmla="*/ 17 h 571"/>
                <a:gd name="T80" fmla="*/ 17 w 303"/>
                <a:gd name="T81" fmla="*/ 20 h 571"/>
                <a:gd name="T82" fmla="*/ 15 w 303"/>
                <a:gd name="T83" fmla="*/ 20 h 571"/>
                <a:gd name="T84" fmla="*/ 12 w 303"/>
                <a:gd name="T85" fmla="*/ 22 h 571"/>
                <a:gd name="T86" fmla="*/ 9 w 303"/>
                <a:gd name="T87" fmla="*/ 22 h 571"/>
                <a:gd name="T88" fmla="*/ 6 w 303"/>
                <a:gd name="T89" fmla="*/ 22 h 571"/>
                <a:gd name="T90" fmla="*/ 6 w 303"/>
                <a:gd name="T91" fmla="*/ 22 h 571"/>
                <a:gd name="T92" fmla="*/ 3 w 303"/>
                <a:gd name="T93" fmla="*/ 25 h 571"/>
                <a:gd name="T94" fmla="*/ 3 w 303"/>
                <a:gd name="T95" fmla="*/ 25 h 571"/>
                <a:gd name="T96" fmla="*/ 3 w 303"/>
                <a:gd name="T97" fmla="*/ 25 h 571"/>
                <a:gd name="T98" fmla="*/ 0 w 303"/>
                <a:gd name="T99" fmla="*/ 2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3" h="571">
                  <a:moveTo>
                    <a:pt x="252" y="571"/>
                  </a:moveTo>
                  <a:lnTo>
                    <a:pt x="252" y="571"/>
                  </a:lnTo>
                  <a:lnTo>
                    <a:pt x="252" y="571"/>
                  </a:lnTo>
                  <a:lnTo>
                    <a:pt x="255" y="571"/>
                  </a:lnTo>
                  <a:lnTo>
                    <a:pt x="255" y="571"/>
                  </a:lnTo>
                  <a:lnTo>
                    <a:pt x="255" y="571"/>
                  </a:lnTo>
                  <a:lnTo>
                    <a:pt x="255" y="571"/>
                  </a:lnTo>
                  <a:lnTo>
                    <a:pt x="255" y="571"/>
                  </a:lnTo>
                  <a:lnTo>
                    <a:pt x="258" y="571"/>
                  </a:lnTo>
                  <a:lnTo>
                    <a:pt x="258" y="571"/>
                  </a:lnTo>
                  <a:lnTo>
                    <a:pt x="258" y="571"/>
                  </a:lnTo>
                  <a:lnTo>
                    <a:pt x="261" y="571"/>
                  </a:lnTo>
                  <a:lnTo>
                    <a:pt x="261" y="571"/>
                  </a:lnTo>
                  <a:lnTo>
                    <a:pt x="264" y="571"/>
                  </a:lnTo>
                  <a:lnTo>
                    <a:pt x="264" y="571"/>
                  </a:lnTo>
                  <a:lnTo>
                    <a:pt x="266" y="571"/>
                  </a:lnTo>
                  <a:lnTo>
                    <a:pt x="266" y="569"/>
                  </a:lnTo>
                  <a:lnTo>
                    <a:pt x="269" y="569"/>
                  </a:lnTo>
                  <a:lnTo>
                    <a:pt x="269" y="569"/>
                  </a:lnTo>
                  <a:lnTo>
                    <a:pt x="272" y="569"/>
                  </a:lnTo>
                  <a:lnTo>
                    <a:pt x="272" y="569"/>
                  </a:lnTo>
                  <a:lnTo>
                    <a:pt x="275" y="566"/>
                  </a:lnTo>
                  <a:lnTo>
                    <a:pt x="275" y="566"/>
                  </a:lnTo>
                  <a:lnTo>
                    <a:pt x="278" y="566"/>
                  </a:lnTo>
                  <a:lnTo>
                    <a:pt x="281" y="566"/>
                  </a:lnTo>
                  <a:lnTo>
                    <a:pt x="281" y="563"/>
                  </a:lnTo>
                  <a:lnTo>
                    <a:pt x="283" y="563"/>
                  </a:lnTo>
                  <a:lnTo>
                    <a:pt x="283" y="563"/>
                  </a:lnTo>
                  <a:lnTo>
                    <a:pt x="286" y="563"/>
                  </a:lnTo>
                  <a:lnTo>
                    <a:pt x="286" y="560"/>
                  </a:lnTo>
                  <a:lnTo>
                    <a:pt x="289" y="560"/>
                  </a:lnTo>
                  <a:lnTo>
                    <a:pt x="292" y="560"/>
                  </a:lnTo>
                  <a:lnTo>
                    <a:pt x="292" y="557"/>
                  </a:lnTo>
                  <a:lnTo>
                    <a:pt x="295" y="557"/>
                  </a:lnTo>
                  <a:lnTo>
                    <a:pt x="295" y="557"/>
                  </a:lnTo>
                  <a:lnTo>
                    <a:pt x="295" y="557"/>
                  </a:lnTo>
                  <a:lnTo>
                    <a:pt x="298" y="554"/>
                  </a:lnTo>
                  <a:lnTo>
                    <a:pt x="298" y="554"/>
                  </a:lnTo>
                  <a:lnTo>
                    <a:pt x="300" y="554"/>
                  </a:lnTo>
                  <a:lnTo>
                    <a:pt x="300" y="554"/>
                  </a:lnTo>
                  <a:lnTo>
                    <a:pt x="300" y="552"/>
                  </a:lnTo>
                  <a:lnTo>
                    <a:pt x="300" y="552"/>
                  </a:lnTo>
                  <a:lnTo>
                    <a:pt x="303" y="552"/>
                  </a:lnTo>
                  <a:lnTo>
                    <a:pt x="303" y="552"/>
                  </a:lnTo>
                  <a:lnTo>
                    <a:pt x="303" y="552"/>
                  </a:lnTo>
                  <a:lnTo>
                    <a:pt x="303" y="549"/>
                  </a:lnTo>
                  <a:lnTo>
                    <a:pt x="303" y="549"/>
                  </a:lnTo>
                  <a:lnTo>
                    <a:pt x="303" y="549"/>
                  </a:lnTo>
                  <a:lnTo>
                    <a:pt x="303" y="549"/>
                  </a:lnTo>
                  <a:lnTo>
                    <a:pt x="303" y="549"/>
                  </a:lnTo>
                  <a:lnTo>
                    <a:pt x="54" y="0"/>
                  </a:lnTo>
                  <a:lnTo>
                    <a:pt x="54" y="0"/>
                  </a:lnTo>
                  <a:lnTo>
                    <a:pt x="54" y="0"/>
                  </a:lnTo>
                  <a:lnTo>
                    <a:pt x="51" y="0"/>
                  </a:lnTo>
                  <a:lnTo>
                    <a:pt x="51" y="0"/>
                  </a:lnTo>
                  <a:lnTo>
                    <a:pt x="51" y="3"/>
                  </a:lnTo>
                  <a:lnTo>
                    <a:pt x="51" y="3"/>
                  </a:lnTo>
                  <a:lnTo>
                    <a:pt x="51" y="3"/>
                  </a:lnTo>
                  <a:lnTo>
                    <a:pt x="51" y="3"/>
                  </a:lnTo>
                  <a:lnTo>
                    <a:pt x="49" y="3"/>
                  </a:lnTo>
                  <a:lnTo>
                    <a:pt x="49" y="3"/>
                  </a:lnTo>
                  <a:lnTo>
                    <a:pt x="49" y="6"/>
                  </a:lnTo>
                  <a:lnTo>
                    <a:pt x="46" y="6"/>
                  </a:lnTo>
                  <a:lnTo>
                    <a:pt x="46" y="6"/>
                  </a:lnTo>
                  <a:lnTo>
                    <a:pt x="43" y="6"/>
                  </a:lnTo>
                  <a:lnTo>
                    <a:pt x="43" y="6"/>
                  </a:lnTo>
                  <a:lnTo>
                    <a:pt x="40" y="8"/>
                  </a:lnTo>
                  <a:lnTo>
                    <a:pt x="40" y="8"/>
                  </a:lnTo>
                  <a:lnTo>
                    <a:pt x="37" y="8"/>
                  </a:lnTo>
                  <a:lnTo>
                    <a:pt x="37" y="11"/>
                  </a:lnTo>
                  <a:lnTo>
                    <a:pt x="34" y="11"/>
                  </a:lnTo>
                  <a:lnTo>
                    <a:pt x="34" y="11"/>
                  </a:lnTo>
                  <a:lnTo>
                    <a:pt x="32" y="11"/>
                  </a:lnTo>
                  <a:lnTo>
                    <a:pt x="32" y="14"/>
                  </a:lnTo>
                  <a:lnTo>
                    <a:pt x="29" y="14"/>
                  </a:lnTo>
                  <a:lnTo>
                    <a:pt x="26" y="14"/>
                  </a:lnTo>
                  <a:lnTo>
                    <a:pt x="26" y="14"/>
                  </a:lnTo>
                  <a:lnTo>
                    <a:pt x="23" y="17"/>
                  </a:lnTo>
                  <a:lnTo>
                    <a:pt x="23" y="17"/>
                  </a:lnTo>
                  <a:lnTo>
                    <a:pt x="20" y="17"/>
                  </a:lnTo>
                  <a:lnTo>
                    <a:pt x="20" y="17"/>
                  </a:lnTo>
                  <a:lnTo>
                    <a:pt x="17" y="20"/>
                  </a:lnTo>
                  <a:lnTo>
                    <a:pt x="17" y="20"/>
                  </a:lnTo>
                  <a:lnTo>
                    <a:pt x="15" y="20"/>
                  </a:lnTo>
                  <a:lnTo>
                    <a:pt x="15" y="20"/>
                  </a:lnTo>
                  <a:lnTo>
                    <a:pt x="12" y="22"/>
                  </a:lnTo>
                  <a:lnTo>
                    <a:pt x="12" y="22"/>
                  </a:lnTo>
                  <a:lnTo>
                    <a:pt x="9" y="22"/>
                  </a:lnTo>
                  <a:lnTo>
                    <a:pt x="9" y="22"/>
                  </a:lnTo>
                  <a:lnTo>
                    <a:pt x="6" y="22"/>
                  </a:lnTo>
                  <a:lnTo>
                    <a:pt x="6" y="22"/>
                  </a:lnTo>
                  <a:lnTo>
                    <a:pt x="6" y="22"/>
                  </a:lnTo>
                  <a:lnTo>
                    <a:pt x="3" y="25"/>
                  </a:lnTo>
                  <a:lnTo>
                    <a:pt x="3" y="25"/>
                  </a:lnTo>
                  <a:lnTo>
                    <a:pt x="3" y="25"/>
                  </a:lnTo>
                  <a:lnTo>
                    <a:pt x="3" y="25"/>
                  </a:lnTo>
                  <a:lnTo>
                    <a:pt x="3" y="25"/>
                  </a:lnTo>
                  <a:lnTo>
                    <a:pt x="3" y="25"/>
                  </a:lnTo>
                  <a:lnTo>
                    <a:pt x="0" y="25"/>
                  </a:lnTo>
                  <a:lnTo>
                    <a:pt x="0" y="25"/>
                  </a:lnTo>
                  <a:lnTo>
                    <a:pt x="252" y="57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Oval 401"/>
            <p:cNvSpPr>
              <a:spLocks noChangeArrowheads="1"/>
            </p:cNvSpPr>
            <p:nvPr/>
          </p:nvSpPr>
          <p:spPr bwMode="auto">
            <a:xfrm>
              <a:off x="3994" y="829"/>
              <a:ext cx="343" cy="342"/>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402"/>
            <p:cNvSpPr>
              <a:spLocks/>
            </p:cNvSpPr>
            <p:nvPr/>
          </p:nvSpPr>
          <p:spPr bwMode="auto">
            <a:xfrm>
              <a:off x="4209" y="970"/>
              <a:ext cx="272" cy="65"/>
            </a:xfrm>
            <a:custGeom>
              <a:avLst/>
              <a:gdLst>
                <a:gd name="T0" fmla="*/ 26 w 272"/>
                <a:gd name="T1" fmla="*/ 3 h 65"/>
                <a:gd name="T2" fmla="*/ 23 w 272"/>
                <a:gd name="T3" fmla="*/ 3 h 65"/>
                <a:gd name="T4" fmla="*/ 20 w 272"/>
                <a:gd name="T5" fmla="*/ 3 h 65"/>
                <a:gd name="T6" fmla="*/ 15 w 272"/>
                <a:gd name="T7" fmla="*/ 6 h 65"/>
                <a:gd name="T8" fmla="*/ 12 w 272"/>
                <a:gd name="T9" fmla="*/ 6 h 65"/>
                <a:gd name="T10" fmla="*/ 9 w 272"/>
                <a:gd name="T11" fmla="*/ 9 h 65"/>
                <a:gd name="T12" fmla="*/ 9 w 272"/>
                <a:gd name="T13" fmla="*/ 11 h 65"/>
                <a:gd name="T14" fmla="*/ 6 w 272"/>
                <a:gd name="T15" fmla="*/ 14 h 65"/>
                <a:gd name="T16" fmla="*/ 3 w 272"/>
                <a:gd name="T17" fmla="*/ 17 h 65"/>
                <a:gd name="T18" fmla="*/ 3 w 272"/>
                <a:gd name="T19" fmla="*/ 23 h 65"/>
                <a:gd name="T20" fmla="*/ 0 w 272"/>
                <a:gd name="T21" fmla="*/ 26 h 65"/>
                <a:gd name="T22" fmla="*/ 0 w 272"/>
                <a:gd name="T23" fmla="*/ 28 h 65"/>
                <a:gd name="T24" fmla="*/ 0 w 272"/>
                <a:gd name="T25" fmla="*/ 31 h 65"/>
                <a:gd name="T26" fmla="*/ 0 w 272"/>
                <a:gd name="T27" fmla="*/ 37 h 65"/>
                <a:gd name="T28" fmla="*/ 0 w 272"/>
                <a:gd name="T29" fmla="*/ 40 h 65"/>
                <a:gd name="T30" fmla="*/ 3 w 272"/>
                <a:gd name="T31" fmla="*/ 43 h 65"/>
                <a:gd name="T32" fmla="*/ 3 w 272"/>
                <a:gd name="T33" fmla="*/ 48 h 65"/>
                <a:gd name="T34" fmla="*/ 6 w 272"/>
                <a:gd name="T35" fmla="*/ 51 h 65"/>
                <a:gd name="T36" fmla="*/ 9 w 272"/>
                <a:gd name="T37" fmla="*/ 54 h 65"/>
                <a:gd name="T38" fmla="*/ 12 w 272"/>
                <a:gd name="T39" fmla="*/ 54 h 65"/>
                <a:gd name="T40" fmla="*/ 15 w 272"/>
                <a:gd name="T41" fmla="*/ 57 h 65"/>
                <a:gd name="T42" fmla="*/ 17 w 272"/>
                <a:gd name="T43" fmla="*/ 59 h 65"/>
                <a:gd name="T44" fmla="*/ 20 w 272"/>
                <a:gd name="T45" fmla="*/ 59 h 65"/>
                <a:gd name="T46" fmla="*/ 23 w 272"/>
                <a:gd name="T47" fmla="*/ 59 h 65"/>
                <a:gd name="T48" fmla="*/ 26 w 272"/>
                <a:gd name="T49" fmla="*/ 62 h 65"/>
                <a:gd name="T50" fmla="*/ 269 w 272"/>
                <a:gd name="T51" fmla="*/ 65 h 65"/>
                <a:gd name="T52" fmla="*/ 264 w 272"/>
                <a:gd name="T53" fmla="*/ 65 h 65"/>
                <a:gd name="T54" fmla="*/ 261 w 272"/>
                <a:gd name="T55" fmla="*/ 62 h 65"/>
                <a:gd name="T56" fmla="*/ 258 w 272"/>
                <a:gd name="T57" fmla="*/ 62 h 65"/>
                <a:gd name="T58" fmla="*/ 255 w 272"/>
                <a:gd name="T59" fmla="*/ 59 h 65"/>
                <a:gd name="T60" fmla="*/ 252 w 272"/>
                <a:gd name="T61" fmla="*/ 57 h 65"/>
                <a:gd name="T62" fmla="*/ 249 w 272"/>
                <a:gd name="T63" fmla="*/ 54 h 65"/>
                <a:gd name="T64" fmla="*/ 247 w 272"/>
                <a:gd name="T65" fmla="*/ 51 h 65"/>
                <a:gd name="T66" fmla="*/ 244 w 272"/>
                <a:gd name="T67" fmla="*/ 48 h 65"/>
                <a:gd name="T68" fmla="*/ 244 w 272"/>
                <a:gd name="T69" fmla="*/ 43 h 65"/>
                <a:gd name="T70" fmla="*/ 244 w 272"/>
                <a:gd name="T71" fmla="*/ 40 h 65"/>
                <a:gd name="T72" fmla="*/ 241 w 272"/>
                <a:gd name="T73" fmla="*/ 37 h 65"/>
                <a:gd name="T74" fmla="*/ 241 w 272"/>
                <a:gd name="T75" fmla="*/ 31 h 65"/>
                <a:gd name="T76" fmla="*/ 244 w 272"/>
                <a:gd name="T77" fmla="*/ 28 h 65"/>
                <a:gd name="T78" fmla="*/ 244 w 272"/>
                <a:gd name="T79" fmla="*/ 23 h 65"/>
                <a:gd name="T80" fmla="*/ 244 w 272"/>
                <a:gd name="T81" fmla="*/ 20 h 65"/>
                <a:gd name="T82" fmla="*/ 247 w 272"/>
                <a:gd name="T83" fmla="*/ 17 h 65"/>
                <a:gd name="T84" fmla="*/ 249 w 272"/>
                <a:gd name="T85" fmla="*/ 11 h 65"/>
                <a:gd name="T86" fmla="*/ 252 w 272"/>
                <a:gd name="T87" fmla="*/ 9 h 65"/>
                <a:gd name="T88" fmla="*/ 255 w 272"/>
                <a:gd name="T89" fmla="*/ 6 h 65"/>
                <a:gd name="T90" fmla="*/ 258 w 272"/>
                <a:gd name="T91" fmla="*/ 3 h 65"/>
                <a:gd name="T92" fmla="*/ 261 w 272"/>
                <a:gd name="T93" fmla="*/ 3 h 65"/>
                <a:gd name="T94" fmla="*/ 264 w 272"/>
                <a:gd name="T95" fmla="*/ 0 h 65"/>
                <a:gd name="T96" fmla="*/ 269 w 272"/>
                <a:gd name="T97" fmla="*/ 0 h 65"/>
                <a:gd name="T98" fmla="*/ 272 w 272"/>
                <a:gd name="T9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2" h="65">
                  <a:moveTo>
                    <a:pt x="29" y="3"/>
                  </a:moveTo>
                  <a:lnTo>
                    <a:pt x="26" y="3"/>
                  </a:lnTo>
                  <a:lnTo>
                    <a:pt x="23" y="3"/>
                  </a:lnTo>
                  <a:lnTo>
                    <a:pt x="23" y="3"/>
                  </a:lnTo>
                  <a:lnTo>
                    <a:pt x="20" y="3"/>
                  </a:lnTo>
                  <a:lnTo>
                    <a:pt x="20" y="3"/>
                  </a:lnTo>
                  <a:lnTo>
                    <a:pt x="17" y="6"/>
                  </a:lnTo>
                  <a:lnTo>
                    <a:pt x="15" y="6"/>
                  </a:lnTo>
                  <a:lnTo>
                    <a:pt x="15" y="6"/>
                  </a:lnTo>
                  <a:lnTo>
                    <a:pt x="12" y="6"/>
                  </a:lnTo>
                  <a:lnTo>
                    <a:pt x="12" y="9"/>
                  </a:lnTo>
                  <a:lnTo>
                    <a:pt x="9" y="9"/>
                  </a:lnTo>
                  <a:lnTo>
                    <a:pt x="9" y="11"/>
                  </a:lnTo>
                  <a:lnTo>
                    <a:pt x="9" y="11"/>
                  </a:lnTo>
                  <a:lnTo>
                    <a:pt x="6" y="14"/>
                  </a:lnTo>
                  <a:lnTo>
                    <a:pt x="6" y="14"/>
                  </a:lnTo>
                  <a:lnTo>
                    <a:pt x="3" y="17"/>
                  </a:lnTo>
                  <a:lnTo>
                    <a:pt x="3" y="17"/>
                  </a:lnTo>
                  <a:lnTo>
                    <a:pt x="3" y="20"/>
                  </a:lnTo>
                  <a:lnTo>
                    <a:pt x="3" y="23"/>
                  </a:lnTo>
                  <a:lnTo>
                    <a:pt x="0" y="23"/>
                  </a:lnTo>
                  <a:lnTo>
                    <a:pt x="0" y="26"/>
                  </a:lnTo>
                  <a:lnTo>
                    <a:pt x="0" y="28"/>
                  </a:lnTo>
                  <a:lnTo>
                    <a:pt x="0" y="28"/>
                  </a:lnTo>
                  <a:lnTo>
                    <a:pt x="0" y="31"/>
                  </a:lnTo>
                  <a:lnTo>
                    <a:pt x="0" y="31"/>
                  </a:lnTo>
                  <a:lnTo>
                    <a:pt x="0" y="34"/>
                  </a:lnTo>
                  <a:lnTo>
                    <a:pt x="0" y="37"/>
                  </a:lnTo>
                  <a:lnTo>
                    <a:pt x="0" y="37"/>
                  </a:lnTo>
                  <a:lnTo>
                    <a:pt x="0" y="40"/>
                  </a:lnTo>
                  <a:lnTo>
                    <a:pt x="0" y="43"/>
                  </a:lnTo>
                  <a:lnTo>
                    <a:pt x="3" y="43"/>
                  </a:lnTo>
                  <a:lnTo>
                    <a:pt x="3" y="45"/>
                  </a:lnTo>
                  <a:lnTo>
                    <a:pt x="3" y="48"/>
                  </a:lnTo>
                  <a:lnTo>
                    <a:pt x="6" y="48"/>
                  </a:lnTo>
                  <a:lnTo>
                    <a:pt x="6" y="51"/>
                  </a:lnTo>
                  <a:lnTo>
                    <a:pt x="6" y="51"/>
                  </a:lnTo>
                  <a:lnTo>
                    <a:pt x="9" y="54"/>
                  </a:lnTo>
                  <a:lnTo>
                    <a:pt x="9" y="54"/>
                  </a:lnTo>
                  <a:lnTo>
                    <a:pt x="12" y="54"/>
                  </a:lnTo>
                  <a:lnTo>
                    <a:pt x="12" y="57"/>
                  </a:lnTo>
                  <a:lnTo>
                    <a:pt x="15" y="57"/>
                  </a:lnTo>
                  <a:lnTo>
                    <a:pt x="15" y="59"/>
                  </a:lnTo>
                  <a:lnTo>
                    <a:pt x="17" y="59"/>
                  </a:lnTo>
                  <a:lnTo>
                    <a:pt x="17" y="59"/>
                  </a:lnTo>
                  <a:lnTo>
                    <a:pt x="20" y="59"/>
                  </a:lnTo>
                  <a:lnTo>
                    <a:pt x="20" y="59"/>
                  </a:lnTo>
                  <a:lnTo>
                    <a:pt x="23" y="59"/>
                  </a:lnTo>
                  <a:lnTo>
                    <a:pt x="26" y="62"/>
                  </a:lnTo>
                  <a:lnTo>
                    <a:pt x="26" y="62"/>
                  </a:lnTo>
                  <a:lnTo>
                    <a:pt x="269" y="65"/>
                  </a:lnTo>
                  <a:lnTo>
                    <a:pt x="269" y="65"/>
                  </a:lnTo>
                  <a:lnTo>
                    <a:pt x="266" y="65"/>
                  </a:lnTo>
                  <a:lnTo>
                    <a:pt x="264" y="65"/>
                  </a:lnTo>
                  <a:lnTo>
                    <a:pt x="264" y="65"/>
                  </a:lnTo>
                  <a:lnTo>
                    <a:pt x="261" y="62"/>
                  </a:lnTo>
                  <a:lnTo>
                    <a:pt x="258" y="62"/>
                  </a:lnTo>
                  <a:lnTo>
                    <a:pt x="258" y="62"/>
                  </a:lnTo>
                  <a:lnTo>
                    <a:pt x="255" y="59"/>
                  </a:lnTo>
                  <a:lnTo>
                    <a:pt x="255" y="59"/>
                  </a:lnTo>
                  <a:lnTo>
                    <a:pt x="252" y="59"/>
                  </a:lnTo>
                  <a:lnTo>
                    <a:pt x="252" y="57"/>
                  </a:lnTo>
                  <a:lnTo>
                    <a:pt x="249" y="57"/>
                  </a:lnTo>
                  <a:lnTo>
                    <a:pt x="249" y="54"/>
                  </a:lnTo>
                  <a:lnTo>
                    <a:pt x="247" y="54"/>
                  </a:lnTo>
                  <a:lnTo>
                    <a:pt x="247" y="51"/>
                  </a:lnTo>
                  <a:lnTo>
                    <a:pt x="247" y="48"/>
                  </a:lnTo>
                  <a:lnTo>
                    <a:pt x="244" y="48"/>
                  </a:lnTo>
                  <a:lnTo>
                    <a:pt x="244" y="45"/>
                  </a:lnTo>
                  <a:lnTo>
                    <a:pt x="244" y="43"/>
                  </a:lnTo>
                  <a:lnTo>
                    <a:pt x="244" y="43"/>
                  </a:lnTo>
                  <a:lnTo>
                    <a:pt x="244" y="40"/>
                  </a:lnTo>
                  <a:lnTo>
                    <a:pt x="244" y="37"/>
                  </a:lnTo>
                  <a:lnTo>
                    <a:pt x="241" y="37"/>
                  </a:lnTo>
                  <a:lnTo>
                    <a:pt x="241" y="34"/>
                  </a:lnTo>
                  <a:lnTo>
                    <a:pt x="241" y="31"/>
                  </a:lnTo>
                  <a:lnTo>
                    <a:pt x="244" y="28"/>
                  </a:lnTo>
                  <a:lnTo>
                    <a:pt x="244" y="28"/>
                  </a:lnTo>
                  <a:lnTo>
                    <a:pt x="244" y="26"/>
                  </a:lnTo>
                  <a:lnTo>
                    <a:pt x="244" y="23"/>
                  </a:lnTo>
                  <a:lnTo>
                    <a:pt x="244" y="23"/>
                  </a:lnTo>
                  <a:lnTo>
                    <a:pt x="244" y="20"/>
                  </a:lnTo>
                  <a:lnTo>
                    <a:pt x="247" y="17"/>
                  </a:lnTo>
                  <a:lnTo>
                    <a:pt x="247" y="17"/>
                  </a:lnTo>
                  <a:lnTo>
                    <a:pt x="247" y="14"/>
                  </a:lnTo>
                  <a:lnTo>
                    <a:pt x="249" y="11"/>
                  </a:lnTo>
                  <a:lnTo>
                    <a:pt x="249" y="11"/>
                  </a:lnTo>
                  <a:lnTo>
                    <a:pt x="252" y="9"/>
                  </a:lnTo>
                  <a:lnTo>
                    <a:pt x="252" y="9"/>
                  </a:lnTo>
                  <a:lnTo>
                    <a:pt x="255" y="6"/>
                  </a:lnTo>
                  <a:lnTo>
                    <a:pt x="255" y="6"/>
                  </a:lnTo>
                  <a:lnTo>
                    <a:pt x="258" y="3"/>
                  </a:lnTo>
                  <a:lnTo>
                    <a:pt x="258" y="3"/>
                  </a:lnTo>
                  <a:lnTo>
                    <a:pt x="261" y="3"/>
                  </a:lnTo>
                  <a:lnTo>
                    <a:pt x="264" y="3"/>
                  </a:lnTo>
                  <a:lnTo>
                    <a:pt x="264" y="0"/>
                  </a:lnTo>
                  <a:lnTo>
                    <a:pt x="266" y="0"/>
                  </a:lnTo>
                  <a:lnTo>
                    <a:pt x="269" y="0"/>
                  </a:lnTo>
                  <a:lnTo>
                    <a:pt x="269" y="0"/>
                  </a:lnTo>
                  <a:lnTo>
                    <a:pt x="272" y="0"/>
                  </a:lnTo>
                  <a:lnTo>
                    <a:pt x="29"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403"/>
            <p:cNvSpPr>
              <a:spLocks/>
            </p:cNvSpPr>
            <p:nvPr/>
          </p:nvSpPr>
          <p:spPr bwMode="auto">
            <a:xfrm>
              <a:off x="3584" y="1032"/>
              <a:ext cx="458" cy="232"/>
            </a:xfrm>
            <a:custGeom>
              <a:avLst/>
              <a:gdLst>
                <a:gd name="T0" fmla="*/ 456 w 458"/>
                <a:gd name="T1" fmla="*/ 54 h 232"/>
                <a:gd name="T2" fmla="*/ 456 w 458"/>
                <a:gd name="T3" fmla="*/ 51 h 232"/>
                <a:gd name="T4" fmla="*/ 458 w 458"/>
                <a:gd name="T5" fmla="*/ 51 h 232"/>
                <a:gd name="T6" fmla="*/ 458 w 458"/>
                <a:gd name="T7" fmla="*/ 48 h 232"/>
                <a:gd name="T8" fmla="*/ 458 w 458"/>
                <a:gd name="T9" fmla="*/ 46 h 232"/>
                <a:gd name="T10" fmla="*/ 458 w 458"/>
                <a:gd name="T11" fmla="*/ 43 h 232"/>
                <a:gd name="T12" fmla="*/ 458 w 458"/>
                <a:gd name="T13" fmla="*/ 40 h 232"/>
                <a:gd name="T14" fmla="*/ 458 w 458"/>
                <a:gd name="T15" fmla="*/ 37 h 232"/>
                <a:gd name="T16" fmla="*/ 458 w 458"/>
                <a:gd name="T17" fmla="*/ 34 h 232"/>
                <a:gd name="T18" fmla="*/ 458 w 458"/>
                <a:gd name="T19" fmla="*/ 31 h 232"/>
                <a:gd name="T20" fmla="*/ 458 w 458"/>
                <a:gd name="T21" fmla="*/ 29 h 232"/>
                <a:gd name="T22" fmla="*/ 456 w 458"/>
                <a:gd name="T23" fmla="*/ 26 h 232"/>
                <a:gd name="T24" fmla="*/ 456 w 458"/>
                <a:gd name="T25" fmla="*/ 20 h 232"/>
                <a:gd name="T26" fmla="*/ 453 w 458"/>
                <a:gd name="T27" fmla="*/ 17 h 232"/>
                <a:gd name="T28" fmla="*/ 453 w 458"/>
                <a:gd name="T29" fmla="*/ 14 h 232"/>
                <a:gd name="T30" fmla="*/ 450 w 458"/>
                <a:gd name="T31" fmla="*/ 12 h 232"/>
                <a:gd name="T32" fmla="*/ 447 w 458"/>
                <a:gd name="T33" fmla="*/ 9 h 232"/>
                <a:gd name="T34" fmla="*/ 447 w 458"/>
                <a:gd name="T35" fmla="*/ 6 h 232"/>
                <a:gd name="T36" fmla="*/ 444 w 458"/>
                <a:gd name="T37" fmla="*/ 3 h 232"/>
                <a:gd name="T38" fmla="*/ 441 w 458"/>
                <a:gd name="T39" fmla="*/ 3 h 232"/>
                <a:gd name="T40" fmla="*/ 441 w 458"/>
                <a:gd name="T41" fmla="*/ 0 h 232"/>
                <a:gd name="T42" fmla="*/ 439 w 458"/>
                <a:gd name="T43" fmla="*/ 0 h 232"/>
                <a:gd name="T44" fmla="*/ 436 w 458"/>
                <a:gd name="T45" fmla="*/ 0 h 232"/>
                <a:gd name="T46" fmla="*/ 436 w 458"/>
                <a:gd name="T47" fmla="*/ 0 h 232"/>
                <a:gd name="T48" fmla="*/ 433 w 458"/>
                <a:gd name="T49" fmla="*/ 0 h 232"/>
                <a:gd name="T50" fmla="*/ 0 w 458"/>
                <a:gd name="T51" fmla="*/ 179 h 232"/>
                <a:gd name="T52" fmla="*/ 0 w 458"/>
                <a:gd name="T53" fmla="*/ 179 h 232"/>
                <a:gd name="T54" fmla="*/ 3 w 458"/>
                <a:gd name="T55" fmla="*/ 179 h 232"/>
                <a:gd name="T56" fmla="*/ 3 w 458"/>
                <a:gd name="T57" fmla="*/ 179 h 232"/>
                <a:gd name="T58" fmla="*/ 6 w 458"/>
                <a:gd name="T59" fmla="*/ 181 h 232"/>
                <a:gd name="T60" fmla="*/ 8 w 458"/>
                <a:gd name="T61" fmla="*/ 181 h 232"/>
                <a:gd name="T62" fmla="*/ 8 w 458"/>
                <a:gd name="T63" fmla="*/ 184 h 232"/>
                <a:gd name="T64" fmla="*/ 11 w 458"/>
                <a:gd name="T65" fmla="*/ 187 h 232"/>
                <a:gd name="T66" fmla="*/ 14 w 458"/>
                <a:gd name="T67" fmla="*/ 190 h 232"/>
                <a:gd name="T68" fmla="*/ 14 w 458"/>
                <a:gd name="T69" fmla="*/ 193 h 232"/>
                <a:gd name="T70" fmla="*/ 17 w 458"/>
                <a:gd name="T71" fmla="*/ 196 h 232"/>
                <a:gd name="T72" fmla="*/ 20 w 458"/>
                <a:gd name="T73" fmla="*/ 198 h 232"/>
                <a:gd name="T74" fmla="*/ 20 w 458"/>
                <a:gd name="T75" fmla="*/ 204 h 232"/>
                <a:gd name="T76" fmla="*/ 23 w 458"/>
                <a:gd name="T77" fmla="*/ 207 h 232"/>
                <a:gd name="T78" fmla="*/ 23 w 458"/>
                <a:gd name="T79" fmla="*/ 210 h 232"/>
                <a:gd name="T80" fmla="*/ 23 w 458"/>
                <a:gd name="T81" fmla="*/ 213 h 232"/>
                <a:gd name="T82" fmla="*/ 25 w 458"/>
                <a:gd name="T83" fmla="*/ 215 h 232"/>
                <a:gd name="T84" fmla="*/ 25 w 458"/>
                <a:gd name="T85" fmla="*/ 221 h 232"/>
                <a:gd name="T86" fmla="*/ 25 w 458"/>
                <a:gd name="T87" fmla="*/ 224 h 232"/>
                <a:gd name="T88" fmla="*/ 25 w 458"/>
                <a:gd name="T89" fmla="*/ 227 h 232"/>
                <a:gd name="T90" fmla="*/ 25 w 458"/>
                <a:gd name="T91" fmla="*/ 227 h 232"/>
                <a:gd name="T92" fmla="*/ 25 w 458"/>
                <a:gd name="T93" fmla="*/ 230 h 232"/>
                <a:gd name="T94" fmla="*/ 23 w 458"/>
                <a:gd name="T95" fmla="*/ 232 h 232"/>
                <a:gd name="T96" fmla="*/ 23 w 458"/>
                <a:gd name="T97" fmla="*/ 232 h 232"/>
                <a:gd name="T98" fmla="*/ 23 w 458"/>
                <a:gd name="T9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8" h="232">
                  <a:moveTo>
                    <a:pt x="456" y="54"/>
                  </a:moveTo>
                  <a:lnTo>
                    <a:pt x="456" y="54"/>
                  </a:lnTo>
                  <a:lnTo>
                    <a:pt x="456" y="51"/>
                  </a:lnTo>
                  <a:lnTo>
                    <a:pt x="456" y="51"/>
                  </a:lnTo>
                  <a:lnTo>
                    <a:pt x="458" y="51"/>
                  </a:lnTo>
                  <a:lnTo>
                    <a:pt x="458" y="51"/>
                  </a:lnTo>
                  <a:lnTo>
                    <a:pt x="458" y="48"/>
                  </a:lnTo>
                  <a:lnTo>
                    <a:pt x="458" y="48"/>
                  </a:lnTo>
                  <a:lnTo>
                    <a:pt x="458" y="48"/>
                  </a:lnTo>
                  <a:lnTo>
                    <a:pt x="458" y="46"/>
                  </a:lnTo>
                  <a:lnTo>
                    <a:pt x="458" y="46"/>
                  </a:lnTo>
                  <a:lnTo>
                    <a:pt x="458" y="43"/>
                  </a:lnTo>
                  <a:lnTo>
                    <a:pt x="458" y="43"/>
                  </a:lnTo>
                  <a:lnTo>
                    <a:pt x="458" y="40"/>
                  </a:lnTo>
                  <a:lnTo>
                    <a:pt x="458" y="40"/>
                  </a:lnTo>
                  <a:lnTo>
                    <a:pt x="458" y="37"/>
                  </a:lnTo>
                  <a:lnTo>
                    <a:pt x="458" y="37"/>
                  </a:lnTo>
                  <a:lnTo>
                    <a:pt x="458" y="34"/>
                  </a:lnTo>
                  <a:lnTo>
                    <a:pt x="458" y="34"/>
                  </a:lnTo>
                  <a:lnTo>
                    <a:pt x="458" y="31"/>
                  </a:lnTo>
                  <a:lnTo>
                    <a:pt x="458" y="29"/>
                  </a:lnTo>
                  <a:lnTo>
                    <a:pt x="458" y="29"/>
                  </a:lnTo>
                  <a:lnTo>
                    <a:pt x="458" y="26"/>
                  </a:lnTo>
                  <a:lnTo>
                    <a:pt x="456" y="26"/>
                  </a:lnTo>
                  <a:lnTo>
                    <a:pt x="456" y="23"/>
                  </a:lnTo>
                  <a:lnTo>
                    <a:pt x="456" y="20"/>
                  </a:lnTo>
                  <a:lnTo>
                    <a:pt x="456" y="20"/>
                  </a:lnTo>
                  <a:lnTo>
                    <a:pt x="453" y="17"/>
                  </a:lnTo>
                  <a:lnTo>
                    <a:pt x="453" y="17"/>
                  </a:lnTo>
                  <a:lnTo>
                    <a:pt x="453" y="14"/>
                  </a:lnTo>
                  <a:lnTo>
                    <a:pt x="450" y="14"/>
                  </a:lnTo>
                  <a:lnTo>
                    <a:pt x="450" y="12"/>
                  </a:lnTo>
                  <a:lnTo>
                    <a:pt x="450" y="12"/>
                  </a:lnTo>
                  <a:lnTo>
                    <a:pt x="447" y="9"/>
                  </a:lnTo>
                  <a:lnTo>
                    <a:pt x="447" y="9"/>
                  </a:lnTo>
                  <a:lnTo>
                    <a:pt x="447" y="6"/>
                  </a:lnTo>
                  <a:lnTo>
                    <a:pt x="444" y="6"/>
                  </a:lnTo>
                  <a:lnTo>
                    <a:pt x="444" y="3"/>
                  </a:lnTo>
                  <a:lnTo>
                    <a:pt x="444" y="3"/>
                  </a:lnTo>
                  <a:lnTo>
                    <a:pt x="441" y="3"/>
                  </a:lnTo>
                  <a:lnTo>
                    <a:pt x="441" y="3"/>
                  </a:lnTo>
                  <a:lnTo>
                    <a:pt x="441" y="0"/>
                  </a:lnTo>
                  <a:lnTo>
                    <a:pt x="439" y="0"/>
                  </a:lnTo>
                  <a:lnTo>
                    <a:pt x="439" y="0"/>
                  </a:lnTo>
                  <a:lnTo>
                    <a:pt x="439" y="0"/>
                  </a:lnTo>
                  <a:lnTo>
                    <a:pt x="436" y="0"/>
                  </a:lnTo>
                  <a:lnTo>
                    <a:pt x="436" y="0"/>
                  </a:lnTo>
                  <a:lnTo>
                    <a:pt x="436" y="0"/>
                  </a:lnTo>
                  <a:lnTo>
                    <a:pt x="433" y="0"/>
                  </a:lnTo>
                  <a:lnTo>
                    <a:pt x="433" y="0"/>
                  </a:lnTo>
                  <a:lnTo>
                    <a:pt x="0" y="179"/>
                  </a:lnTo>
                  <a:lnTo>
                    <a:pt x="0" y="179"/>
                  </a:lnTo>
                  <a:lnTo>
                    <a:pt x="0" y="179"/>
                  </a:lnTo>
                  <a:lnTo>
                    <a:pt x="0" y="179"/>
                  </a:lnTo>
                  <a:lnTo>
                    <a:pt x="3" y="179"/>
                  </a:lnTo>
                  <a:lnTo>
                    <a:pt x="3" y="179"/>
                  </a:lnTo>
                  <a:lnTo>
                    <a:pt x="3" y="179"/>
                  </a:lnTo>
                  <a:lnTo>
                    <a:pt x="3" y="179"/>
                  </a:lnTo>
                  <a:lnTo>
                    <a:pt x="6" y="181"/>
                  </a:lnTo>
                  <a:lnTo>
                    <a:pt x="6" y="181"/>
                  </a:lnTo>
                  <a:lnTo>
                    <a:pt x="6" y="181"/>
                  </a:lnTo>
                  <a:lnTo>
                    <a:pt x="8" y="181"/>
                  </a:lnTo>
                  <a:lnTo>
                    <a:pt x="8" y="184"/>
                  </a:lnTo>
                  <a:lnTo>
                    <a:pt x="8" y="184"/>
                  </a:lnTo>
                  <a:lnTo>
                    <a:pt x="11" y="187"/>
                  </a:lnTo>
                  <a:lnTo>
                    <a:pt x="11" y="187"/>
                  </a:lnTo>
                  <a:lnTo>
                    <a:pt x="11" y="187"/>
                  </a:lnTo>
                  <a:lnTo>
                    <a:pt x="14" y="190"/>
                  </a:lnTo>
                  <a:lnTo>
                    <a:pt x="14" y="190"/>
                  </a:lnTo>
                  <a:lnTo>
                    <a:pt x="14" y="193"/>
                  </a:lnTo>
                  <a:lnTo>
                    <a:pt x="17" y="196"/>
                  </a:lnTo>
                  <a:lnTo>
                    <a:pt x="17" y="196"/>
                  </a:lnTo>
                  <a:lnTo>
                    <a:pt x="17" y="198"/>
                  </a:lnTo>
                  <a:lnTo>
                    <a:pt x="20" y="198"/>
                  </a:lnTo>
                  <a:lnTo>
                    <a:pt x="20" y="201"/>
                  </a:lnTo>
                  <a:lnTo>
                    <a:pt x="20" y="204"/>
                  </a:lnTo>
                  <a:lnTo>
                    <a:pt x="20" y="204"/>
                  </a:lnTo>
                  <a:lnTo>
                    <a:pt x="23" y="207"/>
                  </a:lnTo>
                  <a:lnTo>
                    <a:pt x="23" y="207"/>
                  </a:lnTo>
                  <a:lnTo>
                    <a:pt x="23" y="210"/>
                  </a:lnTo>
                  <a:lnTo>
                    <a:pt x="23" y="213"/>
                  </a:lnTo>
                  <a:lnTo>
                    <a:pt x="23" y="213"/>
                  </a:lnTo>
                  <a:lnTo>
                    <a:pt x="23" y="215"/>
                  </a:lnTo>
                  <a:lnTo>
                    <a:pt x="25" y="215"/>
                  </a:lnTo>
                  <a:lnTo>
                    <a:pt x="25" y="218"/>
                  </a:lnTo>
                  <a:lnTo>
                    <a:pt x="25" y="221"/>
                  </a:lnTo>
                  <a:lnTo>
                    <a:pt x="25" y="221"/>
                  </a:lnTo>
                  <a:lnTo>
                    <a:pt x="25" y="224"/>
                  </a:lnTo>
                  <a:lnTo>
                    <a:pt x="25" y="224"/>
                  </a:lnTo>
                  <a:lnTo>
                    <a:pt x="25" y="227"/>
                  </a:lnTo>
                  <a:lnTo>
                    <a:pt x="25" y="227"/>
                  </a:lnTo>
                  <a:lnTo>
                    <a:pt x="25" y="227"/>
                  </a:lnTo>
                  <a:lnTo>
                    <a:pt x="25" y="230"/>
                  </a:lnTo>
                  <a:lnTo>
                    <a:pt x="25" y="230"/>
                  </a:lnTo>
                  <a:lnTo>
                    <a:pt x="23" y="230"/>
                  </a:lnTo>
                  <a:lnTo>
                    <a:pt x="23" y="232"/>
                  </a:lnTo>
                  <a:lnTo>
                    <a:pt x="23" y="232"/>
                  </a:lnTo>
                  <a:lnTo>
                    <a:pt x="23" y="232"/>
                  </a:lnTo>
                  <a:lnTo>
                    <a:pt x="23" y="232"/>
                  </a:lnTo>
                  <a:lnTo>
                    <a:pt x="23" y="232"/>
                  </a:lnTo>
                  <a:lnTo>
                    <a:pt x="456" y="5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Oval 404"/>
            <p:cNvSpPr>
              <a:spLocks noChangeArrowheads="1"/>
            </p:cNvSpPr>
            <p:nvPr/>
          </p:nvSpPr>
          <p:spPr bwMode="auto">
            <a:xfrm>
              <a:off x="2200" y="800"/>
              <a:ext cx="280" cy="280"/>
            </a:xfrm>
            <a:prstGeom prst="ellipse">
              <a:avLst/>
            </a:prstGeom>
            <a:solidFill>
              <a:srgbClr val="00FF00"/>
            </a:solidFill>
            <a:ln w="4763">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Oval 405"/>
            <p:cNvSpPr>
              <a:spLocks noChangeArrowheads="1"/>
            </p:cNvSpPr>
            <p:nvPr/>
          </p:nvSpPr>
          <p:spPr bwMode="auto">
            <a:xfrm>
              <a:off x="3958" y="3307"/>
              <a:ext cx="285" cy="286"/>
            </a:xfrm>
            <a:prstGeom prst="ellipse">
              <a:avLst/>
            </a:prstGeom>
            <a:solidFill>
              <a:srgbClr val="00FF00"/>
            </a:solidFill>
            <a:ln w="4763">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Oval 406"/>
            <p:cNvSpPr>
              <a:spLocks noChangeArrowheads="1"/>
            </p:cNvSpPr>
            <p:nvPr/>
          </p:nvSpPr>
          <p:spPr bwMode="auto">
            <a:xfrm>
              <a:off x="3426" y="1177"/>
              <a:ext cx="183" cy="184"/>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Oval 407"/>
            <p:cNvSpPr>
              <a:spLocks noChangeArrowheads="1"/>
            </p:cNvSpPr>
            <p:nvPr/>
          </p:nvSpPr>
          <p:spPr bwMode="auto">
            <a:xfrm>
              <a:off x="3304" y="2226"/>
              <a:ext cx="184" cy="184"/>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408"/>
            <p:cNvSpPr>
              <a:spLocks/>
            </p:cNvSpPr>
            <p:nvPr/>
          </p:nvSpPr>
          <p:spPr bwMode="auto">
            <a:xfrm>
              <a:off x="3397" y="2150"/>
              <a:ext cx="128" cy="156"/>
            </a:xfrm>
            <a:custGeom>
              <a:avLst/>
              <a:gdLst>
                <a:gd name="T0" fmla="*/ 3 w 128"/>
                <a:gd name="T1" fmla="*/ 113 h 156"/>
                <a:gd name="T2" fmla="*/ 0 w 128"/>
                <a:gd name="T3" fmla="*/ 116 h 156"/>
                <a:gd name="T4" fmla="*/ 0 w 128"/>
                <a:gd name="T5" fmla="*/ 119 h 156"/>
                <a:gd name="T6" fmla="*/ 0 w 128"/>
                <a:gd name="T7" fmla="*/ 122 h 156"/>
                <a:gd name="T8" fmla="*/ 0 w 128"/>
                <a:gd name="T9" fmla="*/ 124 h 156"/>
                <a:gd name="T10" fmla="*/ 0 w 128"/>
                <a:gd name="T11" fmla="*/ 130 h 156"/>
                <a:gd name="T12" fmla="*/ 0 w 128"/>
                <a:gd name="T13" fmla="*/ 133 h 156"/>
                <a:gd name="T14" fmla="*/ 3 w 128"/>
                <a:gd name="T15" fmla="*/ 136 h 156"/>
                <a:gd name="T16" fmla="*/ 3 w 128"/>
                <a:gd name="T17" fmla="*/ 139 h 156"/>
                <a:gd name="T18" fmla="*/ 6 w 128"/>
                <a:gd name="T19" fmla="*/ 141 h 156"/>
                <a:gd name="T20" fmla="*/ 9 w 128"/>
                <a:gd name="T21" fmla="*/ 144 h 156"/>
                <a:gd name="T22" fmla="*/ 12 w 128"/>
                <a:gd name="T23" fmla="*/ 147 h 156"/>
                <a:gd name="T24" fmla="*/ 14 w 128"/>
                <a:gd name="T25" fmla="*/ 150 h 156"/>
                <a:gd name="T26" fmla="*/ 20 w 128"/>
                <a:gd name="T27" fmla="*/ 150 h 156"/>
                <a:gd name="T28" fmla="*/ 23 w 128"/>
                <a:gd name="T29" fmla="*/ 153 h 156"/>
                <a:gd name="T30" fmla="*/ 26 w 128"/>
                <a:gd name="T31" fmla="*/ 153 h 156"/>
                <a:gd name="T32" fmla="*/ 29 w 128"/>
                <a:gd name="T33" fmla="*/ 156 h 156"/>
                <a:gd name="T34" fmla="*/ 34 w 128"/>
                <a:gd name="T35" fmla="*/ 156 h 156"/>
                <a:gd name="T36" fmla="*/ 37 w 128"/>
                <a:gd name="T37" fmla="*/ 156 h 156"/>
                <a:gd name="T38" fmla="*/ 40 w 128"/>
                <a:gd name="T39" fmla="*/ 153 h 156"/>
                <a:gd name="T40" fmla="*/ 43 w 128"/>
                <a:gd name="T41" fmla="*/ 153 h 156"/>
                <a:gd name="T42" fmla="*/ 45 w 128"/>
                <a:gd name="T43" fmla="*/ 150 h 156"/>
                <a:gd name="T44" fmla="*/ 48 w 128"/>
                <a:gd name="T45" fmla="*/ 150 h 156"/>
                <a:gd name="T46" fmla="*/ 51 w 128"/>
                <a:gd name="T47" fmla="*/ 147 h 156"/>
                <a:gd name="T48" fmla="*/ 54 w 128"/>
                <a:gd name="T49" fmla="*/ 144 h 156"/>
                <a:gd name="T50" fmla="*/ 128 w 128"/>
                <a:gd name="T51" fmla="*/ 34 h 156"/>
                <a:gd name="T52" fmla="*/ 125 w 128"/>
                <a:gd name="T53" fmla="*/ 37 h 156"/>
                <a:gd name="T54" fmla="*/ 122 w 128"/>
                <a:gd name="T55" fmla="*/ 40 h 156"/>
                <a:gd name="T56" fmla="*/ 119 w 128"/>
                <a:gd name="T57" fmla="*/ 40 h 156"/>
                <a:gd name="T58" fmla="*/ 116 w 128"/>
                <a:gd name="T59" fmla="*/ 42 h 156"/>
                <a:gd name="T60" fmla="*/ 113 w 128"/>
                <a:gd name="T61" fmla="*/ 42 h 156"/>
                <a:gd name="T62" fmla="*/ 111 w 128"/>
                <a:gd name="T63" fmla="*/ 42 h 156"/>
                <a:gd name="T64" fmla="*/ 105 w 128"/>
                <a:gd name="T65" fmla="*/ 42 h 156"/>
                <a:gd name="T66" fmla="*/ 102 w 128"/>
                <a:gd name="T67" fmla="*/ 42 h 156"/>
                <a:gd name="T68" fmla="*/ 99 w 128"/>
                <a:gd name="T69" fmla="*/ 42 h 156"/>
                <a:gd name="T70" fmla="*/ 94 w 128"/>
                <a:gd name="T71" fmla="*/ 40 h 156"/>
                <a:gd name="T72" fmla="*/ 91 w 128"/>
                <a:gd name="T73" fmla="*/ 40 h 156"/>
                <a:gd name="T74" fmla="*/ 88 w 128"/>
                <a:gd name="T75" fmla="*/ 37 h 156"/>
                <a:gd name="T76" fmla="*/ 85 w 128"/>
                <a:gd name="T77" fmla="*/ 34 h 156"/>
                <a:gd name="T78" fmla="*/ 82 w 128"/>
                <a:gd name="T79" fmla="*/ 31 h 156"/>
                <a:gd name="T80" fmla="*/ 79 w 128"/>
                <a:gd name="T81" fmla="*/ 28 h 156"/>
                <a:gd name="T82" fmla="*/ 77 w 128"/>
                <a:gd name="T83" fmla="*/ 25 h 156"/>
                <a:gd name="T84" fmla="*/ 77 w 128"/>
                <a:gd name="T85" fmla="*/ 23 h 156"/>
                <a:gd name="T86" fmla="*/ 74 w 128"/>
                <a:gd name="T87" fmla="*/ 17 h 156"/>
                <a:gd name="T88" fmla="*/ 74 w 128"/>
                <a:gd name="T89" fmla="*/ 14 h 156"/>
                <a:gd name="T90" fmla="*/ 74 w 128"/>
                <a:gd name="T91" fmla="*/ 11 h 156"/>
                <a:gd name="T92" fmla="*/ 74 w 128"/>
                <a:gd name="T93" fmla="*/ 8 h 156"/>
                <a:gd name="T94" fmla="*/ 74 w 128"/>
                <a:gd name="T95" fmla="*/ 6 h 156"/>
                <a:gd name="T96" fmla="*/ 74 w 128"/>
                <a:gd name="T97" fmla="*/ 3 h 156"/>
                <a:gd name="T98" fmla="*/ 77 w 128"/>
                <a:gd name="T9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56">
                  <a:moveTo>
                    <a:pt x="3" y="110"/>
                  </a:moveTo>
                  <a:lnTo>
                    <a:pt x="3" y="113"/>
                  </a:lnTo>
                  <a:lnTo>
                    <a:pt x="0" y="113"/>
                  </a:lnTo>
                  <a:lnTo>
                    <a:pt x="0" y="116"/>
                  </a:lnTo>
                  <a:lnTo>
                    <a:pt x="0" y="116"/>
                  </a:lnTo>
                  <a:lnTo>
                    <a:pt x="0" y="119"/>
                  </a:lnTo>
                  <a:lnTo>
                    <a:pt x="0" y="122"/>
                  </a:lnTo>
                  <a:lnTo>
                    <a:pt x="0" y="122"/>
                  </a:lnTo>
                  <a:lnTo>
                    <a:pt x="0" y="124"/>
                  </a:lnTo>
                  <a:lnTo>
                    <a:pt x="0" y="124"/>
                  </a:lnTo>
                  <a:lnTo>
                    <a:pt x="0" y="127"/>
                  </a:lnTo>
                  <a:lnTo>
                    <a:pt x="0" y="130"/>
                  </a:lnTo>
                  <a:lnTo>
                    <a:pt x="0" y="130"/>
                  </a:lnTo>
                  <a:lnTo>
                    <a:pt x="0" y="133"/>
                  </a:lnTo>
                  <a:lnTo>
                    <a:pt x="3" y="133"/>
                  </a:lnTo>
                  <a:lnTo>
                    <a:pt x="3" y="136"/>
                  </a:lnTo>
                  <a:lnTo>
                    <a:pt x="3" y="136"/>
                  </a:lnTo>
                  <a:lnTo>
                    <a:pt x="3" y="139"/>
                  </a:lnTo>
                  <a:lnTo>
                    <a:pt x="6" y="141"/>
                  </a:lnTo>
                  <a:lnTo>
                    <a:pt x="6" y="141"/>
                  </a:lnTo>
                  <a:lnTo>
                    <a:pt x="9" y="144"/>
                  </a:lnTo>
                  <a:lnTo>
                    <a:pt x="9" y="144"/>
                  </a:lnTo>
                  <a:lnTo>
                    <a:pt x="12" y="147"/>
                  </a:lnTo>
                  <a:lnTo>
                    <a:pt x="12" y="147"/>
                  </a:lnTo>
                  <a:lnTo>
                    <a:pt x="14" y="147"/>
                  </a:lnTo>
                  <a:lnTo>
                    <a:pt x="14" y="150"/>
                  </a:lnTo>
                  <a:lnTo>
                    <a:pt x="17" y="150"/>
                  </a:lnTo>
                  <a:lnTo>
                    <a:pt x="20" y="150"/>
                  </a:lnTo>
                  <a:lnTo>
                    <a:pt x="20" y="153"/>
                  </a:lnTo>
                  <a:lnTo>
                    <a:pt x="23" y="153"/>
                  </a:lnTo>
                  <a:lnTo>
                    <a:pt x="23" y="153"/>
                  </a:lnTo>
                  <a:lnTo>
                    <a:pt x="26" y="153"/>
                  </a:lnTo>
                  <a:lnTo>
                    <a:pt x="29" y="153"/>
                  </a:lnTo>
                  <a:lnTo>
                    <a:pt x="29" y="156"/>
                  </a:lnTo>
                  <a:lnTo>
                    <a:pt x="31" y="156"/>
                  </a:lnTo>
                  <a:lnTo>
                    <a:pt x="34" y="156"/>
                  </a:lnTo>
                  <a:lnTo>
                    <a:pt x="34" y="156"/>
                  </a:lnTo>
                  <a:lnTo>
                    <a:pt x="37" y="156"/>
                  </a:lnTo>
                  <a:lnTo>
                    <a:pt x="37" y="153"/>
                  </a:lnTo>
                  <a:lnTo>
                    <a:pt x="40" y="153"/>
                  </a:lnTo>
                  <a:lnTo>
                    <a:pt x="43" y="153"/>
                  </a:lnTo>
                  <a:lnTo>
                    <a:pt x="43" y="153"/>
                  </a:lnTo>
                  <a:lnTo>
                    <a:pt x="45" y="153"/>
                  </a:lnTo>
                  <a:lnTo>
                    <a:pt x="45" y="150"/>
                  </a:lnTo>
                  <a:lnTo>
                    <a:pt x="48" y="150"/>
                  </a:lnTo>
                  <a:lnTo>
                    <a:pt x="48" y="150"/>
                  </a:lnTo>
                  <a:lnTo>
                    <a:pt x="51" y="147"/>
                  </a:lnTo>
                  <a:lnTo>
                    <a:pt x="51" y="147"/>
                  </a:lnTo>
                  <a:lnTo>
                    <a:pt x="51" y="147"/>
                  </a:lnTo>
                  <a:lnTo>
                    <a:pt x="54" y="144"/>
                  </a:lnTo>
                  <a:lnTo>
                    <a:pt x="128" y="34"/>
                  </a:lnTo>
                  <a:lnTo>
                    <a:pt x="128" y="34"/>
                  </a:lnTo>
                  <a:lnTo>
                    <a:pt x="125" y="37"/>
                  </a:lnTo>
                  <a:lnTo>
                    <a:pt x="125" y="37"/>
                  </a:lnTo>
                  <a:lnTo>
                    <a:pt x="125" y="37"/>
                  </a:lnTo>
                  <a:lnTo>
                    <a:pt x="122" y="40"/>
                  </a:lnTo>
                  <a:lnTo>
                    <a:pt x="122" y="40"/>
                  </a:lnTo>
                  <a:lnTo>
                    <a:pt x="119" y="40"/>
                  </a:lnTo>
                  <a:lnTo>
                    <a:pt x="119" y="40"/>
                  </a:lnTo>
                  <a:lnTo>
                    <a:pt x="116" y="42"/>
                  </a:lnTo>
                  <a:lnTo>
                    <a:pt x="113" y="42"/>
                  </a:lnTo>
                  <a:lnTo>
                    <a:pt x="113" y="42"/>
                  </a:lnTo>
                  <a:lnTo>
                    <a:pt x="111" y="42"/>
                  </a:lnTo>
                  <a:lnTo>
                    <a:pt x="111" y="42"/>
                  </a:lnTo>
                  <a:lnTo>
                    <a:pt x="108" y="42"/>
                  </a:lnTo>
                  <a:lnTo>
                    <a:pt x="105" y="42"/>
                  </a:lnTo>
                  <a:lnTo>
                    <a:pt x="105" y="42"/>
                  </a:lnTo>
                  <a:lnTo>
                    <a:pt x="102" y="42"/>
                  </a:lnTo>
                  <a:lnTo>
                    <a:pt x="99" y="42"/>
                  </a:lnTo>
                  <a:lnTo>
                    <a:pt x="99" y="42"/>
                  </a:lnTo>
                  <a:lnTo>
                    <a:pt x="96" y="40"/>
                  </a:lnTo>
                  <a:lnTo>
                    <a:pt x="94" y="40"/>
                  </a:lnTo>
                  <a:lnTo>
                    <a:pt x="94" y="40"/>
                  </a:lnTo>
                  <a:lnTo>
                    <a:pt x="91" y="40"/>
                  </a:lnTo>
                  <a:lnTo>
                    <a:pt x="88" y="37"/>
                  </a:lnTo>
                  <a:lnTo>
                    <a:pt x="88" y="37"/>
                  </a:lnTo>
                  <a:lnTo>
                    <a:pt x="85" y="34"/>
                  </a:lnTo>
                  <a:lnTo>
                    <a:pt x="85" y="34"/>
                  </a:lnTo>
                  <a:lnTo>
                    <a:pt x="82" y="31"/>
                  </a:lnTo>
                  <a:lnTo>
                    <a:pt x="82" y="31"/>
                  </a:lnTo>
                  <a:lnTo>
                    <a:pt x="79" y="28"/>
                  </a:lnTo>
                  <a:lnTo>
                    <a:pt x="79" y="28"/>
                  </a:lnTo>
                  <a:lnTo>
                    <a:pt x="77" y="25"/>
                  </a:lnTo>
                  <a:lnTo>
                    <a:pt x="77" y="25"/>
                  </a:lnTo>
                  <a:lnTo>
                    <a:pt x="77" y="23"/>
                  </a:lnTo>
                  <a:lnTo>
                    <a:pt x="77" y="23"/>
                  </a:lnTo>
                  <a:lnTo>
                    <a:pt x="74" y="20"/>
                  </a:lnTo>
                  <a:lnTo>
                    <a:pt x="74" y="17"/>
                  </a:lnTo>
                  <a:lnTo>
                    <a:pt x="74" y="17"/>
                  </a:lnTo>
                  <a:lnTo>
                    <a:pt x="74" y="14"/>
                  </a:lnTo>
                  <a:lnTo>
                    <a:pt x="74" y="14"/>
                  </a:lnTo>
                  <a:lnTo>
                    <a:pt x="74" y="11"/>
                  </a:lnTo>
                  <a:lnTo>
                    <a:pt x="74" y="8"/>
                  </a:lnTo>
                  <a:lnTo>
                    <a:pt x="74" y="8"/>
                  </a:lnTo>
                  <a:lnTo>
                    <a:pt x="74" y="6"/>
                  </a:lnTo>
                  <a:lnTo>
                    <a:pt x="74" y="6"/>
                  </a:lnTo>
                  <a:lnTo>
                    <a:pt x="74" y="3"/>
                  </a:lnTo>
                  <a:lnTo>
                    <a:pt x="74" y="3"/>
                  </a:lnTo>
                  <a:lnTo>
                    <a:pt x="77" y="0"/>
                  </a:lnTo>
                  <a:lnTo>
                    <a:pt x="77" y="0"/>
                  </a:lnTo>
                  <a:lnTo>
                    <a:pt x="3" y="11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Oval 409"/>
            <p:cNvSpPr>
              <a:spLocks noChangeArrowheads="1"/>
            </p:cNvSpPr>
            <p:nvPr/>
          </p:nvSpPr>
          <p:spPr bwMode="auto">
            <a:xfrm>
              <a:off x="3462" y="2099"/>
              <a:ext cx="94" cy="9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Oval 410"/>
            <p:cNvSpPr>
              <a:spLocks noChangeArrowheads="1"/>
            </p:cNvSpPr>
            <p:nvPr/>
          </p:nvSpPr>
          <p:spPr bwMode="auto">
            <a:xfrm>
              <a:off x="4416" y="894"/>
              <a:ext cx="218" cy="218"/>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3" name="TextBox 27"/>
          <p:cNvSpPr txBox="1">
            <a:spLocks noChangeArrowheads="1"/>
          </p:cNvSpPr>
          <p:nvPr/>
        </p:nvSpPr>
        <p:spPr bwMode="auto">
          <a:xfrm>
            <a:off x="0" y="5181600"/>
            <a:ext cx="9144000" cy="1261884"/>
          </a:xfrm>
          <a:prstGeom prst="rect">
            <a:avLst/>
          </a:prstGeom>
          <a:solidFill>
            <a:schemeClr val="bg1"/>
          </a:solidFill>
          <a:ln>
            <a:noFill/>
          </a:ln>
        </p:spPr>
        <p:txBody>
          <a:bodyPr>
            <a:spAutoFit/>
          </a:bodyPr>
          <a:lstStyle>
            <a:lvl1pPr defTabSz="4387850" eaLnBrk="0" hangingPunct="0">
              <a:spcBef>
                <a:spcPct val="0"/>
              </a:spcBef>
              <a:defRPr>
                <a:solidFill>
                  <a:schemeClr val="tx1"/>
                </a:solidFill>
                <a:latin typeface="Arial" pitchFamily="34" charset="0"/>
              </a:defRPr>
            </a:lvl1pPr>
            <a:lvl2pPr marL="1657350" indent="-285750" defTabSz="4387850" eaLnBrk="0" hangingPunct="0">
              <a:spcBef>
                <a:spcPct val="0"/>
              </a:spcBef>
              <a:defRPr>
                <a:solidFill>
                  <a:schemeClr val="tx1"/>
                </a:solidFill>
                <a:latin typeface="Arial" pitchFamily="34" charset="0"/>
              </a:defRPr>
            </a:lvl2pPr>
            <a:lvl3pPr marL="2038350" indent="-228600" defTabSz="4387850" eaLnBrk="0" hangingPunct="0">
              <a:spcBef>
                <a:spcPct val="0"/>
              </a:spcBef>
              <a:defRPr>
                <a:solidFill>
                  <a:schemeClr val="tx1"/>
                </a:solidFill>
                <a:latin typeface="Arial" pitchFamily="34" charset="0"/>
              </a:defRPr>
            </a:lvl3pPr>
            <a:lvl4pPr marL="2446338" indent="-228600" defTabSz="4387850" eaLnBrk="0" hangingPunct="0">
              <a:spcBef>
                <a:spcPct val="0"/>
              </a:spcBef>
              <a:defRPr>
                <a:solidFill>
                  <a:schemeClr val="tx1"/>
                </a:solidFill>
                <a:latin typeface="Arial" pitchFamily="34" charset="0"/>
              </a:defRPr>
            </a:lvl4pPr>
            <a:lvl5pPr marL="2854325" indent="-228600" defTabSz="4387850" eaLnBrk="0" hangingPunct="0">
              <a:spcBef>
                <a:spcPct val="0"/>
              </a:spcBef>
              <a:defRPr>
                <a:solidFill>
                  <a:schemeClr val="tx1"/>
                </a:solidFill>
                <a:latin typeface="Arial" pitchFamily="34" charset="0"/>
              </a:defRPr>
            </a:lvl5pPr>
            <a:lvl6pPr marL="3311525" indent="-228600" defTabSz="4387850" eaLnBrk="0" fontAlgn="base" hangingPunct="0">
              <a:spcBef>
                <a:spcPct val="0"/>
              </a:spcBef>
              <a:spcAft>
                <a:spcPct val="0"/>
              </a:spcAft>
              <a:defRPr>
                <a:solidFill>
                  <a:schemeClr val="tx1"/>
                </a:solidFill>
                <a:latin typeface="Arial" pitchFamily="34" charset="0"/>
              </a:defRPr>
            </a:lvl6pPr>
            <a:lvl7pPr marL="3768725" indent="-228600" defTabSz="4387850" eaLnBrk="0" fontAlgn="base" hangingPunct="0">
              <a:spcBef>
                <a:spcPct val="0"/>
              </a:spcBef>
              <a:spcAft>
                <a:spcPct val="0"/>
              </a:spcAft>
              <a:defRPr>
                <a:solidFill>
                  <a:schemeClr val="tx1"/>
                </a:solidFill>
                <a:latin typeface="Arial" pitchFamily="34" charset="0"/>
              </a:defRPr>
            </a:lvl7pPr>
            <a:lvl8pPr marL="4225925" indent="-228600" defTabSz="4387850" eaLnBrk="0" fontAlgn="base" hangingPunct="0">
              <a:spcBef>
                <a:spcPct val="0"/>
              </a:spcBef>
              <a:spcAft>
                <a:spcPct val="0"/>
              </a:spcAft>
              <a:defRPr>
                <a:solidFill>
                  <a:schemeClr val="tx1"/>
                </a:solidFill>
                <a:latin typeface="Arial" pitchFamily="34" charset="0"/>
              </a:defRPr>
            </a:lvl8pPr>
            <a:lvl9pPr marL="4683125" indent="-228600" defTabSz="438785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a:t>Cu-Cu: 2.947 Å                        Cu-</a:t>
            </a:r>
            <a:r>
              <a:rPr lang="en-US" sz="2400" dirty="0" err="1"/>
              <a:t>Cu</a:t>
            </a:r>
            <a:r>
              <a:rPr lang="en-US" sz="2400" baseline="-25000" dirty="0" err="1"/>
              <a:t>intra</a:t>
            </a:r>
            <a:r>
              <a:rPr lang="en-US" sz="2400" dirty="0"/>
              <a:t>= 2.963, 2.971 Å</a:t>
            </a:r>
          </a:p>
          <a:p>
            <a:pPr algn="ctr" eaLnBrk="1" hangingPunct="1"/>
            <a:r>
              <a:rPr lang="en-US" sz="2400" dirty="0"/>
              <a:t>                                                     Cu-</a:t>
            </a:r>
            <a:r>
              <a:rPr lang="en-US" sz="2400" dirty="0" err="1"/>
              <a:t>Cu</a:t>
            </a:r>
            <a:r>
              <a:rPr lang="en-US" sz="2400" baseline="-25000" dirty="0" err="1"/>
              <a:t>inter</a:t>
            </a:r>
            <a:r>
              <a:rPr lang="en-US" sz="2400" dirty="0"/>
              <a:t>: 2x 5.255, 2x 5.296 Å      </a:t>
            </a:r>
            <a:endParaRPr lang="en-US" sz="2400" baseline="-25000" dirty="0"/>
          </a:p>
          <a:p>
            <a:pPr algn="ctr" eaLnBrk="1" hangingPunct="1"/>
            <a:endParaRPr lang="en-US" sz="2800" dirty="0"/>
          </a:p>
        </p:txBody>
      </p:sp>
      <p:pic>
        <p:nvPicPr>
          <p:cNvPr id="97" name="Picture 2" descr="The National High Magnetic Field Laboratory"/>
          <p:cNvPicPr>
            <a:picLocks noChangeAspect="1" noChangeArrowheads="1"/>
          </p:cNvPicPr>
          <p:nvPr/>
        </p:nvPicPr>
        <p:blipFill>
          <a:blip r:embed="rId2" cstate="print"/>
          <a:srcRect r="11325"/>
          <a:stretch>
            <a:fillRect/>
          </a:stretch>
        </p:blipFill>
        <p:spPr bwMode="auto">
          <a:xfrm>
            <a:off x="7939007" y="6441698"/>
            <a:ext cx="1193269" cy="379382"/>
          </a:xfrm>
          <a:prstGeom prst="rect">
            <a:avLst/>
          </a:prstGeom>
          <a:solidFill>
            <a:schemeClr val="bg1"/>
          </a:solidFill>
        </p:spPr>
      </p:pic>
      <p:sp>
        <p:nvSpPr>
          <p:cNvPr id="98" name="Rectangle 5">
            <a:extLst>
              <a:ext uri="{FF2B5EF4-FFF2-40B4-BE49-F238E27FC236}">
                <a16:creationId xmlns:a16="http://schemas.microsoft.com/office/drawing/2014/main" id="{7AFAE82F-5754-49E0-B5F8-5F11E5E0C633}"/>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8835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PR_H138.emf"/>
          <p:cNvPicPr/>
          <p:nvPr/>
        </p:nvPicPr>
        <p:blipFill>
          <a:blip r:embed="rId2">
            <a:extLst>
              <a:ext uri="{28A0092B-C50C-407E-A947-70E740481C1C}">
                <a14:useLocalDpi xmlns:a14="http://schemas.microsoft.com/office/drawing/2010/main" val="0"/>
              </a:ext>
            </a:extLst>
          </a:blip>
          <a:srcRect/>
          <a:stretch>
            <a:fillRect/>
          </a:stretch>
        </p:blipFill>
        <p:spPr bwMode="auto">
          <a:xfrm>
            <a:off x="1818763" y="1745293"/>
            <a:ext cx="6851166" cy="4070070"/>
          </a:xfrm>
          <a:prstGeom prst="rect">
            <a:avLst/>
          </a:prstGeom>
          <a:noFill/>
          <a:ln>
            <a:noFill/>
          </a:ln>
        </p:spPr>
      </p:pic>
      <p:sp>
        <p:nvSpPr>
          <p:cNvPr id="5" name="TextBox 27"/>
          <p:cNvSpPr txBox="1">
            <a:spLocks noChangeArrowheads="1"/>
          </p:cNvSpPr>
          <p:nvPr/>
        </p:nvSpPr>
        <p:spPr bwMode="auto">
          <a:xfrm>
            <a:off x="0" y="0"/>
            <a:ext cx="9143999" cy="492443"/>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87850" eaLnBrk="0" hangingPunct="0">
              <a:spcBef>
                <a:spcPct val="0"/>
              </a:spcBef>
              <a:defRPr>
                <a:solidFill>
                  <a:schemeClr val="tx1"/>
                </a:solidFill>
                <a:latin typeface="Arial" pitchFamily="34" charset="0"/>
              </a:defRPr>
            </a:lvl1pPr>
            <a:lvl2pPr marL="1657350" indent="-285750" defTabSz="4387850" eaLnBrk="0" hangingPunct="0">
              <a:spcBef>
                <a:spcPct val="0"/>
              </a:spcBef>
              <a:defRPr>
                <a:solidFill>
                  <a:schemeClr val="tx1"/>
                </a:solidFill>
                <a:latin typeface="Arial" pitchFamily="34" charset="0"/>
              </a:defRPr>
            </a:lvl2pPr>
            <a:lvl3pPr marL="2038350" indent="-228600" defTabSz="4387850" eaLnBrk="0" hangingPunct="0">
              <a:spcBef>
                <a:spcPct val="0"/>
              </a:spcBef>
              <a:defRPr>
                <a:solidFill>
                  <a:schemeClr val="tx1"/>
                </a:solidFill>
                <a:latin typeface="Arial" pitchFamily="34" charset="0"/>
              </a:defRPr>
            </a:lvl3pPr>
            <a:lvl4pPr marL="2446338" indent="-228600" defTabSz="4387850" eaLnBrk="0" hangingPunct="0">
              <a:spcBef>
                <a:spcPct val="0"/>
              </a:spcBef>
              <a:defRPr>
                <a:solidFill>
                  <a:schemeClr val="tx1"/>
                </a:solidFill>
                <a:latin typeface="Arial" pitchFamily="34" charset="0"/>
              </a:defRPr>
            </a:lvl4pPr>
            <a:lvl5pPr marL="2854325" indent="-228600" defTabSz="4387850" eaLnBrk="0" hangingPunct="0">
              <a:spcBef>
                <a:spcPct val="0"/>
              </a:spcBef>
              <a:defRPr>
                <a:solidFill>
                  <a:schemeClr val="tx1"/>
                </a:solidFill>
                <a:latin typeface="Arial" pitchFamily="34" charset="0"/>
              </a:defRPr>
            </a:lvl5pPr>
            <a:lvl6pPr marL="3311525" indent="-228600" defTabSz="4387850" eaLnBrk="0" fontAlgn="base" hangingPunct="0">
              <a:spcBef>
                <a:spcPct val="0"/>
              </a:spcBef>
              <a:spcAft>
                <a:spcPct val="0"/>
              </a:spcAft>
              <a:defRPr>
                <a:solidFill>
                  <a:schemeClr val="tx1"/>
                </a:solidFill>
                <a:latin typeface="Arial" pitchFamily="34" charset="0"/>
              </a:defRPr>
            </a:lvl6pPr>
            <a:lvl7pPr marL="3768725" indent="-228600" defTabSz="4387850" eaLnBrk="0" fontAlgn="base" hangingPunct="0">
              <a:spcBef>
                <a:spcPct val="0"/>
              </a:spcBef>
              <a:spcAft>
                <a:spcPct val="0"/>
              </a:spcAft>
              <a:defRPr>
                <a:solidFill>
                  <a:schemeClr val="tx1"/>
                </a:solidFill>
                <a:latin typeface="Arial" pitchFamily="34" charset="0"/>
              </a:defRPr>
            </a:lvl7pPr>
            <a:lvl8pPr marL="4225925" indent="-228600" defTabSz="4387850" eaLnBrk="0" fontAlgn="base" hangingPunct="0">
              <a:spcBef>
                <a:spcPct val="0"/>
              </a:spcBef>
              <a:spcAft>
                <a:spcPct val="0"/>
              </a:spcAft>
              <a:defRPr>
                <a:solidFill>
                  <a:schemeClr val="tx1"/>
                </a:solidFill>
                <a:latin typeface="Arial" pitchFamily="34" charset="0"/>
              </a:defRPr>
            </a:lvl8pPr>
            <a:lvl9pPr marL="4683125" indent="-228600" defTabSz="4387850" eaLnBrk="0" fontAlgn="base" hangingPunct="0">
              <a:spcBef>
                <a:spcPct val="0"/>
              </a:spcBef>
              <a:spcAft>
                <a:spcPct val="0"/>
              </a:spcAft>
              <a:defRPr>
                <a:solidFill>
                  <a:schemeClr val="tx1"/>
                </a:solidFill>
                <a:latin typeface="Arial" pitchFamily="34" charset="0"/>
              </a:defRPr>
            </a:lvl9pPr>
          </a:lstStyle>
          <a:p>
            <a:pPr algn="ctr" eaLnBrk="1" hangingPunct="1"/>
            <a:r>
              <a:rPr lang="en-US" sz="2600" dirty="0">
                <a:solidFill>
                  <a:srgbClr val="FFFFFF"/>
                </a:solidFill>
                <a:latin typeface="Calibri" pitchFamily="34" charset="0"/>
              </a:rPr>
              <a:t>Simple Dimer</a:t>
            </a:r>
          </a:p>
        </p:txBody>
      </p:sp>
      <p:sp>
        <p:nvSpPr>
          <p:cNvPr id="7" name="Rectangle 6"/>
          <p:cNvSpPr/>
          <p:nvPr/>
        </p:nvSpPr>
        <p:spPr>
          <a:xfrm>
            <a:off x="768434" y="5815363"/>
            <a:ext cx="7620000" cy="369332"/>
          </a:xfrm>
          <a:prstGeom prst="rect">
            <a:avLst/>
          </a:prstGeom>
        </p:spPr>
        <p:txBody>
          <a:bodyPr wrap="square">
            <a:spAutoFit/>
          </a:bodyPr>
          <a:lstStyle/>
          <a:p>
            <a:pPr lvl="0" algn="ctr"/>
            <a:r>
              <a:rPr lang="en-US" b="1" kern="0" dirty="0" err="1"/>
              <a:t>g</a:t>
            </a:r>
            <a:r>
              <a:rPr lang="en-US" b="1" kern="0" baseline="-25000" dirty="0" err="1"/>
              <a:t>x</a:t>
            </a:r>
            <a:r>
              <a:rPr lang="en-US" b="1" kern="0" baseline="-25000" dirty="0"/>
              <a:t> </a:t>
            </a:r>
            <a:r>
              <a:rPr lang="en-US" b="1" kern="0" dirty="0"/>
              <a:t>= 2.063, </a:t>
            </a:r>
            <a:r>
              <a:rPr lang="en-US" b="1" kern="0" dirty="0" err="1"/>
              <a:t>g</a:t>
            </a:r>
            <a:r>
              <a:rPr lang="en-US" b="1" kern="0" baseline="-25000" dirty="0" err="1"/>
              <a:t>y</a:t>
            </a:r>
            <a:r>
              <a:rPr lang="en-US" b="1" kern="0" baseline="-25000" dirty="0"/>
              <a:t> </a:t>
            </a:r>
            <a:r>
              <a:rPr lang="en-US" b="1" kern="0" dirty="0"/>
              <a:t>= 2.063, </a:t>
            </a:r>
            <a:r>
              <a:rPr lang="en-US" b="1" kern="0" dirty="0" err="1"/>
              <a:t>g</a:t>
            </a:r>
            <a:r>
              <a:rPr lang="en-US" b="1" kern="0" baseline="-25000" dirty="0" err="1"/>
              <a:t>z</a:t>
            </a:r>
            <a:r>
              <a:rPr lang="en-US" b="1" kern="0" baseline="-25000" dirty="0"/>
              <a:t> </a:t>
            </a:r>
            <a:r>
              <a:rPr lang="en-US" b="1" kern="0" dirty="0"/>
              <a:t>= 2.337,      D = </a:t>
            </a:r>
            <a:r>
              <a:rPr lang="en-US" b="1" dirty="0">
                <a:solidFill>
                  <a:srgbClr val="FF0000"/>
                </a:solidFill>
              </a:rPr>
              <a:t>–</a:t>
            </a:r>
            <a:r>
              <a:rPr lang="en-US" b="1" dirty="0"/>
              <a:t> </a:t>
            </a:r>
            <a:r>
              <a:rPr lang="en-US" b="1" kern="0" dirty="0">
                <a:solidFill>
                  <a:srgbClr val="FF0000"/>
                </a:solidFill>
              </a:rPr>
              <a:t>1.327 cm</a:t>
            </a:r>
            <a:r>
              <a:rPr lang="en-US" b="1" kern="0" baseline="30000" dirty="0">
                <a:solidFill>
                  <a:srgbClr val="FF0000"/>
                </a:solidFill>
              </a:rPr>
              <a:t>-1</a:t>
            </a:r>
            <a:r>
              <a:rPr lang="en-US" b="1" kern="0" dirty="0"/>
              <a:t>, E = </a:t>
            </a:r>
            <a:r>
              <a:rPr lang="en-US" b="1" dirty="0">
                <a:solidFill>
                  <a:srgbClr val="FF0000"/>
                </a:solidFill>
              </a:rPr>
              <a:t>–</a:t>
            </a:r>
            <a:r>
              <a:rPr lang="en-US" b="1" dirty="0"/>
              <a:t> </a:t>
            </a:r>
            <a:r>
              <a:rPr lang="en-US" b="1" kern="0" dirty="0"/>
              <a:t>0.065 cm</a:t>
            </a:r>
            <a:r>
              <a:rPr lang="en-US" b="1" kern="0" baseline="30000" dirty="0"/>
              <a:t>-1</a:t>
            </a:r>
          </a:p>
        </p:txBody>
      </p:sp>
      <p:grpSp>
        <p:nvGrpSpPr>
          <p:cNvPr id="6" name="Group 5"/>
          <p:cNvGrpSpPr>
            <a:grpSpLocks noChangeAspect="1"/>
          </p:cNvGrpSpPr>
          <p:nvPr/>
        </p:nvGrpSpPr>
        <p:grpSpPr>
          <a:xfrm>
            <a:off x="228600" y="533400"/>
            <a:ext cx="1676400" cy="1533462"/>
            <a:chOff x="1181100" y="1176338"/>
            <a:chExt cx="5753100" cy="5262563"/>
          </a:xfrm>
        </p:grpSpPr>
        <p:sp>
          <p:nvSpPr>
            <p:cNvPr id="8" name="Oval 6"/>
            <p:cNvSpPr>
              <a:spLocks noChangeArrowheads="1"/>
            </p:cNvSpPr>
            <p:nvPr/>
          </p:nvSpPr>
          <p:spPr bwMode="auto">
            <a:xfrm>
              <a:off x="3076575" y="4938713"/>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3119438" y="4919663"/>
              <a:ext cx="157163" cy="114300"/>
            </a:xfrm>
            <a:custGeom>
              <a:avLst/>
              <a:gdLst>
                <a:gd name="T0" fmla="*/ 12 w 99"/>
                <a:gd name="T1" fmla="*/ 27 h 72"/>
                <a:gd name="T2" fmla="*/ 9 w 99"/>
                <a:gd name="T3" fmla="*/ 27 h 72"/>
                <a:gd name="T4" fmla="*/ 6 w 99"/>
                <a:gd name="T5" fmla="*/ 30 h 72"/>
                <a:gd name="T6" fmla="*/ 6 w 99"/>
                <a:gd name="T7" fmla="*/ 30 h 72"/>
                <a:gd name="T8" fmla="*/ 3 w 99"/>
                <a:gd name="T9" fmla="*/ 33 h 72"/>
                <a:gd name="T10" fmla="*/ 0 w 99"/>
                <a:gd name="T11" fmla="*/ 36 h 72"/>
                <a:gd name="T12" fmla="*/ 0 w 99"/>
                <a:gd name="T13" fmla="*/ 39 h 72"/>
                <a:gd name="T14" fmla="*/ 0 w 99"/>
                <a:gd name="T15" fmla="*/ 42 h 72"/>
                <a:gd name="T16" fmla="*/ 0 w 99"/>
                <a:gd name="T17" fmla="*/ 45 h 72"/>
                <a:gd name="T18" fmla="*/ 0 w 99"/>
                <a:gd name="T19" fmla="*/ 48 h 72"/>
                <a:gd name="T20" fmla="*/ 0 w 99"/>
                <a:gd name="T21" fmla="*/ 51 h 72"/>
                <a:gd name="T22" fmla="*/ 0 w 99"/>
                <a:gd name="T23" fmla="*/ 54 h 72"/>
                <a:gd name="T24" fmla="*/ 0 w 99"/>
                <a:gd name="T25" fmla="*/ 57 h 72"/>
                <a:gd name="T26" fmla="*/ 3 w 99"/>
                <a:gd name="T27" fmla="*/ 60 h 72"/>
                <a:gd name="T28" fmla="*/ 3 w 99"/>
                <a:gd name="T29" fmla="*/ 63 h 72"/>
                <a:gd name="T30" fmla="*/ 6 w 99"/>
                <a:gd name="T31" fmla="*/ 66 h 72"/>
                <a:gd name="T32" fmla="*/ 9 w 99"/>
                <a:gd name="T33" fmla="*/ 66 h 72"/>
                <a:gd name="T34" fmla="*/ 9 w 99"/>
                <a:gd name="T35" fmla="*/ 69 h 72"/>
                <a:gd name="T36" fmla="*/ 12 w 99"/>
                <a:gd name="T37" fmla="*/ 69 h 72"/>
                <a:gd name="T38" fmla="*/ 15 w 99"/>
                <a:gd name="T39" fmla="*/ 72 h 72"/>
                <a:gd name="T40" fmla="*/ 18 w 99"/>
                <a:gd name="T41" fmla="*/ 72 h 72"/>
                <a:gd name="T42" fmla="*/ 21 w 99"/>
                <a:gd name="T43" fmla="*/ 72 h 72"/>
                <a:gd name="T44" fmla="*/ 24 w 99"/>
                <a:gd name="T45" fmla="*/ 72 h 72"/>
                <a:gd name="T46" fmla="*/ 27 w 99"/>
                <a:gd name="T47" fmla="*/ 72 h 72"/>
                <a:gd name="T48" fmla="*/ 30 w 99"/>
                <a:gd name="T49" fmla="*/ 72 h 72"/>
                <a:gd name="T50" fmla="*/ 96 w 99"/>
                <a:gd name="T51" fmla="*/ 48 h 72"/>
                <a:gd name="T52" fmla="*/ 93 w 99"/>
                <a:gd name="T53" fmla="*/ 48 h 72"/>
                <a:gd name="T54" fmla="*/ 90 w 99"/>
                <a:gd name="T55" fmla="*/ 48 h 72"/>
                <a:gd name="T56" fmla="*/ 87 w 99"/>
                <a:gd name="T57" fmla="*/ 48 h 72"/>
                <a:gd name="T58" fmla="*/ 84 w 99"/>
                <a:gd name="T59" fmla="*/ 48 h 72"/>
                <a:gd name="T60" fmla="*/ 81 w 99"/>
                <a:gd name="T61" fmla="*/ 45 h 72"/>
                <a:gd name="T62" fmla="*/ 78 w 99"/>
                <a:gd name="T63" fmla="*/ 45 h 72"/>
                <a:gd name="T64" fmla="*/ 75 w 99"/>
                <a:gd name="T65" fmla="*/ 42 h 72"/>
                <a:gd name="T66" fmla="*/ 75 w 99"/>
                <a:gd name="T67" fmla="*/ 42 h 72"/>
                <a:gd name="T68" fmla="*/ 72 w 99"/>
                <a:gd name="T69" fmla="*/ 39 h 72"/>
                <a:gd name="T70" fmla="*/ 69 w 99"/>
                <a:gd name="T71" fmla="*/ 36 h 72"/>
                <a:gd name="T72" fmla="*/ 69 w 99"/>
                <a:gd name="T73" fmla="*/ 33 h 72"/>
                <a:gd name="T74" fmla="*/ 66 w 99"/>
                <a:gd name="T75" fmla="*/ 30 h 72"/>
                <a:gd name="T76" fmla="*/ 66 w 99"/>
                <a:gd name="T77" fmla="*/ 27 h 72"/>
                <a:gd name="T78" fmla="*/ 66 w 99"/>
                <a:gd name="T79" fmla="*/ 24 h 72"/>
                <a:gd name="T80" fmla="*/ 66 w 99"/>
                <a:gd name="T81" fmla="*/ 21 h 72"/>
                <a:gd name="T82" fmla="*/ 66 w 99"/>
                <a:gd name="T83" fmla="*/ 18 h 72"/>
                <a:gd name="T84" fmla="*/ 66 w 99"/>
                <a:gd name="T85" fmla="*/ 15 h 72"/>
                <a:gd name="T86" fmla="*/ 69 w 99"/>
                <a:gd name="T87" fmla="*/ 12 h 72"/>
                <a:gd name="T88" fmla="*/ 69 w 99"/>
                <a:gd name="T89" fmla="*/ 9 h 72"/>
                <a:gd name="T90" fmla="*/ 72 w 99"/>
                <a:gd name="T91" fmla="*/ 6 h 72"/>
                <a:gd name="T92" fmla="*/ 72 w 99"/>
                <a:gd name="T93" fmla="*/ 6 h 72"/>
                <a:gd name="T94" fmla="*/ 75 w 99"/>
                <a:gd name="T95" fmla="*/ 3 h 72"/>
                <a:gd name="T96" fmla="*/ 78 w 99"/>
                <a:gd name="T97" fmla="*/ 0 h 72"/>
                <a:gd name="T98" fmla="*/ 81 w 99"/>
                <a:gd name="T9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72">
                  <a:moveTo>
                    <a:pt x="12" y="27"/>
                  </a:moveTo>
                  <a:lnTo>
                    <a:pt x="12" y="27"/>
                  </a:lnTo>
                  <a:lnTo>
                    <a:pt x="12" y="27"/>
                  </a:lnTo>
                  <a:lnTo>
                    <a:pt x="9" y="27"/>
                  </a:lnTo>
                  <a:lnTo>
                    <a:pt x="9" y="27"/>
                  </a:lnTo>
                  <a:lnTo>
                    <a:pt x="6" y="30"/>
                  </a:lnTo>
                  <a:lnTo>
                    <a:pt x="6" y="30"/>
                  </a:lnTo>
                  <a:lnTo>
                    <a:pt x="6" y="30"/>
                  </a:lnTo>
                  <a:lnTo>
                    <a:pt x="3" y="33"/>
                  </a:lnTo>
                  <a:lnTo>
                    <a:pt x="3" y="33"/>
                  </a:lnTo>
                  <a:lnTo>
                    <a:pt x="3" y="36"/>
                  </a:lnTo>
                  <a:lnTo>
                    <a:pt x="0" y="36"/>
                  </a:lnTo>
                  <a:lnTo>
                    <a:pt x="0" y="39"/>
                  </a:lnTo>
                  <a:lnTo>
                    <a:pt x="0" y="39"/>
                  </a:lnTo>
                  <a:lnTo>
                    <a:pt x="0" y="39"/>
                  </a:lnTo>
                  <a:lnTo>
                    <a:pt x="0" y="42"/>
                  </a:lnTo>
                  <a:lnTo>
                    <a:pt x="0" y="42"/>
                  </a:lnTo>
                  <a:lnTo>
                    <a:pt x="0" y="45"/>
                  </a:lnTo>
                  <a:lnTo>
                    <a:pt x="0" y="45"/>
                  </a:lnTo>
                  <a:lnTo>
                    <a:pt x="0" y="48"/>
                  </a:lnTo>
                  <a:lnTo>
                    <a:pt x="0" y="51"/>
                  </a:lnTo>
                  <a:lnTo>
                    <a:pt x="0" y="51"/>
                  </a:lnTo>
                  <a:lnTo>
                    <a:pt x="0" y="54"/>
                  </a:lnTo>
                  <a:lnTo>
                    <a:pt x="0" y="54"/>
                  </a:lnTo>
                  <a:lnTo>
                    <a:pt x="0" y="57"/>
                  </a:lnTo>
                  <a:lnTo>
                    <a:pt x="0" y="57"/>
                  </a:lnTo>
                  <a:lnTo>
                    <a:pt x="0" y="60"/>
                  </a:lnTo>
                  <a:lnTo>
                    <a:pt x="3" y="60"/>
                  </a:lnTo>
                  <a:lnTo>
                    <a:pt x="3" y="60"/>
                  </a:lnTo>
                  <a:lnTo>
                    <a:pt x="3" y="63"/>
                  </a:lnTo>
                  <a:lnTo>
                    <a:pt x="6" y="63"/>
                  </a:lnTo>
                  <a:lnTo>
                    <a:pt x="6" y="66"/>
                  </a:lnTo>
                  <a:lnTo>
                    <a:pt x="6" y="66"/>
                  </a:lnTo>
                  <a:lnTo>
                    <a:pt x="9" y="66"/>
                  </a:lnTo>
                  <a:lnTo>
                    <a:pt x="9" y="69"/>
                  </a:lnTo>
                  <a:lnTo>
                    <a:pt x="9" y="69"/>
                  </a:lnTo>
                  <a:lnTo>
                    <a:pt x="12" y="69"/>
                  </a:lnTo>
                  <a:lnTo>
                    <a:pt x="12" y="69"/>
                  </a:lnTo>
                  <a:lnTo>
                    <a:pt x="15" y="72"/>
                  </a:lnTo>
                  <a:lnTo>
                    <a:pt x="15" y="72"/>
                  </a:lnTo>
                  <a:lnTo>
                    <a:pt x="18" y="72"/>
                  </a:lnTo>
                  <a:lnTo>
                    <a:pt x="18" y="72"/>
                  </a:lnTo>
                  <a:lnTo>
                    <a:pt x="21" y="72"/>
                  </a:lnTo>
                  <a:lnTo>
                    <a:pt x="21" y="72"/>
                  </a:lnTo>
                  <a:lnTo>
                    <a:pt x="24" y="72"/>
                  </a:lnTo>
                  <a:lnTo>
                    <a:pt x="24" y="72"/>
                  </a:lnTo>
                  <a:lnTo>
                    <a:pt x="27" y="72"/>
                  </a:lnTo>
                  <a:lnTo>
                    <a:pt x="27" y="72"/>
                  </a:lnTo>
                  <a:lnTo>
                    <a:pt x="30" y="72"/>
                  </a:lnTo>
                  <a:lnTo>
                    <a:pt x="30" y="72"/>
                  </a:lnTo>
                  <a:lnTo>
                    <a:pt x="99" y="45"/>
                  </a:lnTo>
                  <a:lnTo>
                    <a:pt x="96" y="48"/>
                  </a:lnTo>
                  <a:lnTo>
                    <a:pt x="96" y="48"/>
                  </a:lnTo>
                  <a:lnTo>
                    <a:pt x="93" y="48"/>
                  </a:lnTo>
                  <a:lnTo>
                    <a:pt x="93" y="48"/>
                  </a:lnTo>
                  <a:lnTo>
                    <a:pt x="90" y="48"/>
                  </a:lnTo>
                  <a:lnTo>
                    <a:pt x="90" y="48"/>
                  </a:lnTo>
                  <a:lnTo>
                    <a:pt x="87" y="48"/>
                  </a:lnTo>
                  <a:lnTo>
                    <a:pt x="87" y="48"/>
                  </a:lnTo>
                  <a:lnTo>
                    <a:pt x="84" y="48"/>
                  </a:lnTo>
                  <a:lnTo>
                    <a:pt x="84" y="48"/>
                  </a:lnTo>
                  <a:lnTo>
                    <a:pt x="81" y="45"/>
                  </a:lnTo>
                  <a:lnTo>
                    <a:pt x="81" y="45"/>
                  </a:lnTo>
                  <a:lnTo>
                    <a:pt x="78" y="45"/>
                  </a:lnTo>
                  <a:lnTo>
                    <a:pt x="78" y="45"/>
                  </a:lnTo>
                  <a:lnTo>
                    <a:pt x="75" y="42"/>
                  </a:lnTo>
                  <a:lnTo>
                    <a:pt x="75" y="42"/>
                  </a:lnTo>
                  <a:lnTo>
                    <a:pt x="75" y="42"/>
                  </a:lnTo>
                  <a:lnTo>
                    <a:pt x="72" y="39"/>
                  </a:lnTo>
                  <a:lnTo>
                    <a:pt x="72" y="39"/>
                  </a:lnTo>
                  <a:lnTo>
                    <a:pt x="72" y="39"/>
                  </a:lnTo>
                  <a:lnTo>
                    <a:pt x="69" y="36"/>
                  </a:lnTo>
                  <a:lnTo>
                    <a:pt x="69" y="36"/>
                  </a:lnTo>
                  <a:lnTo>
                    <a:pt x="69" y="33"/>
                  </a:lnTo>
                  <a:lnTo>
                    <a:pt x="69" y="33"/>
                  </a:lnTo>
                  <a:lnTo>
                    <a:pt x="66" y="30"/>
                  </a:lnTo>
                  <a:lnTo>
                    <a:pt x="66" y="30"/>
                  </a:lnTo>
                  <a:lnTo>
                    <a:pt x="66" y="27"/>
                  </a:lnTo>
                  <a:lnTo>
                    <a:pt x="66" y="27"/>
                  </a:lnTo>
                  <a:lnTo>
                    <a:pt x="66" y="24"/>
                  </a:lnTo>
                  <a:lnTo>
                    <a:pt x="66" y="24"/>
                  </a:lnTo>
                  <a:lnTo>
                    <a:pt x="66" y="21"/>
                  </a:lnTo>
                  <a:lnTo>
                    <a:pt x="66" y="21"/>
                  </a:lnTo>
                  <a:lnTo>
                    <a:pt x="66" y="18"/>
                  </a:lnTo>
                  <a:lnTo>
                    <a:pt x="66" y="18"/>
                  </a:lnTo>
                  <a:lnTo>
                    <a:pt x="66" y="15"/>
                  </a:lnTo>
                  <a:lnTo>
                    <a:pt x="66" y="15"/>
                  </a:lnTo>
                  <a:lnTo>
                    <a:pt x="69" y="12"/>
                  </a:lnTo>
                  <a:lnTo>
                    <a:pt x="69" y="12"/>
                  </a:lnTo>
                  <a:lnTo>
                    <a:pt x="69" y="9"/>
                  </a:lnTo>
                  <a:lnTo>
                    <a:pt x="69" y="9"/>
                  </a:lnTo>
                  <a:lnTo>
                    <a:pt x="72" y="6"/>
                  </a:lnTo>
                  <a:lnTo>
                    <a:pt x="72" y="6"/>
                  </a:lnTo>
                  <a:lnTo>
                    <a:pt x="72" y="6"/>
                  </a:lnTo>
                  <a:lnTo>
                    <a:pt x="75" y="3"/>
                  </a:lnTo>
                  <a:lnTo>
                    <a:pt x="75" y="3"/>
                  </a:lnTo>
                  <a:lnTo>
                    <a:pt x="78" y="3"/>
                  </a:lnTo>
                  <a:lnTo>
                    <a:pt x="78" y="0"/>
                  </a:lnTo>
                  <a:lnTo>
                    <a:pt x="78" y="0"/>
                  </a:lnTo>
                  <a:lnTo>
                    <a:pt x="81" y="0"/>
                  </a:lnTo>
                  <a:lnTo>
                    <a:pt x="12" y="2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8"/>
            <p:cNvSpPr>
              <a:spLocks noChangeArrowheads="1"/>
            </p:cNvSpPr>
            <p:nvPr/>
          </p:nvSpPr>
          <p:spPr bwMode="auto">
            <a:xfrm>
              <a:off x="2540000" y="6064250"/>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2578100" y="6073775"/>
              <a:ext cx="142875" cy="90488"/>
            </a:xfrm>
            <a:custGeom>
              <a:avLst/>
              <a:gdLst>
                <a:gd name="T0" fmla="*/ 21 w 90"/>
                <a:gd name="T1" fmla="*/ 6 h 57"/>
                <a:gd name="T2" fmla="*/ 18 w 90"/>
                <a:gd name="T3" fmla="*/ 6 h 57"/>
                <a:gd name="T4" fmla="*/ 15 w 90"/>
                <a:gd name="T5" fmla="*/ 9 h 57"/>
                <a:gd name="T6" fmla="*/ 12 w 90"/>
                <a:gd name="T7" fmla="*/ 9 h 57"/>
                <a:gd name="T8" fmla="*/ 9 w 90"/>
                <a:gd name="T9" fmla="*/ 12 h 57"/>
                <a:gd name="T10" fmla="*/ 9 w 90"/>
                <a:gd name="T11" fmla="*/ 12 h 57"/>
                <a:gd name="T12" fmla="*/ 6 w 90"/>
                <a:gd name="T13" fmla="*/ 15 h 57"/>
                <a:gd name="T14" fmla="*/ 3 w 90"/>
                <a:gd name="T15" fmla="*/ 18 h 57"/>
                <a:gd name="T16" fmla="*/ 3 w 90"/>
                <a:gd name="T17" fmla="*/ 21 h 57"/>
                <a:gd name="T18" fmla="*/ 3 w 90"/>
                <a:gd name="T19" fmla="*/ 24 h 57"/>
                <a:gd name="T20" fmla="*/ 0 w 90"/>
                <a:gd name="T21" fmla="*/ 27 h 57"/>
                <a:gd name="T22" fmla="*/ 0 w 90"/>
                <a:gd name="T23" fmla="*/ 30 h 57"/>
                <a:gd name="T24" fmla="*/ 0 w 90"/>
                <a:gd name="T25" fmla="*/ 33 h 57"/>
                <a:gd name="T26" fmla="*/ 0 w 90"/>
                <a:gd name="T27" fmla="*/ 36 h 57"/>
                <a:gd name="T28" fmla="*/ 3 w 90"/>
                <a:gd name="T29" fmla="*/ 39 h 57"/>
                <a:gd name="T30" fmla="*/ 3 w 90"/>
                <a:gd name="T31" fmla="*/ 42 h 57"/>
                <a:gd name="T32" fmla="*/ 6 w 90"/>
                <a:gd name="T33" fmla="*/ 45 h 57"/>
                <a:gd name="T34" fmla="*/ 6 w 90"/>
                <a:gd name="T35" fmla="*/ 48 h 57"/>
                <a:gd name="T36" fmla="*/ 9 w 90"/>
                <a:gd name="T37" fmla="*/ 51 h 57"/>
                <a:gd name="T38" fmla="*/ 12 w 90"/>
                <a:gd name="T39" fmla="*/ 51 h 57"/>
                <a:gd name="T40" fmla="*/ 15 w 90"/>
                <a:gd name="T41" fmla="*/ 54 h 57"/>
                <a:gd name="T42" fmla="*/ 18 w 90"/>
                <a:gd name="T43" fmla="*/ 54 h 57"/>
                <a:gd name="T44" fmla="*/ 21 w 90"/>
                <a:gd name="T45" fmla="*/ 54 h 57"/>
                <a:gd name="T46" fmla="*/ 24 w 90"/>
                <a:gd name="T47" fmla="*/ 57 h 57"/>
                <a:gd name="T48" fmla="*/ 27 w 90"/>
                <a:gd name="T49" fmla="*/ 57 h 57"/>
                <a:gd name="T50" fmla="*/ 90 w 90"/>
                <a:gd name="T51" fmla="*/ 51 h 57"/>
                <a:gd name="T52" fmla="*/ 87 w 90"/>
                <a:gd name="T53" fmla="*/ 51 h 57"/>
                <a:gd name="T54" fmla="*/ 84 w 90"/>
                <a:gd name="T55" fmla="*/ 51 h 57"/>
                <a:gd name="T56" fmla="*/ 81 w 90"/>
                <a:gd name="T57" fmla="*/ 48 h 57"/>
                <a:gd name="T58" fmla="*/ 78 w 90"/>
                <a:gd name="T59" fmla="*/ 48 h 57"/>
                <a:gd name="T60" fmla="*/ 75 w 90"/>
                <a:gd name="T61" fmla="*/ 45 h 57"/>
                <a:gd name="T62" fmla="*/ 72 w 90"/>
                <a:gd name="T63" fmla="*/ 45 h 57"/>
                <a:gd name="T64" fmla="*/ 72 w 90"/>
                <a:gd name="T65" fmla="*/ 42 h 57"/>
                <a:gd name="T66" fmla="*/ 69 w 90"/>
                <a:gd name="T67" fmla="*/ 39 h 57"/>
                <a:gd name="T68" fmla="*/ 66 w 90"/>
                <a:gd name="T69" fmla="*/ 36 h 57"/>
                <a:gd name="T70" fmla="*/ 66 w 90"/>
                <a:gd name="T71" fmla="*/ 33 h 57"/>
                <a:gd name="T72" fmla="*/ 66 w 90"/>
                <a:gd name="T73" fmla="*/ 30 h 57"/>
                <a:gd name="T74" fmla="*/ 66 w 90"/>
                <a:gd name="T75" fmla="*/ 27 h 57"/>
                <a:gd name="T76" fmla="*/ 66 w 90"/>
                <a:gd name="T77" fmla="*/ 24 h 57"/>
                <a:gd name="T78" fmla="*/ 66 w 90"/>
                <a:gd name="T79" fmla="*/ 21 h 57"/>
                <a:gd name="T80" fmla="*/ 66 w 90"/>
                <a:gd name="T81" fmla="*/ 18 h 57"/>
                <a:gd name="T82" fmla="*/ 69 w 90"/>
                <a:gd name="T83" fmla="*/ 15 h 57"/>
                <a:gd name="T84" fmla="*/ 69 w 90"/>
                <a:gd name="T85" fmla="*/ 12 h 57"/>
                <a:gd name="T86" fmla="*/ 72 w 90"/>
                <a:gd name="T87" fmla="*/ 9 h 57"/>
                <a:gd name="T88" fmla="*/ 72 w 90"/>
                <a:gd name="T89" fmla="*/ 6 h 57"/>
                <a:gd name="T90" fmla="*/ 75 w 90"/>
                <a:gd name="T91" fmla="*/ 6 h 57"/>
                <a:gd name="T92" fmla="*/ 78 w 90"/>
                <a:gd name="T93" fmla="*/ 3 h 57"/>
                <a:gd name="T94" fmla="*/ 81 w 90"/>
                <a:gd name="T95" fmla="*/ 3 h 57"/>
                <a:gd name="T96" fmla="*/ 84 w 90"/>
                <a:gd name="T97" fmla="*/ 0 h 57"/>
                <a:gd name="T98" fmla="*/ 87 w 90"/>
                <a:gd name="T9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57">
                  <a:moveTo>
                    <a:pt x="21" y="6"/>
                  </a:moveTo>
                  <a:lnTo>
                    <a:pt x="21" y="6"/>
                  </a:lnTo>
                  <a:lnTo>
                    <a:pt x="18" y="6"/>
                  </a:lnTo>
                  <a:lnTo>
                    <a:pt x="18" y="6"/>
                  </a:lnTo>
                  <a:lnTo>
                    <a:pt x="18" y="9"/>
                  </a:lnTo>
                  <a:lnTo>
                    <a:pt x="15" y="9"/>
                  </a:lnTo>
                  <a:lnTo>
                    <a:pt x="15" y="9"/>
                  </a:lnTo>
                  <a:lnTo>
                    <a:pt x="12" y="9"/>
                  </a:lnTo>
                  <a:lnTo>
                    <a:pt x="12" y="9"/>
                  </a:lnTo>
                  <a:lnTo>
                    <a:pt x="9" y="12"/>
                  </a:lnTo>
                  <a:lnTo>
                    <a:pt x="9" y="12"/>
                  </a:lnTo>
                  <a:lnTo>
                    <a:pt x="9" y="12"/>
                  </a:lnTo>
                  <a:lnTo>
                    <a:pt x="6" y="15"/>
                  </a:lnTo>
                  <a:lnTo>
                    <a:pt x="6" y="15"/>
                  </a:lnTo>
                  <a:lnTo>
                    <a:pt x="6" y="18"/>
                  </a:lnTo>
                  <a:lnTo>
                    <a:pt x="3" y="18"/>
                  </a:lnTo>
                  <a:lnTo>
                    <a:pt x="3" y="21"/>
                  </a:lnTo>
                  <a:lnTo>
                    <a:pt x="3" y="21"/>
                  </a:lnTo>
                  <a:lnTo>
                    <a:pt x="3" y="24"/>
                  </a:lnTo>
                  <a:lnTo>
                    <a:pt x="3" y="24"/>
                  </a:lnTo>
                  <a:lnTo>
                    <a:pt x="0" y="27"/>
                  </a:lnTo>
                  <a:lnTo>
                    <a:pt x="0" y="27"/>
                  </a:lnTo>
                  <a:lnTo>
                    <a:pt x="0" y="30"/>
                  </a:lnTo>
                  <a:lnTo>
                    <a:pt x="0" y="30"/>
                  </a:lnTo>
                  <a:lnTo>
                    <a:pt x="0" y="33"/>
                  </a:lnTo>
                  <a:lnTo>
                    <a:pt x="0" y="33"/>
                  </a:lnTo>
                  <a:lnTo>
                    <a:pt x="0" y="36"/>
                  </a:lnTo>
                  <a:lnTo>
                    <a:pt x="0" y="36"/>
                  </a:lnTo>
                  <a:lnTo>
                    <a:pt x="3" y="39"/>
                  </a:lnTo>
                  <a:lnTo>
                    <a:pt x="3" y="39"/>
                  </a:lnTo>
                  <a:lnTo>
                    <a:pt x="3" y="42"/>
                  </a:lnTo>
                  <a:lnTo>
                    <a:pt x="3" y="42"/>
                  </a:lnTo>
                  <a:lnTo>
                    <a:pt x="3" y="45"/>
                  </a:lnTo>
                  <a:lnTo>
                    <a:pt x="6" y="45"/>
                  </a:lnTo>
                  <a:lnTo>
                    <a:pt x="6" y="48"/>
                  </a:lnTo>
                  <a:lnTo>
                    <a:pt x="6" y="48"/>
                  </a:lnTo>
                  <a:lnTo>
                    <a:pt x="9" y="48"/>
                  </a:lnTo>
                  <a:lnTo>
                    <a:pt x="9" y="51"/>
                  </a:lnTo>
                  <a:lnTo>
                    <a:pt x="9" y="51"/>
                  </a:lnTo>
                  <a:lnTo>
                    <a:pt x="12" y="51"/>
                  </a:lnTo>
                  <a:lnTo>
                    <a:pt x="12" y="54"/>
                  </a:lnTo>
                  <a:lnTo>
                    <a:pt x="15" y="54"/>
                  </a:lnTo>
                  <a:lnTo>
                    <a:pt x="15" y="54"/>
                  </a:lnTo>
                  <a:lnTo>
                    <a:pt x="18" y="54"/>
                  </a:lnTo>
                  <a:lnTo>
                    <a:pt x="18" y="54"/>
                  </a:lnTo>
                  <a:lnTo>
                    <a:pt x="21" y="54"/>
                  </a:lnTo>
                  <a:lnTo>
                    <a:pt x="21" y="57"/>
                  </a:lnTo>
                  <a:lnTo>
                    <a:pt x="24" y="57"/>
                  </a:lnTo>
                  <a:lnTo>
                    <a:pt x="24" y="57"/>
                  </a:lnTo>
                  <a:lnTo>
                    <a:pt x="27" y="57"/>
                  </a:lnTo>
                  <a:lnTo>
                    <a:pt x="90" y="51"/>
                  </a:lnTo>
                  <a:lnTo>
                    <a:pt x="90" y="51"/>
                  </a:lnTo>
                  <a:lnTo>
                    <a:pt x="87" y="51"/>
                  </a:lnTo>
                  <a:lnTo>
                    <a:pt x="87" y="51"/>
                  </a:lnTo>
                  <a:lnTo>
                    <a:pt x="84" y="51"/>
                  </a:lnTo>
                  <a:lnTo>
                    <a:pt x="84" y="51"/>
                  </a:lnTo>
                  <a:lnTo>
                    <a:pt x="81" y="51"/>
                  </a:lnTo>
                  <a:lnTo>
                    <a:pt x="81" y="48"/>
                  </a:lnTo>
                  <a:lnTo>
                    <a:pt x="78" y="48"/>
                  </a:lnTo>
                  <a:lnTo>
                    <a:pt x="78" y="48"/>
                  </a:lnTo>
                  <a:lnTo>
                    <a:pt x="75" y="48"/>
                  </a:lnTo>
                  <a:lnTo>
                    <a:pt x="75" y="45"/>
                  </a:lnTo>
                  <a:lnTo>
                    <a:pt x="75" y="45"/>
                  </a:lnTo>
                  <a:lnTo>
                    <a:pt x="72" y="45"/>
                  </a:lnTo>
                  <a:lnTo>
                    <a:pt x="72" y="42"/>
                  </a:lnTo>
                  <a:lnTo>
                    <a:pt x="72" y="42"/>
                  </a:lnTo>
                  <a:lnTo>
                    <a:pt x="69" y="42"/>
                  </a:lnTo>
                  <a:lnTo>
                    <a:pt x="69" y="39"/>
                  </a:lnTo>
                  <a:lnTo>
                    <a:pt x="69" y="39"/>
                  </a:lnTo>
                  <a:lnTo>
                    <a:pt x="66" y="36"/>
                  </a:lnTo>
                  <a:lnTo>
                    <a:pt x="66" y="36"/>
                  </a:lnTo>
                  <a:lnTo>
                    <a:pt x="66" y="33"/>
                  </a:lnTo>
                  <a:lnTo>
                    <a:pt x="66" y="33"/>
                  </a:lnTo>
                  <a:lnTo>
                    <a:pt x="66" y="30"/>
                  </a:lnTo>
                  <a:lnTo>
                    <a:pt x="66" y="30"/>
                  </a:lnTo>
                  <a:lnTo>
                    <a:pt x="66" y="27"/>
                  </a:lnTo>
                  <a:lnTo>
                    <a:pt x="66" y="24"/>
                  </a:lnTo>
                  <a:lnTo>
                    <a:pt x="66" y="24"/>
                  </a:lnTo>
                  <a:lnTo>
                    <a:pt x="66" y="21"/>
                  </a:lnTo>
                  <a:lnTo>
                    <a:pt x="66" y="21"/>
                  </a:lnTo>
                  <a:lnTo>
                    <a:pt x="66" y="18"/>
                  </a:lnTo>
                  <a:lnTo>
                    <a:pt x="66" y="18"/>
                  </a:lnTo>
                  <a:lnTo>
                    <a:pt x="66" y="15"/>
                  </a:lnTo>
                  <a:lnTo>
                    <a:pt x="69" y="15"/>
                  </a:lnTo>
                  <a:lnTo>
                    <a:pt x="69" y="12"/>
                  </a:lnTo>
                  <a:lnTo>
                    <a:pt x="69" y="12"/>
                  </a:lnTo>
                  <a:lnTo>
                    <a:pt x="69" y="12"/>
                  </a:lnTo>
                  <a:lnTo>
                    <a:pt x="72" y="9"/>
                  </a:lnTo>
                  <a:lnTo>
                    <a:pt x="72" y="9"/>
                  </a:lnTo>
                  <a:lnTo>
                    <a:pt x="72" y="6"/>
                  </a:lnTo>
                  <a:lnTo>
                    <a:pt x="75" y="6"/>
                  </a:lnTo>
                  <a:lnTo>
                    <a:pt x="75" y="6"/>
                  </a:lnTo>
                  <a:lnTo>
                    <a:pt x="78" y="3"/>
                  </a:lnTo>
                  <a:lnTo>
                    <a:pt x="78" y="3"/>
                  </a:lnTo>
                  <a:lnTo>
                    <a:pt x="81" y="3"/>
                  </a:lnTo>
                  <a:lnTo>
                    <a:pt x="81" y="3"/>
                  </a:lnTo>
                  <a:lnTo>
                    <a:pt x="84" y="3"/>
                  </a:lnTo>
                  <a:lnTo>
                    <a:pt x="84" y="0"/>
                  </a:lnTo>
                  <a:lnTo>
                    <a:pt x="87" y="0"/>
                  </a:lnTo>
                  <a:lnTo>
                    <a:pt x="87" y="0"/>
                  </a:lnTo>
                  <a:lnTo>
                    <a:pt x="21" y="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0"/>
            <p:cNvSpPr>
              <a:spLocks noChangeArrowheads="1"/>
            </p:cNvSpPr>
            <p:nvPr/>
          </p:nvSpPr>
          <p:spPr bwMode="auto">
            <a:xfrm>
              <a:off x="6018213" y="2757488"/>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5899150" y="2795588"/>
              <a:ext cx="200025" cy="171450"/>
            </a:xfrm>
            <a:custGeom>
              <a:avLst/>
              <a:gdLst>
                <a:gd name="T0" fmla="*/ 120 w 126"/>
                <a:gd name="T1" fmla="*/ 42 h 108"/>
                <a:gd name="T2" fmla="*/ 120 w 126"/>
                <a:gd name="T3" fmla="*/ 42 h 108"/>
                <a:gd name="T4" fmla="*/ 123 w 126"/>
                <a:gd name="T5" fmla="*/ 39 h 108"/>
                <a:gd name="T6" fmla="*/ 123 w 126"/>
                <a:gd name="T7" fmla="*/ 36 h 108"/>
                <a:gd name="T8" fmla="*/ 126 w 126"/>
                <a:gd name="T9" fmla="*/ 33 h 108"/>
                <a:gd name="T10" fmla="*/ 126 w 126"/>
                <a:gd name="T11" fmla="*/ 30 h 108"/>
                <a:gd name="T12" fmla="*/ 126 w 126"/>
                <a:gd name="T13" fmla="*/ 27 h 108"/>
                <a:gd name="T14" fmla="*/ 126 w 126"/>
                <a:gd name="T15" fmla="*/ 24 h 108"/>
                <a:gd name="T16" fmla="*/ 126 w 126"/>
                <a:gd name="T17" fmla="*/ 21 h 108"/>
                <a:gd name="T18" fmla="*/ 123 w 126"/>
                <a:gd name="T19" fmla="*/ 18 h 108"/>
                <a:gd name="T20" fmla="*/ 123 w 126"/>
                <a:gd name="T21" fmla="*/ 15 h 108"/>
                <a:gd name="T22" fmla="*/ 123 w 126"/>
                <a:gd name="T23" fmla="*/ 12 h 108"/>
                <a:gd name="T24" fmla="*/ 120 w 126"/>
                <a:gd name="T25" fmla="*/ 9 h 108"/>
                <a:gd name="T26" fmla="*/ 117 w 126"/>
                <a:gd name="T27" fmla="*/ 9 h 108"/>
                <a:gd name="T28" fmla="*/ 117 w 126"/>
                <a:gd name="T29" fmla="*/ 6 h 108"/>
                <a:gd name="T30" fmla="*/ 114 w 126"/>
                <a:gd name="T31" fmla="*/ 3 h 108"/>
                <a:gd name="T32" fmla="*/ 111 w 126"/>
                <a:gd name="T33" fmla="*/ 3 h 108"/>
                <a:gd name="T34" fmla="*/ 108 w 126"/>
                <a:gd name="T35" fmla="*/ 0 h 108"/>
                <a:gd name="T36" fmla="*/ 105 w 126"/>
                <a:gd name="T37" fmla="*/ 0 h 108"/>
                <a:gd name="T38" fmla="*/ 102 w 126"/>
                <a:gd name="T39" fmla="*/ 0 h 108"/>
                <a:gd name="T40" fmla="*/ 99 w 126"/>
                <a:gd name="T41" fmla="*/ 0 h 108"/>
                <a:gd name="T42" fmla="*/ 96 w 126"/>
                <a:gd name="T43" fmla="*/ 0 h 108"/>
                <a:gd name="T44" fmla="*/ 93 w 126"/>
                <a:gd name="T45" fmla="*/ 0 h 108"/>
                <a:gd name="T46" fmla="*/ 90 w 126"/>
                <a:gd name="T47" fmla="*/ 3 h 108"/>
                <a:gd name="T48" fmla="*/ 87 w 126"/>
                <a:gd name="T49" fmla="*/ 3 h 108"/>
                <a:gd name="T50" fmla="*/ 0 w 126"/>
                <a:gd name="T51" fmla="*/ 66 h 108"/>
                <a:gd name="T52" fmla="*/ 3 w 126"/>
                <a:gd name="T53" fmla="*/ 66 h 108"/>
                <a:gd name="T54" fmla="*/ 6 w 126"/>
                <a:gd name="T55" fmla="*/ 66 h 108"/>
                <a:gd name="T56" fmla="*/ 9 w 126"/>
                <a:gd name="T57" fmla="*/ 63 h 108"/>
                <a:gd name="T58" fmla="*/ 12 w 126"/>
                <a:gd name="T59" fmla="*/ 63 h 108"/>
                <a:gd name="T60" fmla="*/ 15 w 126"/>
                <a:gd name="T61" fmla="*/ 63 h 108"/>
                <a:gd name="T62" fmla="*/ 18 w 126"/>
                <a:gd name="T63" fmla="*/ 66 h 108"/>
                <a:gd name="T64" fmla="*/ 21 w 126"/>
                <a:gd name="T65" fmla="*/ 66 h 108"/>
                <a:gd name="T66" fmla="*/ 24 w 126"/>
                <a:gd name="T67" fmla="*/ 66 h 108"/>
                <a:gd name="T68" fmla="*/ 27 w 126"/>
                <a:gd name="T69" fmla="*/ 69 h 108"/>
                <a:gd name="T70" fmla="*/ 27 w 126"/>
                <a:gd name="T71" fmla="*/ 72 h 108"/>
                <a:gd name="T72" fmla="*/ 30 w 126"/>
                <a:gd name="T73" fmla="*/ 72 h 108"/>
                <a:gd name="T74" fmla="*/ 33 w 126"/>
                <a:gd name="T75" fmla="*/ 75 h 108"/>
                <a:gd name="T76" fmla="*/ 33 w 126"/>
                <a:gd name="T77" fmla="*/ 78 h 108"/>
                <a:gd name="T78" fmla="*/ 36 w 126"/>
                <a:gd name="T79" fmla="*/ 81 h 108"/>
                <a:gd name="T80" fmla="*/ 36 w 126"/>
                <a:gd name="T81" fmla="*/ 84 h 108"/>
                <a:gd name="T82" fmla="*/ 36 w 126"/>
                <a:gd name="T83" fmla="*/ 87 h 108"/>
                <a:gd name="T84" fmla="*/ 36 w 126"/>
                <a:gd name="T85" fmla="*/ 90 h 108"/>
                <a:gd name="T86" fmla="*/ 36 w 126"/>
                <a:gd name="T87" fmla="*/ 93 h 108"/>
                <a:gd name="T88" fmla="*/ 36 w 126"/>
                <a:gd name="T89" fmla="*/ 96 h 108"/>
                <a:gd name="T90" fmla="*/ 36 w 126"/>
                <a:gd name="T91" fmla="*/ 99 h 108"/>
                <a:gd name="T92" fmla="*/ 36 w 126"/>
                <a:gd name="T93" fmla="*/ 102 h 108"/>
                <a:gd name="T94" fmla="*/ 33 w 126"/>
                <a:gd name="T95" fmla="*/ 105 h 108"/>
                <a:gd name="T96" fmla="*/ 30 w 126"/>
                <a:gd name="T97" fmla="*/ 108 h 108"/>
                <a:gd name="T98" fmla="*/ 30 w 126"/>
                <a:gd name="T9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08">
                  <a:moveTo>
                    <a:pt x="117" y="45"/>
                  </a:moveTo>
                  <a:lnTo>
                    <a:pt x="120" y="42"/>
                  </a:lnTo>
                  <a:lnTo>
                    <a:pt x="120" y="42"/>
                  </a:lnTo>
                  <a:lnTo>
                    <a:pt x="120" y="42"/>
                  </a:lnTo>
                  <a:lnTo>
                    <a:pt x="123" y="39"/>
                  </a:lnTo>
                  <a:lnTo>
                    <a:pt x="123" y="39"/>
                  </a:lnTo>
                  <a:lnTo>
                    <a:pt x="123" y="36"/>
                  </a:lnTo>
                  <a:lnTo>
                    <a:pt x="123" y="36"/>
                  </a:lnTo>
                  <a:lnTo>
                    <a:pt x="123" y="36"/>
                  </a:lnTo>
                  <a:lnTo>
                    <a:pt x="126" y="33"/>
                  </a:lnTo>
                  <a:lnTo>
                    <a:pt x="126" y="33"/>
                  </a:lnTo>
                  <a:lnTo>
                    <a:pt x="126" y="30"/>
                  </a:lnTo>
                  <a:lnTo>
                    <a:pt x="126" y="30"/>
                  </a:lnTo>
                  <a:lnTo>
                    <a:pt x="126" y="27"/>
                  </a:lnTo>
                  <a:lnTo>
                    <a:pt x="126" y="27"/>
                  </a:lnTo>
                  <a:lnTo>
                    <a:pt x="126" y="24"/>
                  </a:lnTo>
                  <a:lnTo>
                    <a:pt x="126" y="24"/>
                  </a:lnTo>
                  <a:lnTo>
                    <a:pt x="126" y="21"/>
                  </a:lnTo>
                  <a:lnTo>
                    <a:pt x="126" y="21"/>
                  </a:lnTo>
                  <a:lnTo>
                    <a:pt x="123" y="18"/>
                  </a:lnTo>
                  <a:lnTo>
                    <a:pt x="123" y="18"/>
                  </a:lnTo>
                  <a:lnTo>
                    <a:pt x="123" y="15"/>
                  </a:lnTo>
                  <a:lnTo>
                    <a:pt x="123" y="15"/>
                  </a:lnTo>
                  <a:lnTo>
                    <a:pt x="123" y="12"/>
                  </a:lnTo>
                  <a:lnTo>
                    <a:pt x="120" y="12"/>
                  </a:lnTo>
                  <a:lnTo>
                    <a:pt x="120" y="9"/>
                  </a:lnTo>
                  <a:lnTo>
                    <a:pt x="120" y="9"/>
                  </a:lnTo>
                  <a:lnTo>
                    <a:pt x="117" y="9"/>
                  </a:lnTo>
                  <a:lnTo>
                    <a:pt x="117" y="6"/>
                  </a:lnTo>
                  <a:lnTo>
                    <a:pt x="117" y="6"/>
                  </a:lnTo>
                  <a:lnTo>
                    <a:pt x="114" y="6"/>
                  </a:lnTo>
                  <a:lnTo>
                    <a:pt x="114" y="3"/>
                  </a:lnTo>
                  <a:lnTo>
                    <a:pt x="111" y="3"/>
                  </a:lnTo>
                  <a:lnTo>
                    <a:pt x="111" y="3"/>
                  </a:lnTo>
                  <a:lnTo>
                    <a:pt x="108" y="3"/>
                  </a:lnTo>
                  <a:lnTo>
                    <a:pt x="108" y="0"/>
                  </a:lnTo>
                  <a:lnTo>
                    <a:pt x="105" y="0"/>
                  </a:lnTo>
                  <a:lnTo>
                    <a:pt x="105" y="0"/>
                  </a:lnTo>
                  <a:lnTo>
                    <a:pt x="102" y="0"/>
                  </a:lnTo>
                  <a:lnTo>
                    <a:pt x="102" y="0"/>
                  </a:lnTo>
                  <a:lnTo>
                    <a:pt x="99" y="0"/>
                  </a:lnTo>
                  <a:lnTo>
                    <a:pt x="99" y="0"/>
                  </a:lnTo>
                  <a:lnTo>
                    <a:pt x="96" y="0"/>
                  </a:lnTo>
                  <a:lnTo>
                    <a:pt x="96" y="0"/>
                  </a:lnTo>
                  <a:lnTo>
                    <a:pt x="96" y="0"/>
                  </a:lnTo>
                  <a:lnTo>
                    <a:pt x="93" y="0"/>
                  </a:lnTo>
                  <a:lnTo>
                    <a:pt x="93" y="3"/>
                  </a:lnTo>
                  <a:lnTo>
                    <a:pt x="90" y="3"/>
                  </a:lnTo>
                  <a:lnTo>
                    <a:pt x="90" y="3"/>
                  </a:lnTo>
                  <a:lnTo>
                    <a:pt x="87" y="3"/>
                  </a:lnTo>
                  <a:lnTo>
                    <a:pt x="0" y="69"/>
                  </a:lnTo>
                  <a:lnTo>
                    <a:pt x="0" y="66"/>
                  </a:lnTo>
                  <a:lnTo>
                    <a:pt x="3" y="66"/>
                  </a:lnTo>
                  <a:lnTo>
                    <a:pt x="3" y="66"/>
                  </a:lnTo>
                  <a:lnTo>
                    <a:pt x="3" y="66"/>
                  </a:lnTo>
                  <a:lnTo>
                    <a:pt x="6" y="66"/>
                  </a:lnTo>
                  <a:lnTo>
                    <a:pt x="6" y="63"/>
                  </a:lnTo>
                  <a:lnTo>
                    <a:pt x="9" y="63"/>
                  </a:lnTo>
                  <a:lnTo>
                    <a:pt x="9" y="63"/>
                  </a:lnTo>
                  <a:lnTo>
                    <a:pt x="12" y="63"/>
                  </a:lnTo>
                  <a:lnTo>
                    <a:pt x="12" y="63"/>
                  </a:lnTo>
                  <a:lnTo>
                    <a:pt x="15" y="63"/>
                  </a:lnTo>
                  <a:lnTo>
                    <a:pt x="15" y="66"/>
                  </a:lnTo>
                  <a:lnTo>
                    <a:pt x="18" y="66"/>
                  </a:lnTo>
                  <a:lnTo>
                    <a:pt x="18" y="66"/>
                  </a:lnTo>
                  <a:lnTo>
                    <a:pt x="21" y="66"/>
                  </a:lnTo>
                  <a:lnTo>
                    <a:pt x="21" y="66"/>
                  </a:lnTo>
                  <a:lnTo>
                    <a:pt x="24" y="66"/>
                  </a:lnTo>
                  <a:lnTo>
                    <a:pt x="24" y="69"/>
                  </a:lnTo>
                  <a:lnTo>
                    <a:pt x="27" y="69"/>
                  </a:lnTo>
                  <a:lnTo>
                    <a:pt x="27" y="69"/>
                  </a:lnTo>
                  <a:lnTo>
                    <a:pt x="27" y="72"/>
                  </a:lnTo>
                  <a:lnTo>
                    <a:pt x="30" y="72"/>
                  </a:lnTo>
                  <a:lnTo>
                    <a:pt x="30" y="72"/>
                  </a:lnTo>
                  <a:lnTo>
                    <a:pt x="30" y="75"/>
                  </a:lnTo>
                  <a:lnTo>
                    <a:pt x="33" y="75"/>
                  </a:lnTo>
                  <a:lnTo>
                    <a:pt x="33" y="78"/>
                  </a:lnTo>
                  <a:lnTo>
                    <a:pt x="33" y="78"/>
                  </a:lnTo>
                  <a:lnTo>
                    <a:pt x="36" y="81"/>
                  </a:lnTo>
                  <a:lnTo>
                    <a:pt x="36" y="81"/>
                  </a:lnTo>
                  <a:lnTo>
                    <a:pt x="36" y="84"/>
                  </a:lnTo>
                  <a:lnTo>
                    <a:pt x="36" y="84"/>
                  </a:lnTo>
                  <a:lnTo>
                    <a:pt x="36" y="87"/>
                  </a:lnTo>
                  <a:lnTo>
                    <a:pt x="36" y="87"/>
                  </a:lnTo>
                  <a:lnTo>
                    <a:pt x="36" y="90"/>
                  </a:lnTo>
                  <a:lnTo>
                    <a:pt x="36" y="90"/>
                  </a:lnTo>
                  <a:lnTo>
                    <a:pt x="36" y="93"/>
                  </a:lnTo>
                  <a:lnTo>
                    <a:pt x="36" y="93"/>
                  </a:lnTo>
                  <a:lnTo>
                    <a:pt x="36" y="96"/>
                  </a:lnTo>
                  <a:lnTo>
                    <a:pt x="36" y="96"/>
                  </a:lnTo>
                  <a:lnTo>
                    <a:pt x="36" y="99"/>
                  </a:lnTo>
                  <a:lnTo>
                    <a:pt x="36" y="99"/>
                  </a:lnTo>
                  <a:lnTo>
                    <a:pt x="36" y="102"/>
                  </a:lnTo>
                  <a:lnTo>
                    <a:pt x="36" y="102"/>
                  </a:lnTo>
                  <a:lnTo>
                    <a:pt x="33" y="102"/>
                  </a:lnTo>
                  <a:lnTo>
                    <a:pt x="33" y="105"/>
                  </a:lnTo>
                  <a:lnTo>
                    <a:pt x="33" y="105"/>
                  </a:lnTo>
                  <a:lnTo>
                    <a:pt x="30" y="108"/>
                  </a:lnTo>
                  <a:lnTo>
                    <a:pt x="30" y="108"/>
                  </a:lnTo>
                  <a:lnTo>
                    <a:pt x="30" y="108"/>
                  </a:lnTo>
                  <a:lnTo>
                    <a:pt x="117"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2"/>
            <p:cNvSpPr>
              <a:spLocks noChangeArrowheads="1"/>
            </p:cNvSpPr>
            <p:nvPr/>
          </p:nvSpPr>
          <p:spPr bwMode="auto">
            <a:xfrm>
              <a:off x="1855788" y="4976813"/>
              <a:ext cx="119063"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893888" y="4962525"/>
              <a:ext cx="146050" cy="114300"/>
            </a:xfrm>
            <a:custGeom>
              <a:avLst/>
              <a:gdLst>
                <a:gd name="T0" fmla="*/ 12 w 92"/>
                <a:gd name="T1" fmla="*/ 24 h 72"/>
                <a:gd name="T2" fmla="*/ 9 w 92"/>
                <a:gd name="T3" fmla="*/ 24 h 72"/>
                <a:gd name="T4" fmla="*/ 6 w 92"/>
                <a:gd name="T5" fmla="*/ 27 h 72"/>
                <a:gd name="T6" fmla="*/ 6 w 92"/>
                <a:gd name="T7" fmla="*/ 30 h 72"/>
                <a:gd name="T8" fmla="*/ 3 w 92"/>
                <a:gd name="T9" fmla="*/ 33 h 72"/>
                <a:gd name="T10" fmla="*/ 3 w 92"/>
                <a:gd name="T11" fmla="*/ 33 h 72"/>
                <a:gd name="T12" fmla="*/ 0 w 92"/>
                <a:gd name="T13" fmla="*/ 36 h 72"/>
                <a:gd name="T14" fmla="*/ 0 w 92"/>
                <a:gd name="T15" fmla="*/ 39 h 72"/>
                <a:gd name="T16" fmla="*/ 0 w 92"/>
                <a:gd name="T17" fmla="*/ 42 h 72"/>
                <a:gd name="T18" fmla="*/ 0 w 92"/>
                <a:gd name="T19" fmla="*/ 48 h 72"/>
                <a:gd name="T20" fmla="*/ 0 w 92"/>
                <a:gd name="T21" fmla="*/ 51 h 72"/>
                <a:gd name="T22" fmla="*/ 0 w 92"/>
                <a:gd name="T23" fmla="*/ 54 h 72"/>
                <a:gd name="T24" fmla="*/ 0 w 92"/>
                <a:gd name="T25" fmla="*/ 57 h 72"/>
                <a:gd name="T26" fmla="*/ 3 w 92"/>
                <a:gd name="T27" fmla="*/ 60 h 72"/>
                <a:gd name="T28" fmla="*/ 3 w 92"/>
                <a:gd name="T29" fmla="*/ 60 h 72"/>
                <a:gd name="T30" fmla="*/ 6 w 92"/>
                <a:gd name="T31" fmla="*/ 63 h 72"/>
                <a:gd name="T32" fmla="*/ 9 w 92"/>
                <a:gd name="T33" fmla="*/ 66 h 72"/>
                <a:gd name="T34" fmla="*/ 12 w 92"/>
                <a:gd name="T35" fmla="*/ 69 h 72"/>
                <a:gd name="T36" fmla="*/ 15 w 92"/>
                <a:gd name="T37" fmla="*/ 69 h 72"/>
                <a:gd name="T38" fmla="*/ 18 w 92"/>
                <a:gd name="T39" fmla="*/ 69 h 72"/>
                <a:gd name="T40" fmla="*/ 21 w 92"/>
                <a:gd name="T41" fmla="*/ 72 h 72"/>
                <a:gd name="T42" fmla="*/ 24 w 92"/>
                <a:gd name="T43" fmla="*/ 72 h 72"/>
                <a:gd name="T44" fmla="*/ 27 w 92"/>
                <a:gd name="T45" fmla="*/ 72 h 72"/>
                <a:gd name="T46" fmla="*/ 30 w 92"/>
                <a:gd name="T47" fmla="*/ 69 h 72"/>
                <a:gd name="T48" fmla="*/ 33 w 92"/>
                <a:gd name="T49" fmla="*/ 69 h 72"/>
                <a:gd name="T50" fmla="*/ 92 w 92"/>
                <a:gd name="T51" fmla="*/ 45 h 72"/>
                <a:gd name="T52" fmla="*/ 90 w 92"/>
                <a:gd name="T53" fmla="*/ 48 h 72"/>
                <a:gd name="T54" fmla="*/ 87 w 92"/>
                <a:gd name="T55" fmla="*/ 48 h 72"/>
                <a:gd name="T56" fmla="*/ 84 w 92"/>
                <a:gd name="T57" fmla="*/ 48 h 72"/>
                <a:gd name="T58" fmla="*/ 81 w 92"/>
                <a:gd name="T59" fmla="*/ 48 h 72"/>
                <a:gd name="T60" fmla="*/ 78 w 92"/>
                <a:gd name="T61" fmla="*/ 45 h 72"/>
                <a:gd name="T62" fmla="*/ 75 w 92"/>
                <a:gd name="T63" fmla="*/ 45 h 72"/>
                <a:gd name="T64" fmla="*/ 72 w 92"/>
                <a:gd name="T65" fmla="*/ 42 h 72"/>
                <a:gd name="T66" fmla="*/ 69 w 92"/>
                <a:gd name="T67" fmla="*/ 42 h 72"/>
                <a:gd name="T68" fmla="*/ 66 w 92"/>
                <a:gd name="T69" fmla="*/ 39 h 72"/>
                <a:gd name="T70" fmla="*/ 63 w 92"/>
                <a:gd name="T71" fmla="*/ 36 h 72"/>
                <a:gd name="T72" fmla="*/ 63 w 92"/>
                <a:gd name="T73" fmla="*/ 33 h 72"/>
                <a:gd name="T74" fmla="*/ 60 w 92"/>
                <a:gd name="T75" fmla="*/ 30 h 72"/>
                <a:gd name="T76" fmla="*/ 60 w 92"/>
                <a:gd name="T77" fmla="*/ 27 h 72"/>
                <a:gd name="T78" fmla="*/ 60 w 92"/>
                <a:gd name="T79" fmla="*/ 24 h 72"/>
                <a:gd name="T80" fmla="*/ 60 w 92"/>
                <a:gd name="T81" fmla="*/ 21 h 72"/>
                <a:gd name="T82" fmla="*/ 60 w 92"/>
                <a:gd name="T83" fmla="*/ 18 h 72"/>
                <a:gd name="T84" fmla="*/ 60 w 92"/>
                <a:gd name="T85" fmla="*/ 15 h 72"/>
                <a:gd name="T86" fmla="*/ 63 w 92"/>
                <a:gd name="T87" fmla="*/ 12 h 72"/>
                <a:gd name="T88" fmla="*/ 63 w 92"/>
                <a:gd name="T89" fmla="*/ 9 h 72"/>
                <a:gd name="T90" fmla="*/ 66 w 92"/>
                <a:gd name="T91" fmla="*/ 6 h 72"/>
                <a:gd name="T92" fmla="*/ 66 w 92"/>
                <a:gd name="T93" fmla="*/ 3 h 72"/>
                <a:gd name="T94" fmla="*/ 69 w 92"/>
                <a:gd name="T95" fmla="*/ 3 h 72"/>
                <a:gd name="T96" fmla="*/ 72 w 92"/>
                <a:gd name="T97" fmla="*/ 0 h 72"/>
                <a:gd name="T98" fmla="*/ 75 w 92"/>
                <a:gd name="T9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72">
                  <a:moveTo>
                    <a:pt x="15" y="24"/>
                  </a:moveTo>
                  <a:lnTo>
                    <a:pt x="12" y="24"/>
                  </a:lnTo>
                  <a:lnTo>
                    <a:pt x="12" y="24"/>
                  </a:lnTo>
                  <a:lnTo>
                    <a:pt x="9" y="24"/>
                  </a:lnTo>
                  <a:lnTo>
                    <a:pt x="9" y="27"/>
                  </a:lnTo>
                  <a:lnTo>
                    <a:pt x="6" y="27"/>
                  </a:lnTo>
                  <a:lnTo>
                    <a:pt x="6" y="27"/>
                  </a:lnTo>
                  <a:lnTo>
                    <a:pt x="6" y="30"/>
                  </a:lnTo>
                  <a:lnTo>
                    <a:pt x="3" y="30"/>
                  </a:lnTo>
                  <a:lnTo>
                    <a:pt x="3" y="33"/>
                  </a:lnTo>
                  <a:lnTo>
                    <a:pt x="3" y="33"/>
                  </a:lnTo>
                  <a:lnTo>
                    <a:pt x="3" y="33"/>
                  </a:lnTo>
                  <a:lnTo>
                    <a:pt x="0" y="36"/>
                  </a:lnTo>
                  <a:lnTo>
                    <a:pt x="0" y="36"/>
                  </a:lnTo>
                  <a:lnTo>
                    <a:pt x="0" y="39"/>
                  </a:lnTo>
                  <a:lnTo>
                    <a:pt x="0" y="39"/>
                  </a:lnTo>
                  <a:lnTo>
                    <a:pt x="0" y="42"/>
                  </a:lnTo>
                  <a:lnTo>
                    <a:pt x="0" y="42"/>
                  </a:lnTo>
                  <a:lnTo>
                    <a:pt x="0" y="45"/>
                  </a:lnTo>
                  <a:lnTo>
                    <a:pt x="0" y="48"/>
                  </a:lnTo>
                  <a:lnTo>
                    <a:pt x="0" y="48"/>
                  </a:lnTo>
                  <a:lnTo>
                    <a:pt x="0" y="51"/>
                  </a:lnTo>
                  <a:lnTo>
                    <a:pt x="0" y="51"/>
                  </a:lnTo>
                  <a:lnTo>
                    <a:pt x="0" y="54"/>
                  </a:lnTo>
                  <a:lnTo>
                    <a:pt x="0" y="54"/>
                  </a:lnTo>
                  <a:lnTo>
                    <a:pt x="0" y="57"/>
                  </a:lnTo>
                  <a:lnTo>
                    <a:pt x="3" y="57"/>
                  </a:lnTo>
                  <a:lnTo>
                    <a:pt x="3" y="60"/>
                  </a:lnTo>
                  <a:lnTo>
                    <a:pt x="3" y="60"/>
                  </a:lnTo>
                  <a:lnTo>
                    <a:pt x="3" y="60"/>
                  </a:lnTo>
                  <a:lnTo>
                    <a:pt x="6" y="63"/>
                  </a:lnTo>
                  <a:lnTo>
                    <a:pt x="6" y="63"/>
                  </a:lnTo>
                  <a:lnTo>
                    <a:pt x="6" y="66"/>
                  </a:lnTo>
                  <a:lnTo>
                    <a:pt x="9" y="66"/>
                  </a:lnTo>
                  <a:lnTo>
                    <a:pt x="9" y="66"/>
                  </a:lnTo>
                  <a:lnTo>
                    <a:pt x="12" y="69"/>
                  </a:lnTo>
                  <a:lnTo>
                    <a:pt x="12" y="69"/>
                  </a:lnTo>
                  <a:lnTo>
                    <a:pt x="15" y="69"/>
                  </a:lnTo>
                  <a:lnTo>
                    <a:pt x="15" y="69"/>
                  </a:lnTo>
                  <a:lnTo>
                    <a:pt x="18" y="69"/>
                  </a:lnTo>
                  <a:lnTo>
                    <a:pt x="18" y="69"/>
                  </a:lnTo>
                  <a:lnTo>
                    <a:pt x="21" y="72"/>
                  </a:lnTo>
                  <a:lnTo>
                    <a:pt x="21" y="72"/>
                  </a:lnTo>
                  <a:lnTo>
                    <a:pt x="24" y="72"/>
                  </a:lnTo>
                  <a:lnTo>
                    <a:pt x="24" y="72"/>
                  </a:lnTo>
                  <a:lnTo>
                    <a:pt x="27" y="72"/>
                  </a:lnTo>
                  <a:lnTo>
                    <a:pt x="27" y="72"/>
                  </a:lnTo>
                  <a:lnTo>
                    <a:pt x="30" y="69"/>
                  </a:lnTo>
                  <a:lnTo>
                    <a:pt x="30" y="69"/>
                  </a:lnTo>
                  <a:lnTo>
                    <a:pt x="33" y="69"/>
                  </a:lnTo>
                  <a:lnTo>
                    <a:pt x="92" y="45"/>
                  </a:lnTo>
                  <a:lnTo>
                    <a:pt x="92" y="45"/>
                  </a:lnTo>
                  <a:lnTo>
                    <a:pt x="90" y="48"/>
                  </a:lnTo>
                  <a:lnTo>
                    <a:pt x="90" y="48"/>
                  </a:lnTo>
                  <a:lnTo>
                    <a:pt x="87" y="48"/>
                  </a:lnTo>
                  <a:lnTo>
                    <a:pt x="87" y="48"/>
                  </a:lnTo>
                  <a:lnTo>
                    <a:pt x="84" y="48"/>
                  </a:lnTo>
                  <a:lnTo>
                    <a:pt x="84" y="48"/>
                  </a:lnTo>
                  <a:lnTo>
                    <a:pt x="81" y="48"/>
                  </a:lnTo>
                  <a:lnTo>
                    <a:pt x="81" y="48"/>
                  </a:lnTo>
                  <a:lnTo>
                    <a:pt x="78" y="45"/>
                  </a:lnTo>
                  <a:lnTo>
                    <a:pt x="78" y="45"/>
                  </a:lnTo>
                  <a:lnTo>
                    <a:pt x="75" y="45"/>
                  </a:lnTo>
                  <a:lnTo>
                    <a:pt x="75" y="45"/>
                  </a:lnTo>
                  <a:lnTo>
                    <a:pt x="72" y="45"/>
                  </a:lnTo>
                  <a:lnTo>
                    <a:pt x="72" y="42"/>
                  </a:lnTo>
                  <a:lnTo>
                    <a:pt x="69" y="42"/>
                  </a:lnTo>
                  <a:lnTo>
                    <a:pt x="69" y="42"/>
                  </a:lnTo>
                  <a:lnTo>
                    <a:pt x="66" y="39"/>
                  </a:lnTo>
                  <a:lnTo>
                    <a:pt x="66" y="39"/>
                  </a:lnTo>
                  <a:lnTo>
                    <a:pt x="66" y="36"/>
                  </a:lnTo>
                  <a:lnTo>
                    <a:pt x="63" y="36"/>
                  </a:lnTo>
                  <a:lnTo>
                    <a:pt x="63" y="36"/>
                  </a:lnTo>
                  <a:lnTo>
                    <a:pt x="63" y="33"/>
                  </a:lnTo>
                  <a:lnTo>
                    <a:pt x="63" y="33"/>
                  </a:lnTo>
                  <a:lnTo>
                    <a:pt x="60" y="30"/>
                  </a:lnTo>
                  <a:lnTo>
                    <a:pt x="60" y="30"/>
                  </a:lnTo>
                  <a:lnTo>
                    <a:pt x="60" y="27"/>
                  </a:lnTo>
                  <a:lnTo>
                    <a:pt x="60" y="27"/>
                  </a:lnTo>
                  <a:lnTo>
                    <a:pt x="60" y="24"/>
                  </a:lnTo>
                  <a:lnTo>
                    <a:pt x="60" y="21"/>
                  </a:lnTo>
                  <a:lnTo>
                    <a:pt x="60" y="21"/>
                  </a:lnTo>
                  <a:lnTo>
                    <a:pt x="60" y="18"/>
                  </a:lnTo>
                  <a:lnTo>
                    <a:pt x="60" y="18"/>
                  </a:lnTo>
                  <a:lnTo>
                    <a:pt x="60" y="15"/>
                  </a:lnTo>
                  <a:lnTo>
                    <a:pt x="60" y="15"/>
                  </a:lnTo>
                  <a:lnTo>
                    <a:pt x="60" y="12"/>
                  </a:lnTo>
                  <a:lnTo>
                    <a:pt x="63" y="12"/>
                  </a:lnTo>
                  <a:lnTo>
                    <a:pt x="63" y="9"/>
                  </a:lnTo>
                  <a:lnTo>
                    <a:pt x="63" y="9"/>
                  </a:lnTo>
                  <a:lnTo>
                    <a:pt x="63" y="6"/>
                  </a:lnTo>
                  <a:lnTo>
                    <a:pt x="66" y="6"/>
                  </a:lnTo>
                  <a:lnTo>
                    <a:pt x="66" y="6"/>
                  </a:lnTo>
                  <a:lnTo>
                    <a:pt x="66" y="3"/>
                  </a:lnTo>
                  <a:lnTo>
                    <a:pt x="69" y="3"/>
                  </a:lnTo>
                  <a:lnTo>
                    <a:pt x="69" y="3"/>
                  </a:lnTo>
                  <a:lnTo>
                    <a:pt x="72" y="0"/>
                  </a:lnTo>
                  <a:lnTo>
                    <a:pt x="72" y="0"/>
                  </a:lnTo>
                  <a:lnTo>
                    <a:pt x="72" y="0"/>
                  </a:lnTo>
                  <a:lnTo>
                    <a:pt x="75" y="0"/>
                  </a:lnTo>
                  <a:lnTo>
                    <a:pt x="15" y="2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4"/>
            <p:cNvSpPr>
              <a:spLocks noChangeArrowheads="1"/>
            </p:cNvSpPr>
            <p:nvPr/>
          </p:nvSpPr>
          <p:spPr bwMode="auto">
            <a:xfrm>
              <a:off x="5310188" y="3636963"/>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5272088" y="3503613"/>
              <a:ext cx="128588" cy="195263"/>
            </a:xfrm>
            <a:custGeom>
              <a:avLst/>
              <a:gdLst>
                <a:gd name="T0" fmla="*/ 33 w 81"/>
                <a:gd name="T1" fmla="*/ 114 h 123"/>
                <a:gd name="T2" fmla="*/ 36 w 81"/>
                <a:gd name="T3" fmla="*/ 117 h 123"/>
                <a:gd name="T4" fmla="*/ 36 w 81"/>
                <a:gd name="T5" fmla="*/ 117 h 123"/>
                <a:gd name="T6" fmla="*/ 39 w 81"/>
                <a:gd name="T7" fmla="*/ 120 h 123"/>
                <a:gd name="T8" fmla="*/ 42 w 81"/>
                <a:gd name="T9" fmla="*/ 120 h 123"/>
                <a:gd name="T10" fmla="*/ 42 w 81"/>
                <a:gd name="T11" fmla="*/ 123 h 123"/>
                <a:gd name="T12" fmla="*/ 45 w 81"/>
                <a:gd name="T13" fmla="*/ 123 h 123"/>
                <a:gd name="T14" fmla="*/ 48 w 81"/>
                <a:gd name="T15" fmla="*/ 123 h 123"/>
                <a:gd name="T16" fmla="*/ 51 w 81"/>
                <a:gd name="T17" fmla="*/ 123 h 123"/>
                <a:gd name="T18" fmla="*/ 54 w 81"/>
                <a:gd name="T19" fmla="*/ 123 h 123"/>
                <a:gd name="T20" fmla="*/ 57 w 81"/>
                <a:gd name="T21" fmla="*/ 123 h 123"/>
                <a:gd name="T22" fmla="*/ 60 w 81"/>
                <a:gd name="T23" fmla="*/ 123 h 123"/>
                <a:gd name="T24" fmla="*/ 63 w 81"/>
                <a:gd name="T25" fmla="*/ 123 h 123"/>
                <a:gd name="T26" fmla="*/ 66 w 81"/>
                <a:gd name="T27" fmla="*/ 120 h 123"/>
                <a:gd name="T28" fmla="*/ 69 w 81"/>
                <a:gd name="T29" fmla="*/ 120 h 123"/>
                <a:gd name="T30" fmla="*/ 72 w 81"/>
                <a:gd name="T31" fmla="*/ 117 h 123"/>
                <a:gd name="T32" fmla="*/ 75 w 81"/>
                <a:gd name="T33" fmla="*/ 114 h 123"/>
                <a:gd name="T34" fmla="*/ 78 w 81"/>
                <a:gd name="T35" fmla="*/ 114 h 123"/>
                <a:gd name="T36" fmla="*/ 78 w 81"/>
                <a:gd name="T37" fmla="*/ 111 h 123"/>
                <a:gd name="T38" fmla="*/ 81 w 81"/>
                <a:gd name="T39" fmla="*/ 108 h 123"/>
                <a:gd name="T40" fmla="*/ 81 w 81"/>
                <a:gd name="T41" fmla="*/ 105 h 123"/>
                <a:gd name="T42" fmla="*/ 81 w 81"/>
                <a:gd name="T43" fmla="*/ 105 h 123"/>
                <a:gd name="T44" fmla="*/ 81 w 81"/>
                <a:gd name="T45" fmla="*/ 102 h 123"/>
                <a:gd name="T46" fmla="*/ 81 w 81"/>
                <a:gd name="T47" fmla="*/ 99 h 123"/>
                <a:gd name="T48" fmla="*/ 81 w 81"/>
                <a:gd name="T49" fmla="*/ 96 h 123"/>
                <a:gd name="T50" fmla="*/ 48 w 81"/>
                <a:gd name="T51" fmla="*/ 0 h 123"/>
                <a:gd name="T52" fmla="*/ 48 w 81"/>
                <a:gd name="T53" fmla="*/ 3 h 123"/>
                <a:gd name="T54" fmla="*/ 48 w 81"/>
                <a:gd name="T55" fmla="*/ 6 h 123"/>
                <a:gd name="T56" fmla="*/ 45 w 81"/>
                <a:gd name="T57" fmla="*/ 6 h 123"/>
                <a:gd name="T58" fmla="*/ 45 w 81"/>
                <a:gd name="T59" fmla="*/ 9 h 123"/>
                <a:gd name="T60" fmla="*/ 45 w 81"/>
                <a:gd name="T61" fmla="*/ 12 h 123"/>
                <a:gd name="T62" fmla="*/ 42 w 81"/>
                <a:gd name="T63" fmla="*/ 15 h 123"/>
                <a:gd name="T64" fmla="*/ 42 w 81"/>
                <a:gd name="T65" fmla="*/ 18 h 123"/>
                <a:gd name="T66" fmla="*/ 39 w 81"/>
                <a:gd name="T67" fmla="*/ 18 h 123"/>
                <a:gd name="T68" fmla="*/ 36 w 81"/>
                <a:gd name="T69" fmla="*/ 21 h 123"/>
                <a:gd name="T70" fmla="*/ 33 w 81"/>
                <a:gd name="T71" fmla="*/ 21 h 123"/>
                <a:gd name="T72" fmla="*/ 30 w 81"/>
                <a:gd name="T73" fmla="*/ 24 h 123"/>
                <a:gd name="T74" fmla="*/ 27 w 81"/>
                <a:gd name="T75" fmla="*/ 24 h 123"/>
                <a:gd name="T76" fmla="*/ 24 w 81"/>
                <a:gd name="T77" fmla="*/ 27 h 123"/>
                <a:gd name="T78" fmla="*/ 21 w 81"/>
                <a:gd name="T79" fmla="*/ 27 h 123"/>
                <a:gd name="T80" fmla="*/ 18 w 81"/>
                <a:gd name="T81" fmla="*/ 27 h 123"/>
                <a:gd name="T82" fmla="*/ 15 w 81"/>
                <a:gd name="T83" fmla="*/ 27 h 123"/>
                <a:gd name="T84" fmla="*/ 12 w 81"/>
                <a:gd name="T85" fmla="*/ 27 h 123"/>
                <a:gd name="T86" fmla="*/ 9 w 81"/>
                <a:gd name="T87" fmla="*/ 24 h 123"/>
                <a:gd name="T88" fmla="*/ 6 w 81"/>
                <a:gd name="T89" fmla="*/ 24 h 123"/>
                <a:gd name="T90" fmla="*/ 6 w 81"/>
                <a:gd name="T91" fmla="*/ 24 h 123"/>
                <a:gd name="T92" fmla="*/ 3 w 81"/>
                <a:gd name="T93" fmla="*/ 21 h 123"/>
                <a:gd name="T94" fmla="*/ 0 w 81"/>
                <a:gd name="T95" fmla="*/ 21 h 123"/>
                <a:gd name="T96" fmla="*/ 0 w 81"/>
                <a:gd name="T97" fmla="*/ 18 h 123"/>
                <a:gd name="T98" fmla="*/ 0 w 81"/>
                <a:gd name="T99"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123">
                  <a:moveTo>
                    <a:pt x="33" y="114"/>
                  </a:moveTo>
                  <a:lnTo>
                    <a:pt x="33" y="114"/>
                  </a:lnTo>
                  <a:lnTo>
                    <a:pt x="36" y="114"/>
                  </a:lnTo>
                  <a:lnTo>
                    <a:pt x="36" y="117"/>
                  </a:lnTo>
                  <a:lnTo>
                    <a:pt x="36" y="117"/>
                  </a:lnTo>
                  <a:lnTo>
                    <a:pt x="36" y="117"/>
                  </a:lnTo>
                  <a:lnTo>
                    <a:pt x="39" y="120"/>
                  </a:lnTo>
                  <a:lnTo>
                    <a:pt x="39" y="120"/>
                  </a:lnTo>
                  <a:lnTo>
                    <a:pt x="39" y="120"/>
                  </a:lnTo>
                  <a:lnTo>
                    <a:pt x="42" y="120"/>
                  </a:lnTo>
                  <a:lnTo>
                    <a:pt x="42" y="123"/>
                  </a:lnTo>
                  <a:lnTo>
                    <a:pt x="42" y="123"/>
                  </a:lnTo>
                  <a:lnTo>
                    <a:pt x="45" y="123"/>
                  </a:lnTo>
                  <a:lnTo>
                    <a:pt x="45" y="123"/>
                  </a:lnTo>
                  <a:lnTo>
                    <a:pt x="48" y="123"/>
                  </a:lnTo>
                  <a:lnTo>
                    <a:pt x="48" y="123"/>
                  </a:lnTo>
                  <a:lnTo>
                    <a:pt x="51" y="123"/>
                  </a:lnTo>
                  <a:lnTo>
                    <a:pt x="51" y="123"/>
                  </a:lnTo>
                  <a:lnTo>
                    <a:pt x="54" y="123"/>
                  </a:lnTo>
                  <a:lnTo>
                    <a:pt x="54" y="123"/>
                  </a:lnTo>
                  <a:lnTo>
                    <a:pt x="57" y="123"/>
                  </a:lnTo>
                  <a:lnTo>
                    <a:pt x="57" y="123"/>
                  </a:lnTo>
                  <a:lnTo>
                    <a:pt x="60" y="123"/>
                  </a:lnTo>
                  <a:lnTo>
                    <a:pt x="60" y="123"/>
                  </a:lnTo>
                  <a:lnTo>
                    <a:pt x="63" y="123"/>
                  </a:lnTo>
                  <a:lnTo>
                    <a:pt x="63" y="123"/>
                  </a:lnTo>
                  <a:lnTo>
                    <a:pt x="66" y="120"/>
                  </a:lnTo>
                  <a:lnTo>
                    <a:pt x="66" y="120"/>
                  </a:lnTo>
                  <a:lnTo>
                    <a:pt x="69" y="120"/>
                  </a:lnTo>
                  <a:lnTo>
                    <a:pt x="69" y="120"/>
                  </a:lnTo>
                  <a:lnTo>
                    <a:pt x="72" y="117"/>
                  </a:lnTo>
                  <a:lnTo>
                    <a:pt x="72" y="117"/>
                  </a:lnTo>
                  <a:lnTo>
                    <a:pt x="72" y="117"/>
                  </a:lnTo>
                  <a:lnTo>
                    <a:pt x="75" y="114"/>
                  </a:lnTo>
                  <a:lnTo>
                    <a:pt x="75" y="114"/>
                  </a:lnTo>
                  <a:lnTo>
                    <a:pt x="78" y="114"/>
                  </a:lnTo>
                  <a:lnTo>
                    <a:pt x="78" y="111"/>
                  </a:lnTo>
                  <a:lnTo>
                    <a:pt x="78" y="111"/>
                  </a:lnTo>
                  <a:lnTo>
                    <a:pt x="78" y="111"/>
                  </a:lnTo>
                  <a:lnTo>
                    <a:pt x="81" y="108"/>
                  </a:lnTo>
                  <a:lnTo>
                    <a:pt x="81" y="108"/>
                  </a:lnTo>
                  <a:lnTo>
                    <a:pt x="81" y="105"/>
                  </a:lnTo>
                  <a:lnTo>
                    <a:pt x="81" y="105"/>
                  </a:lnTo>
                  <a:lnTo>
                    <a:pt x="81" y="105"/>
                  </a:lnTo>
                  <a:lnTo>
                    <a:pt x="81" y="102"/>
                  </a:lnTo>
                  <a:lnTo>
                    <a:pt x="81" y="102"/>
                  </a:lnTo>
                  <a:lnTo>
                    <a:pt x="81" y="99"/>
                  </a:lnTo>
                  <a:lnTo>
                    <a:pt x="81" y="99"/>
                  </a:lnTo>
                  <a:lnTo>
                    <a:pt x="81" y="99"/>
                  </a:lnTo>
                  <a:lnTo>
                    <a:pt x="81" y="96"/>
                  </a:lnTo>
                  <a:lnTo>
                    <a:pt x="45" y="0"/>
                  </a:lnTo>
                  <a:lnTo>
                    <a:pt x="48" y="0"/>
                  </a:lnTo>
                  <a:lnTo>
                    <a:pt x="48" y="0"/>
                  </a:lnTo>
                  <a:lnTo>
                    <a:pt x="48" y="3"/>
                  </a:lnTo>
                  <a:lnTo>
                    <a:pt x="48" y="3"/>
                  </a:lnTo>
                  <a:lnTo>
                    <a:pt x="48" y="6"/>
                  </a:lnTo>
                  <a:lnTo>
                    <a:pt x="48" y="6"/>
                  </a:lnTo>
                  <a:lnTo>
                    <a:pt x="45" y="6"/>
                  </a:lnTo>
                  <a:lnTo>
                    <a:pt x="45" y="9"/>
                  </a:lnTo>
                  <a:lnTo>
                    <a:pt x="45" y="9"/>
                  </a:lnTo>
                  <a:lnTo>
                    <a:pt x="45" y="12"/>
                  </a:lnTo>
                  <a:lnTo>
                    <a:pt x="45" y="12"/>
                  </a:lnTo>
                  <a:lnTo>
                    <a:pt x="45" y="12"/>
                  </a:lnTo>
                  <a:lnTo>
                    <a:pt x="42" y="15"/>
                  </a:lnTo>
                  <a:lnTo>
                    <a:pt x="42" y="15"/>
                  </a:lnTo>
                  <a:lnTo>
                    <a:pt x="42" y="18"/>
                  </a:lnTo>
                  <a:lnTo>
                    <a:pt x="39" y="18"/>
                  </a:lnTo>
                  <a:lnTo>
                    <a:pt x="39" y="18"/>
                  </a:lnTo>
                  <a:lnTo>
                    <a:pt x="39" y="21"/>
                  </a:lnTo>
                  <a:lnTo>
                    <a:pt x="36" y="21"/>
                  </a:lnTo>
                  <a:lnTo>
                    <a:pt x="36" y="21"/>
                  </a:lnTo>
                  <a:lnTo>
                    <a:pt x="33" y="21"/>
                  </a:lnTo>
                  <a:lnTo>
                    <a:pt x="33" y="24"/>
                  </a:lnTo>
                  <a:lnTo>
                    <a:pt x="30" y="24"/>
                  </a:lnTo>
                  <a:lnTo>
                    <a:pt x="30" y="24"/>
                  </a:lnTo>
                  <a:lnTo>
                    <a:pt x="27" y="24"/>
                  </a:lnTo>
                  <a:lnTo>
                    <a:pt x="27" y="24"/>
                  </a:lnTo>
                  <a:lnTo>
                    <a:pt x="24" y="27"/>
                  </a:lnTo>
                  <a:lnTo>
                    <a:pt x="24" y="27"/>
                  </a:lnTo>
                  <a:lnTo>
                    <a:pt x="21" y="27"/>
                  </a:lnTo>
                  <a:lnTo>
                    <a:pt x="21" y="27"/>
                  </a:lnTo>
                  <a:lnTo>
                    <a:pt x="18" y="27"/>
                  </a:lnTo>
                  <a:lnTo>
                    <a:pt x="18" y="27"/>
                  </a:lnTo>
                  <a:lnTo>
                    <a:pt x="15" y="27"/>
                  </a:lnTo>
                  <a:lnTo>
                    <a:pt x="15" y="27"/>
                  </a:lnTo>
                  <a:lnTo>
                    <a:pt x="12" y="27"/>
                  </a:lnTo>
                  <a:lnTo>
                    <a:pt x="12" y="27"/>
                  </a:lnTo>
                  <a:lnTo>
                    <a:pt x="9" y="24"/>
                  </a:lnTo>
                  <a:lnTo>
                    <a:pt x="9" y="24"/>
                  </a:lnTo>
                  <a:lnTo>
                    <a:pt x="6" y="24"/>
                  </a:lnTo>
                  <a:lnTo>
                    <a:pt x="6" y="24"/>
                  </a:lnTo>
                  <a:lnTo>
                    <a:pt x="6" y="24"/>
                  </a:lnTo>
                  <a:lnTo>
                    <a:pt x="3" y="21"/>
                  </a:lnTo>
                  <a:lnTo>
                    <a:pt x="3" y="21"/>
                  </a:lnTo>
                  <a:lnTo>
                    <a:pt x="3" y="21"/>
                  </a:lnTo>
                  <a:lnTo>
                    <a:pt x="0" y="21"/>
                  </a:lnTo>
                  <a:lnTo>
                    <a:pt x="0" y="18"/>
                  </a:lnTo>
                  <a:lnTo>
                    <a:pt x="0" y="18"/>
                  </a:lnTo>
                  <a:lnTo>
                    <a:pt x="0" y="18"/>
                  </a:lnTo>
                  <a:lnTo>
                    <a:pt x="0" y="15"/>
                  </a:lnTo>
                  <a:lnTo>
                    <a:pt x="33" y="11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6"/>
            <p:cNvSpPr>
              <a:spLocks noChangeArrowheads="1"/>
            </p:cNvSpPr>
            <p:nvPr/>
          </p:nvSpPr>
          <p:spPr bwMode="auto">
            <a:xfrm>
              <a:off x="3162300" y="4795838"/>
              <a:ext cx="279400" cy="28098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2862263" y="4967288"/>
              <a:ext cx="390525" cy="322263"/>
            </a:xfrm>
            <a:custGeom>
              <a:avLst/>
              <a:gdLst>
                <a:gd name="T0" fmla="*/ 243 w 246"/>
                <a:gd name="T1" fmla="*/ 42 h 203"/>
                <a:gd name="T2" fmla="*/ 243 w 246"/>
                <a:gd name="T3" fmla="*/ 42 h 203"/>
                <a:gd name="T4" fmla="*/ 246 w 246"/>
                <a:gd name="T5" fmla="*/ 39 h 203"/>
                <a:gd name="T6" fmla="*/ 246 w 246"/>
                <a:gd name="T7" fmla="*/ 36 h 203"/>
                <a:gd name="T8" fmla="*/ 246 w 246"/>
                <a:gd name="T9" fmla="*/ 36 h 203"/>
                <a:gd name="T10" fmla="*/ 246 w 246"/>
                <a:gd name="T11" fmla="*/ 33 h 203"/>
                <a:gd name="T12" fmla="*/ 246 w 246"/>
                <a:gd name="T13" fmla="*/ 30 h 203"/>
                <a:gd name="T14" fmla="*/ 246 w 246"/>
                <a:gd name="T15" fmla="*/ 27 h 203"/>
                <a:gd name="T16" fmla="*/ 243 w 246"/>
                <a:gd name="T17" fmla="*/ 24 h 203"/>
                <a:gd name="T18" fmla="*/ 243 w 246"/>
                <a:gd name="T19" fmla="*/ 21 h 203"/>
                <a:gd name="T20" fmla="*/ 243 w 246"/>
                <a:gd name="T21" fmla="*/ 18 h 203"/>
                <a:gd name="T22" fmla="*/ 240 w 246"/>
                <a:gd name="T23" fmla="*/ 15 h 203"/>
                <a:gd name="T24" fmla="*/ 237 w 246"/>
                <a:gd name="T25" fmla="*/ 12 h 203"/>
                <a:gd name="T26" fmla="*/ 237 w 246"/>
                <a:gd name="T27" fmla="*/ 12 h 203"/>
                <a:gd name="T28" fmla="*/ 234 w 246"/>
                <a:gd name="T29" fmla="*/ 9 h 203"/>
                <a:gd name="T30" fmla="*/ 231 w 246"/>
                <a:gd name="T31" fmla="*/ 6 h 203"/>
                <a:gd name="T32" fmla="*/ 228 w 246"/>
                <a:gd name="T33" fmla="*/ 6 h 203"/>
                <a:gd name="T34" fmla="*/ 228 w 246"/>
                <a:gd name="T35" fmla="*/ 3 h 203"/>
                <a:gd name="T36" fmla="*/ 225 w 246"/>
                <a:gd name="T37" fmla="*/ 3 h 203"/>
                <a:gd name="T38" fmla="*/ 222 w 246"/>
                <a:gd name="T39" fmla="*/ 3 h 203"/>
                <a:gd name="T40" fmla="*/ 219 w 246"/>
                <a:gd name="T41" fmla="*/ 0 h 203"/>
                <a:gd name="T42" fmla="*/ 216 w 246"/>
                <a:gd name="T43" fmla="*/ 0 h 203"/>
                <a:gd name="T44" fmla="*/ 216 w 246"/>
                <a:gd name="T45" fmla="*/ 3 h 203"/>
                <a:gd name="T46" fmla="*/ 213 w 246"/>
                <a:gd name="T47" fmla="*/ 3 h 203"/>
                <a:gd name="T48" fmla="*/ 210 w 246"/>
                <a:gd name="T49" fmla="*/ 3 h 203"/>
                <a:gd name="T50" fmla="*/ 3 w 246"/>
                <a:gd name="T51" fmla="*/ 164 h 203"/>
                <a:gd name="T52" fmla="*/ 3 w 246"/>
                <a:gd name="T53" fmla="*/ 161 h 203"/>
                <a:gd name="T54" fmla="*/ 6 w 246"/>
                <a:gd name="T55" fmla="*/ 161 h 203"/>
                <a:gd name="T56" fmla="*/ 9 w 246"/>
                <a:gd name="T57" fmla="*/ 161 h 203"/>
                <a:gd name="T58" fmla="*/ 9 w 246"/>
                <a:gd name="T59" fmla="*/ 161 h 203"/>
                <a:gd name="T60" fmla="*/ 12 w 246"/>
                <a:gd name="T61" fmla="*/ 161 h 203"/>
                <a:gd name="T62" fmla="*/ 15 w 246"/>
                <a:gd name="T63" fmla="*/ 164 h 203"/>
                <a:gd name="T64" fmla="*/ 18 w 246"/>
                <a:gd name="T65" fmla="*/ 164 h 203"/>
                <a:gd name="T66" fmla="*/ 21 w 246"/>
                <a:gd name="T67" fmla="*/ 167 h 203"/>
                <a:gd name="T68" fmla="*/ 24 w 246"/>
                <a:gd name="T69" fmla="*/ 167 h 203"/>
                <a:gd name="T70" fmla="*/ 24 w 246"/>
                <a:gd name="T71" fmla="*/ 170 h 203"/>
                <a:gd name="T72" fmla="*/ 27 w 246"/>
                <a:gd name="T73" fmla="*/ 173 h 203"/>
                <a:gd name="T74" fmla="*/ 30 w 246"/>
                <a:gd name="T75" fmla="*/ 176 h 203"/>
                <a:gd name="T76" fmla="*/ 30 w 246"/>
                <a:gd name="T77" fmla="*/ 179 h 203"/>
                <a:gd name="T78" fmla="*/ 33 w 246"/>
                <a:gd name="T79" fmla="*/ 179 h 203"/>
                <a:gd name="T80" fmla="*/ 33 w 246"/>
                <a:gd name="T81" fmla="*/ 182 h 203"/>
                <a:gd name="T82" fmla="*/ 36 w 246"/>
                <a:gd name="T83" fmla="*/ 185 h 203"/>
                <a:gd name="T84" fmla="*/ 36 w 246"/>
                <a:gd name="T85" fmla="*/ 188 h 203"/>
                <a:gd name="T86" fmla="*/ 36 w 246"/>
                <a:gd name="T87" fmla="*/ 191 h 203"/>
                <a:gd name="T88" fmla="*/ 36 w 246"/>
                <a:gd name="T89" fmla="*/ 194 h 203"/>
                <a:gd name="T90" fmla="*/ 36 w 246"/>
                <a:gd name="T91" fmla="*/ 197 h 203"/>
                <a:gd name="T92" fmla="*/ 36 w 246"/>
                <a:gd name="T93" fmla="*/ 200 h 203"/>
                <a:gd name="T94" fmla="*/ 33 w 246"/>
                <a:gd name="T95" fmla="*/ 200 h 203"/>
                <a:gd name="T96" fmla="*/ 33 w 246"/>
                <a:gd name="T97" fmla="*/ 203 h 203"/>
                <a:gd name="T98" fmla="*/ 33 w 246"/>
                <a:gd name="T9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203">
                  <a:moveTo>
                    <a:pt x="243" y="42"/>
                  </a:moveTo>
                  <a:lnTo>
                    <a:pt x="243" y="42"/>
                  </a:lnTo>
                  <a:lnTo>
                    <a:pt x="243" y="42"/>
                  </a:lnTo>
                  <a:lnTo>
                    <a:pt x="243" y="42"/>
                  </a:lnTo>
                  <a:lnTo>
                    <a:pt x="243" y="39"/>
                  </a:lnTo>
                  <a:lnTo>
                    <a:pt x="246" y="39"/>
                  </a:lnTo>
                  <a:lnTo>
                    <a:pt x="246" y="39"/>
                  </a:lnTo>
                  <a:lnTo>
                    <a:pt x="246" y="36"/>
                  </a:lnTo>
                  <a:lnTo>
                    <a:pt x="246" y="36"/>
                  </a:lnTo>
                  <a:lnTo>
                    <a:pt x="246" y="36"/>
                  </a:lnTo>
                  <a:lnTo>
                    <a:pt x="246" y="33"/>
                  </a:lnTo>
                  <a:lnTo>
                    <a:pt x="246" y="33"/>
                  </a:lnTo>
                  <a:lnTo>
                    <a:pt x="246" y="30"/>
                  </a:lnTo>
                  <a:lnTo>
                    <a:pt x="246" y="30"/>
                  </a:lnTo>
                  <a:lnTo>
                    <a:pt x="246" y="27"/>
                  </a:lnTo>
                  <a:lnTo>
                    <a:pt x="246" y="27"/>
                  </a:lnTo>
                  <a:lnTo>
                    <a:pt x="246" y="24"/>
                  </a:lnTo>
                  <a:lnTo>
                    <a:pt x="243" y="24"/>
                  </a:lnTo>
                  <a:lnTo>
                    <a:pt x="243" y="24"/>
                  </a:lnTo>
                  <a:lnTo>
                    <a:pt x="243" y="21"/>
                  </a:lnTo>
                  <a:lnTo>
                    <a:pt x="243" y="21"/>
                  </a:lnTo>
                  <a:lnTo>
                    <a:pt x="243" y="18"/>
                  </a:lnTo>
                  <a:lnTo>
                    <a:pt x="240" y="18"/>
                  </a:lnTo>
                  <a:lnTo>
                    <a:pt x="240" y="15"/>
                  </a:lnTo>
                  <a:lnTo>
                    <a:pt x="240" y="15"/>
                  </a:lnTo>
                  <a:lnTo>
                    <a:pt x="237" y="12"/>
                  </a:lnTo>
                  <a:lnTo>
                    <a:pt x="237" y="12"/>
                  </a:lnTo>
                  <a:lnTo>
                    <a:pt x="237" y="12"/>
                  </a:lnTo>
                  <a:lnTo>
                    <a:pt x="234" y="9"/>
                  </a:lnTo>
                  <a:lnTo>
                    <a:pt x="234" y="9"/>
                  </a:lnTo>
                  <a:lnTo>
                    <a:pt x="234" y="9"/>
                  </a:lnTo>
                  <a:lnTo>
                    <a:pt x="231" y="6"/>
                  </a:lnTo>
                  <a:lnTo>
                    <a:pt x="231" y="6"/>
                  </a:lnTo>
                  <a:lnTo>
                    <a:pt x="228" y="6"/>
                  </a:lnTo>
                  <a:lnTo>
                    <a:pt x="228" y="3"/>
                  </a:lnTo>
                  <a:lnTo>
                    <a:pt x="228" y="3"/>
                  </a:lnTo>
                  <a:lnTo>
                    <a:pt x="225" y="3"/>
                  </a:lnTo>
                  <a:lnTo>
                    <a:pt x="225" y="3"/>
                  </a:lnTo>
                  <a:lnTo>
                    <a:pt x="222" y="3"/>
                  </a:lnTo>
                  <a:lnTo>
                    <a:pt x="222" y="3"/>
                  </a:lnTo>
                  <a:lnTo>
                    <a:pt x="219" y="3"/>
                  </a:lnTo>
                  <a:lnTo>
                    <a:pt x="219" y="0"/>
                  </a:lnTo>
                  <a:lnTo>
                    <a:pt x="219" y="0"/>
                  </a:lnTo>
                  <a:lnTo>
                    <a:pt x="216" y="0"/>
                  </a:lnTo>
                  <a:lnTo>
                    <a:pt x="216" y="3"/>
                  </a:lnTo>
                  <a:lnTo>
                    <a:pt x="216" y="3"/>
                  </a:lnTo>
                  <a:lnTo>
                    <a:pt x="213" y="3"/>
                  </a:lnTo>
                  <a:lnTo>
                    <a:pt x="213" y="3"/>
                  </a:lnTo>
                  <a:lnTo>
                    <a:pt x="213" y="3"/>
                  </a:lnTo>
                  <a:lnTo>
                    <a:pt x="210" y="3"/>
                  </a:lnTo>
                  <a:lnTo>
                    <a:pt x="0" y="164"/>
                  </a:lnTo>
                  <a:lnTo>
                    <a:pt x="3" y="164"/>
                  </a:lnTo>
                  <a:lnTo>
                    <a:pt x="3" y="164"/>
                  </a:lnTo>
                  <a:lnTo>
                    <a:pt x="3" y="161"/>
                  </a:lnTo>
                  <a:lnTo>
                    <a:pt x="6" y="161"/>
                  </a:lnTo>
                  <a:lnTo>
                    <a:pt x="6" y="161"/>
                  </a:lnTo>
                  <a:lnTo>
                    <a:pt x="6" y="161"/>
                  </a:lnTo>
                  <a:lnTo>
                    <a:pt x="9" y="161"/>
                  </a:lnTo>
                  <a:lnTo>
                    <a:pt x="9" y="161"/>
                  </a:lnTo>
                  <a:lnTo>
                    <a:pt x="9" y="161"/>
                  </a:lnTo>
                  <a:lnTo>
                    <a:pt x="12" y="161"/>
                  </a:lnTo>
                  <a:lnTo>
                    <a:pt x="12" y="161"/>
                  </a:lnTo>
                  <a:lnTo>
                    <a:pt x="15" y="164"/>
                  </a:lnTo>
                  <a:lnTo>
                    <a:pt x="15" y="164"/>
                  </a:lnTo>
                  <a:lnTo>
                    <a:pt x="15" y="164"/>
                  </a:lnTo>
                  <a:lnTo>
                    <a:pt x="18" y="164"/>
                  </a:lnTo>
                  <a:lnTo>
                    <a:pt x="18" y="164"/>
                  </a:lnTo>
                  <a:lnTo>
                    <a:pt x="21" y="167"/>
                  </a:lnTo>
                  <a:lnTo>
                    <a:pt x="21" y="167"/>
                  </a:lnTo>
                  <a:lnTo>
                    <a:pt x="24" y="167"/>
                  </a:lnTo>
                  <a:lnTo>
                    <a:pt x="24" y="170"/>
                  </a:lnTo>
                  <a:lnTo>
                    <a:pt x="24" y="170"/>
                  </a:lnTo>
                  <a:lnTo>
                    <a:pt x="27" y="170"/>
                  </a:lnTo>
                  <a:lnTo>
                    <a:pt x="27" y="173"/>
                  </a:lnTo>
                  <a:lnTo>
                    <a:pt x="27" y="173"/>
                  </a:lnTo>
                  <a:lnTo>
                    <a:pt x="30" y="176"/>
                  </a:lnTo>
                  <a:lnTo>
                    <a:pt x="30" y="176"/>
                  </a:lnTo>
                  <a:lnTo>
                    <a:pt x="30" y="179"/>
                  </a:lnTo>
                  <a:lnTo>
                    <a:pt x="33" y="179"/>
                  </a:lnTo>
                  <a:lnTo>
                    <a:pt x="33" y="179"/>
                  </a:lnTo>
                  <a:lnTo>
                    <a:pt x="33" y="182"/>
                  </a:lnTo>
                  <a:lnTo>
                    <a:pt x="33" y="182"/>
                  </a:lnTo>
                  <a:lnTo>
                    <a:pt x="33" y="185"/>
                  </a:lnTo>
                  <a:lnTo>
                    <a:pt x="36" y="185"/>
                  </a:lnTo>
                  <a:lnTo>
                    <a:pt x="36" y="188"/>
                  </a:lnTo>
                  <a:lnTo>
                    <a:pt x="36" y="188"/>
                  </a:lnTo>
                  <a:lnTo>
                    <a:pt x="36" y="191"/>
                  </a:lnTo>
                  <a:lnTo>
                    <a:pt x="36" y="191"/>
                  </a:lnTo>
                  <a:lnTo>
                    <a:pt x="36" y="194"/>
                  </a:lnTo>
                  <a:lnTo>
                    <a:pt x="36" y="194"/>
                  </a:lnTo>
                  <a:lnTo>
                    <a:pt x="36" y="194"/>
                  </a:lnTo>
                  <a:lnTo>
                    <a:pt x="36" y="197"/>
                  </a:lnTo>
                  <a:lnTo>
                    <a:pt x="36" y="197"/>
                  </a:lnTo>
                  <a:lnTo>
                    <a:pt x="36" y="200"/>
                  </a:lnTo>
                  <a:lnTo>
                    <a:pt x="36" y="200"/>
                  </a:lnTo>
                  <a:lnTo>
                    <a:pt x="33" y="200"/>
                  </a:lnTo>
                  <a:lnTo>
                    <a:pt x="33" y="203"/>
                  </a:lnTo>
                  <a:lnTo>
                    <a:pt x="33" y="203"/>
                  </a:lnTo>
                  <a:lnTo>
                    <a:pt x="33" y="203"/>
                  </a:lnTo>
                  <a:lnTo>
                    <a:pt x="33" y="203"/>
                  </a:lnTo>
                  <a:lnTo>
                    <a:pt x="243"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3413125" y="4953000"/>
              <a:ext cx="338138" cy="198438"/>
            </a:xfrm>
            <a:custGeom>
              <a:avLst/>
              <a:gdLst>
                <a:gd name="T0" fmla="*/ 18 w 213"/>
                <a:gd name="T1" fmla="*/ 0 h 125"/>
                <a:gd name="T2" fmla="*/ 18 w 213"/>
                <a:gd name="T3" fmla="*/ 3 h 125"/>
                <a:gd name="T4" fmla="*/ 18 w 213"/>
                <a:gd name="T5" fmla="*/ 3 h 125"/>
                <a:gd name="T6" fmla="*/ 18 w 213"/>
                <a:gd name="T7" fmla="*/ 3 h 125"/>
                <a:gd name="T8" fmla="*/ 18 w 213"/>
                <a:gd name="T9" fmla="*/ 6 h 125"/>
                <a:gd name="T10" fmla="*/ 15 w 213"/>
                <a:gd name="T11" fmla="*/ 6 h 125"/>
                <a:gd name="T12" fmla="*/ 15 w 213"/>
                <a:gd name="T13" fmla="*/ 9 h 125"/>
                <a:gd name="T14" fmla="*/ 15 w 213"/>
                <a:gd name="T15" fmla="*/ 9 h 125"/>
                <a:gd name="T16" fmla="*/ 12 w 213"/>
                <a:gd name="T17" fmla="*/ 12 h 125"/>
                <a:gd name="T18" fmla="*/ 12 w 213"/>
                <a:gd name="T19" fmla="*/ 15 h 125"/>
                <a:gd name="T20" fmla="*/ 9 w 213"/>
                <a:gd name="T21" fmla="*/ 18 h 125"/>
                <a:gd name="T22" fmla="*/ 9 w 213"/>
                <a:gd name="T23" fmla="*/ 21 h 125"/>
                <a:gd name="T24" fmla="*/ 9 w 213"/>
                <a:gd name="T25" fmla="*/ 24 h 125"/>
                <a:gd name="T26" fmla="*/ 6 w 213"/>
                <a:gd name="T27" fmla="*/ 27 h 125"/>
                <a:gd name="T28" fmla="*/ 6 w 213"/>
                <a:gd name="T29" fmla="*/ 30 h 125"/>
                <a:gd name="T30" fmla="*/ 3 w 213"/>
                <a:gd name="T31" fmla="*/ 33 h 125"/>
                <a:gd name="T32" fmla="*/ 3 w 213"/>
                <a:gd name="T33" fmla="*/ 36 h 125"/>
                <a:gd name="T34" fmla="*/ 3 w 213"/>
                <a:gd name="T35" fmla="*/ 39 h 125"/>
                <a:gd name="T36" fmla="*/ 3 w 213"/>
                <a:gd name="T37" fmla="*/ 39 h 125"/>
                <a:gd name="T38" fmla="*/ 0 w 213"/>
                <a:gd name="T39" fmla="*/ 42 h 125"/>
                <a:gd name="T40" fmla="*/ 0 w 213"/>
                <a:gd name="T41" fmla="*/ 45 h 125"/>
                <a:gd name="T42" fmla="*/ 0 w 213"/>
                <a:gd name="T43" fmla="*/ 45 h 125"/>
                <a:gd name="T44" fmla="*/ 0 w 213"/>
                <a:gd name="T45" fmla="*/ 45 h 125"/>
                <a:gd name="T46" fmla="*/ 0 w 213"/>
                <a:gd name="T47" fmla="*/ 48 h 125"/>
                <a:gd name="T48" fmla="*/ 0 w 213"/>
                <a:gd name="T49" fmla="*/ 48 h 125"/>
                <a:gd name="T50" fmla="*/ 195 w 213"/>
                <a:gd name="T51" fmla="*/ 125 h 125"/>
                <a:gd name="T52" fmla="*/ 195 w 213"/>
                <a:gd name="T53" fmla="*/ 125 h 125"/>
                <a:gd name="T54" fmla="*/ 195 w 213"/>
                <a:gd name="T55" fmla="*/ 125 h 125"/>
                <a:gd name="T56" fmla="*/ 195 w 213"/>
                <a:gd name="T57" fmla="*/ 125 h 125"/>
                <a:gd name="T58" fmla="*/ 195 w 213"/>
                <a:gd name="T59" fmla="*/ 122 h 125"/>
                <a:gd name="T60" fmla="*/ 195 w 213"/>
                <a:gd name="T61" fmla="*/ 119 h 125"/>
                <a:gd name="T62" fmla="*/ 198 w 213"/>
                <a:gd name="T63" fmla="*/ 119 h 125"/>
                <a:gd name="T64" fmla="*/ 198 w 213"/>
                <a:gd name="T65" fmla="*/ 116 h 125"/>
                <a:gd name="T66" fmla="*/ 198 w 213"/>
                <a:gd name="T67" fmla="*/ 113 h 125"/>
                <a:gd name="T68" fmla="*/ 201 w 213"/>
                <a:gd name="T69" fmla="*/ 110 h 125"/>
                <a:gd name="T70" fmla="*/ 201 w 213"/>
                <a:gd name="T71" fmla="*/ 107 h 125"/>
                <a:gd name="T72" fmla="*/ 201 w 213"/>
                <a:gd name="T73" fmla="*/ 104 h 125"/>
                <a:gd name="T74" fmla="*/ 204 w 213"/>
                <a:gd name="T75" fmla="*/ 101 h 125"/>
                <a:gd name="T76" fmla="*/ 204 w 213"/>
                <a:gd name="T77" fmla="*/ 98 h 125"/>
                <a:gd name="T78" fmla="*/ 207 w 213"/>
                <a:gd name="T79" fmla="*/ 95 h 125"/>
                <a:gd name="T80" fmla="*/ 207 w 213"/>
                <a:gd name="T81" fmla="*/ 92 h 125"/>
                <a:gd name="T82" fmla="*/ 207 w 213"/>
                <a:gd name="T83" fmla="*/ 92 h 125"/>
                <a:gd name="T84" fmla="*/ 210 w 213"/>
                <a:gd name="T85" fmla="*/ 89 h 125"/>
                <a:gd name="T86" fmla="*/ 210 w 213"/>
                <a:gd name="T87" fmla="*/ 86 h 125"/>
                <a:gd name="T88" fmla="*/ 210 w 213"/>
                <a:gd name="T89" fmla="*/ 83 h 125"/>
                <a:gd name="T90" fmla="*/ 213 w 213"/>
                <a:gd name="T91" fmla="*/ 83 h 125"/>
                <a:gd name="T92" fmla="*/ 213 w 213"/>
                <a:gd name="T93" fmla="*/ 83 h 125"/>
                <a:gd name="T94" fmla="*/ 213 w 213"/>
                <a:gd name="T95" fmla="*/ 80 h 125"/>
                <a:gd name="T96" fmla="*/ 213 w 213"/>
                <a:gd name="T97" fmla="*/ 80 h 125"/>
                <a:gd name="T98" fmla="*/ 213 w 213"/>
                <a:gd name="T99" fmla="*/ 8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 h="125">
                  <a:moveTo>
                    <a:pt x="18" y="0"/>
                  </a:moveTo>
                  <a:lnTo>
                    <a:pt x="18" y="0"/>
                  </a:lnTo>
                  <a:lnTo>
                    <a:pt x="18" y="0"/>
                  </a:lnTo>
                  <a:lnTo>
                    <a:pt x="18" y="3"/>
                  </a:lnTo>
                  <a:lnTo>
                    <a:pt x="18" y="3"/>
                  </a:lnTo>
                  <a:lnTo>
                    <a:pt x="18" y="3"/>
                  </a:lnTo>
                  <a:lnTo>
                    <a:pt x="18" y="3"/>
                  </a:lnTo>
                  <a:lnTo>
                    <a:pt x="18" y="3"/>
                  </a:lnTo>
                  <a:lnTo>
                    <a:pt x="18" y="3"/>
                  </a:lnTo>
                  <a:lnTo>
                    <a:pt x="18" y="6"/>
                  </a:lnTo>
                  <a:lnTo>
                    <a:pt x="15" y="6"/>
                  </a:lnTo>
                  <a:lnTo>
                    <a:pt x="15" y="6"/>
                  </a:lnTo>
                  <a:lnTo>
                    <a:pt x="15" y="6"/>
                  </a:lnTo>
                  <a:lnTo>
                    <a:pt x="15" y="9"/>
                  </a:lnTo>
                  <a:lnTo>
                    <a:pt x="15" y="9"/>
                  </a:lnTo>
                  <a:lnTo>
                    <a:pt x="15" y="9"/>
                  </a:lnTo>
                  <a:lnTo>
                    <a:pt x="12" y="12"/>
                  </a:lnTo>
                  <a:lnTo>
                    <a:pt x="12" y="12"/>
                  </a:lnTo>
                  <a:lnTo>
                    <a:pt x="12" y="15"/>
                  </a:lnTo>
                  <a:lnTo>
                    <a:pt x="12" y="15"/>
                  </a:lnTo>
                  <a:lnTo>
                    <a:pt x="12" y="18"/>
                  </a:lnTo>
                  <a:lnTo>
                    <a:pt x="9" y="18"/>
                  </a:lnTo>
                  <a:lnTo>
                    <a:pt x="9" y="21"/>
                  </a:lnTo>
                  <a:lnTo>
                    <a:pt x="9" y="21"/>
                  </a:lnTo>
                  <a:lnTo>
                    <a:pt x="9" y="24"/>
                  </a:lnTo>
                  <a:lnTo>
                    <a:pt x="9" y="24"/>
                  </a:lnTo>
                  <a:lnTo>
                    <a:pt x="6" y="27"/>
                  </a:lnTo>
                  <a:lnTo>
                    <a:pt x="6" y="27"/>
                  </a:lnTo>
                  <a:lnTo>
                    <a:pt x="6" y="30"/>
                  </a:lnTo>
                  <a:lnTo>
                    <a:pt x="6" y="30"/>
                  </a:lnTo>
                  <a:lnTo>
                    <a:pt x="6" y="30"/>
                  </a:lnTo>
                  <a:lnTo>
                    <a:pt x="3" y="33"/>
                  </a:lnTo>
                  <a:lnTo>
                    <a:pt x="3" y="33"/>
                  </a:lnTo>
                  <a:lnTo>
                    <a:pt x="3" y="36"/>
                  </a:lnTo>
                  <a:lnTo>
                    <a:pt x="3" y="36"/>
                  </a:lnTo>
                  <a:lnTo>
                    <a:pt x="3" y="39"/>
                  </a:lnTo>
                  <a:lnTo>
                    <a:pt x="3" y="39"/>
                  </a:lnTo>
                  <a:lnTo>
                    <a:pt x="3" y="39"/>
                  </a:lnTo>
                  <a:lnTo>
                    <a:pt x="3" y="42"/>
                  </a:lnTo>
                  <a:lnTo>
                    <a:pt x="0" y="42"/>
                  </a:lnTo>
                  <a:lnTo>
                    <a:pt x="0" y="42"/>
                  </a:lnTo>
                  <a:lnTo>
                    <a:pt x="0" y="45"/>
                  </a:lnTo>
                  <a:lnTo>
                    <a:pt x="0" y="45"/>
                  </a:lnTo>
                  <a:lnTo>
                    <a:pt x="0" y="45"/>
                  </a:lnTo>
                  <a:lnTo>
                    <a:pt x="0" y="45"/>
                  </a:lnTo>
                  <a:lnTo>
                    <a:pt x="0" y="45"/>
                  </a:lnTo>
                  <a:lnTo>
                    <a:pt x="0" y="48"/>
                  </a:lnTo>
                  <a:lnTo>
                    <a:pt x="0" y="48"/>
                  </a:lnTo>
                  <a:lnTo>
                    <a:pt x="0" y="48"/>
                  </a:lnTo>
                  <a:lnTo>
                    <a:pt x="0" y="48"/>
                  </a:lnTo>
                  <a:lnTo>
                    <a:pt x="195" y="125"/>
                  </a:lnTo>
                  <a:lnTo>
                    <a:pt x="195" y="125"/>
                  </a:lnTo>
                  <a:lnTo>
                    <a:pt x="195" y="125"/>
                  </a:lnTo>
                  <a:lnTo>
                    <a:pt x="195" y="125"/>
                  </a:lnTo>
                  <a:lnTo>
                    <a:pt x="195" y="125"/>
                  </a:lnTo>
                  <a:lnTo>
                    <a:pt x="195" y="125"/>
                  </a:lnTo>
                  <a:lnTo>
                    <a:pt x="195" y="125"/>
                  </a:lnTo>
                  <a:lnTo>
                    <a:pt x="195" y="125"/>
                  </a:lnTo>
                  <a:lnTo>
                    <a:pt x="195" y="122"/>
                  </a:lnTo>
                  <a:lnTo>
                    <a:pt x="195" y="122"/>
                  </a:lnTo>
                  <a:lnTo>
                    <a:pt x="195" y="122"/>
                  </a:lnTo>
                  <a:lnTo>
                    <a:pt x="195" y="119"/>
                  </a:lnTo>
                  <a:lnTo>
                    <a:pt x="198" y="119"/>
                  </a:lnTo>
                  <a:lnTo>
                    <a:pt x="198" y="119"/>
                  </a:lnTo>
                  <a:lnTo>
                    <a:pt x="198" y="116"/>
                  </a:lnTo>
                  <a:lnTo>
                    <a:pt x="198" y="116"/>
                  </a:lnTo>
                  <a:lnTo>
                    <a:pt x="198" y="116"/>
                  </a:lnTo>
                  <a:lnTo>
                    <a:pt x="198" y="113"/>
                  </a:lnTo>
                  <a:lnTo>
                    <a:pt x="198" y="113"/>
                  </a:lnTo>
                  <a:lnTo>
                    <a:pt x="201" y="110"/>
                  </a:lnTo>
                  <a:lnTo>
                    <a:pt x="201" y="110"/>
                  </a:lnTo>
                  <a:lnTo>
                    <a:pt x="201" y="107"/>
                  </a:lnTo>
                  <a:lnTo>
                    <a:pt x="201" y="107"/>
                  </a:lnTo>
                  <a:lnTo>
                    <a:pt x="201" y="104"/>
                  </a:lnTo>
                  <a:lnTo>
                    <a:pt x="204" y="104"/>
                  </a:lnTo>
                  <a:lnTo>
                    <a:pt x="204" y="101"/>
                  </a:lnTo>
                  <a:lnTo>
                    <a:pt x="204" y="101"/>
                  </a:lnTo>
                  <a:lnTo>
                    <a:pt x="204" y="98"/>
                  </a:lnTo>
                  <a:lnTo>
                    <a:pt x="204" y="98"/>
                  </a:lnTo>
                  <a:lnTo>
                    <a:pt x="207" y="95"/>
                  </a:lnTo>
                  <a:lnTo>
                    <a:pt x="207" y="95"/>
                  </a:lnTo>
                  <a:lnTo>
                    <a:pt x="207" y="92"/>
                  </a:lnTo>
                  <a:lnTo>
                    <a:pt x="207" y="92"/>
                  </a:lnTo>
                  <a:lnTo>
                    <a:pt x="207" y="92"/>
                  </a:lnTo>
                  <a:lnTo>
                    <a:pt x="210" y="89"/>
                  </a:lnTo>
                  <a:lnTo>
                    <a:pt x="210" y="89"/>
                  </a:lnTo>
                  <a:lnTo>
                    <a:pt x="210" y="86"/>
                  </a:lnTo>
                  <a:lnTo>
                    <a:pt x="210" y="86"/>
                  </a:lnTo>
                  <a:lnTo>
                    <a:pt x="210" y="86"/>
                  </a:lnTo>
                  <a:lnTo>
                    <a:pt x="210" y="83"/>
                  </a:lnTo>
                  <a:lnTo>
                    <a:pt x="210" y="83"/>
                  </a:lnTo>
                  <a:lnTo>
                    <a:pt x="213" y="83"/>
                  </a:lnTo>
                  <a:lnTo>
                    <a:pt x="213" y="83"/>
                  </a:lnTo>
                  <a:lnTo>
                    <a:pt x="213" y="83"/>
                  </a:lnTo>
                  <a:lnTo>
                    <a:pt x="213" y="80"/>
                  </a:lnTo>
                  <a:lnTo>
                    <a:pt x="213" y="80"/>
                  </a:lnTo>
                  <a:lnTo>
                    <a:pt x="213" y="80"/>
                  </a:lnTo>
                  <a:lnTo>
                    <a:pt x="213" y="80"/>
                  </a:lnTo>
                  <a:lnTo>
                    <a:pt x="213" y="80"/>
                  </a:lnTo>
                  <a:lnTo>
                    <a:pt x="213" y="80"/>
                  </a:lnTo>
                  <a:lnTo>
                    <a:pt x="1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3267075" y="4476750"/>
              <a:ext cx="85725" cy="338138"/>
            </a:xfrm>
            <a:custGeom>
              <a:avLst/>
              <a:gdLst>
                <a:gd name="T0" fmla="*/ 0 w 54"/>
                <a:gd name="T1" fmla="*/ 207 h 213"/>
                <a:gd name="T2" fmla="*/ 3 w 54"/>
                <a:gd name="T3" fmla="*/ 210 h 213"/>
                <a:gd name="T4" fmla="*/ 3 w 54"/>
                <a:gd name="T5" fmla="*/ 210 h 213"/>
                <a:gd name="T6" fmla="*/ 3 w 54"/>
                <a:gd name="T7" fmla="*/ 210 h 213"/>
                <a:gd name="T8" fmla="*/ 6 w 54"/>
                <a:gd name="T9" fmla="*/ 210 h 213"/>
                <a:gd name="T10" fmla="*/ 6 w 54"/>
                <a:gd name="T11" fmla="*/ 210 h 213"/>
                <a:gd name="T12" fmla="*/ 9 w 54"/>
                <a:gd name="T13" fmla="*/ 213 h 213"/>
                <a:gd name="T14" fmla="*/ 12 w 54"/>
                <a:gd name="T15" fmla="*/ 213 h 213"/>
                <a:gd name="T16" fmla="*/ 15 w 54"/>
                <a:gd name="T17" fmla="*/ 213 h 213"/>
                <a:gd name="T18" fmla="*/ 18 w 54"/>
                <a:gd name="T19" fmla="*/ 213 h 213"/>
                <a:gd name="T20" fmla="*/ 21 w 54"/>
                <a:gd name="T21" fmla="*/ 213 h 213"/>
                <a:gd name="T22" fmla="*/ 24 w 54"/>
                <a:gd name="T23" fmla="*/ 213 h 213"/>
                <a:gd name="T24" fmla="*/ 27 w 54"/>
                <a:gd name="T25" fmla="*/ 213 h 213"/>
                <a:gd name="T26" fmla="*/ 30 w 54"/>
                <a:gd name="T27" fmla="*/ 213 h 213"/>
                <a:gd name="T28" fmla="*/ 33 w 54"/>
                <a:gd name="T29" fmla="*/ 213 h 213"/>
                <a:gd name="T30" fmla="*/ 36 w 54"/>
                <a:gd name="T31" fmla="*/ 213 h 213"/>
                <a:gd name="T32" fmla="*/ 39 w 54"/>
                <a:gd name="T33" fmla="*/ 213 h 213"/>
                <a:gd name="T34" fmla="*/ 42 w 54"/>
                <a:gd name="T35" fmla="*/ 213 h 213"/>
                <a:gd name="T36" fmla="*/ 45 w 54"/>
                <a:gd name="T37" fmla="*/ 213 h 213"/>
                <a:gd name="T38" fmla="*/ 45 w 54"/>
                <a:gd name="T39" fmla="*/ 213 h 213"/>
                <a:gd name="T40" fmla="*/ 48 w 54"/>
                <a:gd name="T41" fmla="*/ 210 h 213"/>
                <a:gd name="T42" fmla="*/ 48 w 54"/>
                <a:gd name="T43" fmla="*/ 210 h 213"/>
                <a:gd name="T44" fmla="*/ 51 w 54"/>
                <a:gd name="T45" fmla="*/ 210 h 213"/>
                <a:gd name="T46" fmla="*/ 51 w 54"/>
                <a:gd name="T47" fmla="*/ 210 h 213"/>
                <a:gd name="T48" fmla="*/ 51 w 54"/>
                <a:gd name="T49" fmla="*/ 210 h 213"/>
                <a:gd name="T50" fmla="*/ 54 w 54"/>
                <a:gd name="T51" fmla="*/ 3 h 213"/>
                <a:gd name="T52" fmla="*/ 54 w 54"/>
                <a:gd name="T53" fmla="*/ 3 h 213"/>
                <a:gd name="T54" fmla="*/ 54 w 54"/>
                <a:gd name="T55" fmla="*/ 3 h 213"/>
                <a:gd name="T56" fmla="*/ 54 w 54"/>
                <a:gd name="T57" fmla="*/ 3 h 213"/>
                <a:gd name="T58" fmla="*/ 51 w 54"/>
                <a:gd name="T59" fmla="*/ 6 h 213"/>
                <a:gd name="T60" fmla="*/ 48 w 54"/>
                <a:gd name="T61" fmla="*/ 6 h 213"/>
                <a:gd name="T62" fmla="*/ 48 w 54"/>
                <a:gd name="T63" fmla="*/ 6 h 213"/>
                <a:gd name="T64" fmla="*/ 45 w 54"/>
                <a:gd name="T65" fmla="*/ 6 h 213"/>
                <a:gd name="T66" fmla="*/ 42 w 54"/>
                <a:gd name="T67" fmla="*/ 6 h 213"/>
                <a:gd name="T68" fmla="*/ 39 w 54"/>
                <a:gd name="T69" fmla="*/ 6 h 213"/>
                <a:gd name="T70" fmla="*/ 36 w 54"/>
                <a:gd name="T71" fmla="*/ 6 h 213"/>
                <a:gd name="T72" fmla="*/ 33 w 54"/>
                <a:gd name="T73" fmla="*/ 6 h 213"/>
                <a:gd name="T74" fmla="*/ 30 w 54"/>
                <a:gd name="T75" fmla="*/ 6 h 213"/>
                <a:gd name="T76" fmla="*/ 27 w 54"/>
                <a:gd name="T77" fmla="*/ 6 h 213"/>
                <a:gd name="T78" fmla="*/ 24 w 54"/>
                <a:gd name="T79" fmla="*/ 6 h 213"/>
                <a:gd name="T80" fmla="*/ 21 w 54"/>
                <a:gd name="T81" fmla="*/ 6 h 213"/>
                <a:gd name="T82" fmla="*/ 18 w 54"/>
                <a:gd name="T83" fmla="*/ 6 h 213"/>
                <a:gd name="T84" fmla="*/ 15 w 54"/>
                <a:gd name="T85" fmla="*/ 6 h 213"/>
                <a:gd name="T86" fmla="*/ 12 w 54"/>
                <a:gd name="T87" fmla="*/ 6 h 213"/>
                <a:gd name="T88" fmla="*/ 9 w 54"/>
                <a:gd name="T89" fmla="*/ 3 h 213"/>
                <a:gd name="T90" fmla="*/ 9 w 54"/>
                <a:gd name="T91" fmla="*/ 3 h 213"/>
                <a:gd name="T92" fmla="*/ 6 w 54"/>
                <a:gd name="T93" fmla="*/ 3 h 213"/>
                <a:gd name="T94" fmla="*/ 6 w 54"/>
                <a:gd name="T95" fmla="*/ 3 h 213"/>
                <a:gd name="T96" fmla="*/ 6 w 54"/>
                <a:gd name="T97" fmla="*/ 3 h 213"/>
                <a:gd name="T98" fmla="*/ 6 w 54"/>
                <a:gd name="T9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 h="213">
                  <a:moveTo>
                    <a:pt x="0" y="207"/>
                  </a:moveTo>
                  <a:lnTo>
                    <a:pt x="0" y="207"/>
                  </a:lnTo>
                  <a:lnTo>
                    <a:pt x="0" y="207"/>
                  </a:lnTo>
                  <a:lnTo>
                    <a:pt x="3" y="210"/>
                  </a:lnTo>
                  <a:lnTo>
                    <a:pt x="3" y="210"/>
                  </a:lnTo>
                  <a:lnTo>
                    <a:pt x="3" y="210"/>
                  </a:lnTo>
                  <a:lnTo>
                    <a:pt x="3" y="210"/>
                  </a:lnTo>
                  <a:lnTo>
                    <a:pt x="3" y="210"/>
                  </a:lnTo>
                  <a:lnTo>
                    <a:pt x="3" y="210"/>
                  </a:lnTo>
                  <a:lnTo>
                    <a:pt x="6" y="210"/>
                  </a:lnTo>
                  <a:lnTo>
                    <a:pt x="6" y="210"/>
                  </a:lnTo>
                  <a:lnTo>
                    <a:pt x="6" y="210"/>
                  </a:lnTo>
                  <a:lnTo>
                    <a:pt x="9" y="213"/>
                  </a:lnTo>
                  <a:lnTo>
                    <a:pt x="9" y="213"/>
                  </a:lnTo>
                  <a:lnTo>
                    <a:pt x="9" y="213"/>
                  </a:lnTo>
                  <a:lnTo>
                    <a:pt x="12" y="213"/>
                  </a:lnTo>
                  <a:lnTo>
                    <a:pt x="12" y="213"/>
                  </a:lnTo>
                  <a:lnTo>
                    <a:pt x="15" y="213"/>
                  </a:lnTo>
                  <a:lnTo>
                    <a:pt x="15" y="213"/>
                  </a:lnTo>
                  <a:lnTo>
                    <a:pt x="18" y="213"/>
                  </a:lnTo>
                  <a:lnTo>
                    <a:pt x="18" y="213"/>
                  </a:lnTo>
                  <a:lnTo>
                    <a:pt x="21" y="213"/>
                  </a:lnTo>
                  <a:lnTo>
                    <a:pt x="21" y="213"/>
                  </a:lnTo>
                  <a:lnTo>
                    <a:pt x="24" y="213"/>
                  </a:lnTo>
                  <a:lnTo>
                    <a:pt x="24" y="213"/>
                  </a:lnTo>
                  <a:lnTo>
                    <a:pt x="27" y="213"/>
                  </a:lnTo>
                  <a:lnTo>
                    <a:pt x="27" y="213"/>
                  </a:lnTo>
                  <a:lnTo>
                    <a:pt x="30" y="213"/>
                  </a:lnTo>
                  <a:lnTo>
                    <a:pt x="30" y="213"/>
                  </a:lnTo>
                  <a:lnTo>
                    <a:pt x="33" y="213"/>
                  </a:lnTo>
                  <a:lnTo>
                    <a:pt x="33" y="213"/>
                  </a:lnTo>
                  <a:lnTo>
                    <a:pt x="36" y="213"/>
                  </a:lnTo>
                  <a:lnTo>
                    <a:pt x="36" y="213"/>
                  </a:lnTo>
                  <a:lnTo>
                    <a:pt x="39" y="213"/>
                  </a:lnTo>
                  <a:lnTo>
                    <a:pt x="39" y="213"/>
                  </a:lnTo>
                  <a:lnTo>
                    <a:pt x="42" y="213"/>
                  </a:lnTo>
                  <a:lnTo>
                    <a:pt x="42" y="213"/>
                  </a:lnTo>
                  <a:lnTo>
                    <a:pt x="45" y="213"/>
                  </a:lnTo>
                  <a:lnTo>
                    <a:pt x="45" y="213"/>
                  </a:lnTo>
                  <a:lnTo>
                    <a:pt x="45" y="213"/>
                  </a:lnTo>
                  <a:lnTo>
                    <a:pt x="48" y="213"/>
                  </a:lnTo>
                  <a:lnTo>
                    <a:pt x="48" y="210"/>
                  </a:lnTo>
                  <a:lnTo>
                    <a:pt x="48" y="210"/>
                  </a:lnTo>
                  <a:lnTo>
                    <a:pt x="48" y="210"/>
                  </a:lnTo>
                  <a:lnTo>
                    <a:pt x="48" y="210"/>
                  </a:lnTo>
                  <a:lnTo>
                    <a:pt x="51" y="210"/>
                  </a:lnTo>
                  <a:lnTo>
                    <a:pt x="51" y="210"/>
                  </a:lnTo>
                  <a:lnTo>
                    <a:pt x="51" y="210"/>
                  </a:lnTo>
                  <a:lnTo>
                    <a:pt x="51" y="210"/>
                  </a:lnTo>
                  <a:lnTo>
                    <a:pt x="51" y="210"/>
                  </a:lnTo>
                  <a:lnTo>
                    <a:pt x="54" y="3"/>
                  </a:lnTo>
                  <a:lnTo>
                    <a:pt x="54" y="3"/>
                  </a:lnTo>
                  <a:lnTo>
                    <a:pt x="54" y="3"/>
                  </a:lnTo>
                  <a:lnTo>
                    <a:pt x="54" y="3"/>
                  </a:lnTo>
                  <a:lnTo>
                    <a:pt x="54" y="3"/>
                  </a:lnTo>
                  <a:lnTo>
                    <a:pt x="54" y="3"/>
                  </a:lnTo>
                  <a:lnTo>
                    <a:pt x="54" y="3"/>
                  </a:lnTo>
                  <a:lnTo>
                    <a:pt x="54" y="3"/>
                  </a:lnTo>
                  <a:lnTo>
                    <a:pt x="51" y="6"/>
                  </a:lnTo>
                  <a:lnTo>
                    <a:pt x="51" y="6"/>
                  </a:lnTo>
                  <a:lnTo>
                    <a:pt x="51" y="6"/>
                  </a:lnTo>
                  <a:lnTo>
                    <a:pt x="48" y="6"/>
                  </a:lnTo>
                  <a:lnTo>
                    <a:pt x="48" y="6"/>
                  </a:lnTo>
                  <a:lnTo>
                    <a:pt x="48" y="6"/>
                  </a:lnTo>
                  <a:lnTo>
                    <a:pt x="45" y="6"/>
                  </a:lnTo>
                  <a:lnTo>
                    <a:pt x="45" y="6"/>
                  </a:lnTo>
                  <a:lnTo>
                    <a:pt x="42" y="6"/>
                  </a:lnTo>
                  <a:lnTo>
                    <a:pt x="42" y="6"/>
                  </a:lnTo>
                  <a:lnTo>
                    <a:pt x="39" y="6"/>
                  </a:lnTo>
                  <a:lnTo>
                    <a:pt x="39" y="6"/>
                  </a:lnTo>
                  <a:lnTo>
                    <a:pt x="36" y="6"/>
                  </a:lnTo>
                  <a:lnTo>
                    <a:pt x="36" y="6"/>
                  </a:lnTo>
                  <a:lnTo>
                    <a:pt x="33" y="6"/>
                  </a:lnTo>
                  <a:lnTo>
                    <a:pt x="33" y="6"/>
                  </a:lnTo>
                  <a:lnTo>
                    <a:pt x="30" y="6"/>
                  </a:lnTo>
                  <a:lnTo>
                    <a:pt x="30" y="6"/>
                  </a:lnTo>
                  <a:lnTo>
                    <a:pt x="27" y="6"/>
                  </a:lnTo>
                  <a:lnTo>
                    <a:pt x="27" y="6"/>
                  </a:lnTo>
                  <a:lnTo>
                    <a:pt x="24" y="6"/>
                  </a:lnTo>
                  <a:lnTo>
                    <a:pt x="24" y="6"/>
                  </a:lnTo>
                  <a:lnTo>
                    <a:pt x="21" y="6"/>
                  </a:lnTo>
                  <a:lnTo>
                    <a:pt x="21" y="6"/>
                  </a:lnTo>
                  <a:lnTo>
                    <a:pt x="18" y="6"/>
                  </a:lnTo>
                  <a:lnTo>
                    <a:pt x="18" y="6"/>
                  </a:lnTo>
                  <a:lnTo>
                    <a:pt x="15" y="6"/>
                  </a:lnTo>
                  <a:lnTo>
                    <a:pt x="15" y="6"/>
                  </a:lnTo>
                  <a:lnTo>
                    <a:pt x="15" y="6"/>
                  </a:lnTo>
                  <a:lnTo>
                    <a:pt x="12" y="6"/>
                  </a:lnTo>
                  <a:lnTo>
                    <a:pt x="12" y="3"/>
                  </a:lnTo>
                  <a:lnTo>
                    <a:pt x="9" y="3"/>
                  </a:lnTo>
                  <a:lnTo>
                    <a:pt x="9" y="3"/>
                  </a:lnTo>
                  <a:lnTo>
                    <a:pt x="9" y="3"/>
                  </a:lnTo>
                  <a:lnTo>
                    <a:pt x="9" y="3"/>
                  </a:lnTo>
                  <a:lnTo>
                    <a:pt x="6" y="3"/>
                  </a:lnTo>
                  <a:lnTo>
                    <a:pt x="6" y="3"/>
                  </a:lnTo>
                  <a:lnTo>
                    <a:pt x="6" y="3"/>
                  </a:lnTo>
                  <a:lnTo>
                    <a:pt x="6" y="3"/>
                  </a:lnTo>
                  <a:lnTo>
                    <a:pt x="6" y="3"/>
                  </a:lnTo>
                  <a:lnTo>
                    <a:pt x="6" y="0"/>
                  </a:lnTo>
                  <a:lnTo>
                    <a:pt x="6" y="0"/>
                  </a:lnTo>
                  <a:lnTo>
                    <a:pt x="0" y="20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0"/>
            <p:cNvSpPr>
              <a:spLocks noChangeArrowheads="1"/>
            </p:cNvSpPr>
            <p:nvPr/>
          </p:nvSpPr>
          <p:spPr bwMode="auto">
            <a:xfrm>
              <a:off x="3717925" y="5072063"/>
              <a:ext cx="119063"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1"/>
            <p:cNvSpPr>
              <a:spLocks noChangeArrowheads="1"/>
            </p:cNvSpPr>
            <p:nvPr/>
          </p:nvSpPr>
          <p:spPr bwMode="auto">
            <a:xfrm>
              <a:off x="3252788" y="4378325"/>
              <a:ext cx="119063"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2"/>
            <p:cNvSpPr>
              <a:spLocks noChangeArrowheads="1"/>
            </p:cNvSpPr>
            <p:nvPr/>
          </p:nvSpPr>
          <p:spPr bwMode="auto">
            <a:xfrm>
              <a:off x="5157788" y="3317875"/>
              <a:ext cx="242888" cy="242888"/>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4914900" y="3451225"/>
              <a:ext cx="357188" cy="361950"/>
            </a:xfrm>
            <a:custGeom>
              <a:avLst/>
              <a:gdLst>
                <a:gd name="T0" fmla="*/ 222 w 225"/>
                <a:gd name="T1" fmla="*/ 39 h 228"/>
                <a:gd name="T2" fmla="*/ 222 w 225"/>
                <a:gd name="T3" fmla="*/ 36 h 228"/>
                <a:gd name="T4" fmla="*/ 225 w 225"/>
                <a:gd name="T5" fmla="*/ 36 h 228"/>
                <a:gd name="T6" fmla="*/ 225 w 225"/>
                <a:gd name="T7" fmla="*/ 33 h 228"/>
                <a:gd name="T8" fmla="*/ 225 w 225"/>
                <a:gd name="T9" fmla="*/ 30 h 228"/>
                <a:gd name="T10" fmla="*/ 225 w 225"/>
                <a:gd name="T11" fmla="*/ 27 h 228"/>
                <a:gd name="T12" fmla="*/ 225 w 225"/>
                <a:gd name="T13" fmla="*/ 24 h 228"/>
                <a:gd name="T14" fmla="*/ 225 w 225"/>
                <a:gd name="T15" fmla="*/ 21 h 228"/>
                <a:gd name="T16" fmla="*/ 225 w 225"/>
                <a:gd name="T17" fmla="*/ 18 h 228"/>
                <a:gd name="T18" fmla="*/ 222 w 225"/>
                <a:gd name="T19" fmla="*/ 15 h 228"/>
                <a:gd name="T20" fmla="*/ 222 w 225"/>
                <a:gd name="T21" fmla="*/ 12 h 228"/>
                <a:gd name="T22" fmla="*/ 219 w 225"/>
                <a:gd name="T23" fmla="*/ 9 h 228"/>
                <a:gd name="T24" fmla="*/ 216 w 225"/>
                <a:gd name="T25" fmla="*/ 9 h 228"/>
                <a:gd name="T26" fmla="*/ 213 w 225"/>
                <a:gd name="T27" fmla="*/ 6 h 228"/>
                <a:gd name="T28" fmla="*/ 213 w 225"/>
                <a:gd name="T29" fmla="*/ 3 h 228"/>
                <a:gd name="T30" fmla="*/ 210 w 225"/>
                <a:gd name="T31" fmla="*/ 3 h 228"/>
                <a:gd name="T32" fmla="*/ 207 w 225"/>
                <a:gd name="T33" fmla="*/ 0 h 228"/>
                <a:gd name="T34" fmla="*/ 204 w 225"/>
                <a:gd name="T35" fmla="*/ 0 h 228"/>
                <a:gd name="T36" fmla="*/ 201 w 225"/>
                <a:gd name="T37" fmla="*/ 0 h 228"/>
                <a:gd name="T38" fmla="*/ 198 w 225"/>
                <a:gd name="T39" fmla="*/ 0 h 228"/>
                <a:gd name="T40" fmla="*/ 195 w 225"/>
                <a:gd name="T41" fmla="*/ 0 h 228"/>
                <a:gd name="T42" fmla="*/ 192 w 225"/>
                <a:gd name="T43" fmla="*/ 0 h 228"/>
                <a:gd name="T44" fmla="*/ 189 w 225"/>
                <a:gd name="T45" fmla="*/ 3 h 228"/>
                <a:gd name="T46" fmla="*/ 186 w 225"/>
                <a:gd name="T47" fmla="*/ 3 h 228"/>
                <a:gd name="T48" fmla="*/ 186 w 225"/>
                <a:gd name="T49" fmla="*/ 6 h 228"/>
                <a:gd name="T50" fmla="*/ 0 w 225"/>
                <a:gd name="T51" fmla="*/ 189 h 228"/>
                <a:gd name="T52" fmla="*/ 3 w 225"/>
                <a:gd name="T53" fmla="*/ 189 h 228"/>
                <a:gd name="T54" fmla="*/ 6 w 225"/>
                <a:gd name="T55" fmla="*/ 186 h 228"/>
                <a:gd name="T56" fmla="*/ 6 w 225"/>
                <a:gd name="T57" fmla="*/ 186 h 228"/>
                <a:gd name="T58" fmla="*/ 9 w 225"/>
                <a:gd name="T59" fmla="*/ 186 h 228"/>
                <a:gd name="T60" fmla="*/ 12 w 225"/>
                <a:gd name="T61" fmla="*/ 186 h 228"/>
                <a:gd name="T62" fmla="*/ 15 w 225"/>
                <a:gd name="T63" fmla="*/ 186 h 228"/>
                <a:gd name="T64" fmla="*/ 18 w 225"/>
                <a:gd name="T65" fmla="*/ 186 h 228"/>
                <a:gd name="T66" fmla="*/ 21 w 225"/>
                <a:gd name="T67" fmla="*/ 186 h 228"/>
                <a:gd name="T68" fmla="*/ 24 w 225"/>
                <a:gd name="T69" fmla="*/ 189 h 228"/>
                <a:gd name="T70" fmla="*/ 27 w 225"/>
                <a:gd name="T71" fmla="*/ 189 h 228"/>
                <a:gd name="T72" fmla="*/ 30 w 225"/>
                <a:gd name="T73" fmla="*/ 192 h 228"/>
                <a:gd name="T74" fmla="*/ 33 w 225"/>
                <a:gd name="T75" fmla="*/ 195 h 228"/>
                <a:gd name="T76" fmla="*/ 36 w 225"/>
                <a:gd name="T77" fmla="*/ 198 h 228"/>
                <a:gd name="T78" fmla="*/ 36 w 225"/>
                <a:gd name="T79" fmla="*/ 201 h 228"/>
                <a:gd name="T80" fmla="*/ 39 w 225"/>
                <a:gd name="T81" fmla="*/ 204 h 228"/>
                <a:gd name="T82" fmla="*/ 39 w 225"/>
                <a:gd name="T83" fmla="*/ 207 h 228"/>
                <a:gd name="T84" fmla="*/ 39 w 225"/>
                <a:gd name="T85" fmla="*/ 210 h 228"/>
                <a:gd name="T86" fmla="*/ 42 w 225"/>
                <a:gd name="T87" fmla="*/ 213 h 228"/>
                <a:gd name="T88" fmla="*/ 42 w 225"/>
                <a:gd name="T89" fmla="*/ 216 h 228"/>
                <a:gd name="T90" fmla="*/ 39 w 225"/>
                <a:gd name="T91" fmla="*/ 216 h 228"/>
                <a:gd name="T92" fmla="*/ 39 w 225"/>
                <a:gd name="T93" fmla="*/ 219 h 228"/>
                <a:gd name="T94" fmla="*/ 39 w 225"/>
                <a:gd name="T95" fmla="*/ 222 h 228"/>
                <a:gd name="T96" fmla="*/ 36 w 225"/>
                <a:gd name="T97" fmla="*/ 225 h 228"/>
                <a:gd name="T98" fmla="*/ 36 w 225"/>
                <a:gd name="T9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5" h="228">
                  <a:moveTo>
                    <a:pt x="219" y="42"/>
                  </a:moveTo>
                  <a:lnTo>
                    <a:pt x="222" y="39"/>
                  </a:lnTo>
                  <a:lnTo>
                    <a:pt x="222" y="39"/>
                  </a:lnTo>
                  <a:lnTo>
                    <a:pt x="222" y="36"/>
                  </a:lnTo>
                  <a:lnTo>
                    <a:pt x="225" y="36"/>
                  </a:lnTo>
                  <a:lnTo>
                    <a:pt x="225" y="36"/>
                  </a:lnTo>
                  <a:lnTo>
                    <a:pt x="225" y="33"/>
                  </a:lnTo>
                  <a:lnTo>
                    <a:pt x="225" y="33"/>
                  </a:lnTo>
                  <a:lnTo>
                    <a:pt x="225" y="30"/>
                  </a:lnTo>
                  <a:lnTo>
                    <a:pt x="225" y="30"/>
                  </a:lnTo>
                  <a:lnTo>
                    <a:pt x="225" y="27"/>
                  </a:lnTo>
                  <a:lnTo>
                    <a:pt x="225" y="27"/>
                  </a:lnTo>
                  <a:lnTo>
                    <a:pt x="225" y="24"/>
                  </a:lnTo>
                  <a:lnTo>
                    <a:pt x="225" y="24"/>
                  </a:lnTo>
                  <a:lnTo>
                    <a:pt x="225" y="21"/>
                  </a:lnTo>
                  <a:lnTo>
                    <a:pt x="225" y="21"/>
                  </a:lnTo>
                  <a:lnTo>
                    <a:pt x="225" y="18"/>
                  </a:lnTo>
                  <a:lnTo>
                    <a:pt x="225" y="18"/>
                  </a:lnTo>
                  <a:lnTo>
                    <a:pt x="222" y="18"/>
                  </a:lnTo>
                  <a:lnTo>
                    <a:pt x="222" y="15"/>
                  </a:lnTo>
                  <a:lnTo>
                    <a:pt x="222" y="15"/>
                  </a:lnTo>
                  <a:lnTo>
                    <a:pt x="222" y="12"/>
                  </a:lnTo>
                  <a:lnTo>
                    <a:pt x="219" y="12"/>
                  </a:lnTo>
                  <a:lnTo>
                    <a:pt x="219" y="9"/>
                  </a:lnTo>
                  <a:lnTo>
                    <a:pt x="219" y="9"/>
                  </a:lnTo>
                  <a:lnTo>
                    <a:pt x="216" y="9"/>
                  </a:lnTo>
                  <a:lnTo>
                    <a:pt x="216" y="6"/>
                  </a:lnTo>
                  <a:lnTo>
                    <a:pt x="213" y="6"/>
                  </a:lnTo>
                  <a:lnTo>
                    <a:pt x="213" y="6"/>
                  </a:lnTo>
                  <a:lnTo>
                    <a:pt x="213" y="3"/>
                  </a:lnTo>
                  <a:lnTo>
                    <a:pt x="210" y="3"/>
                  </a:lnTo>
                  <a:lnTo>
                    <a:pt x="210" y="3"/>
                  </a:lnTo>
                  <a:lnTo>
                    <a:pt x="207" y="3"/>
                  </a:lnTo>
                  <a:lnTo>
                    <a:pt x="207" y="0"/>
                  </a:lnTo>
                  <a:lnTo>
                    <a:pt x="204" y="0"/>
                  </a:lnTo>
                  <a:lnTo>
                    <a:pt x="204" y="0"/>
                  </a:lnTo>
                  <a:lnTo>
                    <a:pt x="201" y="0"/>
                  </a:lnTo>
                  <a:lnTo>
                    <a:pt x="201" y="0"/>
                  </a:lnTo>
                  <a:lnTo>
                    <a:pt x="198" y="0"/>
                  </a:lnTo>
                  <a:lnTo>
                    <a:pt x="198" y="0"/>
                  </a:lnTo>
                  <a:lnTo>
                    <a:pt x="195" y="0"/>
                  </a:lnTo>
                  <a:lnTo>
                    <a:pt x="195" y="0"/>
                  </a:lnTo>
                  <a:lnTo>
                    <a:pt x="192" y="0"/>
                  </a:lnTo>
                  <a:lnTo>
                    <a:pt x="192" y="0"/>
                  </a:lnTo>
                  <a:lnTo>
                    <a:pt x="189" y="0"/>
                  </a:lnTo>
                  <a:lnTo>
                    <a:pt x="189" y="3"/>
                  </a:lnTo>
                  <a:lnTo>
                    <a:pt x="189" y="3"/>
                  </a:lnTo>
                  <a:lnTo>
                    <a:pt x="186" y="3"/>
                  </a:lnTo>
                  <a:lnTo>
                    <a:pt x="186" y="3"/>
                  </a:lnTo>
                  <a:lnTo>
                    <a:pt x="186" y="6"/>
                  </a:lnTo>
                  <a:lnTo>
                    <a:pt x="0" y="192"/>
                  </a:lnTo>
                  <a:lnTo>
                    <a:pt x="0" y="189"/>
                  </a:lnTo>
                  <a:lnTo>
                    <a:pt x="0" y="189"/>
                  </a:lnTo>
                  <a:lnTo>
                    <a:pt x="3" y="189"/>
                  </a:lnTo>
                  <a:lnTo>
                    <a:pt x="3" y="189"/>
                  </a:lnTo>
                  <a:lnTo>
                    <a:pt x="6" y="186"/>
                  </a:lnTo>
                  <a:lnTo>
                    <a:pt x="6" y="186"/>
                  </a:lnTo>
                  <a:lnTo>
                    <a:pt x="6" y="186"/>
                  </a:lnTo>
                  <a:lnTo>
                    <a:pt x="9" y="186"/>
                  </a:lnTo>
                  <a:lnTo>
                    <a:pt x="9" y="186"/>
                  </a:lnTo>
                  <a:lnTo>
                    <a:pt x="12" y="186"/>
                  </a:lnTo>
                  <a:lnTo>
                    <a:pt x="12" y="186"/>
                  </a:lnTo>
                  <a:lnTo>
                    <a:pt x="15" y="186"/>
                  </a:lnTo>
                  <a:lnTo>
                    <a:pt x="15" y="186"/>
                  </a:lnTo>
                  <a:lnTo>
                    <a:pt x="18" y="186"/>
                  </a:lnTo>
                  <a:lnTo>
                    <a:pt x="18" y="186"/>
                  </a:lnTo>
                  <a:lnTo>
                    <a:pt x="21" y="186"/>
                  </a:lnTo>
                  <a:lnTo>
                    <a:pt x="21" y="186"/>
                  </a:lnTo>
                  <a:lnTo>
                    <a:pt x="24" y="189"/>
                  </a:lnTo>
                  <a:lnTo>
                    <a:pt x="24" y="189"/>
                  </a:lnTo>
                  <a:lnTo>
                    <a:pt x="27" y="189"/>
                  </a:lnTo>
                  <a:lnTo>
                    <a:pt x="27" y="189"/>
                  </a:lnTo>
                  <a:lnTo>
                    <a:pt x="30" y="192"/>
                  </a:lnTo>
                  <a:lnTo>
                    <a:pt x="30" y="192"/>
                  </a:lnTo>
                  <a:lnTo>
                    <a:pt x="33" y="192"/>
                  </a:lnTo>
                  <a:lnTo>
                    <a:pt x="33" y="195"/>
                  </a:lnTo>
                  <a:lnTo>
                    <a:pt x="33" y="195"/>
                  </a:lnTo>
                  <a:lnTo>
                    <a:pt x="36" y="198"/>
                  </a:lnTo>
                  <a:lnTo>
                    <a:pt x="36" y="198"/>
                  </a:lnTo>
                  <a:lnTo>
                    <a:pt x="36" y="201"/>
                  </a:lnTo>
                  <a:lnTo>
                    <a:pt x="39" y="201"/>
                  </a:lnTo>
                  <a:lnTo>
                    <a:pt x="39" y="204"/>
                  </a:lnTo>
                  <a:lnTo>
                    <a:pt x="39" y="204"/>
                  </a:lnTo>
                  <a:lnTo>
                    <a:pt x="39" y="207"/>
                  </a:lnTo>
                  <a:lnTo>
                    <a:pt x="39" y="207"/>
                  </a:lnTo>
                  <a:lnTo>
                    <a:pt x="39" y="210"/>
                  </a:lnTo>
                  <a:lnTo>
                    <a:pt x="42" y="210"/>
                  </a:lnTo>
                  <a:lnTo>
                    <a:pt x="42" y="213"/>
                  </a:lnTo>
                  <a:lnTo>
                    <a:pt x="42" y="213"/>
                  </a:lnTo>
                  <a:lnTo>
                    <a:pt x="42" y="216"/>
                  </a:lnTo>
                  <a:lnTo>
                    <a:pt x="42" y="216"/>
                  </a:lnTo>
                  <a:lnTo>
                    <a:pt x="39" y="216"/>
                  </a:lnTo>
                  <a:lnTo>
                    <a:pt x="39" y="219"/>
                  </a:lnTo>
                  <a:lnTo>
                    <a:pt x="39" y="219"/>
                  </a:lnTo>
                  <a:lnTo>
                    <a:pt x="39" y="222"/>
                  </a:lnTo>
                  <a:lnTo>
                    <a:pt x="39" y="222"/>
                  </a:lnTo>
                  <a:lnTo>
                    <a:pt x="39" y="225"/>
                  </a:lnTo>
                  <a:lnTo>
                    <a:pt x="36" y="225"/>
                  </a:lnTo>
                  <a:lnTo>
                    <a:pt x="36" y="225"/>
                  </a:lnTo>
                  <a:lnTo>
                    <a:pt x="36" y="228"/>
                  </a:lnTo>
                  <a:lnTo>
                    <a:pt x="219"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5343525" y="3028950"/>
              <a:ext cx="441325" cy="374650"/>
            </a:xfrm>
            <a:custGeom>
              <a:avLst/>
              <a:gdLst>
                <a:gd name="T0" fmla="*/ 0 w 278"/>
                <a:gd name="T1" fmla="*/ 197 h 236"/>
                <a:gd name="T2" fmla="*/ 0 w 278"/>
                <a:gd name="T3" fmla="*/ 197 h 236"/>
                <a:gd name="T4" fmla="*/ 0 w 278"/>
                <a:gd name="T5" fmla="*/ 197 h 236"/>
                <a:gd name="T6" fmla="*/ 0 w 278"/>
                <a:gd name="T7" fmla="*/ 200 h 236"/>
                <a:gd name="T8" fmla="*/ 3 w 278"/>
                <a:gd name="T9" fmla="*/ 200 h 236"/>
                <a:gd name="T10" fmla="*/ 3 w 278"/>
                <a:gd name="T11" fmla="*/ 203 h 236"/>
                <a:gd name="T12" fmla="*/ 3 w 278"/>
                <a:gd name="T13" fmla="*/ 206 h 236"/>
                <a:gd name="T14" fmla="*/ 6 w 278"/>
                <a:gd name="T15" fmla="*/ 206 h 236"/>
                <a:gd name="T16" fmla="*/ 6 w 278"/>
                <a:gd name="T17" fmla="*/ 209 h 236"/>
                <a:gd name="T18" fmla="*/ 9 w 278"/>
                <a:gd name="T19" fmla="*/ 212 h 236"/>
                <a:gd name="T20" fmla="*/ 9 w 278"/>
                <a:gd name="T21" fmla="*/ 215 h 236"/>
                <a:gd name="T22" fmla="*/ 12 w 278"/>
                <a:gd name="T23" fmla="*/ 218 h 236"/>
                <a:gd name="T24" fmla="*/ 12 w 278"/>
                <a:gd name="T25" fmla="*/ 218 h 236"/>
                <a:gd name="T26" fmla="*/ 15 w 278"/>
                <a:gd name="T27" fmla="*/ 221 h 236"/>
                <a:gd name="T28" fmla="*/ 18 w 278"/>
                <a:gd name="T29" fmla="*/ 224 h 236"/>
                <a:gd name="T30" fmla="*/ 21 w 278"/>
                <a:gd name="T31" fmla="*/ 227 h 236"/>
                <a:gd name="T32" fmla="*/ 21 w 278"/>
                <a:gd name="T33" fmla="*/ 230 h 236"/>
                <a:gd name="T34" fmla="*/ 24 w 278"/>
                <a:gd name="T35" fmla="*/ 230 h 236"/>
                <a:gd name="T36" fmla="*/ 24 w 278"/>
                <a:gd name="T37" fmla="*/ 233 h 236"/>
                <a:gd name="T38" fmla="*/ 27 w 278"/>
                <a:gd name="T39" fmla="*/ 233 h 236"/>
                <a:gd name="T40" fmla="*/ 30 w 278"/>
                <a:gd name="T41" fmla="*/ 233 h 236"/>
                <a:gd name="T42" fmla="*/ 30 w 278"/>
                <a:gd name="T43" fmla="*/ 236 h 236"/>
                <a:gd name="T44" fmla="*/ 30 w 278"/>
                <a:gd name="T45" fmla="*/ 236 h 236"/>
                <a:gd name="T46" fmla="*/ 33 w 278"/>
                <a:gd name="T47" fmla="*/ 236 h 236"/>
                <a:gd name="T48" fmla="*/ 33 w 278"/>
                <a:gd name="T49" fmla="*/ 236 h 236"/>
                <a:gd name="T50" fmla="*/ 278 w 278"/>
                <a:gd name="T51" fmla="*/ 42 h 236"/>
                <a:gd name="T52" fmla="*/ 275 w 278"/>
                <a:gd name="T53" fmla="*/ 42 h 236"/>
                <a:gd name="T54" fmla="*/ 275 w 278"/>
                <a:gd name="T55" fmla="*/ 39 h 236"/>
                <a:gd name="T56" fmla="*/ 275 w 278"/>
                <a:gd name="T57" fmla="*/ 39 h 236"/>
                <a:gd name="T58" fmla="*/ 272 w 278"/>
                <a:gd name="T59" fmla="*/ 39 h 236"/>
                <a:gd name="T60" fmla="*/ 272 w 278"/>
                <a:gd name="T61" fmla="*/ 39 h 236"/>
                <a:gd name="T62" fmla="*/ 269 w 278"/>
                <a:gd name="T63" fmla="*/ 36 h 236"/>
                <a:gd name="T64" fmla="*/ 266 w 278"/>
                <a:gd name="T65" fmla="*/ 36 h 236"/>
                <a:gd name="T66" fmla="*/ 266 w 278"/>
                <a:gd name="T67" fmla="*/ 33 h 236"/>
                <a:gd name="T68" fmla="*/ 263 w 278"/>
                <a:gd name="T69" fmla="*/ 30 h 236"/>
                <a:gd name="T70" fmla="*/ 260 w 278"/>
                <a:gd name="T71" fmla="*/ 27 h 236"/>
                <a:gd name="T72" fmla="*/ 260 w 278"/>
                <a:gd name="T73" fmla="*/ 27 h 236"/>
                <a:gd name="T74" fmla="*/ 257 w 278"/>
                <a:gd name="T75" fmla="*/ 24 h 236"/>
                <a:gd name="T76" fmla="*/ 254 w 278"/>
                <a:gd name="T77" fmla="*/ 21 h 236"/>
                <a:gd name="T78" fmla="*/ 254 w 278"/>
                <a:gd name="T79" fmla="*/ 18 h 236"/>
                <a:gd name="T80" fmla="*/ 251 w 278"/>
                <a:gd name="T81" fmla="*/ 15 h 236"/>
                <a:gd name="T82" fmla="*/ 251 w 278"/>
                <a:gd name="T83" fmla="*/ 12 h 236"/>
                <a:gd name="T84" fmla="*/ 248 w 278"/>
                <a:gd name="T85" fmla="*/ 12 h 236"/>
                <a:gd name="T86" fmla="*/ 248 w 278"/>
                <a:gd name="T87" fmla="*/ 9 h 236"/>
                <a:gd name="T88" fmla="*/ 245 w 278"/>
                <a:gd name="T89" fmla="*/ 6 h 236"/>
                <a:gd name="T90" fmla="*/ 245 w 278"/>
                <a:gd name="T91" fmla="*/ 6 h 236"/>
                <a:gd name="T92" fmla="*/ 245 w 278"/>
                <a:gd name="T93" fmla="*/ 3 h 236"/>
                <a:gd name="T94" fmla="*/ 245 w 278"/>
                <a:gd name="T95" fmla="*/ 3 h 236"/>
                <a:gd name="T96" fmla="*/ 245 w 278"/>
                <a:gd name="T97" fmla="*/ 3 h 236"/>
                <a:gd name="T98" fmla="*/ 245 w 278"/>
                <a:gd name="T9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8" h="236">
                  <a:moveTo>
                    <a:pt x="0" y="197"/>
                  </a:moveTo>
                  <a:lnTo>
                    <a:pt x="0" y="197"/>
                  </a:lnTo>
                  <a:lnTo>
                    <a:pt x="0" y="197"/>
                  </a:lnTo>
                  <a:lnTo>
                    <a:pt x="0" y="197"/>
                  </a:lnTo>
                  <a:lnTo>
                    <a:pt x="0" y="197"/>
                  </a:lnTo>
                  <a:lnTo>
                    <a:pt x="0" y="197"/>
                  </a:lnTo>
                  <a:lnTo>
                    <a:pt x="0" y="200"/>
                  </a:lnTo>
                  <a:lnTo>
                    <a:pt x="0" y="200"/>
                  </a:lnTo>
                  <a:lnTo>
                    <a:pt x="0" y="200"/>
                  </a:lnTo>
                  <a:lnTo>
                    <a:pt x="3" y="200"/>
                  </a:lnTo>
                  <a:lnTo>
                    <a:pt x="3" y="203"/>
                  </a:lnTo>
                  <a:lnTo>
                    <a:pt x="3" y="203"/>
                  </a:lnTo>
                  <a:lnTo>
                    <a:pt x="3" y="203"/>
                  </a:lnTo>
                  <a:lnTo>
                    <a:pt x="3" y="206"/>
                  </a:lnTo>
                  <a:lnTo>
                    <a:pt x="3" y="206"/>
                  </a:lnTo>
                  <a:lnTo>
                    <a:pt x="6" y="206"/>
                  </a:lnTo>
                  <a:lnTo>
                    <a:pt x="6" y="209"/>
                  </a:lnTo>
                  <a:lnTo>
                    <a:pt x="6" y="209"/>
                  </a:lnTo>
                  <a:lnTo>
                    <a:pt x="6" y="212"/>
                  </a:lnTo>
                  <a:lnTo>
                    <a:pt x="9" y="212"/>
                  </a:lnTo>
                  <a:lnTo>
                    <a:pt x="9" y="212"/>
                  </a:lnTo>
                  <a:lnTo>
                    <a:pt x="9" y="215"/>
                  </a:lnTo>
                  <a:lnTo>
                    <a:pt x="12" y="215"/>
                  </a:lnTo>
                  <a:lnTo>
                    <a:pt x="12" y="218"/>
                  </a:lnTo>
                  <a:lnTo>
                    <a:pt x="12" y="218"/>
                  </a:lnTo>
                  <a:lnTo>
                    <a:pt x="12" y="218"/>
                  </a:lnTo>
                  <a:lnTo>
                    <a:pt x="15" y="221"/>
                  </a:lnTo>
                  <a:lnTo>
                    <a:pt x="15" y="221"/>
                  </a:lnTo>
                  <a:lnTo>
                    <a:pt x="18" y="224"/>
                  </a:lnTo>
                  <a:lnTo>
                    <a:pt x="18" y="224"/>
                  </a:lnTo>
                  <a:lnTo>
                    <a:pt x="18" y="224"/>
                  </a:lnTo>
                  <a:lnTo>
                    <a:pt x="21" y="227"/>
                  </a:lnTo>
                  <a:lnTo>
                    <a:pt x="21" y="227"/>
                  </a:lnTo>
                  <a:lnTo>
                    <a:pt x="21" y="230"/>
                  </a:lnTo>
                  <a:lnTo>
                    <a:pt x="24" y="230"/>
                  </a:lnTo>
                  <a:lnTo>
                    <a:pt x="24" y="230"/>
                  </a:lnTo>
                  <a:lnTo>
                    <a:pt x="24" y="230"/>
                  </a:lnTo>
                  <a:lnTo>
                    <a:pt x="24" y="233"/>
                  </a:lnTo>
                  <a:lnTo>
                    <a:pt x="27" y="233"/>
                  </a:lnTo>
                  <a:lnTo>
                    <a:pt x="27" y="233"/>
                  </a:lnTo>
                  <a:lnTo>
                    <a:pt x="27" y="233"/>
                  </a:lnTo>
                  <a:lnTo>
                    <a:pt x="30" y="233"/>
                  </a:lnTo>
                  <a:lnTo>
                    <a:pt x="30" y="236"/>
                  </a:lnTo>
                  <a:lnTo>
                    <a:pt x="30" y="236"/>
                  </a:lnTo>
                  <a:lnTo>
                    <a:pt x="30" y="236"/>
                  </a:lnTo>
                  <a:lnTo>
                    <a:pt x="30" y="236"/>
                  </a:lnTo>
                  <a:lnTo>
                    <a:pt x="33" y="236"/>
                  </a:lnTo>
                  <a:lnTo>
                    <a:pt x="33" y="236"/>
                  </a:lnTo>
                  <a:lnTo>
                    <a:pt x="33" y="236"/>
                  </a:lnTo>
                  <a:lnTo>
                    <a:pt x="33" y="236"/>
                  </a:lnTo>
                  <a:lnTo>
                    <a:pt x="278" y="42"/>
                  </a:lnTo>
                  <a:lnTo>
                    <a:pt x="278" y="42"/>
                  </a:lnTo>
                  <a:lnTo>
                    <a:pt x="275" y="42"/>
                  </a:lnTo>
                  <a:lnTo>
                    <a:pt x="275" y="42"/>
                  </a:lnTo>
                  <a:lnTo>
                    <a:pt x="275" y="42"/>
                  </a:lnTo>
                  <a:lnTo>
                    <a:pt x="275" y="39"/>
                  </a:lnTo>
                  <a:lnTo>
                    <a:pt x="275" y="39"/>
                  </a:lnTo>
                  <a:lnTo>
                    <a:pt x="275" y="39"/>
                  </a:lnTo>
                  <a:lnTo>
                    <a:pt x="272" y="39"/>
                  </a:lnTo>
                  <a:lnTo>
                    <a:pt x="272" y="39"/>
                  </a:lnTo>
                  <a:lnTo>
                    <a:pt x="272" y="39"/>
                  </a:lnTo>
                  <a:lnTo>
                    <a:pt x="272" y="39"/>
                  </a:lnTo>
                  <a:lnTo>
                    <a:pt x="269" y="36"/>
                  </a:lnTo>
                  <a:lnTo>
                    <a:pt x="269" y="36"/>
                  </a:lnTo>
                  <a:lnTo>
                    <a:pt x="269" y="36"/>
                  </a:lnTo>
                  <a:lnTo>
                    <a:pt x="266" y="36"/>
                  </a:lnTo>
                  <a:lnTo>
                    <a:pt x="266" y="33"/>
                  </a:lnTo>
                  <a:lnTo>
                    <a:pt x="266" y="33"/>
                  </a:lnTo>
                  <a:lnTo>
                    <a:pt x="263" y="33"/>
                  </a:lnTo>
                  <a:lnTo>
                    <a:pt x="263" y="30"/>
                  </a:lnTo>
                  <a:lnTo>
                    <a:pt x="263" y="30"/>
                  </a:lnTo>
                  <a:lnTo>
                    <a:pt x="260" y="27"/>
                  </a:lnTo>
                  <a:lnTo>
                    <a:pt x="260" y="27"/>
                  </a:lnTo>
                  <a:lnTo>
                    <a:pt x="260" y="27"/>
                  </a:lnTo>
                  <a:lnTo>
                    <a:pt x="257" y="24"/>
                  </a:lnTo>
                  <a:lnTo>
                    <a:pt x="257" y="24"/>
                  </a:lnTo>
                  <a:lnTo>
                    <a:pt x="257" y="21"/>
                  </a:lnTo>
                  <a:lnTo>
                    <a:pt x="254" y="21"/>
                  </a:lnTo>
                  <a:lnTo>
                    <a:pt x="254" y="18"/>
                  </a:lnTo>
                  <a:lnTo>
                    <a:pt x="254" y="18"/>
                  </a:lnTo>
                  <a:lnTo>
                    <a:pt x="251" y="18"/>
                  </a:lnTo>
                  <a:lnTo>
                    <a:pt x="251" y="15"/>
                  </a:lnTo>
                  <a:lnTo>
                    <a:pt x="251" y="15"/>
                  </a:lnTo>
                  <a:lnTo>
                    <a:pt x="251" y="12"/>
                  </a:lnTo>
                  <a:lnTo>
                    <a:pt x="248" y="12"/>
                  </a:lnTo>
                  <a:lnTo>
                    <a:pt x="248" y="12"/>
                  </a:lnTo>
                  <a:lnTo>
                    <a:pt x="248" y="9"/>
                  </a:lnTo>
                  <a:lnTo>
                    <a:pt x="248" y="9"/>
                  </a:lnTo>
                  <a:lnTo>
                    <a:pt x="248" y="9"/>
                  </a:lnTo>
                  <a:lnTo>
                    <a:pt x="245" y="6"/>
                  </a:lnTo>
                  <a:lnTo>
                    <a:pt x="245" y="6"/>
                  </a:lnTo>
                  <a:lnTo>
                    <a:pt x="245" y="6"/>
                  </a:lnTo>
                  <a:lnTo>
                    <a:pt x="245" y="3"/>
                  </a:lnTo>
                  <a:lnTo>
                    <a:pt x="245" y="3"/>
                  </a:lnTo>
                  <a:lnTo>
                    <a:pt x="245" y="3"/>
                  </a:lnTo>
                  <a:lnTo>
                    <a:pt x="245" y="3"/>
                  </a:lnTo>
                  <a:lnTo>
                    <a:pt x="245" y="3"/>
                  </a:lnTo>
                  <a:lnTo>
                    <a:pt x="245" y="3"/>
                  </a:lnTo>
                  <a:lnTo>
                    <a:pt x="245" y="0"/>
                  </a:lnTo>
                  <a:lnTo>
                    <a:pt x="245" y="0"/>
                  </a:lnTo>
                  <a:lnTo>
                    <a:pt x="0" y="19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5"/>
            <p:cNvSpPr>
              <a:spLocks noChangeArrowheads="1"/>
            </p:cNvSpPr>
            <p:nvPr/>
          </p:nvSpPr>
          <p:spPr bwMode="auto">
            <a:xfrm>
              <a:off x="2616200" y="5964238"/>
              <a:ext cx="288925" cy="2905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2728913" y="5456238"/>
              <a:ext cx="104775" cy="536575"/>
            </a:xfrm>
            <a:custGeom>
              <a:avLst/>
              <a:gdLst>
                <a:gd name="T0" fmla="*/ 0 w 66"/>
                <a:gd name="T1" fmla="*/ 329 h 338"/>
                <a:gd name="T2" fmla="*/ 0 w 66"/>
                <a:gd name="T3" fmla="*/ 329 h 338"/>
                <a:gd name="T4" fmla="*/ 0 w 66"/>
                <a:gd name="T5" fmla="*/ 332 h 338"/>
                <a:gd name="T6" fmla="*/ 0 w 66"/>
                <a:gd name="T7" fmla="*/ 332 h 338"/>
                <a:gd name="T8" fmla="*/ 3 w 66"/>
                <a:gd name="T9" fmla="*/ 332 h 338"/>
                <a:gd name="T10" fmla="*/ 6 w 66"/>
                <a:gd name="T11" fmla="*/ 335 h 338"/>
                <a:gd name="T12" fmla="*/ 6 w 66"/>
                <a:gd name="T13" fmla="*/ 335 h 338"/>
                <a:gd name="T14" fmla="*/ 9 w 66"/>
                <a:gd name="T15" fmla="*/ 335 h 338"/>
                <a:gd name="T16" fmla="*/ 12 w 66"/>
                <a:gd name="T17" fmla="*/ 335 h 338"/>
                <a:gd name="T18" fmla="*/ 15 w 66"/>
                <a:gd name="T19" fmla="*/ 338 h 338"/>
                <a:gd name="T20" fmla="*/ 18 w 66"/>
                <a:gd name="T21" fmla="*/ 338 h 338"/>
                <a:gd name="T22" fmla="*/ 21 w 66"/>
                <a:gd name="T23" fmla="*/ 338 h 338"/>
                <a:gd name="T24" fmla="*/ 24 w 66"/>
                <a:gd name="T25" fmla="*/ 338 h 338"/>
                <a:gd name="T26" fmla="*/ 27 w 66"/>
                <a:gd name="T27" fmla="*/ 338 h 338"/>
                <a:gd name="T28" fmla="*/ 30 w 66"/>
                <a:gd name="T29" fmla="*/ 338 h 338"/>
                <a:gd name="T30" fmla="*/ 33 w 66"/>
                <a:gd name="T31" fmla="*/ 338 h 338"/>
                <a:gd name="T32" fmla="*/ 36 w 66"/>
                <a:gd name="T33" fmla="*/ 338 h 338"/>
                <a:gd name="T34" fmla="*/ 39 w 66"/>
                <a:gd name="T35" fmla="*/ 338 h 338"/>
                <a:gd name="T36" fmla="*/ 42 w 66"/>
                <a:gd name="T37" fmla="*/ 335 h 338"/>
                <a:gd name="T38" fmla="*/ 45 w 66"/>
                <a:gd name="T39" fmla="*/ 335 h 338"/>
                <a:gd name="T40" fmla="*/ 45 w 66"/>
                <a:gd name="T41" fmla="*/ 335 h 338"/>
                <a:gd name="T42" fmla="*/ 48 w 66"/>
                <a:gd name="T43" fmla="*/ 335 h 338"/>
                <a:gd name="T44" fmla="*/ 48 w 66"/>
                <a:gd name="T45" fmla="*/ 332 h 338"/>
                <a:gd name="T46" fmla="*/ 48 w 66"/>
                <a:gd name="T47" fmla="*/ 332 h 338"/>
                <a:gd name="T48" fmla="*/ 48 w 66"/>
                <a:gd name="T49" fmla="*/ 332 h 338"/>
                <a:gd name="T50" fmla="*/ 66 w 66"/>
                <a:gd name="T51" fmla="*/ 3 h 338"/>
                <a:gd name="T52" fmla="*/ 66 w 66"/>
                <a:gd name="T53" fmla="*/ 6 h 338"/>
                <a:gd name="T54" fmla="*/ 66 w 66"/>
                <a:gd name="T55" fmla="*/ 6 h 338"/>
                <a:gd name="T56" fmla="*/ 63 w 66"/>
                <a:gd name="T57" fmla="*/ 6 h 338"/>
                <a:gd name="T58" fmla="*/ 63 w 66"/>
                <a:gd name="T59" fmla="*/ 6 h 338"/>
                <a:gd name="T60" fmla="*/ 60 w 66"/>
                <a:gd name="T61" fmla="*/ 9 h 338"/>
                <a:gd name="T62" fmla="*/ 57 w 66"/>
                <a:gd name="T63" fmla="*/ 9 h 338"/>
                <a:gd name="T64" fmla="*/ 54 w 66"/>
                <a:gd name="T65" fmla="*/ 9 h 338"/>
                <a:gd name="T66" fmla="*/ 54 w 66"/>
                <a:gd name="T67" fmla="*/ 9 h 338"/>
                <a:gd name="T68" fmla="*/ 51 w 66"/>
                <a:gd name="T69" fmla="*/ 9 h 338"/>
                <a:gd name="T70" fmla="*/ 45 w 66"/>
                <a:gd name="T71" fmla="*/ 9 h 338"/>
                <a:gd name="T72" fmla="*/ 42 w 66"/>
                <a:gd name="T73" fmla="*/ 9 h 338"/>
                <a:gd name="T74" fmla="*/ 39 w 66"/>
                <a:gd name="T75" fmla="*/ 9 h 338"/>
                <a:gd name="T76" fmla="*/ 36 w 66"/>
                <a:gd name="T77" fmla="*/ 9 h 338"/>
                <a:gd name="T78" fmla="*/ 33 w 66"/>
                <a:gd name="T79" fmla="*/ 9 h 338"/>
                <a:gd name="T80" fmla="*/ 30 w 66"/>
                <a:gd name="T81" fmla="*/ 9 h 338"/>
                <a:gd name="T82" fmla="*/ 27 w 66"/>
                <a:gd name="T83" fmla="*/ 9 h 338"/>
                <a:gd name="T84" fmla="*/ 24 w 66"/>
                <a:gd name="T85" fmla="*/ 6 h 338"/>
                <a:gd name="T86" fmla="*/ 24 w 66"/>
                <a:gd name="T87" fmla="*/ 6 h 338"/>
                <a:gd name="T88" fmla="*/ 21 w 66"/>
                <a:gd name="T89" fmla="*/ 6 h 338"/>
                <a:gd name="T90" fmla="*/ 18 w 66"/>
                <a:gd name="T91" fmla="*/ 6 h 338"/>
                <a:gd name="T92" fmla="*/ 18 w 66"/>
                <a:gd name="T93" fmla="*/ 3 h 338"/>
                <a:gd name="T94" fmla="*/ 18 w 66"/>
                <a:gd name="T95" fmla="*/ 3 h 338"/>
                <a:gd name="T96" fmla="*/ 15 w 66"/>
                <a:gd name="T97" fmla="*/ 3 h 338"/>
                <a:gd name="T98" fmla="*/ 15 w 66"/>
                <a:gd name="T99"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338">
                  <a:moveTo>
                    <a:pt x="0" y="329"/>
                  </a:moveTo>
                  <a:lnTo>
                    <a:pt x="0" y="329"/>
                  </a:lnTo>
                  <a:lnTo>
                    <a:pt x="0" y="329"/>
                  </a:lnTo>
                  <a:lnTo>
                    <a:pt x="0" y="329"/>
                  </a:lnTo>
                  <a:lnTo>
                    <a:pt x="0" y="332"/>
                  </a:lnTo>
                  <a:lnTo>
                    <a:pt x="0" y="332"/>
                  </a:lnTo>
                  <a:lnTo>
                    <a:pt x="0" y="332"/>
                  </a:lnTo>
                  <a:lnTo>
                    <a:pt x="0" y="332"/>
                  </a:lnTo>
                  <a:lnTo>
                    <a:pt x="3" y="332"/>
                  </a:lnTo>
                  <a:lnTo>
                    <a:pt x="3" y="332"/>
                  </a:lnTo>
                  <a:lnTo>
                    <a:pt x="3" y="335"/>
                  </a:lnTo>
                  <a:lnTo>
                    <a:pt x="6" y="335"/>
                  </a:lnTo>
                  <a:lnTo>
                    <a:pt x="6" y="335"/>
                  </a:lnTo>
                  <a:lnTo>
                    <a:pt x="6" y="335"/>
                  </a:lnTo>
                  <a:lnTo>
                    <a:pt x="9" y="335"/>
                  </a:lnTo>
                  <a:lnTo>
                    <a:pt x="9" y="335"/>
                  </a:lnTo>
                  <a:lnTo>
                    <a:pt x="12" y="335"/>
                  </a:lnTo>
                  <a:lnTo>
                    <a:pt x="12" y="335"/>
                  </a:lnTo>
                  <a:lnTo>
                    <a:pt x="15" y="338"/>
                  </a:lnTo>
                  <a:lnTo>
                    <a:pt x="15" y="338"/>
                  </a:lnTo>
                  <a:lnTo>
                    <a:pt x="18" y="338"/>
                  </a:lnTo>
                  <a:lnTo>
                    <a:pt x="18" y="338"/>
                  </a:lnTo>
                  <a:lnTo>
                    <a:pt x="21" y="338"/>
                  </a:lnTo>
                  <a:lnTo>
                    <a:pt x="21" y="338"/>
                  </a:lnTo>
                  <a:lnTo>
                    <a:pt x="24" y="338"/>
                  </a:lnTo>
                  <a:lnTo>
                    <a:pt x="24" y="338"/>
                  </a:lnTo>
                  <a:lnTo>
                    <a:pt x="27" y="338"/>
                  </a:lnTo>
                  <a:lnTo>
                    <a:pt x="27" y="338"/>
                  </a:lnTo>
                  <a:lnTo>
                    <a:pt x="30" y="338"/>
                  </a:lnTo>
                  <a:lnTo>
                    <a:pt x="30" y="338"/>
                  </a:lnTo>
                  <a:lnTo>
                    <a:pt x="33" y="338"/>
                  </a:lnTo>
                  <a:lnTo>
                    <a:pt x="33" y="338"/>
                  </a:lnTo>
                  <a:lnTo>
                    <a:pt x="36" y="338"/>
                  </a:lnTo>
                  <a:lnTo>
                    <a:pt x="36" y="338"/>
                  </a:lnTo>
                  <a:lnTo>
                    <a:pt x="39" y="338"/>
                  </a:lnTo>
                  <a:lnTo>
                    <a:pt x="39" y="338"/>
                  </a:lnTo>
                  <a:lnTo>
                    <a:pt x="42" y="338"/>
                  </a:lnTo>
                  <a:lnTo>
                    <a:pt x="42" y="335"/>
                  </a:lnTo>
                  <a:lnTo>
                    <a:pt x="42" y="335"/>
                  </a:lnTo>
                  <a:lnTo>
                    <a:pt x="45" y="335"/>
                  </a:lnTo>
                  <a:lnTo>
                    <a:pt x="45" y="335"/>
                  </a:lnTo>
                  <a:lnTo>
                    <a:pt x="45" y="335"/>
                  </a:lnTo>
                  <a:lnTo>
                    <a:pt x="48" y="335"/>
                  </a:lnTo>
                  <a:lnTo>
                    <a:pt x="48" y="335"/>
                  </a:lnTo>
                  <a:lnTo>
                    <a:pt x="48" y="335"/>
                  </a:lnTo>
                  <a:lnTo>
                    <a:pt x="48" y="332"/>
                  </a:lnTo>
                  <a:lnTo>
                    <a:pt x="48" y="332"/>
                  </a:lnTo>
                  <a:lnTo>
                    <a:pt x="48" y="332"/>
                  </a:lnTo>
                  <a:lnTo>
                    <a:pt x="48" y="332"/>
                  </a:lnTo>
                  <a:lnTo>
                    <a:pt x="48" y="332"/>
                  </a:lnTo>
                  <a:lnTo>
                    <a:pt x="66" y="3"/>
                  </a:lnTo>
                  <a:lnTo>
                    <a:pt x="66" y="3"/>
                  </a:lnTo>
                  <a:lnTo>
                    <a:pt x="66" y="3"/>
                  </a:lnTo>
                  <a:lnTo>
                    <a:pt x="66" y="6"/>
                  </a:lnTo>
                  <a:lnTo>
                    <a:pt x="66" y="6"/>
                  </a:lnTo>
                  <a:lnTo>
                    <a:pt x="66" y="6"/>
                  </a:lnTo>
                  <a:lnTo>
                    <a:pt x="66" y="6"/>
                  </a:lnTo>
                  <a:lnTo>
                    <a:pt x="63" y="6"/>
                  </a:lnTo>
                  <a:lnTo>
                    <a:pt x="63" y="6"/>
                  </a:lnTo>
                  <a:lnTo>
                    <a:pt x="63" y="6"/>
                  </a:lnTo>
                  <a:lnTo>
                    <a:pt x="60" y="6"/>
                  </a:lnTo>
                  <a:lnTo>
                    <a:pt x="60" y="9"/>
                  </a:lnTo>
                  <a:lnTo>
                    <a:pt x="60" y="9"/>
                  </a:lnTo>
                  <a:lnTo>
                    <a:pt x="57" y="9"/>
                  </a:lnTo>
                  <a:lnTo>
                    <a:pt x="57" y="9"/>
                  </a:lnTo>
                  <a:lnTo>
                    <a:pt x="54" y="9"/>
                  </a:lnTo>
                  <a:lnTo>
                    <a:pt x="54" y="9"/>
                  </a:lnTo>
                  <a:lnTo>
                    <a:pt x="54" y="9"/>
                  </a:lnTo>
                  <a:lnTo>
                    <a:pt x="51" y="9"/>
                  </a:lnTo>
                  <a:lnTo>
                    <a:pt x="51" y="9"/>
                  </a:lnTo>
                  <a:lnTo>
                    <a:pt x="48" y="9"/>
                  </a:lnTo>
                  <a:lnTo>
                    <a:pt x="45" y="9"/>
                  </a:lnTo>
                  <a:lnTo>
                    <a:pt x="45" y="9"/>
                  </a:lnTo>
                  <a:lnTo>
                    <a:pt x="42" y="9"/>
                  </a:lnTo>
                  <a:lnTo>
                    <a:pt x="42" y="9"/>
                  </a:lnTo>
                  <a:lnTo>
                    <a:pt x="39" y="9"/>
                  </a:lnTo>
                  <a:lnTo>
                    <a:pt x="39" y="9"/>
                  </a:lnTo>
                  <a:lnTo>
                    <a:pt x="36" y="9"/>
                  </a:lnTo>
                  <a:lnTo>
                    <a:pt x="36" y="9"/>
                  </a:lnTo>
                  <a:lnTo>
                    <a:pt x="33" y="9"/>
                  </a:lnTo>
                  <a:lnTo>
                    <a:pt x="33" y="9"/>
                  </a:lnTo>
                  <a:lnTo>
                    <a:pt x="30" y="9"/>
                  </a:lnTo>
                  <a:lnTo>
                    <a:pt x="30" y="9"/>
                  </a:lnTo>
                  <a:lnTo>
                    <a:pt x="27" y="9"/>
                  </a:lnTo>
                  <a:lnTo>
                    <a:pt x="27" y="6"/>
                  </a:lnTo>
                  <a:lnTo>
                    <a:pt x="24" y="6"/>
                  </a:lnTo>
                  <a:lnTo>
                    <a:pt x="24" y="6"/>
                  </a:lnTo>
                  <a:lnTo>
                    <a:pt x="24" y="6"/>
                  </a:lnTo>
                  <a:lnTo>
                    <a:pt x="21" y="6"/>
                  </a:lnTo>
                  <a:lnTo>
                    <a:pt x="21" y="6"/>
                  </a:lnTo>
                  <a:lnTo>
                    <a:pt x="21" y="6"/>
                  </a:lnTo>
                  <a:lnTo>
                    <a:pt x="18" y="6"/>
                  </a:lnTo>
                  <a:lnTo>
                    <a:pt x="18" y="3"/>
                  </a:lnTo>
                  <a:lnTo>
                    <a:pt x="18" y="3"/>
                  </a:lnTo>
                  <a:lnTo>
                    <a:pt x="18" y="3"/>
                  </a:lnTo>
                  <a:lnTo>
                    <a:pt x="18" y="3"/>
                  </a:lnTo>
                  <a:lnTo>
                    <a:pt x="15" y="3"/>
                  </a:lnTo>
                  <a:lnTo>
                    <a:pt x="15" y="3"/>
                  </a:lnTo>
                  <a:lnTo>
                    <a:pt x="15" y="0"/>
                  </a:lnTo>
                  <a:lnTo>
                    <a:pt x="15" y="0"/>
                  </a:lnTo>
                  <a:lnTo>
                    <a:pt x="0" y="32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2425700" y="6149975"/>
              <a:ext cx="276225" cy="241300"/>
            </a:xfrm>
            <a:custGeom>
              <a:avLst/>
              <a:gdLst>
                <a:gd name="T0" fmla="*/ 171 w 174"/>
                <a:gd name="T1" fmla="*/ 39 h 152"/>
                <a:gd name="T2" fmla="*/ 174 w 174"/>
                <a:gd name="T3" fmla="*/ 39 h 152"/>
                <a:gd name="T4" fmla="*/ 174 w 174"/>
                <a:gd name="T5" fmla="*/ 36 h 152"/>
                <a:gd name="T6" fmla="*/ 174 w 174"/>
                <a:gd name="T7" fmla="*/ 36 h 152"/>
                <a:gd name="T8" fmla="*/ 174 w 174"/>
                <a:gd name="T9" fmla="*/ 33 h 152"/>
                <a:gd name="T10" fmla="*/ 174 w 174"/>
                <a:gd name="T11" fmla="*/ 30 h 152"/>
                <a:gd name="T12" fmla="*/ 174 w 174"/>
                <a:gd name="T13" fmla="*/ 27 h 152"/>
                <a:gd name="T14" fmla="*/ 174 w 174"/>
                <a:gd name="T15" fmla="*/ 24 h 152"/>
                <a:gd name="T16" fmla="*/ 174 w 174"/>
                <a:gd name="T17" fmla="*/ 21 h 152"/>
                <a:gd name="T18" fmla="*/ 171 w 174"/>
                <a:gd name="T19" fmla="*/ 18 h 152"/>
                <a:gd name="T20" fmla="*/ 171 w 174"/>
                <a:gd name="T21" fmla="*/ 15 h 152"/>
                <a:gd name="T22" fmla="*/ 168 w 174"/>
                <a:gd name="T23" fmla="*/ 15 h 152"/>
                <a:gd name="T24" fmla="*/ 168 w 174"/>
                <a:gd name="T25" fmla="*/ 12 h 152"/>
                <a:gd name="T26" fmla="*/ 165 w 174"/>
                <a:gd name="T27" fmla="*/ 9 h 152"/>
                <a:gd name="T28" fmla="*/ 162 w 174"/>
                <a:gd name="T29" fmla="*/ 6 h 152"/>
                <a:gd name="T30" fmla="*/ 159 w 174"/>
                <a:gd name="T31" fmla="*/ 3 h 152"/>
                <a:gd name="T32" fmla="*/ 156 w 174"/>
                <a:gd name="T33" fmla="*/ 3 h 152"/>
                <a:gd name="T34" fmla="*/ 156 w 174"/>
                <a:gd name="T35" fmla="*/ 0 h 152"/>
                <a:gd name="T36" fmla="*/ 153 w 174"/>
                <a:gd name="T37" fmla="*/ 0 h 152"/>
                <a:gd name="T38" fmla="*/ 150 w 174"/>
                <a:gd name="T39" fmla="*/ 0 h 152"/>
                <a:gd name="T40" fmla="*/ 147 w 174"/>
                <a:gd name="T41" fmla="*/ 0 h 152"/>
                <a:gd name="T42" fmla="*/ 144 w 174"/>
                <a:gd name="T43" fmla="*/ 0 h 152"/>
                <a:gd name="T44" fmla="*/ 144 w 174"/>
                <a:gd name="T45" fmla="*/ 0 h 152"/>
                <a:gd name="T46" fmla="*/ 141 w 174"/>
                <a:gd name="T47" fmla="*/ 0 h 152"/>
                <a:gd name="T48" fmla="*/ 141 w 174"/>
                <a:gd name="T49" fmla="*/ 0 h 152"/>
                <a:gd name="T50" fmla="*/ 0 w 174"/>
                <a:gd name="T51" fmla="*/ 110 h 152"/>
                <a:gd name="T52" fmla="*/ 3 w 174"/>
                <a:gd name="T53" fmla="*/ 110 h 152"/>
                <a:gd name="T54" fmla="*/ 3 w 174"/>
                <a:gd name="T55" fmla="*/ 110 h 152"/>
                <a:gd name="T56" fmla="*/ 6 w 174"/>
                <a:gd name="T57" fmla="*/ 110 h 152"/>
                <a:gd name="T58" fmla="*/ 9 w 174"/>
                <a:gd name="T59" fmla="*/ 110 h 152"/>
                <a:gd name="T60" fmla="*/ 9 w 174"/>
                <a:gd name="T61" fmla="*/ 110 h 152"/>
                <a:gd name="T62" fmla="*/ 12 w 174"/>
                <a:gd name="T63" fmla="*/ 113 h 152"/>
                <a:gd name="T64" fmla="*/ 15 w 174"/>
                <a:gd name="T65" fmla="*/ 113 h 152"/>
                <a:gd name="T66" fmla="*/ 18 w 174"/>
                <a:gd name="T67" fmla="*/ 113 h 152"/>
                <a:gd name="T68" fmla="*/ 21 w 174"/>
                <a:gd name="T69" fmla="*/ 116 h 152"/>
                <a:gd name="T70" fmla="*/ 21 w 174"/>
                <a:gd name="T71" fmla="*/ 119 h 152"/>
                <a:gd name="T72" fmla="*/ 24 w 174"/>
                <a:gd name="T73" fmla="*/ 122 h 152"/>
                <a:gd name="T74" fmla="*/ 27 w 174"/>
                <a:gd name="T75" fmla="*/ 122 h 152"/>
                <a:gd name="T76" fmla="*/ 30 w 174"/>
                <a:gd name="T77" fmla="*/ 125 h 152"/>
                <a:gd name="T78" fmla="*/ 30 w 174"/>
                <a:gd name="T79" fmla="*/ 128 h 152"/>
                <a:gd name="T80" fmla="*/ 33 w 174"/>
                <a:gd name="T81" fmla="*/ 131 h 152"/>
                <a:gd name="T82" fmla="*/ 33 w 174"/>
                <a:gd name="T83" fmla="*/ 134 h 152"/>
                <a:gd name="T84" fmla="*/ 33 w 174"/>
                <a:gd name="T85" fmla="*/ 137 h 152"/>
                <a:gd name="T86" fmla="*/ 33 w 174"/>
                <a:gd name="T87" fmla="*/ 140 h 152"/>
                <a:gd name="T88" fmla="*/ 33 w 174"/>
                <a:gd name="T89" fmla="*/ 143 h 152"/>
                <a:gd name="T90" fmla="*/ 33 w 174"/>
                <a:gd name="T91" fmla="*/ 146 h 152"/>
                <a:gd name="T92" fmla="*/ 33 w 174"/>
                <a:gd name="T93" fmla="*/ 146 h 152"/>
                <a:gd name="T94" fmla="*/ 33 w 174"/>
                <a:gd name="T95" fmla="*/ 149 h 152"/>
                <a:gd name="T96" fmla="*/ 33 w 174"/>
                <a:gd name="T97" fmla="*/ 149 h 152"/>
                <a:gd name="T98" fmla="*/ 30 w 174"/>
                <a:gd name="T9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152">
                  <a:moveTo>
                    <a:pt x="171" y="42"/>
                  </a:moveTo>
                  <a:lnTo>
                    <a:pt x="171" y="39"/>
                  </a:lnTo>
                  <a:lnTo>
                    <a:pt x="174" y="39"/>
                  </a:lnTo>
                  <a:lnTo>
                    <a:pt x="174" y="39"/>
                  </a:lnTo>
                  <a:lnTo>
                    <a:pt x="174" y="39"/>
                  </a:lnTo>
                  <a:lnTo>
                    <a:pt x="174" y="36"/>
                  </a:lnTo>
                  <a:lnTo>
                    <a:pt x="174" y="36"/>
                  </a:lnTo>
                  <a:lnTo>
                    <a:pt x="174" y="36"/>
                  </a:lnTo>
                  <a:lnTo>
                    <a:pt x="174" y="33"/>
                  </a:lnTo>
                  <a:lnTo>
                    <a:pt x="174" y="33"/>
                  </a:lnTo>
                  <a:lnTo>
                    <a:pt x="174" y="30"/>
                  </a:lnTo>
                  <a:lnTo>
                    <a:pt x="174" y="30"/>
                  </a:lnTo>
                  <a:lnTo>
                    <a:pt x="174" y="30"/>
                  </a:lnTo>
                  <a:lnTo>
                    <a:pt x="174" y="27"/>
                  </a:lnTo>
                  <a:lnTo>
                    <a:pt x="174" y="27"/>
                  </a:lnTo>
                  <a:lnTo>
                    <a:pt x="174" y="24"/>
                  </a:lnTo>
                  <a:lnTo>
                    <a:pt x="174" y="24"/>
                  </a:lnTo>
                  <a:lnTo>
                    <a:pt x="174" y="21"/>
                  </a:lnTo>
                  <a:lnTo>
                    <a:pt x="171" y="21"/>
                  </a:lnTo>
                  <a:lnTo>
                    <a:pt x="171" y="18"/>
                  </a:lnTo>
                  <a:lnTo>
                    <a:pt x="171" y="18"/>
                  </a:lnTo>
                  <a:lnTo>
                    <a:pt x="171" y="15"/>
                  </a:lnTo>
                  <a:lnTo>
                    <a:pt x="168" y="15"/>
                  </a:lnTo>
                  <a:lnTo>
                    <a:pt x="168" y="15"/>
                  </a:lnTo>
                  <a:lnTo>
                    <a:pt x="168" y="12"/>
                  </a:lnTo>
                  <a:lnTo>
                    <a:pt x="168" y="12"/>
                  </a:lnTo>
                  <a:lnTo>
                    <a:pt x="165" y="9"/>
                  </a:lnTo>
                  <a:lnTo>
                    <a:pt x="165" y="9"/>
                  </a:lnTo>
                  <a:lnTo>
                    <a:pt x="162" y="9"/>
                  </a:lnTo>
                  <a:lnTo>
                    <a:pt x="162" y="6"/>
                  </a:lnTo>
                  <a:lnTo>
                    <a:pt x="162" y="6"/>
                  </a:lnTo>
                  <a:lnTo>
                    <a:pt x="159" y="3"/>
                  </a:lnTo>
                  <a:lnTo>
                    <a:pt x="159" y="3"/>
                  </a:lnTo>
                  <a:lnTo>
                    <a:pt x="156" y="3"/>
                  </a:lnTo>
                  <a:lnTo>
                    <a:pt x="156" y="3"/>
                  </a:lnTo>
                  <a:lnTo>
                    <a:pt x="156" y="0"/>
                  </a:lnTo>
                  <a:lnTo>
                    <a:pt x="153" y="0"/>
                  </a:lnTo>
                  <a:lnTo>
                    <a:pt x="153" y="0"/>
                  </a:lnTo>
                  <a:lnTo>
                    <a:pt x="150" y="0"/>
                  </a:lnTo>
                  <a:lnTo>
                    <a:pt x="150" y="0"/>
                  </a:lnTo>
                  <a:lnTo>
                    <a:pt x="150" y="0"/>
                  </a:lnTo>
                  <a:lnTo>
                    <a:pt x="147" y="0"/>
                  </a:lnTo>
                  <a:lnTo>
                    <a:pt x="147" y="0"/>
                  </a:lnTo>
                  <a:lnTo>
                    <a:pt x="144" y="0"/>
                  </a:lnTo>
                  <a:lnTo>
                    <a:pt x="144" y="0"/>
                  </a:lnTo>
                  <a:lnTo>
                    <a:pt x="144" y="0"/>
                  </a:lnTo>
                  <a:lnTo>
                    <a:pt x="144" y="0"/>
                  </a:lnTo>
                  <a:lnTo>
                    <a:pt x="141" y="0"/>
                  </a:lnTo>
                  <a:lnTo>
                    <a:pt x="141" y="0"/>
                  </a:lnTo>
                  <a:lnTo>
                    <a:pt x="141" y="0"/>
                  </a:lnTo>
                  <a:lnTo>
                    <a:pt x="0" y="113"/>
                  </a:lnTo>
                  <a:lnTo>
                    <a:pt x="0" y="110"/>
                  </a:lnTo>
                  <a:lnTo>
                    <a:pt x="0" y="110"/>
                  </a:lnTo>
                  <a:lnTo>
                    <a:pt x="3" y="110"/>
                  </a:lnTo>
                  <a:lnTo>
                    <a:pt x="3" y="110"/>
                  </a:lnTo>
                  <a:lnTo>
                    <a:pt x="3" y="110"/>
                  </a:lnTo>
                  <a:lnTo>
                    <a:pt x="6" y="110"/>
                  </a:lnTo>
                  <a:lnTo>
                    <a:pt x="6" y="110"/>
                  </a:lnTo>
                  <a:lnTo>
                    <a:pt x="6" y="110"/>
                  </a:lnTo>
                  <a:lnTo>
                    <a:pt x="9" y="110"/>
                  </a:lnTo>
                  <a:lnTo>
                    <a:pt x="9" y="110"/>
                  </a:lnTo>
                  <a:lnTo>
                    <a:pt x="9" y="110"/>
                  </a:lnTo>
                  <a:lnTo>
                    <a:pt x="12" y="110"/>
                  </a:lnTo>
                  <a:lnTo>
                    <a:pt x="12" y="113"/>
                  </a:lnTo>
                  <a:lnTo>
                    <a:pt x="15" y="113"/>
                  </a:lnTo>
                  <a:lnTo>
                    <a:pt x="15" y="113"/>
                  </a:lnTo>
                  <a:lnTo>
                    <a:pt x="15" y="113"/>
                  </a:lnTo>
                  <a:lnTo>
                    <a:pt x="18" y="113"/>
                  </a:lnTo>
                  <a:lnTo>
                    <a:pt x="18" y="116"/>
                  </a:lnTo>
                  <a:lnTo>
                    <a:pt x="21" y="116"/>
                  </a:lnTo>
                  <a:lnTo>
                    <a:pt x="21" y="116"/>
                  </a:lnTo>
                  <a:lnTo>
                    <a:pt x="21" y="119"/>
                  </a:lnTo>
                  <a:lnTo>
                    <a:pt x="24" y="119"/>
                  </a:lnTo>
                  <a:lnTo>
                    <a:pt x="24" y="122"/>
                  </a:lnTo>
                  <a:lnTo>
                    <a:pt x="27" y="122"/>
                  </a:lnTo>
                  <a:lnTo>
                    <a:pt x="27" y="122"/>
                  </a:lnTo>
                  <a:lnTo>
                    <a:pt x="27" y="125"/>
                  </a:lnTo>
                  <a:lnTo>
                    <a:pt x="30" y="125"/>
                  </a:lnTo>
                  <a:lnTo>
                    <a:pt x="30" y="128"/>
                  </a:lnTo>
                  <a:lnTo>
                    <a:pt x="30" y="128"/>
                  </a:lnTo>
                  <a:lnTo>
                    <a:pt x="30" y="131"/>
                  </a:lnTo>
                  <a:lnTo>
                    <a:pt x="33" y="131"/>
                  </a:lnTo>
                  <a:lnTo>
                    <a:pt x="33" y="134"/>
                  </a:lnTo>
                  <a:lnTo>
                    <a:pt x="33" y="134"/>
                  </a:lnTo>
                  <a:lnTo>
                    <a:pt x="33" y="137"/>
                  </a:lnTo>
                  <a:lnTo>
                    <a:pt x="33" y="137"/>
                  </a:lnTo>
                  <a:lnTo>
                    <a:pt x="33" y="140"/>
                  </a:lnTo>
                  <a:lnTo>
                    <a:pt x="33" y="140"/>
                  </a:lnTo>
                  <a:lnTo>
                    <a:pt x="33" y="140"/>
                  </a:lnTo>
                  <a:lnTo>
                    <a:pt x="33" y="143"/>
                  </a:lnTo>
                  <a:lnTo>
                    <a:pt x="33" y="143"/>
                  </a:lnTo>
                  <a:lnTo>
                    <a:pt x="33" y="146"/>
                  </a:lnTo>
                  <a:lnTo>
                    <a:pt x="33" y="146"/>
                  </a:lnTo>
                  <a:lnTo>
                    <a:pt x="33" y="146"/>
                  </a:lnTo>
                  <a:lnTo>
                    <a:pt x="33" y="149"/>
                  </a:lnTo>
                  <a:lnTo>
                    <a:pt x="33" y="149"/>
                  </a:lnTo>
                  <a:lnTo>
                    <a:pt x="33" y="149"/>
                  </a:lnTo>
                  <a:lnTo>
                    <a:pt x="33" y="149"/>
                  </a:lnTo>
                  <a:lnTo>
                    <a:pt x="33" y="152"/>
                  </a:lnTo>
                  <a:lnTo>
                    <a:pt x="30" y="152"/>
                  </a:lnTo>
                  <a:lnTo>
                    <a:pt x="171"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867025" y="6130925"/>
              <a:ext cx="342900" cy="212725"/>
            </a:xfrm>
            <a:custGeom>
              <a:avLst/>
              <a:gdLst>
                <a:gd name="T0" fmla="*/ 21 w 216"/>
                <a:gd name="T1" fmla="*/ 0 h 134"/>
                <a:gd name="T2" fmla="*/ 21 w 216"/>
                <a:gd name="T3" fmla="*/ 0 h 134"/>
                <a:gd name="T4" fmla="*/ 21 w 216"/>
                <a:gd name="T5" fmla="*/ 3 h 134"/>
                <a:gd name="T6" fmla="*/ 21 w 216"/>
                <a:gd name="T7" fmla="*/ 3 h 134"/>
                <a:gd name="T8" fmla="*/ 21 w 216"/>
                <a:gd name="T9" fmla="*/ 3 h 134"/>
                <a:gd name="T10" fmla="*/ 18 w 216"/>
                <a:gd name="T11" fmla="*/ 6 h 134"/>
                <a:gd name="T12" fmla="*/ 18 w 216"/>
                <a:gd name="T13" fmla="*/ 9 h 134"/>
                <a:gd name="T14" fmla="*/ 18 w 216"/>
                <a:gd name="T15" fmla="*/ 9 h 134"/>
                <a:gd name="T16" fmla="*/ 15 w 216"/>
                <a:gd name="T17" fmla="*/ 12 h 134"/>
                <a:gd name="T18" fmla="*/ 15 w 216"/>
                <a:gd name="T19" fmla="*/ 15 h 134"/>
                <a:gd name="T20" fmla="*/ 12 w 216"/>
                <a:gd name="T21" fmla="*/ 18 h 134"/>
                <a:gd name="T22" fmla="*/ 12 w 216"/>
                <a:gd name="T23" fmla="*/ 21 h 134"/>
                <a:gd name="T24" fmla="*/ 9 w 216"/>
                <a:gd name="T25" fmla="*/ 24 h 134"/>
                <a:gd name="T26" fmla="*/ 9 w 216"/>
                <a:gd name="T27" fmla="*/ 27 h 134"/>
                <a:gd name="T28" fmla="*/ 9 w 216"/>
                <a:gd name="T29" fmla="*/ 30 h 134"/>
                <a:gd name="T30" fmla="*/ 6 w 216"/>
                <a:gd name="T31" fmla="*/ 33 h 134"/>
                <a:gd name="T32" fmla="*/ 6 w 216"/>
                <a:gd name="T33" fmla="*/ 36 h 134"/>
                <a:gd name="T34" fmla="*/ 3 w 216"/>
                <a:gd name="T35" fmla="*/ 39 h 134"/>
                <a:gd name="T36" fmla="*/ 3 w 216"/>
                <a:gd name="T37" fmla="*/ 39 h 134"/>
                <a:gd name="T38" fmla="*/ 3 w 216"/>
                <a:gd name="T39" fmla="*/ 42 h 134"/>
                <a:gd name="T40" fmla="*/ 3 w 216"/>
                <a:gd name="T41" fmla="*/ 45 h 134"/>
                <a:gd name="T42" fmla="*/ 3 w 216"/>
                <a:gd name="T43" fmla="*/ 45 h 134"/>
                <a:gd name="T44" fmla="*/ 0 w 216"/>
                <a:gd name="T45" fmla="*/ 45 h 134"/>
                <a:gd name="T46" fmla="*/ 0 w 216"/>
                <a:gd name="T47" fmla="*/ 48 h 134"/>
                <a:gd name="T48" fmla="*/ 0 w 216"/>
                <a:gd name="T49" fmla="*/ 48 h 134"/>
                <a:gd name="T50" fmla="*/ 195 w 216"/>
                <a:gd name="T51" fmla="*/ 134 h 134"/>
                <a:gd name="T52" fmla="*/ 195 w 216"/>
                <a:gd name="T53" fmla="*/ 134 h 134"/>
                <a:gd name="T54" fmla="*/ 195 w 216"/>
                <a:gd name="T55" fmla="*/ 134 h 134"/>
                <a:gd name="T56" fmla="*/ 198 w 216"/>
                <a:gd name="T57" fmla="*/ 134 h 134"/>
                <a:gd name="T58" fmla="*/ 198 w 216"/>
                <a:gd name="T59" fmla="*/ 131 h 134"/>
                <a:gd name="T60" fmla="*/ 198 w 216"/>
                <a:gd name="T61" fmla="*/ 131 h 134"/>
                <a:gd name="T62" fmla="*/ 198 w 216"/>
                <a:gd name="T63" fmla="*/ 128 h 134"/>
                <a:gd name="T64" fmla="*/ 201 w 216"/>
                <a:gd name="T65" fmla="*/ 125 h 134"/>
                <a:gd name="T66" fmla="*/ 201 w 216"/>
                <a:gd name="T67" fmla="*/ 122 h 134"/>
                <a:gd name="T68" fmla="*/ 201 w 216"/>
                <a:gd name="T69" fmla="*/ 119 h 134"/>
                <a:gd name="T70" fmla="*/ 204 w 216"/>
                <a:gd name="T71" fmla="*/ 116 h 134"/>
                <a:gd name="T72" fmla="*/ 204 w 216"/>
                <a:gd name="T73" fmla="*/ 113 h 134"/>
                <a:gd name="T74" fmla="*/ 207 w 216"/>
                <a:gd name="T75" fmla="*/ 110 h 134"/>
                <a:gd name="T76" fmla="*/ 207 w 216"/>
                <a:gd name="T77" fmla="*/ 108 h 134"/>
                <a:gd name="T78" fmla="*/ 207 w 216"/>
                <a:gd name="T79" fmla="*/ 105 h 134"/>
                <a:gd name="T80" fmla="*/ 210 w 216"/>
                <a:gd name="T81" fmla="*/ 105 h 134"/>
                <a:gd name="T82" fmla="*/ 210 w 216"/>
                <a:gd name="T83" fmla="*/ 102 h 134"/>
                <a:gd name="T84" fmla="*/ 213 w 216"/>
                <a:gd name="T85" fmla="*/ 99 h 134"/>
                <a:gd name="T86" fmla="*/ 213 w 216"/>
                <a:gd name="T87" fmla="*/ 96 h 134"/>
                <a:gd name="T88" fmla="*/ 213 w 216"/>
                <a:gd name="T89" fmla="*/ 96 h 134"/>
                <a:gd name="T90" fmla="*/ 216 w 216"/>
                <a:gd name="T91" fmla="*/ 93 h 134"/>
                <a:gd name="T92" fmla="*/ 216 w 216"/>
                <a:gd name="T93" fmla="*/ 93 h 134"/>
                <a:gd name="T94" fmla="*/ 216 w 216"/>
                <a:gd name="T95" fmla="*/ 90 h 134"/>
                <a:gd name="T96" fmla="*/ 216 w 216"/>
                <a:gd name="T97" fmla="*/ 90 h 134"/>
                <a:gd name="T98" fmla="*/ 216 w 216"/>
                <a:gd name="T99" fmla="*/ 9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134">
                  <a:moveTo>
                    <a:pt x="21" y="0"/>
                  </a:moveTo>
                  <a:lnTo>
                    <a:pt x="21" y="0"/>
                  </a:lnTo>
                  <a:lnTo>
                    <a:pt x="21" y="0"/>
                  </a:lnTo>
                  <a:lnTo>
                    <a:pt x="21" y="0"/>
                  </a:lnTo>
                  <a:lnTo>
                    <a:pt x="21" y="3"/>
                  </a:lnTo>
                  <a:lnTo>
                    <a:pt x="21" y="3"/>
                  </a:lnTo>
                  <a:lnTo>
                    <a:pt x="21" y="3"/>
                  </a:lnTo>
                  <a:lnTo>
                    <a:pt x="21" y="3"/>
                  </a:lnTo>
                  <a:lnTo>
                    <a:pt x="21" y="3"/>
                  </a:lnTo>
                  <a:lnTo>
                    <a:pt x="21" y="3"/>
                  </a:lnTo>
                  <a:lnTo>
                    <a:pt x="21" y="6"/>
                  </a:lnTo>
                  <a:lnTo>
                    <a:pt x="18" y="6"/>
                  </a:lnTo>
                  <a:lnTo>
                    <a:pt x="18" y="6"/>
                  </a:lnTo>
                  <a:lnTo>
                    <a:pt x="18" y="9"/>
                  </a:lnTo>
                  <a:lnTo>
                    <a:pt x="18" y="9"/>
                  </a:lnTo>
                  <a:lnTo>
                    <a:pt x="18" y="9"/>
                  </a:lnTo>
                  <a:lnTo>
                    <a:pt x="15" y="12"/>
                  </a:lnTo>
                  <a:lnTo>
                    <a:pt x="15" y="12"/>
                  </a:lnTo>
                  <a:lnTo>
                    <a:pt x="15" y="15"/>
                  </a:lnTo>
                  <a:lnTo>
                    <a:pt x="15" y="15"/>
                  </a:lnTo>
                  <a:lnTo>
                    <a:pt x="15" y="18"/>
                  </a:lnTo>
                  <a:lnTo>
                    <a:pt x="12" y="18"/>
                  </a:lnTo>
                  <a:lnTo>
                    <a:pt x="12" y="21"/>
                  </a:lnTo>
                  <a:lnTo>
                    <a:pt x="12" y="21"/>
                  </a:lnTo>
                  <a:lnTo>
                    <a:pt x="12" y="24"/>
                  </a:lnTo>
                  <a:lnTo>
                    <a:pt x="9" y="24"/>
                  </a:lnTo>
                  <a:lnTo>
                    <a:pt x="9" y="27"/>
                  </a:lnTo>
                  <a:lnTo>
                    <a:pt x="9" y="27"/>
                  </a:lnTo>
                  <a:lnTo>
                    <a:pt x="9" y="30"/>
                  </a:lnTo>
                  <a:lnTo>
                    <a:pt x="9" y="30"/>
                  </a:lnTo>
                  <a:lnTo>
                    <a:pt x="6" y="30"/>
                  </a:lnTo>
                  <a:lnTo>
                    <a:pt x="6" y="33"/>
                  </a:lnTo>
                  <a:lnTo>
                    <a:pt x="6" y="33"/>
                  </a:lnTo>
                  <a:lnTo>
                    <a:pt x="6" y="36"/>
                  </a:lnTo>
                  <a:lnTo>
                    <a:pt x="6" y="36"/>
                  </a:lnTo>
                  <a:lnTo>
                    <a:pt x="3" y="39"/>
                  </a:lnTo>
                  <a:lnTo>
                    <a:pt x="3" y="39"/>
                  </a:lnTo>
                  <a:lnTo>
                    <a:pt x="3" y="39"/>
                  </a:lnTo>
                  <a:lnTo>
                    <a:pt x="3" y="42"/>
                  </a:lnTo>
                  <a:lnTo>
                    <a:pt x="3" y="42"/>
                  </a:lnTo>
                  <a:lnTo>
                    <a:pt x="3" y="42"/>
                  </a:lnTo>
                  <a:lnTo>
                    <a:pt x="3" y="45"/>
                  </a:lnTo>
                  <a:lnTo>
                    <a:pt x="3" y="45"/>
                  </a:lnTo>
                  <a:lnTo>
                    <a:pt x="3" y="45"/>
                  </a:lnTo>
                  <a:lnTo>
                    <a:pt x="0" y="45"/>
                  </a:lnTo>
                  <a:lnTo>
                    <a:pt x="0" y="45"/>
                  </a:lnTo>
                  <a:lnTo>
                    <a:pt x="0" y="48"/>
                  </a:lnTo>
                  <a:lnTo>
                    <a:pt x="0" y="48"/>
                  </a:lnTo>
                  <a:lnTo>
                    <a:pt x="0" y="48"/>
                  </a:lnTo>
                  <a:lnTo>
                    <a:pt x="0" y="48"/>
                  </a:lnTo>
                  <a:lnTo>
                    <a:pt x="195" y="134"/>
                  </a:lnTo>
                  <a:lnTo>
                    <a:pt x="195" y="134"/>
                  </a:lnTo>
                  <a:lnTo>
                    <a:pt x="195" y="134"/>
                  </a:lnTo>
                  <a:lnTo>
                    <a:pt x="195" y="134"/>
                  </a:lnTo>
                  <a:lnTo>
                    <a:pt x="195" y="134"/>
                  </a:lnTo>
                  <a:lnTo>
                    <a:pt x="195" y="134"/>
                  </a:lnTo>
                  <a:lnTo>
                    <a:pt x="195" y="134"/>
                  </a:lnTo>
                  <a:lnTo>
                    <a:pt x="198" y="134"/>
                  </a:lnTo>
                  <a:lnTo>
                    <a:pt x="198" y="131"/>
                  </a:lnTo>
                  <a:lnTo>
                    <a:pt x="198" y="131"/>
                  </a:lnTo>
                  <a:lnTo>
                    <a:pt x="198" y="131"/>
                  </a:lnTo>
                  <a:lnTo>
                    <a:pt x="198" y="131"/>
                  </a:lnTo>
                  <a:lnTo>
                    <a:pt x="198" y="128"/>
                  </a:lnTo>
                  <a:lnTo>
                    <a:pt x="198" y="128"/>
                  </a:lnTo>
                  <a:lnTo>
                    <a:pt x="198" y="125"/>
                  </a:lnTo>
                  <a:lnTo>
                    <a:pt x="201" y="125"/>
                  </a:lnTo>
                  <a:lnTo>
                    <a:pt x="201" y="125"/>
                  </a:lnTo>
                  <a:lnTo>
                    <a:pt x="201" y="122"/>
                  </a:lnTo>
                  <a:lnTo>
                    <a:pt x="201" y="122"/>
                  </a:lnTo>
                  <a:lnTo>
                    <a:pt x="201" y="119"/>
                  </a:lnTo>
                  <a:lnTo>
                    <a:pt x="201" y="119"/>
                  </a:lnTo>
                  <a:lnTo>
                    <a:pt x="204" y="116"/>
                  </a:lnTo>
                  <a:lnTo>
                    <a:pt x="204" y="116"/>
                  </a:lnTo>
                  <a:lnTo>
                    <a:pt x="204" y="113"/>
                  </a:lnTo>
                  <a:lnTo>
                    <a:pt x="204" y="113"/>
                  </a:lnTo>
                  <a:lnTo>
                    <a:pt x="207" y="110"/>
                  </a:lnTo>
                  <a:lnTo>
                    <a:pt x="207" y="110"/>
                  </a:lnTo>
                  <a:lnTo>
                    <a:pt x="207" y="108"/>
                  </a:lnTo>
                  <a:lnTo>
                    <a:pt x="207" y="108"/>
                  </a:lnTo>
                  <a:lnTo>
                    <a:pt x="207" y="105"/>
                  </a:lnTo>
                  <a:lnTo>
                    <a:pt x="210" y="105"/>
                  </a:lnTo>
                  <a:lnTo>
                    <a:pt x="210" y="105"/>
                  </a:lnTo>
                  <a:lnTo>
                    <a:pt x="210" y="102"/>
                  </a:lnTo>
                  <a:lnTo>
                    <a:pt x="210" y="102"/>
                  </a:lnTo>
                  <a:lnTo>
                    <a:pt x="213" y="99"/>
                  </a:lnTo>
                  <a:lnTo>
                    <a:pt x="213" y="99"/>
                  </a:lnTo>
                  <a:lnTo>
                    <a:pt x="213" y="96"/>
                  </a:lnTo>
                  <a:lnTo>
                    <a:pt x="213" y="96"/>
                  </a:lnTo>
                  <a:lnTo>
                    <a:pt x="213" y="96"/>
                  </a:lnTo>
                  <a:lnTo>
                    <a:pt x="213" y="96"/>
                  </a:lnTo>
                  <a:lnTo>
                    <a:pt x="216" y="93"/>
                  </a:lnTo>
                  <a:lnTo>
                    <a:pt x="216" y="93"/>
                  </a:lnTo>
                  <a:lnTo>
                    <a:pt x="216" y="93"/>
                  </a:lnTo>
                  <a:lnTo>
                    <a:pt x="216" y="93"/>
                  </a:lnTo>
                  <a:lnTo>
                    <a:pt x="216" y="90"/>
                  </a:lnTo>
                  <a:lnTo>
                    <a:pt x="216" y="90"/>
                  </a:lnTo>
                  <a:lnTo>
                    <a:pt x="216" y="90"/>
                  </a:lnTo>
                  <a:lnTo>
                    <a:pt x="216" y="90"/>
                  </a:lnTo>
                  <a:lnTo>
                    <a:pt x="216" y="90"/>
                  </a:lnTo>
                  <a:lnTo>
                    <a:pt x="216" y="90"/>
                  </a:lnTo>
                  <a:lnTo>
                    <a:pt x="2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29"/>
            <p:cNvSpPr>
              <a:spLocks noChangeArrowheads="1"/>
            </p:cNvSpPr>
            <p:nvPr/>
          </p:nvSpPr>
          <p:spPr bwMode="auto">
            <a:xfrm>
              <a:off x="4094163" y="2592388"/>
              <a:ext cx="117475"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p:nvSpPr>
          <p:spPr bwMode="auto">
            <a:xfrm>
              <a:off x="3979863" y="2620963"/>
              <a:ext cx="193675" cy="112713"/>
            </a:xfrm>
            <a:custGeom>
              <a:avLst/>
              <a:gdLst>
                <a:gd name="T0" fmla="*/ 107 w 122"/>
                <a:gd name="T1" fmla="*/ 47 h 71"/>
                <a:gd name="T2" fmla="*/ 110 w 122"/>
                <a:gd name="T3" fmla="*/ 47 h 71"/>
                <a:gd name="T4" fmla="*/ 113 w 122"/>
                <a:gd name="T5" fmla="*/ 44 h 71"/>
                <a:gd name="T6" fmla="*/ 113 w 122"/>
                <a:gd name="T7" fmla="*/ 41 h 71"/>
                <a:gd name="T8" fmla="*/ 116 w 122"/>
                <a:gd name="T9" fmla="*/ 41 h 71"/>
                <a:gd name="T10" fmla="*/ 119 w 122"/>
                <a:gd name="T11" fmla="*/ 38 h 71"/>
                <a:gd name="T12" fmla="*/ 119 w 122"/>
                <a:gd name="T13" fmla="*/ 35 h 71"/>
                <a:gd name="T14" fmla="*/ 122 w 122"/>
                <a:gd name="T15" fmla="*/ 32 h 71"/>
                <a:gd name="T16" fmla="*/ 122 w 122"/>
                <a:gd name="T17" fmla="*/ 29 h 71"/>
                <a:gd name="T18" fmla="*/ 122 w 122"/>
                <a:gd name="T19" fmla="*/ 26 h 71"/>
                <a:gd name="T20" fmla="*/ 122 w 122"/>
                <a:gd name="T21" fmla="*/ 23 h 71"/>
                <a:gd name="T22" fmla="*/ 122 w 122"/>
                <a:gd name="T23" fmla="*/ 20 h 71"/>
                <a:gd name="T24" fmla="*/ 122 w 122"/>
                <a:gd name="T25" fmla="*/ 17 h 71"/>
                <a:gd name="T26" fmla="*/ 119 w 122"/>
                <a:gd name="T27" fmla="*/ 14 h 71"/>
                <a:gd name="T28" fmla="*/ 119 w 122"/>
                <a:gd name="T29" fmla="*/ 11 h 71"/>
                <a:gd name="T30" fmla="*/ 116 w 122"/>
                <a:gd name="T31" fmla="*/ 8 h 71"/>
                <a:gd name="T32" fmla="*/ 116 w 122"/>
                <a:gd name="T33" fmla="*/ 5 h 71"/>
                <a:gd name="T34" fmla="*/ 113 w 122"/>
                <a:gd name="T35" fmla="*/ 2 h 71"/>
                <a:gd name="T36" fmla="*/ 110 w 122"/>
                <a:gd name="T37" fmla="*/ 2 h 71"/>
                <a:gd name="T38" fmla="*/ 107 w 122"/>
                <a:gd name="T39" fmla="*/ 0 h 71"/>
                <a:gd name="T40" fmla="*/ 104 w 122"/>
                <a:gd name="T41" fmla="*/ 0 h 71"/>
                <a:gd name="T42" fmla="*/ 101 w 122"/>
                <a:gd name="T43" fmla="*/ 0 h 71"/>
                <a:gd name="T44" fmla="*/ 98 w 122"/>
                <a:gd name="T45" fmla="*/ 0 h 71"/>
                <a:gd name="T46" fmla="*/ 95 w 122"/>
                <a:gd name="T47" fmla="*/ 0 h 71"/>
                <a:gd name="T48" fmla="*/ 92 w 122"/>
                <a:gd name="T49" fmla="*/ 0 h 71"/>
                <a:gd name="T50" fmla="*/ 0 w 122"/>
                <a:gd name="T51" fmla="*/ 23 h 71"/>
                <a:gd name="T52" fmla="*/ 3 w 122"/>
                <a:gd name="T53" fmla="*/ 23 h 71"/>
                <a:gd name="T54" fmla="*/ 6 w 122"/>
                <a:gd name="T55" fmla="*/ 23 h 71"/>
                <a:gd name="T56" fmla="*/ 9 w 122"/>
                <a:gd name="T57" fmla="*/ 23 h 71"/>
                <a:gd name="T58" fmla="*/ 12 w 122"/>
                <a:gd name="T59" fmla="*/ 23 h 71"/>
                <a:gd name="T60" fmla="*/ 15 w 122"/>
                <a:gd name="T61" fmla="*/ 26 h 71"/>
                <a:gd name="T62" fmla="*/ 18 w 122"/>
                <a:gd name="T63" fmla="*/ 26 h 71"/>
                <a:gd name="T64" fmla="*/ 21 w 122"/>
                <a:gd name="T65" fmla="*/ 29 h 71"/>
                <a:gd name="T66" fmla="*/ 21 w 122"/>
                <a:gd name="T67" fmla="*/ 32 h 71"/>
                <a:gd name="T68" fmla="*/ 24 w 122"/>
                <a:gd name="T69" fmla="*/ 32 h 71"/>
                <a:gd name="T70" fmla="*/ 24 w 122"/>
                <a:gd name="T71" fmla="*/ 35 h 71"/>
                <a:gd name="T72" fmla="*/ 27 w 122"/>
                <a:gd name="T73" fmla="*/ 38 h 71"/>
                <a:gd name="T74" fmla="*/ 27 w 122"/>
                <a:gd name="T75" fmla="*/ 41 h 71"/>
                <a:gd name="T76" fmla="*/ 27 w 122"/>
                <a:gd name="T77" fmla="*/ 44 h 71"/>
                <a:gd name="T78" fmla="*/ 27 w 122"/>
                <a:gd name="T79" fmla="*/ 50 h 71"/>
                <a:gd name="T80" fmla="*/ 27 w 122"/>
                <a:gd name="T81" fmla="*/ 53 h 71"/>
                <a:gd name="T82" fmla="*/ 27 w 122"/>
                <a:gd name="T83" fmla="*/ 56 h 71"/>
                <a:gd name="T84" fmla="*/ 27 w 122"/>
                <a:gd name="T85" fmla="*/ 59 h 71"/>
                <a:gd name="T86" fmla="*/ 24 w 122"/>
                <a:gd name="T87" fmla="*/ 62 h 71"/>
                <a:gd name="T88" fmla="*/ 24 w 122"/>
                <a:gd name="T89" fmla="*/ 62 h 71"/>
                <a:gd name="T90" fmla="*/ 21 w 122"/>
                <a:gd name="T91" fmla="*/ 65 h 71"/>
                <a:gd name="T92" fmla="*/ 18 w 122"/>
                <a:gd name="T93" fmla="*/ 68 h 71"/>
                <a:gd name="T94" fmla="*/ 18 w 122"/>
                <a:gd name="T95" fmla="*/ 68 h 71"/>
                <a:gd name="T96" fmla="*/ 15 w 122"/>
                <a:gd name="T97" fmla="*/ 71 h 71"/>
                <a:gd name="T98" fmla="*/ 12 w 122"/>
                <a:gd name="T9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71">
                  <a:moveTo>
                    <a:pt x="107" y="47"/>
                  </a:moveTo>
                  <a:lnTo>
                    <a:pt x="107" y="47"/>
                  </a:lnTo>
                  <a:lnTo>
                    <a:pt x="107" y="47"/>
                  </a:lnTo>
                  <a:lnTo>
                    <a:pt x="110" y="47"/>
                  </a:lnTo>
                  <a:lnTo>
                    <a:pt x="110" y="44"/>
                  </a:lnTo>
                  <a:lnTo>
                    <a:pt x="113" y="44"/>
                  </a:lnTo>
                  <a:lnTo>
                    <a:pt x="113" y="44"/>
                  </a:lnTo>
                  <a:lnTo>
                    <a:pt x="113" y="41"/>
                  </a:lnTo>
                  <a:lnTo>
                    <a:pt x="116" y="41"/>
                  </a:lnTo>
                  <a:lnTo>
                    <a:pt x="116" y="41"/>
                  </a:lnTo>
                  <a:lnTo>
                    <a:pt x="116" y="38"/>
                  </a:lnTo>
                  <a:lnTo>
                    <a:pt x="119" y="38"/>
                  </a:lnTo>
                  <a:lnTo>
                    <a:pt x="119" y="35"/>
                  </a:lnTo>
                  <a:lnTo>
                    <a:pt x="119" y="35"/>
                  </a:lnTo>
                  <a:lnTo>
                    <a:pt x="119" y="35"/>
                  </a:lnTo>
                  <a:lnTo>
                    <a:pt x="122" y="32"/>
                  </a:lnTo>
                  <a:lnTo>
                    <a:pt x="122" y="32"/>
                  </a:lnTo>
                  <a:lnTo>
                    <a:pt x="122" y="29"/>
                  </a:lnTo>
                  <a:lnTo>
                    <a:pt x="122" y="26"/>
                  </a:lnTo>
                  <a:lnTo>
                    <a:pt x="122" y="26"/>
                  </a:lnTo>
                  <a:lnTo>
                    <a:pt x="122" y="23"/>
                  </a:lnTo>
                  <a:lnTo>
                    <a:pt x="122" y="23"/>
                  </a:lnTo>
                  <a:lnTo>
                    <a:pt x="122" y="20"/>
                  </a:lnTo>
                  <a:lnTo>
                    <a:pt x="122" y="20"/>
                  </a:lnTo>
                  <a:lnTo>
                    <a:pt x="122" y="17"/>
                  </a:lnTo>
                  <a:lnTo>
                    <a:pt x="122" y="17"/>
                  </a:lnTo>
                  <a:lnTo>
                    <a:pt x="119" y="14"/>
                  </a:lnTo>
                  <a:lnTo>
                    <a:pt x="119" y="14"/>
                  </a:lnTo>
                  <a:lnTo>
                    <a:pt x="119" y="11"/>
                  </a:lnTo>
                  <a:lnTo>
                    <a:pt x="119" y="11"/>
                  </a:lnTo>
                  <a:lnTo>
                    <a:pt x="119" y="8"/>
                  </a:lnTo>
                  <a:lnTo>
                    <a:pt x="116" y="8"/>
                  </a:lnTo>
                  <a:lnTo>
                    <a:pt x="116" y="5"/>
                  </a:lnTo>
                  <a:lnTo>
                    <a:pt x="116" y="5"/>
                  </a:lnTo>
                  <a:lnTo>
                    <a:pt x="113" y="5"/>
                  </a:lnTo>
                  <a:lnTo>
                    <a:pt x="113" y="2"/>
                  </a:lnTo>
                  <a:lnTo>
                    <a:pt x="110" y="2"/>
                  </a:lnTo>
                  <a:lnTo>
                    <a:pt x="110" y="2"/>
                  </a:lnTo>
                  <a:lnTo>
                    <a:pt x="110" y="2"/>
                  </a:lnTo>
                  <a:lnTo>
                    <a:pt x="107" y="0"/>
                  </a:lnTo>
                  <a:lnTo>
                    <a:pt x="107" y="0"/>
                  </a:lnTo>
                  <a:lnTo>
                    <a:pt x="104" y="0"/>
                  </a:lnTo>
                  <a:lnTo>
                    <a:pt x="104" y="0"/>
                  </a:lnTo>
                  <a:lnTo>
                    <a:pt x="101" y="0"/>
                  </a:lnTo>
                  <a:lnTo>
                    <a:pt x="101" y="0"/>
                  </a:lnTo>
                  <a:lnTo>
                    <a:pt x="98" y="0"/>
                  </a:lnTo>
                  <a:lnTo>
                    <a:pt x="98" y="0"/>
                  </a:lnTo>
                  <a:lnTo>
                    <a:pt x="95" y="0"/>
                  </a:lnTo>
                  <a:lnTo>
                    <a:pt x="95" y="0"/>
                  </a:lnTo>
                  <a:lnTo>
                    <a:pt x="92" y="0"/>
                  </a:lnTo>
                  <a:lnTo>
                    <a:pt x="0" y="23"/>
                  </a:lnTo>
                  <a:lnTo>
                    <a:pt x="0" y="23"/>
                  </a:lnTo>
                  <a:lnTo>
                    <a:pt x="3" y="23"/>
                  </a:lnTo>
                  <a:lnTo>
                    <a:pt x="3" y="23"/>
                  </a:lnTo>
                  <a:lnTo>
                    <a:pt x="6" y="23"/>
                  </a:lnTo>
                  <a:lnTo>
                    <a:pt x="6" y="23"/>
                  </a:lnTo>
                  <a:lnTo>
                    <a:pt x="9" y="23"/>
                  </a:lnTo>
                  <a:lnTo>
                    <a:pt x="9" y="23"/>
                  </a:lnTo>
                  <a:lnTo>
                    <a:pt x="12" y="23"/>
                  </a:lnTo>
                  <a:lnTo>
                    <a:pt x="12" y="23"/>
                  </a:lnTo>
                  <a:lnTo>
                    <a:pt x="12" y="23"/>
                  </a:lnTo>
                  <a:lnTo>
                    <a:pt x="15" y="26"/>
                  </a:lnTo>
                  <a:lnTo>
                    <a:pt x="15" y="26"/>
                  </a:lnTo>
                  <a:lnTo>
                    <a:pt x="18" y="26"/>
                  </a:lnTo>
                  <a:lnTo>
                    <a:pt x="18" y="26"/>
                  </a:lnTo>
                  <a:lnTo>
                    <a:pt x="21" y="29"/>
                  </a:lnTo>
                  <a:lnTo>
                    <a:pt x="21" y="29"/>
                  </a:lnTo>
                  <a:lnTo>
                    <a:pt x="21" y="32"/>
                  </a:lnTo>
                  <a:lnTo>
                    <a:pt x="24" y="32"/>
                  </a:lnTo>
                  <a:lnTo>
                    <a:pt x="24" y="32"/>
                  </a:lnTo>
                  <a:lnTo>
                    <a:pt x="24" y="35"/>
                  </a:lnTo>
                  <a:lnTo>
                    <a:pt x="24" y="35"/>
                  </a:lnTo>
                  <a:lnTo>
                    <a:pt x="27" y="38"/>
                  </a:lnTo>
                  <a:lnTo>
                    <a:pt x="27" y="38"/>
                  </a:lnTo>
                  <a:lnTo>
                    <a:pt x="27" y="41"/>
                  </a:lnTo>
                  <a:lnTo>
                    <a:pt x="27" y="41"/>
                  </a:lnTo>
                  <a:lnTo>
                    <a:pt x="27" y="44"/>
                  </a:lnTo>
                  <a:lnTo>
                    <a:pt x="27" y="44"/>
                  </a:lnTo>
                  <a:lnTo>
                    <a:pt x="27" y="47"/>
                  </a:lnTo>
                  <a:lnTo>
                    <a:pt x="27" y="50"/>
                  </a:lnTo>
                  <a:lnTo>
                    <a:pt x="27" y="50"/>
                  </a:lnTo>
                  <a:lnTo>
                    <a:pt x="27" y="53"/>
                  </a:lnTo>
                  <a:lnTo>
                    <a:pt x="27" y="53"/>
                  </a:lnTo>
                  <a:lnTo>
                    <a:pt x="27" y="56"/>
                  </a:lnTo>
                  <a:lnTo>
                    <a:pt x="27" y="56"/>
                  </a:lnTo>
                  <a:lnTo>
                    <a:pt x="27" y="59"/>
                  </a:lnTo>
                  <a:lnTo>
                    <a:pt x="27" y="59"/>
                  </a:lnTo>
                  <a:lnTo>
                    <a:pt x="24" y="62"/>
                  </a:lnTo>
                  <a:lnTo>
                    <a:pt x="24" y="62"/>
                  </a:lnTo>
                  <a:lnTo>
                    <a:pt x="24" y="62"/>
                  </a:lnTo>
                  <a:lnTo>
                    <a:pt x="24" y="65"/>
                  </a:lnTo>
                  <a:lnTo>
                    <a:pt x="21" y="65"/>
                  </a:lnTo>
                  <a:lnTo>
                    <a:pt x="21" y="68"/>
                  </a:lnTo>
                  <a:lnTo>
                    <a:pt x="18" y="68"/>
                  </a:lnTo>
                  <a:lnTo>
                    <a:pt x="18" y="68"/>
                  </a:lnTo>
                  <a:lnTo>
                    <a:pt x="18" y="68"/>
                  </a:lnTo>
                  <a:lnTo>
                    <a:pt x="15" y="71"/>
                  </a:lnTo>
                  <a:lnTo>
                    <a:pt x="15" y="71"/>
                  </a:lnTo>
                  <a:lnTo>
                    <a:pt x="12" y="71"/>
                  </a:lnTo>
                  <a:lnTo>
                    <a:pt x="12" y="71"/>
                  </a:lnTo>
                  <a:lnTo>
                    <a:pt x="107" y="4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31"/>
            <p:cNvSpPr>
              <a:spLocks noChangeArrowheads="1"/>
            </p:cNvSpPr>
            <p:nvPr/>
          </p:nvSpPr>
          <p:spPr bwMode="auto">
            <a:xfrm>
              <a:off x="3171825" y="6269038"/>
              <a:ext cx="119063"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2"/>
            <p:cNvSpPr>
              <a:spLocks noChangeArrowheads="1"/>
            </p:cNvSpPr>
            <p:nvPr/>
          </p:nvSpPr>
          <p:spPr bwMode="auto">
            <a:xfrm>
              <a:off x="6626225" y="5289550"/>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6545263" y="5313363"/>
              <a:ext cx="166688" cy="100013"/>
            </a:xfrm>
            <a:custGeom>
              <a:avLst/>
              <a:gdLst>
                <a:gd name="T0" fmla="*/ 87 w 105"/>
                <a:gd name="T1" fmla="*/ 51 h 63"/>
                <a:gd name="T2" fmla="*/ 90 w 105"/>
                <a:gd name="T3" fmla="*/ 48 h 63"/>
                <a:gd name="T4" fmla="*/ 93 w 105"/>
                <a:gd name="T5" fmla="*/ 48 h 63"/>
                <a:gd name="T6" fmla="*/ 93 w 105"/>
                <a:gd name="T7" fmla="*/ 45 h 63"/>
                <a:gd name="T8" fmla="*/ 96 w 105"/>
                <a:gd name="T9" fmla="*/ 45 h 63"/>
                <a:gd name="T10" fmla="*/ 99 w 105"/>
                <a:gd name="T11" fmla="*/ 42 h 63"/>
                <a:gd name="T12" fmla="*/ 99 w 105"/>
                <a:gd name="T13" fmla="*/ 39 h 63"/>
                <a:gd name="T14" fmla="*/ 102 w 105"/>
                <a:gd name="T15" fmla="*/ 36 h 63"/>
                <a:gd name="T16" fmla="*/ 102 w 105"/>
                <a:gd name="T17" fmla="*/ 33 h 63"/>
                <a:gd name="T18" fmla="*/ 102 w 105"/>
                <a:gd name="T19" fmla="*/ 30 h 63"/>
                <a:gd name="T20" fmla="*/ 105 w 105"/>
                <a:gd name="T21" fmla="*/ 27 h 63"/>
                <a:gd name="T22" fmla="*/ 105 w 105"/>
                <a:gd name="T23" fmla="*/ 24 h 63"/>
                <a:gd name="T24" fmla="*/ 102 w 105"/>
                <a:gd name="T25" fmla="*/ 21 h 63"/>
                <a:gd name="T26" fmla="*/ 102 w 105"/>
                <a:gd name="T27" fmla="*/ 18 h 63"/>
                <a:gd name="T28" fmla="*/ 102 w 105"/>
                <a:gd name="T29" fmla="*/ 15 h 63"/>
                <a:gd name="T30" fmla="*/ 99 w 105"/>
                <a:gd name="T31" fmla="*/ 12 h 63"/>
                <a:gd name="T32" fmla="*/ 99 w 105"/>
                <a:gd name="T33" fmla="*/ 9 h 63"/>
                <a:gd name="T34" fmla="*/ 96 w 105"/>
                <a:gd name="T35" fmla="*/ 6 h 63"/>
                <a:gd name="T36" fmla="*/ 93 w 105"/>
                <a:gd name="T37" fmla="*/ 3 h 63"/>
                <a:gd name="T38" fmla="*/ 90 w 105"/>
                <a:gd name="T39" fmla="*/ 3 h 63"/>
                <a:gd name="T40" fmla="*/ 87 w 105"/>
                <a:gd name="T41" fmla="*/ 0 h 63"/>
                <a:gd name="T42" fmla="*/ 84 w 105"/>
                <a:gd name="T43" fmla="*/ 0 h 63"/>
                <a:gd name="T44" fmla="*/ 81 w 105"/>
                <a:gd name="T45" fmla="*/ 0 h 63"/>
                <a:gd name="T46" fmla="*/ 78 w 105"/>
                <a:gd name="T47" fmla="*/ 0 h 63"/>
                <a:gd name="T48" fmla="*/ 75 w 105"/>
                <a:gd name="T49" fmla="*/ 0 h 63"/>
                <a:gd name="T50" fmla="*/ 3 w 105"/>
                <a:gd name="T51" fmla="*/ 12 h 63"/>
                <a:gd name="T52" fmla="*/ 6 w 105"/>
                <a:gd name="T53" fmla="*/ 12 h 63"/>
                <a:gd name="T54" fmla="*/ 9 w 105"/>
                <a:gd name="T55" fmla="*/ 12 h 63"/>
                <a:gd name="T56" fmla="*/ 12 w 105"/>
                <a:gd name="T57" fmla="*/ 12 h 63"/>
                <a:gd name="T58" fmla="*/ 15 w 105"/>
                <a:gd name="T59" fmla="*/ 15 h 63"/>
                <a:gd name="T60" fmla="*/ 18 w 105"/>
                <a:gd name="T61" fmla="*/ 15 h 63"/>
                <a:gd name="T62" fmla="*/ 21 w 105"/>
                <a:gd name="T63" fmla="*/ 18 h 63"/>
                <a:gd name="T64" fmla="*/ 24 w 105"/>
                <a:gd name="T65" fmla="*/ 21 h 63"/>
                <a:gd name="T66" fmla="*/ 24 w 105"/>
                <a:gd name="T67" fmla="*/ 21 h 63"/>
                <a:gd name="T68" fmla="*/ 27 w 105"/>
                <a:gd name="T69" fmla="*/ 24 h 63"/>
                <a:gd name="T70" fmla="*/ 27 w 105"/>
                <a:gd name="T71" fmla="*/ 27 h 63"/>
                <a:gd name="T72" fmla="*/ 30 w 105"/>
                <a:gd name="T73" fmla="*/ 30 h 63"/>
                <a:gd name="T74" fmla="*/ 30 w 105"/>
                <a:gd name="T75" fmla="*/ 36 h 63"/>
                <a:gd name="T76" fmla="*/ 30 w 105"/>
                <a:gd name="T77" fmla="*/ 39 h 63"/>
                <a:gd name="T78" fmla="*/ 30 w 105"/>
                <a:gd name="T79" fmla="*/ 42 h 63"/>
                <a:gd name="T80" fmla="*/ 30 w 105"/>
                <a:gd name="T81" fmla="*/ 45 h 63"/>
                <a:gd name="T82" fmla="*/ 27 w 105"/>
                <a:gd name="T83" fmla="*/ 48 h 63"/>
                <a:gd name="T84" fmla="*/ 27 w 105"/>
                <a:gd name="T85" fmla="*/ 51 h 63"/>
                <a:gd name="T86" fmla="*/ 27 w 105"/>
                <a:gd name="T87" fmla="*/ 54 h 63"/>
                <a:gd name="T88" fmla="*/ 24 w 105"/>
                <a:gd name="T89" fmla="*/ 57 h 63"/>
                <a:gd name="T90" fmla="*/ 21 w 105"/>
                <a:gd name="T91" fmla="*/ 57 h 63"/>
                <a:gd name="T92" fmla="*/ 18 w 105"/>
                <a:gd name="T93" fmla="*/ 60 h 63"/>
                <a:gd name="T94" fmla="*/ 15 w 105"/>
                <a:gd name="T95" fmla="*/ 60 h 63"/>
                <a:gd name="T96" fmla="*/ 12 w 105"/>
                <a:gd name="T97" fmla="*/ 63 h 63"/>
                <a:gd name="T98" fmla="*/ 9 w 105"/>
                <a:gd name="T9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63">
                  <a:moveTo>
                    <a:pt x="84" y="51"/>
                  </a:moveTo>
                  <a:lnTo>
                    <a:pt x="87" y="51"/>
                  </a:lnTo>
                  <a:lnTo>
                    <a:pt x="87" y="48"/>
                  </a:lnTo>
                  <a:lnTo>
                    <a:pt x="90" y="48"/>
                  </a:lnTo>
                  <a:lnTo>
                    <a:pt x="90" y="48"/>
                  </a:lnTo>
                  <a:lnTo>
                    <a:pt x="93" y="48"/>
                  </a:lnTo>
                  <a:lnTo>
                    <a:pt x="93" y="48"/>
                  </a:lnTo>
                  <a:lnTo>
                    <a:pt x="93" y="45"/>
                  </a:lnTo>
                  <a:lnTo>
                    <a:pt x="96" y="45"/>
                  </a:lnTo>
                  <a:lnTo>
                    <a:pt x="96" y="45"/>
                  </a:lnTo>
                  <a:lnTo>
                    <a:pt x="99" y="42"/>
                  </a:lnTo>
                  <a:lnTo>
                    <a:pt x="99" y="42"/>
                  </a:lnTo>
                  <a:lnTo>
                    <a:pt x="99" y="39"/>
                  </a:lnTo>
                  <a:lnTo>
                    <a:pt x="99" y="39"/>
                  </a:lnTo>
                  <a:lnTo>
                    <a:pt x="102" y="36"/>
                  </a:lnTo>
                  <a:lnTo>
                    <a:pt x="102" y="36"/>
                  </a:lnTo>
                  <a:lnTo>
                    <a:pt x="102" y="33"/>
                  </a:lnTo>
                  <a:lnTo>
                    <a:pt x="102" y="33"/>
                  </a:lnTo>
                  <a:lnTo>
                    <a:pt x="102" y="30"/>
                  </a:lnTo>
                  <a:lnTo>
                    <a:pt x="102" y="30"/>
                  </a:lnTo>
                  <a:lnTo>
                    <a:pt x="105" y="27"/>
                  </a:lnTo>
                  <a:lnTo>
                    <a:pt x="105" y="27"/>
                  </a:lnTo>
                  <a:lnTo>
                    <a:pt x="105" y="24"/>
                  </a:lnTo>
                  <a:lnTo>
                    <a:pt x="105" y="24"/>
                  </a:lnTo>
                  <a:lnTo>
                    <a:pt x="102" y="21"/>
                  </a:lnTo>
                  <a:lnTo>
                    <a:pt x="102" y="21"/>
                  </a:lnTo>
                  <a:lnTo>
                    <a:pt x="102" y="18"/>
                  </a:lnTo>
                  <a:lnTo>
                    <a:pt x="102" y="18"/>
                  </a:lnTo>
                  <a:lnTo>
                    <a:pt x="102" y="15"/>
                  </a:lnTo>
                  <a:lnTo>
                    <a:pt x="102" y="15"/>
                  </a:lnTo>
                  <a:lnTo>
                    <a:pt x="99" y="12"/>
                  </a:lnTo>
                  <a:lnTo>
                    <a:pt x="99" y="12"/>
                  </a:lnTo>
                  <a:lnTo>
                    <a:pt x="99" y="9"/>
                  </a:lnTo>
                  <a:lnTo>
                    <a:pt x="99" y="9"/>
                  </a:lnTo>
                  <a:lnTo>
                    <a:pt x="96" y="6"/>
                  </a:lnTo>
                  <a:lnTo>
                    <a:pt x="96" y="6"/>
                  </a:lnTo>
                  <a:lnTo>
                    <a:pt x="93" y="6"/>
                  </a:lnTo>
                  <a:lnTo>
                    <a:pt x="93" y="3"/>
                  </a:lnTo>
                  <a:lnTo>
                    <a:pt x="93" y="3"/>
                  </a:lnTo>
                  <a:lnTo>
                    <a:pt x="90" y="3"/>
                  </a:lnTo>
                  <a:lnTo>
                    <a:pt x="90" y="3"/>
                  </a:lnTo>
                  <a:lnTo>
                    <a:pt x="87" y="0"/>
                  </a:lnTo>
                  <a:lnTo>
                    <a:pt x="87" y="0"/>
                  </a:lnTo>
                  <a:lnTo>
                    <a:pt x="84" y="0"/>
                  </a:lnTo>
                  <a:lnTo>
                    <a:pt x="84" y="0"/>
                  </a:lnTo>
                  <a:lnTo>
                    <a:pt x="81" y="0"/>
                  </a:lnTo>
                  <a:lnTo>
                    <a:pt x="81" y="0"/>
                  </a:lnTo>
                  <a:lnTo>
                    <a:pt x="78" y="0"/>
                  </a:lnTo>
                  <a:lnTo>
                    <a:pt x="78" y="0"/>
                  </a:lnTo>
                  <a:lnTo>
                    <a:pt x="75" y="0"/>
                  </a:lnTo>
                  <a:lnTo>
                    <a:pt x="0" y="12"/>
                  </a:lnTo>
                  <a:lnTo>
                    <a:pt x="3" y="12"/>
                  </a:lnTo>
                  <a:lnTo>
                    <a:pt x="3" y="12"/>
                  </a:lnTo>
                  <a:lnTo>
                    <a:pt x="6" y="12"/>
                  </a:lnTo>
                  <a:lnTo>
                    <a:pt x="6" y="12"/>
                  </a:lnTo>
                  <a:lnTo>
                    <a:pt x="9" y="12"/>
                  </a:lnTo>
                  <a:lnTo>
                    <a:pt x="9" y="12"/>
                  </a:lnTo>
                  <a:lnTo>
                    <a:pt x="12" y="12"/>
                  </a:lnTo>
                  <a:lnTo>
                    <a:pt x="12" y="15"/>
                  </a:lnTo>
                  <a:lnTo>
                    <a:pt x="15" y="15"/>
                  </a:lnTo>
                  <a:lnTo>
                    <a:pt x="15" y="15"/>
                  </a:lnTo>
                  <a:lnTo>
                    <a:pt x="18" y="15"/>
                  </a:lnTo>
                  <a:lnTo>
                    <a:pt x="18" y="18"/>
                  </a:lnTo>
                  <a:lnTo>
                    <a:pt x="21" y="18"/>
                  </a:lnTo>
                  <a:lnTo>
                    <a:pt x="21" y="18"/>
                  </a:lnTo>
                  <a:lnTo>
                    <a:pt x="24" y="21"/>
                  </a:lnTo>
                  <a:lnTo>
                    <a:pt x="24" y="21"/>
                  </a:lnTo>
                  <a:lnTo>
                    <a:pt x="24" y="21"/>
                  </a:lnTo>
                  <a:lnTo>
                    <a:pt x="27" y="24"/>
                  </a:lnTo>
                  <a:lnTo>
                    <a:pt x="27" y="24"/>
                  </a:lnTo>
                  <a:lnTo>
                    <a:pt x="27" y="27"/>
                  </a:lnTo>
                  <a:lnTo>
                    <a:pt x="27" y="27"/>
                  </a:lnTo>
                  <a:lnTo>
                    <a:pt x="27" y="30"/>
                  </a:lnTo>
                  <a:lnTo>
                    <a:pt x="30" y="30"/>
                  </a:lnTo>
                  <a:lnTo>
                    <a:pt x="30" y="33"/>
                  </a:lnTo>
                  <a:lnTo>
                    <a:pt x="30" y="36"/>
                  </a:lnTo>
                  <a:lnTo>
                    <a:pt x="30" y="36"/>
                  </a:lnTo>
                  <a:lnTo>
                    <a:pt x="30" y="39"/>
                  </a:lnTo>
                  <a:lnTo>
                    <a:pt x="30" y="39"/>
                  </a:lnTo>
                  <a:lnTo>
                    <a:pt x="30" y="42"/>
                  </a:lnTo>
                  <a:lnTo>
                    <a:pt x="30" y="42"/>
                  </a:lnTo>
                  <a:lnTo>
                    <a:pt x="30" y="45"/>
                  </a:lnTo>
                  <a:lnTo>
                    <a:pt x="30" y="45"/>
                  </a:lnTo>
                  <a:lnTo>
                    <a:pt x="27" y="48"/>
                  </a:lnTo>
                  <a:lnTo>
                    <a:pt x="27" y="48"/>
                  </a:lnTo>
                  <a:lnTo>
                    <a:pt x="27" y="51"/>
                  </a:lnTo>
                  <a:lnTo>
                    <a:pt x="27" y="51"/>
                  </a:lnTo>
                  <a:lnTo>
                    <a:pt x="27" y="54"/>
                  </a:lnTo>
                  <a:lnTo>
                    <a:pt x="24" y="54"/>
                  </a:lnTo>
                  <a:lnTo>
                    <a:pt x="24" y="57"/>
                  </a:lnTo>
                  <a:lnTo>
                    <a:pt x="24" y="57"/>
                  </a:lnTo>
                  <a:lnTo>
                    <a:pt x="21" y="57"/>
                  </a:lnTo>
                  <a:lnTo>
                    <a:pt x="21" y="60"/>
                  </a:lnTo>
                  <a:lnTo>
                    <a:pt x="18" y="60"/>
                  </a:lnTo>
                  <a:lnTo>
                    <a:pt x="18" y="60"/>
                  </a:lnTo>
                  <a:lnTo>
                    <a:pt x="15" y="60"/>
                  </a:lnTo>
                  <a:lnTo>
                    <a:pt x="15" y="63"/>
                  </a:lnTo>
                  <a:lnTo>
                    <a:pt x="12" y="63"/>
                  </a:lnTo>
                  <a:lnTo>
                    <a:pt x="12" y="63"/>
                  </a:lnTo>
                  <a:lnTo>
                    <a:pt x="9" y="63"/>
                  </a:lnTo>
                  <a:lnTo>
                    <a:pt x="84" y="5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34"/>
            <p:cNvSpPr>
              <a:spLocks noChangeArrowheads="1"/>
            </p:cNvSpPr>
            <p:nvPr/>
          </p:nvSpPr>
          <p:spPr bwMode="auto">
            <a:xfrm>
              <a:off x="5718175" y="2828925"/>
              <a:ext cx="290513" cy="2905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5575300" y="2425700"/>
              <a:ext cx="276225" cy="469900"/>
            </a:xfrm>
            <a:custGeom>
              <a:avLst/>
              <a:gdLst>
                <a:gd name="T0" fmla="*/ 126 w 174"/>
                <a:gd name="T1" fmla="*/ 290 h 296"/>
                <a:gd name="T2" fmla="*/ 129 w 174"/>
                <a:gd name="T3" fmla="*/ 293 h 296"/>
                <a:gd name="T4" fmla="*/ 129 w 174"/>
                <a:gd name="T5" fmla="*/ 293 h 296"/>
                <a:gd name="T6" fmla="*/ 132 w 174"/>
                <a:gd name="T7" fmla="*/ 293 h 296"/>
                <a:gd name="T8" fmla="*/ 135 w 174"/>
                <a:gd name="T9" fmla="*/ 293 h 296"/>
                <a:gd name="T10" fmla="*/ 135 w 174"/>
                <a:gd name="T11" fmla="*/ 296 h 296"/>
                <a:gd name="T12" fmla="*/ 138 w 174"/>
                <a:gd name="T13" fmla="*/ 296 h 296"/>
                <a:gd name="T14" fmla="*/ 141 w 174"/>
                <a:gd name="T15" fmla="*/ 296 h 296"/>
                <a:gd name="T16" fmla="*/ 144 w 174"/>
                <a:gd name="T17" fmla="*/ 293 h 296"/>
                <a:gd name="T18" fmla="*/ 147 w 174"/>
                <a:gd name="T19" fmla="*/ 293 h 296"/>
                <a:gd name="T20" fmla="*/ 150 w 174"/>
                <a:gd name="T21" fmla="*/ 293 h 296"/>
                <a:gd name="T22" fmla="*/ 153 w 174"/>
                <a:gd name="T23" fmla="*/ 290 h 296"/>
                <a:gd name="T24" fmla="*/ 156 w 174"/>
                <a:gd name="T25" fmla="*/ 290 h 296"/>
                <a:gd name="T26" fmla="*/ 159 w 174"/>
                <a:gd name="T27" fmla="*/ 287 h 296"/>
                <a:gd name="T28" fmla="*/ 162 w 174"/>
                <a:gd name="T29" fmla="*/ 287 h 296"/>
                <a:gd name="T30" fmla="*/ 165 w 174"/>
                <a:gd name="T31" fmla="*/ 284 h 296"/>
                <a:gd name="T32" fmla="*/ 168 w 174"/>
                <a:gd name="T33" fmla="*/ 284 h 296"/>
                <a:gd name="T34" fmla="*/ 168 w 174"/>
                <a:gd name="T35" fmla="*/ 281 h 296"/>
                <a:gd name="T36" fmla="*/ 171 w 174"/>
                <a:gd name="T37" fmla="*/ 278 h 296"/>
                <a:gd name="T38" fmla="*/ 171 w 174"/>
                <a:gd name="T39" fmla="*/ 278 h 296"/>
                <a:gd name="T40" fmla="*/ 174 w 174"/>
                <a:gd name="T41" fmla="*/ 275 h 296"/>
                <a:gd name="T42" fmla="*/ 174 w 174"/>
                <a:gd name="T43" fmla="*/ 272 h 296"/>
                <a:gd name="T44" fmla="*/ 174 w 174"/>
                <a:gd name="T45" fmla="*/ 272 h 296"/>
                <a:gd name="T46" fmla="*/ 174 w 174"/>
                <a:gd name="T47" fmla="*/ 269 h 296"/>
                <a:gd name="T48" fmla="*/ 174 w 174"/>
                <a:gd name="T49" fmla="*/ 269 h 296"/>
                <a:gd name="T50" fmla="*/ 48 w 174"/>
                <a:gd name="T51" fmla="*/ 3 h 296"/>
                <a:gd name="T52" fmla="*/ 48 w 174"/>
                <a:gd name="T53" fmla="*/ 3 h 296"/>
                <a:gd name="T54" fmla="*/ 48 w 174"/>
                <a:gd name="T55" fmla="*/ 6 h 296"/>
                <a:gd name="T56" fmla="*/ 48 w 174"/>
                <a:gd name="T57" fmla="*/ 6 h 296"/>
                <a:gd name="T58" fmla="*/ 45 w 174"/>
                <a:gd name="T59" fmla="*/ 9 h 296"/>
                <a:gd name="T60" fmla="*/ 45 w 174"/>
                <a:gd name="T61" fmla="*/ 12 h 296"/>
                <a:gd name="T62" fmla="*/ 42 w 174"/>
                <a:gd name="T63" fmla="*/ 12 h 296"/>
                <a:gd name="T64" fmla="*/ 42 w 174"/>
                <a:gd name="T65" fmla="*/ 15 h 296"/>
                <a:gd name="T66" fmla="*/ 39 w 174"/>
                <a:gd name="T67" fmla="*/ 18 h 296"/>
                <a:gd name="T68" fmla="*/ 36 w 174"/>
                <a:gd name="T69" fmla="*/ 18 h 296"/>
                <a:gd name="T70" fmla="*/ 33 w 174"/>
                <a:gd name="T71" fmla="*/ 21 h 296"/>
                <a:gd name="T72" fmla="*/ 30 w 174"/>
                <a:gd name="T73" fmla="*/ 21 h 296"/>
                <a:gd name="T74" fmla="*/ 27 w 174"/>
                <a:gd name="T75" fmla="*/ 24 h 296"/>
                <a:gd name="T76" fmla="*/ 24 w 174"/>
                <a:gd name="T77" fmla="*/ 24 h 296"/>
                <a:gd name="T78" fmla="*/ 21 w 174"/>
                <a:gd name="T79" fmla="*/ 27 h 296"/>
                <a:gd name="T80" fmla="*/ 18 w 174"/>
                <a:gd name="T81" fmla="*/ 27 h 296"/>
                <a:gd name="T82" fmla="*/ 15 w 174"/>
                <a:gd name="T83" fmla="*/ 27 h 296"/>
                <a:gd name="T84" fmla="*/ 12 w 174"/>
                <a:gd name="T85" fmla="*/ 27 h 296"/>
                <a:gd name="T86" fmla="*/ 9 w 174"/>
                <a:gd name="T87" fmla="*/ 27 h 296"/>
                <a:gd name="T88" fmla="*/ 9 w 174"/>
                <a:gd name="T89" fmla="*/ 27 h 296"/>
                <a:gd name="T90" fmla="*/ 6 w 174"/>
                <a:gd name="T91" fmla="*/ 27 h 296"/>
                <a:gd name="T92" fmla="*/ 3 w 174"/>
                <a:gd name="T93" fmla="*/ 27 h 296"/>
                <a:gd name="T94" fmla="*/ 3 w 174"/>
                <a:gd name="T95" fmla="*/ 27 h 296"/>
                <a:gd name="T96" fmla="*/ 0 w 174"/>
                <a:gd name="T97" fmla="*/ 24 h 296"/>
                <a:gd name="T98" fmla="*/ 0 w 174"/>
                <a:gd name="T99" fmla="*/ 2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296">
                  <a:moveTo>
                    <a:pt x="126" y="290"/>
                  </a:moveTo>
                  <a:lnTo>
                    <a:pt x="126" y="290"/>
                  </a:lnTo>
                  <a:lnTo>
                    <a:pt x="129" y="290"/>
                  </a:lnTo>
                  <a:lnTo>
                    <a:pt x="129" y="293"/>
                  </a:lnTo>
                  <a:lnTo>
                    <a:pt x="129" y="293"/>
                  </a:lnTo>
                  <a:lnTo>
                    <a:pt x="129" y="293"/>
                  </a:lnTo>
                  <a:lnTo>
                    <a:pt x="132" y="293"/>
                  </a:lnTo>
                  <a:lnTo>
                    <a:pt x="132" y="293"/>
                  </a:lnTo>
                  <a:lnTo>
                    <a:pt x="132" y="293"/>
                  </a:lnTo>
                  <a:lnTo>
                    <a:pt x="135" y="293"/>
                  </a:lnTo>
                  <a:lnTo>
                    <a:pt x="135" y="296"/>
                  </a:lnTo>
                  <a:lnTo>
                    <a:pt x="135" y="296"/>
                  </a:lnTo>
                  <a:lnTo>
                    <a:pt x="138" y="296"/>
                  </a:lnTo>
                  <a:lnTo>
                    <a:pt x="138" y="296"/>
                  </a:lnTo>
                  <a:lnTo>
                    <a:pt x="141" y="296"/>
                  </a:lnTo>
                  <a:lnTo>
                    <a:pt x="141" y="296"/>
                  </a:lnTo>
                  <a:lnTo>
                    <a:pt x="144" y="293"/>
                  </a:lnTo>
                  <a:lnTo>
                    <a:pt x="144" y="293"/>
                  </a:lnTo>
                  <a:lnTo>
                    <a:pt x="147" y="293"/>
                  </a:lnTo>
                  <a:lnTo>
                    <a:pt x="147" y="293"/>
                  </a:lnTo>
                  <a:lnTo>
                    <a:pt x="150" y="293"/>
                  </a:lnTo>
                  <a:lnTo>
                    <a:pt x="150" y="293"/>
                  </a:lnTo>
                  <a:lnTo>
                    <a:pt x="153" y="293"/>
                  </a:lnTo>
                  <a:lnTo>
                    <a:pt x="153" y="290"/>
                  </a:lnTo>
                  <a:lnTo>
                    <a:pt x="156" y="290"/>
                  </a:lnTo>
                  <a:lnTo>
                    <a:pt x="156" y="290"/>
                  </a:lnTo>
                  <a:lnTo>
                    <a:pt x="159" y="290"/>
                  </a:lnTo>
                  <a:lnTo>
                    <a:pt x="159" y="287"/>
                  </a:lnTo>
                  <a:lnTo>
                    <a:pt x="159" y="287"/>
                  </a:lnTo>
                  <a:lnTo>
                    <a:pt x="162" y="287"/>
                  </a:lnTo>
                  <a:lnTo>
                    <a:pt x="162" y="287"/>
                  </a:lnTo>
                  <a:lnTo>
                    <a:pt x="165" y="284"/>
                  </a:lnTo>
                  <a:lnTo>
                    <a:pt x="165" y="284"/>
                  </a:lnTo>
                  <a:lnTo>
                    <a:pt x="168" y="284"/>
                  </a:lnTo>
                  <a:lnTo>
                    <a:pt x="168" y="281"/>
                  </a:lnTo>
                  <a:lnTo>
                    <a:pt x="168" y="281"/>
                  </a:lnTo>
                  <a:lnTo>
                    <a:pt x="168" y="281"/>
                  </a:lnTo>
                  <a:lnTo>
                    <a:pt x="171" y="278"/>
                  </a:lnTo>
                  <a:lnTo>
                    <a:pt x="171" y="278"/>
                  </a:lnTo>
                  <a:lnTo>
                    <a:pt x="171" y="278"/>
                  </a:lnTo>
                  <a:lnTo>
                    <a:pt x="171" y="275"/>
                  </a:lnTo>
                  <a:lnTo>
                    <a:pt x="174" y="275"/>
                  </a:lnTo>
                  <a:lnTo>
                    <a:pt x="174" y="275"/>
                  </a:lnTo>
                  <a:lnTo>
                    <a:pt x="174" y="272"/>
                  </a:lnTo>
                  <a:lnTo>
                    <a:pt x="174" y="272"/>
                  </a:lnTo>
                  <a:lnTo>
                    <a:pt x="174" y="272"/>
                  </a:lnTo>
                  <a:lnTo>
                    <a:pt x="174" y="269"/>
                  </a:lnTo>
                  <a:lnTo>
                    <a:pt x="174" y="269"/>
                  </a:lnTo>
                  <a:lnTo>
                    <a:pt x="174" y="269"/>
                  </a:lnTo>
                  <a:lnTo>
                    <a:pt x="174" y="269"/>
                  </a:lnTo>
                  <a:lnTo>
                    <a:pt x="48" y="0"/>
                  </a:lnTo>
                  <a:lnTo>
                    <a:pt x="48" y="3"/>
                  </a:lnTo>
                  <a:lnTo>
                    <a:pt x="48" y="3"/>
                  </a:lnTo>
                  <a:lnTo>
                    <a:pt x="48" y="3"/>
                  </a:lnTo>
                  <a:lnTo>
                    <a:pt x="48" y="3"/>
                  </a:lnTo>
                  <a:lnTo>
                    <a:pt x="48" y="6"/>
                  </a:lnTo>
                  <a:lnTo>
                    <a:pt x="48" y="6"/>
                  </a:lnTo>
                  <a:lnTo>
                    <a:pt x="48" y="6"/>
                  </a:lnTo>
                  <a:lnTo>
                    <a:pt x="45" y="9"/>
                  </a:lnTo>
                  <a:lnTo>
                    <a:pt x="45" y="9"/>
                  </a:lnTo>
                  <a:lnTo>
                    <a:pt x="45" y="9"/>
                  </a:lnTo>
                  <a:lnTo>
                    <a:pt x="45" y="12"/>
                  </a:lnTo>
                  <a:lnTo>
                    <a:pt x="45" y="12"/>
                  </a:lnTo>
                  <a:lnTo>
                    <a:pt x="42" y="12"/>
                  </a:lnTo>
                  <a:lnTo>
                    <a:pt x="42" y="15"/>
                  </a:lnTo>
                  <a:lnTo>
                    <a:pt x="42" y="15"/>
                  </a:lnTo>
                  <a:lnTo>
                    <a:pt x="39" y="15"/>
                  </a:lnTo>
                  <a:lnTo>
                    <a:pt x="39" y="18"/>
                  </a:lnTo>
                  <a:lnTo>
                    <a:pt x="39" y="18"/>
                  </a:lnTo>
                  <a:lnTo>
                    <a:pt x="36" y="18"/>
                  </a:lnTo>
                  <a:lnTo>
                    <a:pt x="36" y="21"/>
                  </a:lnTo>
                  <a:lnTo>
                    <a:pt x="33" y="21"/>
                  </a:lnTo>
                  <a:lnTo>
                    <a:pt x="33" y="21"/>
                  </a:lnTo>
                  <a:lnTo>
                    <a:pt x="30" y="21"/>
                  </a:lnTo>
                  <a:lnTo>
                    <a:pt x="30" y="24"/>
                  </a:lnTo>
                  <a:lnTo>
                    <a:pt x="27" y="24"/>
                  </a:lnTo>
                  <a:lnTo>
                    <a:pt x="27" y="24"/>
                  </a:lnTo>
                  <a:lnTo>
                    <a:pt x="24" y="24"/>
                  </a:lnTo>
                  <a:lnTo>
                    <a:pt x="24" y="24"/>
                  </a:lnTo>
                  <a:lnTo>
                    <a:pt x="21" y="27"/>
                  </a:lnTo>
                  <a:lnTo>
                    <a:pt x="21" y="27"/>
                  </a:lnTo>
                  <a:lnTo>
                    <a:pt x="18" y="27"/>
                  </a:lnTo>
                  <a:lnTo>
                    <a:pt x="18" y="27"/>
                  </a:lnTo>
                  <a:lnTo>
                    <a:pt x="15" y="27"/>
                  </a:lnTo>
                  <a:lnTo>
                    <a:pt x="15" y="27"/>
                  </a:lnTo>
                  <a:lnTo>
                    <a:pt x="12" y="27"/>
                  </a:lnTo>
                  <a:lnTo>
                    <a:pt x="12" y="27"/>
                  </a:lnTo>
                  <a:lnTo>
                    <a:pt x="9" y="27"/>
                  </a:lnTo>
                  <a:lnTo>
                    <a:pt x="9" y="27"/>
                  </a:lnTo>
                  <a:lnTo>
                    <a:pt x="9" y="27"/>
                  </a:lnTo>
                  <a:lnTo>
                    <a:pt x="6" y="27"/>
                  </a:lnTo>
                  <a:lnTo>
                    <a:pt x="6" y="27"/>
                  </a:lnTo>
                  <a:lnTo>
                    <a:pt x="6" y="27"/>
                  </a:lnTo>
                  <a:lnTo>
                    <a:pt x="3" y="27"/>
                  </a:lnTo>
                  <a:lnTo>
                    <a:pt x="3" y="27"/>
                  </a:lnTo>
                  <a:lnTo>
                    <a:pt x="3" y="27"/>
                  </a:lnTo>
                  <a:lnTo>
                    <a:pt x="3" y="24"/>
                  </a:lnTo>
                  <a:lnTo>
                    <a:pt x="0" y="24"/>
                  </a:lnTo>
                  <a:lnTo>
                    <a:pt x="0" y="24"/>
                  </a:lnTo>
                  <a:lnTo>
                    <a:pt x="0" y="24"/>
                  </a:lnTo>
                  <a:lnTo>
                    <a:pt x="126" y="29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5932488" y="3005138"/>
              <a:ext cx="298450" cy="231775"/>
            </a:xfrm>
            <a:custGeom>
              <a:avLst/>
              <a:gdLst>
                <a:gd name="T0" fmla="*/ 33 w 188"/>
                <a:gd name="T1" fmla="*/ 0 h 146"/>
                <a:gd name="T2" fmla="*/ 30 w 188"/>
                <a:gd name="T3" fmla="*/ 0 h 146"/>
                <a:gd name="T4" fmla="*/ 27 w 188"/>
                <a:gd name="T5" fmla="*/ 0 h 146"/>
                <a:gd name="T6" fmla="*/ 27 w 188"/>
                <a:gd name="T7" fmla="*/ 0 h 146"/>
                <a:gd name="T8" fmla="*/ 24 w 188"/>
                <a:gd name="T9" fmla="*/ 0 h 146"/>
                <a:gd name="T10" fmla="*/ 21 w 188"/>
                <a:gd name="T11" fmla="*/ 3 h 146"/>
                <a:gd name="T12" fmla="*/ 18 w 188"/>
                <a:gd name="T13" fmla="*/ 3 h 146"/>
                <a:gd name="T14" fmla="*/ 18 w 188"/>
                <a:gd name="T15" fmla="*/ 6 h 146"/>
                <a:gd name="T16" fmla="*/ 15 w 188"/>
                <a:gd name="T17" fmla="*/ 6 h 146"/>
                <a:gd name="T18" fmla="*/ 12 w 188"/>
                <a:gd name="T19" fmla="*/ 9 h 146"/>
                <a:gd name="T20" fmla="*/ 9 w 188"/>
                <a:gd name="T21" fmla="*/ 12 h 146"/>
                <a:gd name="T22" fmla="*/ 9 w 188"/>
                <a:gd name="T23" fmla="*/ 12 h 146"/>
                <a:gd name="T24" fmla="*/ 6 w 188"/>
                <a:gd name="T25" fmla="*/ 15 h 146"/>
                <a:gd name="T26" fmla="*/ 6 w 188"/>
                <a:gd name="T27" fmla="*/ 18 h 146"/>
                <a:gd name="T28" fmla="*/ 3 w 188"/>
                <a:gd name="T29" fmla="*/ 21 h 146"/>
                <a:gd name="T30" fmla="*/ 3 w 188"/>
                <a:gd name="T31" fmla="*/ 24 h 146"/>
                <a:gd name="T32" fmla="*/ 0 w 188"/>
                <a:gd name="T33" fmla="*/ 27 h 146"/>
                <a:gd name="T34" fmla="*/ 0 w 188"/>
                <a:gd name="T35" fmla="*/ 30 h 146"/>
                <a:gd name="T36" fmla="*/ 0 w 188"/>
                <a:gd name="T37" fmla="*/ 33 h 146"/>
                <a:gd name="T38" fmla="*/ 0 w 188"/>
                <a:gd name="T39" fmla="*/ 36 h 146"/>
                <a:gd name="T40" fmla="*/ 0 w 188"/>
                <a:gd name="T41" fmla="*/ 39 h 146"/>
                <a:gd name="T42" fmla="*/ 0 w 188"/>
                <a:gd name="T43" fmla="*/ 39 h 146"/>
                <a:gd name="T44" fmla="*/ 3 w 188"/>
                <a:gd name="T45" fmla="*/ 42 h 146"/>
                <a:gd name="T46" fmla="*/ 3 w 188"/>
                <a:gd name="T47" fmla="*/ 42 h 146"/>
                <a:gd name="T48" fmla="*/ 3 w 188"/>
                <a:gd name="T49" fmla="*/ 45 h 146"/>
                <a:gd name="T50" fmla="*/ 158 w 188"/>
                <a:gd name="T51" fmla="*/ 146 h 146"/>
                <a:gd name="T52" fmla="*/ 155 w 188"/>
                <a:gd name="T53" fmla="*/ 144 h 146"/>
                <a:gd name="T54" fmla="*/ 155 w 188"/>
                <a:gd name="T55" fmla="*/ 144 h 146"/>
                <a:gd name="T56" fmla="*/ 155 w 188"/>
                <a:gd name="T57" fmla="*/ 141 h 146"/>
                <a:gd name="T58" fmla="*/ 155 w 188"/>
                <a:gd name="T59" fmla="*/ 138 h 146"/>
                <a:gd name="T60" fmla="*/ 155 w 188"/>
                <a:gd name="T61" fmla="*/ 138 h 146"/>
                <a:gd name="T62" fmla="*/ 155 w 188"/>
                <a:gd name="T63" fmla="*/ 135 h 146"/>
                <a:gd name="T64" fmla="*/ 155 w 188"/>
                <a:gd name="T65" fmla="*/ 132 h 146"/>
                <a:gd name="T66" fmla="*/ 155 w 188"/>
                <a:gd name="T67" fmla="*/ 129 h 146"/>
                <a:gd name="T68" fmla="*/ 158 w 188"/>
                <a:gd name="T69" fmla="*/ 126 h 146"/>
                <a:gd name="T70" fmla="*/ 158 w 188"/>
                <a:gd name="T71" fmla="*/ 123 h 146"/>
                <a:gd name="T72" fmla="*/ 161 w 188"/>
                <a:gd name="T73" fmla="*/ 120 h 146"/>
                <a:gd name="T74" fmla="*/ 161 w 188"/>
                <a:gd name="T75" fmla="*/ 117 h 146"/>
                <a:gd name="T76" fmla="*/ 164 w 188"/>
                <a:gd name="T77" fmla="*/ 114 h 146"/>
                <a:gd name="T78" fmla="*/ 167 w 188"/>
                <a:gd name="T79" fmla="*/ 111 h 146"/>
                <a:gd name="T80" fmla="*/ 167 w 188"/>
                <a:gd name="T81" fmla="*/ 111 h 146"/>
                <a:gd name="T82" fmla="*/ 170 w 188"/>
                <a:gd name="T83" fmla="*/ 108 h 146"/>
                <a:gd name="T84" fmla="*/ 173 w 188"/>
                <a:gd name="T85" fmla="*/ 108 h 146"/>
                <a:gd name="T86" fmla="*/ 176 w 188"/>
                <a:gd name="T87" fmla="*/ 105 h 146"/>
                <a:gd name="T88" fmla="*/ 176 w 188"/>
                <a:gd name="T89" fmla="*/ 105 h 146"/>
                <a:gd name="T90" fmla="*/ 179 w 188"/>
                <a:gd name="T91" fmla="*/ 102 h 146"/>
                <a:gd name="T92" fmla="*/ 182 w 188"/>
                <a:gd name="T93" fmla="*/ 102 h 146"/>
                <a:gd name="T94" fmla="*/ 182 w 188"/>
                <a:gd name="T95" fmla="*/ 102 h 146"/>
                <a:gd name="T96" fmla="*/ 185 w 188"/>
                <a:gd name="T97" fmla="*/ 105 h 146"/>
                <a:gd name="T98" fmla="*/ 188 w 188"/>
                <a:gd name="T99" fmla="*/ 10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46">
                  <a:moveTo>
                    <a:pt x="33" y="3"/>
                  </a:moveTo>
                  <a:lnTo>
                    <a:pt x="33" y="0"/>
                  </a:lnTo>
                  <a:lnTo>
                    <a:pt x="30" y="0"/>
                  </a:lnTo>
                  <a:lnTo>
                    <a:pt x="30" y="0"/>
                  </a:lnTo>
                  <a:lnTo>
                    <a:pt x="30" y="0"/>
                  </a:lnTo>
                  <a:lnTo>
                    <a:pt x="27" y="0"/>
                  </a:lnTo>
                  <a:lnTo>
                    <a:pt x="27" y="0"/>
                  </a:lnTo>
                  <a:lnTo>
                    <a:pt x="27" y="0"/>
                  </a:lnTo>
                  <a:lnTo>
                    <a:pt x="24" y="0"/>
                  </a:lnTo>
                  <a:lnTo>
                    <a:pt x="24" y="0"/>
                  </a:lnTo>
                  <a:lnTo>
                    <a:pt x="24" y="0"/>
                  </a:lnTo>
                  <a:lnTo>
                    <a:pt x="21" y="3"/>
                  </a:lnTo>
                  <a:lnTo>
                    <a:pt x="21" y="3"/>
                  </a:lnTo>
                  <a:lnTo>
                    <a:pt x="18" y="3"/>
                  </a:lnTo>
                  <a:lnTo>
                    <a:pt x="18" y="3"/>
                  </a:lnTo>
                  <a:lnTo>
                    <a:pt x="18" y="6"/>
                  </a:lnTo>
                  <a:lnTo>
                    <a:pt x="15" y="6"/>
                  </a:lnTo>
                  <a:lnTo>
                    <a:pt x="15" y="6"/>
                  </a:lnTo>
                  <a:lnTo>
                    <a:pt x="15" y="6"/>
                  </a:lnTo>
                  <a:lnTo>
                    <a:pt x="12" y="9"/>
                  </a:lnTo>
                  <a:lnTo>
                    <a:pt x="12" y="9"/>
                  </a:lnTo>
                  <a:lnTo>
                    <a:pt x="9" y="12"/>
                  </a:lnTo>
                  <a:lnTo>
                    <a:pt x="9" y="12"/>
                  </a:lnTo>
                  <a:lnTo>
                    <a:pt x="9" y="12"/>
                  </a:lnTo>
                  <a:lnTo>
                    <a:pt x="6" y="15"/>
                  </a:lnTo>
                  <a:lnTo>
                    <a:pt x="6" y="15"/>
                  </a:lnTo>
                  <a:lnTo>
                    <a:pt x="6" y="18"/>
                  </a:lnTo>
                  <a:lnTo>
                    <a:pt x="6" y="18"/>
                  </a:lnTo>
                  <a:lnTo>
                    <a:pt x="3" y="21"/>
                  </a:lnTo>
                  <a:lnTo>
                    <a:pt x="3" y="21"/>
                  </a:lnTo>
                  <a:lnTo>
                    <a:pt x="3" y="24"/>
                  </a:lnTo>
                  <a:lnTo>
                    <a:pt x="3" y="24"/>
                  </a:lnTo>
                  <a:lnTo>
                    <a:pt x="3" y="27"/>
                  </a:lnTo>
                  <a:lnTo>
                    <a:pt x="0" y="27"/>
                  </a:lnTo>
                  <a:lnTo>
                    <a:pt x="0" y="30"/>
                  </a:lnTo>
                  <a:lnTo>
                    <a:pt x="0" y="30"/>
                  </a:lnTo>
                  <a:lnTo>
                    <a:pt x="0" y="30"/>
                  </a:lnTo>
                  <a:lnTo>
                    <a:pt x="0" y="33"/>
                  </a:lnTo>
                  <a:lnTo>
                    <a:pt x="0" y="33"/>
                  </a:lnTo>
                  <a:lnTo>
                    <a:pt x="0" y="36"/>
                  </a:lnTo>
                  <a:lnTo>
                    <a:pt x="0" y="36"/>
                  </a:lnTo>
                  <a:lnTo>
                    <a:pt x="0" y="39"/>
                  </a:lnTo>
                  <a:lnTo>
                    <a:pt x="0" y="39"/>
                  </a:lnTo>
                  <a:lnTo>
                    <a:pt x="0" y="39"/>
                  </a:lnTo>
                  <a:lnTo>
                    <a:pt x="0" y="39"/>
                  </a:lnTo>
                  <a:lnTo>
                    <a:pt x="3" y="42"/>
                  </a:lnTo>
                  <a:lnTo>
                    <a:pt x="3" y="42"/>
                  </a:lnTo>
                  <a:lnTo>
                    <a:pt x="3" y="42"/>
                  </a:lnTo>
                  <a:lnTo>
                    <a:pt x="3" y="42"/>
                  </a:lnTo>
                  <a:lnTo>
                    <a:pt x="3" y="45"/>
                  </a:lnTo>
                  <a:lnTo>
                    <a:pt x="158" y="146"/>
                  </a:lnTo>
                  <a:lnTo>
                    <a:pt x="158" y="146"/>
                  </a:lnTo>
                  <a:lnTo>
                    <a:pt x="158" y="146"/>
                  </a:lnTo>
                  <a:lnTo>
                    <a:pt x="155" y="144"/>
                  </a:lnTo>
                  <a:lnTo>
                    <a:pt x="155" y="144"/>
                  </a:lnTo>
                  <a:lnTo>
                    <a:pt x="155" y="144"/>
                  </a:lnTo>
                  <a:lnTo>
                    <a:pt x="155" y="144"/>
                  </a:lnTo>
                  <a:lnTo>
                    <a:pt x="155" y="141"/>
                  </a:lnTo>
                  <a:lnTo>
                    <a:pt x="155" y="141"/>
                  </a:lnTo>
                  <a:lnTo>
                    <a:pt x="155" y="138"/>
                  </a:lnTo>
                  <a:lnTo>
                    <a:pt x="155" y="138"/>
                  </a:lnTo>
                  <a:lnTo>
                    <a:pt x="155" y="138"/>
                  </a:lnTo>
                  <a:lnTo>
                    <a:pt x="155" y="135"/>
                  </a:lnTo>
                  <a:lnTo>
                    <a:pt x="155" y="135"/>
                  </a:lnTo>
                  <a:lnTo>
                    <a:pt x="155" y="132"/>
                  </a:lnTo>
                  <a:lnTo>
                    <a:pt x="155" y="132"/>
                  </a:lnTo>
                  <a:lnTo>
                    <a:pt x="155" y="129"/>
                  </a:lnTo>
                  <a:lnTo>
                    <a:pt x="155" y="129"/>
                  </a:lnTo>
                  <a:lnTo>
                    <a:pt x="155" y="126"/>
                  </a:lnTo>
                  <a:lnTo>
                    <a:pt x="158" y="126"/>
                  </a:lnTo>
                  <a:lnTo>
                    <a:pt x="158" y="126"/>
                  </a:lnTo>
                  <a:lnTo>
                    <a:pt x="158" y="123"/>
                  </a:lnTo>
                  <a:lnTo>
                    <a:pt x="158" y="123"/>
                  </a:lnTo>
                  <a:lnTo>
                    <a:pt x="161" y="120"/>
                  </a:lnTo>
                  <a:lnTo>
                    <a:pt x="161" y="120"/>
                  </a:lnTo>
                  <a:lnTo>
                    <a:pt x="161" y="117"/>
                  </a:lnTo>
                  <a:lnTo>
                    <a:pt x="164" y="117"/>
                  </a:lnTo>
                  <a:lnTo>
                    <a:pt x="164" y="114"/>
                  </a:lnTo>
                  <a:lnTo>
                    <a:pt x="164" y="114"/>
                  </a:lnTo>
                  <a:lnTo>
                    <a:pt x="167" y="111"/>
                  </a:lnTo>
                  <a:lnTo>
                    <a:pt x="167" y="111"/>
                  </a:lnTo>
                  <a:lnTo>
                    <a:pt x="167" y="111"/>
                  </a:lnTo>
                  <a:lnTo>
                    <a:pt x="170" y="108"/>
                  </a:lnTo>
                  <a:lnTo>
                    <a:pt x="170" y="108"/>
                  </a:lnTo>
                  <a:lnTo>
                    <a:pt x="170" y="108"/>
                  </a:lnTo>
                  <a:lnTo>
                    <a:pt x="173" y="108"/>
                  </a:lnTo>
                  <a:lnTo>
                    <a:pt x="173" y="105"/>
                  </a:lnTo>
                  <a:lnTo>
                    <a:pt x="176" y="105"/>
                  </a:lnTo>
                  <a:lnTo>
                    <a:pt x="176" y="105"/>
                  </a:lnTo>
                  <a:lnTo>
                    <a:pt x="176" y="105"/>
                  </a:lnTo>
                  <a:lnTo>
                    <a:pt x="179" y="105"/>
                  </a:lnTo>
                  <a:lnTo>
                    <a:pt x="179" y="102"/>
                  </a:lnTo>
                  <a:lnTo>
                    <a:pt x="179" y="102"/>
                  </a:lnTo>
                  <a:lnTo>
                    <a:pt x="182" y="102"/>
                  </a:lnTo>
                  <a:lnTo>
                    <a:pt x="182" y="102"/>
                  </a:lnTo>
                  <a:lnTo>
                    <a:pt x="182" y="102"/>
                  </a:lnTo>
                  <a:lnTo>
                    <a:pt x="185" y="102"/>
                  </a:lnTo>
                  <a:lnTo>
                    <a:pt x="185" y="105"/>
                  </a:lnTo>
                  <a:lnTo>
                    <a:pt x="185" y="105"/>
                  </a:lnTo>
                  <a:lnTo>
                    <a:pt x="188" y="105"/>
                  </a:lnTo>
                  <a:lnTo>
                    <a:pt x="33"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37"/>
            <p:cNvSpPr>
              <a:spLocks noChangeArrowheads="1"/>
            </p:cNvSpPr>
            <p:nvPr/>
          </p:nvSpPr>
          <p:spPr bwMode="auto">
            <a:xfrm>
              <a:off x="1917700" y="4833938"/>
              <a:ext cx="288925" cy="2889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2173288" y="5005388"/>
              <a:ext cx="519113" cy="298450"/>
            </a:xfrm>
            <a:custGeom>
              <a:avLst/>
              <a:gdLst>
                <a:gd name="T0" fmla="*/ 21 w 327"/>
                <a:gd name="T1" fmla="*/ 0 h 188"/>
                <a:gd name="T2" fmla="*/ 21 w 327"/>
                <a:gd name="T3" fmla="*/ 0 h 188"/>
                <a:gd name="T4" fmla="*/ 21 w 327"/>
                <a:gd name="T5" fmla="*/ 0 h 188"/>
                <a:gd name="T6" fmla="*/ 21 w 327"/>
                <a:gd name="T7" fmla="*/ 0 h 188"/>
                <a:gd name="T8" fmla="*/ 18 w 327"/>
                <a:gd name="T9" fmla="*/ 3 h 188"/>
                <a:gd name="T10" fmla="*/ 18 w 327"/>
                <a:gd name="T11" fmla="*/ 3 h 188"/>
                <a:gd name="T12" fmla="*/ 15 w 327"/>
                <a:gd name="T13" fmla="*/ 6 h 188"/>
                <a:gd name="T14" fmla="*/ 15 w 327"/>
                <a:gd name="T15" fmla="*/ 9 h 188"/>
                <a:gd name="T16" fmla="*/ 15 w 327"/>
                <a:gd name="T17" fmla="*/ 9 h 188"/>
                <a:gd name="T18" fmla="*/ 12 w 327"/>
                <a:gd name="T19" fmla="*/ 12 h 188"/>
                <a:gd name="T20" fmla="*/ 12 w 327"/>
                <a:gd name="T21" fmla="*/ 15 h 188"/>
                <a:gd name="T22" fmla="*/ 9 w 327"/>
                <a:gd name="T23" fmla="*/ 18 h 188"/>
                <a:gd name="T24" fmla="*/ 9 w 327"/>
                <a:gd name="T25" fmla="*/ 21 h 188"/>
                <a:gd name="T26" fmla="*/ 6 w 327"/>
                <a:gd name="T27" fmla="*/ 24 h 188"/>
                <a:gd name="T28" fmla="*/ 6 w 327"/>
                <a:gd name="T29" fmla="*/ 27 h 188"/>
                <a:gd name="T30" fmla="*/ 3 w 327"/>
                <a:gd name="T31" fmla="*/ 30 h 188"/>
                <a:gd name="T32" fmla="*/ 3 w 327"/>
                <a:gd name="T33" fmla="*/ 33 h 188"/>
                <a:gd name="T34" fmla="*/ 3 w 327"/>
                <a:gd name="T35" fmla="*/ 36 h 188"/>
                <a:gd name="T36" fmla="*/ 0 w 327"/>
                <a:gd name="T37" fmla="*/ 39 h 188"/>
                <a:gd name="T38" fmla="*/ 0 w 327"/>
                <a:gd name="T39" fmla="*/ 39 h 188"/>
                <a:gd name="T40" fmla="*/ 0 w 327"/>
                <a:gd name="T41" fmla="*/ 42 h 188"/>
                <a:gd name="T42" fmla="*/ 0 w 327"/>
                <a:gd name="T43" fmla="*/ 42 h 188"/>
                <a:gd name="T44" fmla="*/ 0 w 327"/>
                <a:gd name="T45" fmla="*/ 45 h 188"/>
                <a:gd name="T46" fmla="*/ 0 w 327"/>
                <a:gd name="T47" fmla="*/ 45 h 188"/>
                <a:gd name="T48" fmla="*/ 0 w 327"/>
                <a:gd name="T49" fmla="*/ 45 h 188"/>
                <a:gd name="T50" fmla="*/ 306 w 327"/>
                <a:gd name="T51" fmla="*/ 188 h 188"/>
                <a:gd name="T52" fmla="*/ 306 w 327"/>
                <a:gd name="T53" fmla="*/ 188 h 188"/>
                <a:gd name="T54" fmla="*/ 306 w 327"/>
                <a:gd name="T55" fmla="*/ 188 h 188"/>
                <a:gd name="T56" fmla="*/ 306 w 327"/>
                <a:gd name="T57" fmla="*/ 185 h 188"/>
                <a:gd name="T58" fmla="*/ 306 w 327"/>
                <a:gd name="T59" fmla="*/ 185 h 188"/>
                <a:gd name="T60" fmla="*/ 309 w 327"/>
                <a:gd name="T61" fmla="*/ 182 h 188"/>
                <a:gd name="T62" fmla="*/ 309 w 327"/>
                <a:gd name="T63" fmla="*/ 179 h 188"/>
                <a:gd name="T64" fmla="*/ 309 w 327"/>
                <a:gd name="T65" fmla="*/ 176 h 188"/>
                <a:gd name="T66" fmla="*/ 309 w 327"/>
                <a:gd name="T67" fmla="*/ 176 h 188"/>
                <a:gd name="T68" fmla="*/ 312 w 327"/>
                <a:gd name="T69" fmla="*/ 173 h 188"/>
                <a:gd name="T70" fmla="*/ 312 w 327"/>
                <a:gd name="T71" fmla="*/ 170 h 188"/>
                <a:gd name="T72" fmla="*/ 315 w 327"/>
                <a:gd name="T73" fmla="*/ 167 h 188"/>
                <a:gd name="T74" fmla="*/ 315 w 327"/>
                <a:gd name="T75" fmla="*/ 164 h 188"/>
                <a:gd name="T76" fmla="*/ 318 w 327"/>
                <a:gd name="T77" fmla="*/ 161 h 188"/>
                <a:gd name="T78" fmla="*/ 318 w 327"/>
                <a:gd name="T79" fmla="*/ 158 h 188"/>
                <a:gd name="T80" fmla="*/ 321 w 327"/>
                <a:gd name="T81" fmla="*/ 155 h 188"/>
                <a:gd name="T82" fmla="*/ 321 w 327"/>
                <a:gd name="T83" fmla="*/ 152 h 188"/>
                <a:gd name="T84" fmla="*/ 324 w 327"/>
                <a:gd name="T85" fmla="*/ 149 h 188"/>
                <a:gd name="T86" fmla="*/ 324 w 327"/>
                <a:gd name="T87" fmla="*/ 149 h 188"/>
                <a:gd name="T88" fmla="*/ 324 w 327"/>
                <a:gd name="T89" fmla="*/ 146 h 188"/>
                <a:gd name="T90" fmla="*/ 327 w 327"/>
                <a:gd name="T91" fmla="*/ 143 h 188"/>
                <a:gd name="T92" fmla="*/ 327 w 327"/>
                <a:gd name="T93" fmla="*/ 143 h 188"/>
                <a:gd name="T94" fmla="*/ 327 w 327"/>
                <a:gd name="T95" fmla="*/ 143 h 188"/>
                <a:gd name="T96" fmla="*/ 327 w 327"/>
                <a:gd name="T97" fmla="*/ 143 h 188"/>
                <a:gd name="T98" fmla="*/ 327 w 327"/>
                <a:gd name="T99" fmla="*/ 14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 h="188">
                  <a:moveTo>
                    <a:pt x="21" y="0"/>
                  </a:moveTo>
                  <a:lnTo>
                    <a:pt x="21" y="0"/>
                  </a:lnTo>
                  <a:lnTo>
                    <a:pt x="21" y="0"/>
                  </a:lnTo>
                  <a:lnTo>
                    <a:pt x="21" y="0"/>
                  </a:lnTo>
                  <a:lnTo>
                    <a:pt x="21" y="0"/>
                  </a:lnTo>
                  <a:lnTo>
                    <a:pt x="21" y="0"/>
                  </a:lnTo>
                  <a:lnTo>
                    <a:pt x="21" y="0"/>
                  </a:lnTo>
                  <a:lnTo>
                    <a:pt x="21" y="0"/>
                  </a:lnTo>
                  <a:lnTo>
                    <a:pt x="18" y="3"/>
                  </a:lnTo>
                  <a:lnTo>
                    <a:pt x="18" y="3"/>
                  </a:lnTo>
                  <a:lnTo>
                    <a:pt x="18" y="3"/>
                  </a:lnTo>
                  <a:lnTo>
                    <a:pt x="18" y="3"/>
                  </a:lnTo>
                  <a:lnTo>
                    <a:pt x="18" y="6"/>
                  </a:lnTo>
                  <a:lnTo>
                    <a:pt x="15" y="6"/>
                  </a:lnTo>
                  <a:lnTo>
                    <a:pt x="15" y="6"/>
                  </a:lnTo>
                  <a:lnTo>
                    <a:pt x="15" y="9"/>
                  </a:lnTo>
                  <a:lnTo>
                    <a:pt x="15" y="9"/>
                  </a:lnTo>
                  <a:lnTo>
                    <a:pt x="15" y="9"/>
                  </a:lnTo>
                  <a:lnTo>
                    <a:pt x="12" y="12"/>
                  </a:lnTo>
                  <a:lnTo>
                    <a:pt x="12" y="12"/>
                  </a:lnTo>
                  <a:lnTo>
                    <a:pt x="12" y="15"/>
                  </a:lnTo>
                  <a:lnTo>
                    <a:pt x="12" y="15"/>
                  </a:lnTo>
                  <a:lnTo>
                    <a:pt x="9" y="18"/>
                  </a:lnTo>
                  <a:lnTo>
                    <a:pt x="9" y="18"/>
                  </a:lnTo>
                  <a:lnTo>
                    <a:pt x="9" y="21"/>
                  </a:lnTo>
                  <a:lnTo>
                    <a:pt x="9" y="21"/>
                  </a:lnTo>
                  <a:lnTo>
                    <a:pt x="6" y="24"/>
                  </a:lnTo>
                  <a:lnTo>
                    <a:pt x="6" y="24"/>
                  </a:lnTo>
                  <a:lnTo>
                    <a:pt x="6" y="27"/>
                  </a:lnTo>
                  <a:lnTo>
                    <a:pt x="6" y="27"/>
                  </a:lnTo>
                  <a:lnTo>
                    <a:pt x="6" y="30"/>
                  </a:lnTo>
                  <a:lnTo>
                    <a:pt x="3" y="30"/>
                  </a:lnTo>
                  <a:lnTo>
                    <a:pt x="3" y="33"/>
                  </a:lnTo>
                  <a:lnTo>
                    <a:pt x="3" y="33"/>
                  </a:lnTo>
                  <a:lnTo>
                    <a:pt x="3" y="33"/>
                  </a:lnTo>
                  <a:lnTo>
                    <a:pt x="3" y="36"/>
                  </a:lnTo>
                  <a:lnTo>
                    <a:pt x="3" y="36"/>
                  </a:lnTo>
                  <a:lnTo>
                    <a:pt x="0" y="39"/>
                  </a:lnTo>
                  <a:lnTo>
                    <a:pt x="0" y="39"/>
                  </a:lnTo>
                  <a:lnTo>
                    <a:pt x="0" y="39"/>
                  </a:lnTo>
                  <a:lnTo>
                    <a:pt x="0" y="42"/>
                  </a:lnTo>
                  <a:lnTo>
                    <a:pt x="0" y="42"/>
                  </a:lnTo>
                  <a:lnTo>
                    <a:pt x="0" y="42"/>
                  </a:lnTo>
                  <a:lnTo>
                    <a:pt x="0" y="42"/>
                  </a:lnTo>
                  <a:lnTo>
                    <a:pt x="0" y="45"/>
                  </a:lnTo>
                  <a:lnTo>
                    <a:pt x="0" y="45"/>
                  </a:lnTo>
                  <a:lnTo>
                    <a:pt x="0" y="45"/>
                  </a:lnTo>
                  <a:lnTo>
                    <a:pt x="0" y="45"/>
                  </a:lnTo>
                  <a:lnTo>
                    <a:pt x="0" y="45"/>
                  </a:lnTo>
                  <a:lnTo>
                    <a:pt x="0" y="45"/>
                  </a:lnTo>
                  <a:lnTo>
                    <a:pt x="306" y="188"/>
                  </a:lnTo>
                  <a:lnTo>
                    <a:pt x="306" y="188"/>
                  </a:lnTo>
                  <a:lnTo>
                    <a:pt x="306" y="188"/>
                  </a:lnTo>
                  <a:lnTo>
                    <a:pt x="306" y="188"/>
                  </a:lnTo>
                  <a:lnTo>
                    <a:pt x="306" y="188"/>
                  </a:lnTo>
                  <a:lnTo>
                    <a:pt x="306" y="188"/>
                  </a:lnTo>
                  <a:lnTo>
                    <a:pt x="306" y="185"/>
                  </a:lnTo>
                  <a:lnTo>
                    <a:pt x="306" y="185"/>
                  </a:lnTo>
                  <a:lnTo>
                    <a:pt x="306" y="185"/>
                  </a:lnTo>
                  <a:lnTo>
                    <a:pt x="306" y="185"/>
                  </a:lnTo>
                  <a:lnTo>
                    <a:pt x="306" y="182"/>
                  </a:lnTo>
                  <a:lnTo>
                    <a:pt x="309" y="182"/>
                  </a:lnTo>
                  <a:lnTo>
                    <a:pt x="309" y="182"/>
                  </a:lnTo>
                  <a:lnTo>
                    <a:pt x="309" y="179"/>
                  </a:lnTo>
                  <a:lnTo>
                    <a:pt x="309" y="179"/>
                  </a:lnTo>
                  <a:lnTo>
                    <a:pt x="309" y="176"/>
                  </a:lnTo>
                  <a:lnTo>
                    <a:pt x="309" y="176"/>
                  </a:lnTo>
                  <a:lnTo>
                    <a:pt x="309" y="176"/>
                  </a:lnTo>
                  <a:lnTo>
                    <a:pt x="312" y="173"/>
                  </a:lnTo>
                  <a:lnTo>
                    <a:pt x="312" y="173"/>
                  </a:lnTo>
                  <a:lnTo>
                    <a:pt x="312" y="170"/>
                  </a:lnTo>
                  <a:lnTo>
                    <a:pt x="312" y="170"/>
                  </a:lnTo>
                  <a:lnTo>
                    <a:pt x="315" y="167"/>
                  </a:lnTo>
                  <a:lnTo>
                    <a:pt x="315" y="167"/>
                  </a:lnTo>
                  <a:lnTo>
                    <a:pt x="315" y="164"/>
                  </a:lnTo>
                  <a:lnTo>
                    <a:pt x="315" y="164"/>
                  </a:lnTo>
                  <a:lnTo>
                    <a:pt x="315" y="161"/>
                  </a:lnTo>
                  <a:lnTo>
                    <a:pt x="318" y="161"/>
                  </a:lnTo>
                  <a:lnTo>
                    <a:pt x="318" y="158"/>
                  </a:lnTo>
                  <a:lnTo>
                    <a:pt x="318" y="158"/>
                  </a:lnTo>
                  <a:lnTo>
                    <a:pt x="318" y="155"/>
                  </a:lnTo>
                  <a:lnTo>
                    <a:pt x="321" y="155"/>
                  </a:lnTo>
                  <a:lnTo>
                    <a:pt x="321" y="152"/>
                  </a:lnTo>
                  <a:lnTo>
                    <a:pt x="321" y="152"/>
                  </a:lnTo>
                  <a:lnTo>
                    <a:pt x="321" y="152"/>
                  </a:lnTo>
                  <a:lnTo>
                    <a:pt x="324" y="149"/>
                  </a:lnTo>
                  <a:lnTo>
                    <a:pt x="324" y="149"/>
                  </a:lnTo>
                  <a:lnTo>
                    <a:pt x="324" y="149"/>
                  </a:lnTo>
                  <a:lnTo>
                    <a:pt x="324" y="146"/>
                  </a:lnTo>
                  <a:lnTo>
                    <a:pt x="324" y="146"/>
                  </a:lnTo>
                  <a:lnTo>
                    <a:pt x="324" y="146"/>
                  </a:lnTo>
                  <a:lnTo>
                    <a:pt x="327" y="143"/>
                  </a:lnTo>
                  <a:lnTo>
                    <a:pt x="327" y="143"/>
                  </a:lnTo>
                  <a:lnTo>
                    <a:pt x="327" y="143"/>
                  </a:lnTo>
                  <a:lnTo>
                    <a:pt x="327" y="143"/>
                  </a:lnTo>
                  <a:lnTo>
                    <a:pt x="327" y="143"/>
                  </a:lnTo>
                  <a:lnTo>
                    <a:pt x="327" y="143"/>
                  </a:lnTo>
                  <a:lnTo>
                    <a:pt x="327" y="143"/>
                  </a:lnTo>
                  <a:lnTo>
                    <a:pt x="327" y="143"/>
                  </a:lnTo>
                  <a:lnTo>
                    <a:pt x="327" y="143"/>
                  </a:lnTo>
                  <a:lnTo>
                    <a:pt x="2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2036763" y="4510088"/>
              <a:ext cx="98425" cy="342900"/>
            </a:xfrm>
            <a:custGeom>
              <a:avLst/>
              <a:gdLst>
                <a:gd name="T0" fmla="*/ 0 w 62"/>
                <a:gd name="T1" fmla="*/ 210 h 216"/>
                <a:gd name="T2" fmla="*/ 0 w 62"/>
                <a:gd name="T3" fmla="*/ 213 h 216"/>
                <a:gd name="T4" fmla="*/ 0 w 62"/>
                <a:gd name="T5" fmla="*/ 213 h 216"/>
                <a:gd name="T6" fmla="*/ 2 w 62"/>
                <a:gd name="T7" fmla="*/ 213 h 216"/>
                <a:gd name="T8" fmla="*/ 2 w 62"/>
                <a:gd name="T9" fmla="*/ 213 h 216"/>
                <a:gd name="T10" fmla="*/ 5 w 62"/>
                <a:gd name="T11" fmla="*/ 213 h 216"/>
                <a:gd name="T12" fmla="*/ 5 w 62"/>
                <a:gd name="T13" fmla="*/ 216 h 216"/>
                <a:gd name="T14" fmla="*/ 8 w 62"/>
                <a:gd name="T15" fmla="*/ 216 h 216"/>
                <a:gd name="T16" fmla="*/ 11 w 62"/>
                <a:gd name="T17" fmla="*/ 216 h 216"/>
                <a:gd name="T18" fmla="*/ 14 w 62"/>
                <a:gd name="T19" fmla="*/ 216 h 216"/>
                <a:gd name="T20" fmla="*/ 17 w 62"/>
                <a:gd name="T21" fmla="*/ 216 h 216"/>
                <a:gd name="T22" fmla="*/ 20 w 62"/>
                <a:gd name="T23" fmla="*/ 216 h 216"/>
                <a:gd name="T24" fmla="*/ 23 w 62"/>
                <a:gd name="T25" fmla="*/ 216 h 216"/>
                <a:gd name="T26" fmla="*/ 26 w 62"/>
                <a:gd name="T27" fmla="*/ 216 h 216"/>
                <a:gd name="T28" fmla="*/ 32 w 62"/>
                <a:gd name="T29" fmla="*/ 216 h 216"/>
                <a:gd name="T30" fmla="*/ 35 w 62"/>
                <a:gd name="T31" fmla="*/ 216 h 216"/>
                <a:gd name="T32" fmla="*/ 38 w 62"/>
                <a:gd name="T33" fmla="*/ 216 h 216"/>
                <a:gd name="T34" fmla="*/ 38 w 62"/>
                <a:gd name="T35" fmla="*/ 216 h 216"/>
                <a:gd name="T36" fmla="*/ 41 w 62"/>
                <a:gd name="T37" fmla="*/ 216 h 216"/>
                <a:gd name="T38" fmla="*/ 44 w 62"/>
                <a:gd name="T39" fmla="*/ 216 h 216"/>
                <a:gd name="T40" fmla="*/ 47 w 62"/>
                <a:gd name="T41" fmla="*/ 216 h 216"/>
                <a:gd name="T42" fmla="*/ 47 w 62"/>
                <a:gd name="T43" fmla="*/ 216 h 216"/>
                <a:gd name="T44" fmla="*/ 47 w 62"/>
                <a:gd name="T45" fmla="*/ 216 h 216"/>
                <a:gd name="T46" fmla="*/ 50 w 62"/>
                <a:gd name="T47" fmla="*/ 213 h 216"/>
                <a:gd name="T48" fmla="*/ 50 w 62"/>
                <a:gd name="T49" fmla="*/ 213 h 216"/>
                <a:gd name="T50" fmla="*/ 62 w 62"/>
                <a:gd name="T51" fmla="*/ 3 h 216"/>
                <a:gd name="T52" fmla="*/ 62 w 62"/>
                <a:gd name="T53" fmla="*/ 3 h 216"/>
                <a:gd name="T54" fmla="*/ 62 w 62"/>
                <a:gd name="T55" fmla="*/ 3 h 216"/>
                <a:gd name="T56" fmla="*/ 59 w 62"/>
                <a:gd name="T57" fmla="*/ 3 h 216"/>
                <a:gd name="T58" fmla="*/ 59 w 62"/>
                <a:gd name="T59" fmla="*/ 6 h 216"/>
                <a:gd name="T60" fmla="*/ 56 w 62"/>
                <a:gd name="T61" fmla="*/ 6 h 216"/>
                <a:gd name="T62" fmla="*/ 53 w 62"/>
                <a:gd name="T63" fmla="*/ 6 h 216"/>
                <a:gd name="T64" fmla="*/ 50 w 62"/>
                <a:gd name="T65" fmla="*/ 6 h 216"/>
                <a:gd name="T66" fmla="*/ 47 w 62"/>
                <a:gd name="T67" fmla="*/ 6 h 216"/>
                <a:gd name="T68" fmla="*/ 44 w 62"/>
                <a:gd name="T69" fmla="*/ 6 h 216"/>
                <a:gd name="T70" fmla="*/ 41 w 62"/>
                <a:gd name="T71" fmla="*/ 6 h 216"/>
                <a:gd name="T72" fmla="*/ 38 w 62"/>
                <a:gd name="T73" fmla="*/ 6 h 216"/>
                <a:gd name="T74" fmla="*/ 35 w 62"/>
                <a:gd name="T75" fmla="*/ 6 h 216"/>
                <a:gd name="T76" fmla="*/ 32 w 62"/>
                <a:gd name="T77" fmla="*/ 6 h 216"/>
                <a:gd name="T78" fmla="*/ 29 w 62"/>
                <a:gd name="T79" fmla="*/ 6 h 216"/>
                <a:gd name="T80" fmla="*/ 26 w 62"/>
                <a:gd name="T81" fmla="*/ 6 h 216"/>
                <a:gd name="T82" fmla="*/ 23 w 62"/>
                <a:gd name="T83" fmla="*/ 3 h 216"/>
                <a:gd name="T84" fmla="*/ 20 w 62"/>
                <a:gd name="T85" fmla="*/ 3 h 216"/>
                <a:gd name="T86" fmla="*/ 17 w 62"/>
                <a:gd name="T87" fmla="*/ 3 h 216"/>
                <a:gd name="T88" fmla="*/ 17 w 62"/>
                <a:gd name="T89" fmla="*/ 3 h 216"/>
                <a:gd name="T90" fmla="*/ 14 w 62"/>
                <a:gd name="T91" fmla="*/ 3 h 216"/>
                <a:gd name="T92" fmla="*/ 14 w 62"/>
                <a:gd name="T93" fmla="*/ 0 h 216"/>
                <a:gd name="T94" fmla="*/ 11 w 62"/>
                <a:gd name="T95" fmla="*/ 0 h 216"/>
                <a:gd name="T96" fmla="*/ 11 w 62"/>
                <a:gd name="T97" fmla="*/ 0 h 216"/>
                <a:gd name="T98" fmla="*/ 11 w 62"/>
                <a:gd name="T9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216">
                  <a:moveTo>
                    <a:pt x="0" y="210"/>
                  </a:moveTo>
                  <a:lnTo>
                    <a:pt x="0" y="210"/>
                  </a:lnTo>
                  <a:lnTo>
                    <a:pt x="0" y="210"/>
                  </a:lnTo>
                  <a:lnTo>
                    <a:pt x="0" y="213"/>
                  </a:lnTo>
                  <a:lnTo>
                    <a:pt x="0" y="213"/>
                  </a:lnTo>
                  <a:lnTo>
                    <a:pt x="0" y="213"/>
                  </a:lnTo>
                  <a:lnTo>
                    <a:pt x="0" y="213"/>
                  </a:lnTo>
                  <a:lnTo>
                    <a:pt x="2" y="213"/>
                  </a:lnTo>
                  <a:lnTo>
                    <a:pt x="2" y="213"/>
                  </a:lnTo>
                  <a:lnTo>
                    <a:pt x="2" y="213"/>
                  </a:lnTo>
                  <a:lnTo>
                    <a:pt x="2" y="213"/>
                  </a:lnTo>
                  <a:lnTo>
                    <a:pt x="5" y="213"/>
                  </a:lnTo>
                  <a:lnTo>
                    <a:pt x="5" y="216"/>
                  </a:lnTo>
                  <a:lnTo>
                    <a:pt x="5" y="216"/>
                  </a:lnTo>
                  <a:lnTo>
                    <a:pt x="8" y="216"/>
                  </a:lnTo>
                  <a:lnTo>
                    <a:pt x="8" y="216"/>
                  </a:lnTo>
                  <a:lnTo>
                    <a:pt x="11" y="216"/>
                  </a:lnTo>
                  <a:lnTo>
                    <a:pt x="11" y="216"/>
                  </a:lnTo>
                  <a:lnTo>
                    <a:pt x="14" y="216"/>
                  </a:lnTo>
                  <a:lnTo>
                    <a:pt x="14" y="216"/>
                  </a:lnTo>
                  <a:lnTo>
                    <a:pt x="17" y="216"/>
                  </a:lnTo>
                  <a:lnTo>
                    <a:pt x="17" y="216"/>
                  </a:lnTo>
                  <a:lnTo>
                    <a:pt x="20" y="216"/>
                  </a:lnTo>
                  <a:lnTo>
                    <a:pt x="20" y="216"/>
                  </a:lnTo>
                  <a:lnTo>
                    <a:pt x="23" y="216"/>
                  </a:lnTo>
                  <a:lnTo>
                    <a:pt x="23" y="216"/>
                  </a:lnTo>
                  <a:lnTo>
                    <a:pt x="26" y="216"/>
                  </a:lnTo>
                  <a:lnTo>
                    <a:pt x="26" y="216"/>
                  </a:lnTo>
                  <a:lnTo>
                    <a:pt x="29" y="216"/>
                  </a:lnTo>
                  <a:lnTo>
                    <a:pt x="32" y="216"/>
                  </a:lnTo>
                  <a:lnTo>
                    <a:pt x="32" y="216"/>
                  </a:lnTo>
                  <a:lnTo>
                    <a:pt x="35" y="216"/>
                  </a:lnTo>
                  <a:lnTo>
                    <a:pt x="35" y="216"/>
                  </a:lnTo>
                  <a:lnTo>
                    <a:pt x="38" y="216"/>
                  </a:lnTo>
                  <a:lnTo>
                    <a:pt x="38" y="216"/>
                  </a:lnTo>
                  <a:lnTo>
                    <a:pt x="38" y="216"/>
                  </a:lnTo>
                  <a:lnTo>
                    <a:pt x="41" y="216"/>
                  </a:lnTo>
                  <a:lnTo>
                    <a:pt x="41" y="216"/>
                  </a:lnTo>
                  <a:lnTo>
                    <a:pt x="44" y="216"/>
                  </a:lnTo>
                  <a:lnTo>
                    <a:pt x="44" y="216"/>
                  </a:lnTo>
                  <a:lnTo>
                    <a:pt x="44" y="216"/>
                  </a:lnTo>
                  <a:lnTo>
                    <a:pt x="47" y="216"/>
                  </a:lnTo>
                  <a:lnTo>
                    <a:pt x="47" y="216"/>
                  </a:lnTo>
                  <a:lnTo>
                    <a:pt x="47" y="216"/>
                  </a:lnTo>
                  <a:lnTo>
                    <a:pt x="47" y="216"/>
                  </a:lnTo>
                  <a:lnTo>
                    <a:pt x="47" y="216"/>
                  </a:lnTo>
                  <a:lnTo>
                    <a:pt x="47" y="213"/>
                  </a:lnTo>
                  <a:lnTo>
                    <a:pt x="50" y="213"/>
                  </a:lnTo>
                  <a:lnTo>
                    <a:pt x="50" y="213"/>
                  </a:lnTo>
                  <a:lnTo>
                    <a:pt x="50" y="213"/>
                  </a:lnTo>
                  <a:lnTo>
                    <a:pt x="62" y="3"/>
                  </a:lnTo>
                  <a:lnTo>
                    <a:pt x="62" y="3"/>
                  </a:lnTo>
                  <a:lnTo>
                    <a:pt x="62" y="3"/>
                  </a:lnTo>
                  <a:lnTo>
                    <a:pt x="62" y="3"/>
                  </a:lnTo>
                  <a:lnTo>
                    <a:pt x="62" y="3"/>
                  </a:lnTo>
                  <a:lnTo>
                    <a:pt x="62" y="3"/>
                  </a:lnTo>
                  <a:lnTo>
                    <a:pt x="59" y="3"/>
                  </a:lnTo>
                  <a:lnTo>
                    <a:pt x="59" y="3"/>
                  </a:lnTo>
                  <a:lnTo>
                    <a:pt x="59" y="6"/>
                  </a:lnTo>
                  <a:lnTo>
                    <a:pt x="59" y="6"/>
                  </a:lnTo>
                  <a:lnTo>
                    <a:pt x="56" y="6"/>
                  </a:lnTo>
                  <a:lnTo>
                    <a:pt x="56" y="6"/>
                  </a:lnTo>
                  <a:lnTo>
                    <a:pt x="56" y="6"/>
                  </a:lnTo>
                  <a:lnTo>
                    <a:pt x="53" y="6"/>
                  </a:lnTo>
                  <a:lnTo>
                    <a:pt x="53" y="6"/>
                  </a:lnTo>
                  <a:lnTo>
                    <a:pt x="50" y="6"/>
                  </a:lnTo>
                  <a:lnTo>
                    <a:pt x="50" y="6"/>
                  </a:lnTo>
                  <a:lnTo>
                    <a:pt x="47" y="6"/>
                  </a:lnTo>
                  <a:lnTo>
                    <a:pt x="47" y="6"/>
                  </a:lnTo>
                  <a:lnTo>
                    <a:pt x="44" y="6"/>
                  </a:lnTo>
                  <a:lnTo>
                    <a:pt x="44" y="6"/>
                  </a:lnTo>
                  <a:lnTo>
                    <a:pt x="41" y="6"/>
                  </a:lnTo>
                  <a:lnTo>
                    <a:pt x="41" y="6"/>
                  </a:lnTo>
                  <a:lnTo>
                    <a:pt x="38" y="6"/>
                  </a:lnTo>
                  <a:lnTo>
                    <a:pt x="38" y="6"/>
                  </a:lnTo>
                  <a:lnTo>
                    <a:pt x="35" y="6"/>
                  </a:lnTo>
                  <a:lnTo>
                    <a:pt x="35" y="6"/>
                  </a:lnTo>
                  <a:lnTo>
                    <a:pt x="32" y="6"/>
                  </a:lnTo>
                  <a:lnTo>
                    <a:pt x="32" y="6"/>
                  </a:lnTo>
                  <a:lnTo>
                    <a:pt x="29" y="6"/>
                  </a:lnTo>
                  <a:lnTo>
                    <a:pt x="26" y="6"/>
                  </a:lnTo>
                  <a:lnTo>
                    <a:pt x="26" y="6"/>
                  </a:lnTo>
                  <a:lnTo>
                    <a:pt x="23" y="6"/>
                  </a:lnTo>
                  <a:lnTo>
                    <a:pt x="23" y="3"/>
                  </a:lnTo>
                  <a:lnTo>
                    <a:pt x="23" y="3"/>
                  </a:lnTo>
                  <a:lnTo>
                    <a:pt x="20" y="3"/>
                  </a:lnTo>
                  <a:lnTo>
                    <a:pt x="20" y="3"/>
                  </a:lnTo>
                  <a:lnTo>
                    <a:pt x="17" y="3"/>
                  </a:lnTo>
                  <a:lnTo>
                    <a:pt x="17" y="3"/>
                  </a:lnTo>
                  <a:lnTo>
                    <a:pt x="17" y="3"/>
                  </a:lnTo>
                  <a:lnTo>
                    <a:pt x="14" y="3"/>
                  </a:lnTo>
                  <a:lnTo>
                    <a:pt x="14" y="3"/>
                  </a:lnTo>
                  <a:lnTo>
                    <a:pt x="14" y="3"/>
                  </a:lnTo>
                  <a:lnTo>
                    <a:pt x="14" y="0"/>
                  </a:lnTo>
                  <a:lnTo>
                    <a:pt x="11" y="0"/>
                  </a:lnTo>
                  <a:lnTo>
                    <a:pt x="11" y="0"/>
                  </a:lnTo>
                  <a:lnTo>
                    <a:pt x="11" y="0"/>
                  </a:lnTo>
                  <a:lnTo>
                    <a:pt x="11" y="0"/>
                  </a:lnTo>
                  <a:lnTo>
                    <a:pt x="11" y="0"/>
                  </a:lnTo>
                  <a:lnTo>
                    <a:pt x="11" y="0"/>
                  </a:lnTo>
                  <a:lnTo>
                    <a:pt x="0" y="21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717675" y="5005388"/>
              <a:ext cx="285750" cy="222250"/>
            </a:xfrm>
            <a:custGeom>
              <a:avLst/>
              <a:gdLst>
                <a:gd name="T0" fmla="*/ 177 w 180"/>
                <a:gd name="T1" fmla="*/ 45 h 140"/>
                <a:gd name="T2" fmla="*/ 177 w 180"/>
                <a:gd name="T3" fmla="*/ 42 h 140"/>
                <a:gd name="T4" fmla="*/ 180 w 180"/>
                <a:gd name="T5" fmla="*/ 42 h 140"/>
                <a:gd name="T6" fmla="*/ 180 w 180"/>
                <a:gd name="T7" fmla="*/ 39 h 140"/>
                <a:gd name="T8" fmla="*/ 180 w 180"/>
                <a:gd name="T9" fmla="*/ 36 h 140"/>
                <a:gd name="T10" fmla="*/ 180 w 180"/>
                <a:gd name="T11" fmla="*/ 33 h 140"/>
                <a:gd name="T12" fmla="*/ 180 w 180"/>
                <a:gd name="T13" fmla="*/ 33 h 140"/>
                <a:gd name="T14" fmla="*/ 180 w 180"/>
                <a:gd name="T15" fmla="*/ 30 h 140"/>
                <a:gd name="T16" fmla="*/ 180 w 180"/>
                <a:gd name="T17" fmla="*/ 27 h 140"/>
                <a:gd name="T18" fmla="*/ 180 w 180"/>
                <a:gd name="T19" fmla="*/ 24 h 140"/>
                <a:gd name="T20" fmla="*/ 177 w 180"/>
                <a:gd name="T21" fmla="*/ 21 h 140"/>
                <a:gd name="T22" fmla="*/ 177 w 180"/>
                <a:gd name="T23" fmla="*/ 18 h 140"/>
                <a:gd name="T24" fmla="*/ 174 w 180"/>
                <a:gd name="T25" fmla="*/ 15 h 140"/>
                <a:gd name="T26" fmla="*/ 171 w 180"/>
                <a:gd name="T27" fmla="*/ 12 h 140"/>
                <a:gd name="T28" fmla="*/ 171 w 180"/>
                <a:gd name="T29" fmla="*/ 9 h 140"/>
                <a:gd name="T30" fmla="*/ 168 w 180"/>
                <a:gd name="T31" fmla="*/ 6 h 140"/>
                <a:gd name="T32" fmla="*/ 165 w 180"/>
                <a:gd name="T33" fmla="*/ 6 h 140"/>
                <a:gd name="T34" fmla="*/ 162 w 180"/>
                <a:gd name="T35" fmla="*/ 3 h 140"/>
                <a:gd name="T36" fmla="*/ 162 w 180"/>
                <a:gd name="T37" fmla="*/ 3 h 140"/>
                <a:gd name="T38" fmla="*/ 159 w 180"/>
                <a:gd name="T39" fmla="*/ 3 h 140"/>
                <a:gd name="T40" fmla="*/ 156 w 180"/>
                <a:gd name="T41" fmla="*/ 0 h 140"/>
                <a:gd name="T42" fmla="*/ 153 w 180"/>
                <a:gd name="T43" fmla="*/ 0 h 140"/>
                <a:gd name="T44" fmla="*/ 153 w 180"/>
                <a:gd name="T45" fmla="*/ 0 h 140"/>
                <a:gd name="T46" fmla="*/ 150 w 180"/>
                <a:gd name="T47" fmla="*/ 3 h 140"/>
                <a:gd name="T48" fmla="*/ 147 w 180"/>
                <a:gd name="T49" fmla="*/ 3 h 140"/>
                <a:gd name="T50" fmla="*/ 3 w 180"/>
                <a:gd name="T51" fmla="*/ 98 h 140"/>
                <a:gd name="T52" fmla="*/ 3 w 180"/>
                <a:gd name="T53" fmla="*/ 95 h 140"/>
                <a:gd name="T54" fmla="*/ 6 w 180"/>
                <a:gd name="T55" fmla="*/ 95 h 140"/>
                <a:gd name="T56" fmla="*/ 9 w 180"/>
                <a:gd name="T57" fmla="*/ 95 h 140"/>
                <a:gd name="T58" fmla="*/ 9 w 180"/>
                <a:gd name="T59" fmla="*/ 95 h 140"/>
                <a:gd name="T60" fmla="*/ 12 w 180"/>
                <a:gd name="T61" fmla="*/ 98 h 140"/>
                <a:gd name="T62" fmla="*/ 15 w 180"/>
                <a:gd name="T63" fmla="*/ 98 h 140"/>
                <a:gd name="T64" fmla="*/ 18 w 180"/>
                <a:gd name="T65" fmla="*/ 101 h 140"/>
                <a:gd name="T66" fmla="*/ 21 w 180"/>
                <a:gd name="T67" fmla="*/ 101 h 140"/>
                <a:gd name="T68" fmla="*/ 21 w 180"/>
                <a:gd name="T69" fmla="*/ 104 h 140"/>
                <a:gd name="T70" fmla="*/ 24 w 180"/>
                <a:gd name="T71" fmla="*/ 107 h 140"/>
                <a:gd name="T72" fmla="*/ 27 w 180"/>
                <a:gd name="T73" fmla="*/ 107 h 140"/>
                <a:gd name="T74" fmla="*/ 27 w 180"/>
                <a:gd name="T75" fmla="*/ 110 h 140"/>
                <a:gd name="T76" fmla="*/ 30 w 180"/>
                <a:gd name="T77" fmla="*/ 113 h 140"/>
                <a:gd name="T78" fmla="*/ 30 w 180"/>
                <a:gd name="T79" fmla="*/ 116 h 140"/>
                <a:gd name="T80" fmla="*/ 33 w 180"/>
                <a:gd name="T81" fmla="*/ 119 h 140"/>
                <a:gd name="T82" fmla="*/ 33 w 180"/>
                <a:gd name="T83" fmla="*/ 122 h 140"/>
                <a:gd name="T84" fmla="*/ 33 w 180"/>
                <a:gd name="T85" fmla="*/ 125 h 140"/>
                <a:gd name="T86" fmla="*/ 33 w 180"/>
                <a:gd name="T87" fmla="*/ 128 h 140"/>
                <a:gd name="T88" fmla="*/ 33 w 180"/>
                <a:gd name="T89" fmla="*/ 131 h 140"/>
                <a:gd name="T90" fmla="*/ 33 w 180"/>
                <a:gd name="T91" fmla="*/ 134 h 140"/>
                <a:gd name="T92" fmla="*/ 33 w 180"/>
                <a:gd name="T93" fmla="*/ 137 h 140"/>
                <a:gd name="T94" fmla="*/ 33 w 180"/>
                <a:gd name="T95" fmla="*/ 137 h 140"/>
                <a:gd name="T96" fmla="*/ 30 w 180"/>
                <a:gd name="T97" fmla="*/ 140 h 140"/>
                <a:gd name="T98" fmla="*/ 30 w 180"/>
                <a:gd name="T9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40">
                  <a:moveTo>
                    <a:pt x="177" y="45"/>
                  </a:moveTo>
                  <a:lnTo>
                    <a:pt x="177" y="45"/>
                  </a:lnTo>
                  <a:lnTo>
                    <a:pt x="177" y="45"/>
                  </a:lnTo>
                  <a:lnTo>
                    <a:pt x="177" y="42"/>
                  </a:lnTo>
                  <a:lnTo>
                    <a:pt x="180" y="42"/>
                  </a:lnTo>
                  <a:lnTo>
                    <a:pt x="180" y="42"/>
                  </a:lnTo>
                  <a:lnTo>
                    <a:pt x="180" y="39"/>
                  </a:lnTo>
                  <a:lnTo>
                    <a:pt x="180" y="39"/>
                  </a:lnTo>
                  <a:lnTo>
                    <a:pt x="180" y="39"/>
                  </a:lnTo>
                  <a:lnTo>
                    <a:pt x="180" y="36"/>
                  </a:lnTo>
                  <a:lnTo>
                    <a:pt x="180" y="36"/>
                  </a:lnTo>
                  <a:lnTo>
                    <a:pt x="180" y="33"/>
                  </a:lnTo>
                  <a:lnTo>
                    <a:pt x="180" y="33"/>
                  </a:lnTo>
                  <a:lnTo>
                    <a:pt x="180" y="33"/>
                  </a:lnTo>
                  <a:lnTo>
                    <a:pt x="180" y="30"/>
                  </a:lnTo>
                  <a:lnTo>
                    <a:pt x="180" y="30"/>
                  </a:lnTo>
                  <a:lnTo>
                    <a:pt x="180" y="27"/>
                  </a:lnTo>
                  <a:lnTo>
                    <a:pt x="180" y="27"/>
                  </a:lnTo>
                  <a:lnTo>
                    <a:pt x="180" y="24"/>
                  </a:lnTo>
                  <a:lnTo>
                    <a:pt x="180" y="24"/>
                  </a:lnTo>
                  <a:lnTo>
                    <a:pt x="177" y="21"/>
                  </a:lnTo>
                  <a:lnTo>
                    <a:pt x="177" y="21"/>
                  </a:lnTo>
                  <a:lnTo>
                    <a:pt x="177" y="18"/>
                  </a:lnTo>
                  <a:lnTo>
                    <a:pt x="177" y="18"/>
                  </a:lnTo>
                  <a:lnTo>
                    <a:pt x="174" y="15"/>
                  </a:lnTo>
                  <a:lnTo>
                    <a:pt x="174" y="15"/>
                  </a:lnTo>
                  <a:lnTo>
                    <a:pt x="174" y="12"/>
                  </a:lnTo>
                  <a:lnTo>
                    <a:pt x="171" y="12"/>
                  </a:lnTo>
                  <a:lnTo>
                    <a:pt x="171" y="12"/>
                  </a:lnTo>
                  <a:lnTo>
                    <a:pt x="171" y="9"/>
                  </a:lnTo>
                  <a:lnTo>
                    <a:pt x="168" y="9"/>
                  </a:lnTo>
                  <a:lnTo>
                    <a:pt x="168" y="6"/>
                  </a:lnTo>
                  <a:lnTo>
                    <a:pt x="168" y="6"/>
                  </a:lnTo>
                  <a:lnTo>
                    <a:pt x="165" y="6"/>
                  </a:lnTo>
                  <a:lnTo>
                    <a:pt x="165" y="6"/>
                  </a:lnTo>
                  <a:lnTo>
                    <a:pt x="162" y="3"/>
                  </a:lnTo>
                  <a:lnTo>
                    <a:pt x="162" y="3"/>
                  </a:lnTo>
                  <a:lnTo>
                    <a:pt x="162" y="3"/>
                  </a:lnTo>
                  <a:lnTo>
                    <a:pt x="159" y="3"/>
                  </a:lnTo>
                  <a:lnTo>
                    <a:pt x="159" y="3"/>
                  </a:lnTo>
                  <a:lnTo>
                    <a:pt x="156" y="0"/>
                  </a:lnTo>
                  <a:lnTo>
                    <a:pt x="156" y="0"/>
                  </a:lnTo>
                  <a:lnTo>
                    <a:pt x="156" y="0"/>
                  </a:lnTo>
                  <a:lnTo>
                    <a:pt x="153" y="0"/>
                  </a:lnTo>
                  <a:lnTo>
                    <a:pt x="153" y="0"/>
                  </a:lnTo>
                  <a:lnTo>
                    <a:pt x="153" y="0"/>
                  </a:lnTo>
                  <a:lnTo>
                    <a:pt x="150" y="0"/>
                  </a:lnTo>
                  <a:lnTo>
                    <a:pt x="150" y="3"/>
                  </a:lnTo>
                  <a:lnTo>
                    <a:pt x="150" y="3"/>
                  </a:lnTo>
                  <a:lnTo>
                    <a:pt x="147" y="3"/>
                  </a:lnTo>
                  <a:lnTo>
                    <a:pt x="0" y="98"/>
                  </a:lnTo>
                  <a:lnTo>
                    <a:pt x="3" y="98"/>
                  </a:lnTo>
                  <a:lnTo>
                    <a:pt x="3" y="95"/>
                  </a:lnTo>
                  <a:lnTo>
                    <a:pt x="3" y="95"/>
                  </a:lnTo>
                  <a:lnTo>
                    <a:pt x="6" y="95"/>
                  </a:lnTo>
                  <a:lnTo>
                    <a:pt x="6" y="95"/>
                  </a:lnTo>
                  <a:lnTo>
                    <a:pt x="6" y="95"/>
                  </a:lnTo>
                  <a:lnTo>
                    <a:pt x="9" y="95"/>
                  </a:lnTo>
                  <a:lnTo>
                    <a:pt x="9" y="95"/>
                  </a:lnTo>
                  <a:lnTo>
                    <a:pt x="9" y="95"/>
                  </a:lnTo>
                  <a:lnTo>
                    <a:pt x="12" y="98"/>
                  </a:lnTo>
                  <a:lnTo>
                    <a:pt x="12" y="98"/>
                  </a:lnTo>
                  <a:lnTo>
                    <a:pt x="15" y="98"/>
                  </a:lnTo>
                  <a:lnTo>
                    <a:pt x="15" y="98"/>
                  </a:lnTo>
                  <a:lnTo>
                    <a:pt x="15" y="98"/>
                  </a:lnTo>
                  <a:lnTo>
                    <a:pt x="18" y="101"/>
                  </a:lnTo>
                  <a:lnTo>
                    <a:pt x="18" y="101"/>
                  </a:lnTo>
                  <a:lnTo>
                    <a:pt x="21" y="101"/>
                  </a:lnTo>
                  <a:lnTo>
                    <a:pt x="21" y="101"/>
                  </a:lnTo>
                  <a:lnTo>
                    <a:pt x="21" y="104"/>
                  </a:lnTo>
                  <a:lnTo>
                    <a:pt x="24" y="104"/>
                  </a:lnTo>
                  <a:lnTo>
                    <a:pt x="24" y="107"/>
                  </a:lnTo>
                  <a:lnTo>
                    <a:pt x="24" y="107"/>
                  </a:lnTo>
                  <a:lnTo>
                    <a:pt x="27" y="107"/>
                  </a:lnTo>
                  <a:lnTo>
                    <a:pt x="27" y="110"/>
                  </a:lnTo>
                  <a:lnTo>
                    <a:pt x="27" y="110"/>
                  </a:lnTo>
                  <a:lnTo>
                    <a:pt x="30" y="113"/>
                  </a:lnTo>
                  <a:lnTo>
                    <a:pt x="30" y="113"/>
                  </a:lnTo>
                  <a:lnTo>
                    <a:pt x="30" y="116"/>
                  </a:lnTo>
                  <a:lnTo>
                    <a:pt x="30" y="116"/>
                  </a:lnTo>
                  <a:lnTo>
                    <a:pt x="33" y="119"/>
                  </a:lnTo>
                  <a:lnTo>
                    <a:pt x="33" y="119"/>
                  </a:lnTo>
                  <a:lnTo>
                    <a:pt x="33" y="122"/>
                  </a:lnTo>
                  <a:lnTo>
                    <a:pt x="33" y="122"/>
                  </a:lnTo>
                  <a:lnTo>
                    <a:pt x="33" y="125"/>
                  </a:lnTo>
                  <a:lnTo>
                    <a:pt x="33" y="125"/>
                  </a:lnTo>
                  <a:lnTo>
                    <a:pt x="33" y="128"/>
                  </a:lnTo>
                  <a:lnTo>
                    <a:pt x="33" y="128"/>
                  </a:lnTo>
                  <a:lnTo>
                    <a:pt x="33" y="131"/>
                  </a:lnTo>
                  <a:lnTo>
                    <a:pt x="33" y="131"/>
                  </a:lnTo>
                  <a:lnTo>
                    <a:pt x="33" y="131"/>
                  </a:lnTo>
                  <a:lnTo>
                    <a:pt x="33" y="134"/>
                  </a:lnTo>
                  <a:lnTo>
                    <a:pt x="33" y="134"/>
                  </a:lnTo>
                  <a:lnTo>
                    <a:pt x="33" y="137"/>
                  </a:lnTo>
                  <a:lnTo>
                    <a:pt x="33" y="137"/>
                  </a:lnTo>
                  <a:lnTo>
                    <a:pt x="33" y="137"/>
                  </a:lnTo>
                  <a:lnTo>
                    <a:pt x="30" y="137"/>
                  </a:lnTo>
                  <a:lnTo>
                    <a:pt x="30" y="140"/>
                  </a:lnTo>
                  <a:lnTo>
                    <a:pt x="30" y="140"/>
                  </a:lnTo>
                  <a:lnTo>
                    <a:pt x="30" y="140"/>
                  </a:lnTo>
                  <a:lnTo>
                    <a:pt x="177"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41"/>
            <p:cNvSpPr>
              <a:spLocks noChangeArrowheads="1"/>
            </p:cNvSpPr>
            <p:nvPr/>
          </p:nvSpPr>
          <p:spPr bwMode="auto">
            <a:xfrm>
              <a:off x="5195888" y="1998663"/>
              <a:ext cx="119063"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5248275" y="2044700"/>
              <a:ext cx="260350" cy="247650"/>
            </a:xfrm>
            <a:custGeom>
              <a:avLst/>
              <a:gdLst>
                <a:gd name="T0" fmla="*/ 39 w 164"/>
                <a:gd name="T1" fmla="*/ 3 h 156"/>
                <a:gd name="T2" fmla="*/ 36 w 164"/>
                <a:gd name="T3" fmla="*/ 0 h 156"/>
                <a:gd name="T4" fmla="*/ 36 w 164"/>
                <a:gd name="T5" fmla="*/ 0 h 156"/>
                <a:gd name="T6" fmla="*/ 33 w 164"/>
                <a:gd name="T7" fmla="*/ 0 h 156"/>
                <a:gd name="T8" fmla="*/ 30 w 164"/>
                <a:gd name="T9" fmla="*/ 0 h 156"/>
                <a:gd name="T10" fmla="*/ 27 w 164"/>
                <a:gd name="T11" fmla="*/ 0 h 156"/>
                <a:gd name="T12" fmla="*/ 24 w 164"/>
                <a:gd name="T13" fmla="*/ 0 h 156"/>
                <a:gd name="T14" fmla="*/ 21 w 164"/>
                <a:gd name="T15" fmla="*/ 3 h 156"/>
                <a:gd name="T16" fmla="*/ 21 w 164"/>
                <a:gd name="T17" fmla="*/ 3 h 156"/>
                <a:gd name="T18" fmla="*/ 18 w 164"/>
                <a:gd name="T19" fmla="*/ 6 h 156"/>
                <a:gd name="T20" fmla="*/ 15 w 164"/>
                <a:gd name="T21" fmla="*/ 6 h 156"/>
                <a:gd name="T22" fmla="*/ 12 w 164"/>
                <a:gd name="T23" fmla="*/ 9 h 156"/>
                <a:gd name="T24" fmla="*/ 9 w 164"/>
                <a:gd name="T25" fmla="*/ 12 h 156"/>
                <a:gd name="T26" fmla="*/ 9 w 164"/>
                <a:gd name="T27" fmla="*/ 15 h 156"/>
                <a:gd name="T28" fmla="*/ 6 w 164"/>
                <a:gd name="T29" fmla="*/ 18 h 156"/>
                <a:gd name="T30" fmla="*/ 3 w 164"/>
                <a:gd name="T31" fmla="*/ 18 h 156"/>
                <a:gd name="T32" fmla="*/ 3 w 164"/>
                <a:gd name="T33" fmla="*/ 21 h 156"/>
                <a:gd name="T34" fmla="*/ 3 w 164"/>
                <a:gd name="T35" fmla="*/ 24 h 156"/>
                <a:gd name="T36" fmla="*/ 3 w 164"/>
                <a:gd name="T37" fmla="*/ 27 h 156"/>
                <a:gd name="T38" fmla="*/ 0 w 164"/>
                <a:gd name="T39" fmla="*/ 30 h 156"/>
                <a:gd name="T40" fmla="*/ 0 w 164"/>
                <a:gd name="T41" fmla="*/ 33 h 156"/>
                <a:gd name="T42" fmla="*/ 3 w 164"/>
                <a:gd name="T43" fmla="*/ 36 h 156"/>
                <a:gd name="T44" fmla="*/ 3 w 164"/>
                <a:gd name="T45" fmla="*/ 36 h 156"/>
                <a:gd name="T46" fmla="*/ 3 w 164"/>
                <a:gd name="T47" fmla="*/ 39 h 156"/>
                <a:gd name="T48" fmla="*/ 6 w 164"/>
                <a:gd name="T49" fmla="*/ 42 h 156"/>
                <a:gd name="T50" fmla="*/ 129 w 164"/>
                <a:gd name="T51" fmla="*/ 153 h 156"/>
                <a:gd name="T52" fmla="*/ 126 w 164"/>
                <a:gd name="T53" fmla="*/ 153 h 156"/>
                <a:gd name="T54" fmla="*/ 126 w 164"/>
                <a:gd name="T55" fmla="*/ 150 h 156"/>
                <a:gd name="T56" fmla="*/ 126 w 164"/>
                <a:gd name="T57" fmla="*/ 147 h 156"/>
                <a:gd name="T58" fmla="*/ 126 w 164"/>
                <a:gd name="T59" fmla="*/ 147 h 156"/>
                <a:gd name="T60" fmla="*/ 126 w 164"/>
                <a:gd name="T61" fmla="*/ 144 h 156"/>
                <a:gd name="T62" fmla="*/ 126 w 164"/>
                <a:gd name="T63" fmla="*/ 141 h 156"/>
                <a:gd name="T64" fmla="*/ 126 w 164"/>
                <a:gd name="T65" fmla="*/ 138 h 156"/>
                <a:gd name="T66" fmla="*/ 129 w 164"/>
                <a:gd name="T67" fmla="*/ 135 h 156"/>
                <a:gd name="T68" fmla="*/ 129 w 164"/>
                <a:gd name="T69" fmla="*/ 132 h 156"/>
                <a:gd name="T70" fmla="*/ 132 w 164"/>
                <a:gd name="T71" fmla="*/ 129 h 156"/>
                <a:gd name="T72" fmla="*/ 132 w 164"/>
                <a:gd name="T73" fmla="*/ 126 h 156"/>
                <a:gd name="T74" fmla="*/ 135 w 164"/>
                <a:gd name="T75" fmla="*/ 123 h 156"/>
                <a:gd name="T76" fmla="*/ 137 w 164"/>
                <a:gd name="T77" fmla="*/ 123 h 156"/>
                <a:gd name="T78" fmla="*/ 140 w 164"/>
                <a:gd name="T79" fmla="*/ 120 h 156"/>
                <a:gd name="T80" fmla="*/ 143 w 164"/>
                <a:gd name="T81" fmla="*/ 117 h 156"/>
                <a:gd name="T82" fmla="*/ 143 w 164"/>
                <a:gd name="T83" fmla="*/ 117 h 156"/>
                <a:gd name="T84" fmla="*/ 146 w 164"/>
                <a:gd name="T85" fmla="*/ 114 h 156"/>
                <a:gd name="T86" fmla="*/ 149 w 164"/>
                <a:gd name="T87" fmla="*/ 114 h 156"/>
                <a:gd name="T88" fmla="*/ 152 w 164"/>
                <a:gd name="T89" fmla="*/ 114 h 156"/>
                <a:gd name="T90" fmla="*/ 155 w 164"/>
                <a:gd name="T91" fmla="*/ 114 h 156"/>
                <a:gd name="T92" fmla="*/ 158 w 164"/>
                <a:gd name="T93" fmla="*/ 114 h 156"/>
                <a:gd name="T94" fmla="*/ 158 w 164"/>
                <a:gd name="T95" fmla="*/ 114 h 156"/>
                <a:gd name="T96" fmla="*/ 161 w 164"/>
                <a:gd name="T97" fmla="*/ 114 h 156"/>
                <a:gd name="T98" fmla="*/ 164 w 164"/>
                <a:gd name="T99" fmla="*/ 11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156">
                  <a:moveTo>
                    <a:pt x="39" y="3"/>
                  </a:moveTo>
                  <a:lnTo>
                    <a:pt x="39" y="3"/>
                  </a:lnTo>
                  <a:lnTo>
                    <a:pt x="39" y="3"/>
                  </a:lnTo>
                  <a:lnTo>
                    <a:pt x="36" y="0"/>
                  </a:lnTo>
                  <a:lnTo>
                    <a:pt x="36" y="0"/>
                  </a:lnTo>
                  <a:lnTo>
                    <a:pt x="36" y="0"/>
                  </a:lnTo>
                  <a:lnTo>
                    <a:pt x="33" y="0"/>
                  </a:lnTo>
                  <a:lnTo>
                    <a:pt x="33" y="0"/>
                  </a:lnTo>
                  <a:lnTo>
                    <a:pt x="30" y="0"/>
                  </a:lnTo>
                  <a:lnTo>
                    <a:pt x="30" y="0"/>
                  </a:lnTo>
                  <a:lnTo>
                    <a:pt x="30" y="0"/>
                  </a:lnTo>
                  <a:lnTo>
                    <a:pt x="27" y="0"/>
                  </a:lnTo>
                  <a:lnTo>
                    <a:pt x="27" y="0"/>
                  </a:lnTo>
                  <a:lnTo>
                    <a:pt x="24" y="0"/>
                  </a:lnTo>
                  <a:lnTo>
                    <a:pt x="24" y="3"/>
                  </a:lnTo>
                  <a:lnTo>
                    <a:pt x="21" y="3"/>
                  </a:lnTo>
                  <a:lnTo>
                    <a:pt x="21" y="3"/>
                  </a:lnTo>
                  <a:lnTo>
                    <a:pt x="21" y="3"/>
                  </a:lnTo>
                  <a:lnTo>
                    <a:pt x="18" y="3"/>
                  </a:lnTo>
                  <a:lnTo>
                    <a:pt x="18" y="6"/>
                  </a:lnTo>
                  <a:lnTo>
                    <a:pt x="15" y="6"/>
                  </a:lnTo>
                  <a:lnTo>
                    <a:pt x="15" y="6"/>
                  </a:lnTo>
                  <a:lnTo>
                    <a:pt x="12" y="9"/>
                  </a:lnTo>
                  <a:lnTo>
                    <a:pt x="12" y="9"/>
                  </a:lnTo>
                  <a:lnTo>
                    <a:pt x="12" y="9"/>
                  </a:lnTo>
                  <a:lnTo>
                    <a:pt x="9" y="12"/>
                  </a:lnTo>
                  <a:lnTo>
                    <a:pt x="9" y="12"/>
                  </a:lnTo>
                  <a:lnTo>
                    <a:pt x="9" y="15"/>
                  </a:lnTo>
                  <a:lnTo>
                    <a:pt x="6" y="15"/>
                  </a:lnTo>
                  <a:lnTo>
                    <a:pt x="6" y="18"/>
                  </a:lnTo>
                  <a:lnTo>
                    <a:pt x="6" y="18"/>
                  </a:lnTo>
                  <a:lnTo>
                    <a:pt x="3" y="18"/>
                  </a:lnTo>
                  <a:lnTo>
                    <a:pt x="3" y="21"/>
                  </a:lnTo>
                  <a:lnTo>
                    <a:pt x="3" y="21"/>
                  </a:lnTo>
                  <a:lnTo>
                    <a:pt x="3" y="24"/>
                  </a:lnTo>
                  <a:lnTo>
                    <a:pt x="3" y="24"/>
                  </a:lnTo>
                  <a:lnTo>
                    <a:pt x="3" y="27"/>
                  </a:lnTo>
                  <a:lnTo>
                    <a:pt x="3" y="27"/>
                  </a:lnTo>
                  <a:lnTo>
                    <a:pt x="0" y="30"/>
                  </a:lnTo>
                  <a:lnTo>
                    <a:pt x="0" y="30"/>
                  </a:lnTo>
                  <a:lnTo>
                    <a:pt x="0" y="33"/>
                  </a:lnTo>
                  <a:lnTo>
                    <a:pt x="0" y="33"/>
                  </a:lnTo>
                  <a:lnTo>
                    <a:pt x="3" y="33"/>
                  </a:lnTo>
                  <a:lnTo>
                    <a:pt x="3" y="36"/>
                  </a:lnTo>
                  <a:lnTo>
                    <a:pt x="3" y="36"/>
                  </a:lnTo>
                  <a:lnTo>
                    <a:pt x="3" y="36"/>
                  </a:lnTo>
                  <a:lnTo>
                    <a:pt x="3" y="39"/>
                  </a:lnTo>
                  <a:lnTo>
                    <a:pt x="3" y="39"/>
                  </a:lnTo>
                  <a:lnTo>
                    <a:pt x="3" y="39"/>
                  </a:lnTo>
                  <a:lnTo>
                    <a:pt x="6" y="42"/>
                  </a:lnTo>
                  <a:lnTo>
                    <a:pt x="129" y="156"/>
                  </a:lnTo>
                  <a:lnTo>
                    <a:pt x="129" y="153"/>
                  </a:lnTo>
                  <a:lnTo>
                    <a:pt x="129" y="153"/>
                  </a:lnTo>
                  <a:lnTo>
                    <a:pt x="126" y="153"/>
                  </a:lnTo>
                  <a:lnTo>
                    <a:pt x="126" y="150"/>
                  </a:lnTo>
                  <a:lnTo>
                    <a:pt x="126" y="150"/>
                  </a:lnTo>
                  <a:lnTo>
                    <a:pt x="126" y="150"/>
                  </a:lnTo>
                  <a:lnTo>
                    <a:pt x="126" y="147"/>
                  </a:lnTo>
                  <a:lnTo>
                    <a:pt x="126" y="147"/>
                  </a:lnTo>
                  <a:lnTo>
                    <a:pt x="126" y="147"/>
                  </a:lnTo>
                  <a:lnTo>
                    <a:pt x="126" y="144"/>
                  </a:lnTo>
                  <a:lnTo>
                    <a:pt x="126" y="144"/>
                  </a:lnTo>
                  <a:lnTo>
                    <a:pt x="126" y="141"/>
                  </a:lnTo>
                  <a:lnTo>
                    <a:pt x="126" y="141"/>
                  </a:lnTo>
                  <a:lnTo>
                    <a:pt x="126" y="138"/>
                  </a:lnTo>
                  <a:lnTo>
                    <a:pt x="126" y="138"/>
                  </a:lnTo>
                  <a:lnTo>
                    <a:pt x="126" y="135"/>
                  </a:lnTo>
                  <a:lnTo>
                    <a:pt x="129" y="135"/>
                  </a:lnTo>
                  <a:lnTo>
                    <a:pt x="129" y="132"/>
                  </a:lnTo>
                  <a:lnTo>
                    <a:pt x="129" y="132"/>
                  </a:lnTo>
                  <a:lnTo>
                    <a:pt x="129" y="129"/>
                  </a:lnTo>
                  <a:lnTo>
                    <a:pt x="132" y="129"/>
                  </a:lnTo>
                  <a:lnTo>
                    <a:pt x="132" y="129"/>
                  </a:lnTo>
                  <a:lnTo>
                    <a:pt x="132" y="126"/>
                  </a:lnTo>
                  <a:lnTo>
                    <a:pt x="135" y="126"/>
                  </a:lnTo>
                  <a:lnTo>
                    <a:pt x="135" y="123"/>
                  </a:lnTo>
                  <a:lnTo>
                    <a:pt x="135" y="123"/>
                  </a:lnTo>
                  <a:lnTo>
                    <a:pt x="137" y="123"/>
                  </a:lnTo>
                  <a:lnTo>
                    <a:pt x="137" y="120"/>
                  </a:lnTo>
                  <a:lnTo>
                    <a:pt x="140" y="120"/>
                  </a:lnTo>
                  <a:lnTo>
                    <a:pt x="140" y="120"/>
                  </a:lnTo>
                  <a:lnTo>
                    <a:pt x="143" y="117"/>
                  </a:lnTo>
                  <a:lnTo>
                    <a:pt x="143" y="117"/>
                  </a:lnTo>
                  <a:lnTo>
                    <a:pt x="143" y="117"/>
                  </a:lnTo>
                  <a:lnTo>
                    <a:pt x="146" y="117"/>
                  </a:lnTo>
                  <a:lnTo>
                    <a:pt x="146" y="114"/>
                  </a:lnTo>
                  <a:lnTo>
                    <a:pt x="149" y="114"/>
                  </a:lnTo>
                  <a:lnTo>
                    <a:pt x="149" y="114"/>
                  </a:lnTo>
                  <a:lnTo>
                    <a:pt x="152" y="114"/>
                  </a:lnTo>
                  <a:lnTo>
                    <a:pt x="152" y="114"/>
                  </a:lnTo>
                  <a:lnTo>
                    <a:pt x="155" y="114"/>
                  </a:lnTo>
                  <a:lnTo>
                    <a:pt x="155" y="114"/>
                  </a:lnTo>
                  <a:lnTo>
                    <a:pt x="155" y="114"/>
                  </a:lnTo>
                  <a:lnTo>
                    <a:pt x="158" y="114"/>
                  </a:lnTo>
                  <a:lnTo>
                    <a:pt x="158" y="114"/>
                  </a:lnTo>
                  <a:lnTo>
                    <a:pt x="158" y="114"/>
                  </a:lnTo>
                  <a:lnTo>
                    <a:pt x="161" y="114"/>
                  </a:lnTo>
                  <a:lnTo>
                    <a:pt x="161" y="114"/>
                  </a:lnTo>
                  <a:lnTo>
                    <a:pt x="161" y="117"/>
                  </a:lnTo>
                  <a:lnTo>
                    <a:pt x="164" y="117"/>
                  </a:lnTo>
                  <a:lnTo>
                    <a:pt x="39"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43"/>
            <p:cNvSpPr>
              <a:spLocks noChangeArrowheads="1"/>
            </p:cNvSpPr>
            <p:nvPr/>
          </p:nvSpPr>
          <p:spPr bwMode="auto">
            <a:xfrm>
              <a:off x="5148263" y="5005388"/>
              <a:ext cx="252413" cy="250825"/>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5343525" y="4957763"/>
              <a:ext cx="355600" cy="184150"/>
            </a:xfrm>
            <a:custGeom>
              <a:avLst/>
              <a:gdLst>
                <a:gd name="T0" fmla="*/ 6 w 224"/>
                <a:gd name="T1" fmla="*/ 66 h 116"/>
                <a:gd name="T2" fmla="*/ 3 w 224"/>
                <a:gd name="T3" fmla="*/ 69 h 116"/>
                <a:gd name="T4" fmla="*/ 3 w 224"/>
                <a:gd name="T5" fmla="*/ 69 h 116"/>
                <a:gd name="T6" fmla="*/ 3 w 224"/>
                <a:gd name="T7" fmla="*/ 72 h 116"/>
                <a:gd name="T8" fmla="*/ 0 w 224"/>
                <a:gd name="T9" fmla="*/ 75 h 116"/>
                <a:gd name="T10" fmla="*/ 0 w 224"/>
                <a:gd name="T11" fmla="*/ 75 h 116"/>
                <a:gd name="T12" fmla="*/ 0 w 224"/>
                <a:gd name="T13" fmla="*/ 77 h 116"/>
                <a:gd name="T14" fmla="*/ 0 w 224"/>
                <a:gd name="T15" fmla="*/ 80 h 116"/>
                <a:gd name="T16" fmla="*/ 0 w 224"/>
                <a:gd name="T17" fmla="*/ 83 h 116"/>
                <a:gd name="T18" fmla="*/ 0 w 224"/>
                <a:gd name="T19" fmla="*/ 86 h 116"/>
                <a:gd name="T20" fmla="*/ 0 w 224"/>
                <a:gd name="T21" fmla="*/ 89 h 116"/>
                <a:gd name="T22" fmla="*/ 0 w 224"/>
                <a:gd name="T23" fmla="*/ 92 h 116"/>
                <a:gd name="T24" fmla="*/ 0 w 224"/>
                <a:gd name="T25" fmla="*/ 95 h 116"/>
                <a:gd name="T26" fmla="*/ 3 w 224"/>
                <a:gd name="T27" fmla="*/ 98 h 116"/>
                <a:gd name="T28" fmla="*/ 3 w 224"/>
                <a:gd name="T29" fmla="*/ 101 h 116"/>
                <a:gd name="T30" fmla="*/ 6 w 224"/>
                <a:gd name="T31" fmla="*/ 104 h 116"/>
                <a:gd name="T32" fmla="*/ 6 w 224"/>
                <a:gd name="T33" fmla="*/ 107 h 116"/>
                <a:gd name="T34" fmla="*/ 9 w 224"/>
                <a:gd name="T35" fmla="*/ 110 h 116"/>
                <a:gd name="T36" fmla="*/ 12 w 224"/>
                <a:gd name="T37" fmla="*/ 110 h 116"/>
                <a:gd name="T38" fmla="*/ 12 w 224"/>
                <a:gd name="T39" fmla="*/ 113 h 116"/>
                <a:gd name="T40" fmla="*/ 15 w 224"/>
                <a:gd name="T41" fmla="*/ 113 h 116"/>
                <a:gd name="T42" fmla="*/ 18 w 224"/>
                <a:gd name="T43" fmla="*/ 113 h 116"/>
                <a:gd name="T44" fmla="*/ 18 w 224"/>
                <a:gd name="T45" fmla="*/ 116 h 116"/>
                <a:gd name="T46" fmla="*/ 21 w 224"/>
                <a:gd name="T47" fmla="*/ 116 h 116"/>
                <a:gd name="T48" fmla="*/ 24 w 224"/>
                <a:gd name="T49" fmla="*/ 113 h 116"/>
                <a:gd name="T50" fmla="*/ 224 w 224"/>
                <a:gd name="T51" fmla="*/ 48 h 116"/>
                <a:gd name="T52" fmla="*/ 221 w 224"/>
                <a:gd name="T53" fmla="*/ 48 h 116"/>
                <a:gd name="T54" fmla="*/ 218 w 224"/>
                <a:gd name="T55" fmla="*/ 48 h 116"/>
                <a:gd name="T56" fmla="*/ 218 w 224"/>
                <a:gd name="T57" fmla="*/ 48 h 116"/>
                <a:gd name="T58" fmla="*/ 215 w 224"/>
                <a:gd name="T59" fmla="*/ 48 h 116"/>
                <a:gd name="T60" fmla="*/ 212 w 224"/>
                <a:gd name="T61" fmla="*/ 45 h 116"/>
                <a:gd name="T62" fmla="*/ 209 w 224"/>
                <a:gd name="T63" fmla="*/ 45 h 116"/>
                <a:gd name="T64" fmla="*/ 209 w 224"/>
                <a:gd name="T65" fmla="*/ 42 h 116"/>
                <a:gd name="T66" fmla="*/ 206 w 224"/>
                <a:gd name="T67" fmla="*/ 39 h 116"/>
                <a:gd name="T68" fmla="*/ 206 w 224"/>
                <a:gd name="T69" fmla="*/ 36 h 116"/>
                <a:gd name="T70" fmla="*/ 203 w 224"/>
                <a:gd name="T71" fmla="*/ 33 h 116"/>
                <a:gd name="T72" fmla="*/ 203 w 224"/>
                <a:gd name="T73" fmla="*/ 30 h 116"/>
                <a:gd name="T74" fmla="*/ 200 w 224"/>
                <a:gd name="T75" fmla="*/ 27 h 116"/>
                <a:gd name="T76" fmla="*/ 200 w 224"/>
                <a:gd name="T77" fmla="*/ 24 h 116"/>
                <a:gd name="T78" fmla="*/ 200 w 224"/>
                <a:gd name="T79" fmla="*/ 21 h 116"/>
                <a:gd name="T80" fmla="*/ 200 w 224"/>
                <a:gd name="T81" fmla="*/ 18 h 116"/>
                <a:gd name="T82" fmla="*/ 200 w 224"/>
                <a:gd name="T83" fmla="*/ 15 h 116"/>
                <a:gd name="T84" fmla="*/ 200 w 224"/>
                <a:gd name="T85" fmla="*/ 12 h 116"/>
                <a:gd name="T86" fmla="*/ 200 w 224"/>
                <a:gd name="T87" fmla="*/ 9 h 116"/>
                <a:gd name="T88" fmla="*/ 200 w 224"/>
                <a:gd name="T89" fmla="*/ 9 h 116"/>
                <a:gd name="T90" fmla="*/ 200 w 224"/>
                <a:gd name="T91" fmla="*/ 6 h 116"/>
                <a:gd name="T92" fmla="*/ 203 w 224"/>
                <a:gd name="T93" fmla="*/ 3 h 116"/>
                <a:gd name="T94" fmla="*/ 203 w 224"/>
                <a:gd name="T95" fmla="*/ 3 h 116"/>
                <a:gd name="T96" fmla="*/ 206 w 224"/>
                <a:gd name="T97" fmla="*/ 0 h 116"/>
                <a:gd name="T98" fmla="*/ 206 w 224"/>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 h="116">
                  <a:moveTo>
                    <a:pt x="6" y="66"/>
                  </a:moveTo>
                  <a:lnTo>
                    <a:pt x="6" y="66"/>
                  </a:lnTo>
                  <a:lnTo>
                    <a:pt x="6" y="69"/>
                  </a:lnTo>
                  <a:lnTo>
                    <a:pt x="3" y="69"/>
                  </a:lnTo>
                  <a:lnTo>
                    <a:pt x="3" y="69"/>
                  </a:lnTo>
                  <a:lnTo>
                    <a:pt x="3" y="69"/>
                  </a:lnTo>
                  <a:lnTo>
                    <a:pt x="3" y="72"/>
                  </a:lnTo>
                  <a:lnTo>
                    <a:pt x="3" y="72"/>
                  </a:lnTo>
                  <a:lnTo>
                    <a:pt x="0" y="72"/>
                  </a:lnTo>
                  <a:lnTo>
                    <a:pt x="0" y="75"/>
                  </a:lnTo>
                  <a:lnTo>
                    <a:pt x="0" y="75"/>
                  </a:lnTo>
                  <a:lnTo>
                    <a:pt x="0" y="75"/>
                  </a:lnTo>
                  <a:lnTo>
                    <a:pt x="0" y="77"/>
                  </a:lnTo>
                  <a:lnTo>
                    <a:pt x="0" y="77"/>
                  </a:lnTo>
                  <a:lnTo>
                    <a:pt x="0" y="80"/>
                  </a:lnTo>
                  <a:lnTo>
                    <a:pt x="0" y="80"/>
                  </a:lnTo>
                  <a:lnTo>
                    <a:pt x="0" y="83"/>
                  </a:lnTo>
                  <a:lnTo>
                    <a:pt x="0" y="83"/>
                  </a:lnTo>
                  <a:lnTo>
                    <a:pt x="0" y="86"/>
                  </a:lnTo>
                  <a:lnTo>
                    <a:pt x="0" y="86"/>
                  </a:lnTo>
                  <a:lnTo>
                    <a:pt x="0" y="89"/>
                  </a:lnTo>
                  <a:lnTo>
                    <a:pt x="0" y="89"/>
                  </a:lnTo>
                  <a:lnTo>
                    <a:pt x="0" y="92"/>
                  </a:lnTo>
                  <a:lnTo>
                    <a:pt x="0" y="92"/>
                  </a:lnTo>
                  <a:lnTo>
                    <a:pt x="0" y="95"/>
                  </a:lnTo>
                  <a:lnTo>
                    <a:pt x="0" y="95"/>
                  </a:lnTo>
                  <a:lnTo>
                    <a:pt x="3" y="98"/>
                  </a:lnTo>
                  <a:lnTo>
                    <a:pt x="3" y="98"/>
                  </a:lnTo>
                  <a:lnTo>
                    <a:pt x="3" y="101"/>
                  </a:lnTo>
                  <a:lnTo>
                    <a:pt x="3" y="101"/>
                  </a:lnTo>
                  <a:lnTo>
                    <a:pt x="3" y="104"/>
                  </a:lnTo>
                  <a:lnTo>
                    <a:pt x="6" y="104"/>
                  </a:lnTo>
                  <a:lnTo>
                    <a:pt x="6" y="107"/>
                  </a:lnTo>
                  <a:lnTo>
                    <a:pt x="6" y="107"/>
                  </a:lnTo>
                  <a:lnTo>
                    <a:pt x="9" y="107"/>
                  </a:lnTo>
                  <a:lnTo>
                    <a:pt x="9" y="110"/>
                  </a:lnTo>
                  <a:lnTo>
                    <a:pt x="9" y="110"/>
                  </a:lnTo>
                  <a:lnTo>
                    <a:pt x="12" y="110"/>
                  </a:lnTo>
                  <a:lnTo>
                    <a:pt x="12" y="113"/>
                  </a:lnTo>
                  <a:lnTo>
                    <a:pt x="12" y="113"/>
                  </a:lnTo>
                  <a:lnTo>
                    <a:pt x="15" y="113"/>
                  </a:lnTo>
                  <a:lnTo>
                    <a:pt x="15" y="113"/>
                  </a:lnTo>
                  <a:lnTo>
                    <a:pt x="15" y="113"/>
                  </a:lnTo>
                  <a:lnTo>
                    <a:pt x="18" y="113"/>
                  </a:lnTo>
                  <a:lnTo>
                    <a:pt x="18" y="116"/>
                  </a:lnTo>
                  <a:lnTo>
                    <a:pt x="18" y="116"/>
                  </a:lnTo>
                  <a:lnTo>
                    <a:pt x="21" y="116"/>
                  </a:lnTo>
                  <a:lnTo>
                    <a:pt x="21" y="116"/>
                  </a:lnTo>
                  <a:lnTo>
                    <a:pt x="21" y="116"/>
                  </a:lnTo>
                  <a:lnTo>
                    <a:pt x="24" y="113"/>
                  </a:lnTo>
                  <a:lnTo>
                    <a:pt x="224" y="48"/>
                  </a:lnTo>
                  <a:lnTo>
                    <a:pt x="224" y="48"/>
                  </a:lnTo>
                  <a:lnTo>
                    <a:pt x="221" y="48"/>
                  </a:lnTo>
                  <a:lnTo>
                    <a:pt x="221" y="48"/>
                  </a:lnTo>
                  <a:lnTo>
                    <a:pt x="221" y="48"/>
                  </a:lnTo>
                  <a:lnTo>
                    <a:pt x="218" y="48"/>
                  </a:lnTo>
                  <a:lnTo>
                    <a:pt x="218" y="48"/>
                  </a:lnTo>
                  <a:lnTo>
                    <a:pt x="218" y="48"/>
                  </a:lnTo>
                  <a:lnTo>
                    <a:pt x="215" y="48"/>
                  </a:lnTo>
                  <a:lnTo>
                    <a:pt x="215" y="48"/>
                  </a:lnTo>
                  <a:lnTo>
                    <a:pt x="215" y="48"/>
                  </a:lnTo>
                  <a:lnTo>
                    <a:pt x="212" y="45"/>
                  </a:lnTo>
                  <a:lnTo>
                    <a:pt x="212" y="45"/>
                  </a:lnTo>
                  <a:lnTo>
                    <a:pt x="209" y="45"/>
                  </a:lnTo>
                  <a:lnTo>
                    <a:pt x="209" y="42"/>
                  </a:lnTo>
                  <a:lnTo>
                    <a:pt x="209" y="42"/>
                  </a:lnTo>
                  <a:lnTo>
                    <a:pt x="209" y="42"/>
                  </a:lnTo>
                  <a:lnTo>
                    <a:pt x="206" y="39"/>
                  </a:lnTo>
                  <a:lnTo>
                    <a:pt x="206" y="39"/>
                  </a:lnTo>
                  <a:lnTo>
                    <a:pt x="206" y="36"/>
                  </a:lnTo>
                  <a:lnTo>
                    <a:pt x="203" y="36"/>
                  </a:lnTo>
                  <a:lnTo>
                    <a:pt x="203" y="33"/>
                  </a:lnTo>
                  <a:lnTo>
                    <a:pt x="203" y="33"/>
                  </a:lnTo>
                  <a:lnTo>
                    <a:pt x="203" y="30"/>
                  </a:lnTo>
                  <a:lnTo>
                    <a:pt x="203" y="30"/>
                  </a:lnTo>
                  <a:lnTo>
                    <a:pt x="200" y="27"/>
                  </a:lnTo>
                  <a:lnTo>
                    <a:pt x="200" y="27"/>
                  </a:lnTo>
                  <a:lnTo>
                    <a:pt x="200" y="24"/>
                  </a:lnTo>
                  <a:lnTo>
                    <a:pt x="200" y="24"/>
                  </a:lnTo>
                  <a:lnTo>
                    <a:pt x="200" y="21"/>
                  </a:lnTo>
                  <a:lnTo>
                    <a:pt x="200" y="21"/>
                  </a:lnTo>
                  <a:lnTo>
                    <a:pt x="200" y="18"/>
                  </a:lnTo>
                  <a:lnTo>
                    <a:pt x="200" y="18"/>
                  </a:lnTo>
                  <a:lnTo>
                    <a:pt x="200" y="15"/>
                  </a:lnTo>
                  <a:lnTo>
                    <a:pt x="200" y="15"/>
                  </a:lnTo>
                  <a:lnTo>
                    <a:pt x="200" y="12"/>
                  </a:lnTo>
                  <a:lnTo>
                    <a:pt x="200" y="12"/>
                  </a:lnTo>
                  <a:lnTo>
                    <a:pt x="200" y="9"/>
                  </a:lnTo>
                  <a:lnTo>
                    <a:pt x="200" y="9"/>
                  </a:lnTo>
                  <a:lnTo>
                    <a:pt x="200" y="9"/>
                  </a:lnTo>
                  <a:lnTo>
                    <a:pt x="200" y="6"/>
                  </a:lnTo>
                  <a:lnTo>
                    <a:pt x="200" y="6"/>
                  </a:lnTo>
                  <a:lnTo>
                    <a:pt x="203" y="3"/>
                  </a:lnTo>
                  <a:lnTo>
                    <a:pt x="203" y="3"/>
                  </a:lnTo>
                  <a:lnTo>
                    <a:pt x="203" y="3"/>
                  </a:lnTo>
                  <a:lnTo>
                    <a:pt x="203" y="3"/>
                  </a:lnTo>
                  <a:lnTo>
                    <a:pt x="206" y="0"/>
                  </a:lnTo>
                  <a:lnTo>
                    <a:pt x="206" y="0"/>
                  </a:lnTo>
                  <a:lnTo>
                    <a:pt x="206" y="0"/>
                  </a:lnTo>
                  <a:lnTo>
                    <a:pt x="206" y="0"/>
                  </a:lnTo>
                  <a:lnTo>
                    <a:pt x="6" y="6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45"/>
            <p:cNvSpPr>
              <a:spLocks noChangeArrowheads="1"/>
            </p:cNvSpPr>
            <p:nvPr/>
          </p:nvSpPr>
          <p:spPr bwMode="auto">
            <a:xfrm>
              <a:off x="2654300" y="5180013"/>
              <a:ext cx="288925" cy="2905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2805113" y="5208588"/>
              <a:ext cx="228600" cy="142875"/>
            </a:xfrm>
            <a:custGeom>
              <a:avLst/>
              <a:gdLst>
                <a:gd name="T0" fmla="*/ 15 w 144"/>
                <a:gd name="T1" fmla="*/ 42 h 90"/>
                <a:gd name="T2" fmla="*/ 12 w 144"/>
                <a:gd name="T3" fmla="*/ 42 h 90"/>
                <a:gd name="T4" fmla="*/ 9 w 144"/>
                <a:gd name="T5" fmla="*/ 45 h 90"/>
                <a:gd name="T6" fmla="*/ 6 w 144"/>
                <a:gd name="T7" fmla="*/ 45 h 90"/>
                <a:gd name="T8" fmla="*/ 6 w 144"/>
                <a:gd name="T9" fmla="*/ 48 h 90"/>
                <a:gd name="T10" fmla="*/ 3 w 144"/>
                <a:gd name="T11" fmla="*/ 51 h 90"/>
                <a:gd name="T12" fmla="*/ 3 w 144"/>
                <a:gd name="T13" fmla="*/ 54 h 90"/>
                <a:gd name="T14" fmla="*/ 0 w 144"/>
                <a:gd name="T15" fmla="*/ 57 h 90"/>
                <a:gd name="T16" fmla="*/ 0 w 144"/>
                <a:gd name="T17" fmla="*/ 60 h 90"/>
                <a:gd name="T18" fmla="*/ 0 w 144"/>
                <a:gd name="T19" fmla="*/ 63 h 90"/>
                <a:gd name="T20" fmla="*/ 0 w 144"/>
                <a:gd name="T21" fmla="*/ 66 h 90"/>
                <a:gd name="T22" fmla="*/ 0 w 144"/>
                <a:gd name="T23" fmla="*/ 69 h 90"/>
                <a:gd name="T24" fmla="*/ 3 w 144"/>
                <a:gd name="T25" fmla="*/ 72 h 90"/>
                <a:gd name="T26" fmla="*/ 3 w 144"/>
                <a:gd name="T27" fmla="*/ 75 h 90"/>
                <a:gd name="T28" fmla="*/ 6 w 144"/>
                <a:gd name="T29" fmla="*/ 78 h 90"/>
                <a:gd name="T30" fmla="*/ 6 w 144"/>
                <a:gd name="T31" fmla="*/ 81 h 90"/>
                <a:gd name="T32" fmla="*/ 9 w 144"/>
                <a:gd name="T33" fmla="*/ 84 h 90"/>
                <a:gd name="T34" fmla="*/ 12 w 144"/>
                <a:gd name="T35" fmla="*/ 87 h 90"/>
                <a:gd name="T36" fmla="*/ 15 w 144"/>
                <a:gd name="T37" fmla="*/ 87 h 90"/>
                <a:gd name="T38" fmla="*/ 18 w 144"/>
                <a:gd name="T39" fmla="*/ 90 h 90"/>
                <a:gd name="T40" fmla="*/ 21 w 144"/>
                <a:gd name="T41" fmla="*/ 90 h 90"/>
                <a:gd name="T42" fmla="*/ 24 w 144"/>
                <a:gd name="T43" fmla="*/ 90 h 90"/>
                <a:gd name="T44" fmla="*/ 27 w 144"/>
                <a:gd name="T45" fmla="*/ 90 h 90"/>
                <a:gd name="T46" fmla="*/ 30 w 144"/>
                <a:gd name="T47" fmla="*/ 90 h 90"/>
                <a:gd name="T48" fmla="*/ 33 w 144"/>
                <a:gd name="T49" fmla="*/ 90 h 90"/>
                <a:gd name="T50" fmla="*/ 141 w 144"/>
                <a:gd name="T51" fmla="*/ 51 h 90"/>
                <a:gd name="T52" fmla="*/ 138 w 144"/>
                <a:gd name="T53" fmla="*/ 51 h 90"/>
                <a:gd name="T54" fmla="*/ 135 w 144"/>
                <a:gd name="T55" fmla="*/ 51 h 90"/>
                <a:gd name="T56" fmla="*/ 132 w 144"/>
                <a:gd name="T57" fmla="*/ 51 h 90"/>
                <a:gd name="T58" fmla="*/ 129 w 144"/>
                <a:gd name="T59" fmla="*/ 51 h 90"/>
                <a:gd name="T60" fmla="*/ 126 w 144"/>
                <a:gd name="T61" fmla="*/ 51 h 90"/>
                <a:gd name="T62" fmla="*/ 123 w 144"/>
                <a:gd name="T63" fmla="*/ 48 h 90"/>
                <a:gd name="T64" fmla="*/ 120 w 144"/>
                <a:gd name="T65" fmla="*/ 48 h 90"/>
                <a:gd name="T66" fmla="*/ 117 w 144"/>
                <a:gd name="T67" fmla="*/ 45 h 90"/>
                <a:gd name="T68" fmla="*/ 117 w 144"/>
                <a:gd name="T69" fmla="*/ 42 h 90"/>
                <a:gd name="T70" fmla="*/ 114 w 144"/>
                <a:gd name="T71" fmla="*/ 39 h 90"/>
                <a:gd name="T72" fmla="*/ 111 w 144"/>
                <a:gd name="T73" fmla="*/ 36 h 90"/>
                <a:gd name="T74" fmla="*/ 111 w 144"/>
                <a:gd name="T75" fmla="*/ 33 h 90"/>
                <a:gd name="T76" fmla="*/ 111 w 144"/>
                <a:gd name="T77" fmla="*/ 30 h 90"/>
                <a:gd name="T78" fmla="*/ 111 w 144"/>
                <a:gd name="T79" fmla="*/ 27 h 90"/>
                <a:gd name="T80" fmla="*/ 111 w 144"/>
                <a:gd name="T81" fmla="*/ 24 h 90"/>
                <a:gd name="T82" fmla="*/ 111 w 144"/>
                <a:gd name="T83" fmla="*/ 21 h 90"/>
                <a:gd name="T84" fmla="*/ 111 w 144"/>
                <a:gd name="T85" fmla="*/ 18 h 90"/>
                <a:gd name="T86" fmla="*/ 111 w 144"/>
                <a:gd name="T87" fmla="*/ 15 h 90"/>
                <a:gd name="T88" fmla="*/ 114 w 144"/>
                <a:gd name="T89" fmla="*/ 12 h 90"/>
                <a:gd name="T90" fmla="*/ 114 w 144"/>
                <a:gd name="T91" fmla="*/ 9 h 90"/>
                <a:gd name="T92" fmla="*/ 117 w 144"/>
                <a:gd name="T93" fmla="*/ 6 h 90"/>
                <a:gd name="T94" fmla="*/ 120 w 144"/>
                <a:gd name="T95" fmla="*/ 3 h 90"/>
                <a:gd name="T96" fmla="*/ 123 w 144"/>
                <a:gd name="T97" fmla="*/ 3 h 90"/>
                <a:gd name="T98" fmla="*/ 126 w 144"/>
                <a:gd name="T9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90">
                  <a:moveTo>
                    <a:pt x="15" y="39"/>
                  </a:moveTo>
                  <a:lnTo>
                    <a:pt x="15" y="42"/>
                  </a:lnTo>
                  <a:lnTo>
                    <a:pt x="12" y="42"/>
                  </a:lnTo>
                  <a:lnTo>
                    <a:pt x="12" y="42"/>
                  </a:lnTo>
                  <a:lnTo>
                    <a:pt x="12" y="42"/>
                  </a:lnTo>
                  <a:lnTo>
                    <a:pt x="9" y="45"/>
                  </a:lnTo>
                  <a:lnTo>
                    <a:pt x="9" y="45"/>
                  </a:lnTo>
                  <a:lnTo>
                    <a:pt x="6" y="45"/>
                  </a:lnTo>
                  <a:lnTo>
                    <a:pt x="6" y="48"/>
                  </a:lnTo>
                  <a:lnTo>
                    <a:pt x="6" y="48"/>
                  </a:lnTo>
                  <a:lnTo>
                    <a:pt x="3" y="51"/>
                  </a:lnTo>
                  <a:lnTo>
                    <a:pt x="3" y="51"/>
                  </a:lnTo>
                  <a:lnTo>
                    <a:pt x="3" y="54"/>
                  </a:lnTo>
                  <a:lnTo>
                    <a:pt x="3" y="54"/>
                  </a:lnTo>
                  <a:lnTo>
                    <a:pt x="3" y="57"/>
                  </a:lnTo>
                  <a:lnTo>
                    <a:pt x="0" y="57"/>
                  </a:lnTo>
                  <a:lnTo>
                    <a:pt x="0" y="60"/>
                  </a:lnTo>
                  <a:lnTo>
                    <a:pt x="0" y="60"/>
                  </a:lnTo>
                  <a:lnTo>
                    <a:pt x="0" y="63"/>
                  </a:lnTo>
                  <a:lnTo>
                    <a:pt x="0" y="63"/>
                  </a:lnTo>
                  <a:lnTo>
                    <a:pt x="0" y="66"/>
                  </a:lnTo>
                  <a:lnTo>
                    <a:pt x="0" y="66"/>
                  </a:lnTo>
                  <a:lnTo>
                    <a:pt x="0" y="69"/>
                  </a:lnTo>
                  <a:lnTo>
                    <a:pt x="0" y="69"/>
                  </a:lnTo>
                  <a:lnTo>
                    <a:pt x="3" y="72"/>
                  </a:lnTo>
                  <a:lnTo>
                    <a:pt x="3" y="72"/>
                  </a:lnTo>
                  <a:lnTo>
                    <a:pt x="3" y="75"/>
                  </a:lnTo>
                  <a:lnTo>
                    <a:pt x="3" y="75"/>
                  </a:lnTo>
                  <a:lnTo>
                    <a:pt x="3" y="78"/>
                  </a:lnTo>
                  <a:lnTo>
                    <a:pt x="6" y="78"/>
                  </a:lnTo>
                  <a:lnTo>
                    <a:pt x="6" y="81"/>
                  </a:lnTo>
                  <a:lnTo>
                    <a:pt x="6" y="81"/>
                  </a:lnTo>
                  <a:lnTo>
                    <a:pt x="9" y="84"/>
                  </a:lnTo>
                  <a:lnTo>
                    <a:pt x="9" y="84"/>
                  </a:lnTo>
                  <a:lnTo>
                    <a:pt x="12" y="84"/>
                  </a:lnTo>
                  <a:lnTo>
                    <a:pt x="12" y="87"/>
                  </a:lnTo>
                  <a:lnTo>
                    <a:pt x="12" y="87"/>
                  </a:lnTo>
                  <a:lnTo>
                    <a:pt x="15" y="87"/>
                  </a:lnTo>
                  <a:lnTo>
                    <a:pt x="15" y="87"/>
                  </a:lnTo>
                  <a:lnTo>
                    <a:pt x="18" y="90"/>
                  </a:lnTo>
                  <a:lnTo>
                    <a:pt x="18" y="90"/>
                  </a:lnTo>
                  <a:lnTo>
                    <a:pt x="21" y="90"/>
                  </a:lnTo>
                  <a:lnTo>
                    <a:pt x="21" y="90"/>
                  </a:lnTo>
                  <a:lnTo>
                    <a:pt x="24" y="90"/>
                  </a:lnTo>
                  <a:lnTo>
                    <a:pt x="24" y="90"/>
                  </a:lnTo>
                  <a:lnTo>
                    <a:pt x="27" y="90"/>
                  </a:lnTo>
                  <a:lnTo>
                    <a:pt x="30" y="90"/>
                  </a:lnTo>
                  <a:lnTo>
                    <a:pt x="30" y="90"/>
                  </a:lnTo>
                  <a:lnTo>
                    <a:pt x="33" y="90"/>
                  </a:lnTo>
                  <a:lnTo>
                    <a:pt x="33" y="90"/>
                  </a:lnTo>
                  <a:lnTo>
                    <a:pt x="144" y="51"/>
                  </a:lnTo>
                  <a:lnTo>
                    <a:pt x="141" y="51"/>
                  </a:lnTo>
                  <a:lnTo>
                    <a:pt x="141" y="51"/>
                  </a:lnTo>
                  <a:lnTo>
                    <a:pt x="138" y="51"/>
                  </a:lnTo>
                  <a:lnTo>
                    <a:pt x="138" y="51"/>
                  </a:lnTo>
                  <a:lnTo>
                    <a:pt x="135" y="51"/>
                  </a:lnTo>
                  <a:lnTo>
                    <a:pt x="135" y="51"/>
                  </a:lnTo>
                  <a:lnTo>
                    <a:pt x="132" y="51"/>
                  </a:lnTo>
                  <a:lnTo>
                    <a:pt x="129" y="51"/>
                  </a:lnTo>
                  <a:lnTo>
                    <a:pt x="129" y="51"/>
                  </a:lnTo>
                  <a:lnTo>
                    <a:pt x="126" y="51"/>
                  </a:lnTo>
                  <a:lnTo>
                    <a:pt x="126" y="51"/>
                  </a:lnTo>
                  <a:lnTo>
                    <a:pt x="123" y="48"/>
                  </a:lnTo>
                  <a:lnTo>
                    <a:pt x="123" y="48"/>
                  </a:lnTo>
                  <a:lnTo>
                    <a:pt x="123" y="48"/>
                  </a:lnTo>
                  <a:lnTo>
                    <a:pt x="120" y="48"/>
                  </a:lnTo>
                  <a:lnTo>
                    <a:pt x="120" y="45"/>
                  </a:lnTo>
                  <a:lnTo>
                    <a:pt x="117" y="45"/>
                  </a:lnTo>
                  <a:lnTo>
                    <a:pt x="117" y="42"/>
                  </a:lnTo>
                  <a:lnTo>
                    <a:pt x="117" y="42"/>
                  </a:lnTo>
                  <a:lnTo>
                    <a:pt x="114" y="42"/>
                  </a:lnTo>
                  <a:lnTo>
                    <a:pt x="114" y="39"/>
                  </a:lnTo>
                  <a:lnTo>
                    <a:pt x="114" y="39"/>
                  </a:lnTo>
                  <a:lnTo>
                    <a:pt x="111" y="36"/>
                  </a:lnTo>
                  <a:lnTo>
                    <a:pt x="111" y="36"/>
                  </a:lnTo>
                  <a:lnTo>
                    <a:pt x="111" y="33"/>
                  </a:lnTo>
                  <a:lnTo>
                    <a:pt x="111" y="33"/>
                  </a:lnTo>
                  <a:lnTo>
                    <a:pt x="111" y="30"/>
                  </a:lnTo>
                  <a:lnTo>
                    <a:pt x="111" y="27"/>
                  </a:lnTo>
                  <a:lnTo>
                    <a:pt x="111" y="27"/>
                  </a:lnTo>
                  <a:lnTo>
                    <a:pt x="111" y="24"/>
                  </a:lnTo>
                  <a:lnTo>
                    <a:pt x="111" y="24"/>
                  </a:lnTo>
                  <a:lnTo>
                    <a:pt x="111" y="21"/>
                  </a:lnTo>
                  <a:lnTo>
                    <a:pt x="111" y="21"/>
                  </a:lnTo>
                  <a:lnTo>
                    <a:pt x="111" y="18"/>
                  </a:lnTo>
                  <a:lnTo>
                    <a:pt x="111" y="18"/>
                  </a:lnTo>
                  <a:lnTo>
                    <a:pt x="111" y="15"/>
                  </a:lnTo>
                  <a:lnTo>
                    <a:pt x="111" y="15"/>
                  </a:lnTo>
                  <a:lnTo>
                    <a:pt x="114" y="12"/>
                  </a:lnTo>
                  <a:lnTo>
                    <a:pt x="114" y="12"/>
                  </a:lnTo>
                  <a:lnTo>
                    <a:pt x="114" y="9"/>
                  </a:lnTo>
                  <a:lnTo>
                    <a:pt x="114" y="9"/>
                  </a:lnTo>
                  <a:lnTo>
                    <a:pt x="117" y="6"/>
                  </a:lnTo>
                  <a:lnTo>
                    <a:pt x="117" y="6"/>
                  </a:lnTo>
                  <a:lnTo>
                    <a:pt x="120" y="6"/>
                  </a:lnTo>
                  <a:lnTo>
                    <a:pt x="120" y="3"/>
                  </a:lnTo>
                  <a:lnTo>
                    <a:pt x="123" y="3"/>
                  </a:lnTo>
                  <a:lnTo>
                    <a:pt x="123" y="3"/>
                  </a:lnTo>
                  <a:lnTo>
                    <a:pt x="123" y="3"/>
                  </a:lnTo>
                  <a:lnTo>
                    <a:pt x="126" y="0"/>
                  </a:lnTo>
                  <a:lnTo>
                    <a:pt x="15" y="3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Oval 47"/>
            <p:cNvSpPr>
              <a:spLocks noChangeArrowheads="1"/>
            </p:cNvSpPr>
            <p:nvPr/>
          </p:nvSpPr>
          <p:spPr bwMode="auto">
            <a:xfrm>
              <a:off x="2036763" y="4406900"/>
              <a:ext cx="117475"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Oval 48"/>
            <p:cNvSpPr>
              <a:spLocks noChangeArrowheads="1"/>
            </p:cNvSpPr>
            <p:nvPr/>
          </p:nvSpPr>
          <p:spPr bwMode="auto">
            <a:xfrm>
              <a:off x="2359025" y="6319838"/>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Oval 49"/>
            <p:cNvSpPr>
              <a:spLocks noChangeArrowheads="1"/>
            </p:cNvSpPr>
            <p:nvPr/>
          </p:nvSpPr>
          <p:spPr bwMode="auto">
            <a:xfrm>
              <a:off x="6178550" y="3162300"/>
              <a:ext cx="119063" cy="11747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50"/>
            <p:cNvSpPr>
              <a:spLocks noChangeArrowheads="1"/>
            </p:cNvSpPr>
            <p:nvPr/>
          </p:nvSpPr>
          <p:spPr bwMode="auto">
            <a:xfrm>
              <a:off x="3367088" y="2463800"/>
              <a:ext cx="117475"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3451225" y="2506663"/>
              <a:ext cx="357188" cy="193675"/>
            </a:xfrm>
            <a:custGeom>
              <a:avLst/>
              <a:gdLst>
                <a:gd name="T0" fmla="*/ 18 w 225"/>
                <a:gd name="T1" fmla="*/ 0 h 122"/>
                <a:gd name="T2" fmla="*/ 18 w 225"/>
                <a:gd name="T3" fmla="*/ 0 h 122"/>
                <a:gd name="T4" fmla="*/ 18 w 225"/>
                <a:gd name="T5" fmla="*/ 0 h 122"/>
                <a:gd name="T6" fmla="*/ 18 w 225"/>
                <a:gd name="T7" fmla="*/ 0 h 122"/>
                <a:gd name="T8" fmla="*/ 18 w 225"/>
                <a:gd name="T9" fmla="*/ 3 h 122"/>
                <a:gd name="T10" fmla="*/ 15 w 225"/>
                <a:gd name="T11" fmla="*/ 3 h 122"/>
                <a:gd name="T12" fmla="*/ 15 w 225"/>
                <a:gd name="T13" fmla="*/ 6 h 122"/>
                <a:gd name="T14" fmla="*/ 15 w 225"/>
                <a:gd name="T15" fmla="*/ 9 h 122"/>
                <a:gd name="T16" fmla="*/ 12 w 225"/>
                <a:gd name="T17" fmla="*/ 12 h 122"/>
                <a:gd name="T18" fmla="*/ 12 w 225"/>
                <a:gd name="T19" fmla="*/ 15 h 122"/>
                <a:gd name="T20" fmla="*/ 9 w 225"/>
                <a:gd name="T21" fmla="*/ 18 h 122"/>
                <a:gd name="T22" fmla="*/ 9 w 225"/>
                <a:gd name="T23" fmla="*/ 21 h 122"/>
                <a:gd name="T24" fmla="*/ 9 w 225"/>
                <a:gd name="T25" fmla="*/ 24 h 122"/>
                <a:gd name="T26" fmla="*/ 6 w 225"/>
                <a:gd name="T27" fmla="*/ 27 h 122"/>
                <a:gd name="T28" fmla="*/ 6 w 225"/>
                <a:gd name="T29" fmla="*/ 30 h 122"/>
                <a:gd name="T30" fmla="*/ 6 w 225"/>
                <a:gd name="T31" fmla="*/ 33 h 122"/>
                <a:gd name="T32" fmla="*/ 3 w 225"/>
                <a:gd name="T33" fmla="*/ 33 h 122"/>
                <a:gd name="T34" fmla="*/ 3 w 225"/>
                <a:gd name="T35" fmla="*/ 36 h 122"/>
                <a:gd name="T36" fmla="*/ 3 w 225"/>
                <a:gd name="T37" fmla="*/ 39 h 122"/>
                <a:gd name="T38" fmla="*/ 3 w 225"/>
                <a:gd name="T39" fmla="*/ 42 h 122"/>
                <a:gd name="T40" fmla="*/ 3 w 225"/>
                <a:gd name="T41" fmla="*/ 42 h 122"/>
                <a:gd name="T42" fmla="*/ 0 w 225"/>
                <a:gd name="T43" fmla="*/ 45 h 122"/>
                <a:gd name="T44" fmla="*/ 0 w 225"/>
                <a:gd name="T45" fmla="*/ 45 h 122"/>
                <a:gd name="T46" fmla="*/ 0 w 225"/>
                <a:gd name="T47" fmla="*/ 45 h 122"/>
                <a:gd name="T48" fmla="*/ 3 w 225"/>
                <a:gd name="T49" fmla="*/ 48 h 122"/>
                <a:gd name="T50" fmla="*/ 207 w 225"/>
                <a:gd name="T51" fmla="*/ 122 h 122"/>
                <a:gd name="T52" fmla="*/ 207 w 225"/>
                <a:gd name="T53" fmla="*/ 122 h 122"/>
                <a:gd name="T54" fmla="*/ 207 w 225"/>
                <a:gd name="T55" fmla="*/ 122 h 122"/>
                <a:gd name="T56" fmla="*/ 207 w 225"/>
                <a:gd name="T57" fmla="*/ 119 h 122"/>
                <a:gd name="T58" fmla="*/ 207 w 225"/>
                <a:gd name="T59" fmla="*/ 119 h 122"/>
                <a:gd name="T60" fmla="*/ 210 w 225"/>
                <a:gd name="T61" fmla="*/ 116 h 122"/>
                <a:gd name="T62" fmla="*/ 210 w 225"/>
                <a:gd name="T63" fmla="*/ 113 h 122"/>
                <a:gd name="T64" fmla="*/ 210 w 225"/>
                <a:gd name="T65" fmla="*/ 110 h 122"/>
                <a:gd name="T66" fmla="*/ 210 w 225"/>
                <a:gd name="T67" fmla="*/ 110 h 122"/>
                <a:gd name="T68" fmla="*/ 213 w 225"/>
                <a:gd name="T69" fmla="*/ 107 h 122"/>
                <a:gd name="T70" fmla="*/ 213 w 225"/>
                <a:gd name="T71" fmla="*/ 104 h 122"/>
                <a:gd name="T72" fmla="*/ 213 w 225"/>
                <a:gd name="T73" fmla="*/ 101 h 122"/>
                <a:gd name="T74" fmla="*/ 216 w 225"/>
                <a:gd name="T75" fmla="*/ 98 h 122"/>
                <a:gd name="T76" fmla="*/ 216 w 225"/>
                <a:gd name="T77" fmla="*/ 95 h 122"/>
                <a:gd name="T78" fmla="*/ 219 w 225"/>
                <a:gd name="T79" fmla="*/ 92 h 122"/>
                <a:gd name="T80" fmla="*/ 219 w 225"/>
                <a:gd name="T81" fmla="*/ 89 h 122"/>
                <a:gd name="T82" fmla="*/ 219 w 225"/>
                <a:gd name="T83" fmla="*/ 86 h 122"/>
                <a:gd name="T84" fmla="*/ 222 w 225"/>
                <a:gd name="T85" fmla="*/ 83 h 122"/>
                <a:gd name="T86" fmla="*/ 222 w 225"/>
                <a:gd name="T87" fmla="*/ 80 h 122"/>
                <a:gd name="T88" fmla="*/ 222 w 225"/>
                <a:gd name="T89" fmla="*/ 80 h 122"/>
                <a:gd name="T90" fmla="*/ 225 w 225"/>
                <a:gd name="T91" fmla="*/ 77 h 122"/>
                <a:gd name="T92" fmla="*/ 225 w 225"/>
                <a:gd name="T93" fmla="*/ 77 h 122"/>
                <a:gd name="T94" fmla="*/ 225 w 225"/>
                <a:gd name="T95" fmla="*/ 74 h 122"/>
                <a:gd name="T96" fmla="*/ 225 w 225"/>
                <a:gd name="T97" fmla="*/ 74 h 122"/>
                <a:gd name="T98" fmla="*/ 225 w 225"/>
                <a:gd name="T99" fmla="*/ 7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5" h="122">
                  <a:moveTo>
                    <a:pt x="18" y="0"/>
                  </a:moveTo>
                  <a:lnTo>
                    <a:pt x="18" y="0"/>
                  </a:lnTo>
                  <a:lnTo>
                    <a:pt x="18" y="0"/>
                  </a:lnTo>
                  <a:lnTo>
                    <a:pt x="18" y="0"/>
                  </a:lnTo>
                  <a:lnTo>
                    <a:pt x="18" y="0"/>
                  </a:lnTo>
                  <a:lnTo>
                    <a:pt x="18" y="0"/>
                  </a:lnTo>
                  <a:lnTo>
                    <a:pt x="18" y="0"/>
                  </a:lnTo>
                  <a:lnTo>
                    <a:pt x="18" y="0"/>
                  </a:lnTo>
                  <a:lnTo>
                    <a:pt x="18" y="0"/>
                  </a:lnTo>
                  <a:lnTo>
                    <a:pt x="18" y="3"/>
                  </a:lnTo>
                  <a:lnTo>
                    <a:pt x="15" y="3"/>
                  </a:lnTo>
                  <a:lnTo>
                    <a:pt x="15" y="3"/>
                  </a:lnTo>
                  <a:lnTo>
                    <a:pt x="15" y="6"/>
                  </a:lnTo>
                  <a:lnTo>
                    <a:pt x="15" y="6"/>
                  </a:lnTo>
                  <a:lnTo>
                    <a:pt x="15" y="6"/>
                  </a:lnTo>
                  <a:lnTo>
                    <a:pt x="15" y="9"/>
                  </a:lnTo>
                  <a:lnTo>
                    <a:pt x="12" y="9"/>
                  </a:lnTo>
                  <a:lnTo>
                    <a:pt x="12" y="12"/>
                  </a:lnTo>
                  <a:lnTo>
                    <a:pt x="12" y="12"/>
                  </a:lnTo>
                  <a:lnTo>
                    <a:pt x="12" y="15"/>
                  </a:lnTo>
                  <a:lnTo>
                    <a:pt x="12" y="15"/>
                  </a:lnTo>
                  <a:lnTo>
                    <a:pt x="9" y="18"/>
                  </a:lnTo>
                  <a:lnTo>
                    <a:pt x="9" y="18"/>
                  </a:lnTo>
                  <a:lnTo>
                    <a:pt x="9" y="21"/>
                  </a:lnTo>
                  <a:lnTo>
                    <a:pt x="9" y="21"/>
                  </a:lnTo>
                  <a:lnTo>
                    <a:pt x="9" y="24"/>
                  </a:lnTo>
                  <a:lnTo>
                    <a:pt x="6" y="24"/>
                  </a:lnTo>
                  <a:lnTo>
                    <a:pt x="6" y="27"/>
                  </a:lnTo>
                  <a:lnTo>
                    <a:pt x="6" y="27"/>
                  </a:lnTo>
                  <a:lnTo>
                    <a:pt x="6" y="30"/>
                  </a:lnTo>
                  <a:lnTo>
                    <a:pt x="6" y="30"/>
                  </a:lnTo>
                  <a:lnTo>
                    <a:pt x="6" y="33"/>
                  </a:lnTo>
                  <a:lnTo>
                    <a:pt x="3" y="33"/>
                  </a:lnTo>
                  <a:lnTo>
                    <a:pt x="3" y="33"/>
                  </a:lnTo>
                  <a:lnTo>
                    <a:pt x="3" y="36"/>
                  </a:lnTo>
                  <a:lnTo>
                    <a:pt x="3" y="36"/>
                  </a:lnTo>
                  <a:lnTo>
                    <a:pt x="3" y="39"/>
                  </a:lnTo>
                  <a:lnTo>
                    <a:pt x="3" y="39"/>
                  </a:lnTo>
                  <a:lnTo>
                    <a:pt x="3" y="39"/>
                  </a:lnTo>
                  <a:lnTo>
                    <a:pt x="3" y="42"/>
                  </a:lnTo>
                  <a:lnTo>
                    <a:pt x="3" y="42"/>
                  </a:lnTo>
                  <a:lnTo>
                    <a:pt x="3" y="42"/>
                  </a:lnTo>
                  <a:lnTo>
                    <a:pt x="3" y="45"/>
                  </a:lnTo>
                  <a:lnTo>
                    <a:pt x="0" y="45"/>
                  </a:lnTo>
                  <a:lnTo>
                    <a:pt x="0" y="45"/>
                  </a:lnTo>
                  <a:lnTo>
                    <a:pt x="0" y="45"/>
                  </a:lnTo>
                  <a:lnTo>
                    <a:pt x="0" y="45"/>
                  </a:lnTo>
                  <a:lnTo>
                    <a:pt x="0" y="45"/>
                  </a:lnTo>
                  <a:lnTo>
                    <a:pt x="3" y="48"/>
                  </a:lnTo>
                  <a:lnTo>
                    <a:pt x="3" y="48"/>
                  </a:lnTo>
                  <a:lnTo>
                    <a:pt x="207" y="122"/>
                  </a:lnTo>
                  <a:lnTo>
                    <a:pt x="207" y="122"/>
                  </a:lnTo>
                  <a:lnTo>
                    <a:pt x="207" y="122"/>
                  </a:lnTo>
                  <a:lnTo>
                    <a:pt x="207" y="122"/>
                  </a:lnTo>
                  <a:lnTo>
                    <a:pt x="207" y="122"/>
                  </a:lnTo>
                  <a:lnTo>
                    <a:pt x="207" y="122"/>
                  </a:lnTo>
                  <a:lnTo>
                    <a:pt x="207" y="119"/>
                  </a:lnTo>
                  <a:lnTo>
                    <a:pt x="207" y="119"/>
                  </a:lnTo>
                  <a:lnTo>
                    <a:pt x="207" y="119"/>
                  </a:lnTo>
                  <a:lnTo>
                    <a:pt x="207" y="119"/>
                  </a:lnTo>
                  <a:lnTo>
                    <a:pt x="210" y="116"/>
                  </a:lnTo>
                  <a:lnTo>
                    <a:pt x="210" y="116"/>
                  </a:lnTo>
                  <a:lnTo>
                    <a:pt x="210" y="116"/>
                  </a:lnTo>
                  <a:lnTo>
                    <a:pt x="210" y="113"/>
                  </a:lnTo>
                  <a:lnTo>
                    <a:pt x="210" y="113"/>
                  </a:lnTo>
                  <a:lnTo>
                    <a:pt x="210" y="110"/>
                  </a:lnTo>
                  <a:lnTo>
                    <a:pt x="210" y="110"/>
                  </a:lnTo>
                  <a:lnTo>
                    <a:pt x="210" y="110"/>
                  </a:lnTo>
                  <a:lnTo>
                    <a:pt x="213" y="107"/>
                  </a:lnTo>
                  <a:lnTo>
                    <a:pt x="213" y="107"/>
                  </a:lnTo>
                  <a:lnTo>
                    <a:pt x="213" y="104"/>
                  </a:lnTo>
                  <a:lnTo>
                    <a:pt x="213" y="104"/>
                  </a:lnTo>
                  <a:lnTo>
                    <a:pt x="213" y="101"/>
                  </a:lnTo>
                  <a:lnTo>
                    <a:pt x="213" y="101"/>
                  </a:lnTo>
                  <a:lnTo>
                    <a:pt x="216" y="98"/>
                  </a:lnTo>
                  <a:lnTo>
                    <a:pt x="216" y="98"/>
                  </a:lnTo>
                  <a:lnTo>
                    <a:pt x="216" y="95"/>
                  </a:lnTo>
                  <a:lnTo>
                    <a:pt x="216" y="95"/>
                  </a:lnTo>
                  <a:lnTo>
                    <a:pt x="216" y="92"/>
                  </a:lnTo>
                  <a:lnTo>
                    <a:pt x="219" y="92"/>
                  </a:lnTo>
                  <a:lnTo>
                    <a:pt x="219" y="89"/>
                  </a:lnTo>
                  <a:lnTo>
                    <a:pt x="219" y="89"/>
                  </a:lnTo>
                  <a:lnTo>
                    <a:pt x="219" y="86"/>
                  </a:lnTo>
                  <a:lnTo>
                    <a:pt x="219" y="86"/>
                  </a:lnTo>
                  <a:lnTo>
                    <a:pt x="219" y="83"/>
                  </a:lnTo>
                  <a:lnTo>
                    <a:pt x="222" y="83"/>
                  </a:lnTo>
                  <a:lnTo>
                    <a:pt x="222" y="83"/>
                  </a:lnTo>
                  <a:lnTo>
                    <a:pt x="222" y="80"/>
                  </a:lnTo>
                  <a:lnTo>
                    <a:pt x="222" y="80"/>
                  </a:lnTo>
                  <a:lnTo>
                    <a:pt x="222" y="80"/>
                  </a:lnTo>
                  <a:lnTo>
                    <a:pt x="222" y="77"/>
                  </a:lnTo>
                  <a:lnTo>
                    <a:pt x="225" y="77"/>
                  </a:lnTo>
                  <a:lnTo>
                    <a:pt x="225" y="77"/>
                  </a:lnTo>
                  <a:lnTo>
                    <a:pt x="225" y="77"/>
                  </a:lnTo>
                  <a:lnTo>
                    <a:pt x="225" y="74"/>
                  </a:lnTo>
                  <a:lnTo>
                    <a:pt x="225" y="74"/>
                  </a:lnTo>
                  <a:lnTo>
                    <a:pt x="225" y="74"/>
                  </a:lnTo>
                  <a:lnTo>
                    <a:pt x="225" y="74"/>
                  </a:lnTo>
                  <a:lnTo>
                    <a:pt x="225" y="74"/>
                  </a:lnTo>
                  <a:lnTo>
                    <a:pt x="225" y="74"/>
                  </a:lnTo>
                  <a:lnTo>
                    <a:pt x="1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52"/>
            <p:cNvSpPr>
              <a:spLocks noChangeArrowheads="1"/>
            </p:cNvSpPr>
            <p:nvPr/>
          </p:nvSpPr>
          <p:spPr bwMode="auto">
            <a:xfrm>
              <a:off x="1651000" y="5151438"/>
              <a:ext cx="119063"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53"/>
            <p:cNvSpPr>
              <a:spLocks noChangeArrowheads="1"/>
            </p:cNvSpPr>
            <p:nvPr/>
          </p:nvSpPr>
          <p:spPr bwMode="auto">
            <a:xfrm>
              <a:off x="3779838" y="2563813"/>
              <a:ext cx="290513" cy="2889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3870325" y="2838450"/>
              <a:ext cx="95250" cy="503238"/>
            </a:xfrm>
            <a:custGeom>
              <a:avLst/>
              <a:gdLst>
                <a:gd name="T0" fmla="*/ 60 w 60"/>
                <a:gd name="T1" fmla="*/ 6 h 317"/>
                <a:gd name="T2" fmla="*/ 57 w 60"/>
                <a:gd name="T3" fmla="*/ 6 h 317"/>
                <a:gd name="T4" fmla="*/ 57 w 60"/>
                <a:gd name="T5" fmla="*/ 6 h 317"/>
                <a:gd name="T6" fmla="*/ 57 w 60"/>
                <a:gd name="T7" fmla="*/ 3 h 317"/>
                <a:gd name="T8" fmla="*/ 54 w 60"/>
                <a:gd name="T9" fmla="*/ 3 h 317"/>
                <a:gd name="T10" fmla="*/ 54 w 60"/>
                <a:gd name="T11" fmla="*/ 3 h 317"/>
                <a:gd name="T12" fmla="*/ 51 w 60"/>
                <a:gd name="T13" fmla="*/ 3 h 317"/>
                <a:gd name="T14" fmla="*/ 48 w 60"/>
                <a:gd name="T15" fmla="*/ 0 h 317"/>
                <a:gd name="T16" fmla="*/ 45 w 60"/>
                <a:gd name="T17" fmla="*/ 0 h 317"/>
                <a:gd name="T18" fmla="*/ 42 w 60"/>
                <a:gd name="T19" fmla="*/ 0 h 317"/>
                <a:gd name="T20" fmla="*/ 39 w 60"/>
                <a:gd name="T21" fmla="*/ 0 h 317"/>
                <a:gd name="T22" fmla="*/ 36 w 60"/>
                <a:gd name="T23" fmla="*/ 0 h 317"/>
                <a:gd name="T24" fmla="*/ 33 w 60"/>
                <a:gd name="T25" fmla="*/ 0 h 317"/>
                <a:gd name="T26" fmla="*/ 30 w 60"/>
                <a:gd name="T27" fmla="*/ 0 h 317"/>
                <a:gd name="T28" fmla="*/ 27 w 60"/>
                <a:gd name="T29" fmla="*/ 0 h 317"/>
                <a:gd name="T30" fmla="*/ 24 w 60"/>
                <a:gd name="T31" fmla="*/ 0 h 317"/>
                <a:gd name="T32" fmla="*/ 21 w 60"/>
                <a:gd name="T33" fmla="*/ 0 h 317"/>
                <a:gd name="T34" fmla="*/ 18 w 60"/>
                <a:gd name="T35" fmla="*/ 0 h 317"/>
                <a:gd name="T36" fmla="*/ 15 w 60"/>
                <a:gd name="T37" fmla="*/ 0 h 317"/>
                <a:gd name="T38" fmla="*/ 12 w 60"/>
                <a:gd name="T39" fmla="*/ 3 h 317"/>
                <a:gd name="T40" fmla="*/ 12 w 60"/>
                <a:gd name="T41" fmla="*/ 3 h 317"/>
                <a:gd name="T42" fmla="*/ 9 w 60"/>
                <a:gd name="T43" fmla="*/ 3 h 317"/>
                <a:gd name="T44" fmla="*/ 9 w 60"/>
                <a:gd name="T45" fmla="*/ 3 h 317"/>
                <a:gd name="T46" fmla="*/ 9 w 60"/>
                <a:gd name="T47" fmla="*/ 6 h 317"/>
                <a:gd name="T48" fmla="*/ 9 w 60"/>
                <a:gd name="T49" fmla="*/ 6 h 317"/>
                <a:gd name="T50" fmla="*/ 0 w 60"/>
                <a:gd name="T51" fmla="*/ 314 h 317"/>
                <a:gd name="T52" fmla="*/ 0 w 60"/>
                <a:gd name="T53" fmla="*/ 314 h 317"/>
                <a:gd name="T54" fmla="*/ 0 w 60"/>
                <a:gd name="T55" fmla="*/ 314 h 317"/>
                <a:gd name="T56" fmla="*/ 3 w 60"/>
                <a:gd name="T57" fmla="*/ 314 h 317"/>
                <a:gd name="T58" fmla="*/ 3 w 60"/>
                <a:gd name="T59" fmla="*/ 311 h 317"/>
                <a:gd name="T60" fmla="*/ 6 w 60"/>
                <a:gd name="T61" fmla="*/ 311 h 317"/>
                <a:gd name="T62" fmla="*/ 9 w 60"/>
                <a:gd name="T63" fmla="*/ 311 h 317"/>
                <a:gd name="T64" fmla="*/ 12 w 60"/>
                <a:gd name="T65" fmla="*/ 311 h 317"/>
                <a:gd name="T66" fmla="*/ 15 w 60"/>
                <a:gd name="T67" fmla="*/ 311 h 317"/>
                <a:gd name="T68" fmla="*/ 18 w 60"/>
                <a:gd name="T69" fmla="*/ 311 h 317"/>
                <a:gd name="T70" fmla="*/ 21 w 60"/>
                <a:gd name="T71" fmla="*/ 311 h 317"/>
                <a:gd name="T72" fmla="*/ 24 w 60"/>
                <a:gd name="T73" fmla="*/ 311 h 317"/>
                <a:gd name="T74" fmla="*/ 27 w 60"/>
                <a:gd name="T75" fmla="*/ 311 h 317"/>
                <a:gd name="T76" fmla="*/ 30 w 60"/>
                <a:gd name="T77" fmla="*/ 311 h 317"/>
                <a:gd name="T78" fmla="*/ 33 w 60"/>
                <a:gd name="T79" fmla="*/ 311 h 317"/>
                <a:gd name="T80" fmla="*/ 36 w 60"/>
                <a:gd name="T81" fmla="*/ 311 h 317"/>
                <a:gd name="T82" fmla="*/ 39 w 60"/>
                <a:gd name="T83" fmla="*/ 311 h 317"/>
                <a:gd name="T84" fmla="*/ 42 w 60"/>
                <a:gd name="T85" fmla="*/ 311 h 317"/>
                <a:gd name="T86" fmla="*/ 45 w 60"/>
                <a:gd name="T87" fmla="*/ 311 h 317"/>
                <a:gd name="T88" fmla="*/ 45 w 60"/>
                <a:gd name="T89" fmla="*/ 314 h 317"/>
                <a:gd name="T90" fmla="*/ 48 w 60"/>
                <a:gd name="T91" fmla="*/ 314 h 317"/>
                <a:gd name="T92" fmla="*/ 48 w 60"/>
                <a:gd name="T93" fmla="*/ 314 h 317"/>
                <a:gd name="T94" fmla="*/ 51 w 60"/>
                <a:gd name="T95" fmla="*/ 314 h 317"/>
                <a:gd name="T96" fmla="*/ 51 w 60"/>
                <a:gd name="T97" fmla="*/ 317 h 317"/>
                <a:gd name="T98" fmla="*/ 51 w 60"/>
                <a:gd name="T99"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17">
                  <a:moveTo>
                    <a:pt x="60" y="6"/>
                  </a:moveTo>
                  <a:lnTo>
                    <a:pt x="60" y="6"/>
                  </a:lnTo>
                  <a:lnTo>
                    <a:pt x="60" y="6"/>
                  </a:lnTo>
                  <a:lnTo>
                    <a:pt x="57" y="6"/>
                  </a:lnTo>
                  <a:lnTo>
                    <a:pt x="57" y="6"/>
                  </a:lnTo>
                  <a:lnTo>
                    <a:pt x="57" y="6"/>
                  </a:lnTo>
                  <a:lnTo>
                    <a:pt x="57" y="3"/>
                  </a:lnTo>
                  <a:lnTo>
                    <a:pt x="57" y="3"/>
                  </a:lnTo>
                  <a:lnTo>
                    <a:pt x="57" y="3"/>
                  </a:lnTo>
                  <a:lnTo>
                    <a:pt x="54" y="3"/>
                  </a:lnTo>
                  <a:lnTo>
                    <a:pt x="54" y="3"/>
                  </a:lnTo>
                  <a:lnTo>
                    <a:pt x="54" y="3"/>
                  </a:lnTo>
                  <a:lnTo>
                    <a:pt x="51" y="3"/>
                  </a:lnTo>
                  <a:lnTo>
                    <a:pt x="51" y="3"/>
                  </a:lnTo>
                  <a:lnTo>
                    <a:pt x="48" y="3"/>
                  </a:lnTo>
                  <a:lnTo>
                    <a:pt x="48" y="0"/>
                  </a:lnTo>
                  <a:lnTo>
                    <a:pt x="48" y="0"/>
                  </a:lnTo>
                  <a:lnTo>
                    <a:pt x="45" y="0"/>
                  </a:lnTo>
                  <a:lnTo>
                    <a:pt x="45" y="0"/>
                  </a:lnTo>
                  <a:lnTo>
                    <a:pt x="42" y="0"/>
                  </a:lnTo>
                  <a:lnTo>
                    <a:pt x="42" y="0"/>
                  </a:lnTo>
                  <a:lnTo>
                    <a:pt x="39" y="0"/>
                  </a:lnTo>
                  <a:lnTo>
                    <a:pt x="39" y="0"/>
                  </a:lnTo>
                  <a:lnTo>
                    <a:pt x="36" y="0"/>
                  </a:lnTo>
                  <a:lnTo>
                    <a:pt x="33" y="0"/>
                  </a:lnTo>
                  <a:lnTo>
                    <a:pt x="33" y="0"/>
                  </a:lnTo>
                  <a:lnTo>
                    <a:pt x="30" y="0"/>
                  </a:lnTo>
                  <a:lnTo>
                    <a:pt x="30" y="0"/>
                  </a:lnTo>
                  <a:lnTo>
                    <a:pt x="27" y="0"/>
                  </a:lnTo>
                  <a:lnTo>
                    <a:pt x="27" y="0"/>
                  </a:lnTo>
                  <a:lnTo>
                    <a:pt x="24" y="0"/>
                  </a:lnTo>
                  <a:lnTo>
                    <a:pt x="24" y="0"/>
                  </a:lnTo>
                  <a:lnTo>
                    <a:pt x="21" y="0"/>
                  </a:lnTo>
                  <a:lnTo>
                    <a:pt x="21" y="0"/>
                  </a:lnTo>
                  <a:lnTo>
                    <a:pt x="18" y="0"/>
                  </a:lnTo>
                  <a:lnTo>
                    <a:pt x="18" y="0"/>
                  </a:lnTo>
                  <a:lnTo>
                    <a:pt x="15" y="0"/>
                  </a:lnTo>
                  <a:lnTo>
                    <a:pt x="15" y="0"/>
                  </a:lnTo>
                  <a:lnTo>
                    <a:pt x="15" y="3"/>
                  </a:lnTo>
                  <a:lnTo>
                    <a:pt x="12" y="3"/>
                  </a:lnTo>
                  <a:lnTo>
                    <a:pt x="12" y="3"/>
                  </a:lnTo>
                  <a:lnTo>
                    <a:pt x="12" y="3"/>
                  </a:lnTo>
                  <a:lnTo>
                    <a:pt x="9" y="3"/>
                  </a:lnTo>
                  <a:lnTo>
                    <a:pt x="9" y="3"/>
                  </a:lnTo>
                  <a:lnTo>
                    <a:pt x="9" y="3"/>
                  </a:lnTo>
                  <a:lnTo>
                    <a:pt x="9" y="3"/>
                  </a:lnTo>
                  <a:lnTo>
                    <a:pt x="9" y="3"/>
                  </a:lnTo>
                  <a:lnTo>
                    <a:pt x="9" y="6"/>
                  </a:lnTo>
                  <a:lnTo>
                    <a:pt x="9" y="6"/>
                  </a:lnTo>
                  <a:lnTo>
                    <a:pt x="9" y="6"/>
                  </a:lnTo>
                  <a:lnTo>
                    <a:pt x="0" y="314"/>
                  </a:lnTo>
                  <a:lnTo>
                    <a:pt x="0" y="314"/>
                  </a:lnTo>
                  <a:lnTo>
                    <a:pt x="0" y="314"/>
                  </a:lnTo>
                  <a:lnTo>
                    <a:pt x="0" y="314"/>
                  </a:lnTo>
                  <a:lnTo>
                    <a:pt x="0" y="314"/>
                  </a:lnTo>
                  <a:lnTo>
                    <a:pt x="0" y="314"/>
                  </a:lnTo>
                  <a:lnTo>
                    <a:pt x="3" y="314"/>
                  </a:lnTo>
                  <a:lnTo>
                    <a:pt x="3" y="314"/>
                  </a:lnTo>
                  <a:lnTo>
                    <a:pt x="3" y="311"/>
                  </a:lnTo>
                  <a:lnTo>
                    <a:pt x="3" y="311"/>
                  </a:lnTo>
                  <a:lnTo>
                    <a:pt x="6" y="311"/>
                  </a:lnTo>
                  <a:lnTo>
                    <a:pt x="6" y="311"/>
                  </a:lnTo>
                  <a:lnTo>
                    <a:pt x="6" y="311"/>
                  </a:lnTo>
                  <a:lnTo>
                    <a:pt x="9" y="311"/>
                  </a:lnTo>
                  <a:lnTo>
                    <a:pt x="9" y="311"/>
                  </a:lnTo>
                  <a:lnTo>
                    <a:pt x="12" y="311"/>
                  </a:lnTo>
                  <a:lnTo>
                    <a:pt x="12" y="311"/>
                  </a:lnTo>
                  <a:lnTo>
                    <a:pt x="15" y="311"/>
                  </a:lnTo>
                  <a:lnTo>
                    <a:pt x="15" y="311"/>
                  </a:lnTo>
                  <a:lnTo>
                    <a:pt x="18" y="311"/>
                  </a:lnTo>
                  <a:lnTo>
                    <a:pt x="18" y="311"/>
                  </a:lnTo>
                  <a:lnTo>
                    <a:pt x="21" y="311"/>
                  </a:lnTo>
                  <a:lnTo>
                    <a:pt x="21" y="311"/>
                  </a:lnTo>
                  <a:lnTo>
                    <a:pt x="24" y="311"/>
                  </a:lnTo>
                  <a:lnTo>
                    <a:pt x="24" y="311"/>
                  </a:lnTo>
                  <a:lnTo>
                    <a:pt x="27" y="311"/>
                  </a:lnTo>
                  <a:lnTo>
                    <a:pt x="27" y="311"/>
                  </a:lnTo>
                  <a:lnTo>
                    <a:pt x="30" y="311"/>
                  </a:lnTo>
                  <a:lnTo>
                    <a:pt x="30" y="311"/>
                  </a:lnTo>
                  <a:lnTo>
                    <a:pt x="33" y="311"/>
                  </a:lnTo>
                  <a:lnTo>
                    <a:pt x="33" y="311"/>
                  </a:lnTo>
                  <a:lnTo>
                    <a:pt x="36" y="311"/>
                  </a:lnTo>
                  <a:lnTo>
                    <a:pt x="36" y="311"/>
                  </a:lnTo>
                  <a:lnTo>
                    <a:pt x="39" y="311"/>
                  </a:lnTo>
                  <a:lnTo>
                    <a:pt x="39" y="311"/>
                  </a:lnTo>
                  <a:lnTo>
                    <a:pt x="42" y="311"/>
                  </a:lnTo>
                  <a:lnTo>
                    <a:pt x="42" y="311"/>
                  </a:lnTo>
                  <a:lnTo>
                    <a:pt x="45" y="311"/>
                  </a:lnTo>
                  <a:lnTo>
                    <a:pt x="45" y="314"/>
                  </a:lnTo>
                  <a:lnTo>
                    <a:pt x="45" y="314"/>
                  </a:lnTo>
                  <a:lnTo>
                    <a:pt x="48" y="314"/>
                  </a:lnTo>
                  <a:lnTo>
                    <a:pt x="48" y="314"/>
                  </a:lnTo>
                  <a:lnTo>
                    <a:pt x="48" y="314"/>
                  </a:lnTo>
                  <a:lnTo>
                    <a:pt x="48" y="314"/>
                  </a:lnTo>
                  <a:lnTo>
                    <a:pt x="51" y="314"/>
                  </a:lnTo>
                  <a:lnTo>
                    <a:pt x="51" y="314"/>
                  </a:lnTo>
                  <a:lnTo>
                    <a:pt x="51" y="314"/>
                  </a:lnTo>
                  <a:lnTo>
                    <a:pt x="51" y="317"/>
                  </a:lnTo>
                  <a:lnTo>
                    <a:pt x="51" y="317"/>
                  </a:lnTo>
                  <a:lnTo>
                    <a:pt x="51" y="317"/>
                  </a:lnTo>
                  <a:lnTo>
                    <a:pt x="60" y="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3960813" y="2311400"/>
              <a:ext cx="341313" cy="360363"/>
            </a:xfrm>
            <a:custGeom>
              <a:avLst/>
              <a:gdLst>
                <a:gd name="T0" fmla="*/ 3 w 215"/>
                <a:gd name="T1" fmla="*/ 189 h 227"/>
                <a:gd name="T2" fmla="*/ 3 w 215"/>
                <a:gd name="T3" fmla="*/ 192 h 227"/>
                <a:gd name="T4" fmla="*/ 0 w 215"/>
                <a:gd name="T5" fmla="*/ 192 h 227"/>
                <a:gd name="T6" fmla="*/ 0 w 215"/>
                <a:gd name="T7" fmla="*/ 195 h 227"/>
                <a:gd name="T8" fmla="*/ 0 w 215"/>
                <a:gd name="T9" fmla="*/ 197 h 227"/>
                <a:gd name="T10" fmla="*/ 0 w 215"/>
                <a:gd name="T11" fmla="*/ 200 h 227"/>
                <a:gd name="T12" fmla="*/ 0 w 215"/>
                <a:gd name="T13" fmla="*/ 203 h 227"/>
                <a:gd name="T14" fmla="*/ 3 w 215"/>
                <a:gd name="T15" fmla="*/ 206 h 227"/>
                <a:gd name="T16" fmla="*/ 3 w 215"/>
                <a:gd name="T17" fmla="*/ 209 h 227"/>
                <a:gd name="T18" fmla="*/ 6 w 215"/>
                <a:gd name="T19" fmla="*/ 212 h 227"/>
                <a:gd name="T20" fmla="*/ 6 w 215"/>
                <a:gd name="T21" fmla="*/ 212 h 227"/>
                <a:gd name="T22" fmla="*/ 9 w 215"/>
                <a:gd name="T23" fmla="*/ 215 h 227"/>
                <a:gd name="T24" fmla="*/ 12 w 215"/>
                <a:gd name="T25" fmla="*/ 218 h 227"/>
                <a:gd name="T26" fmla="*/ 15 w 215"/>
                <a:gd name="T27" fmla="*/ 221 h 227"/>
                <a:gd name="T28" fmla="*/ 15 w 215"/>
                <a:gd name="T29" fmla="*/ 221 h 227"/>
                <a:gd name="T30" fmla="*/ 18 w 215"/>
                <a:gd name="T31" fmla="*/ 224 h 227"/>
                <a:gd name="T32" fmla="*/ 21 w 215"/>
                <a:gd name="T33" fmla="*/ 224 h 227"/>
                <a:gd name="T34" fmla="*/ 24 w 215"/>
                <a:gd name="T35" fmla="*/ 227 h 227"/>
                <a:gd name="T36" fmla="*/ 27 w 215"/>
                <a:gd name="T37" fmla="*/ 227 h 227"/>
                <a:gd name="T38" fmla="*/ 30 w 215"/>
                <a:gd name="T39" fmla="*/ 227 h 227"/>
                <a:gd name="T40" fmla="*/ 33 w 215"/>
                <a:gd name="T41" fmla="*/ 227 h 227"/>
                <a:gd name="T42" fmla="*/ 36 w 215"/>
                <a:gd name="T43" fmla="*/ 227 h 227"/>
                <a:gd name="T44" fmla="*/ 39 w 215"/>
                <a:gd name="T45" fmla="*/ 224 h 227"/>
                <a:gd name="T46" fmla="*/ 39 w 215"/>
                <a:gd name="T47" fmla="*/ 224 h 227"/>
                <a:gd name="T48" fmla="*/ 42 w 215"/>
                <a:gd name="T49" fmla="*/ 221 h 227"/>
                <a:gd name="T50" fmla="*/ 215 w 215"/>
                <a:gd name="T51" fmla="*/ 36 h 227"/>
                <a:gd name="T52" fmla="*/ 212 w 215"/>
                <a:gd name="T53" fmla="*/ 39 h 227"/>
                <a:gd name="T54" fmla="*/ 212 w 215"/>
                <a:gd name="T55" fmla="*/ 39 h 227"/>
                <a:gd name="T56" fmla="*/ 209 w 215"/>
                <a:gd name="T57" fmla="*/ 39 h 227"/>
                <a:gd name="T58" fmla="*/ 206 w 215"/>
                <a:gd name="T59" fmla="*/ 39 h 227"/>
                <a:gd name="T60" fmla="*/ 203 w 215"/>
                <a:gd name="T61" fmla="*/ 39 h 227"/>
                <a:gd name="T62" fmla="*/ 200 w 215"/>
                <a:gd name="T63" fmla="*/ 39 h 227"/>
                <a:gd name="T64" fmla="*/ 197 w 215"/>
                <a:gd name="T65" fmla="*/ 39 h 227"/>
                <a:gd name="T66" fmla="*/ 194 w 215"/>
                <a:gd name="T67" fmla="*/ 36 h 227"/>
                <a:gd name="T68" fmla="*/ 191 w 215"/>
                <a:gd name="T69" fmla="*/ 36 h 227"/>
                <a:gd name="T70" fmla="*/ 188 w 215"/>
                <a:gd name="T71" fmla="*/ 33 h 227"/>
                <a:gd name="T72" fmla="*/ 185 w 215"/>
                <a:gd name="T73" fmla="*/ 33 h 227"/>
                <a:gd name="T74" fmla="*/ 185 w 215"/>
                <a:gd name="T75" fmla="*/ 30 h 227"/>
                <a:gd name="T76" fmla="*/ 182 w 215"/>
                <a:gd name="T77" fmla="*/ 27 h 227"/>
                <a:gd name="T78" fmla="*/ 179 w 215"/>
                <a:gd name="T79" fmla="*/ 24 h 227"/>
                <a:gd name="T80" fmla="*/ 179 w 215"/>
                <a:gd name="T81" fmla="*/ 21 h 227"/>
                <a:gd name="T82" fmla="*/ 176 w 215"/>
                <a:gd name="T83" fmla="*/ 21 h 227"/>
                <a:gd name="T84" fmla="*/ 176 w 215"/>
                <a:gd name="T85" fmla="*/ 18 h 227"/>
                <a:gd name="T86" fmla="*/ 173 w 215"/>
                <a:gd name="T87" fmla="*/ 15 h 227"/>
                <a:gd name="T88" fmla="*/ 173 w 215"/>
                <a:gd name="T89" fmla="*/ 12 h 227"/>
                <a:gd name="T90" fmla="*/ 173 w 215"/>
                <a:gd name="T91" fmla="*/ 9 h 227"/>
                <a:gd name="T92" fmla="*/ 173 w 215"/>
                <a:gd name="T93" fmla="*/ 6 h 227"/>
                <a:gd name="T94" fmla="*/ 176 w 215"/>
                <a:gd name="T95" fmla="*/ 3 h 227"/>
                <a:gd name="T96" fmla="*/ 176 w 215"/>
                <a:gd name="T97" fmla="*/ 3 h 227"/>
                <a:gd name="T98" fmla="*/ 176 w 215"/>
                <a:gd name="T9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227">
                  <a:moveTo>
                    <a:pt x="3" y="189"/>
                  </a:moveTo>
                  <a:lnTo>
                    <a:pt x="3" y="189"/>
                  </a:lnTo>
                  <a:lnTo>
                    <a:pt x="3" y="189"/>
                  </a:lnTo>
                  <a:lnTo>
                    <a:pt x="3" y="192"/>
                  </a:lnTo>
                  <a:lnTo>
                    <a:pt x="0" y="192"/>
                  </a:lnTo>
                  <a:lnTo>
                    <a:pt x="0" y="192"/>
                  </a:lnTo>
                  <a:lnTo>
                    <a:pt x="0" y="195"/>
                  </a:lnTo>
                  <a:lnTo>
                    <a:pt x="0" y="195"/>
                  </a:lnTo>
                  <a:lnTo>
                    <a:pt x="0" y="197"/>
                  </a:lnTo>
                  <a:lnTo>
                    <a:pt x="0" y="197"/>
                  </a:lnTo>
                  <a:lnTo>
                    <a:pt x="0" y="197"/>
                  </a:lnTo>
                  <a:lnTo>
                    <a:pt x="0" y="200"/>
                  </a:lnTo>
                  <a:lnTo>
                    <a:pt x="0" y="200"/>
                  </a:lnTo>
                  <a:lnTo>
                    <a:pt x="0" y="203"/>
                  </a:lnTo>
                  <a:lnTo>
                    <a:pt x="0" y="203"/>
                  </a:lnTo>
                  <a:lnTo>
                    <a:pt x="3" y="206"/>
                  </a:lnTo>
                  <a:lnTo>
                    <a:pt x="3" y="206"/>
                  </a:lnTo>
                  <a:lnTo>
                    <a:pt x="3" y="209"/>
                  </a:lnTo>
                  <a:lnTo>
                    <a:pt x="3" y="209"/>
                  </a:lnTo>
                  <a:lnTo>
                    <a:pt x="6" y="212"/>
                  </a:lnTo>
                  <a:lnTo>
                    <a:pt x="6" y="212"/>
                  </a:lnTo>
                  <a:lnTo>
                    <a:pt x="6" y="212"/>
                  </a:lnTo>
                  <a:lnTo>
                    <a:pt x="9" y="215"/>
                  </a:lnTo>
                  <a:lnTo>
                    <a:pt x="9" y="215"/>
                  </a:lnTo>
                  <a:lnTo>
                    <a:pt x="9" y="218"/>
                  </a:lnTo>
                  <a:lnTo>
                    <a:pt x="12" y="218"/>
                  </a:lnTo>
                  <a:lnTo>
                    <a:pt x="12" y="218"/>
                  </a:lnTo>
                  <a:lnTo>
                    <a:pt x="15" y="221"/>
                  </a:lnTo>
                  <a:lnTo>
                    <a:pt x="15" y="221"/>
                  </a:lnTo>
                  <a:lnTo>
                    <a:pt x="15" y="221"/>
                  </a:lnTo>
                  <a:lnTo>
                    <a:pt x="18" y="224"/>
                  </a:lnTo>
                  <a:lnTo>
                    <a:pt x="18" y="224"/>
                  </a:lnTo>
                  <a:lnTo>
                    <a:pt x="21" y="224"/>
                  </a:lnTo>
                  <a:lnTo>
                    <a:pt x="21" y="224"/>
                  </a:lnTo>
                  <a:lnTo>
                    <a:pt x="24" y="224"/>
                  </a:lnTo>
                  <a:lnTo>
                    <a:pt x="24" y="227"/>
                  </a:lnTo>
                  <a:lnTo>
                    <a:pt x="27" y="227"/>
                  </a:lnTo>
                  <a:lnTo>
                    <a:pt x="27" y="227"/>
                  </a:lnTo>
                  <a:lnTo>
                    <a:pt x="30" y="227"/>
                  </a:lnTo>
                  <a:lnTo>
                    <a:pt x="30" y="227"/>
                  </a:lnTo>
                  <a:lnTo>
                    <a:pt x="33" y="227"/>
                  </a:lnTo>
                  <a:lnTo>
                    <a:pt x="33" y="227"/>
                  </a:lnTo>
                  <a:lnTo>
                    <a:pt x="33" y="227"/>
                  </a:lnTo>
                  <a:lnTo>
                    <a:pt x="36" y="227"/>
                  </a:lnTo>
                  <a:lnTo>
                    <a:pt x="36" y="224"/>
                  </a:lnTo>
                  <a:lnTo>
                    <a:pt x="39" y="224"/>
                  </a:lnTo>
                  <a:lnTo>
                    <a:pt x="39" y="224"/>
                  </a:lnTo>
                  <a:lnTo>
                    <a:pt x="39" y="224"/>
                  </a:lnTo>
                  <a:lnTo>
                    <a:pt x="42" y="224"/>
                  </a:lnTo>
                  <a:lnTo>
                    <a:pt x="42" y="221"/>
                  </a:lnTo>
                  <a:lnTo>
                    <a:pt x="215" y="36"/>
                  </a:lnTo>
                  <a:lnTo>
                    <a:pt x="215" y="36"/>
                  </a:lnTo>
                  <a:lnTo>
                    <a:pt x="215" y="36"/>
                  </a:lnTo>
                  <a:lnTo>
                    <a:pt x="212" y="39"/>
                  </a:lnTo>
                  <a:lnTo>
                    <a:pt x="212" y="39"/>
                  </a:lnTo>
                  <a:lnTo>
                    <a:pt x="212" y="39"/>
                  </a:lnTo>
                  <a:lnTo>
                    <a:pt x="209" y="39"/>
                  </a:lnTo>
                  <a:lnTo>
                    <a:pt x="209" y="39"/>
                  </a:lnTo>
                  <a:lnTo>
                    <a:pt x="206" y="39"/>
                  </a:lnTo>
                  <a:lnTo>
                    <a:pt x="206" y="39"/>
                  </a:lnTo>
                  <a:lnTo>
                    <a:pt x="203" y="39"/>
                  </a:lnTo>
                  <a:lnTo>
                    <a:pt x="203" y="39"/>
                  </a:lnTo>
                  <a:lnTo>
                    <a:pt x="203" y="39"/>
                  </a:lnTo>
                  <a:lnTo>
                    <a:pt x="200" y="39"/>
                  </a:lnTo>
                  <a:lnTo>
                    <a:pt x="200" y="39"/>
                  </a:lnTo>
                  <a:lnTo>
                    <a:pt x="197" y="39"/>
                  </a:lnTo>
                  <a:lnTo>
                    <a:pt x="197" y="39"/>
                  </a:lnTo>
                  <a:lnTo>
                    <a:pt x="194" y="36"/>
                  </a:lnTo>
                  <a:lnTo>
                    <a:pt x="194" y="36"/>
                  </a:lnTo>
                  <a:lnTo>
                    <a:pt x="191" y="36"/>
                  </a:lnTo>
                  <a:lnTo>
                    <a:pt x="191" y="36"/>
                  </a:lnTo>
                  <a:lnTo>
                    <a:pt x="188" y="33"/>
                  </a:lnTo>
                  <a:lnTo>
                    <a:pt x="188" y="33"/>
                  </a:lnTo>
                  <a:lnTo>
                    <a:pt x="185" y="33"/>
                  </a:lnTo>
                  <a:lnTo>
                    <a:pt x="185" y="30"/>
                  </a:lnTo>
                  <a:lnTo>
                    <a:pt x="185" y="30"/>
                  </a:lnTo>
                  <a:lnTo>
                    <a:pt x="182" y="30"/>
                  </a:lnTo>
                  <a:lnTo>
                    <a:pt x="182" y="27"/>
                  </a:lnTo>
                  <a:lnTo>
                    <a:pt x="179" y="27"/>
                  </a:lnTo>
                  <a:lnTo>
                    <a:pt x="179" y="24"/>
                  </a:lnTo>
                  <a:lnTo>
                    <a:pt x="179" y="24"/>
                  </a:lnTo>
                  <a:lnTo>
                    <a:pt x="179" y="21"/>
                  </a:lnTo>
                  <a:lnTo>
                    <a:pt x="176" y="21"/>
                  </a:lnTo>
                  <a:lnTo>
                    <a:pt x="176" y="21"/>
                  </a:lnTo>
                  <a:lnTo>
                    <a:pt x="176" y="18"/>
                  </a:lnTo>
                  <a:lnTo>
                    <a:pt x="176" y="18"/>
                  </a:lnTo>
                  <a:lnTo>
                    <a:pt x="176" y="15"/>
                  </a:lnTo>
                  <a:lnTo>
                    <a:pt x="173" y="15"/>
                  </a:lnTo>
                  <a:lnTo>
                    <a:pt x="173" y="12"/>
                  </a:lnTo>
                  <a:lnTo>
                    <a:pt x="173" y="12"/>
                  </a:lnTo>
                  <a:lnTo>
                    <a:pt x="173" y="9"/>
                  </a:lnTo>
                  <a:lnTo>
                    <a:pt x="173" y="9"/>
                  </a:lnTo>
                  <a:lnTo>
                    <a:pt x="173" y="6"/>
                  </a:lnTo>
                  <a:lnTo>
                    <a:pt x="173" y="6"/>
                  </a:lnTo>
                  <a:lnTo>
                    <a:pt x="173" y="6"/>
                  </a:lnTo>
                  <a:lnTo>
                    <a:pt x="176" y="3"/>
                  </a:lnTo>
                  <a:lnTo>
                    <a:pt x="176" y="3"/>
                  </a:lnTo>
                  <a:lnTo>
                    <a:pt x="176" y="3"/>
                  </a:lnTo>
                  <a:lnTo>
                    <a:pt x="176" y="0"/>
                  </a:lnTo>
                  <a:lnTo>
                    <a:pt x="176" y="0"/>
                  </a:lnTo>
                  <a:lnTo>
                    <a:pt x="3" y="18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56"/>
            <p:cNvSpPr>
              <a:spLocks noChangeArrowheads="1"/>
            </p:cNvSpPr>
            <p:nvPr/>
          </p:nvSpPr>
          <p:spPr bwMode="auto">
            <a:xfrm>
              <a:off x="5414963" y="2187575"/>
              <a:ext cx="288925" cy="2905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5162550" y="2330450"/>
              <a:ext cx="355600" cy="223838"/>
            </a:xfrm>
            <a:custGeom>
              <a:avLst/>
              <a:gdLst>
                <a:gd name="T0" fmla="*/ 212 w 224"/>
                <a:gd name="T1" fmla="*/ 48 h 141"/>
                <a:gd name="T2" fmla="*/ 215 w 224"/>
                <a:gd name="T3" fmla="*/ 48 h 141"/>
                <a:gd name="T4" fmla="*/ 218 w 224"/>
                <a:gd name="T5" fmla="*/ 45 h 141"/>
                <a:gd name="T6" fmla="*/ 218 w 224"/>
                <a:gd name="T7" fmla="*/ 42 h 141"/>
                <a:gd name="T8" fmla="*/ 221 w 224"/>
                <a:gd name="T9" fmla="*/ 39 h 141"/>
                <a:gd name="T10" fmla="*/ 221 w 224"/>
                <a:gd name="T11" fmla="*/ 36 h 141"/>
                <a:gd name="T12" fmla="*/ 221 w 224"/>
                <a:gd name="T13" fmla="*/ 36 h 141"/>
                <a:gd name="T14" fmla="*/ 224 w 224"/>
                <a:gd name="T15" fmla="*/ 30 h 141"/>
                <a:gd name="T16" fmla="*/ 224 w 224"/>
                <a:gd name="T17" fmla="*/ 27 h 141"/>
                <a:gd name="T18" fmla="*/ 221 w 224"/>
                <a:gd name="T19" fmla="*/ 24 h 141"/>
                <a:gd name="T20" fmla="*/ 221 w 224"/>
                <a:gd name="T21" fmla="*/ 21 h 141"/>
                <a:gd name="T22" fmla="*/ 221 w 224"/>
                <a:gd name="T23" fmla="*/ 18 h 141"/>
                <a:gd name="T24" fmla="*/ 218 w 224"/>
                <a:gd name="T25" fmla="*/ 15 h 141"/>
                <a:gd name="T26" fmla="*/ 218 w 224"/>
                <a:gd name="T27" fmla="*/ 12 h 141"/>
                <a:gd name="T28" fmla="*/ 215 w 224"/>
                <a:gd name="T29" fmla="*/ 9 h 141"/>
                <a:gd name="T30" fmla="*/ 212 w 224"/>
                <a:gd name="T31" fmla="*/ 9 h 141"/>
                <a:gd name="T32" fmla="*/ 212 w 224"/>
                <a:gd name="T33" fmla="*/ 6 h 141"/>
                <a:gd name="T34" fmla="*/ 209 w 224"/>
                <a:gd name="T35" fmla="*/ 3 h 141"/>
                <a:gd name="T36" fmla="*/ 206 w 224"/>
                <a:gd name="T37" fmla="*/ 3 h 141"/>
                <a:gd name="T38" fmla="*/ 203 w 224"/>
                <a:gd name="T39" fmla="*/ 0 h 141"/>
                <a:gd name="T40" fmla="*/ 200 w 224"/>
                <a:gd name="T41" fmla="*/ 0 h 141"/>
                <a:gd name="T42" fmla="*/ 197 w 224"/>
                <a:gd name="T43" fmla="*/ 0 h 141"/>
                <a:gd name="T44" fmla="*/ 194 w 224"/>
                <a:gd name="T45" fmla="*/ 0 h 141"/>
                <a:gd name="T46" fmla="*/ 191 w 224"/>
                <a:gd name="T47" fmla="*/ 0 h 141"/>
                <a:gd name="T48" fmla="*/ 191 w 224"/>
                <a:gd name="T49" fmla="*/ 3 h 141"/>
                <a:gd name="T50" fmla="*/ 0 w 224"/>
                <a:gd name="T51" fmla="*/ 93 h 141"/>
                <a:gd name="T52" fmla="*/ 3 w 224"/>
                <a:gd name="T53" fmla="*/ 93 h 141"/>
                <a:gd name="T54" fmla="*/ 6 w 224"/>
                <a:gd name="T55" fmla="*/ 93 h 141"/>
                <a:gd name="T56" fmla="*/ 9 w 224"/>
                <a:gd name="T57" fmla="*/ 93 h 141"/>
                <a:gd name="T58" fmla="*/ 12 w 224"/>
                <a:gd name="T59" fmla="*/ 93 h 141"/>
                <a:gd name="T60" fmla="*/ 15 w 224"/>
                <a:gd name="T61" fmla="*/ 93 h 141"/>
                <a:gd name="T62" fmla="*/ 18 w 224"/>
                <a:gd name="T63" fmla="*/ 96 h 141"/>
                <a:gd name="T64" fmla="*/ 18 w 224"/>
                <a:gd name="T65" fmla="*/ 96 h 141"/>
                <a:gd name="T66" fmla="*/ 21 w 224"/>
                <a:gd name="T67" fmla="*/ 99 h 141"/>
                <a:gd name="T68" fmla="*/ 24 w 224"/>
                <a:gd name="T69" fmla="*/ 102 h 141"/>
                <a:gd name="T70" fmla="*/ 27 w 224"/>
                <a:gd name="T71" fmla="*/ 105 h 141"/>
                <a:gd name="T72" fmla="*/ 27 w 224"/>
                <a:gd name="T73" fmla="*/ 108 h 141"/>
                <a:gd name="T74" fmla="*/ 30 w 224"/>
                <a:gd name="T75" fmla="*/ 111 h 141"/>
                <a:gd name="T76" fmla="*/ 30 w 224"/>
                <a:gd name="T77" fmla="*/ 114 h 141"/>
                <a:gd name="T78" fmla="*/ 33 w 224"/>
                <a:gd name="T79" fmla="*/ 117 h 141"/>
                <a:gd name="T80" fmla="*/ 33 w 224"/>
                <a:gd name="T81" fmla="*/ 120 h 141"/>
                <a:gd name="T82" fmla="*/ 33 w 224"/>
                <a:gd name="T83" fmla="*/ 123 h 141"/>
                <a:gd name="T84" fmla="*/ 33 w 224"/>
                <a:gd name="T85" fmla="*/ 126 h 141"/>
                <a:gd name="T86" fmla="*/ 33 w 224"/>
                <a:gd name="T87" fmla="*/ 129 h 141"/>
                <a:gd name="T88" fmla="*/ 30 w 224"/>
                <a:gd name="T89" fmla="*/ 132 h 141"/>
                <a:gd name="T90" fmla="*/ 30 w 224"/>
                <a:gd name="T91" fmla="*/ 135 h 141"/>
                <a:gd name="T92" fmla="*/ 27 w 224"/>
                <a:gd name="T93" fmla="*/ 138 h 141"/>
                <a:gd name="T94" fmla="*/ 27 w 224"/>
                <a:gd name="T95" fmla="*/ 138 h 141"/>
                <a:gd name="T96" fmla="*/ 24 w 224"/>
                <a:gd name="T97" fmla="*/ 141 h 141"/>
                <a:gd name="T98" fmla="*/ 21 w 224"/>
                <a:gd name="T9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 h="141">
                  <a:moveTo>
                    <a:pt x="212" y="48"/>
                  </a:moveTo>
                  <a:lnTo>
                    <a:pt x="212" y="48"/>
                  </a:lnTo>
                  <a:lnTo>
                    <a:pt x="215" y="48"/>
                  </a:lnTo>
                  <a:lnTo>
                    <a:pt x="215" y="48"/>
                  </a:lnTo>
                  <a:lnTo>
                    <a:pt x="218" y="45"/>
                  </a:lnTo>
                  <a:lnTo>
                    <a:pt x="218" y="45"/>
                  </a:lnTo>
                  <a:lnTo>
                    <a:pt x="218" y="45"/>
                  </a:lnTo>
                  <a:lnTo>
                    <a:pt x="218" y="42"/>
                  </a:lnTo>
                  <a:lnTo>
                    <a:pt x="221" y="42"/>
                  </a:lnTo>
                  <a:lnTo>
                    <a:pt x="221" y="39"/>
                  </a:lnTo>
                  <a:lnTo>
                    <a:pt x="221" y="39"/>
                  </a:lnTo>
                  <a:lnTo>
                    <a:pt x="221" y="36"/>
                  </a:lnTo>
                  <a:lnTo>
                    <a:pt x="221" y="36"/>
                  </a:lnTo>
                  <a:lnTo>
                    <a:pt x="221" y="36"/>
                  </a:lnTo>
                  <a:lnTo>
                    <a:pt x="224" y="33"/>
                  </a:lnTo>
                  <a:lnTo>
                    <a:pt x="224" y="30"/>
                  </a:lnTo>
                  <a:lnTo>
                    <a:pt x="224" y="30"/>
                  </a:lnTo>
                  <a:lnTo>
                    <a:pt x="224" y="27"/>
                  </a:lnTo>
                  <a:lnTo>
                    <a:pt x="221" y="27"/>
                  </a:lnTo>
                  <a:lnTo>
                    <a:pt x="221" y="24"/>
                  </a:lnTo>
                  <a:lnTo>
                    <a:pt x="221" y="24"/>
                  </a:lnTo>
                  <a:lnTo>
                    <a:pt x="221" y="21"/>
                  </a:lnTo>
                  <a:lnTo>
                    <a:pt x="221" y="21"/>
                  </a:lnTo>
                  <a:lnTo>
                    <a:pt x="221" y="18"/>
                  </a:lnTo>
                  <a:lnTo>
                    <a:pt x="221" y="18"/>
                  </a:lnTo>
                  <a:lnTo>
                    <a:pt x="218" y="15"/>
                  </a:lnTo>
                  <a:lnTo>
                    <a:pt x="218" y="15"/>
                  </a:lnTo>
                  <a:lnTo>
                    <a:pt x="218" y="12"/>
                  </a:lnTo>
                  <a:lnTo>
                    <a:pt x="218" y="12"/>
                  </a:lnTo>
                  <a:lnTo>
                    <a:pt x="215" y="9"/>
                  </a:lnTo>
                  <a:lnTo>
                    <a:pt x="215" y="9"/>
                  </a:lnTo>
                  <a:lnTo>
                    <a:pt x="212" y="9"/>
                  </a:lnTo>
                  <a:lnTo>
                    <a:pt x="212" y="6"/>
                  </a:lnTo>
                  <a:lnTo>
                    <a:pt x="212" y="6"/>
                  </a:lnTo>
                  <a:lnTo>
                    <a:pt x="209" y="6"/>
                  </a:lnTo>
                  <a:lnTo>
                    <a:pt x="209" y="3"/>
                  </a:lnTo>
                  <a:lnTo>
                    <a:pt x="206" y="3"/>
                  </a:lnTo>
                  <a:lnTo>
                    <a:pt x="206" y="3"/>
                  </a:lnTo>
                  <a:lnTo>
                    <a:pt x="206" y="3"/>
                  </a:lnTo>
                  <a:lnTo>
                    <a:pt x="203" y="0"/>
                  </a:lnTo>
                  <a:lnTo>
                    <a:pt x="203" y="0"/>
                  </a:lnTo>
                  <a:lnTo>
                    <a:pt x="200" y="0"/>
                  </a:lnTo>
                  <a:lnTo>
                    <a:pt x="200" y="0"/>
                  </a:lnTo>
                  <a:lnTo>
                    <a:pt x="197" y="0"/>
                  </a:lnTo>
                  <a:lnTo>
                    <a:pt x="197" y="0"/>
                  </a:lnTo>
                  <a:lnTo>
                    <a:pt x="194" y="0"/>
                  </a:lnTo>
                  <a:lnTo>
                    <a:pt x="194" y="0"/>
                  </a:lnTo>
                  <a:lnTo>
                    <a:pt x="191" y="0"/>
                  </a:lnTo>
                  <a:lnTo>
                    <a:pt x="191" y="3"/>
                  </a:lnTo>
                  <a:lnTo>
                    <a:pt x="191" y="3"/>
                  </a:lnTo>
                  <a:lnTo>
                    <a:pt x="0" y="96"/>
                  </a:lnTo>
                  <a:lnTo>
                    <a:pt x="0" y="93"/>
                  </a:lnTo>
                  <a:lnTo>
                    <a:pt x="3" y="93"/>
                  </a:lnTo>
                  <a:lnTo>
                    <a:pt x="3" y="93"/>
                  </a:lnTo>
                  <a:lnTo>
                    <a:pt x="3" y="93"/>
                  </a:lnTo>
                  <a:lnTo>
                    <a:pt x="6" y="93"/>
                  </a:lnTo>
                  <a:lnTo>
                    <a:pt x="6" y="93"/>
                  </a:lnTo>
                  <a:lnTo>
                    <a:pt x="9" y="93"/>
                  </a:lnTo>
                  <a:lnTo>
                    <a:pt x="9" y="93"/>
                  </a:lnTo>
                  <a:lnTo>
                    <a:pt x="12" y="93"/>
                  </a:lnTo>
                  <a:lnTo>
                    <a:pt x="12" y="93"/>
                  </a:lnTo>
                  <a:lnTo>
                    <a:pt x="15" y="93"/>
                  </a:lnTo>
                  <a:lnTo>
                    <a:pt x="15" y="96"/>
                  </a:lnTo>
                  <a:lnTo>
                    <a:pt x="18" y="96"/>
                  </a:lnTo>
                  <a:lnTo>
                    <a:pt x="18" y="96"/>
                  </a:lnTo>
                  <a:lnTo>
                    <a:pt x="18" y="96"/>
                  </a:lnTo>
                  <a:lnTo>
                    <a:pt x="21" y="99"/>
                  </a:lnTo>
                  <a:lnTo>
                    <a:pt x="21" y="99"/>
                  </a:lnTo>
                  <a:lnTo>
                    <a:pt x="24" y="99"/>
                  </a:lnTo>
                  <a:lnTo>
                    <a:pt x="24" y="102"/>
                  </a:lnTo>
                  <a:lnTo>
                    <a:pt x="24" y="102"/>
                  </a:lnTo>
                  <a:lnTo>
                    <a:pt x="27" y="105"/>
                  </a:lnTo>
                  <a:lnTo>
                    <a:pt x="27" y="105"/>
                  </a:lnTo>
                  <a:lnTo>
                    <a:pt x="27" y="108"/>
                  </a:lnTo>
                  <a:lnTo>
                    <a:pt x="30" y="108"/>
                  </a:lnTo>
                  <a:lnTo>
                    <a:pt x="30" y="111"/>
                  </a:lnTo>
                  <a:lnTo>
                    <a:pt x="30" y="111"/>
                  </a:lnTo>
                  <a:lnTo>
                    <a:pt x="30" y="114"/>
                  </a:lnTo>
                  <a:lnTo>
                    <a:pt x="30" y="114"/>
                  </a:lnTo>
                  <a:lnTo>
                    <a:pt x="33" y="117"/>
                  </a:lnTo>
                  <a:lnTo>
                    <a:pt x="33" y="117"/>
                  </a:lnTo>
                  <a:lnTo>
                    <a:pt x="33" y="120"/>
                  </a:lnTo>
                  <a:lnTo>
                    <a:pt x="33" y="120"/>
                  </a:lnTo>
                  <a:lnTo>
                    <a:pt x="33" y="123"/>
                  </a:lnTo>
                  <a:lnTo>
                    <a:pt x="33" y="123"/>
                  </a:lnTo>
                  <a:lnTo>
                    <a:pt x="33" y="126"/>
                  </a:lnTo>
                  <a:lnTo>
                    <a:pt x="33" y="129"/>
                  </a:lnTo>
                  <a:lnTo>
                    <a:pt x="33" y="129"/>
                  </a:lnTo>
                  <a:lnTo>
                    <a:pt x="30" y="129"/>
                  </a:lnTo>
                  <a:lnTo>
                    <a:pt x="30" y="132"/>
                  </a:lnTo>
                  <a:lnTo>
                    <a:pt x="30" y="132"/>
                  </a:lnTo>
                  <a:lnTo>
                    <a:pt x="30" y="135"/>
                  </a:lnTo>
                  <a:lnTo>
                    <a:pt x="30" y="135"/>
                  </a:lnTo>
                  <a:lnTo>
                    <a:pt x="27" y="138"/>
                  </a:lnTo>
                  <a:lnTo>
                    <a:pt x="27" y="138"/>
                  </a:lnTo>
                  <a:lnTo>
                    <a:pt x="27" y="138"/>
                  </a:lnTo>
                  <a:lnTo>
                    <a:pt x="24" y="141"/>
                  </a:lnTo>
                  <a:lnTo>
                    <a:pt x="24" y="141"/>
                  </a:lnTo>
                  <a:lnTo>
                    <a:pt x="24" y="141"/>
                  </a:lnTo>
                  <a:lnTo>
                    <a:pt x="21" y="141"/>
                  </a:lnTo>
                  <a:lnTo>
                    <a:pt x="212"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5637213" y="2006600"/>
              <a:ext cx="323850" cy="276225"/>
            </a:xfrm>
            <a:custGeom>
              <a:avLst/>
              <a:gdLst>
                <a:gd name="T0" fmla="*/ 3 w 204"/>
                <a:gd name="T1" fmla="*/ 132 h 174"/>
                <a:gd name="T2" fmla="*/ 0 w 204"/>
                <a:gd name="T3" fmla="*/ 135 h 174"/>
                <a:gd name="T4" fmla="*/ 0 w 204"/>
                <a:gd name="T5" fmla="*/ 135 h 174"/>
                <a:gd name="T6" fmla="*/ 0 w 204"/>
                <a:gd name="T7" fmla="*/ 138 h 174"/>
                <a:gd name="T8" fmla="*/ 0 w 204"/>
                <a:gd name="T9" fmla="*/ 138 h 174"/>
                <a:gd name="T10" fmla="*/ 3 w 204"/>
                <a:gd name="T11" fmla="*/ 141 h 174"/>
                <a:gd name="T12" fmla="*/ 3 w 204"/>
                <a:gd name="T13" fmla="*/ 144 h 174"/>
                <a:gd name="T14" fmla="*/ 3 w 204"/>
                <a:gd name="T15" fmla="*/ 144 h 174"/>
                <a:gd name="T16" fmla="*/ 6 w 204"/>
                <a:gd name="T17" fmla="*/ 147 h 174"/>
                <a:gd name="T18" fmla="*/ 6 w 204"/>
                <a:gd name="T19" fmla="*/ 150 h 174"/>
                <a:gd name="T20" fmla="*/ 9 w 204"/>
                <a:gd name="T21" fmla="*/ 153 h 174"/>
                <a:gd name="T22" fmla="*/ 12 w 204"/>
                <a:gd name="T23" fmla="*/ 156 h 174"/>
                <a:gd name="T24" fmla="*/ 12 w 204"/>
                <a:gd name="T25" fmla="*/ 159 h 174"/>
                <a:gd name="T26" fmla="*/ 15 w 204"/>
                <a:gd name="T27" fmla="*/ 162 h 174"/>
                <a:gd name="T28" fmla="*/ 18 w 204"/>
                <a:gd name="T29" fmla="*/ 162 h 174"/>
                <a:gd name="T30" fmla="*/ 18 w 204"/>
                <a:gd name="T31" fmla="*/ 165 h 174"/>
                <a:gd name="T32" fmla="*/ 21 w 204"/>
                <a:gd name="T33" fmla="*/ 168 h 174"/>
                <a:gd name="T34" fmla="*/ 24 w 204"/>
                <a:gd name="T35" fmla="*/ 168 h 174"/>
                <a:gd name="T36" fmla="*/ 24 w 204"/>
                <a:gd name="T37" fmla="*/ 171 h 174"/>
                <a:gd name="T38" fmla="*/ 27 w 204"/>
                <a:gd name="T39" fmla="*/ 171 h 174"/>
                <a:gd name="T40" fmla="*/ 30 w 204"/>
                <a:gd name="T41" fmla="*/ 174 h 174"/>
                <a:gd name="T42" fmla="*/ 30 w 204"/>
                <a:gd name="T43" fmla="*/ 174 h 174"/>
                <a:gd name="T44" fmla="*/ 33 w 204"/>
                <a:gd name="T45" fmla="*/ 174 h 174"/>
                <a:gd name="T46" fmla="*/ 33 w 204"/>
                <a:gd name="T47" fmla="*/ 174 h 174"/>
                <a:gd name="T48" fmla="*/ 33 w 204"/>
                <a:gd name="T49" fmla="*/ 174 h 174"/>
                <a:gd name="T50" fmla="*/ 201 w 204"/>
                <a:gd name="T51" fmla="*/ 39 h 174"/>
                <a:gd name="T52" fmla="*/ 201 w 204"/>
                <a:gd name="T53" fmla="*/ 39 h 174"/>
                <a:gd name="T54" fmla="*/ 201 w 204"/>
                <a:gd name="T55" fmla="*/ 39 h 174"/>
                <a:gd name="T56" fmla="*/ 198 w 204"/>
                <a:gd name="T57" fmla="*/ 39 h 174"/>
                <a:gd name="T58" fmla="*/ 198 w 204"/>
                <a:gd name="T59" fmla="*/ 39 h 174"/>
                <a:gd name="T60" fmla="*/ 195 w 204"/>
                <a:gd name="T61" fmla="*/ 39 h 174"/>
                <a:gd name="T62" fmla="*/ 192 w 204"/>
                <a:gd name="T63" fmla="*/ 36 h 174"/>
                <a:gd name="T64" fmla="*/ 192 w 204"/>
                <a:gd name="T65" fmla="*/ 36 h 174"/>
                <a:gd name="T66" fmla="*/ 189 w 204"/>
                <a:gd name="T67" fmla="*/ 33 h 174"/>
                <a:gd name="T68" fmla="*/ 186 w 204"/>
                <a:gd name="T69" fmla="*/ 30 h 174"/>
                <a:gd name="T70" fmla="*/ 186 w 204"/>
                <a:gd name="T71" fmla="*/ 27 h 174"/>
                <a:gd name="T72" fmla="*/ 183 w 204"/>
                <a:gd name="T73" fmla="*/ 27 h 174"/>
                <a:gd name="T74" fmla="*/ 180 w 204"/>
                <a:gd name="T75" fmla="*/ 24 h 174"/>
                <a:gd name="T76" fmla="*/ 177 w 204"/>
                <a:gd name="T77" fmla="*/ 21 h 174"/>
                <a:gd name="T78" fmla="*/ 177 w 204"/>
                <a:gd name="T79" fmla="*/ 18 h 174"/>
                <a:gd name="T80" fmla="*/ 174 w 204"/>
                <a:gd name="T81" fmla="*/ 15 h 174"/>
                <a:gd name="T82" fmla="*/ 174 w 204"/>
                <a:gd name="T83" fmla="*/ 12 h 174"/>
                <a:gd name="T84" fmla="*/ 171 w 204"/>
                <a:gd name="T85" fmla="*/ 9 h 174"/>
                <a:gd name="T86" fmla="*/ 171 w 204"/>
                <a:gd name="T87" fmla="*/ 9 h 174"/>
                <a:gd name="T88" fmla="*/ 171 w 204"/>
                <a:gd name="T89" fmla="*/ 6 h 174"/>
                <a:gd name="T90" fmla="*/ 171 w 204"/>
                <a:gd name="T91" fmla="*/ 3 h 174"/>
                <a:gd name="T92" fmla="*/ 171 w 204"/>
                <a:gd name="T93" fmla="*/ 3 h 174"/>
                <a:gd name="T94" fmla="*/ 171 w 204"/>
                <a:gd name="T95" fmla="*/ 0 h 174"/>
                <a:gd name="T96" fmla="*/ 171 w 204"/>
                <a:gd name="T97" fmla="*/ 0 h 174"/>
                <a:gd name="T98" fmla="*/ 171 w 204"/>
                <a:gd name="T9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4" h="174">
                  <a:moveTo>
                    <a:pt x="3" y="132"/>
                  </a:moveTo>
                  <a:lnTo>
                    <a:pt x="3" y="132"/>
                  </a:lnTo>
                  <a:lnTo>
                    <a:pt x="0" y="132"/>
                  </a:lnTo>
                  <a:lnTo>
                    <a:pt x="0" y="135"/>
                  </a:lnTo>
                  <a:lnTo>
                    <a:pt x="0" y="135"/>
                  </a:lnTo>
                  <a:lnTo>
                    <a:pt x="0" y="135"/>
                  </a:lnTo>
                  <a:lnTo>
                    <a:pt x="0" y="135"/>
                  </a:lnTo>
                  <a:lnTo>
                    <a:pt x="0" y="138"/>
                  </a:lnTo>
                  <a:lnTo>
                    <a:pt x="0" y="138"/>
                  </a:lnTo>
                  <a:lnTo>
                    <a:pt x="0" y="138"/>
                  </a:lnTo>
                  <a:lnTo>
                    <a:pt x="3" y="138"/>
                  </a:lnTo>
                  <a:lnTo>
                    <a:pt x="3" y="141"/>
                  </a:lnTo>
                  <a:lnTo>
                    <a:pt x="3" y="141"/>
                  </a:lnTo>
                  <a:lnTo>
                    <a:pt x="3" y="144"/>
                  </a:lnTo>
                  <a:lnTo>
                    <a:pt x="3" y="144"/>
                  </a:lnTo>
                  <a:lnTo>
                    <a:pt x="3" y="144"/>
                  </a:lnTo>
                  <a:lnTo>
                    <a:pt x="6" y="147"/>
                  </a:lnTo>
                  <a:lnTo>
                    <a:pt x="6" y="147"/>
                  </a:lnTo>
                  <a:lnTo>
                    <a:pt x="6" y="150"/>
                  </a:lnTo>
                  <a:lnTo>
                    <a:pt x="6" y="150"/>
                  </a:lnTo>
                  <a:lnTo>
                    <a:pt x="9" y="153"/>
                  </a:lnTo>
                  <a:lnTo>
                    <a:pt x="9" y="153"/>
                  </a:lnTo>
                  <a:lnTo>
                    <a:pt x="9" y="153"/>
                  </a:lnTo>
                  <a:lnTo>
                    <a:pt x="12" y="156"/>
                  </a:lnTo>
                  <a:lnTo>
                    <a:pt x="12" y="156"/>
                  </a:lnTo>
                  <a:lnTo>
                    <a:pt x="12" y="159"/>
                  </a:lnTo>
                  <a:lnTo>
                    <a:pt x="15" y="159"/>
                  </a:lnTo>
                  <a:lnTo>
                    <a:pt x="15" y="162"/>
                  </a:lnTo>
                  <a:lnTo>
                    <a:pt x="15" y="162"/>
                  </a:lnTo>
                  <a:lnTo>
                    <a:pt x="18" y="162"/>
                  </a:lnTo>
                  <a:lnTo>
                    <a:pt x="18" y="165"/>
                  </a:lnTo>
                  <a:lnTo>
                    <a:pt x="18" y="165"/>
                  </a:lnTo>
                  <a:lnTo>
                    <a:pt x="21" y="165"/>
                  </a:lnTo>
                  <a:lnTo>
                    <a:pt x="21" y="168"/>
                  </a:lnTo>
                  <a:lnTo>
                    <a:pt x="21" y="168"/>
                  </a:lnTo>
                  <a:lnTo>
                    <a:pt x="24" y="168"/>
                  </a:lnTo>
                  <a:lnTo>
                    <a:pt x="24" y="171"/>
                  </a:lnTo>
                  <a:lnTo>
                    <a:pt x="24" y="171"/>
                  </a:lnTo>
                  <a:lnTo>
                    <a:pt x="27" y="171"/>
                  </a:lnTo>
                  <a:lnTo>
                    <a:pt x="27" y="171"/>
                  </a:lnTo>
                  <a:lnTo>
                    <a:pt x="27" y="171"/>
                  </a:lnTo>
                  <a:lnTo>
                    <a:pt x="30" y="174"/>
                  </a:lnTo>
                  <a:lnTo>
                    <a:pt x="30" y="174"/>
                  </a:lnTo>
                  <a:lnTo>
                    <a:pt x="30" y="174"/>
                  </a:lnTo>
                  <a:lnTo>
                    <a:pt x="30" y="174"/>
                  </a:lnTo>
                  <a:lnTo>
                    <a:pt x="33" y="174"/>
                  </a:lnTo>
                  <a:lnTo>
                    <a:pt x="33" y="174"/>
                  </a:lnTo>
                  <a:lnTo>
                    <a:pt x="33" y="174"/>
                  </a:lnTo>
                  <a:lnTo>
                    <a:pt x="33" y="174"/>
                  </a:lnTo>
                  <a:lnTo>
                    <a:pt x="33" y="174"/>
                  </a:lnTo>
                  <a:lnTo>
                    <a:pt x="204" y="39"/>
                  </a:lnTo>
                  <a:lnTo>
                    <a:pt x="201" y="39"/>
                  </a:lnTo>
                  <a:lnTo>
                    <a:pt x="201" y="39"/>
                  </a:lnTo>
                  <a:lnTo>
                    <a:pt x="201" y="39"/>
                  </a:lnTo>
                  <a:lnTo>
                    <a:pt x="201" y="39"/>
                  </a:lnTo>
                  <a:lnTo>
                    <a:pt x="201" y="39"/>
                  </a:lnTo>
                  <a:lnTo>
                    <a:pt x="198" y="39"/>
                  </a:lnTo>
                  <a:lnTo>
                    <a:pt x="198" y="39"/>
                  </a:lnTo>
                  <a:lnTo>
                    <a:pt x="198" y="39"/>
                  </a:lnTo>
                  <a:lnTo>
                    <a:pt x="198" y="39"/>
                  </a:lnTo>
                  <a:lnTo>
                    <a:pt x="195" y="39"/>
                  </a:lnTo>
                  <a:lnTo>
                    <a:pt x="195" y="39"/>
                  </a:lnTo>
                  <a:lnTo>
                    <a:pt x="195" y="36"/>
                  </a:lnTo>
                  <a:lnTo>
                    <a:pt x="192" y="36"/>
                  </a:lnTo>
                  <a:lnTo>
                    <a:pt x="192" y="36"/>
                  </a:lnTo>
                  <a:lnTo>
                    <a:pt x="192" y="36"/>
                  </a:lnTo>
                  <a:lnTo>
                    <a:pt x="189" y="33"/>
                  </a:lnTo>
                  <a:lnTo>
                    <a:pt x="189" y="33"/>
                  </a:lnTo>
                  <a:lnTo>
                    <a:pt x="189" y="33"/>
                  </a:lnTo>
                  <a:lnTo>
                    <a:pt x="186" y="30"/>
                  </a:lnTo>
                  <a:lnTo>
                    <a:pt x="186" y="30"/>
                  </a:lnTo>
                  <a:lnTo>
                    <a:pt x="186" y="27"/>
                  </a:lnTo>
                  <a:lnTo>
                    <a:pt x="183" y="27"/>
                  </a:lnTo>
                  <a:lnTo>
                    <a:pt x="183" y="27"/>
                  </a:lnTo>
                  <a:lnTo>
                    <a:pt x="180" y="24"/>
                  </a:lnTo>
                  <a:lnTo>
                    <a:pt x="180" y="24"/>
                  </a:lnTo>
                  <a:lnTo>
                    <a:pt x="180" y="21"/>
                  </a:lnTo>
                  <a:lnTo>
                    <a:pt x="177" y="21"/>
                  </a:lnTo>
                  <a:lnTo>
                    <a:pt x="177" y="18"/>
                  </a:lnTo>
                  <a:lnTo>
                    <a:pt x="177" y="18"/>
                  </a:lnTo>
                  <a:lnTo>
                    <a:pt x="177" y="18"/>
                  </a:lnTo>
                  <a:lnTo>
                    <a:pt x="174" y="15"/>
                  </a:lnTo>
                  <a:lnTo>
                    <a:pt x="174" y="15"/>
                  </a:lnTo>
                  <a:lnTo>
                    <a:pt x="174" y="12"/>
                  </a:lnTo>
                  <a:lnTo>
                    <a:pt x="174" y="12"/>
                  </a:lnTo>
                  <a:lnTo>
                    <a:pt x="171" y="9"/>
                  </a:lnTo>
                  <a:lnTo>
                    <a:pt x="171" y="9"/>
                  </a:lnTo>
                  <a:lnTo>
                    <a:pt x="171" y="9"/>
                  </a:lnTo>
                  <a:lnTo>
                    <a:pt x="171" y="6"/>
                  </a:lnTo>
                  <a:lnTo>
                    <a:pt x="171" y="6"/>
                  </a:lnTo>
                  <a:lnTo>
                    <a:pt x="171" y="6"/>
                  </a:lnTo>
                  <a:lnTo>
                    <a:pt x="171" y="3"/>
                  </a:lnTo>
                  <a:lnTo>
                    <a:pt x="171" y="3"/>
                  </a:lnTo>
                  <a:lnTo>
                    <a:pt x="171" y="3"/>
                  </a:lnTo>
                  <a:lnTo>
                    <a:pt x="171" y="0"/>
                  </a:lnTo>
                  <a:lnTo>
                    <a:pt x="171" y="0"/>
                  </a:lnTo>
                  <a:lnTo>
                    <a:pt x="171" y="0"/>
                  </a:lnTo>
                  <a:lnTo>
                    <a:pt x="171" y="0"/>
                  </a:lnTo>
                  <a:lnTo>
                    <a:pt x="171" y="0"/>
                  </a:lnTo>
                  <a:lnTo>
                    <a:pt x="171" y="0"/>
                  </a:lnTo>
                  <a:lnTo>
                    <a:pt x="3" y="13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59"/>
            <p:cNvSpPr>
              <a:spLocks noChangeArrowheads="1"/>
            </p:cNvSpPr>
            <p:nvPr/>
          </p:nvSpPr>
          <p:spPr bwMode="auto">
            <a:xfrm>
              <a:off x="6354763" y="5227638"/>
              <a:ext cx="300038" cy="3000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5894388" y="4995863"/>
              <a:ext cx="508000" cy="350838"/>
            </a:xfrm>
            <a:custGeom>
              <a:avLst/>
              <a:gdLst>
                <a:gd name="T0" fmla="*/ 296 w 320"/>
                <a:gd name="T1" fmla="*/ 221 h 221"/>
                <a:gd name="T2" fmla="*/ 296 w 320"/>
                <a:gd name="T3" fmla="*/ 218 h 221"/>
                <a:gd name="T4" fmla="*/ 296 w 320"/>
                <a:gd name="T5" fmla="*/ 218 h 221"/>
                <a:gd name="T6" fmla="*/ 296 w 320"/>
                <a:gd name="T7" fmla="*/ 218 h 221"/>
                <a:gd name="T8" fmla="*/ 299 w 320"/>
                <a:gd name="T9" fmla="*/ 218 h 221"/>
                <a:gd name="T10" fmla="*/ 299 w 320"/>
                <a:gd name="T11" fmla="*/ 215 h 221"/>
                <a:gd name="T12" fmla="*/ 299 w 320"/>
                <a:gd name="T13" fmla="*/ 212 h 221"/>
                <a:gd name="T14" fmla="*/ 302 w 320"/>
                <a:gd name="T15" fmla="*/ 212 h 221"/>
                <a:gd name="T16" fmla="*/ 302 w 320"/>
                <a:gd name="T17" fmla="*/ 209 h 221"/>
                <a:gd name="T18" fmla="*/ 305 w 320"/>
                <a:gd name="T19" fmla="*/ 206 h 221"/>
                <a:gd name="T20" fmla="*/ 305 w 320"/>
                <a:gd name="T21" fmla="*/ 203 h 221"/>
                <a:gd name="T22" fmla="*/ 308 w 320"/>
                <a:gd name="T23" fmla="*/ 200 h 221"/>
                <a:gd name="T24" fmla="*/ 311 w 320"/>
                <a:gd name="T25" fmla="*/ 197 h 221"/>
                <a:gd name="T26" fmla="*/ 311 w 320"/>
                <a:gd name="T27" fmla="*/ 194 h 221"/>
                <a:gd name="T28" fmla="*/ 314 w 320"/>
                <a:gd name="T29" fmla="*/ 191 h 221"/>
                <a:gd name="T30" fmla="*/ 314 w 320"/>
                <a:gd name="T31" fmla="*/ 188 h 221"/>
                <a:gd name="T32" fmla="*/ 317 w 320"/>
                <a:gd name="T33" fmla="*/ 188 h 221"/>
                <a:gd name="T34" fmla="*/ 317 w 320"/>
                <a:gd name="T35" fmla="*/ 185 h 221"/>
                <a:gd name="T36" fmla="*/ 317 w 320"/>
                <a:gd name="T37" fmla="*/ 182 h 221"/>
                <a:gd name="T38" fmla="*/ 320 w 320"/>
                <a:gd name="T39" fmla="*/ 179 h 221"/>
                <a:gd name="T40" fmla="*/ 320 w 320"/>
                <a:gd name="T41" fmla="*/ 179 h 221"/>
                <a:gd name="T42" fmla="*/ 320 w 320"/>
                <a:gd name="T43" fmla="*/ 176 h 221"/>
                <a:gd name="T44" fmla="*/ 320 w 320"/>
                <a:gd name="T45" fmla="*/ 176 h 221"/>
                <a:gd name="T46" fmla="*/ 320 w 320"/>
                <a:gd name="T47" fmla="*/ 176 h 221"/>
                <a:gd name="T48" fmla="*/ 320 w 320"/>
                <a:gd name="T49" fmla="*/ 176 h 221"/>
                <a:gd name="T50" fmla="*/ 27 w 320"/>
                <a:gd name="T51" fmla="*/ 0 h 221"/>
                <a:gd name="T52" fmla="*/ 27 w 320"/>
                <a:gd name="T53" fmla="*/ 3 h 221"/>
                <a:gd name="T54" fmla="*/ 27 w 320"/>
                <a:gd name="T55" fmla="*/ 3 h 221"/>
                <a:gd name="T56" fmla="*/ 27 w 320"/>
                <a:gd name="T57" fmla="*/ 3 h 221"/>
                <a:gd name="T58" fmla="*/ 27 w 320"/>
                <a:gd name="T59" fmla="*/ 6 h 221"/>
                <a:gd name="T60" fmla="*/ 24 w 320"/>
                <a:gd name="T61" fmla="*/ 6 h 221"/>
                <a:gd name="T62" fmla="*/ 24 w 320"/>
                <a:gd name="T63" fmla="*/ 9 h 221"/>
                <a:gd name="T64" fmla="*/ 21 w 320"/>
                <a:gd name="T65" fmla="*/ 12 h 221"/>
                <a:gd name="T66" fmla="*/ 21 w 320"/>
                <a:gd name="T67" fmla="*/ 15 h 221"/>
                <a:gd name="T68" fmla="*/ 18 w 320"/>
                <a:gd name="T69" fmla="*/ 15 h 221"/>
                <a:gd name="T70" fmla="*/ 18 w 320"/>
                <a:gd name="T71" fmla="*/ 18 h 221"/>
                <a:gd name="T72" fmla="*/ 15 w 320"/>
                <a:gd name="T73" fmla="*/ 21 h 221"/>
                <a:gd name="T74" fmla="*/ 15 w 320"/>
                <a:gd name="T75" fmla="*/ 24 h 221"/>
                <a:gd name="T76" fmla="*/ 12 w 320"/>
                <a:gd name="T77" fmla="*/ 27 h 221"/>
                <a:gd name="T78" fmla="*/ 12 w 320"/>
                <a:gd name="T79" fmla="*/ 30 h 221"/>
                <a:gd name="T80" fmla="*/ 9 w 320"/>
                <a:gd name="T81" fmla="*/ 33 h 221"/>
                <a:gd name="T82" fmla="*/ 9 w 320"/>
                <a:gd name="T83" fmla="*/ 36 h 221"/>
                <a:gd name="T84" fmla="*/ 6 w 320"/>
                <a:gd name="T85" fmla="*/ 39 h 221"/>
                <a:gd name="T86" fmla="*/ 6 w 320"/>
                <a:gd name="T87" fmla="*/ 39 h 221"/>
                <a:gd name="T88" fmla="*/ 3 w 320"/>
                <a:gd name="T89" fmla="*/ 42 h 221"/>
                <a:gd name="T90" fmla="*/ 3 w 320"/>
                <a:gd name="T91" fmla="*/ 42 h 221"/>
                <a:gd name="T92" fmla="*/ 3 w 320"/>
                <a:gd name="T93" fmla="*/ 45 h 221"/>
                <a:gd name="T94" fmla="*/ 3 w 320"/>
                <a:gd name="T95" fmla="*/ 45 h 221"/>
                <a:gd name="T96" fmla="*/ 0 w 320"/>
                <a:gd name="T97" fmla="*/ 45 h 221"/>
                <a:gd name="T98" fmla="*/ 0 w 320"/>
                <a:gd name="T99" fmla="*/ 4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21">
                  <a:moveTo>
                    <a:pt x="296" y="221"/>
                  </a:moveTo>
                  <a:lnTo>
                    <a:pt x="296" y="221"/>
                  </a:lnTo>
                  <a:lnTo>
                    <a:pt x="296" y="221"/>
                  </a:lnTo>
                  <a:lnTo>
                    <a:pt x="296" y="218"/>
                  </a:lnTo>
                  <a:lnTo>
                    <a:pt x="296" y="218"/>
                  </a:lnTo>
                  <a:lnTo>
                    <a:pt x="296" y="218"/>
                  </a:lnTo>
                  <a:lnTo>
                    <a:pt x="296" y="218"/>
                  </a:lnTo>
                  <a:lnTo>
                    <a:pt x="296" y="218"/>
                  </a:lnTo>
                  <a:lnTo>
                    <a:pt x="296" y="218"/>
                  </a:lnTo>
                  <a:lnTo>
                    <a:pt x="299" y="218"/>
                  </a:lnTo>
                  <a:lnTo>
                    <a:pt x="299" y="215"/>
                  </a:lnTo>
                  <a:lnTo>
                    <a:pt x="299" y="215"/>
                  </a:lnTo>
                  <a:lnTo>
                    <a:pt x="299" y="215"/>
                  </a:lnTo>
                  <a:lnTo>
                    <a:pt x="299" y="212"/>
                  </a:lnTo>
                  <a:lnTo>
                    <a:pt x="302" y="212"/>
                  </a:lnTo>
                  <a:lnTo>
                    <a:pt x="302" y="212"/>
                  </a:lnTo>
                  <a:lnTo>
                    <a:pt x="302" y="209"/>
                  </a:lnTo>
                  <a:lnTo>
                    <a:pt x="302" y="209"/>
                  </a:lnTo>
                  <a:lnTo>
                    <a:pt x="305" y="206"/>
                  </a:lnTo>
                  <a:lnTo>
                    <a:pt x="305" y="206"/>
                  </a:lnTo>
                  <a:lnTo>
                    <a:pt x="305" y="206"/>
                  </a:lnTo>
                  <a:lnTo>
                    <a:pt x="305" y="203"/>
                  </a:lnTo>
                  <a:lnTo>
                    <a:pt x="308" y="203"/>
                  </a:lnTo>
                  <a:lnTo>
                    <a:pt x="308" y="200"/>
                  </a:lnTo>
                  <a:lnTo>
                    <a:pt x="308" y="200"/>
                  </a:lnTo>
                  <a:lnTo>
                    <a:pt x="311" y="197"/>
                  </a:lnTo>
                  <a:lnTo>
                    <a:pt x="311" y="197"/>
                  </a:lnTo>
                  <a:lnTo>
                    <a:pt x="311" y="194"/>
                  </a:lnTo>
                  <a:lnTo>
                    <a:pt x="311" y="194"/>
                  </a:lnTo>
                  <a:lnTo>
                    <a:pt x="314" y="191"/>
                  </a:lnTo>
                  <a:lnTo>
                    <a:pt x="314" y="191"/>
                  </a:lnTo>
                  <a:lnTo>
                    <a:pt x="314" y="188"/>
                  </a:lnTo>
                  <a:lnTo>
                    <a:pt x="314" y="188"/>
                  </a:lnTo>
                  <a:lnTo>
                    <a:pt x="317" y="188"/>
                  </a:lnTo>
                  <a:lnTo>
                    <a:pt x="317" y="185"/>
                  </a:lnTo>
                  <a:lnTo>
                    <a:pt x="317" y="185"/>
                  </a:lnTo>
                  <a:lnTo>
                    <a:pt x="317" y="182"/>
                  </a:lnTo>
                  <a:lnTo>
                    <a:pt x="317" y="182"/>
                  </a:lnTo>
                  <a:lnTo>
                    <a:pt x="320" y="182"/>
                  </a:lnTo>
                  <a:lnTo>
                    <a:pt x="320" y="179"/>
                  </a:lnTo>
                  <a:lnTo>
                    <a:pt x="320" y="179"/>
                  </a:lnTo>
                  <a:lnTo>
                    <a:pt x="320" y="179"/>
                  </a:lnTo>
                  <a:lnTo>
                    <a:pt x="320" y="179"/>
                  </a:lnTo>
                  <a:lnTo>
                    <a:pt x="320" y="176"/>
                  </a:lnTo>
                  <a:lnTo>
                    <a:pt x="320" y="176"/>
                  </a:lnTo>
                  <a:lnTo>
                    <a:pt x="320" y="176"/>
                  </a:lnTo>
                  <a:lnTo>
                    <a:pt x="320" y="176"/>
                  </a:lnTo>
                  <a:lnTo>
                    <a:pt x="320" y="176"/>
                  </a:lnTo>
                  <a:lnTo>
                    <a:pt x="320" y="176"/>
                  </a:lnTo>
                  <a:lnTo>
                    <a:pt x="320" y="176"/>
                  </a:lnTo>
                  <a:lnTo>
                    <a:pt x="27" y="0"/>
                  </a:lnTo>
                  <a:lnTo>
                    <a:pt x="27" y="0"/>
                  </a:lnTo>
                  <a:lnTo>
                    <a:pt x="27" y="0"/>
                  </a:lnTo>
                  <a:lnTo>
                    <a:pt x="27" y="3"/>
                  </a:lnTo>
                  <a:lnTo>
                    <a:pt x="27" y="3"/>
                  </a:lnTo>
                  <a:lnTo>
                    <a:pt x="27" y="3"/>
                  </a:lnTo>
                  <a:lnTo>
                    <a:pt x="27" y="3"/>
                  </a:lnTo>
                  <a:lnTo>
                    <a:pt x="27" y="3"/>
                  </a:lnTo>
                  <a:lnTo>
                    <a:pt x="27" y="3"/>
                  </a:lnTo>
                  <a:lnTo>
                    <a:pt x="27" y="6"/>
                  </a:lnTo>
                  <a:lnTo>
                    <a:pt x="24" y="6"/>
                  </a:lnTo>
                  <a:lnTo>
                    <a:pt x="24" y="6"/>
                  </a:lnTo>
                  <a:lnTo>
                    <a:pt x="24" y="9"/>
                  </a:lnTo>
                  <a:lnTo>
                    <a:pt x="24" y="9"/>
                  </a:lnTo>
                  <a:lnTo>
                    <a:pt x="24" y="9"/>
                  </a:lnTo>
                  <a:lnTo>
                    <a:pt x="21" y="12"/>
                  </a:lnTo>
                  <a:lnTo>
                    <a:pt x="21" y="12"/>
                  </a:lnTo>
                  <a:lnTo>
                    <a:pt x="21" y="15"/>
                  </a:lnTo>
                  <a:lnTo>
                    <a:pt x="21" y="15"/>
                  </a:lnTo>
                  <a:lnTo>
                    <a:pt x="18" y="15"/>
                  </a:lnTo>
                  <a:lnTo>
                    <a:pt x="18" y="18"/>
                  </a:lnTo>
                  <a:lnTo>
                    <a:pt x="18" y="18"/>
                  </a:lnTo>
                  <a:lnTo>
                    <a:pt x="18" y="21"/>
                  </a:lnTo>
                  <a:lnTo>
                    <a:pt x="15" y="21"/>
                  </a:lnTo>
                  <a:lnTo>
                    <a:pt x="15" y="24"/>
                  </a:lnTo>
                  <a:lnTo>
                    <a:pt x="15" y="24"/>
                  </a:lnTo>
                  <a:lnTo>
                    <a:pt x="15" y="27"/>
                  </a:lnTo>
                  <a:lnTo>
                    <a:pt x="12" y="27"/>
                  </a:lnTo>
                  <a:lnTo>
                    <a:pt x="12" y="30"/>
                  </a:lnTo>
                  <a:lnTo>
                    <a:pt x="12" y="30"/>
                  </a:lnTo>
                  <a:lnTo>
                    <a:pt x="9" y="30"/>
                  </a:lnTo>
                  <a:lnTo>
                    <a:pt x="9" y="33"/>
                  </a:lnTo>
                  <a:lnTo>
                    <a:pt x="9" y="33"/>
                  </a:lnTo>
                  <a:lnTo>
                    <a:pt x="9" y="36"/>
                  </a:lnTo>
                  <a:lnTo>
                    <a:pt x="6" y="36"/>
                  </a:lnTo>
                  <a:lnTo>
                    <a:pt x="6" y="39"/>
                  </a:lnTo>
                  <a:lnTo>
                    <a:pt x="6" y="39"/>
                  </a:lnTo>
                  <a:lnTo>
                    <a:pt x="6" y="39"/>
                  </a:lnTo>
                  <a:lnTo>
                    <a:pt x="6" y="42"/>
                  </a:lnTo>
                  <a:lnTo>
                    <a:pt x="3" y="42"/>
                  </a:lnTo>
                  <a:lnTo>
                    <a:pt x="3" y="42"/>
                  </a:lnTo>
                  <a:lnTo>
                    <a:pt x="3" y="42"/>
                  </a:lnTo>
                  <a:lnTo>
                    <a:pt x="3" y="42"/>
                  </a:lnTo>
                  <a:lnTo>
                    <a:pt x="3" y="45"/>
                  </a:lnTo>
                  <a:lnTo>
                    <a:pt x="3" y="45"/>
                  </a:lnTo>
                  <a:lnTo>
                    <a:pt x="3" y="45"/>
                  </a:lnTo>
                  <a:lnTo>
                    <a:pt x="0" y="45"/>
                  </a:lnTo>
                  <a:lnTo>
                    <a:pt x="0" y="45"/>
                  </a:lnTo>
                  <a:lnTo>
                    <a:pt x="0" y="45"/>
                  </a:lnTo>
                  <a:lnTo>
                    <a:pt x="0" y="45"/>
                  </a:lnTo>
                  <a:lnTo>
                    <a:pt x="296" y="22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6569075" y="5151438"/>
              <a:ext cx="293688" cy="214313"/>
            </a:xfrm>
            <a:custGeom>
              <a:avLst/>
              <a:gdLst>
                <a:gd name="T0" fmla="*/ 6 w 185"/>
                <a:gd name="T1" fmla="*/ 90 h 135"/>
                <a:gd name="T2" fmla="*/ 6 w 185"/>
                <a:gd name="T3" fmla="*/ 90 h 135"/>
                <a:gd name="T4" fmla="*/ 3 w 185"/>
                <a:gd name="T5" fmla="*/ 93 h 135"/>
                <a:gd name="T6" fmla="*/ 3 w 185"/>
                <a:gd name="T7" fmla="*/ 93 h 135"/>
                <a:gd name="T8" fmla="*/ 3 w 185"/>
                <a:gd name="T9" fmla="*/ 96 h 135"/>
                <a:gd name="T10" fmla="*/ 0 w 185"/>
                <a:gd name="T11" fmla="*/ 99 h 135"/>
                <a:gd name="T12" fmla="*/ 0 w 185"/>
                <a:gd name="T13" fmla="*/ 102 h 135"/>
                <a:gd name="T14" fmla="*/ 0 w 185"/>
                <a:gd name="T15" fmla="*/ 105 h 135"/>
                <a:gd name="T16" fmla="*/ 3 w 185"/>
                <a:gd name="T17" fmla="*/ 108 h 135"/>
                <a:gd name="T18" fmla="*/ 3 w 185"/>
                <a:gd name="T19" fmla="*/ 111 h 135"/>
                <a:gd name="T20" fmla="*/ 3 w 185"/>
                <a:gd name="T21" fmla="*/ 114 h 135"/>
                <a:gd name="T22" fmla="*/ 6 w 185"/>
                <a:gd name="T23" fmla="*/ 117 h 135"/>
                <a:gd name="T24" fmla="*/ 6 w 185"/>
                <a:gd name="T25" fmla="*/ 120 h 135"/>
                <a:gd name="T26" fmla="*/ 9 w 185"/>
                <a:gd name="T27" fmla="*/ 123 h 135"/>
                <a:gd name="T28" fmla="*/ 12 w 185"/>
                <a:gd name="T29" fmla="*/ 126 h 135"/>
                <a:gd name="T30" fmla="*/ 12 w 185"/>
                <a:gd name="T31" fmla="*/ 126 h 135"/>
                <a:gd name="T32" fmla="*/ 15 w 185"/>
                <a:gd name="T33" fmla="*/ 129 h 135"/>
                <a:gd name="T34" fmla="*/ 18 w 185"/>
                <a:gd name="T35" fmla="*/ 132 h 135"/>
                <a:gd name="T36" fmla="*/ 21 w 185"/>
                <a:gd name="T37" fmla="*/ 132 h 135"/>
                <a:gd name="T38" fmla="*/ 21 w 185"/>
                <a:gd name="T39" fmla="*/ 135 h 135"/>
                <a:gd name="T40" fmla="*/ 24 w 185"/>
                <a:gd name="T41" fmla="*/ 135 h 135"/>
                <a:gd name="T42" fmla="*/ 27 w 185"/>
                <a:gd name="T43" fmla="*/ 135 h 135"/>
                <a:gd name="T44" fmla="*/ 30 w 185"/>
                <a:gd name="T45" fmla="*/ 135 h 135"/>
                <a:gd name="T46" fmla="*/ 33 w 185"/>
                <a:gd name="T47" fmla="*/ 135 h 135"/>
                <a:gd name="T48" fmla="*/ 33 w 185"/>
                <a:gd name="T49" fmla="*/ 132 h 135"/>
                <a:gd name="T50" fmla="*/ 182 w 185"/>
                <a:gd name="T51" fmla="*/ 48 h 135"/>
                <a:gd name="T52" fmla="*/ 182 w 185"/>
                <a:gd name="T53" fmla="*/ 48 h 135"/>
                <a:gd name="T54" fmla="*/ 179 w 185"/>
                <a:gd name="T55" fmla="*/ 48 h 135"/>
                <a:gd name="T56" fmla="*/ 176 w 185"/>
                <a:gd name="T57" fmla="*/ 48 h 135"/>
                <a:gd name="T58" fmla="*/ 173 w 185"/>
                <a:gd name="T59" fmla="*/ 48 h 135"/>
                <a:gd name="T60" fmla="*/ 173 w 185"/>
                <a:gd name="T61" fmla="*/ 48 h 135"/>
                <a:gd name="T62" fmla="*/ 170 w 185"/>
                <a:gd name="T63" fmla="*/ 45 h 135"/>
                <a:gd name="T64" fmla="*/ 168 w 185"/>
                <a:gd name="T65" fmla="*/ 45 h 135"/>
                <a:gd name="T66" fmla="*/ 165 w 185"/>
                <a:gd name="T67" fmla="*/ 42 h 135"/>
                <a:gd name="T68" fmla="*/ 162 w 185"/>
                <a:gd name="T69" fmla="*/ 39 h 135"/>
                <a:gd name="T70" fmla="*/ 162 w 185"/>
                <a:gd name="T71" fmla="*/ 36 h 135"/>
                <a:gd name="T72" fmla="*/ 159 w 185"/>
                <a:gd name="T73" fmla="*/ 33 h 135"/>
                <a:gd name="T74" fmla="*/ 156 w 185"/>
                <a:gd name="T75" fmla="*/ 30 h 135"/>
                <a:gd name="T76" fmla="*/ 156 w 185"/>
                <a:gd name="T77" fmla="*/ 27 h 135"/>
                <a:gd name="T78" fmla="*/ 156 w 185"/>
                <a:gd name="T79" fmla="*/ 24 h 135"/>
                <a:gd name="T80" fmla="*/ 153 w 185"/>
                <a:gd name="T81" fmla="*/ 21 h 135"/>
                <a:gd name="T82" fmla="*/ 153 w 185"/>
                <a:gd name="T83" fmla="*/ 18 h 135"/>
                <a:gd name="T84" fmla="*/ 153 w 185"/>
                <a:gd name="T85" fmla="*/ 15 h 135"/>
                <a:gd name="T86" fmla="*/ 153 w 185"/>
                <a:gd name="T87" fmla="*/ 12 h 135"/>
                <a:gd name="T88" fmla="*/ 153 w 185"/>
                <a:gd name="T89" fmla="*/ 12 h 135"/>
                <a:gd name="T90" fmla="*/ 153 w 185"/>
                <a:gd name="T91" fmla="*/ 9 h 135"/>
                <a:gd name="T92" fmla="*/ 153 w 185"/>
                <a:gd name="T93" fmla="*/ 6 h 135"/>
                <a:gd name="T94" fmla="*/ 156 w 185"/>
                <a:gd name="T95" fmla="*/ 3 h 135"/>
                <a:gd name="T96" fmla="*/ 156 w 185"/>
                <a:gd name="T97" fmla="*/ 3 h 135"/>
                <a:gd name="T98" fmla="*/ 159 w 185"/>
                <a:gd name="T9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35">
                  <a:moveTo>
                    <a:pt x="6" y="87"/>
                  </a:moveTo>
                  <a:lnTo>
                    <a:pt x="6" y="90"/>
                  </a:lnTo>
                  <a:lnTo>
                    <a:pt x="6" y="90"/>
                  </a:lnTo>
                  <a:lnTo>
                    <a:pt x="6" y="90"/>
                  </a:lnTo>
                  <a:lnTo>
                    <a:pt x="3" y="90"/>
                  </a:lnTo>
                  <a:lnTo>
                    <a:pt x="3" y="93"/>
                  </a:lnTo>
                  <a:lnTo>
                    <a:pt x="3" y="93"/>
                  </a:lnTo>
                  <a:lnTo>
                    <a:pt x="3" y="93"/>
                  </a:lnTo>
                  <a:lnTo>
                    <a:pt x="3" y="96"/>
                  </a:lnTo>
                  <a:lnTo>
                    <a:pt x="3" y="96"/>
                  </a:lnTo>
                  <a:lnTo>
                    <a:pt x="0" y="96"/>
                  </a:lnTo>
                  <a:lnTo>
                    <a:pt x="0" y="99"/>
                  </a:lnTo>
                  <a:lnTo>
                    <a:pt x="0" y="99"/>
                  </a:lnTo>
                  <a:lnTo>
                    <a:pt x="0" y="102"/>
                  </a:lnTo>
                  <a:lnTo>
                    <a:pt x="0" y="102"/>
                  </a:lnTo>
                  <a:lnTo>
                    <a:pt x="0" y="105"/>
                  </a:lnTo>
                  <a:lnTo>
                    <a:pt x="3" y="105"/>
                  </a:lnTo>
                  <a:lnTo>
                    <a:pt x="3" y="108"/>
                  </a:lnTo>
                  <a:lnTo>
                    <a:pt x="3" y="108"/>
                  </a:lnTo>
                  <a:lnTo>
                    <a:pt x="3" y="111"/>
                  </a:lnTo>
                  <a:lnTo>
                    <a:pt x="3" y="111"/>
                  </a:lnTo>
                  <a:lnTo>
                    <a:pt x="3" y="114"/>
                  </a:lnTo>
                  <a:lnTo>
                    <a:pt x="3" y="114"/>
                  </a:lnTo>
                  <a:lnTo>
                    <a:pt x="6" y="117"/>
                  </a:lnTo>
                  <a:lnTo>
                    <a:pt x="6" y="117"/>
                  </a:lnTo>
                  <a:lnTo>
                    <a:pt x="6" y="120"/>
                  </a:lnTo>
                  <a:lnTo>
                    <a:pt x="9" y="120"/>
                  </a:lnTo>
                  <a:lnTo>
                    <a:pt x="9" y="123"/>
                  </a:lnTo>
                  <a:lnTo>
                    <a:pt x="9" y="123"/>
                  </a:lnTo>
                  <a:lnTo>
                    <a:pt x="12" y="126"/>
                  </a:lnTo>
                  <a:lnTo>
                    <a:pt x="12" y="126"/>
                  </a:lnTo>
                  <a:lnTo>
                    <a:pt x="12" y="126"/>
                  </a:lnTo>
                  <a:lnTo>
                    <a:pt x="15" y="129"/>
                  </a:lnTo>
                  <a:lnTo>
                    <a:pt x="15" y="129"/>
                  </a:lnTo>
                  <a:lnTo>
                    <a:pt x="15" y="129"/>
                  </a:lnTo>
                  <a:lnTo>
                    <a:pt x="18" y="132"/>
                  </a:lnTo>
                  <a:lnTo>
                    <a:pt x="18" y="132"/>
                  </a:lnTo>
                  <a:lnTo>
                    <a:pt x="21" y="132"/>
                  </a:lnTo>
                  <a:lnTo>
                    <a:pt x="21" y="132"/>
                  </a:lnTo>
                  <a:lnTo>
                    <a:pt x="21" y="135"/>
                  </a:lnTo>
                  <a:lnTo>
                    <a:pt x="24" y="135"/>
                  </a:lnTo>
                  <a:lnTo>
                    <a:pt x="24" y="135"/>
                  </a:lnTo>
                  <a:lnTo>
                    <a:pt x="27" y="135"/>
                  </a:lnTo>
                  <a:lnTo>
                    <a:pt x="27" y="135"/>
                  </a:lnTo>
                  <a:lnTo>
                    <a:pt x="27" y="135"/>
                  </a:lnTo>
                  <a:lnTo>
                    <a:pt x="30" y="135"/>
                  </a:lnTo>
                  <a:lnTo>
                    <a:pt x="30" y="135"/>
                  </a:lnTo>
                  <a:lnTo>
                    <a:pt x="33" y="135"/>
                  </a:lnTo>
                  <a:lnTo>
                    <a:pt x="33" y="135"/>
                  </a:lnTo>
                  <a:lnTo>
                    <a:pt x="33" y="132"/>
                  </a:lnTo>
                  <a:lnTo>
                    <a:pt x="185" y="48"/>
                  </a:lnTo>
                  <a:lnTo>
                    <a:pt x="182" y="48"/>
                  </a:lnTo>
                  <a:lnTo>
                    <a:pt x="182" y="48"/>
                  </a:lnTo>
                  <a:lnTo>
                    <a:pt x="182" y="48"/>
                  </a:lnTo>
                  <a:lnTo>
                    <a:pt x="179" y="48"/>
                  </a:lnTo>
                  <a:lnTo>
                    <a:pt x="179" y="48"/>
                  </a:lnTo>
                  <a:lnTo>
                    <a:pt x="179" y="48"/>
                  </a:lnTo>
                  <a:lnTo>
                    <a:pt x="176" y="48"/>
                  </a:lnTo>
                  <a:lnTo>
                    <a:pt x="176" y="48"/>
                  </a:lnTo>
                  <a:lnTo>
                    <a:pt x="173" y="48"/>
                  </a:lnTo>
                  <a:lnTo>
                    <a:pt x="173" y="48"/>
                  </a:lnTo>
                  <a:lnTo>
                    <a:pt x="173" y="48"/>
                  </a:lnTo>
                  <a:lnTo>
                    <a:pt x="170" y="45"/>
                  </a:lnTo>
                  <a:lnTo>
                    <a:pt x="170" y="45"/>
                  </a:lnTo>
                  <a:lnTo>
                    <a:pt x="168" y="45"/>
                  </a:lnTo>
                  <a:lnTo>
                    <a:pt x="168" y="45"/>
                  </a:lnTo>
                  <a:lnTo>
                    <a:pt x="168" y="42"/>
                  </a:lnTo>
                  <a:lnTo>
                    <a:pt x="165" y="42"/>
                  </a:lnTo>
                  <a:lnTo>
                    <a:pt x="165" y="42"/>
                  </a:lnTo>
                  <a:lnTo>
                    <a:pt x="162" y="39"/>
                  </a:lnTo>
                  <a:lnTo>
                    <a:pt x="162" y="39"/>
                  </a:lnTo>
                  <a:lnTo>
                    <a:pt x="162" y="36"/>
                  </a:lnTo>
                  <a:lnTo>
                    <a:pt x="159" y="36"/>
                  </a:lnTo>
                  <a:lnTo>
                    <a:pt x="159" y="33"/>
                  </a:lnTo>
                  <a:lnTo>
                    <a:pt x="159" y="33"/>
                  </a:lnTo>
                  <a:lnTo>
                    <a:pt x="156" y="30"/>
                  </a:lnTo>
                  <a:lnTo>
                    <a:pt x="156" y="30"/>
                  </a:lnTo>
                  <a:lnTo>
                    <a:pt x="156" y="27"/>
                  </a:lnTo>
                  <a:lnTo>
                    <a:pt x="156" y="27"/>
                  </a:lnTo>
                  <a:lnTo>
                    <a:pt x="156" y="24"/>
                  </a:lnTo>
                  <a:lnTo>
                    <a:pt x="153" y="24"/>
                  </a:lnTo>
                  <a:lnTo>
                    <a:pt x="153" y="21"/>
                  </a:lnTo>
                  <a:lnTo>
                    <a:pt x="153" y="21"/>
                  </a:lnTo>
                  <a:lnTo>
                    <a:pt x="153" y="18"/>
                  </a:lnTo>
                  <a:lnTo>
                    <a:pt x="153" y="18"/>
                  </a:lnTo>
                  <a:lnTo>
                    <a:pt x="153" y="15"/>
                  </a:lnTo>
                  <a:lnTo>
                    <a:pt x="153" y="15"/>
                  </a:lnTo>
                  <a:lnTo>
                    <a:pt x="153" y="12"/>
                  </a:lnTo>
                  <a:lnTo>
                    <a:pt x="153" y="12"/>
                  </a:lnTo>
                  <a:lnTo>
                    <a:pt x="153" y="12"/>
                  </a:lnTo>
                  <a:lnTo>
                    <a:pt x="153" y="9"/>
                  </a:lnTo>
                  <a:lnTo>
                    <a:pt x="153" y="9"/>
                  </a:lnTo>
                  <a:lnTo>
                    <a:pt x="153" y="6"/>
                  </a:lnTo>
                  <a:lnTo>
                    <a:pt x="153" y="6"/>
                  </a:lnTo>
                  <a:lnTo>
                    <a:pt x="156" y="6"/>
                  </a:lnTo>
                  <a:lnTo>
                    <a:pt x="156" y="3"/>
                  </a:lnTo>
                  <a:lnTo>
                    <a:pt x="156" y="3"/>
                  </a:lnTo>
                  <a:lnTo>
                    <a:pt x="156" y="3"/>
                  </a:lnTo>
                  <a:lnTo>
                    <a:pt x="159" y="3"/>
                  </a:lnTo>
                  <a:lnTo>
                    <a:pt x="159" y="0"/>
                  </a:lnTo>
                  <a:lnTo>
                    <a:pt x="6" y="8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6388100" y="5508625"/>
              <a:ext cx="133350" cy="350838"/>
            </a:xfrm>
            <a:custGeom>
              <a:avLst/>
              <a:gdLst>
                <a:gd name="T0" fmla="*/ 84 w 84"/>
                <a:gd name="T1" fmla="*/ 9 h 221"/>
                <a:gd name="T2" fmla="*/ 84 w 84"/>
                <a:gd name="T3" fmla="*/ 9 h 221"/>
                <a:gd name="T4" fmla="*/ 84 w 84"/>
                <a:gd name="T5" fmla="*/ 9 h 221"/>
                <a:gd name="T6" fmla="*/ 84 w 84"/>
                <a:gd name="T7" fmla="*/ 6 h 221"/>
                <a:gd name="T8" fmla="*/ 81 w 84"/>
                <a:gd name="T9" fmla="*/ 6 h 221"/>
                <a:gd name="T10" fmla="*/ 81 w 84"/>
                <a:gd name="T11" fmla="*/ 6 h 221"/>
                <a:gd name="T12" fmla="*/ 78 w 84"/>
                <a:gd name="T13" fmla="*/ 6 h 221"/>
                <a:gd name="T14" fmla="*/ 75 w 84"/>
                <a:gd name="T15" fmla="*/ 3 h 221"/>
                <a:gd name="T16" fmla="*/ 72 w 84"/>
                <a:gd name="T17" fmla="*/ 3 h 221"/>
                <a:gd name="T18" fmla="*/ 69 w 84"/>
                <a:gd name="T19" fmla="*/ 3 h 221"/>
                <a:gd name="T20" fmla="*/ 66 w 84"/>
                <a:gd name="T21" fmla="*/ 0 h 221"/>
                <a:gd name="T22" fmla="*/ 63 w 84"/>
                <a:gd name="T23" fmla="*/ 0 h 221"/>
                <a:gd name="T24" fmla="*/ 60 w 84"/>
                <a:gd name="T25" fmla="*/ 0 h 221"/>
                <a:gd name="T26" fmla="*/ 57 w 84"/>
                <a:gd name="T27" fmla="*/ 0 h 221"/>
                <a:gd name="T28" fmla="*/ 54 w 84"/>
                <a:gd name="T29" fmla="*/ 0 h 221"/>
                <a:gd name="T30" fmla="*/ 51 w 84"/>
                <a:gd name="T31" fmla="*/ 0 h 221"/>
                <a:gd name="T32" fmla="*/ 48 w 84"/>
                <a:gd name="T33" fmla="*/ 0 h 221"/>
                <a:gd name="T34" fmla="*/ 45 w 84"/>
                <a:gd name="T35" fmla="*/ 0 h 221"/>
                <a:gd name="T36" fmla="*/ 42 w 84"/>
                <a:gd name="T37" fmla="*/ 0 h 221"/>
                <a:gd name="T38" fmla="*/ 39 w 84"/>
                <a:gd name="T39" fmla="*/ 0 h 221"/>
                <a:gd name="T40" fmla="*/ 39 w 84"/>
                <a:gd name="T41" fmla="*/ 0 h 221"/>
                <a:gd name="T42" fmla="*/ 36 w 84"/>
                <a:gd name="T43" fmla="*/ 0 h 221"/>
                <a:gd name="T44" fmla="*/ 36 w 84"/>
                <a:gd name="T45" fmla="*/ 0 h 221"/>
                <a:gd name="T46" fmla="*/ 33 w 84"/>
                <a:gd name="T47" fmla="*/ 0 h 221"/>
                <a:gd name="T48" fmla="*/ 33 w 84"/>
                <a:gd name="T49" fmla="*/ 3 h 221"/>
                <a:gd name="T50" fmla="*/ 0 w 84"/>
                <a:gd name="T51" fmla="*/ 212 h 221"/>
                <a:gd name="T52" fmla="*/ 0 w 84"/>
                <a:gd name="T53" fmla="*/ 212 h 221"/>
                <a:gd name="T54" fmla="*/ 0 w 84"/>
                <a:gd name="T55" fmla="*/ 212 h 221"/>
                <a:gd name="T56" fmla="*/ 3 w 84"/>
                <a:gd name="T57" fmla="*/ 212 h 221"/>
                <a:gd name="T58" fmla="*/ 3 w 84"/>
                <a:gd name="T59" fmla="*/ 212 h 221"/>
                <a:gd name="T60" fmla="*/ 6 w 84"/>
                <a:gd name="T61" fmla="*/ 212 h 221"/>
                <a:gd name="T62" fmla="*/ 9 w 84"/>
                <a:gd name="T63" fmla="*/ 212 h 221"/>
                <a:gd name="T64" fmla="*/ 12 w 84"/>
                <a:gd name="T65" fmla="*/ 212 h 221"/>
                <a:gd name="T66" fmla="*/ 15 w 84"/>
                <a:gd name="T67" fmla="*/ 212 h 221"/>
                <a:gd name="T68" fmla="*/ 18 w 84"/>
                <a:gd name="T69" fmla="*/ 212 h 221"/>
                <a:gd name="T70" fmla="*/ 21 w 84"/>
                <a:gd name="T71" fmla="*/ 212 h 221"/>
                <a:gd name="T72" fmla="*/ 24 w 84"/>
                <a:gd name="T73" fmla="*/ 212 h 221"/>
                <a:gd name="T74" fmla="*/ 27 w 84"/>
                <a:gd name="T75" fmla="*/ 212 h 221"/>
                <a:gd name="T76" fmla="*/ 30 w 84"/>
                <a:gd name="T77" fmla="*/ 212 h 221"/>
                <a:gd name="T78" fmla="*/ 33 w 84"/>
                <a:gd name="T79" fmla="*/ 215 h 221"/>
                <a:gd name="T80" fmla="*/ 36 w 84"/>
                <a:gd name="T81" fmla="*/ 215 h 221"/>
                <a:gd name="T82" fmla="*/ 39 w 84"/>
                <a:gd name="T83" fmla="*/ 215 h 221"/>
                <a:gd name="T84" fmla="*/ 42 w 84"/>
                <a:gd name="T85" fmla="*/ 215 h 221"/>
                <a:gd name="T86" fmla="*/ 45 w 84"/>
                <a:gd name="T87" fmla="*/ 218 h 221"/>
                <a:gd name="T88" fmla="*/ 45 w 84"/>
                <a:gd name="T89" fmla="*/ 218 h 221"/>
                <a:gd name="T90" fmla="*/ 48 w 84"/>
                <a:gd name="T91" fmla="*/ 218 h 221"/>
                <a:gd name="T92" fmla="*/ 48 w 84"/>
                <a:gd name="T93" fmla="*/ 221 h 221"/>
                <a:gd name="T94" fmla="*/ 51 w 84"/>
                <a:gd name="T95" fmla="*/ 221 h 221"/>
                <a:gd name="T96" fmla="*/ 51 w 84"/>
                <a:gd name="T97" fmla="*/ 221 h 221"/>
                <a:gd name="T98" fmla="*/ 51 w 84"/>
                <a:gd name="T9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 h="221">
                  <a:moveTo>
                    <a:pt x="84" y="9"/>
                  </a:moveTo>
                  <a:lnTo>
                    <a:pt x="84" y="9"/>
                  </a:lnTo>
                  <a:lnTo>
                    <a:pt x="84" y="9"/>
                  </a:lnTo>
                  <a:lnTo>
                    <a:pt x="84" y="9"/>
                  </a:lnTo>
                  <a:lnTo>
                    <a:pt x="84" y="9"/>
                  </a:lnTo>
                  <a:lnTo>
                    <a:pt x="84" y="9"/>
                  </a:lnTo>
                  <a:lnTo>
                    <a:pt x="84" y="9"/>
                  </a:lnTo>
                  <a:lnTo>
                    <a:pt x="84" y="6"/>
                  </a:lnTo>
                  <a:lnTo>
                    <a:pt x="84" y="6"/>
                  </a:lnTo>
                  <a:lnTo>
                    <a:pt x="81" y="6"/>
                  </a:lnTo>
                  <a:lnTo>
                    <a:pt x="81" y="6"/>
                  </a:lnTo>
                  <a:lnTo>
                    <a:pt x="81" y="6"/>
                  </a:lnTo>
                  <a:lnTo>
                    <a:pt x="78" y="6"/>
                  </a:lnTo>
                  <a:lnTo>
                    <a:pt x="78" y="6"/>
                  </a:lnTo>
                  <a:lnTo>
                    <a:pt x="78" y="3"/>
                  </a:lnTo>
                  <a:lnTo>
                    <a:pt x="75" y="3"/>
                  </a:lnTo>
                  <a:lnTo>
                    <a:pt x="75" y="3"/>
                  </a:lnTo>
                  <a:lnTo>
                    <a:pt x="72" y="3"/>
                  </a:lnTo>
                  <a:lnTo>
                    <a:pt x="72" y="3"/>
                  </a:lnTo>
                  <a:lnTo>
                    <a:pt x="69" y="3"/>
                  </a:lnTo>
                  <a:lnTo>
                    <a:pt x="69" y="3"/>
                  </a:lnTo>
                  <a:lnTo>
                    <a:pt x="66" y="0"/>
                  </a:lnTo>
                  <a:lnTo>
                    <a:pt x="66" y="0"/>
                  </a:lnTo>
                  <a:lnTo>
                    <a:pt x="63" y="0"/>
                  </a:lnTo>
                  <a:lnTo>
                    <a:pt x="63" y="0"/>
                  </a:lnTo>
                  <a:lnTo>
                    <a:pt x="60" y="0"/>
                  </a:lnTo>
                  <a:lnTo>
                    <a:pt x="57" y="0"/>
                  </a:lnTo>
                  <a:lnTo>
                    <a:pt x="57" y="0"/>
                  </a:lnTo>
                  <a:lnTo>
                    <a:pt x="54" y="0"/>
                  </a:lnTo>
                  <a:lnTo>
                    <a:pt x="54" y="0"/>
                  </a:lnTo>
                  <a:lnTo>
                    <a:pt x="51" y="0"/>
                  </a:lnTo>
                  <a:lnTo>
                    <a:pt x="51" y="0"/>
                  </a:lnTo>
                  <a:lnTo>
                    <a:pt x="48" y="0"/>
                  </a:lnTo>
                  <a:lnTo>
                    <a:pt x="48" y="0"/>
                  </a:lnTo>
                  <a:lnTo>
                    <a:pt x="45" y="0"/>
                  </a:lnTo>
                  <a:lnTo>
                    <a:pt x="45" y="0"/>
                  </a:lnTo>
                  <a:lnTo>
                    <a:pt x="42" y="0"/>
                  </a:lnTo>
                  <a:lnTo>
                    <a:pt x="42" y="0"/>
                  </a:lnTo>
                  <a:lnTo>
                    <a:pt x="42" y="0"/>
                  </a:lnTo>
                  <a:lnTo>
                    <a:pt x="39" y="0"/>
                  </a:lnTo>
                  <a:lnTo>
                    <a:pt x="39" y="0"/>
                  </a:lnTo>
                  <a:lnTo>
                    <a:pt x="39" y="0"/>
                  </a:lnTo>
                  <a:lnTo>
                    <a:pt x="36" y="0"/>
                  </a:lnTo>
                  <a:lnTo>
                    <a:pt x="36" y="0"/>
                  </a:lnTo>
                  <a:lnTo>
                    <a:pt x="36" y="0"/>
                  </a:lnTo>
                  <a:lnTo>
                    <a:pt x="36" y="0"/>
                  </a:lnTo>
                  <a:lnTo>
                    <a:pt x="36" y="0"/>
                  </a:lnTo>
                  <a:lnTo>
                    <a:pt x="33" y="0"/>
                  </a:lnTo>
                  <a:lnTo>
                    <a:pt x="33" y="0"/>
                  </a:lnTo>
                  <a:lnTo>
                    <a:pt x="33" y="3"/>
                  </a:lnTo>
                  <a:lnTo>
                    <a:pt x="0" y="212"/>
                  </a:lnTo>
                  <a:lnTo>
                    <a:pt x="0" y="212"/>
                  </a:lnTo>
                  <a:lnTo>
                    <a:pt x="0" y="212"/>
                  </a:lnTo>
                  <a:lnTo>
                    <a:pt x="0" y="212"/>
                  </a:lnTo>
                  <a:lnTo>
                    <a:pt x="0" y="212"/>
                  </a:lnTo>
                  <a:lnTo>
                    <a:pt x="0" y="212"/>
                  </a:lnTo>
                  <a:lnTo>
                    <a:pt x="0" y="212"/>
                  </a:lnTo>
                  <a:lnTo>
                    <a:pt x="3" y="212"/>
                  </a:lnTo>
                  <a:lnTo>
                    <a:pt x="3" y="212"/>
                  </a:lnTo>
                  <a:lnTo>
                    <a:pt x="3" y="212"/>
                  </a:lnTo>
                  <a:lnTo>
                    <a:pt x="6" y="212"/>
                  </a:lnTo>
                  <a:lnTo>
                    <a:pt x="6" y="212"/>
                  </a:lnTo>
                  <a:lnTo>
                    <a:pt x="6" y="212"/>
                  </a:lnTo>
                  <a:lnTo>
                    <a:pt x="9" y="212"/>
                  </a:lnTo>
                  <a:lnTo>
                    <a:pt x="9" y="212"/>
                  </a:lnTo>
                  <a:lnTo>
                    <a:pt x="12" y="212"/>
                  </a:lnTo>
                  <a:lnTo>
                    <a:pt x="12" y="212"/>
                  </a:lnTo>
                  <a:lnTo>
                    <a:pt x="15" y="212"/>
                  </a:lnTo>
                  <a:lnTo>
                    <a:pt x="15" y="212"/>
                  </a:lnTo>
                  <a:lnTo>
                    <a:pt x="18" y="212"/>
                  </a:lnTo>
                  <a:lnTo>
                    <a:pt x="18" y="212"/>
                  </a:lnTo>
                  <a:lnTo>
                    <a:pt x="21" y="212"/>
                  </a:lnTo>
                  <a:lnTo>
                    <a:pt x="21" y="212"/>
                  </a:lnTo>
                  <a:lnTo>
                    <a:pt x="24" y="212"/>
                  </a:lnTo>
                  <a:lnTo>
                    <a:pt x="24" y="212"/>
                  </a:lnTo>
                  <a:lnTo>
                    <a:pt x="27" y="212"/>
                  </a:lnTo>
                  <a:lnTo>
                    <a:pt x="27" y="212"/>
                  </a:lnTo>
                  <a:lnTo>
                    <a:pt x="30" y="212"/>
                  </a:lnTo>
                  <a:lnTo>
                    <a:pt x="30" y="212"/>
                  </a:lnTo>
                  <a:lnTo>
                    <a:pt x="33" y="215"/>
                  </a:lnTo>
                  <a:lnTo>
                    <a:pt x="33" y="215"/>
                  </a:lnTo>
                  <a:lnTo>
                    <a:pt x="36" y="215"/>
                  </a:lnTo>
                  <a:lnTo>
                    <a:pt x="36" y="215"/>
                  </a:lnTo>
                  <a:lnTo>
                    <a:pt x="39" y="215"/>
                  </a:lnTo>
                  <a:lnTo>
                    <a:pt x="39" y="215"/>
                  </a:lnTo>
                  <a:lnTo>
                    <a:pt x="42" y="215"/>
                  </a:lnTo>
                  <a:lnTo>
                    <a:pt x="42" y="218"/>
                  </a:lnTo>
                  <a:lnTo>
                    <a:pt x="45" y="218"/>
                  </a:lnTo>
                  <a:lnTo>
                    <a:pt x="45" y="218"/>
                  </a:lnTo>
                  <a:lnTo>
                    <a:pt x="45" y="218"/>
                  </a:lnTo>
                  <a:lnTo>
                    <a:pt x="48" y="218"/>
                  </a:lnTo>
                  <a:lnTo>
                    <a:pt x="48" y="218"/>
                  </a:lnTo>
                  <a:lnTo>
                    <a:pt x="48" y="218"/>
                  </a:lnTo>
                  <a:lnTo>
                    <a:pt x="48" y="221"/>
                  </a:lnTo>
                  <a:lnTo>
                    <a:pt x="48" y="221"/>
                  </a:lnTo>
                  <a:lnTo>
                    <a:pt x="51" y="221"/>
                  </a:lnTo>
                  <a:lnTo>
                    <a:pt x="51" y="221"/>
                  </a:lnTo>
                  <a:lnTo>
                    <a:pt x="51" y="221"/>
                  </a:lnTo>
                  <a:lnTo>
                    <a:pt x="51" y="221"/>
                  </a:lnTo>
                  <a:lnTo>
                    <a:pt x="51" y="221"/>
                  </a:lnTo>
                  <a:lnTo>
                    <a:pt x="84" y="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Oval 63"/>
            <p:cNvSpPr>
              <a:spLocks noChangeArrowheads="1"/>
            </p:cNvSpPr>
            <p:nvPr/>
          </p:nvSpPr>
          <p:spPr bwMode="auto">
            <a:xfrm>
              <a:off x="5646738" y="4814888"/>
              <a:ext cx="290513" cy="2889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5727700" y="4510088"/>
              <a:ext cx="104775" cy="366713"/>
            </a:xfrm>
            <a:custGeom>
              <a:avLst/>
              <a:gdLst>
                <a:gd name="T0" fmla="*/ 12 w 66"/>
                <a:gd name="T1" fmla="*/ 219 h 231"/>
                <a:gd name="T2" fmla="*/ 12 w 66"/>
                <a:gd name="T3" fmla="*/ 219 h 231"/>
                <a:gd name="T4" fmla="*/ 15 w 66"/>
                <a:gd name="T5" fmla="*/ 222 h 231"/>
                <a:gd name="T6" fmla="*/ 15 w 66"/>
                <a:gd name="T7" fmla="*/ 225 h 231"/>
                <a:gd name="T8" fmla="*/ 18 w 66"/>
                <a:gd name="T9" fmla="*/ 225 h 231"/>
                <a:gd name="T10" fmla="*/ 18 w 66"/>
                <a:gd name="T11" fmla="*/ 228 h 231"/>
                <a:gd name="T12" fmla="*/ 21 w 66"/>
                <a:gd name="T13" fmla="*/ 228 h 231"/>
                <a:gd name="T14" fmla="*/ 24 w 66"/>
                <a:gd name="T15" fmla="*/ 231 h 231"/>
                <a:gd name="T16" fmla="*/ 27 w 66"/>
                <a:gd name="T17" fmla="*/ 231 h 231"/>
                <a:gd name="T18" fmla="*/ 30 w 66"/>
                <a:gd name="T19" fmla="*/ 231 h 231"/>
                <a:gd name="T20" fmla="*/ 33 w 66"/>
                <a:gd name="T21" fmla="*/ 231 h 231"/>
                <a:gd name="T22" fmla="*/ 36 w 66"/>
                <a:gd name="T23" fmla="*/ 231 h 231"/>
                <a:gd name="T24" fmla="*/ 39 w 66"/>
                <a:gd name="T25" fmla="*/ 231 h 231"/>
                <a:gd name="T26" fmla="*/ 45 w 66"/>
                <a:gd name="T27" fmla="*/ 231 h 231"/>
                <a:gd name="T28" fmla="*/ 48 w 66"/>
                <a:gd name="T29" fmla="*/ 231 h 231"/>
                <a:gd name="T30" fmla="*/ 51 w 66"/>
                <a:gd name="T31" fmla="*/ 231 h 231"/>
                <a:gd name="T32" fmla="*/ 54 w 66"/>
                <a:gd name="T33" fmla="*/ 228 h 231"/>
                <a:gd name="T34" fmla="*/ 54 w 66"/>
                <a:gd name="T35" fmla="*/ 228 h 231"/>
                <a:gd name="T36" fmla="*/ 57 w 66"/>
                <a:gd name="T37" fmla="*/ 225 h 231"/>
                <a:gd name="T38" fmla="*/ 60 w 66"/>
                <a:gd name="T39" fmla="*/ 225 h 231"/>
                <a:gd name="T40" fmla="*/ 63 w 66"/>
                <a:gd name="T41" fmla="*/ 222 h 231"/>
                <a:gd name="T42" fmla="*/ 63 w 66"/>
                <a:gd name="T43" fmla="*/ 219 h 231"/>
                <a:gd name="T44" fmla="*/ 63 w 66"/>
                <a:gd name="T45" fmla="*/ 219 h 231"/>
                <a:gd name="T46" fmla="*/ 63 w 66"/>
                <a:gd name="T47" fmla="*/ 216 h 231"/>
                <a:gd name="T48" fmla="*/ 66 w 66"/>
                <a:gd name="T49" fmla="*/ 213 h 231"/>
                <a:gd name="T50" fmla="*/ 54 w 66"/>
                <a:gd name="T51" fmla="*/ 0 h 231"/>
                <a:gd name="T52" fmla="*/ 54 w 66"/>
                <a:gd name="T53" fmla="*/ 3 h 231"/>
                <a:gd name="T54" fmla="*/ 51 w 66"/>
                <a:gd name="T55" fmla="*/ 6 h 231"/>
                <a:gd name="T56" fmla="*/ 51 w 66"/>
                <a:gd name="T57" fmla="*/ 6 h 231"/>
                <a:gd name="T58" fmla="*/ 51 w 66"/>
                <a:gd name="T59" fmla="*/ 9 h 231"/>
                <a:gd name="T60" fmla="*/ 48 w 66"/>
                <a:gd name="T61" fmla="*/ 12 h 231"/>
                <a:gd name="T62" fmla="*/ 45 w 66"/>
                <a:gd name="T63" fmla="*/ 12 h 231"/>
                <a:gd name="T64" fmla="*/ 42 w 66"/>
                <a:gd name="T65" fmla="*/ 15 h 231"/>
                <a:gd name="T66" fmla="*/ 39 w 66"/>
                <a:gd name="T67" fmla="*/ 15 h 231"/>
                <a:gd name="T68" fmla="*/ 36 w 66"/>
                <a:gd name="T69" fmla="*/ 15 h 231"/>
                <a:gd name="T70" fmla="*/ 33 w 66"/>
                <a:gd name="T71" fmla="*/ 18 h 231"/>
                <a:gd name="T72" fmla="*/ 30 w 66"/>
                <a:gd name="T73" fmla="*/ 18 h 231"/>
                <a:gd name="T74" fmla="*/ 27 w 66"/>
                <a:gd name="T75" fmla="*/ 18 h 231"/>
                <a:gd name="T76" fmla="*/ 24 w 66"/>
                <a:gd name="T77" fmla="*/ 18 h 231"/>
                <a:gd name="T78" fmla="*/ 21 w 66"/>
                <a:gd name="T79" fmla="*/ 18 h 231"/>
                <a:gd name="T80" fmla="*/ 18 w 66"/>
                <a:gd name="T81" fmla="*/ 18 h 231"/>
                <a:gd name="T82" fmla="*/ 15 w 66"/>
                <a:gd name="T83" fmla="*/ 15 h 231"/>
                <a:gd name="T84" fmla="*/ 12 w 66"/>
                <a:gd name="T85" fmla="*/ 15 h 231"/>
                <a:gd name="T86" fmla="*/ 9 w 66"/>
                <a:gd name="T87" fmla="*/ 15 h 231"/>
                <a:gd name="T88" fmla="*/ 6 w 66"/>
                <a:gd name="T89" fmla="*/ 12 h 231"/>
                <a:gd name="T90" fmla="*/ 6 w 66"/>
                <a:gd name="T91" fmla="*/ 12 h 231"/>
                <a:gd name="T92" fmla="*/ 3 w 66"/>
                <a:gd name="T93" fmla="*/ 9 h 231"/>
                <a:gd name="T94" fmla="*/ 3 w 66"/>
                <a:gd name="T95" fmla="*/ 6 h 231"/>
                <a:gd name="T96" fmla="*/ 0 w 66"/>
                <a:gd name="T97" fmla="*/ 6 h 231"/>
                <a:gd name="T98" fmla="*/ 0 w 66"/>
                <a:gd name="T99" fmla="*/ 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231">
                  <a:moveTo>
                    <a:pt x="12" y="216"/>
                  </a:moveTo>
                  <a:lnTo>
                    <a:pt x="12" y="219"/>
                  </a:lnTo>
                  <a:lnTo>
                    <a:pt x="12" y="219"/>
                  </a:lnTo>
                  <a:lnTo>
                    <a:pt x="12" y="219"/>
                  </a:lnTo>
                  <a:lnTo>
                    <a:pt x="15" y="222"/>
                  </a:lnTo>
                  <a:lnTo>
                    <a:pt x="15" y="222"/>
                  </a:lnTo>
                  <a:lnTo>
                    <a:pt x="15" y="222"/>
                  </a:lnTo>
                  <a:lnTo>
                    <a:pt x="15" y="225"/>
                  </a:lnTo>
                  <a:lnTo>
                    <a:pt x="15" y="225"/>
                  </a:lnTo>
                  <a:lnTo>
                    <a:pt x="18" y="225"/>
                  </a:lnTo>
                  <a:lnTo>
                    <a:pt x="18" y="225"/>
                  </a:lnTo>
                  <a:lnTo>
                    <a:pt x="18" y="228"/>
                  </a:lnTo>
                  <a:lnTo>
                    <a:pt x="21" y="228"/>
                  </a:lnTo>
                  <a:lnTo>
                    <a:pt x="21" y="228"/>
                  </a:lnTo>
                  <a:lnTo>
                    <a:pt x="24" y="228"/>
                  </a:lnTo>
                  <a:lnTo>
                    <a:pt x="24" y="231"/>
                  </a:lnTo>
                  <a:lnTo>
                    <a:pt x="27" y="231"/>
                  </a:lnTo>
                  <a:lnTo>
                    <a:pt x="27" y="231"/>
                  </a:lnTo>
                  <a:lnTo>
                    <a:pt x="30" y="231"/>
                  </a:lnTo>
                  <a:lnTo>
                    <a:pt x="30" y="231"/>
                  </a:lnTo>
                  <a:lnTo>
                    <a:pt x="33" y="231"/>
                  </a:lnTo>
                  <a:lnTo>
                    <a:pt x="33" y="231"/>
                  </a:lnTo>
                  <a:lnTo>
                    <a:pt x="36" y="231"/>
                  </a:lnTo>
                  <a:lnTo>
                    <a:pt x="36" y="231"/>
                  </a:lnTo>
                  <a:lnTo>
                    <a:pt x="39" y="231"/>
                  </a:lnTo>
                  <a:lnTo>
                    <a:pt x="39" y="231"/>
                  </a:lnTo>
                  <a:lnTo>
                    <a:pt x="42" y="231"/>
                  </a:lnTo>
                  <a:lnTo>
                    <a:pt x="45" y="231"/>
                  </a:lnTo>
                  <a:lnTo>
                    <a:pt x="45" y="231"/>
                  </a:lnTo>
                  <a:lnTo>
                    <a:pt x="48" y="231"/>
                  </a:lnTo>
                  <a:lnTo>
                    <a:pt x="48" y="231"/>
                  </a:lnTo>
                  <a:lnTo>
                    <a:pt x="51" y="231"/>
                  </a:lnTo>
                  <a:lnTo>
                    <a:pt x="51" y="228"/>
                  </a:lnTo>
                  <a:lnTo>
                    <a:pt x="54" y="228"/>
                  </a:lnTo>
                  <a:lnTo>
                    <a:pt x="54" y="228"/>
                  </a:lnTo>
                  <a:lnTo>
                    <a:pt x="54" y="228"/>
                  </a:lnTo>
                  <a:lnTo>
                    <a:pt x="57" y="228"/>
                  </a:lnTo>
                  <a:lnTo>
                    <a:pt x="57" y="225"/>
                  </a:lnTo>
                  <a:lnTo>
                    <a:pt x="60" y="225"/>
                  </a:lnTo>
                  <a:lnTo>
                    <a:pt x="60" y="225"/>
                  </a:lnTo>
                  <a:lnTo>
                    <a:pt x="60" y="222"/>
                  </a:lnTo>
                  <a:lnTo>
                    <a:pt x="63" y="222"/>
                  </a:lnTo>
                  <a:lnTo>
                    <a:pt x="63" y="222"/>
                  </a:lnTo>
                  <a:lnTo>
                    <a:pt x="63" y="219"/>
                  </a:lnTo>
                  <a:lnTo>
                    <a:pt x="63" y="219"/>
                  </a:lnTo>
                  <a:lnTo>
                    <a:pt x="63" y="219"/>
                  </a:lnTo>
                  <a:lnTo>
                    <a:pt x="63" y="216"/>
                  </a:lnTo>
                  <a:lnTo>
                    <a:pt x="63" y="216"/>
                  </a:lnTo>
                  <a:lnTo>
                    <a:pt x="66" y="216"/>
                  </a:lnTo>
                  <a:lnTo>
                    <a:pt x="66" y="213"/>
                  </a:lnTo>
                  <a:lnTo>
                    <a:pt x="54" y="0"/>
                  </a:lnTo>
                  <a:lnTo>
                    <a:pt x="54" y="0"/>
                  </a:lnTo>
                  <a:lnTo>
                    <a:pt x="54" y="3"/>
                  </a:lnTo>
                  <a:lnTo>
                    <a:pt x="54" y="3"/>
                  </a:lnTo>
                  <a:lnTo>
                    <a:pt x="54" y="3"/>
                  </a:lnTo>
                  <a:lnTo>
                    <a:pt x="51" y="6"/>
                  </a:lnTo>
                  <a:lnTo>
                    <a:pt x="51" y="6"/>
                  </a:lnTo>
                  <a:lnTo>
                    <a:pt x="51" y="6"/>
                  </a:lnTo>
                  <a:lnTo>
                    <a:pt x="51" y="9"/>
                  </a:lnTo>
                  <a:lnTo>
                    <a:pt x="51" y="9"/>
                  </a:lnTo>
                  <a:lnTo>
                    <a:pt x="48" y="9"/>
                  </a:lnTo>
                  <a:lnTo>
                    <a:pt x="48" y="12"/>
                  </a:lnTo>
                  <a:lnTo>
                    <a:pt x="48" y="12"/>
                  </a:lnTo>
                  <a:lnTo>
                    <a:pt x="45" y="12"/>
                  </a:lnTo>
                  <a:lnTo>
                    <a:pt x="45" y="12"/>
                  </a:lnTo>
                  <a:lnTo>
                    <a:pt x="42" y="15"/>
                  </a:lnTo>
                  <a:lnTo>
                    <a:pt x="42" y="15"/>
                  </a:lnTo>
                  <a:lnTo>
                    <a:pt x="39" y="15"/>
                  </a:lnTo>
                  <a:lnTo>
                    <a:pt x="39" y="15"/>
                  </a:lnTo>
                  <a:lnTo>
                    <a:pt x="36" y="15"/>
                  </a:lnTo>
                  <a:lnTo>
                    <a:pt x="36" y="18"/>
                  </a:lnTo>
                  <a:lnTo>
                    <a:pt x="33" y="18"/>
                  </a:lnTo>
                  <a:lnTo>
                    <a:pt x="33" y="18"/>
                  </a:lnTo>
                  <a:lnTo>
                    <a:pt x="30" y="18"/>
                  </a:lnTo>
                  <a:lnTo>
                    <a:pt x="30" y="18"/>
                  </a:lnTo>
                  <a:lnTo>
                    <a:pt x="27" y="18"/>
                  </a:lnTo>
                  <a:lnTo>
                    <a:pt x="27" y="18"/>
                  </a:lnTo>
                  <a:lnTo>
                    <a:pt x="24" y="18"/>
                  </a:lnTo>
                  <a:lnTo>
                    <a:pt x="21" y="18"/>
                  </a:lnTo>
                  <a:lnTo>
                    <a:pt x="21" y="18"/>
                  </a:lnTo>
                  <a:lnTo>
                    <a:pt x="18" y="18"/>
                  </a:lnTo>
                  <a:lnTo>
                    <a:pt x="18" y="18"/>
                  </a:lnTo>
                  <a:lnTo>
                    <a:pt x="15" y="18"/>
                  </a:lnTo>
                  <a:lnTo>
                    <a:pt x="15" y="15"/>
                  </a:lnTo>
                  <a:lnTo>
                    <a:pt x="12" y="15"/>
                  </a:lnTo>
                  <a:lnTo>
                    <a:pt x="12" y="15"/>
                  </a:lnTo>
                  <a:lnTo>
                    <a:pt x="9" y="15"/>
                  </a:lnTo>
                  <a:lnTo>
                    <a:pt x="9" y="15"/>
                  </a:lnTo>
                  <a:lnTo>
                    <a:pt x="9" y="12"/>
                  </a:lnTo>
                  <a:lnTo>
                    <a:pt x="6" y="12"/>
                  </a:lnTo>
                  <a:lnTo>
                    <a:pt x="6" y="12"/>
                  </a:lnTo>
                  <a:lnTo>
                    <a:pt x="6" y="12"/>
                  </a:lnTo>
                  <a:lnTo>
                    <a:pt x="3" y="9"/>
                  </a:lnTo>
                  <a:lnTo>
                    <a:pt x="3" y="9"/>
                  </a:lnTo>
                  <a:lnTo>
                    <a:pt x="3" y="9"/>
                  </a:lnTo>
                  <a:lnTo>
                    <a:pt x="3" y="6"/>
                  </a:lnTo>
                  <a:lnTo>
                    <a:pt x="3" y="6"/>
                  </a:lnTo>
                  <a:lnTo>
                    <a:pt x="0" y="6"/>
                  </a:lnTo>
                  <a:lnTo>
                    <a:pt x="0" y="3"/>
                  </a:lnTo>
                  <a:lnTo>
                    <a:pt x="0" y="3"/>
                  </a:lnTo>
                  <a:lnTo>
                    <a:pt x="12" y="21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Oval 65"/>
            <p:cNvSpPr>
              <a:spLocks noChangeArrowheads="1"/>
            </p:cNvSpPr>
            <p:nvPr/>
          </p:nvSpPr>
          <p:spPr bwMode="auto">
            <a:xfrm>
              <a:off x="3779838" y="3327400"/>
              <a:ext cx="252413" cy="252413"/>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3994150" y="3465513"/>
              <a:ext cx="650875" cy="357188"/>
            </a:xfrm>
            <a:custGeom>
              <a:avLst/>
              <a:gdLst>
                <a:gd name="T0" fmla="*/ 21 w 410"/>
                <a:gd name="T1" fmla="*/ 0 h 225"/>
                <a:gd name="T2" fmla="*/ 21 w 410"/>
                <a:gd name="T3" fmla="*/ 0 h 225"/>
                <a:gd name="T4" fmla="*/ 21 w 410"/>
                <a:gd name="T5" fmla="*/ 0 h 225"/>
                <a:gd name="T6" fmla="*/ 18 w 410"/>
                <a:gd name="T7" fmla="*/ 3 h 225"/>
                <a:gd name="T8" fmla="*/ 18 w 410"/>
                <a:gd name="T9" fmla="*/ 3 h 225"/>
                <a:gd name="T10" fmla="*/ 18 w 410"/>
                <a:gd name="T11" fmla="*/ 6 h 225"/>
                <a:gd name="T12" fmla="*/ 15 w 410"/>
                <a:gd name="T13" fmla="*/ 6 h 225"/>
                <a:gd name="T14" fmla="*/ 15 w 410"/>
                <a:gd name="T15" fmla="*/ 9 h 225"/>
                <a:gd name="T16" fmla="*/ 12 w 410"/>
                <a:gd name="T17" fmla="*/ 12 h 225"/>
                <a:gd name="T18" fmla="*/ 12 w 410"/>
                <a:gd name="T19" fmla="*/ 15 h 225"/>
                <a:gd name="T20" fmla="*/ 9 w 410"/>
                <a:gd name="T21" fmla="*/ 18 h 225"/>
                <a:gd name="T22" fmla="*/ 9 w 410"/>
                <a:gd name="T23" fmla="*/ 18 h 225"/>
                <a:gd name="T24" fmla="*/ 6 w 410"/>
                <a:gd name="T25" fmla="*/ 21 h 225"/>
                <a:gd name="T26" fmla="*/ 6 w 410"/>
                <a:gd name="T27" fmla="*/ 24 h 225"/>
                <a:gd name="T28" fmla="*/ 3 w 410"/>
                <a:gd name="T29" fmla="*/ 27 h 225"/>
                <a:gd name="T30" fmla="*/ 3 w 410"/>
                <a:gd name="T31" fmla="*/ 30 h 225"/>
                <a:gd name="T32" fmla="*/ 3 w 410"/>
                <a:gd name="T33" fmla="*/ 33 h 225"/>
                <a:gd name="T34" fmla="*/ 0 w 410"/>
                <a:gd name="T35" fmla="*/ 36 h 225"/>
                <a:gd name="T36" fmla="*/ 0 w 410"/>
                <a:gd name="T37" fmla="*/ 39 h 225"/>
                <a:gd name="T38" fmla="*/ 0 w 410"/>
                <a:gd name="T39" fmla="*/ 42 h 225"/>
                <a:gd name="T40" fmla="*/ 0 w 410"/>
                <a:gd name="T41" fmla="*/ 42 h 225"/>
                <a:gd name="T42" fmla="*/ 0 w 410"/>
                <a:gd name="T43" fmla="*/ 45 h 225"/>
                <a:gd name="T44" fmla="*/ 0 w 410"/>
                <a:gd name="T45" fmla="*/ 45 h 225"/>
                <a:gd name="T46" fmla="*/ 0 w 410"/>
                <a:gd name="T47" fmla="*/ 48 h 225"/>
                <a:gd name="T48" fmla="*/ 0 w 410"/>
                <a:gd name="T49" fmla="*/ 48 h 225"/>
                <a:gd name="T50" fmla="*/ 389 w 410"/>
                <a:gd name="T51" fmla="*/ 222 h 225"/>
                <a:gd name="T52" fmla="*/ 389 w 410"/>
                <a:gd name="T53" fmla="*/ 222 h 225"/>
                <a:gd name="T54" fmla="*/ 389 w 410"/>
                <a:gd name="T55" fmla="*/ 222 h 225"/>
                <a:gd name="T56" fmla="*/ 389 w 410"/>
                <a:gd name="T57" fmla="*/ 219 h 225"/>
                <a:gd name="T58" fmla="*/ 389 w 410"/>
                <a:gd name="T59" fmla="*/ 219 h 225"/>
                <a:gd name="T60" fmla="*/ 389 w 410"/>
                <a:gd name="T61" fmla="*/ 216 h 225"/>
                <a:gd name="T62" fmla="*/ 389 w 410"/>
                <a:gd name="T63" fmla="*/ 213 h 225"/>
                <a:gd name="T64" fmla="*/ 389 w 410"/>
                <a:gd name="T65" fmla="*/ 213 h 225"/>
                <a:gd name="T66" fmla="*/ 389 w 410"/>
                <a:gd name="T67" fmla="*/ 210 h 225"/>
                <a:gd name="T68" fmla="*/ 392 w 410"/>
                <a:gd name="T69" fmla="*/ 207 h 225"/>
                <a:gd name="T70" fmla="*/ 392 w 410"/>
                <a:gd name="T71" fmla="*/ 204 h 225"/>
                <a:gd name="T72" fmla="*/ 395 w 410"/>
                <a:gd name="T73" fmla="*/ 201 h 225"/>
                <a:gd name="T74" fmla="*/ 395 w 410"/>
                <a:gd name="T75" fmla="*/ 198 h 225"/>
                <a:gd name="T76" fmla="*/ 398 w 410"/>
                <a:gd name="T77" fmla="*/ 195 h 225"/>
                <a:gd name="T78" fmla="*/ 398 w 410"/>
                <a:gd name="T79" fmla="*/ 192 h 225"/>
                <a:gd name="T80" fmla="*/ 401 w 410"/>
                <a:gd name="T81" fmla="*/ 189 h 225"/>
                <a:gd name="T82" fmla="*/ 401 w 410"/>
                <a:gd name="T83" fmla="*/ 186 h 225"/>
                <a:gd name="T84" fmla="*/ 401 w 410"/>
                <a:gd name="T85" fmla="*/ 183 h 225"/>
                <a:gd name="T86" fmla="*/ 404 w 410"/>
                <a:gd name="T87" fmla="*/ 183 h 225"/>
                <a:gd name="T88" fmla="*/ 404 w 410"/>
                <a:gd name="T89" fmla="*/ 180 h 225"/>
                <a:gd name="T90" fmla="*/ 407 w 410"/>
                <a:gd name="T91" fmla="*/ 177 h 225"/>
                <a:gd name="T92" fmla="*/ 407 w 410"/>
                <a:gd name="T93" fmla="*/ 177 h 225"/>
                <a:gd name="T94" fmla="*/ 410 w 410"/>
                <a:gd name="T95" fmla="*/ 177 h 225"/>
                <a:gd name="T96" fmla="*/ 410 w 410"/>
                <a:gd name="T97" fmla="*/ 177 h 225"/>
                <a:gd name="T98" fmla="*/ 410 w 410"/>
                <a:gd name="T99" fmla="*/ 17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225">
                  <a:moveTo>
                    <a:pt x="24" y="0"/>
                  </a:moveTo>
                  <a:lnTo>
                    <a:pt x="21" y="0"/>
                  </a:lnTo>
                  <a:lnTo>
                    <a:pt x="21" y="0"/>
                  </a:lnTo>
                  <a:lnTo>
                    <a:pt x="21" y="0"/>
                  </a:lnTo>
                  <a:lnTo>
                    <a:pt x="21" y="0"/>
                  </a:lnTo>
                  <a:lnTo>
                    <a:pt x="21" y="0"/>
                  </a:lnTo>
                  <a:lnTo>
                    <a:pt x="21" y="0"/>
                  </a:lnTo>
                  <a:lnTo>
                    <a:pt x="18" y="3"/>
                  </a:lnTo>
                  <a:lnTo>
                    <a:pt x="18" y="3"/>
                  </a:lnTo>
                  <a:lnTo>
                    <a:pt x="18" y="3"/>
                  </a:lnTo>
                  <a:lnTo>
                    <a:pt x="18" y="3"/>
                  </a:lnTo>
                  <a:lnTo>
                    <a:pt x="18" y="6"/>
                  </a:lnTo>
                  <a:lnTo>
                    <a:pt x="15" y="6"/>
                  </a:lnTo>
                  <a:lnTo>
                    <a:pt x="15" y="6"/>
                  </a:lnTo>
                  <a:lnTo>
                    <a:pt x="15" y="9"/>
                  </a:lnTo>
                  <a:lnTo>
                    <a:pt x="15" y="9"/>
                  </a:lnTo>
                  <a:lnTo>
                    <a:pt x="12" y="9"/>
                  </a:lnTo>
                  <a:lnTo>
                    <a:pt x="12" y="12"/>
                  </a:lnTo>
                  <a:lnTo>
                    <a:pt x="12" y="12"/>
                  </a:lnTo>
                  <a:lnTo>
                    <a:pt x="12" y="15"/>
                  </a:lnTo>
                  <a:lnTo>
                    <a:pt x="9" y="15"/>
                  </a:lnTo>
                  <a:lnTo>
                    <a:pt x="9" y="18"/>
                  </a:lnTo>
                  <a:lnTo>
                    <a:pt x="9" y="18"/>
                  </a:lnTo>
                  <a:lnTo>
                    <a:pt x="9" y="18"/>
                  </a:lnTo>
                  <a:lnTo>
                    <a:pt x="6" y="21"/>
                  </a:lnTo>
                  <a:lnTo>
                    <a:pt x="6" y="21"/>
                  </a:lnTo>
                  <a:lnTo>
                    <a:pt x="6" y="24"/>
                  </a:lnTo>
                  <a:lnTo>
                    <a:pt x="6" y="24"/>
                  </a:lnTo>
                  <a:lnTo>
                    <a:pt x="6" y="27"/>
                  </a:lnTo>
                  <a:lnTo>
                    <a:pt x="3" y="27"/>
                  </a:lnTo>
                  <a:lnTo>
                    <a:pt x="3" y="30"/>
                  </a:lnTo>
                  <a:lnTo>
                    <a:pt x="3" y="30"/>
                  </a:lnTo>
                  <a:lnTo>
                    <a:pt x="3" y="33"/>
                  </a:lnTo>
                  <a:lnTo>
                    <a:pt x="3" y="33"/>
                  </a:lnTo>
                  <a:lnTo>
                    <a:pt x="3" y="36"/>
                  </a:lnTo>
                  <a:lnTo>
                    <a:pt x="0" y="36"/>
                  </a:lnTo>
                  <a:lnTo>
                    <a:pt x="0" y="39"/>
                  </a:lnTo>
                  <a:lnTo>
                    <a:pt x="0" y="39"/>
                  </a:lnTo>
                  <a:lnTo>
                    <a:pt x="0" y="39"/>
                  </a:lnTo>
                  <a:lnTo>
                    <a:pt x="0" y="42"/>
                  </a:lnTo>
                  <a:lnTo>
                    <a:pt x="0" y="42"/>
                  </a:lnTo>
                  <a:lnTo>
                    <a:pt x="0" y="42"/>
                  </a:lnTo>
                  <a:lnTo>
                    <a:pt x="0" y="45"/>
                  </a:lnTo>
                  <a:lnTo>
                    <a:pt x="0" y="45"/>
                  </a:lnTo>
                  <a:lnTo>
                    <a:pt x="0" y="45"/>
                  </a:lnTo>
                  <a:lnTo>
                    <a:pt x="0" y="45"/>
                  </a:lnTo>
                  <a:lnTo>
                    <a:pt x="0" y="48"/>
                  </a:lnTo>
                  <a:lnTo>
                    <a:pt x="0" y="48"/>
                  </a:lnTo>
                  <a:lnTo>
                    <a:pt x="0" y="48"/>
                  </a:lnTo>
                  <a:lnTo>
                    <a:pt x="0" y="48"/>
                  </a:lnTo>
                  <a:lnTo>
                    <a:pt x="389" y="225"/>
                  </a:lnTo>
                  <a:lnTo>
                    <a:pt x="389" y="222"/>
                  </a:lnTo>
                  <a:lnTo>
                    <a:pt x="389" y="222"/>
                  </a:lnTo>
                  <a:lnTo>
                    <a:pt x="389" y="222"/>
                  </a:lnTo>
                  <a:lnTo>
                    <a:pt x="389" y="222"/>
                  </a:lnTo>
                  <a:lnTo>
                    <a:pt x="389" y="222"/>
                  </a:lnTo>
                  <a:lnTo>
                    <a:pt x="389" y="222"/>
                  </a:lnTo>
                  <a:lnTo>
                    <a:pt x="389" y="219"/>
                  </a:lnTo>
                  <a:lnTo>
                    <a:pt x="389" y="219"/>
                  </a:lnTo>
                  <a:lnTo>
                    <a:pt x="389" y="219"/>
                  </a:lnTo>
                  <a:lnTo>
                    <a:pt x="389" y="219"/>
                  </a:lnTo>
                  <a:lnTo>
                    <a:pt x="389" y="216"/>
                  </a:lnTo>
                  <a:lnTo>
                    <a:pt x="389" y="216"/>
                  </a:lnTo>
                  <a:lnTo>
                    <a:pt x="389" y="213"/>
                  </a:lnTo>
                  <a:lnTo>
                    <a:pt x="389" y="213"/>
                  </a:lnTo>
                  <a:lnTo>
                    <a:pt x="389" y="213"/>
                  </a:lnTo>
                  <a:lnTo>
                    <a:pt x="389" y="210"/>
                  </a:lnTo>
                  <a:lnTo>
                    <a:pt x="389" y="210"/>
                  </a:lnTo>
                  <a:lnTo>
                    <a:pt x="392" y="207"/>
                  </a:lnTo>
                  <a:lnTo>
                    <a:pt x="392" y="207"/>
                  </a:lnTo>
                  <a:lnTo>
                    <a:pt x="392" y="204"/>
                  </a:lnTo>
                  <a:lnTo>
                    <a:pt x="392" y="204"/>
                  </a:lnTo>
                  <a:lnTo>
                    <a:pt x="392" y="201"/>
                  </a:lnTo>
                  <a:lnTo>
                    <a:pt x="395" y="201"/>
                  </a:lnTo>
                  <a:lnTo>
                    <a:pt x="395" y="198"/>
                  </a:lnTo>
                  <a:lnTo>
                    <a:pt x="395" y="198"/>
                  </a:lnTo>
                  <a:lnTo>
                    <a:pt x="395" y="195"/>
                  </a:lnTo>
                  <a:lnTo>
                    <a:pt x="398" y="195"/>
                  </a:lnTo>
                  <a:lnTo>
                    <a:pt x="398" y="192"/>
                  </a:lnTo>
                  <a:lnTo>
                    <a:pt x="398" y="192"/>
                  </a:lnTo>
                  <a:lnTo>
                    <a:pt x="398" y="189"/>
                  </a:lnTo>
                  <a:lnTo>
                    <a:pt x="401" y="189"/>
                  </a:lnTo>
                  <a:lnTo>
                    <a:pt x="401" y="186"/>
                  </a:lnTo>
                  <a:lnTo>
                    <a:pt x="401" y="186"/>
                  </a:lnTo>
                  <a:lnTo>
                    <a:pt x="401" y="186"/>
                  </a:lnTo>
                  <a:lnTo>
                    <a:pt x="401" y="183"/>
                  </a:lnTo>
                  <a:lnTo>
                    <a:pt x="404" y="183"/>
                  </a:lnTo>
                  <a:lnTo>
                    <a:pt x="404" y="183"/>
                  </a:lnTo>
                  <a:lnTo>
                    <a:pt x="404" y="180"/>
                  </a:lnTo>
                  <a:lnTo>
                    <a:pt x="404" y="180"/>
                  </a:lnTo>
                  <a:lnTo>
                    <a:pt x="407" y="180"/>
                  </a:lnTo>
                  <a:lnTo>
                    <a:pt x="407" y="177"/>
                  </a:lnTo>
                  <a:lnTo>
                    <a:pt x="407" y="177"/>
                  </a:lnTo>
                  <a:lnTo>
                    <a:pt x="407" y="177"/>
                  </a:lnTo>
                  <a:lnTo>
                    <a:pt x="407" y="177"/>
                  </a:lnTo>
                  <a:lnTo>
                    <a:pt x="410" y="177"/>
                  </a:lnTo>
                  <a:lnTo>
                    <a:pt x="410" y="177"/>
                  </a:lnTo>
                  <a:lnTo>
                    <a:pt x="410" y="177"/>
                  </a:lnTo>
                  <a:lnTo>
                    <a:pt x="410" y="177"/>
                  </a:lnTo>
                  <a:lnTo>
                    <a:pt x="410" y="177"/>
                  </a:lnTo>
                  <a:lnTo>
                    <a:pt x="2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7"/>
            <p:cNvSpPr>
              <a:spLocks/>
            </p:cNvSpPr>
            <p:nvPr/>
          </p:nvSpPr>
          <p:spPr bwMode="auto">
            <a:xfrm>
              <a:off x="3413125" y="3470275"/>
              <a:ext cx="461963" cy="371475"/>
            </a:xfrm>
            <a:custGeom>
              <a:avLst/>
              <a:gdLst>
                <a:gd name="T0" fmla="*/ 285 w 291"/>
                <a:gd name="T1" fmla="*/ 42 h 234"/>
                <a:gd name="T2" fmla="*/ 288 w 291"/>
                <a:gd name="T3" fmla="*/ 42 h 234"/>
                <a:gd name="T4" fmla="*/ 288 w 291"/>
                <a:gd name="T5" fmla="*/ 39 h 234"/>
                <a:gd name="T6" fmla="*/ 291 w 291"/>
                <a:gd name="T7" fmla="*/ 36 h 234"/>
                <a:gd name="T8" fmla="*/ 291 w 291"/>
                <a:gd name="T9" fmla="*/ 33 h 234"/>
                <a:gd name="T10" fmla="*/ 291 w 291"/>
                <a:gd name="T11" fmla="*/ 30 h 234"/>
                <a:gd name="T12" fmla="*/ 291 w 291"/>
                <a:gd name="T13" fmla="*/ 27 h 234"/>
                <a:gd name="T14" fmla="*/ 291 w 291"/>
                <a:gd name="T15" fmla="*/ 24 h 234"/>
                <a:gd name="T16" fmla="*/ 291 w 291"/>
                <a:gd name="T17" fmla="*/ 21 h 234"/>
                <a:gd name="T18" fmla="*/ 288 w 291"/>
                <a:gd name="T19" fmla="*/ 18 h 234"/>
                <a:gd name="T20" fmla="*/ 288 w 291"/>
                <a:gd name="T21" fmla="*/ 15 h 234"/>
                <a:gd name="T22" fmla="*/ 285 w 291"/>
                <a:gd name="T23" fmla="*/ 15 h 234"/>
                <a:gd name="T24" fmla="*/ 285 w 291"/>
                <a:gd name="T25" fmla="*/ 12 h 234"/>
                <a:gd name="T26" fmla="*/ 282 w 291"/>
                <a:gd name="T27" fmla="*/ 9 h 234"/>
                <a:gd name="T28" fmla="*/ 279 w 291"/>
                <a:gd name="T29" fmla="*/ 6 h 234"/>
                <a:gd name="T30" fmla="*/ 276 w 291"/>
                <a:gd name="T31" fmla="*/ 3 h 234"/>
                <a:gd name="T32" fmla="*/ 273 w 291"/>
                <a:gd name="T33" fmla="*/ 3 h 234"/>
                <a:gd name="T34" fmla="*/ 270 w 291"/>
                <a:gd name="T35" fmla="*/ 0 h 234"/>
                <a:gd name="T36" fmla="*/ 267 w 291"/>
                <a:gd name="T37" fmla="*/ 0 h 234"/>
                <a:gd name="T38" fmla="*/ 267 w 291"/>
                <a:gd name="T39" fmla="*/ 0 h 234"/>
                <a:gd name="T40" fmla="*/ 264 w 291"/>
                <a:gd name="T41" fmla="*/ 0 h 234"/>
                <a:gd name="T42" fmla="*/ 261 w 291"/>
                <a:gd name="T43" fmla="*/ 0 h 234"/>
                <a:gd name="T44" fmla="*/ 258 w 291"/>
                <a:gd name="T45" fmla="*/ 0 h 234"/>
                <a:gd name="T46" fmla="*/ 255 w 291"/>
                <a:gd name="T47" fmla="*/ 0 h 234"/>
                <a:gd name="T48" fmla="*/ 255 w 291"/>
                <a:gd name="T49" fmla="*/ 3 h 234"/>
                <a:gd name="T50" fmla="*/ 0 w 291"/>
                <a:gd name="T51" fmla="*/ 192 h 234"/>
                <a:gd name="T52" fmla="*/ 3 w 291"/>
                <a:gd name="T53" fmla="*/ 192 h 234"/>
                <a:gd name="T54" fmla="*/ 6 w 291"/>
                <a:gd name="T55" fmla="*/ 189 h 234"/>
                <a:gd name="T56" fmla="*/ 9 w 291"/>
                <a:gd name="T57" fmla="*/ 189 h 234"/>
                <a:gd name="T58" fmla="*/ 12 w 291"/>
                <a:gd name="T59" fmla="*/ 189 h 234"/>
                <a:gd name="T60" fmla="*/ 12 w 291"/>
                <a:gd name="T61" fmla="*/ 192 h 234"/>
                <a:gd name="T62" fmla="*/ 15 w 291"/>
                <a:gd name="T63" fmla="*/ 192 h 234"/>
                <a:gd name="T64" fmla="*/ 18 w 291"/>
                <a:gd name="T65" fmla="*/ 192 h 234"/>
                <a:gd name="T66" fmla="*/ 21 w 291"/>
                <a:gd name="T67" fmla="*/ 195 h 234"/>
                <a:gd name="T68" fmla="*/ 24 w 291"/>
                <a:gd name="T69" fmla="*/ 195 h 234"/>
                <a:gd name="T70" fmla="*/ 27 w 291"/>
                <a:gd name="T71" fmla="*/ 198 h 234"/>
                <a:gd name="T72" fmla="*/ 30 w 291"/>
                <a:gd name="T73" fmla="*/ 201 h 234"/>
                <a:gd name="T74" fmla="*/ 30 w 291"/>
                <a:gd name="T75" fmla="*/ 204 h 234"/>
                <a:gd name="T76" fmla="*/ 33 w 291"/>
                <a:gd name="T77" fmla="*/ 207 h 234"/>
                <a:gd name="T78" fmla="*/ 36 w 291"/>
                <a:gd name="T79" fmla="*/ 210 h 234"/>
                <a:gd name="T80" fmla="*/ 36 w 291"/>
                <a:gd name="T81" fmla="*/ 213 h 234"/>
                <a:gd name="T82" fmla="*/ 36 w 291"/>
                <a:gd name="T83" fmla="*/ 216 h 234"/>
                <a:gd name="T84" fmla="*/ 36 w 291"/>
                <a:gd name="T85" fmla="*/ 219 h 234"/>
                <a:gd name="T86" fmla="*/ 39 w 291"/>
                <a:gd name="T87" fmla="*/ 222 h 234"/>
                <a:gd name="T88" fmla="*/ 39 w 291"/>
                <a:gd name="T89" fmla="*/ 225 h 234"/>
                <a:gd name="T90" fmla="*/ 36 w 291"/>
                <a:gd name="T91" fmla="*/ 228 h 234"/>
                <a:gd name="T92" fmla="*/ 36 w 291"/>
                <a:gd name="T93" fmla="*/ 228 h 234"/>
                <a:gd name="T94" fmla="*/ 36 w 291"/>
                <a:gd name="T95" fmla="*/ 231 h 234"/>
                <a:gd name="T96" fmla="*/ 33 w 291"/>
                <a:gd name="T97" fmla="*/ 234 h 234"/>
                <a:gd name="T98" fmla="*/ 33 w 291"/>
                <a:gd name="T9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 h="234">
                  <a:moveTo>
                    <a:pt x="285" y="42"/>
                  </a:moveTo>
                  <a:lnTo>
                    <a:pt x="285" y="42"/>
                  </a:lnTo>
                  <a:lnTo>
                    <a:pt x="288" y="42"/>
                  </a:lnTo>
                  <a:lnTo>
                    <a:pt x="288" y="42"/>
                  </a:lnTo>
                  <a:lnTo>
                    <a:pt x="288" y="39"/>
                  </a:lnTo>
                  <a:lnTo>
                    <a:pt x="288" y="39"/>
                  </a:lnTo>
                  <a:lnTo>
                    <a:pt x="288" y="39"/>
                  </a:lnTo>
                  <a:lnTo>
                    <a:pt x="291" y="36"/>
                  </a:lnTo>
                  <a:lnTo>
                    <a:pt x="291" y="36"/>
                  </a:lnTo>
                  <a:lnTo>
                    <a:pt x="291" y="33"/>
                  </a:lnTo>
                  <a:lnTo>
                    <a:pt x="291" y="33"/>
                  </a:lnTo>
                  <a:lnTo>
                    <a:pt x="291" y="30"/>
                  </a:lnTo>
                  <a:lnTo>
                    <a:pt x="291" y="30"/>
                  </a:lnTo>
                  <a:lnTo>
                    <a:pt x="291" y="27"/>
                  </a:lnTo>
                  <a:lnTo>
                    <a:pt x="291" y="27"/>
                  </a:lnTo>
                  <a:lnTo>
                    <a:pt x="291" y="24"/>
                  </a:lnTo>
                  <a:lnTo>
                    <a:pt x="291" y="24"/>
                  </a:lnTo>
                  <a:lnTo>
                    <a:pt x="291" y="21"/>
                  </a:lnTo>
                  <a:lnTo>
                    <a:pt x="288" y="21"/>
                  </a:lnTo>
                  <a:lnTo>
                    <a:pt x="288" y="18"/>
                  </a:lnTo>
                  <a:lnTo>
                    <a:pt x="288" y="18"/>
                  </a:lnTo>
                  <a:lnTo>
                    <a:pt x="288" y="15"/>
                  </a:lnTo>
                  <a:lnTo>
                    <a:pt x="285" y="15"/>
                  </a:lnTo>
                  <a:lnTo>
                    <a:pt x="285" y="15"/>
                  </a:lnTo>
                  <a:lnTo>
                    <a:pt x="285" y="12"/>
                  </a:lnTo>
                  <a:lnTo>
                    <a:pt x="285" y="12"/>
                  </a:lnTo>
                  <a:lnTo>
                    <a:pt x="282" y="9"/>
                  </a:lnTo>
                  <a:lnTo>
                    <a:pt x="282" y="9"/>
                  </a:lnTo>
                  <a:lnTo>
                    <a:pt x="279" y="6"/>
                  </a:lnTo>
                  <a:lnTo>
                    <a:pt x="279" y="6"/>
                  </a:lnTo>
                  <a:lnTo>
                    <a:pt x="279" y="6"/>
                  </a:lnTo>
                  <a:lnTo>
                    <a:pt x="276" y="3"/>
                  </a:lnTo>
                  <a:lnTo>
                    <a:pt x="276" y="3"/>
                  </a:lnTo>
                  <a:lnTo>
                    <a:pt x="273" y="3"/>
                  </a:lnTo>
                  <a:lnTo>
                    <a:pt x="273" y="3"/>
                  </a:lnTo>
                  <a:lnTo>
                    <a:pt x="270" y="0"/>
                  </a:lnTo>
                  <a:lnTo>
                    <a:pt x="270" y="0"/>
                  </a:lnTo>
                  <a:lnTo>
                    <a:pt x="267" y="0"/>
                  </a:lnTo>
                  <a:lnTo>
                    <a:pt x="267" y="0"/>
                  </a:lnTo>
                  <a:lnTo>
                    <a:pt x="267" y="0"/>
                  </a:lnTo>
                  <a:lnTo>
                    <a:pt x="264" y="0"/>
                  </a:lnTo>
                  <a:lnTo>
                    <a:pt x="264" y="0"/>
                  </a:lnTo>
                  <a:lnTo>
                    <a:pt x="261" y="0"/>
                  </a:lnTo>
                  <a:lnTo>
                    <a:pt x="261" y="0"/>
                  </a:lnTo>
                  <a:lnTo>
                    <a:pt x="258" y="0"/>
                  </a:lnTo>
                  <a:lnTo>
                    <a:pt x="258" y="0"/>
                  </a:lnTo>
                  <a:lnTo>
                    <a:pt x="258" y="0"/>
                  </a:lnTo>
                  <a:lnTo>
                    <a:pt x="255" y="0"/>
                  </a:lnTo>
                  <a:lnTo>
                    <a:pt x="255" y="0"/>
                  </a:lnTo>
                  <a:lnTo>
                    <a:pt x="255" y="3"/>
                  </a:lnTo>
                  <a:lnTo>
                    <a:pt x="0" y="192"/>
                  </a:lnTo>
                  <a:lnTo>
                    <a:pt x="0" y="192"/>
                  </a:lnTo>
                  <a:lnTo>
                    <a:pt x="3" y="192"/>
                  </a:lnTo>
                  <a:lnTo>
                    <a:pt x="3" y="192"/>
                  </a:lnTo>
                  <a:lnTo>
                    <a:pt x="3" y="192"/>
                  </a:lnTo>
                  <a:lnTo>
                    <a:pt x="6" y="189"/>
                  </a:lnTo>
                  <a:lnTo>
                    <a:pt x="6" y="189"/>
                  </a:lnTo>
                  <a:lnTo>
                    <a:pt x="9" y="189"/>
                  </a:lnTo>
                  <a:lnTo>
                    <a:pt x="9" y="189"/>
                  </a:lnTo>
                  <a:lnTo>
                    <a:pt x="12" y="189"/>
                  </a:lnTo>
                  <a:lnTo>
                    <a:pt x="12" y="189"/>
                  </a:lnTo>
                  <a:lnTo>
                    <a:pt x="12" y="192"/>
                  </a:lnTo>
                  <a:lnTo>
                    <a:pt x="15" y="192"/>
                  </a:lnTo>
                  <a:lnTo>
                    <a:pt x="15" y="192"/>
                  </a:lnTo>
                  <a:lnTo>
                    <a:pt x="18" y="192"/>
                  </a:lnTo>
                  <a:lnTo>
                    <a:pt x="18" y="192"/>
                  </a:lnTo>
                  <a:lnTo>
                    <a:pt x="21" y="192"/>
                  </a:lnTo>
                  <a:lnTo>
                    <a:pt x="21" y="195"/>
                  </a:lnTo>
                  <a:lnTo>
                    <a:pt x="24" y="195"/>
                  </a:lnTo>
                  <a:lnTo>
                    <a:pt x="24" y="195"/>
                  </a:lnTo>
                  <a:lnTo>
                    <a:pt x="27" y="198"/>
                  </a:lnTo>
                  <a:lnTo>
                    <a:pt x="27" y="198"/>
                  </a:lnTo>
                  <a:lnTo>
                    <a:pt x="27" y="198"/>
                  </a:lnTo>
                  <a:lnTo>
                    <a:pt x="30" y="201"/>
                  </a:lnTo>
                  <a:lnTo>
                    <a:pt x="30" y="201"/>
                  </a:lnTo>
                  <a:lnTo>
                    <a:pt x="30" y="204"/>
                  </a:lnTo>
                  <a:lnTo>
                    <a:pt x="33" y="204"/>
                  </a:lnTo>
                  <a:lnTo>
                    <a:pt x="33" y="207"/>
                  </a:lnTo>
                  <a:lnTo>
                    <a:pt x="33" y="207"/>
                  </a:lnTo>
                  <a:lnTo>
                    <a:pt x="36" y="210"/>
                  </a:lnTo>
                  <a:lnTo>
                    <a:pt x="36" y="210"/>
                  </a:lnTo>
                  <a:lnTo>
                    <a:pt x="36" y="213"/>
                  </a:lnTo>
                  <a:lnTo>
                    <a:pt x="36" y="213"/>
                  </a:lnTo>
                  <a:lnTo>
                    <a:pt x="36" y="216"/>
                  </a:lnTo>
                  <a:lnTo>
                    <a:pt x="36" y="216"/>
                  </a:lnTo>
                  <a:lnTo>
                    <a:pt x="36" y="219"/>
                  </a:lnTo>
                  <a:lnTo>
                    <a:pt x="39" y="219"/>
                  </a:lnTo>
                  <a:lnTo>
                    <a:pt x="39" y="222"/>
                  </a:lnTo>
                  <a:lnTo>
                    <a:pt x="39" y="222"/>
                  </a:lnTo>
                  <a:lnTo>
                    <a:pt x="39" y="225"/>
                  </a:lnTo>
                  <a:lnTo>
                    <a:pt x="36" y="225"/>
                  </a:lnTo>
                  <a:lnTo>
                    <a:pt x="36" y="228"/>
                  </a:lnTo>
                  <a:lnTo>
                    <a:pt x="36" y="228"/>
                  </a:lnTo>
                  <a:lnTo>
                    <a:pt x="36" y="228"/>
                  </a:lnTo>
                  <a:lnTo>
                    <a:pt x="36" y="231"/>
                  </a:lnTo>
                  <a:lnTo>
                    <a:pt x="36" y="231"/>
                  </a:lnTo>
                  <a:lnTo>
                    <a:pt x="33" y="231"/>
                  </a:lnTo>
                  <a:lnTo>
                    <a:pt x="33" y="234"/>
                  </a:lnTo>
                  <a:lnTo>
                    <a:pt x="33" y="234"/>
                  </a:lnTo>
                  <a:lnTo>
                    <a:pt x="33" y="234"/>
                  </a:lnTo>
                  <a:lnTo>
                    <a:pt x="285"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68"/>
            <p:cNvSpPr>
              <a:spLocks noChangeArrowheads="1"/>
            </p:cNvSpPr>
            <p:nvPr/>
          </p:nvSpPr>
          <p:spPr bwMode="auto">
            <a:xfrm>
              <a:off x="6354763" y="583088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69"/>
            <p:cNvSpPr>
              <a:spLocks noChangeArrowheads="1"/>
            </p:cNvSpPr>
            <p:nvPr/>
          </p:nvSpPr>
          <p:spPr bwMode="auto">
            <a:xfrm>
              <a:off x="4027488" y="5408613"/>
              <a:ext cx="117475" cy="11906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0"/>
            <p:cNvSpPr>
              <a:spLocks/>
            </p:cNvSpPr>
            <p:nvPr/>
          </p:nvSpPr>
          <p:spPr bwMode="auto">
            <a:xfrm>
              <a:off x="3875088" y="5437188"/>
              <a:ext cx="227013" cy="128588"/>
            </a:xfrm>
            <a:custGeom>
              <a:avLst/>
              <a:gdLst>
                <a:gd name="T0" fmla="*/ 129 w 143"/>
                <a:gd name="T1" fmla="*/ 51 h 81"/>
                <a:gd name="T2" fmla="*/ 132 w 143"/>
                <a:gd name="T3" fmla="*/ 51 h 81"/>
                <a:gd name="T4" fmla="*/ 135 w 143"/>
                <a:gd name="T5" fmla="*/ 48 h 81"/>
                <a:gd name="T6" fmla="*/ 135 w 143"/>
                <a:gd name="T7" fmla="*/ 45 h 81"/>
                <a:gd name="T8" fmla="*/ 138 w 143"/>
                <a:gd name="T9" fmla="*/ 45 h 81"/>
                <a:gd name="T10" fmla="*/ 140 w 143"/>
                <a:gd name="T11" fmla="*/ 42 h 81"/>
                <a:gd name="T12" fmla="*/ 140 w 143"/>
                <a:gd name="T13" fmla="*/ 39 h 81"/>
                <a:gd name="T14" fmla="*/ 143 w 143"/>
                <a:gd name="T15" fmla="*/ 36 h 81"/>
                <a:gd name="T16" fmla="*/ 143 w 143"/>
                <a:gd name="T17" fmla="*/ 33 h 81"/>
                <a:gd name="T18" fmla="*/ 143 w 143"/>
                <a:gd name="T19" fmla="*/ 30 h 81"/>
                <a:gd name="T20" fmla="*/ 143 w 143"/>
                <a:gd name="T21" fmla="*/ 27 h 81"/>
                <a:gd name="T22" fmla="*/ 143 w 143"/>
                <a:gd name="T23" fmla="*/ 24 h 81"/>
                <a:gd name="T24" fmla="*/ 143 w 143"/>
                <a:gd name="T25" fmla="*/ 21 h 81"/>
                <a:gd name="T26" fmla="*/ 140 w 143"/>
                <a:gd name="T27" fmla="*/ 18 h 81"/>
                <a:gd name="T28" fmla="*/ 140 w 143"/>
                <a:gd name="T29" fmla="*/ 15 h 81"/>
                <a:gd name="T30" fmla="*/ 138 w 143"/>
                <a:gd name="T31" fmla="*/ 12 h 81"/>
                <a:gd name="T32" fmla="*/ 138 w 143"/>
                <a:gd name="T33" fmla="*/ 9 h 81"/>
                <a:gd name="T34" fmla="*/ 135 w 143"/>
                <a:gd name="T35" fmla="*/ 6 h 81"/>
                <a:gd name="T36" fmla="*/ 132 w 143"/>
                <a:gd name="T37" fmla="*/ 3 h 81"/>
                <a:gd name="T38" fmla="*/ 129 w 143"/>
                <a:gd name="T39" fmla="*/ 3 h 81"/>
                <a:gd name="T40" fmla="*/ 126 w 143"/>
                <a:gd name="T41" fmla="*/ 0 h 81"/>
                <a:gd name="T42" fmla="*/ 123 w 143"/>
                <a:gd name="T43" fmla="*/ 0 h 81"/>
                <a:gd name="T44" fmla="*/ 120 w 143"/>
                <a:gd name="T45" fmla="*/ 0 h 81"/>
                <a:gd name="T46" fmla="*/ 117 w 143"/>
                <a:gd name="T47" fmla="*/ 0 h 81"/>
                <a:gd name="T48" fmla="*/ 114 w 143"/>
                <a:gd name="T49" fmla="*/ 0 h 81"/>
                <a:gd name="T50" fmla="*/ 3 w 143"/>
                <a:gd name="T51" fmla="*/ 27 h 81"/>
                <a:gd name="T52" fmla="*/ 6 w 143"/>
                <a:gd name="T53" fmla="*/ 27 h 81"/>
                <a:gd name="T54" fmla="*/ 9 w 143"/>
                <a:gd name="T55" fmla="*/ 27 h 81"/>
                <a:gd name="T56" fmla="*/ 12 w 143"/>
                <a:gd name="T57" fmla="*/ 30 h 81"/>
                <a:gd name="T58" fmla="*/ 15 w 143"/>
                <a:gd name="T59" fmla="*/ 30 h 81"/>
                <a:gd name="T60" fmla="*/ 18 w 143"/>
                <a:gd name="T61" fmla="*/ 30 h 81"/>
                <a:gd name="T62" fmla="*/ 18 w 143"/>
                <a:gd name="T63" fmla="*/ 33 h 81"/>
                <a:gd name="T64" fmla="*/ 21 w 143"/>
                <a:gd name="T65" fmla="*/ 36 h 81"/>
                <a:gd name="T66" fmla="*/ 24 w 143"/>
                <a:gd name="T67" fmla="*/ 39 h 81"/>
                <a:gd name="T68" fmla="*/ 27 w 143"/>
                <a:gd name="T69" fmla="*/ 39 h 81"/>
                <a:gd name="T70" fmla="*/ 27 w 143"/>
                <a:gd name="T71" fmla="*/ 42 h 81"/>
                <a:gd name="T72" fmla="*/ 30 w 143"/>
                <a:gd name="T73" fmla="*/ 45 h 81"/>
                <a:gd name="T74" fmla="*/ 30 w 143"/>
                <a:gd name="T75" fmla="*/ 51 h 81"/>
                <a:gd name="T76" fmla="*/ 30 w 143"/>
                <a:gd name="T77" fmla="*/ 54 h 81"/>
                <a:gd name="T78" fmla="*/ 30 w 143"/>
                <a:gd name="T79" fmla="*/ 57 h 81"/>
                <a:gd name="T80" fmla="*/ 30 w 143"/>
                <a:gd name="T81" fmla="*/ 60 h 81"/>
                <a:gd name="T82" fmla="*/ 30 w 143"/>
                <a:gd name="T83" fmla="*/ 63 h 81"/>
                <a:gd name="T84" fmla="*/ 27 w 143"/>
                <a:gd name="T85" fmla="*/ 66 h 81"/>
                <a:gd name="T86" fmla="*/ 27 w 143"/>
                <a:gd name="T87" fmla="*/ 69 h 81"/>
                <a:gd name="T88" fmla="*/ 27 w 143"/>
                <a:gd name="T89" fmla="*/ 72 h 81"/>
                <a:gd name="T90" fmla="*/ 24 w 143"/>
                <a:gd name="T91" fmla="*/ 75 h 81"/>
                <a:gd name="T92" fmla="*/ 21 w 143"/>
                <a:gd name="T93" fmla="*/ 75 h 81"/>
                <a:gd name="T94" fmla="*/ 18 w 143"/>
                <a:gd name="T95" fmla="*/ 78 h 81"/>
                <a:gd name="T96" fmla="*/ 18 w 143"/>
                <a:gd name="T97" fmla="*/ 78 h 81"/>
                <a:gd name="T98" fmla="*/ 15 w 143"/>
                <a:gd name="T9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 h="81">
                  <a:moveTo>
                    <a:pt x="129" y="51"/>
                  </a:moveTo>
                  <a:lnTo>
                    <a:pt x="129" y="51"/>
                  </a:lnTo>
                  <a:lnTo>
                    <a:pt x="129" y="51"/>
                  </a:lnTo>
                  <a:lnTo>
                    <a:pt x="132" y="51"/>
                  </a:lnTo>
                  <a:lnTo>
                    <a:pt x="132" y="48"/>
                  </a:lnTo>
                  <a:lnTo>
                    <a:pt x="135" y="48"/>
                  </a:lnTo>
                  <a:lnTo>
                    <a:pt x="135" y="48"/>
                  </a:lnTo>
                  <a:lnTo>
                    <a:pt x="135" y="45"/>
                  </a:lnTo>
                  <a:lnTo>
                    <a:pt x="138" y="45"/>
                  </a:lnTo>
                  <a:lnTo>
                    <a:pt x="138" y="45"/>
                  </a:lnTo>
                  <a:lnTo>
                    <a:pt x="138" y="42"/>
                  </a:lnTo>
                  <a:lnTo>
                    <a:pt x="140" y="42"/>
                  </a:lnTo>
                  <a:lnTo>
                    <a:pt x="140" y="39"/>
                  </a:lnTo>
                  <a:lnTo>
                    <a:pt x="140" y="39"/>
                  </a:lnTo>
                  <a:lnTo>
                    <a:pt x="140" y="39"/>
                  </a:lnTo>
                  <a:lnTo>
                    <a:pt x="143" y="36"/>
                  </a:lnTo>
                  <a:lnTo>
                    <a:pt x="143" y="36"/>
                  </a:lnTo>
                  <a:lnTo>
                    <a:pt x="143" y="33"/>
                  </a:lnTo>
                  <a:lnTo>
                    <a:pt x="143" y="30"/>
                  </a:lnTo>
                  <a:lnTo>
                    <a:pt x="143" y="30"/>
                  </a:lnTo>
                  <a:lnTo>
                    <a:pt x="143" y="27"/>
                  </a:lnTo>
                  <a:lnTo>
                    <a:pt x="143" y="27"/>
                  </a:lnTo>
                  <a:lnTo>
                    <a:pt x="143" y="24"/>
                  </a:lnTo>
                  <a:lnTo>
                    <a:pt x="143" y="24"/>
                  </a:lnTo>
                  <a:lnTo>
                    <a:pt x="143" y="21"/>
                  </a:lnTo>
                  <a:lnTo>
                    <a:pt x="143" y="21"/>
                  </a:lnTo>
                  <a:lnTo>
                    <a:pt x="140" y="18"/>
                  </a:lnTo>
                  <a:lnTo>
                    <a:pt x="140" y="18"/>
                  </a:lnTo>
                  <a:lnTo>
                    <a:pt x="140" y="15"/>
                  </a:lnTo>
                  <a:lnTo>
                    <a:pt x="140" y="15"/>
                  </a:lnTo>
                  <a:lnTo>
                    <a:pt x="138" y="12"/>
                  </a:lnTo>
                  <a:lnTo>
                    <a:pt x="138" y="12"/>
                  </a:lnTo>
                  <a:lnTo>
                    <a:pt x="138" y="9"/>
                  </a:lnTo>
                  <a:lnTo>
                    <a:pt x="138" y="9"/>
                  </a:lnTo>
                  <a:lnTo>
                    <a:pt x="135" y="6"/>
                  </a:lnTo>
                  <a:lnTo>
                    <a:pt x="135" y="6"/>
                  </a:lnTo>
                  <a:lnTo>
                    <a:pt x="132" y="6"/>
                  </a:lnTo>
                  <a:lnTo>
                    <a:pt x="132" y="3"/>
                  </a:lnTo>
                  <a:lnTo>
                    <a:pt x="132" y="3"/>
                  </a:lnTo>
                  <a:lnTo>
                    <a:pt x="129" y="3"/>
                  </a:lnTo>
                  <a:lnTo>
                    <a:pt x="129" y="3"/>
                  </a:lnTo>
                  <a:lnTo>
                    <a:pt x="126" y="0"/>
                  </a:lnTo>
                  <a:lnTo>
                    <a:pt x="126" y="0"/>
                  </a:lnTo>
                  <a:lnTo>
                    <a:pt x="123" y="0"/>
                  </a:lnTo>
                  <a:lnTo>
                    <a:pt x="123" y="0"/>
                  </a:lnTo>
                  <a:lnTo>
                    <a:pt x="120" y="0"/>
                  </a:lnTo>
                  <a:lnTo>
                    <a:pt x="120" y="0"/>
                  </a:lnTo>
                  <a:lnTo>
                    <a:pt x="117" y="0"/>
                  </a:lnTo>
                  <a:lnTo>
                    <a:pt x="117" y="0"/>
                  </a:lnTo>
                  <a:lnTo>
                    <a:pt x="114" y="0"/>
                  </a:lnTo>
                  <a:lnTo>
                    <a:pt x="0" y="30"/>
                  </a:lnTo>
                  <a:lnTo>
                    <a:pt x="3" y="27"/>
                  </a:lnTo>
                  <a:lnTo>
                    <a:pt x="3" y="27"/>
                  </a:lnTo>
                  <a:lnTo>
                    <a:pt x="6" y="27"/>
                  </a:lnTo>
                  <a:lnTo>
                    <a:pt x="6" y="27"/>
                  </a:lnTo>
                  <a:lnTo>
                    <a:pt x="9" y="27"/>
                  </a:lnTo>
                  <a:lnTo>
                    <a:pt x="9" y="30"/>
                  </a:lnTo>
                  <a:lnTo>
                    <a:pt x="12" y="30"/>
                  </a:lnTo>
                  <a:lnTo>
                    <a:pt x="12" y="30"/>
                  </a:lnTo>
                  <a:lnTo>
                    <a:pt x="15" y="30"/>
                  </a:lnTo>
                  <a:lnTo>
                    <a:pt x="15" y="30"/>
                  </a:lnTo>
                  <a:lnTo>
                    <a:pt x="18" y="30"/>
                  </a:lnTo>
                  <a:lnTo>
                    <a:pt x="18" y="33"/>
                  </a:lnTo>
                  <a:lnTo>
                    <a:pt x="18" y="33"/>
                  </a:lnTo>
                  <a:lnTo>
                    <a:pt x="21" y="33"/>
                  </a:lnTo>
                  <a:lnTo>
                    <a:pt x="21" y="36"/>
                  </a:lnTo>
                  <a:lnTo>
                    <a:pt x="24" y="36"/>
                  </a:lnTo>
                  <a:lnTo>
                    <a:pt x="24" y="39"/>
                  </a:lnTo>
                  <a:lnTo>
                    <a:pt x="24" y="39"/>
                  </a:lnTo>
                  <a:lnTo>
                    <a:pt x="27" y="39"/>
                  </a:lnTo>
                  <a:lnTo>
                    <a:pt x="27" y="42"/>
                  </a:lnTo>
                  <a:lnTo>
                    <a:pt x="27" y="42"/>
                  </a:lnTo>
                  <a:lnTo>
                    <a:pt x="27" y="45"/>
                  </a:lnTo>
                  <a:lnTo>
                    <a:pt x="30" y="45"/>
                  </a:lnTo>
                  <a:lnTo>
                    <a:pt x="30" y="48"/>
                  </a:lnTo>
                  <a:lnTo>
                    <a:pt x="30" y="51"/>
                  </a:lnTo>
                  <a:lnTo>
                    <a:pt x="30" y="51"/>
                  </a:lnTo>
                  <a:lnTo>
                    <a:pt x="30" y="54"/>
                  </a:lnTo>
                  <a:lnTo>
                    <a:pt x="30" y="54"/>
                  </a:lnTo>
                  <a:lnTo>
                    <a:pt x="30" y="57"/>
                  </a:lnTo>
                  <a:lnTo>
                    <a:pt x="30" y="57"/>
                  </a:lnTo>
                  <a:lnTo>
                    <a:pt x="30" y="60"/>
                  </a:lnTo>
                  <a:lnTo>
                    <a:pt x="30" y="60"/>
                  </a:lnTo>
                  <a:lnTo>
                    <a:pt x="30" y="63"/>
                  </a:lnTo>
                  <a:lnTo>
                    <a:pt x="30" y="63"/>
                  </a:lnTo>
                  <a:lnTo>
                    <a:pt x="27" y="66"/>
                  </a:lnTo>
                  <a:lnTo>
                    <a:pt x="27" y="66"/>
                  </a:lnTo>
                  <a:lnTo>
                    <a:pt x="27" y="69"/>
                  </a:lnTo>
                  <a:lnTo>
                    <a:pt x="27" y="69"/>
                  </a:lnTo>
                  <a:lnTo>
                    <a:pt x="27" y="72"/>
                  </a:lnTo>
                  <a:lnTo>
                    <a:pt x="24" y="72"/>
                  </a:lnTo>
                  <a:lnTo>
                    <a:pt x="24" y="75"/>
                  </a:lnTo>
                  <a:lnTo>
                    <a:pt x="24" y="75"/>
                  </a:lnTo>
                  <a:lnTo>
                    <a:pt x="21" y="75"/>
                  </a:lnTo>
                  <a:lnTo>
                    <a:pt x="21" y="78"/>
                  </a:lnTo>
                  <a:lnTo>
                    <a:pt x="18" y="78"/>
                  </a:lnTo>
                  <a:lnTo>
                    <a:pt x="18" y="78"/>
                  </a:lnTo>
                  <a:lnTo>
                    <a:pt x="18" y="78"/>
                  </a:lnTo>
                  <a:lnTo>
                    <a:pt x="15" y="78"/>
                  </a:lnTo>
                  <a:lnTo>
                    <a:pt x="15" y="81"/>
                  </a:lnTo>
                  <a:lnTo>
                    <a:pt x="129" y="5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71"/>
            <p:cNvSpPr>
              <a:spLocks noChangeArrowheads="1"/>
            </p:cNvSpPr>
            <p:nvPr/>
          </p:nvSpPr>
          <p:spPr bwMode="auto">
            <a:xfrm>
              <a:off x="5899150" y="1946275"/>
              <a:ext cx="128588" cy="12700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72"/>
            <p:cNvSpPr>
              <a:spLocks noChangeArrowheads="1"/>
            </p:cNvSpPr>
            <p:nvPr/>
          </p:nvSpPr>
          <p:spPr bwMode="auto">
            <a:xfrm>
              <a:off x="4311650" y="1679575"/>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3"/>
            <p:cNvSpPr>
              <a:spLocks/>
            </p:cNvSpPr>
            <p:nvPr/>
          </p:nvSpPr>
          <p:spPr bwMode="auto">
            <a:xfrm>
              <a:off x="4311650" y="1774825"/>
              <a:ext cx="104775" cy="350838"/>
            </a:xfrm>
            <a:custGeom>
              <a:avLst/>
              <a:gdLst>
                <a:gd name="T0" fmla="*/ 66 w 66"/>
                <a:gd name="T1" fmla="*/ 9 h 221"/>
                <a:gd name="T2" fmla="*/ 66 w 66"/>
                <a:gd name="T3" fmla="*/ 9 h 221"/>
                <a:gd name="T4" fmla="*/ 63 w 66"/>
                <a:gd name="T5" fmla="*/ 6 h 221"/>
                <a:gd name="T6" fmla="*/ 63 w 66"/>
                <a:gd name="T7" fmla="*/ 6 h 221"/>
                <a:gd name="T8" fmla="*/ 60 w 66"/>
                <a:gd name="T9" fmla="*/ 6 h 221"/>
                <a:gd name="T10" fmla="*/ 60 w 66"/>
                <a:gd name="T11" fmla="*/ 3 h 221"/>
                <a:gd name="T12" fmla="*/ 57 w 66"/>
                <a:gd name="T13" fmla="*/ 3 h 221"/>
                <a:gd name="T14" fmla="*/ 54 w 66"/>
                <a:gd name="T15" fmla="*/ 3 h 221"/>
                <a:gd name="T16" fmla="*/ 51 w 66"/>
                <a:gd name="T17" fmla="*/ 0 h 221"/>
                <a:gd name="T18" fmla="*/ 48 w 66"/>
                <a:gd name="T19" fmla="*/ 0 h 221"/>
                <a:gd name="T20" fmla="*/ 45 w 66"/>
                <a:gd name="T21" fmla="*/ 0 h 221"/>
                <a:gd name="T22" fmla="*/ 42 w 66"/>
                <a:gd name="T23" fmla="*/ 0 h 221"/>
                <a:gd name="T24" fmla="*/ 39 w 66"/>
                <a:gd name="T25" fmla="*/ 0 h 221"/>
                <a:gd name="T26" fmla="*/ 36 w 66"/>
                <a:gd name="T27" fmla="*/ 0 h 221"/>
                <a:gd name="T28" fmla="*/ 33 w 66"/>
                <a:gd name="T29" fmla="*/ 0 h 221"/>
                <a:gd name="T30" fmla="*/ 30 w 66"/>
                <a:gd name="T31" fmla="*/ 0 h 221"/>
                <a:gd name="T32" fmla="*/ 27 w 66"/>
                <a:gd name="T33" fmla="*/ 0 h 221"/>
                <a:gd name="T34" fmla="*/ 24 w 66"/>
                <a:gd name="T35" fmla="*/ 0 h 221"/>
                <a:gd name="T36" fmla="*/ 21 w 66"/>
                <a:gd name="T37" fmla="*/ 0 h 221"/>
                <a:gd name="T38" fmla="*/ 18 w 66"/>
                <a:gd name="T39" fmla="*/ 3 h 221"/>
                <a:gd name="T40" fmla="*/ 18 w 66"/>
                <a:gd name="T41" fmla="*/ 3 h 221"/>
                <a:gd name="T42" fmla="*/ 15 w 66"/>
                <a:gd name="T43" fmla="*/ 3 h 221"/>
                <a:gd name="T44" fmla="*/ 15 w 66"/>
                <a:gd name="T45" fmla="*/ 3 h 221"/>
                <a:gd name="T46" fmla="*/ 12 w 66"/>
                <a:gd name="T47" fmla="*/ 6 h 221"/>
                <a:gd name="T48" fmla="*/ 12 w 66"/>
                <a:gd name="T49" fmla="*/ 6 h 221"/>
                <a:gd name="T50" fmla="*/ 0 w 66"/>
                <a:gd name="T51" fmla="*/ 218 h 221"/>
                <a:gd name="T52" fmla="*/ 0 w 66"/>
                <a:gd name="T53" fmla="*/ 218 h 221"/>
                <a:gd name="T54" fmla="*/ 3 w 66"/>
                <a:gd name="T55" fmla="*/ 215 h 221"/>
                <a:gd name="T56" fmla="*/ 3 w 66"/>
                <a:gd name="T57" fmla="*/ 215 h 221"/>
                <a:gd name="T58" fmla="*/ 6 w 66"/>
                <a:gd name="T59" fmla="*/ 215 h 221"/>
                <a:gd name="T60" fmla="*/ 6 w 66"/>
                <a:gd name="T61" fmla="*/ 215 h 221"/>
                <a:gd name="T62" fmla="*/ 9 w 66"/>
                <a:gd name="T63" fmla="*/ 212 h 221"/>
                <a:gd name="T64" fmla="*/ 12 w 66"/>
                <a:gd name="T65" fmla="*/ 212 h 221"/>
                <a:gd name="T66" fmla="*/ 15 w 66"/>
                <a:gd name="T67" fmla="*/ 212 h 221"/>
                <a:gd name="T68" fmla="*/ 18 w 66"/>
                <a:gd name="T69" fmla="*/ 212 h 221"/>
                <a:gd name="T70" fmla="*/ 21 w 66"/>
                <a:gd name="T71" fmla="*/ 212 h 221"/>
                <a:gd name="T72" fmla="*/ 24 w 66"/>
                <a:gd name="T73" fmla="*/ 212 h 221"/>
                <a:gd name="T74" fmla="*/ 27 w 66"/>
                <a:gd name="T75" fmla="*/ 212 h 221"/>
                <a:gd name="T76" fmla="*/ 30 w 66"/>
                <a:gd name="T77" fmla="*/ 212 h 221"/>
                <a:gd name="T78" fmla="*/ 33 w 66"/>
                <a:gd name="T79" fmla="*/ 212 h 221"/>
                <a:gd name="T80" fmla="*/ 36 w 66"/>
                <a:gd name="T81" fmla="*/ 212 h 221"/>
                <a:gd name="T82" fmla="*/ 39 w 66"/>
                <a:gd name="T83" fmla="*/ 215 h 221"/>
                <a:gd name="T84" fmla="*/ 42 w 66"/>
                <a:gd name="T85" fmla="*/ 215 h 221"/>
                <a:gd name="T86" fmla="*/ 45 w 66"/>
                <a:gd name="T87" fmla="*/ 215 h 221"/>
                <a:gd name="T88" fmla="*/ 48 w 66"/>
                <a:gd name="T89" fmla="*/ 218 h 221"/>
                <a:gd name="T90" fmla="*/ 48 w 66"/>
                <a:gd name="T91" fmla="*/ 218 h 221"/>
                <a:gd name="T92" fmla="*/ 51 w 66"/>
                <a:gd name="T93" fmla="*/ 218 h 221"/>
                <a:gd name="T94" fmla="*/ 51 w 66"/>
                <a:gd name="T95" fmla="*/ 221 h 221"/>
                <a:gd name="T96" fmla="*/ 51 w 66"/>
                <a:gd name="T97" fmla="*/ 221 h 221"/>
                <a:gd name="T98" fmla="*/ 54 w 66"/>
                <a:gd name="T9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221">
                  <a:moveTo>
                    <a:pt x="66" y="9"/>
                  </a:moveTo>
                  <a:lnTo>
                    <a:pt x="66" y="9"/>
                  </a:lnTo>
                  <a:lnTo>
                    <a:pt x="66" y="9"/>
                  </a:lnTo>
                  <a:lnTo>
                    <a:pt x="66" y="9"/>
                  </a:lnTo>
                  <a:lnTo>
                    <a:pt x="63" y="6"/>
                  </a:lnTo>
                  <a:lnTo>
                    <a:pt x="63" y="6"/>
                  </a:lnTo>
                  <a:lnTo>
                    <a:pt x="63" y="6"/>
                  </a:lnTo>
                  <a:lnTo>
                    <a:pt x="63" y="6"/>
                  </a:lnTo>
                  <a:lnTo>
                    <a:pt x="63" y="6"/>
                  </a:lnTo>
                  <a:lnTo>
                    <a:pt x="60" y="6"/>
                  </a:lnTo>
                  <a:lnTo>
                    <a:pt x="60" y="3"/>
                  </a:lnTo>
                  <a:lnTo>
                    <a:pt x="60" y="3"/>
                  </a:lnTo>
                  <a:lnTo>
                    <a:pt x="57" y="3"/>
                  </a:lnTo>
                  <a:lnTo>
                    <a:pt x="57" y="3"/>
                  </a:lnTo>
                  <a:lnTo>
                    <a:pt x="57" y="3"/>
                  </a:lnTo>
                  <a:lnTo>
                    <a:pt x="54" y="3"/>
                  </a:lnTo>
                  <a:lnTo>
                    <a:pt x="54" y="0"/>
                  </a:lnTo>
                  <a:lnTo>
                    <a:pt x="51" y="0"/>
                  </a:lnTo>
                  <a:lnTo>
                    <a:pt x="51" y="0"/>
                  </a:lnTo>
                  <a:lnTo>
                    <a:pt x="48" y="0"/>
                  </a:lnTo>
                  <a:lnTo>
                    <a:pt x="48" y="0"/>
                  </a:lnTo>
                  <a:lnTo>
                    <a:pt x="45" y="0"/>
                  </a:lnTo>
                  <a:lnTo>
                    <a:pt x="45" y="0"/>
                  </a:lnTo>
                  <a:lnTo>
                    <a:pt x="42" y="0"/>
                  </a:lnTo>
                  <a:lnTo>
                    <a:pt x="39" y="0"/>
                  </a:lnTo>
                  <a:lnTo>
                    <a:pt x="39" y="0"/>
                  </a:lnTo>
                  <a:lnTo>
                    <a:pt x="36" y="0"/>
                  </a:lnTo>
                  <a:lnTo>
                    <a:pt x="36" y="0"/>
                  </a:lnTo>
                  <a:lnTo>
                    <a:pt x="33" y="0"/>
                  </a:lnTo>
                  <a:lnTo>
                    <a:pt x="33" y="0"/>
                  </a:lnTo>
                  <a:lnTo>
                    <a:pt x="30" y="0"/>
                  </a:lnTo>
                  <a:lnTo>
                    <a:pt x="30" y="0"/>
                  </a:lnTo>
                  <a:lnTo>
                    <a:pt x="27" y="0"/>
                  </a:lnTo>
                  <a:lnTo>
                    <a:pt x="27" y="0"/>
                  </a:lnTo>
                  <a:lnTo>
                    <a:pt x="24" y="0"/>
                  </a:lnTo>
                  <a:lnTo>
                    <a:pt x="24" y="0"/>
                  </a:lnTo>
                  <a:lnTo>
                    <a:pt x="21" y="0"/>
                  </a:lnTo>
                  <a:lnTo>
                    <a:pt x="21" y="0"/>
                  </a:lnTo>
                  <a:lnTo>
                    <a:pt x="21" y="0"/>
                  </a:lnTo>
                  <a:lnTo>
                    <a:pt x="18" y="3"/>
                  </a:lnTo>
                  <a:lnTo>
                    <a:pt x="18" y="3"/>
                  </a:lnTo>
                  <a:lnTo>
                    <a:pt x="18" y="3"/>
                  </a:lnTo>
                  <a:lnTo>
                    <a:pt x="15" y="3"/>
                  </a:lnTo>
                  <a:lnTo>
                    <a:pt x="15" y="3"/>
                  </a:lnTo>
                  <a:lnTo>
                    <a:pt x="15" y="3"/>
                  </a:lnTo>
                  <a:lnTo>
                    <a:pt x="15" y="3"/>
                  </a:lnTo>
                  <a:lnTo>
                    <a:pt x="15" y="6"/>
                  </a:lnTo>
                  <a:lnTo>
                    <a:pt x="12" y="6"/>
                  </a:lnTo>
                  <a:lnTo>
                    <a:pt x="12" y="6"/>
                  </a:lnTo>
                  <a:lnTo>
                    <a:pt x="12" y="6"/>
                  </a:lnTo>
                  <a:lnTo>
                    <a:pt x="0" y="218"/>
                  </a:lnTo>
                  <a:lnTo>
                    <a:pt x="0" y="218"/>
                  </a:lnTo>
                  <a:lnTo>
                    <a:pt x="0" y="218"/>
                  </a:lnTo>
                  <a:lnTo>
                    <a:pt x="0" y="218"/>
                  </a:lnTo>
                  <a:lnTo>
                    <a:pt x="0" y="218"/>
                  </a:lnTo>
                  <a:lnTo>
                    <a:pt x="3" y="215"/>
                  </a:lnTo>
                  <a:lnTo>
                    <a:pt x="3" y="215"/>
                  </a:lnTo>
                  <a:lnTo>
                    <a:pt x="3" y="215"/>
                  </a:lnTo>
                  <a:lnTo>
                    <a:pt x="3" y="215"/>
                  </a:lnTo>
                  <a:lnTo>
                    <a:pt x="6" y="215"/>
                  </a:lnTo>
                  <a:lnTo>
                    <a:pt x="6" y="215"/>
                  </a:lnTo>
                  <a:lnTo>
                    <a:pt x="6" y="215"/>
                  </a:lnTo>
                  <a:lnTo>
                    <a:pt x="9" y="212"/>
                  </a:lnTo>
                  <a:lnTo>
                    <a:pt x="9" y="212"/>
                  </a:lnTo>
                  <a:lnTo>
                    <a:pt x="9" y="212"/>
                  </a:lnTo>
                  <a:lnTo>
                    <a:pt x="12" y="212"/>
                  </a:lnTo>
                  <a:lnTo>
                    <a:pt x="12" y="212"/>
                  </a:lnTo>
                  <a:lnTo>
                    <a:pt x="15" y="212"/>
                  </a:lnTo>
                  <a:lnTo>
                    <a:pt x="15" y="212"/>
                  </a:lnTo>
                  <a:lnTo>
                    <a:pt x="18" y="212"/>
                  </a:lnTo>
                  <a:lnTo>
                    <a:pt x="18" y="212"/>
                  </a:lnTo>
                  <a:lnTo>
                    <a:pt x="21" y="212"/>
                  </a:lnTo>
                  <a:lnTo>
                    <a:pt x="24" y="212"/>
                  </a:lnTo>
                  <a:lnTo>
                    <a:pt x="24" y="212"/>
                  </a:lnTo>
                  <a:lnTo>
                    <a:pt x="27" y="212"/>
                  </a:lnTo>
                  <a:lnTo>
                    <a:pt x="27" y="212"/>
                  </a:lnTo>
                  <a:lnTo>
                    <a:pt x="30" y="212"/>
                  </a:lnTo>
                  <a:lnTo>
                    <a:pt x="30" y="212"/>
                  </a:lnTo>
                  <a:lnTo>
                    <a:pt x="33" y="212"/>
                  </a:lnTo>
                  <a:lnTo>
                    <a:pt x="33" y="212"/>
                  </a:lnTo>
                  <a:lnTo>
                    <a:pt x="36" y="212"/>
                  </a:lnTo>
                  <a:lnTo>
                    <a:pt x="36" y="212"/>
                  </a:lnTo>
                  <a:lnTo>
                    <a:pt x="39" y="215"/>
                  </a:lnTo>
                  <a:lnTo>
                    <a:pt x="39" y="215"/>
                  </a:lnTo>
                  <a:lnTo>
                    <a:pt x="42" y="215"/>
                  </a:lnTo>
                  <a:lnTo>
                    <a:pt x="42" y="215"/>
                  </a:lnTo>
                  <a:lnTo>
                    <a:pt x="45" y="215"/>
                  </a:lnTo>
                  <a:lnTo>
                    <a:pt x="45" y="215"/>
                  </a:lnTo>
                  <a:lnTo>
                    <a:pt x="48" y="215"/>
                  </a:lnTo>
                  <a:lnTo>
                    <a:pt x="48" y="218"/>
                  </a:lnTo>
                  <a:lnTo>
                    <a:pt x="48" y="218"/>
                  </a:lnTo>
                  <a:lnTo>
                    <a:pt x="48" y="218"/>
                  </a:lnTo>
                  <a:lnTo>
                    <a:pt x="51" y="218"/>
                  </a:lnTo>
                  <a:lnTo>
                    <a:pt x="51" y="218"/>
                  </a:lnTo>
                  <a:lnTo>
                    <a:pt x="51" y="218"/>
                  </a:lnTo>
                  <a:lnTo>
                    <a:pt x="51" y="221"/>
                  </a:lnTo>
                  <a:lnTo>
                    <a:pt x="51" y="221"/>
                  </a:lnTo>
                  <a:lnTo>
                    <a:pt x="51" y="221"/>
                  </a:lnTo>
                  <a:lnTo>
                    <a:pt x="54" y="221"/>
                  </a:lnTo>
                  <a:lnTo>
                    <a:pt x="54" y="221"/>
                  </a:lnTo>
                  <a:lnTo>
                    <a:pt x="66" y="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74"/>
            <p:cNvSpPr>
              <a:spLocks noChangeArrowheads="1"/>
            </p:cNvSpPr>
            <p:nvPr/>
          </p:nvSpPr>
          <p:spPr bwMode="auto">
            <a:xfrm>
              <a:off x="4597400" y="3632200"/>
              <a:ext cx="488950" cy="488950"/>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5029200" y="3963988"/>
              <a:ext cx="655638" cy="428625"/>
            </a:xfrm>
            <a:custGeom>
              <a:avLst/>
              <a:gdLst>
                <a:gd name="T0" fmla="*/ 27 w 413"/>
                <a:gd name="T1" fmla="*/ 0 h 270"/>
                <a:gd name="T2" fmla="*/ 27 w 413"/>
                <a:gd name="T3" fmla="*/ 0 h 270"/>
                <a:gd name="T4" fmla="*/ 24 w 413"/>
                <a:gd name="T5" fmla="*/ 0 h 270"/>
                <a:gd name="T6" fmla="*/ 24 w 413"/>
                <a:gd name="T7" fmla="*/ 3 h 270"/>
                <a:gd name="T8" fmla="*/ 24 w 413"/>
                <a:gd name="T9" fmla="*/ 3 h 270"/>
                <a:gd name="T10" fmla="*/ 21 w 413"/>
                <a:gd name="T11" fmla="*/ 6 h 270"/>
                <a:gd name="T12" fmla="*/ 21 w 413"/>
                <a:gd name="T13" fmla="*/ 6 h 270"/>
                <a:gd name="T14" fmla="*/ 18 w 413"/>
                <a:gd name="T15" fmla="*/ 9 h 270"/>
                <a:gd name="T16" fmla="*/ 18 w 413"/>
                <a:gd name="T17" fmla="*/ 12 h 270"/>
                <a:gd name="T18" fmla="*/ 15 w 413"/>
                <a:gd name="T19" fmla="*/ 15 h 270"/>
                <a:gd name="T20" fmla="*/ 12 w 413"/>
                <a:gd name="T21" fmla="*/ 15 h 270"/>
                <a:gd name="T22" fmla="*/ 12 w 413"/>
                <a:gd name="T23" fmla="*/ 18 h 270"/>
                <a:gd name="T24" fmla="*/ 9 w 413"/>
                <a:gd name="T25" fmla="*/ 21 h 270"/>
                <a:gd name="T26" fmla="*/ 9 w 413"/>
                <a:gd name="T27" fmla="*/ 24 h 270"/>
                <a:gd name="T28" fmla="*/ 6 w 413"/>
                <a:gd name="T29" fmla="*/ 27 h 270"/>
                <a:gd name="T30" fmla="*/ 6 w 413"/>
                <a:gd name="T31" fmla="*/ 30 h 270"/>
                <a:gd name="T32" fmla="*/ 3 w 413"/>
                <a:gd name="T33" fmla="*/ 33 h 270"/>
                <a:gd name="T34" fmla="*/ 3 w 413"/>
                <a:gd name="T35" fmla="*/ 36 h 270"/>
                <a:gd name="T36" fmla="*/ 3 w 413"/>
                <a:gd name="T37" fmla="*/ 39 h 270"/>
                <a:gd name="T38" fmla="*/ 0 w 413"/>
                <a:gd name="T39" fmla="*/ 39 h 270"/>
                <a:gd name="T40" fmla="*/ 0 w 413"/>
                <a:gd name="T41" fmla="*/ 42 h 270"/>
                <a:gd name="T42" fmla="*/ 0 w 413"/>
                <a:gd name="T43" fmla="*/ 42 h 270"/>
                <a:gd name="T44" fmla="*/ 0 w 413"/>
                <a:gd name="T45" fmla="*/ 45 h 270"/>
                <a:gd name="T46" fmla="*/ 0 w 413"/>
                <a:gd name="T47" fmla="*/ 45 h 270"/>
                <a:gd name="T48" fmla="*/ 0 w 413"/>
                <a:gd name="T49" fmla="*/ 45 h 270"/>
                <a:gd name="T50" fmla="*/ 386 w 413"/>
                <a:gd name="T51" fmla="*/ 270 h 270"/>
                <a:gd name="T52" fmla="*/ 386 w 413"/>
                <a:gd name="T53" fmla="*/ 270 h 270"/>
                <a:gd name="T54" fmla="*/ 386 w 413"/>
                <a:gd name="T55" fmla="*/ 270 h 270"/>
                <a:gd name="T56" fmla="*/ 386 w 413"/>
                <a:gd name="T57" fmla="*/ 267 h 270"/>
                <a:gd name="T58" fmla="*/ 386 w 413"/>
                <a:gd name="T59" fmla="*/ 267 h 270"/>
                <a:gd name="T60" fmla="*/ 386 w 413"/>
                <a:gd name="T61" fmla="*/ 264 h 270"/>
                <a:gd name="T62" fmla="*/ 386 w 413"/>
                <a:gd name="T63" fmla="*/ 261 h 270"/>
                <a:gd name="T64" fmla="*/ 389 w 413"/>
                <a:gd name="T65" fmla="*/ 261 h 270"/>
                <a:gd name="T66" fmla="*/ 389 w 413"/>
                <a:gd name="T67" fmla="*/ 258 h 270"/>
                <a:gd name="T68" fmla="*/ 392 w 413"/>
                <a:gd name="T69" fmla="*/ 255 h 270"/>
                <a:gd name="T70" fmla="*/ 392 w 413"/>
                <a:gd name="T71" fmla="*/ 252 h 270"/>
                <a:gd name="T72" fmla="*/ 395 w 413"/>
                <a:gd name="T73" fmla="*/ 249 h 270"/>
                <a:gd name="T74" fmla="*/ 395 w 413"/>
                <a:gd name="T75" fmla="*/ 246 h 270"/>
                <a:gd name="T76" fmla="*/ 398 w 413"/>
                <a:gd name="T77" fmla="*/ 243 h 270"/>
                <a:gd name="T78" fmla="*/ 398 w 413"/>
                <a:gd name="T79" fmla="*/ 240 h 270"/>
                <a:gd name="T80" fmla="*/ 401 w 413"/>
                <a:gd name="T81" fmla="*/ 237 h 270"/>
                <a:gd name="T82" fmla="*/ 404 w 413"/>
                <a:gd name="T83" fmla="*/ 234 h 270"/>
                <a:gd name="T84" fmla="*/ 404 w 413"/>
                <a:gd name="T85" fmla="*/ 234 h 270"/>
                <a:gd name="T86" fmla="*/ 407 w 413"/>
                <a:gd name="T87" fmla="*/ 231 h 270"/>
                <a:gd name="T88" fmla="*/ 407 w 413"/>
                <a:gd name="T89" fmla="*/ 228 h 270"/>
                <a:gd name="T90" fmla="*/ 410 w 413"/>
                <a:gd name="T91" fmla="*/ 228 h 270"/>
                <a:gd name="T92" fmla="*/ 410 w 413"/>
                <a:gd name="T93" fmla="*/ 228 h 270"/>
                <a:gd name="T94" fmla="*/ 410 w 413"/>
                <a:gd name="T95" fmla="*/ 225 h 270"/>
                <a:gd name="T96" fmla="*/ 410 w 413"/>
                <a:gd name="T97" fmla="*/ 225 h 270"/>
                <a:gd name="T98" fmla="*/ 413 w 413"/>
                <a:gd name="T99" fmla="*/ 22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270">
                  <a:moveTo>
                    <a:pt x="27" y="0"/>
                  </a:moveTo>
                  <a:lnTo>
                    <a:pt x="27" y="0"/>
                  </a:lnTo>
                  <a:lnTo>
                    <a:pt x="27" y="0"/>
                  </a:lnTo>
                  <a:lnTo>
                    <a:pt x="27" y="0"/>
                  </a:lnTo>
                  <a:lnTo>
                    <a:pt x="27" y="0"/>
                  </a:lnTo>
                  <a:lnTo>
                    <a:pt x="24" y="0"/>
                  </a:lnTo>
                  <a:lnTo>
                    <a:pt x="24" y="3"/>
                  </a:lnTo>
                  <a:lnTo>
                    <a:pt x="24" y="3"/>
                  </a:lnTo>
                  <a:lnTo>
                    <a:pt x="24" y="3"/>
                  </a:lnTo>
                  <a:lnTo>
                    <a:pt x="24" y="3"/>
                  </a:lnTo>
                  <a:lnTo>
                    <a:pt x="21" y="3"/>
                  </a:lnTo>
                  <a:lnTo>
                    <a:pt x="21" y="6"/>
                  </a:lnTo>
                  <a:lnTo>
                    <a:pt x="21" y="6"/>
                  </a:lnTo>
                  <a:lnTo>
                    <a:pt x="21" y="6"/>
                  </a:lnTo>
                  <a:lnTo>
                    <a:pt x="18" y="9"/>
                  </a:lnTo>
                  <a:lnTo>
                    <a:pt x="18" y="9"/>
                  </a:lnTo>
                  <a:lnTo>
                    <a:pt x="18" y="9"/>
                  </a:lnTo>
                  <a:lnTo>
                    <a:pt x="18" y="12"/>
                  </a:lnTo>
                  <a:lnTo>
                    <a:pt x="15" y="12"/>
                  </a:lnTo>
                  <a:lnTo>
                    <a:pt x="15" y="15"/>
                  </a:lnTo>
                  <a:lnTo>
                    <a:pt x="15" y="15"/>
                  </a:lnTo>
                  <a:lnTo>
                    <a:pt x="12" y="15"/>
                  </a:lnTo>
                  <a:lnTo>
                    <a:pt x="12" y="18"/>
                  </a:lnTo>
                  <a:lnTo>
                    <a:pt x="12" y="18"/>
                  </a:lnTo>
                  <a:lnTo>
                    <a:pt x="12" y="21"/>
                  </a:lnTo>
                  <a:lnTo>
                    <a:pt x="9" y="21"/>
                  </a:lnTo>
                  <a:lnTo>
                    <a:pt x="9" y="24"/>
                  </a:lnTo>
                  <a:lnTo>
                    <a:pt x="9" y="24"/>
                  </a:lnTo>
                  <a:lnTo>
                    <a:pt x="6" y="27"/>
                  </a:lnTo>
                  <a:lnTo>
                    <a:pt x="6" y="27"/>
                  </a:lnTo>
                  <a:lnTo>
                    <a:pt x="6" y="30"/>
                  </a:lnTo>
                  <a:lnTo>
                    <a:pt x="6" y="30"/>
                  </a:lnTo>
                  <a:lnTo>
                    <a:pt x="6" y="33"/>
                  </a:lnTo>
                  <a:lnTo>
                    <a:pt x="3" y="33"/>
                  </a:lnTo>
                  <a:lnTo>
                    <a:pt x="3" y="33"/>
                  </a:lnTo>
                  <a:lnTo>
                    <a:pt x="3" y="36"/>
                  </a:lnTo>
                  <a:lnTo>
                    <a:pt x="3" y="36"/>
                  </a:lnTo>
                  <a:lnTo>
                    <a:pt x="3" y="39"/>
                  </a:lnTo>
                  <a:lnTo>
                    <a:pt x="0" y="39"/>
                  </a:lnTo>
                  <a:lnTo>
                    <a:pt x="0" y="39"/>
                  </a:lnTo>
                  <a:lnTo>
                    <a:pt x="0" y="42"/>
                  </a:lnTo>
                  <a:lnTo>
                    <a:pt x="0" y="42"/>
                  </a:lnTo>
                  <a:lnTo>
                    <a:pt x="0" y="42"/>
                  </a:lnTo>
                  <a:lnTo>
                    <a:pt x="0" y="42"/>
                  </a:lnTo>
                  <a:lnTo>
                    <a:pt x="0" y="45"/>
                  </a:lnTo>
                  <a:lnTo>
                    <a:pt x="0" y="45"/>
                  </a:lnTo>
                  <a:lnTo>
                    <a:pt x="0" y="45"/>
                  </a:lnTo>
                  <a:lnTo>
                    <a:pt x="0" y="45"/>
                  </a:lnTo>
                  <a:lnTo>
                    <a:pt x="0" y="45"/>
                  </a:lnTo>
                  <a:lnTo>
                    <a:pt x="0" y="45"/>
                  </a:lnTo>
                  <a:lnTo>
                    <a:pt x="386" y="270"/>
                  </a:lnTo>
                  <a:lnTo>
                    <a:pt x="386" y="270"/>
                  </a:lnTo>
                  <a:lnTo>
                    <a:pt x="386" y="270"/>
                  </a:lnTo>
                  <a:lnTo>
                    <a:pt x="386" y="270"/>
                  </a:lnTo>
                  <a:lnTo>
                    <a:pt x="386" y="270"/>
                  </a:lnTo>
                  <a:lnTo>
                    <a:pt x="386" y="270"/>
                  </a:lnTo>
                  <a:lnTo>
                    <a:pt x="386" y="270"/>
                  </a:lnTo>
                  <a:lnTo>
                    <a:pt x="386" y="267"/>
                  </a:lnTo>
                  <a:lnTo>
                    <a:pt x="386" y="267"/>
                  </a:lnTo>
                  <a:lnTo>
                    <a:pt x="386" y="267"/>
                  </a:lnTo>
                  <a:lnTo>
                    <a:pt x="386" y="267"/>
                  </a:lnTo>
                  <a:lnTo>
                    <a:pt x="386" y="264"/>
                  </a:lnTo>
                  <a:lnTo>
                    <a:pt x="386" y="264"/>
                  </a:lnTo>
                  <a:lnTo>
                    <a:pt x="386" y="261"/>
                  </a:lnTo>
                  <a:lnTo>
                    <a:pt x="389" y="261"/>
                  </a:lnTo>
                  <a:lnTo>
                    <a:pt x="389" y="261"/>
                  </a:lnTo>
                  <a:lnTo>
                    <a:pt x="389" y="258"/>
                  </a:lnTo>
                  <a:lnTo>
                    <a:pt x="389" y="258"/>
                  </a:lnTo>
                  <a:lnTo>
                    <a:pt x="389" y="255"/>
                  </a:lnTo>
                  <a:lnTo>
                    <a:pt x="392" y="255"/>
                  </a:lnTo>
                  <a:lnTo>
                    <a:pt x="392" y="252"/>
                  </a:lnTo>
                  <a:lnTo>
                    <a:pt x="392" y="252"/>
                  </a:lnTo>
                  <a:lnTo>
                    <a:pt x="392" y="249"/>
                  </a:lnTo>
                  <a:lnTo>
                    <a:pt x="395" y="249"/>
                  </a:lnTo>
                  <a:lnTo>
                    <a:pt x="395" y="249"/>
                  </a:lnTo>
                  <a:lnTo>
                    <a:pt x="395" y="246"/>
                  </a:lnTo>
                  <a:lnTo>
                    <a:pt x="398" y="246"/>
                  </a:lnTo>
                  <a:lnTo>
                    <a:pt x="398" y="243"/>
                  </a:lnTo>
                  <a:lnTo>
                    <a:pt x="398" y="243"/>
                  </a:lnTo>
                  <a:lnTo>
                    <a:pt x="398" y="240"/>
                  </a:lnTo>
                  <a:lnTo>
                    <a:pt x="401" y="240"/>
                  </a:lnTo>
                  <a:lnTo>
                    <a:pt x="401" y="237"/>
                  </a:lnTo>
                  <a:lnTo>
                    <a:pt x="401" y="237"/>
                  </a:lnTo>
                  <a:lnTo>
                    <a:pt x="404" y="234"/>
                  </a:lnTo>
                  <a:lnTo>
                    <a:pt x="404" y="234"/>
                  </a:lnTo>
                  <a:lnTo>
                    <a:pt x="404" y="234"/>
                  </a:lnTo>
                  <a:lnTo>
                    <a:pt x="404" y="231"/>
                  </a:lnTo>
                  <a:lnTo>
                    <a:pt x="407" y="231"/>
                  </a:lnTo>
                  <a:lnTo>
                    <a:pt x="407" y="231"/>
                  </a:lnTo>
                  <a:lnTo>
                    <a:pt x="407" y="228"/>
                  </a:lnTo>
                  <a:lnTo>
                    <a:pt x="407" y="228"/>
                  </a:lnTo>
                  <a:lnTo>
                    <a:pt x="410" y="228"/>
                  </a:lnTo>
                  <a:lnTo>
                    <a:pt x="410" y="228"/>
                  </a:lnTo>
                  <a:lnTo>
                    <a:pt x="410" y="228"/>
                  </a:lnTo>
                  <a:lnTo>
                    <a:pt x="410" y="228"/>
                  </a:lnTo>
                  <a:lnTo>
                    <a:pt x="410" y="225"/>
                  </a:lnTo>
                  <a:lnTo>
                    <a:pt x="410" y="225"/>
                  </a:lnTo>
                  <a:lnTo>
                    <a:pt x="410" y="225"/>
                  </a:lnTo>
                  <a:lnTo>
                    <a:pt x="413" y="225"/>
                  </a:lnTo>
                  <a:lnTo>
                    <a:pt x="413" y="225"/>
                  </a:lnTo>
                  <a:lnTo>
                    <a:pt x="27"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4302125" y="3949700"/>
              <a:ext cx="447675" cy="390525"/>
            </a:xfrm>
            <a:custGeom>
              <a:avLst/>
              <a:gdLst>
                <a:gd name="T0" fmla="*/ 279 w 282"/>
                <a:gd name="T1" fmla="*/ 42 h 246"/>
                <a:gd name="T2" fmla="*/ 279 w 282"/>
                <a:gd name="T3" fmla="*/ 42 h 246"/>
                <a:gd name="T4" fmla="*/ 282 w 282"/>
                <a:gd name="T5" fmla="*/ 39 h 246"/>
                <a:gd name="T6" fmla="*/ 282 w 282"/>
                <a:gd name="T7" fmla="*/ 36 h 246"/>
                <a:gd name="T8" fmla="*/ 282 w 282"/>
                <a:gd name="T9" fmla="*/ 33 h 246"/>
                <a:gd name="T10" fmla="*/ 282 w 282"/>
                <a:gd name="T11" fmla="*/ 30 h 246"/>
                <a:gd name="T12" fmla="*/ 282 w 282"/>
                <a:gd name="T13" fmla="*/ 27 h 246"/>
                <a:gd name="T14" fmla="*/ 282 w 282"/>
                <a:gd name="T15" fmla="*/ 24 h 246"/>
                <a:gd name="T16" fmla="*/ 282 w 282"/>
                <a:gd name="T17" fmla="*/ 21 h 246"/>
                <a:gd name="T18" fmla="*/ 279 w 282"/>
                <a:gd name="T19" fmla="*/ 18 h 246"/>
                <a:gd name="T20" fmla="*/ 279 w 282"/>
                <a:gd name="T21" fmla="*/ 15 h 246"/>
                <a:gd name="T22" fmla="*/ 276 w 282"/>
                <a:gd name="T23" fmla="*/ 12 h 246"/>
                <a:gd name="T24" fmla="*/ 276 w 282"/>
                <a:gd name="T25" fmla="*/ 9 h 246"/>
                <a:gd name="T26" fmla="*/ 273 w 282"/>
                <a:gd name="T27" fmla="*/ 9 h 246"/>
                <a:gd name="T28" fmla="*/ 270 w 282"/>
                <a:gd name="T29" fmla="*/ 6 h 246"/>
                <a:gd name="T30" fmla="*/ 267 w 282"/>
                <a:gd name="T31" fmla="*/ 3 h 246"/>
                <a:gd name="T32" fmla="*/ 264 w 282"/>
                <a:gd name="T33" fmla="*/ 3 h 246"/>
                <a:gd name="T34" fmla="*/ 261 w 282"/>
                <a:gd name="T35" fmla="*/ 0 h 246"/>
                <a:gd name="T36" fmla="*/ 258 w 282"/>
                <a:gd name="T37" fmla="*/ 0 h 246"/>
                <a:gd name="T38" fmla="*/ 255 w 282"/>
                <a:gd name="T39" fmla="*/ 0 h 246"/>
                <a:gd name="T40" fmla="*/ 252 w 282"/>
                <a:gd name="T41" fmla="*/ 0 h 246"/>
                <a:gd name="T42" fmla="*/ 252 w 282"/>
                <a:gd name="T43" fmla="*/ 0 h 246"/>
                <a:gd name="T44" fmla="*/ 249 w 282"/>
                <a:gd name="T45" fmla="*/ 0 h 246"/>
                <a:gd name="T46" fmla="*/ 246 w 282"/>
                <a:gd name="T47" fmla="*/ 3 h 246"/>
                <a:gd name="T48" fmla="*/ 243 w 282"/>
                <a:gd name="T49" fmla="*/ 3 h 246"/>
                <a:gd name="T50" fmla="*/ 0 w 282"/>
                <a:gd name="T51" fmla="*/ 204 h 246"/>
                <a:gd name="T52" fmla="*/ 3 w 282"/>
                <a:gd name="T53" fmla="*/ 201 h 246"/>
                <a:gd name="T54" fmla="*/ 6 w 282"/>
                <a:gd name="T55" fmla="*/ 201 h 246"/>
                <a:gd name="T56" fmla="*/ 6 w 282"/>
                <a:gd name="T57" fmla="*/ 201 h 246"/>
                <a:gd name="T58" fmla="*/ 9 w 282"/>
                <a:gd name="T59" fmla="*/ 201 h 246"/>
                <a:gd name="T60" fmla="*/ 12 w 282"/>
                <a:gd name="T61" fmla="*/ 201 h 246"/>
                <a:gd name="T62" fmla="*/ 15 w 282"/>
                <a:gd name="T63" fmla="*/ 201 h 246"/>
                <a:gd name="T64" fmla="*/ 18 w 282"/>
                <a:gd name="T65" fmla="*/ 201 h 246"/>
                <a:gd name="T66" fmla="*/ 21 w 282"/>
                <a:gd name="T67" fmla="*/ 204 h 246"/>
                <a:gd name="T68" fmla="*/ 24 w 282"/>
                <a:gd name="T69" fmla="*/ 207 h 246"/>
                <a:gd name="T70" fmla="*/ 27 w 282"/>
                <a:gd name="T71" fmla="*/ 207 h 246"/>
                <a:gd name="T72" fmla="*/ 30 w 282"/>
                <a:gd name="T73" fmla="*/ 210 h 246"/>
                <a:gd name="T74" fmla="*/ 33 w 282"/>
                <a:gd name="T75" fmla="*/ 213 h 246"/>
                <a:gd name="T76" fmla="*/ 33 w 282"/>
                <a:gd name="T77" fmla="*/ 216 h 246"/>
                <a:gd name="T78" fmla="*/ 36 w 282"/>
                <a:gd name="T79" fmla="*/ 219 h 246"/>
                <a:gd name="T80" fmla="*/ 36 w 282"/>
                <a:gd name="T81" fmla="*/ 222 h 246"/>
                <a:gd name="T82" fmla="*/ 39 w 282"/>
                <a:gd name="T83" fmla="*/ 225 h 246"/>
                <a:gd name="T84" fmla="*/ 39 w 282"/>
                <a:gd name="T85" fmla="*/ 228 h 246"/>
                <a:gd name="T86" fmla="*/ 39 w 282"/>
                <a:gd name="T87" fmla="*/ 231 h 246"/>
                <a:gd name="T88" fmla="*/ 39 w 282"/>
                <a:gd name="T89" fmla="*/ 234 h 246"/>
                <a:gd name="T90" fmla="*/ 39 w 282"/>
                <a:gd name="T91" fmla="*/ 237 h 246"/>
                <a:gd name="T92" fmla="*/ 39 w 282"/>
                <a:gd name="T93" fmla="*/ 240 h 246"/>
                <a:gd name="T94" fmla="*/ 36 w 282"/>
                <a:gd name="T95" fmla="*/ 240 h 246"/>
                <a:gd name="T96" fmla="*/ 36 w 282"/>
                <a:gd name="T97" fmla="*/ 243 h 246"/>
                <a:gd name="T98" fmla="*/ 33 w 282"/>
                <a:gd name="T99"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246">
                  <a:moveTo>
                    <a:pt x="276" y="42"/>
                  </a:moveTo>
                  <a:lnTo>
                    <a:pt x="279" y="42"/>
                  </a:lnTo>
                  <a:lnTo>
                    <a:pt x="279" y="42"/>
                  </a:lnTo>
                  <a:lnTo>
                    <a:pt x="279" y="42"/>
                  </a:lnTo>
                  <a:lnTo>
                    <a:pt x="282" y="39"/>
                  </a:lnTo>
                  <a:lnTo>
                    <a:pt x="282" y="39"/>
                  </a:lnTo>
                  <a:lnTo>
                    <a:pt x="282" y="36"/>
                  </a:lnTo>
                  <a:lnTo>
                    <a:pt x="282" y="36"/>
                  </a:lnTo>
                  <a:lnTo>
                    <a:pt x="282" y="36"/>
                  </a:lnTo>
                  <a:lnTo>
                    <a:pt x="282" y="33"/>
                  </a:lnTo>
                  <a:lnTo>
                    <a:pt x="282" y="33"/>
                  </a:lnTo>
                  <a:lnTo>
                    <a:pt x="282" y="30"/>
                  </a:lnTo>
                  <a:lnTo>
                    <a:pt x="282" y="30"/>
                  </a:lnTo>
                  <a:lnTo>
                    <a:pt x="282" y="27"/>
                  </a:lnTo>
                  <a:lnTo>
                    <a:pt x="282" y="27"/>
                  </a:lnTo>
                  <a:lnTo>
                    <a:pt x="282" y="24"/>
                  </a:lnTo>
                  <a:lnTo>
                    <a:pt x="282" y="24"/>
                  </a:lnTo>
                  <a:lnTo>
                    <a:pt x="282" y="21"/>
                  </a:lnTo>
                  <a:lnTo>
                    <a:pt x="282" y="21"/>
                  </a:lnTo>
                  <a:lnTo>
                    <a:pt x="279" y="18"/>
                  </a:lnTo>
                  <a:lnTo>
                    <a:pt x="279" y="18"/>
                  </a:lnTo>
                  <a:lnTo>
                    <a:pt x="279" y="15"/>
                  </a:lnTo>
                  <a:lnTo>
                    <a:pt x="279" y="15"/>
                  </a:lnTo>
                  <a:lnTo>
                    <a:pt x="276" y="12"/>
                  </a:lnTo>
                  <a:lnTo>
                    <a:pt x="276" y="12"/>
                  </a:lnTo>
                  <a:lnTo>
                    <a:pt x="276" y="9"/>
                  </a:lnTo>
                  <a:lnTo>
                    <a:pt x="273" y="9"/>
                  </a:lnTo>
                  <a:lnTo>
                    <a:pt x="273" y="9"/>
                  </a:lnTo>
                  <a:lnTo>
                    <a:pt x="270" y="6"/>
                  </a:lnTo>
                  <a:lnTo>
                    <a:pt x="270" y="6"/>
                  </a:lnTo>
                  <a:lnTo>
                    <a:pt x="270" y="6"/>
                  </a:lnTo>
                  <a:lnTo>
                    <a:pt x="267" y="3"/>
                  </a:lnTo>
                  <a:lnTo>
                    <a:pt x="267" y="3"/>
                  </a:lnTo>
                  <a:lnTo>
                    <a:pt x="264" y="3"/>
                  </a:lnTo>
                  <a:lnTo>
                    <a:pt x="264" y="3"/>
                  </a:lnTo>
                  <a:lnTo>
                    <a:pt x="261" y="0"/>
                  </a:lnTo>
                  <a:lnTo>
                    <a:pt x="261" y="0"/>
                  </a:lnTo>
                  <a:lnTo>
                    <a:pt x="258" y="0"/>
                  </a:lnTo>
                  <a:lnTo>
                    <a:pt x="258" y="0"/>
                  </a:lnTo>
                  <a:lnTo>
                    <a:pt x="255" y="0"/>
                  </a:lnTo>
                  <a:lnTo>
                    <a:pt x="255" y="0"/>
                  </a:lnTo>
                  <a:lnTo>
                    <a:pt x="252" y="0"/>
                  </a:lnTo>
                  <a:lnTo>
                    <a:pt x="252" y="0"/>
                  </a:lnTo>
                  <a:lnTo>
                    <a:pt x="252" y="0"/>
                  </a:lnTo>
                  <a:lnTo>
                    <a:pt x="249" y="0"/>
                  </a:lnTo>
                  <a:lnTo>
                    <a:pt x="249" y="0"/>
                  </a:lnTo>
                  <a:lnTo>
                    <a:pt x="246" y="0"/>
                  </a:lnTo>
                  <a:lnTo>
                    <a:pt x="246" y="3"/>
                  </a:lnTo>
                  <a:lnTo>
                    <a:pt x="246" y="3"/>
                  </a:lnTo>
                  <a:lnTo>
                    <a:pt x="243" y="3"/>
                  </a:lnTo>
                  <a:lnTo>
                    <a:pt x="0" y="204"/>
                  </a:lnTo>
                  <a:lnTo>
                    <a:pt x="0" y="204"/>
                  </a:lnTo>
                  <a:lnTo>
                    <a:pt x="0" y="201"/>
                  </a:lnTo>
                  <a:lnTo>
                    <a:pt x="3" y="201"/>
                  </a:lnTo>
                  <a:lnTo>
                    <a:pt x="3" y="201"/>
                  </a:lnTo>
                  <a:lnTo>
                    <a:pt x="6" y="201"/>
                  </a:lnTo>
                  <a:lnTo>
                    <a:pt x="6" y="201"/>
                  </a:lnTo>
                  <a:lnTo>
                    <a:pt x="6" y="201"/>
                  </a:lnTo>
                  <a:lnTo>
                    <a:pt x="9" y="201"/>
                  </a:lnTo>
                  <a:lnTo>
                    <a:pt x="9" y="201"/>
                  </a:lnTo>
                  <a:lnTo>
                    <a:pt x="12" y="201"/>
                  </a:lnTo>
                  <a:lnTo>
                    <a:pt x="12" y="201"/>
                  </a:lnTo>
                  <a:lnTo>
                    <a:pt x="15" y="201"/>
                  </a:lnTo>
                  <a:lnTo>
                    <a:pt x="15" y="201"/>
                  </a:lnTo>
                  <a:lnTo>
                    <a:pt x="18" y="201"/>
                  </a:lnTo>
                  <a:lnTo>
                    <a:pt x="18" y="201"/>
                  </a:lnTo>
                  <a:lnTo>
                    <a:pt x="21" y="204"/>
                  </a:lnTo>
                  <a:lnTo>
                    <a:pt x="21" y="204"/>
                  </a:lnTo>
                  <a:lnTo>
                    <a:pt x="24" y="204"/>
                  </a:lnTo>
                  <a:lnTo>
                    <a:pt x="24" y="207"/>
                  </a:lnTo>
                  <a:lnTo>
                    <a:pt x="27" y="207"/>
                  </a:lnTo>
                  <a:lnTo>
                    <a:pt x="27" y="207"/>
                  </a:lnTo>
                  <a:lnTo>
                    <a:pt x="27" y="210"/>
                  </a:lnTo>
                  <a:lnTo>
                    <a:pt x="30" y="210"/>
                  </a:lnTo>
                  <a:lnTo>
                    <a:pt x="30" y="210"/>
                  </a:lnTo>
                  <a:lnTo>
                    <a:pt x="33" y="213"/>
                  </a:lnTo>
                  <a:lnTo>
                    <a:pt x="33" y="213"/>
                  </a:lnTo>
                  <a:lnTo>
                    <a:pt x="33" y="216"/>
                  </a:lnTo>
                  <a:lnTo>
                    <a:pt x="33" y="216"/>
                  </a:lnTo>
                  <a:lnTo>
                    <a:pt x="36" y="219"/>
                  </a:lnTo>
                  <a:lnTo>
                    <a:pt x="36" y="219"/>
                  </a:lnTo>
                  <a:lnTo>
                    <a:pt x="36" y="222"/>
                  </a:lnTo>
                  <a:lnTo>
                    <a:pt x="36" y="222"/>
                  </a:lnTo>
                  <a:lnTo>
                    <a:pt x="39" y="225"/>
                  </a:lnTo>
                  <a:lnTo>
                    <a:pt x="39" y="225"/>
                  </a:lnTo>
                  <a:lnTo>
                    <a:pt x="39" y="228"/>
                  </a:lnTo>
                  <a:lnTo>
                    <a:pt x="39" y="228"/>
                  </a:lnTo>
                  <a:lnTo>
                    <a:pt x="39" y="231"/>
                  </a:lnTo>
                  <a:lnTo>
                    <a:pt x="39" y="231"/>
                  </a:lnTo>
                  <a:lnTo>
                    <a:pt x="39" y="234"/>
                  </a:lnTo>
                  <a:lnTo>
                    <a:pt x="39" y="234"/>
                  </a:lnTo>
                  <a:lnTo>
                    <a:pt x="39" y="237"/>
                  </a:lnTo>
                  <a:lnTo>
                    <a:pt x="39" y="237"/>
                  </a:lnTo>
                  <a:lnTo>
                    <a:pt x="39" y="240"/>
                  </a:lnTo>
                  <a:lnTo>
                    <a:pt x="36" y="240"/>
                  </a:lnTo>
                  <a:lnTo>
                    <a:pt x="36" y="240"/>
                  </a:lnTo>
                  <a:lnTo>
                    <a:pt x="36" y="243"/>
                  </a:lnTo>
                  <a:lnTo>
                    <a:pt x="36" y="243"/>
                  </a:lnTo>
                  <a:lnTo>
                    <a:pt x="33" y="243"/>
                  </a:lnTo>
                  <a:lnTo>
                    <a:pt x="33" y="246"/>
                  </a:lnTo>
                  <a:lnTo>
                    <a:pt x="276" y="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Oval 77"/>
            <p:cNvSpPr>
              <a:spLocks noChangeArrowheads="1"/>
            </p:cNvSpPr>
            <p:nvPr/>
          </p:nvSpPr>
          <p:spPr bwMode="auto">
            <a:xfrm>
              <a:off x="6807200" y="5103813"/>
              <a:ext cx="127000"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Oval 78"/>
            <p:cNvSpPr>
              <a:spLocks noChangeArrowheads="1"/>
            </p:cNvSpPr>
            <p:nvPr/>
          </p:nvSpPr>
          <p:spPr bwMode="auto">
            <a:xfrm>
              <a:off x="1204913" y="2549525"/>
              <a:ext cx="128588" cy="12700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9"/>
            <p:cNvSpPr>
              <a:spLocks/>
            </p:cNvSpPr>
            <p:nvPr/>
          </p:nvSpPr>
          <p:spPr bwMode="auto">
            <a:xfrm>
              <a:off x="1257300" y="2397125"/>
              <a:ext cx="250825" cy="236538"/>
            </a:xfrm>
            <a:custGeom>
              <a:avLst/>
              <a:gdLst>
                <a:gd name="T0" fmla="*/ 6 w 158"/>
                <a:gd name="T1" fmla="*/ 108 h 149"/>
                <a:gd name="T2" fmla="*/ 3 w 158"/>
                <a:gd name="T3" fmla="*/ 108 h 149"/>
                <a:gd name="T4" fmla="*/ 3 w 158"/>
                <a:gd name="T5" fmla="*/ 111 h 149"/>
                <a:gd name="T6" fmla="*/ 3 w 158"/>
                <a:gd name="T7" fmla="*/ 114 h 149"/>
                <a:gd name="T8" fmla="*/ 0 w 158"/>
                <a:gd name="T9" fmla="*/ 117 h 149"/>
                <a:gd name="T10" fmla="*/ 0 w 158"/>
                <a:gd name="T11" fmla="*/ 120 h 149"/>
                <a:gd name="T12" fmla="*/ 3 w 158"/>
                <a:gd name="T13" fmla="*/ 123 h 149"/>
                <a:gd name="T14" fmla="*/ 3 w 158"/>
                <a:gd name="T15" fmla="*/ 126 h 149"/>
                <a:gd name="T16" fmla="*/ 3 w 158"/>
                <a:gd name="T17" fmla="*/ 129 h 149"/>
                <a:gd name="T18" fmla="*/ 6 w 158"/>
                <a:gd name="T19" fmla="*/ 132 h 149"/>
                <a:gd name="T20" fmla="*/ 6 w 158"/>
                <a:gd name="T21" fmla="*/ 132 h 149"/>
                <a:gd name="T22" fmla="*/ 9 w 158"/>
                <a:gd name="T23" fmla="*/ 135 h 149"/>
                <a:gd name="T24" fmla="*/ 12 w 158"/>
                <a:gd name="T25" fmla="*/ 138 h 149"/>
                <a:gd name="T26" fmla="*/ 12 w 158"/>
                <a:gd name="T27" fmla="*/ 141 h 149"/>
                <a:gd name="T28" fmla="*/ 15 w 158"/>
                <a:gd name="T29" fmla="*/ 143 h 149"/>
                <a:gd name="T30" fmla="*/ 18 w 158"/>
                <a:gd name="T31" fmla="*/ 143 h 149"/>
                <a:gd name="T32" fmla="*/ 21 w 158"/>
                <a:gd name="T33" fmla="*/ 146 h 149"/>
                <a:gd name="T34" fmla="*/ 24 w 158"/>
                <a:gd name="T35" fmla="*/ 146 h 149"/>
                <a:gd name="T36" fmla="*/ 27 w 158"/>
                <a:gd name="T37" fmla="*/ 146 h 149"/>
                <a:gd name="T38" fmla="*/ 30 w 158"/>
                <a:gd name="T39" fmla="*/ 149 h 149"/>
                <a:gd name="T40" fmla="*/ 33 w 158"/>
                <a:gd name="T41" fmla="*/ 149 h 149"/>
                <a:gd name="T42" fmla="*/ 36 w 158"/>
                <a:gd name="T43" fmla="*/ 146 h 149"/>
                <a:gd name="T44" fmla="*/ 39 w 158"/>
                <a:gd name="T45" fmla="*/ 146 h 149"/>
                <a:gd name="T46" fmla="*/ 39 w 158"/>
                <a:gd name="T47" fmla="*/ 146 h 149"/>
                <a:gd name="T48" fmla="*/ 42 w 158"/>
                <a:gd name="T49" fmla="*/ 143 h 149"/>
                <a:gd name="T50" fmla="*/ 158 w 158"/>
                <a:gd name="T51" fmla="*/ 39 h 149"/>
                <a:gd name="T52" fmla="*/ 155 w 158"/>
                <a:gd name="T53" fmla="*/ 39 h 149"/>
                <a:gd name="T54" fmla="*/ 155 w 158"/>
                <a:gd name="T55" fmla="*/ 42 h 149"/>
                <a:gd name="T56" fmla="*/ 152 w 158"/>
                <a:gd name="T57" fmla="*/ 42 h 149"/>
                <a:gd name="T58" fmla="*/ 149 w 158"/>
                <a:gd name="T59" fmla="*/ 42 h 149"/>
                <a:gd name="T60" fmla="*/ 146 w 158"/>
                <a:gd name="T61" fmla="*/ 42 h 149"/>
                <a:gd name="T62" fmla="*/ 143 w 158"/>
                <a:gd name="T63" fmla="*/ 42 h 149"/>
                <a:gd name="T64" fmla="*/ 140 w 158"/>
                <a:gd name="T65" fmla="*/ 39 h 149"/>
                <a:gd name="T66" fmla="*/ 137 w 158"/>
                <a:gd name="T67" fmla="*/ 39 h 149"/>
                <a:gd name="T68" fmla="*/ 134 w 158"/>
                <a:gd name="T69" fmla="*/ 36 h 149"/>
                <a:gd name="T70" fmla="*/ 131 w 158"/>
                <a:gd name="T71" fmla="*/ 36 h 149"/>
                <a:gd name="T72" fmla="*/ 128 w 158"/>
                <a:gd name="T73" fmla="*/ 33 h 149"/>
                <a:gd name="T74" fmla="*/ 128 w 158"/>
                <a:gd name="T75" fmla="*/ 30 h 149"/>
                <a:gd name="T76" fmla="*/ 125 w 158"/>
                <a:gd name="T77" fmla="*/ 27 h 149"/>
                <a:gd name="T78" fmla="*/ 122 w 158"/>
                <a:gd name="T79" fmla="*/ 24 h 149"/>
                <a:gd name="T80" fmla="*/ 122 w 158"/>
                <a:gd name="T81" fmla="*/ 21 h 149"/>
                <a:gd name="T82" fmla="*/ 119 w 158"/>
                <a:gd name="T83" fmla="*/ 18 h 149"/>
                <a:gd name="T84" fmla="*/ 119 w 158"/>
                <a:gd name="T85" fmla="*/ 15 h 149"/>
                <a:gd name="T86" fmla="*/ 119 w 158"/>
                <a:gd name="T87" fmla="*/ 12 h 149"/>
                <a:gd name="T88" fmla="*/ 119 w 158"/>
                <a:gd name="T89" fmla="*/ 9 h 149"/>
                <a:gd name="T90" fmla="*/ 119 w 158"/>
                <a:gd name="T91" fmla="*/ 6 h 149"/>
                <a:gd name="T92" fmla="*/ 119 w 158"/>
                <a:gd name="T93" fmla="*/ 6 h 149"/>
                <a:gd name="T94" fmla="*/ 119 w 158"/>
                <a:gd name="T95" fmla="*/ 3 h 149"/>
                <a:gd name="T96" fmla="*/ 122 w 158"/>
                <a:gd name="T97" fmla="*/ 0 h 149"/>
                <a:gd name="T98" fmla="*/ 122 w 158"/>
                <a:gd name="T9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49">
                  <a:moveTo>
                    <a:pt x="6" y="105"/>
                  </a:moveTo>
                  <a:lnTo>
                    <a:pt x="6" y="108"/>
                  </a:lnTo>
                  <a:lnTo>
                    <a:pt x="3" y="108"/>
                  </a:lnTo>
                  <a:lnTo>
                    <a:pt x="3" y="108"/>
                  </a:lnTo>
                  <a:lnTo>
                    <a:pt x="3" y="111"/>
                  </a:lnTo>
                  <a:lnTo>
                    <a:pt x="3" y="111"/>
                  </a:lnTo>
                  <a:lnTo>
                    <a:pt x="3" y="111"/>
                  </a:lnTo>
                  <a:lnTo>
                    <a:pt x="3" y="114"/>
                  </a:lnTo>
                  <a:lnTo>
                    <a:pt x="3" y="114"/>
                  </a:lnTo>
                  <a:lnTo>
                    <a:pt x="0" y="117"/>
                  </a:lnTo>
                  <a:lnTo>
                    <a:pt x="0" y="117"/>
                  </a:lnTo>
                  <a:lnTo>
                    <a:pt x="0" y="120"/>
                  </a:lnTo>
                  <a:lnTo>
                    <a:pt x="0" y="120"/>
                  </a:lnTo>
                  <a:lnTo>
                    <a:pt x="3" y="123"/>
                  </a:lnTo>
                  <a:lnTo>
                    <a:pt x="3" y="123"/>
                  </a:lnTo>
                  <a:lnTo>
                    <a:pt x="3" y="126"/>
                  </a:lnTo>
                  <a:lnTo>
                    <a:pt x="3" y="126"/>
                  </a:lnTo>
                  <a:lnTo>
                    <a:pt x="3" y="129"/>
                  </a:lnTo>
                  <a:lnTo>
                    <a:pt x="3" y="129"/>
                  </a:lnTo>
                  <a:lnTo>
                    <a:pt x="6" y="132"/>
                  </a:lnTo>
                  <a:lnTo>
                    <a:pt x="6" y="132"/>
                  </a:lnTo>
                  <a:lnTo>
                    <a:pt x="6" y="132"/>
                  </a:lnTo>
                  <a:lnTo>
                    <a:pt x="6" y="135"/>
                  </a:lnTo>
                  <a:lnTo>
                    <a:pt x="9" y="135"/>
                  </a:lnTo>
                  <a:lnTo>
                    <a:pt x="9" y="138"/>
                  </a:lnTo>
                  <a:lnTo>
                    <a:pt x="12" y="138"/>
                  </a:lnTo>
                  <a:lnTo>
                    <a:pt x="12" y="141"/>
                  </a:lnTo>
                  <a:lnTo>
                    <a:pt x="12" y="141"/>
                  </a:lnTo>
                  <a:lnTo>
                    <a:pt x="15" y="141"/>
                  </a:lnTo>
                  <a:lnTo>
                    <a:pt x="15" y="143"/>
                  </a:lnTo>
                  <a:lnTo>
                    <a:pt x="18" y="143"/>
                  </a:lnTo>
                  <a:lnTo>
                    <a:pt x="18" y="143"/>
                  </a:lnTo>
                  <a:lnTo>
                    <a:pt x="21" y="146"/>
                  </a:lnTo>
                  <a:lnTo>
                    <a:pt x="21" y="146"/>
                  </a:lnTo>
                  <a:lnTo>
                    <a:pt x="24" y="146"/>
                  </a:lnTo>
                  <a:lnTo>
                    <a:pt x="24" y="146"/>
                  </a:lnTo>
                  <a:lnTo>
                    <a:pt x="27" y="146"/>
                  </a:lnTo>
                  <a:lnTo>
                    <a:pt x="27" y="146"/>
                  </a:lnTo>
                  <a:lnTo>
                    <a:pt x="30" y="149"/>
                  </a:lnTo>
                  <a:lnTo>
                    <a:pt x="30" y="149"/>
                  </a:lnTo>
                  <a:lnTo>
                    <a:pt x="33" y="149"/>
                  </a:lnTo>
                  <a:lnTo>
                    <a:pt x="33" y="149"/>
                  </a:lnTo>
                  <a:lnTo>
                    <a:pt x="33" y="149"/>
                  </a:lnTo>
                  <a:lnTo>
                    <a:pt x="36" y="146"/>
                  </a:lnTo>
                  <a:lnTo>
                    <a:pt x="36" y="146"/>
                  </a:lnTo>
                  <a:lnTo>
                    <a:pt x="39" y="146"/>
                  </a:lnTo>
                  <a:lnTo>
                    <a:pt x="39" y="146"/>
                  </a:lnTo>
                  <a:lnTo>
                    <a:pt x="39" y="146"/>
                  </a:lnTo>
                  <a:lnTo>
                    <a:pt x="42" y="146"/>
                  </a:lnTo>
                  <a:lnTo>
                    <a:pt x="42" y="143"/>
                  </a:lnTo>
                  <a:lnTo>
                    <a:pt x="158" y="39"/>
                  </a:lnTo>
                  <a:lnTo>
                    <a:pt x="158" y="39"/>
                  </a:lnTo>
                  <a:lnTo>
                    <a:pt x="158" y="39"/>
                  </a:lnTo>
                  <a:lnTo>
                    <a:pt x="155" y="39"/>
                  </a:lnTo>
                  <a:lnTo>
                    <a:pt x="155" y="42"/>
                  </a:lnTo>
                  <a:lnTo>
                    <a:pt x="155" y="42"/>
                  </a:lnTo>
                  <a:lnTo>
                    <a:pt x="152" y="42"/>
                  </a:lnTo>
                  <a:lnTo>
                    <a:pt x="152" y="42"/>
                  </a:lnTo>
                  <a:lnTo>
                    <a:pt x="149" y="42"/>
                  </a:lnTo>
                  <a:lnTo>
                    <a:pt x="149" y="42"/>
                  </a:lnTo>
                  <a:lnTo>
                    <a:pt x="146" y="42"/>
                  </a:lnTo>
                  <a:lnTo>
                    <a:pt x="146" y="42"/>
                  </a:lnTo>
                  <a:lnTo>
                    <a:pt x="146" y="42"/>
                  </a:lnTo>
                  <a:lnTo>
                    <a:pt x="143" y="42"/>
                  </a:lnTo>
                  <a:lnTo>
                    <a:pt x="143" y="42"/>
                  </a:lnTo>
                  <a:lnTo>
                    <a:pt x="140" y="39"/>
                  </a:lnTo>
                  <a:lnTo>
                    <a:pt x="140" y="39"/>
                  </a:lnTo>
                  <a:lnTo>
                    <a:pt x="137" y="39"/>
                  </a:lnTo>
                  <a:lnTo>
                    <a:pt x="137" y="39"/>
                  </a:lnTo>
                  <a:lnTo>
                    <a:pt x="134" y="36"/>
                  </a:lnTo>
                  <a:lnTo>
                    <a:pt x="134" y="36"/>
                  </a:lnTo>
                  <a:lnTo>
                    <a:pt x="131" y="36"/>
                  </a:lnTo>
                  <a:lnTo>
                    <a:pt x="131" y="33"/>
                  </a:lnTo>
                  <a:lnTo>
                    <a:pt x="128" y="33"/>
                  </a:lnTo>
                  <a:lnTo>
                    <a:pt x="128" y="33"/>
                  </a:lnTo>
                  <a:lnTo>
                    <a:pt x="128" y="30"/>
                  </a:lnTo>
                  <a:lnTo>
                    <a:pt x="125" y="30"/>
                  </a:lnTo>
                  <a:lnTo>
                    <a:pt x="125" y="27"/>
                  </a:lnTo>
                  <a:lnTo>
                    <a:pt x="122" y="27"/>
                  </a:lnTo>
                  <a:lnTo>
                    <a:pt x="122" y="24"/>
                  </a:lnTo>
                  <a:lnTo>
                    <a:pt x="122" y="24"/>
                  </a:lnTo>
                  <a:lnTo>
                    <a:pt x="122" y="21"/>
                  </a:lnTo>
                  <a:lnTo>
                    <a:pt x="119" y="21"/>
                  </a:lnTo>
                  <a:lnTo>
                    <a:pt x="119" y="18"/>
                  </a:lnTo>
                  <a:lnTo>
                    <a:pt x="119" y="18"/>
                  </a:lnTo>
                  <a:lnTo>
                    <a:pt x="119" y="15"/>
                  </a:lnTo>
                  <a:lnTo>
                    <a:pt x="119" y="15"/>
                  </a:lnTo>
                  <a:lnTo>
                    <a:pt x="119" y="12"/>
                  </a:lnTo>
                  <a:lnTo>
                    <a:pt x="119" y="12"/>
                  </a:lnTo>
                  <a:lnTo>
                    <a:pt x="119" y="9"/>
                  </a:lnTo>
                  <a:lnTo>
                    <a:pt x="119" y="9"/>
                  </a:lnTo>
                  <a:lnTo>
                    <a:pt x="119" y="6"/>
                  </a:lnTo>
                  <a:lnTo>
                    <a:pt x="119" y="6"/>
                  </a:lnTo>
                  <a:lnTo>
                    <a:pt x="119" y="6"/>
                  </a:lnTo>
                  <a:lnTo>
                    <a:pt x="119" y="3"/>
                  </a:lnTo>
                  <a:lnTo>
                    <a:pt x="119" y="3"/>
                  </a:lnTo>
                  <a:lnTo>
                    <a:pt x="122" y="0"/>
                  </a:lnTo>
                  <a:lnTo>
                    <a:pt x="122" y="0"/>
                  </a:lnTo>
                  <a:lnTo>
                    <a:pt x="122" y="0"/>
                  </a:lnTo>
                  <a:lnTo>
                    <a:pt x="122" y="0"/>
                  </a:lnTo>
                  <a:lnTo>
                    <a:pt x="6" y="10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Oval 80"/>
            <p:cNvSpPr>
              <a:spLocks noChangeArrowheads="1"/>
            </p:cNvSpPr>
            <p:nvPr/>
          </p:nvSpPr>
          <p:spPr bwMode="auto">
            <a:xfrm>
              <a:off x="2919413" y="5099050"/>
              <a:ext cx="271463" cy="271463"/>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1"/>
            <p:cNvSpPr>
              <a:spLocks/>
            </p:cNvSpPr>
            <p:nvPr/>
          </p:nvSpPr>
          <p:spPr bwMode="auto">
            <a:xfrm>
              <a:off x="3162300" y="5246688"/>
              <a:ext cx="531813" cy="280988"/>
            </a:xfrm>
            <a:custGeom>
              <a:avLst/>
              <a:gdLst>
                <a:gd name="T0" fmla="*/ 21 w 335"/>
                <a:gd name="T1" fmla="*/ 0 h 177"/>
                <a:gd name="T2" fmla="*/ 18 w 335"/>
                <a:gd name="T3" fmla="*/ 0 h 177"/>
                <a:gd name="T4" fmla="*/ 18 w 335"/>
                <a:gd name="T5" fmla="*/ 0 h 177"/>
                <a:gd name="T6" fmla="*/ 18 w 335"/>
                <a:gd name="T7" fmla="*/ 0 h 177"/>
                <a:gd name="T8" fmla="*/ 18 w 335"/>
                <a:gd name="T9" fmla="*/ 3 h 177"/>
                <a:gd name="T10" fmla="*/ 15 w 335"/>
                <a:gd name="T11" fmla="*/ 3 h 177"/>
                <a:gd name="T12" fmla="*/ 15 w 335"/>
                <a:gd name="T13" fmla="*/ 6 h 177"/>
                <a:gd name="T14" fmla="*/ 12 w 335"/>
                <a:gd name="T15" fmla="*/ 9 h 177"/>
                <a:gd name="T16" fmla="*/ 12 w 335"/>
                <a:gd name="T17" fmla="*/ 12 h 177"/>
                <a:gd name="T18" fmla="*/ 9 w 335"/>
                <a:gd name="T19" fmla="*/ 12 h 177"/>
                <a:gd name="T20" fmla="*/ 9 w 335"/>
                <a:gd name="T21" fmla="*/ 15 h 177"/>
                <a:gd name="T22" fmla="*/ 9 w 335"/>
                <a:gd name="T23" fmla="*/ 18 h 177"/>
                <a:gd name="T24" fmla="*/ 6 w 335"/>
                <a:gd name="T25" fmla="*/ 24 h 177"/>
                <a:gd name="T26" fmla="*/ 6 w 335"/>
                <a:gd name="T27" fmla="*/ 27 h 177"/>
                <a:gd name="T28" fmla="*/ 3 w 335"/>
                <a:gd name="T29" fmla="*/ 30 h 177"/>
                <a:gd name="T30" fmla="*/ 3 w 335"/>
                <a:gd name="T31" fmla="*/ 33 h 177"/>
                <a:gd name="T32" fmla="*/ 3 w 335"/>
                <a:gd name="T33" fmla="*/ 36 h 177"/>
                <a:gd name="T34" fmla="*/ 0 w 335"/>
                <a:gd name="T35" fmla="*/ 36 h 177"/>
                <a:gd name="T36" fmla="*/ 0 w 335"/>
                <a:gd name="T37" fmla="*/ 39 h 177"/>
                <a:gd name="T38" fmla="*/ 0 w 335"/>
                <a:gd name="T39" fmla="*/ 42 h 177"/>
                <a:gd name="T40" fmla="*/ 0 w 335"/>
                <a:gd name="T41" fmla="*/ 45 h 177"/>
                <a:gd name="T42" fmla="*/ 0 w 335"/>
                <a:gd name="T43" fmla="*/ 45 h 177"/>
                <a:gd name="T44" fmla="*/ 0 w 335"/>
                <a:gd name="T45" fmla="*/ 45 h 177"/>
                <a:gd name="T46" fmla="*/ 0 w 335"/>
                <a:gd name="T47" fmla="*/ 48 h 177"/>
                <a:gd name="T48" fmla="*/ 0 w 335"/>
                <a:gd name="T49" fmla="*/ 48 h 177"/>
                <a:gd name="T50" fmla="*/ 317 w 335"/>
                <a:gd name="T51" fmla="*/ 177 h 177"/>
                <a:gd name="T52" fmla="*/ 317 w 335"/>
                <a:gd name="T53" fmla="*/ 177 h 177"/>
                <a:gd name="T54" fmla="*/ 317 w 335"/>
                <a:gd name="T55" fmla="*/ 174 h 177"/>
                <a:gd name="T56" fmla="*/ 317 w 335"/>
                <a:gd name="T57" fmla="*/ 174 h 177"/>
                <a:gd name="T58" fmla="*/ 317 w 335"/>
                <a:gd name="T59" fmla="*/ 171 h 177"/>
                <a:gd name="T60" fmla="*/ 317 w 335"/>
                <a:gd name="T61" fmla="*/ 171 h 177"/>
                <a:gd name="T62" fmla="*/ 317 w 335"/>
                <a:gd name="T63" fmla="*/ 168 h 177"/>
                <a:gd name="T64" fmla="*/ 317 w 335"/>
                <a:gd name="T65" fmla="*/ 165 h 177"/>
                <a:gd name="T66" fmla="*/ 320 w 335"/>
                <a:gd name="T67" fmla="*/ 162 h 177"/>
                <a:gd name="T68" fmla="*/ 320 w 335"/>
                <a:gd name="T69" fmla="*/ 159 h 177"/>
                <a:gd name="T70" fmla="*/ 320 w 335"/>
                <a:gd name="T71" fmla="*/ 156 h 177"/>
                <a:gd name="T72" fmla="*/ 323 w 335"/>
                <a:gd name="T73" fmla="*/ 153 h 177"/>
                <a:gd name="T74" fmla="*/ 323 w 335"/>
                <a:gd name="T75" fmla="*/ 150 h 177"/>
                <a:gd name="T76" fmla="*/ 326 w 335"/>
                <a:gd name="T77" fmla="*/ 147 h 177"/>
                <a:gd name="T78" fmla="*/ 326 w 335"/>
                <a:gd name="T79" fmla="*/ 144 h 177"/>
                <a:gd name="T80" fmla="*/ 329 w 335"/>
                <a:gd name="T81" fmla="*/ 141 h 177"/>
                <a:gd name="T82" fmla="*/ 329 w 335"/>
                <a:gd name="T83" fmla="*/ 138 h 177"/>
                <a:gd name="T84" fmla="*/ 329 w 335"/>
                <a:gd name="T85" fmla="*/ 135 h 177"/>
                <a:gd name="T86" fmla="*/ 332 w 335"/>
                <a:gd name="T87" fmla="*/ 132 h 177"/>
                <a:gd name="T88" fmla="*/ 332 w 335"/>
                <a:gd name="T89" fmla="*/ 132 h 177"/>
                <a:gd name="T90" fmla="*/ 335 w 335"/>
                <a:gd name="T91" fmla="*/ 129 h 177"/>
                <a:gd name="T92" fmla="*/ 335 w 335"/>
                <a:gd name="T93" fmla="*/ 129 h 177"/>
                <a:gd name="T94" fmla="*/ 335 w 335"/>
                <a:gd name="T95" fmla="*/ 129 h 177"/>
                <a:gd name="T96" fmla="*/ 335 w 335"/>
                <a:gd name="T97" fmla="*/ 126 h 177"/>
                <a:gd name="T98" fmla="*/ 335 w 335"/>
                <a:gd name="T99" fmla="*/ 1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 h="177">
                  <a:moveTo>
                    <a:pt x="21" y="0"/>
                  </a:moveTo>
                  <a:lnTo>
                    <a:pt x="21" y="0"/>
                  </a:lnTo>
                  <a:lnTo>
                    <a:pt x="21" y="0"/>
                  </a:lnTo>
                  <a:lnTo>
                    <a:pt x="18" y="0"/>
                  </a:lnTo>
                  <a:lnTo>
                    <a:pt x="18" y="0"/>
                  </a:lnTo>
                  <a:lnTo>
                    <a:pt x="18" y="0"/>
                  </a:lnTo>
                  <a:lnTo>
                    <a:pt x="18" y="0"/>
                  </a:lnTo>
                  <a:lnTo>
                    <a:pt x="18" y="0"/>
                  </a:lnTo>
                  <a:lnTo>
                    <a:pt x="18" y="0"/>
                  </a:lnTo>
                  <a:lnTo>
                    <a:pt x="18" y="3"/>
                  </a:lnTo>
                  <a:lnTo>
                    <a:pt x="15" y="3"/>
                  </a:lnTo>
                  <a:lnTo>
                    <a:pt x="15" y="3"/>
                  </a:lnTo>
                  <a:lnTo>
                    <a:pt x="15" y="6"/>
                  </a:lnTo>
                  <a:lnTo>
                    <a:pt x="15" y="6"/>
                  </a:lnTo>
                  <a:lnTo>
                    <a:pt x="15" y="6"/>
                  </a:lnTo>
                  <a:lnTo>
                    <a:pt x="12" y="9"/>
                  </a:lnTo>
                  <a:lnTo>
                    <a:pt x="12" y="9"/>
                  </a:lnTo>
                  <a:lnTo>
                    <a:pt x="12" y="12"/>
                  </a:lnTo>
                  <a:lnTo>
                    <a:pt x="12" y="12"/>
                  </a:lnTo>
                  <a:lnTo>
                    <a:pt x="9" y="12"/>
                  </a:lnTo>
                  <a:lnTo>
                    <a:pt x="9" y="15"/>
                  </a:lnTo>
                  <a:lnTo>
                    <a:pt x="9" y="15"/>
                  </a:lnTo>
                  <a:lnTo>
                    <a:pt x="9" y="18"/>
                  </a:lnTo>
                  <a:lnTo>
                    <a:pt x="9" y="18"/>
                  </a:lnTo>
                  <a:lnTo>
                    <a:pt x="6" y="21"/>
                  </a:lnTo>
                  <a:lnTo>
                    <a:pt x="6" y="24"/>
                  </a:lnTo>
                  <a:lnTo>
                    <a:pt x="6" y="24"/>
                  </a:lnTo>
                  <a:lnTo>
                    <a:pt x="6" y="27"/>
                  </a:lnTo>
                  <a:lnTo>
                    <a:pt x="6" y="27"/>
                  </a:lnTo>
                  <a:lnTo>
                    <a:pt x="3" y="30"/>
                  </a:lnTo>
                  <a:lnTo>
                    <a:pt x="3" y="30"/>
                  </a:lnTo>
                  <a:lnTo>
                    <a:pt x="3" y="33"/>
                  </a:lnTo>
                  <a:lnTo>
                    <a:pt x="3" y="33"/>
                  </a:lnTo>
                  <a:lnTo>
                    <a:pt x="3" y="36"/>
                  </a:lnTo>
                  <a:lnTo>
                    <a:pt x="3" y="36"/>
                  </a:lnTo>
                  <a:lnTo>
                    <a:pt x="0" y="36"/>
                  </a:lnTo>
                  <a:lnTo>
                    <a:pt x="0" y="39"/>
                  </a:lnTo>
                  <a:lnTo>
                    <a:pt x="0" y="39"/>
                  </a:lnTo>
                  <a:lnTo>
                    <a:pt x="0" y="42"/>
                  </a:lnTo>
                  <a:lnTo>
                    <a:pt x="0" y="42"/>
                  </a:lnTo>
                  <a:lnTo>
                    <a:pt x="0" y="42"/>
                  </a:lnTo>
                  <a:lnTo>
                    <a:pt x="0" y="45"/>
                  </a:lnTo>
                  <a:lnTo>
                    <a:pt x="0" y="45"/>
                  </a:lnTo>
                  <a:lnTo>
                    <a:pt x="0" y="45"/>
                  </a:lnTo>
                  <a:lnTo>
                    <a:pt x="0" y="45"/>
                  </a:lnTo>
                  <a:lnTo>
                    <a:pt x="0" y="45"/>
                  </a:lnTo>
                  <a:lnTo>
                    <a:pt x="0" y="48"/>
                  </a:lnTo>
                  <a:lnTo>
                    <a:pt x="0" y="48"/>
                  </a:lnTo>
                  <a:lnTo>
                    <a:pt x="0" y="48"/>
                  </a:lnTo>
                  <a:lnTo>
                    <a:pt x="0" y="48"/>
                  </a:lnTo>
                  <a:lnTo>
                    <a:pt x="317" y="177"/>
                  </a:lnTo>
                  <a:lnTo>
                    <a:pt x="317" y="177"/>
                  </a:lnTo>
                  <a:lnTo>
                    <a:pt x="317" y="177"/>
                  </a:lnTo>
                  <a:lnTo>
                    <a:pt x="317" y="177"/>
                  </a:lnTo>
                  <a:lnTo>
                    <a:pt x="317" y="174"/>
                  </a:lnTo>
                  <a:lnTo>
                    <a:pt x="317" y="174"/>
                  </a:lnTo>
                  <a:lnTo>
                    <a:pt x="317" y="174"/>
                  </a:lnTo>
                  <a:lnTo>
                    <a:pt x="317" y="174"/>
                  </a:lnTo>
                  <a:lnTo>
                    <a:pt x="317" y="174"/>
                  </a:lnTo>
                  <a:lnTo>
                    <a:pt x="317" y="171"/>
                  </a:lnTo>
                  <a:lnTo>
                    <a:pt x="317" y="171"/>
                  </a:lnTo>
                  <a:lnTo>
                    <a:pt x="317" y="171"/>
                  </a:lnTo>
                  <a:lnTo>
                    <a:pt x="317" y="168"/>
                  </a:lnTo>
                  <a:lnTo>
                    <a:pt x="317" y="168"/>
                  </a:lnTo>
                  <a:lnTo>
                    <a:pt x="317" y="165"/>
                  </a:lnTo>
                  <a:lnTo>
                    <a:pt x="317" y="165"/>
                  </a:lnTo>
                  <a:lnTo>
                    <a:pt x="320" y="165"/>
                  </a:lnTo>
                  <a:lnTo>
                    <a:pt x="320" y="162"/>
                  </a:lnTo>
                  <a:lnTo>
                    <a:pt x="320" y="162"/>
                  </a:lnTo>
                  <a:lnTo>
                    <a:pt x="320" y="159"/>
                  </a:lnTo>
                  <a:lnTo>
                    <a:pt x="320" y="159"/>
                  </a:lnTo>
                  <a:lnTo>
                    <a:pt x="320" y="156"/>
                  </a:lnTo>
                  <a:lnTo>
                    <a:pt x="323" y="156"/>
                  </a:lnTo>
                  <a:lnTo>
                    <a:pt x="323" y="153"/>
                  </a:lnTo>
                  <a:lnTo>
                    <a:pt x="323" y="150"/>
                  </a:lnTo>
                  <a:lnTo>
                    <a:pt x="323" y="150"/>
                  </a:lnTo>
                  <a:lnTo>
                    <a:pt x="323" y="147"/>
                  </a:lnTo>
                  <a:lnTo>
                    <a:pt x="326" y="147"/>
                  </a:lnTo>
                  <a:lnTo>
                    <a:pt x="326" y="144"/>
                  </a:lnTo>
                  <a:lnTo>
                    <a:pt x="326" y="144"/>
                  </a:lnTo>
                  <a:lnTo>
                    <a:pt x="326" y="141"/>
                  </a:lnTo>
                  <a:lnTo>
                    <a:pt x="329" y="141"/>
                  </a:lnTo>
                  <a:lnTo>
                    <a:pt x="329" y="138"/>
                  </a:lnTo>
                  <a:lnTo>
                    <a:pt x="329" y="138"/>
                  </a:lnTo>
                  <a:lnTo>
                    <a:pt x="329" y="138"/>
                  </a:lnTo>
                  <a:lnTo>
                    <a:pt x="329" y="135"/>
                  </a:lnTo>
                  <a:lnTo>
                    <a:pt x="332" y="135"/>
                  </a:lnTo>
                  <a:lnTo>
                    <a:pt x="332" y="132"/>
                  </a:lnTo>
                  <a:lnTo>
                    <a:pt x="332" y="132"/>
                  </a:lnTo>
                  <a:lnTo>
                    <a:pt x="332" y="132"/>
                  </a:lnTo>
                  <a:lnTo>
                    <a:pt x="332" y="132"/>
                  </a:lnTo>
                  <a:lnTo>
                    <a:pt x="335" y="129"/>
                  </a:lnTo>
                  <a:lnTo>
                    <a:pt x="335" y="129"/>
                  </a:lnTo>
                  <a:lnTo>
                    <a:pt x="335" y="129"/>
                  </a:lnTo>
                  <a:lnTo>
                    <a:pt x="335" y="129"/>
                  </a:lnTo>
                  <a:lnTo>
                    <a:pt x="335" y="129"/>
                  </a:lnTo>
                  <a:lnTo>
                    <a:pt x="335" y="129"/>
                  </a:lnTo>
                  <a:lnTo>
                    <a:pt x="335" y="126"/>
                  </a:lnTo>
                  <a:lnTo>
                    <a:pt x="335" y="126"/>
                  </a:lnTo>
                  <a:lnTo>
                    <a:pt x="335" y="126"/>
                  </a:lnTo>
                  <a:lnTo>
                    <a:pt x="2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2"/>
            <p:cNvSpPr>
              <a:spLocks/>
            </p:cNvSpPr>
            <p:nvPr/>
          </p:nvSpPr>
          <p:spPr bwMode="auto">
            <a:xfrm>
              <a:off x="2601913" y="5241925"/>
              <a:ext cx="407988" cy="280988"/>
            </a:xfrm>
            <a:custGeom>
              <a:avLst/>
              <a:gdLst>
                <a:gd name="T0" fmla="*/ 251 w 257"/>
                <a:gd name="T1" fmla="*/ 48 h 177"/>
                <a:gd name="T2" fmla="*/ 251 w 257"/>
                <a:gd name="T3" fmla="*/ 45 h 177"/>
                <a:gd name="T4" fmla="*/ 254 w 257"/>
                <a:gd name="T5" fmla="*/ 45 h 177"/>
                <a:gd name="T6" fmla="*/ 254 w 257"/>
                <a:gd name="T7" fmla="*/ 42 h 177"/>
                <a:gd name="T8" fmla="*/ 257 w 257"/>
                <a:gd name="T9" fmla="*/ 39 h 177"/>
                <a:gd name="T10" fmla="*/ 257 w 257"/>
                <a:gd name="T11" fmla="*/ 36 h 177"/>
                <a:gd name="T12" fmla="*/ 257 w 257"/>
                <a:gd name="T13" fmla="*/ 33 h 177"/>
                <a:gd name="T14" fmla="*/ 257 w 257"/>
                <a:gd name="T15" fmla="*/ 30 h 177"/>
                <a:gd name="T16" fmla="*/ 257 w 257"/>
                <a:gd name="T17" fmla="*/ 27 h 177"/>
                <a:gd name="T18" fmla="*/ 257 w 257"/>
                <a:gd name="T19" fmla="*/ 24 h 177"/>
                <a:gd name="T20" fmla="*/ 254 w 257"/>
                <a:gd name="T21" fmla="*/ 21 h 177"/>
                <a:gd name="T22" fmla="*/ 254 w 257"/>
                <a:gd name="T23" fmla="*/ 18 h 177"/>
                <a:gd name="T24" fmla="*/ 251 w 257"/>
                <a:gd name="T25" fmla="*/ 15 h 177"/>
                <a:gd name="T26" fmla="*/ 251 w 257"/>
                <a:gd name="T27" fmla="*/ 12 h 177"/>
                <a:gd name="T28" fmla="*/ 248 w 257"/>
                <a:gd name="T29" fmla="*/ 9 h 177"/>
                <a:gd name="T30" fmla="*/ 245 w 257"/>
                <a:gd name="T31" fmla="*/ 9 h 177"/>
                <a:gd name="T32" fmla="*/ 242 w 257"/>
                <a:gd name="T33" fmla="*/ 6 h 177"/>
                <a:gd name="T34" fmla="*/ 242 w 257"/>
                <a:gd name="T35" fmla="*/ 3 h 177"/>
                <a:gd name="T36" fmla="*/ 239 w 257"/>
                <a:gd name="T37" fmla="*/ 3 h 177"/>
                <a:gd name="T38" fmla="*/ 236 w 257"/>
                <a:gd name="T39" fmla="*/ 3 h 177"/>
                <a:gd name="T40" fmla="*/ 233 w 257"/>
                <a:gd name="T41" fmla="*/ 0 h 177"/>
                <a:gd name="T42" fmla="*/ 230 w 257"/>
                <a:gd name="T43" fmla="*/ 0 h 177"/>
                <a:gd name="T44" fmla="*/ 227 w 257"/>
                <a:gd name="T45" fmla="*/ 0 h 177"/>
                <a:gd name="T46" fmla="*/ 227 w 257"/>
                <a:gd name="T47" fmla="*/ 3 h 177"/>
                <a:gd name="T48" fmla="*/ 224 w 257"/>
                <a:gd name="T49" fmla="*/ 3 h 177"/>
                <a:gd name="T50" fmla="*/ 0 w 257"/>
                <a:gd name="T51" fmla="*/ 129 h 177"/>
                <a:gd name="T52" fmla="*/ 3 w 257"/>
                <a:gd name="T53" fmla="*/ 129 h 177"/>
                <a:gd name="T54" fmla="*/ 6 w 257"/>
                <a:gd name="T55" fmla="*/ 129 h 177"/>
                <a:gd name="T56" fmla="*/ 9 w 257"/>
                <a:gd name="T57" fmla="*/ 129 h 177"/>
                <a:gd name="T58" fmla="*/ 9 w 257"/>
                <a:gd name="T59" fmla="*/ 129 h 177"/>
                <a:gd name="T60" fmla="*/ 12 w 257"/>
                <a:gd name="T61" fmla="*/ 132 h 177"/>
                <a:gd name="T62" fmla="*/ 15 w 257"/>
                <a:gd name="T63" fmla="*/ 132 h 177"/>
                <a:gd name="T64" fmla="*/ 18 w 257"/>
                <a:gd name="T65" fmla="*/ 135 h 177"/>
                <a:gd name="T66" fmla="*/ 21 w 257"/>
                <a:gd name="T67" fmla="*/ 135 h 177"/>
                <a:gd name="T68" fmla="*/ 24 w 257"/>
                <a:gd name="T69" fmla="*/ 138 h 177"/>
                <a:gd name="T70" fmla="*/ 24 w 257"/>
                <a:gd name="T71" fmla="*/ 141 h 177"/>
                <a:gd name="T72" fmla="*/ 27 w 257"/>
                <a:gd name="T73" fmla="*/ 144 h 177"/>
                <a:gd name="T74" fmla="*/ 30 w 257"/>
                <a:gd name="T75" fmla="*/ 147 h 177"/>
                <a:gd name="T76" fmla="*/ 30 w 257"/>
                <a:gd name="T77" fmla="*/ 150 h 177"/>
                <a:gd name="T78" fmla="*/ 33 w 257"/>
                <a:gd name="T79" fmla="*/ 153 h 177"/>
                <a:gd name="T80" fmla="*/ 33 w 257"/>
                <a:gd name="T81" fmla="*/ 156 h 177"/>
                <a:gd name="T82" fmla="*/ 33 w 257"/>
                <a:gd name="T83" fmla="*/ 159 h 177"/>
                <a:gd name="T84" fmla="*/ 33 w 257"/>
                <a:gd name="T85" fmla="*/ 162 h 177"/>
                <a:gd name="T86" fmla="*/ 33 w 257"/>
                <a:gd name="T87" fmla="*/ 165 h 177"/>
                <a:gd name="T88" fmla="*/ 33 w 257"/>
                <a:gd name="T89" fmla="*/ 168 h 177"/>
                <a:gd name="T90" fmla="*/ 33 w 257"/>
                <a:gd name="T91" fmla="*/ 171 h 177"/>
                <a:gd name="T92" fmla="*/ 30 w 257"/>
                <a:gd name="T93" fmla="*/ 174 h 177"/>
                <a:gd name="T94" fmla="*/ 30 w 257"/>
                <a:gd name="T95" fmla="*/ 174 h 177"/>
                <a:gd name="T96" fmla="*/ 27 w 257"/>
                <a:gd name="T97" fmla="*/ 177 h 177"/>
                <a:gd name="T98" fmla="*/ 27 w 257"/>
                <a:gd name="T9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177">
                  <a:moveTo>
                    <a:pt x="251" y="48"/>
                  </a:moveTo>
                  <a:lnTo>
                    <a:pt x="251" y="48"/>
                  </a:lnTo>
                  <a:lnTo>
                    <a:pt x="251" y="48"/>
                  </a:lnTo>
                  <a:lnTo>
                    <a:pt x="251" y="45"/>
                  </a:lnTo>
                  <a:lnTo>
                    <a:pt x="254" y="45"/>
                  </a:lnTo>
                  <a:lnTo>
                    <a:pt x="254" y="45"/>
                  </a:lnTo>
                  <a:lnTo>
                    <a:pt x="254" y="42"/>
                  </a:lnTo>
                  <a:lnTo>
                    <a:pt x="254" y="42"/>
                  </a:lnTo>
                  <a:lnTo>
                    <a:pt x="257" y="42"/>
                  </a:lnTo>
                  <a:lnTo>
                    <a:pt x="257" y="39"/>
                  </a:lnTo>
                  <a:lnTo>
                    <a:pt x="257" y="39"/>
                  </a:lnTo>
                  <a:lnTo>
                    <a:pt x="257" y="36"/>
                  </a:lnTo>
                  <a:lnTo>
                    <a:pt x="257" y="36"/>
                  </a:lnTo>
                  <a:lnTo>
                    <a:pt x="257" y="33"/>
                  </a:lnTo>
                  <a:lnTo>
                    <a:pt x="257" y="33"/>
                  </a:lnTo>
                  <a:lnTo>
                    <a:pt x="257" y="30"/>
                  </a:lnTo>
                  <a:lnTo>
                    <a:pt x="257" y="30"/>
                  </a:lnTo>
                  <a:lnTo>
                    <a:pt x="257" y="27"/>
                  </a:lnTo>
                  <a:lnTo>
                    <a:pt x="257" y="27"/>
                  </a:lnTo>
                  <a:lnTo>
                    <a:pt x="257" y="24"/>
                  </a:lnTo>
                  <a:lnTo>
                    <a:pt x="254" y="24"/>
                  </a:lnTo>
                  <a:lnTo>
                    <a:pt x="254" y="21"/>
                  </a:lnTo>
                  <a:lnTo>
                    <a:pt x="254" y="21"/>
                  </a:lnTo>
                  <a:lnTo>
                    <a:pt x="254" y="18"/>
                  </a:lnTo>
                  <a:lnTo>
                    <a:pt x="254" y="18"/>
                  </a:lnTo>
                  <a:lnTo>
                    <a:pt x="251" y="15"/>
                  </a:lnTo>
                  <a:lnTo>
                    <a:pt x="251" y="15"/>
                  </a:lnTo>
                  <a:lnTo>
                    <a:pt x="251" y="12"/>
                  </a:lnTo>
                  <a:lnTo>
                    <a:pt x="248" y="12"/>
                  </a:lnTo>
                  <a:lnTo>
                    <a:pt x="248" y="9"/>
                  </a:lnTo>
                  <a:lnTo>
                    <a:pt x="248" y="9"/>
                  </a:lnTo>
                  <a:lnTo>
                    <a:pt x="245" y="9"/>
                  </a:lnTo>
                  <a:lnTo>
                    <a:pt x="245" y="6"/>
                  </a:lnTo>
                  <a:lnTo>
                    <a:pt x="242" y="6"/>
                  </a:lnTo>
                  <a:lnTo>
                    <a:pt x="242" y="6"/>
                  </a:lnTo>
                  <a:lnTo>
                    <a:pt x="242" y="3"/>
                  </a:lnTo>
                  <a:lnTo>
                    <a:pt x="239" y="3"/>
                  </a:lnTo>
                  <a:lnTo>
                    <a:pt x="239" y="3"/>
                  </a:lnTo>
                  <a:lnTo>
                    <a:pt x="236" y="3"/>
                  </a:lnTo>
                  <a:lnTo>
                    <a:pt x="236" y="3"/>
                  </a:lnTo>
                  <a:lnTo>
                    <a:pt x="233" y="0"/>
                  </a:lnTo>
                  <a:lnTo>
                    <a:pt x="233" y="0"/>
                  </a:lnTo>
                  <a:lnTo>
                    <a:pt x="233" y="0"/>
                  </a:lnTo>
                  <a:lnTo>
                    <a:pt x="230" y="0"/>
                  </a:lnTo>
                  <a:lnTo>
                    <a:pt x="230" y="0"/>
                  </a:lnTo>
                  <a:lnTo>
                    <a:pt x="227" y="0"/>
                  </a:lnTo>
                  <a:lnTo>
                    <a:pt x="227" y="0"/>
                  </a:lnTo>
                  <a:lnTo>
                    <a:pt x="227" y="3"/>
                  </a:lnTo>
                  <a:lnTo>
                    <a:pt x="224" y="3"/>
                  </a:lnTo>
                  <a:lnTo>
                    <a:pt x="224" y="3"/>
                  </a:lnTo>
                  <a:lnTo>
                    <a:pt x="0" y="132"/>
                  </a:lnTo>
                  <a:lnTo>
                    <a:pt x="0" y="129"/>
                  </a:lnTo>
                  <a:lnTo>
                    <a:pt x="3" y="129"/>
                  </a:lnTo>
                  <a:lnTo>
                    <a:pt x="3" y="129"/>
                  </a:lnTo>
                  <a:lnTo>
                    <a:pt x="3" y="129"/>
                  </a:lnTo>
                  <a:lnTo>
                    <a:pt x="6" y="129"/>
                  </a:lnTo>
                  <a:lnTo>
                    <a:pt x="6" y="129"/>
                  </a:lnTo>
                  <a:lnTo>
                    <a:pt x="9" y="129"/>
                  </a:lnTo>
                  <a:lnTo>
                    <a:pt x="9" y="129"/>
                  </a:lnTo>
                  <a:lnTo>
                    <a:pt x="9" y="129"/>
                  </a:lnTo>
                  <a:lnTo>
                    <a:pt x="12" y="129"/>
                  </a:lnTo>
                  <a:lnTo>
                    <a:pt x="12" y="132"/>
                  </a:lnTo>
                  <a:lnTo>
                    <a:pt x="15" y="132"/>
                  </a:lnTo>
                  <a:lnTo>
                    <a:pt x="15" y="132"/>
                  </a:lnTo>
                  <a:lnTo>
                    <a:pt x="18" y="132"/>
                  </a:lnTo>
                  <a:lnTo>
                    <a:pt x="18" y="135"/>
                  </a:lnTo>
                  <a:lnTo>
                    <a:pt x="18" y="135"/>
                  </a:lnTo>
                  <a:lnTo>
                    <a:pt x="21" y="135"/>
                  </a:lnTo>
                  <a:lnTo>
                    <a:pt x="21" y="138"/>
                  </a:lnTo>
                  <a:lnTo>
                    <a:pt x="24" y="138"/>
                  </a:lnTo>
                  <a:lnTo>
                    <a:pt x="24" y="138"/>
                  </a:lnTo>
                  <a:lnTo>
                    <a:pt x="24" y="141"/>
                  </a:lnTo>
                  <a:lnTo>
                    <a:pt x="27" y="141"/>
                  </a:lnTo>
                  <a:lnTo>
                    <a:pt x="27" y="144"/>
                  </a:lnTo>
                  <a:lnTo>
                    <a:pt x="27" y="144"/>
                  </a:lnTo>
                  <a:lnTo>
                    <a:pt x="30" y="147"/>
                  </a:lnTo>
                  <a:lnTo>
                    <a:pt x="30" y="147"/>
                  </a:lnTo>
                  <a:lnTo>
                    <a:pt x="30" y="150"/>
                  </a:lnTo>
                  <a:lnTo>
                    <a:pt x="30" y="150"/>
                  </a:lnTo>
                  <a:lnTo>
                    <a:pt x="33" y="153"/>
                  </a:lnTo>
                  <a:lnTo>
                    <a:pt x="33" y="153"/>
                  </a:lnTo>
                  <a:lnTo>
                    <a:pt x="33" y="156"/>
                  </a:lnTo>
                  <a:lnTo>
                    <a:pt x="33" y="156"/>
                  </a:lnTo>
                  <a:lnTo>
                    <a:pt x="33" y="159"/>
                  </a:lnTo>
                  <a:lnTo>
                    <a:pt x="33" y="159"/>
                  </a:lnTo>
                  <a:lnTo>
                    <a:pt x="33" y="162"/>
                  </a:lnTo>
                  <a:lnTo>
                    <a:pt x="33" y="162"/>
                  </a:lnTo>
                  <a:lnTo>
                    <a:pt x="33" y="165"/>
                  </a:lnTo>
                  <a:lnTo>
                    <a:pt x="33" y="165"/>
                  </a:lnTo>
                  <a:lnTo>
                    <a:pt x="33" y="168"/>
                  </a:lnTo>
                  <a:lnTo>
                    <a:pt x="33" y="168"/>
                  </a:lnTo>
                  <a:lnTo>
                    <a:pt x="33" y="171"/>
                  </a:lnTo>
                  <a:lnTo>
                    <a:pt x="33" y="171"/>
                  </a:lnTo>
                  <a:lnTo>
                    <a:pt x="30" y="174"/>
                  </a:lnTo>
                  <a:lnTo>
                    <a:pt x="30" y="174"/>
                  </a:lnTo>
                  <a:lnTo>
                    <a:pt x="30" y="174"/>
                  </a:lnTo>
                  <a:lnTo>
                    <a:pt x="30" y="174"/>
                  </a:lnTo>
                  <a:lnTo>
                    <a:pt x="27" y="177"/>
                  </a:lnTo>
                  <a:lnTo>
                    <a:pt x="27" y="177"/>
                  </a:lnTo>
                  <a:lnTo>
                    <a:pt x="27" y="177"/>
                  </a:lnTo>
                  <a:lnTo>
                    <a:pt x="251"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83"/>
            <p:cNvSpPr>
              <a:spLocks noChangeArrowheads="1"/>
            </p:cNvSpPr>
            <p:nvPr/>
          </p:nvSpPr>
          <p:spPr bwMode="auto">
            <a:xfrm>
              <a:off x="5632450" y="4287838"/>
              <a:ext cx="261938" cy="260350"/>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Oval 84"/>
            <p:cNvSpPr>
              <a:spLocks noChangeArrowheads="1"/>
            </p:cNvSpPr>
            <p:nvPr/>
          </p:nvSpPr>
          <p:spPr bwMode="auto">
            <a:xfrm>
              <a:off x="4192588" y="2106613"/>
              <a:ext cx="300038" cy="3000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5"/>
            <p:cNvSpPr>
              <a:spLocks/>
            </p:cNvSpPr>
            <p:nvPr/>
          </p:nvSpPr>
          <p:spPr bwMode="auto">
            <a:xfrm>
              <a:off x="4464050" y="2273300"/>
              <a:ext cx="536575" cy="271463"/>
            </a:xfrm>
            <a:custGeom>
              <a:avLst/>
              <a:gdLst>
                <a:gd name="T0" fmla="*/ 18 w 338"/>
                <a:gd name="T1" fmla="*/ 0 h 171"/>
                <a:gd name="T2" fmla="*/ 18 w 338"/>
                <a:gd name="T3" fmla="*/ 0 h 171"/>
                <a:gd name="T4" fmla="*/ 18 w 338"/>
                <a:gd name="T5" fmla="*/ 0 h 171"/>
                <a:gd name="T6" fmla="*/ 15 w 338"/>
                <a:gd name="T7" fmla="*/ 3 h 171"/>
                <a:gd name="T8" fmla="*/ 15 w 338"/>
                <a:gd name="T9" fmla="*/ 3 h 171"/>
                <a:gd name="T10" fmla="*/ 15 w 338"/>
                <a:gd name="T11" fmla="*/ 6 h 171"/>
                <a:gd name="T12" fmla="*/ 12 w 338"/>
                <a:gd name="T13" fmla="*/ 6 h 171"/>
                <a:gd name="T14" fmla="*/ 12 w 338"/>
                <a:gd name="T15" fmla="*/ 9 h 171"/>
                <a:gd name="T16" fmla="*/ 12 w 338"/>
                <a:gd name="T17" fmla="*/ 12 h 171"/>
                <a:gd name="T18" fmla="*/ 9 w 338"/>
                <a:gd name="T19" fmla="*/ 15 h 171"/>
                <a:gd name="T20" fmla="*/ 9 w 338"/>
                <a:gd name="T21" fmla="*/ 18 h 171"/>
                <a:gd name="T22" fmla="*/ 6 w 338"/>
                <a:gd name="T23" fmla="*/ 21 h 171"/>
                <a:gd name="T24" fmla="*/ 6 w 338"/>
                <a:gd name="T25" fmla="*/ 24 h 171"/>
                <a:gd name="T26" fmla="*/ 3 w 338"/>
                <a:gd name="T27" fmla="*/ 27 h 171"/>
                <a:gd name="T28" fmla="*/ 3 w 338"/>
                <a:gd name="T29" fmla="*/ 30 h 171"/>
                <a:gd name="T30" fmla="*/ 3 w 338"/>
                <a:gd name="T31" fmla="*/ 33 h 171"/>
                <a:gd name="T32" fmla="*/ 0 w 338"/>
                <a:gd name="T33" fmla="*/ 36 h 171"/>
                <a:gd name="T34" fmla="*/ 0 w 338"/>
                <a:gd name="T35" fmla="*/ 39 h 171"/>
                <a:gd name="T36" fmla="*/ 0 w 338"/>
                <a:gd name="T37" fmla="*/ 42 h 171"/>
                <a:gd name="T38" fmla="*/ 0 w 338"/>
                <a:gd name="T39" fmla="*/ 45 h 171"/>
                <a:gd name="T40" fmla="*/ 0 w 338"/>
                <a:gd name="T41" fmla="*/ 45 h 171"/>
                <a:gd name="T42" fmla="*/ 0 w 338"/>
                <a:gd name="T43" fmla="*/ 48 h 171"/>
                <a:gd name="T44" fmla="*/ 0 w 338"/>
                <a:gd name="T45" fmla="*/ 48 h 171"/>
                <a:gd name="T46" fmla="*/ 0 w 338"/>
                <a:gd name="T47" fmla="*/ 48 h 171"/>
                <a:gd name="T48" fmla="*/ 0 w 338"/>
                <a:gd name="T49" fmla="*/ 48 h 171"/>
                <a:gd name="T50" fmla="*/ 320 w 338"/>
                <a:gd name="T51" fmla="*/ 171 h 171"/>
                <a:gd name="T52" fmla="*/ 317 w 338"/>
                <a:gd name="T53" fmla="*/ 171 h 171"/>
                <a:gd name="T54" fmla="*/ 317 w 338"/>
                <a:gd name="T55" fmla="*/ 171 h 171"/>
                <a:gd name="T56" fmla="*/ 317 w 338"/>
                <a:gd name="T57" fmla="*/ 168 h 171"/>
                <a:gd name="T58" fmla="*/ 320 w 338"/>
                <a:gd name="T59" fmla="*/ 168 h 171"/>
                <a:gd name="T60" fmla="*/ 320 w 338"/>
                <a:gd name="T61" fmla="*/ 165 h 171"/>
                <a:gd name="T62" fmla="*/ 320 w 338"/>
                <a:gd name="T63" fmla="*/ 162 h 171"/>
                <a:gd name="T64" fmla="*/ 320 w 338"/>
                <a:gd name="T65" fmla="*/ 162 h 171"/>
                <a:gd name="T66" fmla="*/ 320 w 338"/>
                <a:gd name="T67" fmla="*/ 159 h 171"/>
                <a:gd name="T68" fmla="*/ 323 w 338"/>
                <a:gd name="T69" fmla="*/ 156 h 171"/>
                <a:gd name="T70" fmla="*/ 323 w 338"/>
                <a:gd name="T71" fmla="*/ 153 h 171"/>
                <a:gd name="T72" fmla="*/ 326 w 338"/>
                <a:gd name="T73" fmla="*/ 150 h 171"/>
                <a:gd name="T74" fmla="*/ 326 w 338"/>
                <a:gd name="T75" fmla="*/ 147 h 171"/>
                <a:gd name="T76" fmla="*/ 326 w 338"/>
                <a:gd name="T77" fmla="*/ 141 h 171"/>
                <a:gd name="T78" fmla="*/ 329 w 338"/>
                <a:gd name="T79" fmla="*/ 138 h 171"/>
                <a:gd name="T80" fmla="*/ 329 w 338"/>
                <a:gd name="T81" fmla="*/ 135 h 171"/>
                <a:gd name="T82" fmla="*/ 332 w 338"/>
                <a:gd name="T83" fmla="*/ 135 h 171"/>
                <a:gd name="T84" fmla="*/ 332 w 338"/>
                <a:gd name="T85" fmla="*/ 132 h 171"/>
                <a:gd name="T86" fmla="*/ 332 w 338"/>
                <a:gd name="T87" fmla="*/ 129 h 171"/>
                <a:gd name="T88" fmla="*/ 335 w 338"/>
                <a:gd name="T89" fmla="*/ 126 h 171"/>
                <a:gd name="T90" fmla="*/ 335 w 338"/>
                <a:gd name="T91" fmla="*/ 126 h 171"/>
                <a:gd name="T92" fmla="*/ 335 w 338"/>
                <a:gd name="T93" fmla="*/ 123 h 171"/>
                <a:gd name="T94" fmla="*/ 338 w 338"/>
                <a:gd name="T95" fmla="*/ 123 h 171"/>
                <a:gd name="T96" fmla="*/ 338 w 338"/>
                <a:gd name="T97" fmla="*/ 123 h 171"/>
                <a:gd name="T98" fmla="*/ 338 w 338"/>
                <a:gd name="T99" fmla="*/ 12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8" h="171">
                  <a:moveTo>
                    <a:pt x="18" y="0"/>
                  </a:moveTo>
                  <a:lnTo>
                    <a:pt x="18" y="0"/>
                  </a:lnTo>
                  <a:lnTo>
                    <a:pt x="18" y="0"/>
                  </a:lnTo>
                  <a:lnTo>
                    <a:pt x="18" y="0"/>
                  </a:lnTo>
                  <a:lnTo>
                    <a:pt x="18" y="0"/>
                  </a:lnTo>
                  <a:lnTo>
                    <a:pt x="18" y="0"/>
                  </a:lnTo>
                  <a:lnTo>
                    <a:pt x="18" y="0"/>
                  </a:lnTo>
                  <a:lnTo>
                    <a:pt x="15" y="3"/>
                  </a:lnTo>
                  <a:lnTo>
                    <a:pt x="15" y="3"/>
                  </a:lnTo>
                  <a:lnTo>
                    <a:pt x="15" y="3"/>
                  </a:lnTo>
                  <a:lnTo>
                    <a:pt x="15" y="3"/>
                  </a:lnTo>
                  <a:lnTo>
                    <a:pt x="15" y="6"/>
                  </a:lnTo>
                  <a:lnTo>
                    <a:pt x="15" y="6"/>
                  </a:lnTo>
                  <a:lnTo>
                    <a:pt x="12" y="6"/>
                  </a:lnTo>
                  <a:lnTo>
                    <a:pt x="12" y="9"/>
                  </a:lnTo>
                  <a:lnTo>
                    <a:pt x="12" y="9"/>
                  </a:lnTo>
                  <a:lnTo>
                    <a:pt x="12" y="12"/>
                  </a:lnTo>
                  <a:lnTo>
                    <a:pt x="12" y="12"/>
                  </a:lnTo>
                  <a:lnTo>
                    <a:pt x="9" y="12"/>
                  </a:lnTo>
                  <a:lnTo>
                    <a:pt x="9" y="15"/>
                  </a:lnTo>
                  <a:lnTo>
                    <a:pt x="9" y="15"/>
                  </a:lnTo>
                  <a:lnTo>
                    <a:pt x="9" y="18"/>
                  </a:lnTo>
                  <a:lnTo>
                    <a:pt x="6" y="18"/>
                  </a:lnTo>
                  <a:lnTo>
                    <a:pt x="6" y="21"/>
                  </a:lnTo>
                  <a:lnTo>
                    <a:pt x="6" y="21"/>
                  </a:lnTo>
                  <a:lnTo>
                    <a:pt x="6" y="24"/>
                  </a:lnTo>
                  <a:lnTo>
                    <a:pt x="6" y="27"/>
                  </a:lnTo>
                  <a:lnTo>
                    <a:pt x="3" y="27"/>
                  </a:lnTo>
                  <a:lnTo>
                    <a:pt x="3" y="30"/>
                  </a:lnTo>
                  <a:lnTo>
                    <a:pt x="3" y="30"/>
                  </a:lnTo>
                  <a:lnTo>
                    <a:pt x="3" y="33"/>
                  </a:lnTo>
                  <a:lnTo>
                    <a:pt x="3" y="33"/>
                  </a:lnTo>
                  <a:lnTo>
                    <a:pt x="3" y="36"/>
                  </a:lnTo>
                  <a:lnTo>
                    <a:pt x="0" y="36"/>
                  </a:lnTo>
                  <a:lnTo>
                    <a:pt x="0" y="39"/>
                  </a:lnTo>
                  <a:lnTo>
                    <a:pt x="0" y="39"/>
                  </a:lnTo>
                  <a:lnTo>
                    <a:pt x="0" y="39"/>
                  </a:lnTo>
                  <a:lnTo>
                    <a:pt x="0" y="42"/>
                  </a:lnTo>
                  <a:lnTo>
                    <a:pt x="0" y="42"/>
                  </a:lnTo>
                  <a:lnTo>
                    <a:pt x="0" y="45"/>
                  </a:lnTo>
                  <a:lnTo>
                    <a:pt x="0" y="45"/>
                  </a:lnTo>
                  <a:lnTo>
                    <a:pt x="0" y="45"/>
                  </a:lnTo>
                  <a:lnTo>
                    <a:pt x="0" y="45"/>
                  </a:lnTo>
                  <a:lnTo>
                    <a:pt x="0" y="48"/>
                  </a:lnTo>
                  <a:lnTo>
                    <a:pt x="0" y="48"/>
                  </a:lnTo>
                  <a:lnTo>
                    <a:pt x="0" y="48"/>
                  </a:lnTo>
                  <a:lnTo>
                    <a:pt x="0" y="48"/>
                  </a:lnTo>
                  <a:lnTo>
                    <a:pt x="0" y="48"/>
                  </a:lnTo>
                  <a:lnTo>
                    <a:pt x="0" y="48"/>
                  </a:lnTo>
                  <a:lnTo>
                    <a:pt x="0" y="48"/>
                  </a:lnTo>
                  <a:lnTo>
                    <a:pt x="320" y="171"/>
                  </a:lnTo>
                  <a:lnTo>
                    <a:pt x="320" y="171"/>
                  </a:lnTo>
                  <a:lnTo>
                    <a:pt x="317" y="171"/>
                  </a:lnTo>
                  <a:lnTo>
                    <a:pt x="317" y="171"/>
                  </a:lnTo>
                  <a:lnTo>
                    <a:pt x="317" y="171"/>
                  </a:lnTo>
                  <a:lnTo>
                    <a:pt x="317" y="171"/>
                  </a:lnTo>
                  <a:lnTo>
                    <a:pt x="317" y="171"/>
                  </a:lnTo>
                  <a:lnTo>
                    <a:pt x="317" y="168"/>
                  </a:lnTo>
                  <a:lnTo>
                    <a:pt x="320" y="168"/>
                  </a:lnTo>
                  <a:lnTo>
                    <a:pt x="320" y="168"/>
                  </a:lnTo>
                  <a:lnTo>
                    <a:pt x="320" y="168"/>
                  </a:lnTo>
                  <a:lnTo>
                    <a:pt x="320" y="165"/>
                  </a:lnTo>
                  <a:lnTo>
                    <a:pt x="320" y="165"/>
                  </a:lnTo>
                  <a:lnTo>
                    <a:pt x="320" y="162"/>
                  </a:lnTo>
                  <a:lnTo>
                    <a:pt x="320" y="162"/>
                  </a:lnTo>
                  <a:lnTo>
                    <a:pt x="320" y="162"/>
                  </a:lnTo>
                  <a:lnTo>
                    <a:pt x="320" y="159"/>
                  </a:lnTo>
                  <a:lnTo>
                    <a:pt x="320" y="159"/>
                  </a:lnTo>
                  <a:lnTo>
                    <a:pt x="323" y="156"/>
                  </a:lnTo>
                  <a:lnTo>
                    <a:pt x="323" y="156"/>
                  </a:lnTo>
                  <a:lnTo>
                    <a:pt x="323" y="153"/>
                  </a:lnTo>
                  <a:lnTo>
                    <a:pt x="323" y="153"/>
                  </a:lnTo>
                  <a:lnTo>
                    <a:pt x="323" y="150"/>
                  </a:lnTo>
                  <a:lnTo>
                    <a:pt x="326" y="150"/>
                  </a:lnTo>
                  <a:lnTo>
                    <a:pt x="326" y="147"/>
                  </a:lnTo>
                  <a:lnTo>
                    <a:pt x="326" y="147"/>
                  </a:lnTo>
                  <a:lnTo>
                    <a:pt x="326" y="144"/>
                  </a:lnTo>
                  <a:lnTo>
                    <a:pt x="326" y="141"/>
                  </a:lnTo>
                  <a:lnTo>
                    <a:pt x="329" y="141"/>
                  </a:lnTo>
                  <a:lnTo>
                    <a:pt x="329" y="138"/>
                  </a:lnTo>
                  <a:lnTo>
                    <a:pt x="329" y="138"/>
                  </a:lnTo>
                  <a:lnTo>
                    <a:pt x="329" y="135"/>
                  </a:lnTo>
                  <a:lnTo>
                    <a:pt x="329" y="135"/>
                  </a:lnTo>
                  <a:lnTo>
                    <a:pt x="332" y="135"/>
                  </a:lnTo>
                  <a:lnTo>
                    <a:pt x="332" y="132"/>
                  </a:lnTo>
                  <a:lnTo>
                    <a:pt x="332" y="132"/>
                  </a:lnTo>
                  <a:lnTo>
                    <a:pt x="332" y="129"/>
                  </a:lnTo>
                  <a:lnTo>
                    <a:pt x="332" y="129"/>
                  </a:lnTo>
                  <a:lnTo>
                    <a:pt x="335" y="129"/>
                  </a:lnTo>
                  <a:lnTo>
                    <a:pt x="335" y="126"/>
                  </a:lnTo>
                  <a:lnTo>
                    <a:pt x="335" y="126"/>
                  </a:lnTo>
                  <a:lnTo>
                    <a:pt x="335" y="126"/>
                  </a:lnTo>
                  <a:lnTo>
                    <a:pt x="335" y="126"/>
                  </a:lnTo>
                  <a:lnTo>
                    <a:pt x="335" y="123"/>
                  </a:lnTo>
                  <a:lnTo>
                    <a:pt x="335" y="123"/>
                  </a:lnTo>
                  <a:lnTo>
                    <a:pt x="338" y="123"/>
                  </a:lnTo>
                  <a:lnTo>
                    <a:pt x="338" y="123"/>
                  </a:lnTo>
                  <a:lnTo>
                    <a:pt x="338" y="123"/>
                  </a:lnTo>
                  <a:lnTo>
                    <a:pt x="338" y="123"/>
                  </a:lnTo>
                  <a:lnTo>
                    <a:pt x="338" y="123"/>
                  </a:lnTo>
                  <a:lnTo>
                    <a:pt x="1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6"/>
            <p:cNvSpPr>
              <a:spLocks/>
            </p:cNvSpPr>
            <p:nvPr/>
          </p:nvSpPr>
          <p:spPr bwMode="auto">
            <a:xfrm>
              <a:off x="4094163" y="2220913"/>
              <a:ext cx="217488" cy="80963"/>
            </a:xfrm>
            <a:custGeom>
              <a:avLst/>
              <a:gdLst>
                <a:gd name="T0" fmla="*/ 116 w 137"/>
                <a:gd name="T1" fmla="*/ 51 h 51"/>
                <a:gd name="T2" fmla="*/ 119 w 137"/>
                <a:gd name="T3" fmla="*/ 51 h 51"/>
                <a:gd name="T4" fmla="*/ 122 w 137"/>
                <a:gd name="T5" fmla="*/ 51 h 51"/>
                <a:gd name="T6" fmla="*/ 122 w 137"/>
                <a:gd name="T7" fmla="*/ 48 h 51"/>
                <a:gd name="T8" fmla="*/ 125 w 137"/>
                <a:gd name="T9" fmla="*/ 48 h 51"/>
                <a:gd name="T10" fmla="*/ 128 w 137"/>
                <a:gd name="T11" fmla="*/ 45 h 51"/>
                <a:gd name="T12" fmla="*/ 131 w 137"/>
                <a:gd name="T13" fmla="*/ 42 h 51"/>
                <a:gd name="T14" fmla="*/ 131 w 137"/>
                <a:gd name="T15" fmla="*/ 42 h 51"/>
                <a:gd name="T16" fmla="*/ 134 w 137"/>
                <a:gd name="T17" fmla="*/ 39 h 51"/>
                <a:gd name="T18" fmla="*/ 134 w 137"/>
                <a:gd name="T19" fmla="*/ 36 h 51"/>
                <a:gd name="T20" fmla="*/ 137 w 137"/>
                <a:gd name="T21" fmla="*/ 30 h 51"/>
                <a:gd name="T22" fmla="*/ 137 w 137"/>
                <a:gd name="T23" fmla="*/ 27 h 51"/>
                <a:gd name="T24" fmla="*/ 137 w 137"/>
                <a:gd name="T25" fmla="*/ 24 h 51"/>
                <a:gd name="T26" fmla="*/ 137 w 137"/>
                <a:gd name="T27" fmla="*/ 21 h 51"/>
                <a:gd name="T28" fmla="*/ 137 w 137"/>
                <a:gd name="T29" fmla="*/ 18 h 51"/>
                <a:gd name="T30" fmla="*/ 134 w 137"/>
                <a:gd name="T31" fmla="*/ 15 h 51"/>
                <a:gd name="T32" fmla="*/ 134 w 137"/>
                <a:gd name="T33" fmla="*/ 12 h 51"/>
                <a:gd name="T34" fmla="*/ 131 w 137"/>
                <a:gd name="T35" fmla="*/ 9 h 51"/>
                <a:gd name="T36" fmla="*/ 128 w 137"/>
                <a:gd name="T37" fmla="*/ 6 h 51"/>
                <a:gd name="T38" fmla="*/ 128 w 137"/>
                <a:gd name="T39" fmla="*/ 3 h 51"/>
                <a:gd name="T40" fmla="*/ 125 w 137"/>
                <a:gd name="T41" fmla="*/ 3 h 51"/>
                <a:gd name="T42" fmla="*/ 122 w 137"/>
                <a:gd name="T43" fmla="*/ 0 h 51"/>
                <a:gd name="T44" fmla="*/ 119 w 137"/>
                <a:gd name="T45" fmla="*/ 0 h 51"/>
                <a:gd name="T46" fmla="*/ 116 w 137"/>
                <a:gd name="T47" fmla="*/ 0 h 51"/>
                <a:gd name="T48" fmla="*/ 113 w 137"/>
                <a:gd name="T49" fmla="*/ 0 h 51"/>
                <a:gd name="T50" fmla="*/ 2 w 137"/>
                <a:gd name="T51" fmla="*/ 0 h 51"/>
                <a:gd name="T52" fmla="*/ 2 w 137"/>
                <a:gd name="T53" fmla="*/ 0 h 51"/>
                <a:gd name="T54" fmla="*/ 5 w 137"/>
                <a:gd name="T55" fmla="*/ 0 h 51"/>
                <a:gd name="T56" fmla="*/ 8 w 137"/>
                <a:gd name="T57" fmla="*/ 0 h 51"/>
                <a:gd name="T58" fmla="*/ 11 w 137"/>
                <a:gd name="T59" fmla="*/ 3 h 51"/>
                <a:gd name="T60" fmla="*/ 14 w 137"/>
                <a:gd name="T61" fmla="*/ 6 h 51"/>
                <a:gd name="T62" fmla="*/ 17 w 137"/>
                <a:gd name="T63" fmla="*/ 6 h 51"/>
                <a:gd name="T64" fmla="*/ 17 w 137"/>
                <a:gd name="T65" fmla="*/ 9 h 51"/>
                <a:gd name="T66" fmla="*/ 20 w 137"/>
                <a:gd name="T67" fmla="*/ 12 h 51"/>
                <a:gd name="T68" fmla="*/ 20 w 137"/>
                <a:gd name="T69" fmla="*/ 15 h 51"/>
                <a:gd name="T70" fmla="*/ 23 w 137"/>
                <a:gd name="T71" fmla="*/ 18 h 51"/>
                <a:gd name="T72" fmla="*/ 23 w 137"/>
                <a:gd name="T73" fmla="*/ 24 h 51"/>
                <a:gd name="T74" fmla="*/ 23 w 137"/>
                <a:gd name="T75" fmla="*/ 27 h 51"/>
                <a:gd name="T76" fmla="*/ 23 w 137"/>
                <a:gd name="T77" fmla="*/ 30 h 51"/>
                <a:gd name="T78" fmla="*/ 20 w 137"/>
                <a:gd name="T79" fmla="*/ 33 h 51"/>
                <a:gd name="T80" fmla="*/ 20 w 137"/>
                <a:gd name="T81" fmla="*/ 36 h 51"/>
                <a:gd name="T82" fmla="*/ 20 w 137"/>
                <a:gd name="T83" fmla="*/ 39 h 51"/>
                <a:gd name="T84" fmla="*/ 17 w 137"/>
                <a:gd name="T85" fmla="*/ 42 h 51"/>
                <a:gd name="T86" fmla="*/ 14 w 137"/>
                <a:gd name="T87" fmla="*/ 45 h 51"/>
                <a:gd name="T88" fmla="*/ 14 w 137"/>
                <a:gd name="T89" fmla="*/ 48 h 51"/>
                <a:gd name="T90" fmla="*/ 11 w 137"/>
                <a:gd name="T91" fmla="*/ 48 h 51"/>
                <a:gd name="T92" fmla="*/ 8 w 137"/>
                <a:gd name="T93" fmla="*/ 51 h 51"/>
                <a:gd name="T94" fmla="*/ 5 w 137"/>
                <a:gd name="T95" fmla="*/ 51 h 51"/>
                <a:gd name="T96" fmla="*/ 2 w 137"/>
                <a:gd name="T97" fmla="*/ 51 h 51"/>
                <a:gd name="T98" fmla="*/ 0 w 137"/>
                <a:gd name="T9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 h="51">
                  <a:moveTo>
                    <a:pt x="113" y="51"/>
                  </a:moveTo>
                  <a:lnTo>
                    <a:pt x="116" y="51"/>
                  </a:lnTo>
                  <a:lnTo>
                    <a:pt x="116" y="51"/>
                  </a:lnTo>
                  <a:lnTo>
                    <a:pt x="119" y="51"/>
                  </a:lnTo>
                  <a:lnTo>
                    <a:pt x="119" y="51"/>
                  </a:lnTo>
                  <a:lnTo>
                    <a:pt x="122" y="51"/>
                  </a:lnTo>
                  <a:lnTo>
                    <a:pt x="122" y="51"/>
                  </a:lnTo>
                  <a:lnTo>
                    <a:pt x="122" y="48"/>
                  </a:lnTo>
                  <a:lnTo>
                    <a:pt x="125" y="48"/>
                  </a:lnTo>
                  <a:lnTo>
                    <a:pt x="125" y="48"/>
                  </a:lnTo>
                  <a:lnTo>
                    <a:pt x="128" y="48"/>
                  </a:lnTo>
                  <a:lnTo>
                    <a:pt x="128" y="45"/>
                  </a:lnTo>
                  <a:lnTo>
                    <a:pt x="128" y="45"/>
                  </a:lnTo>
                  <a:lnTo>
                    <a:pt x="131" y="42"/>
                  </a:lnTo>
                  <a:lnTo>
                    <a:pt x="131" y="42"/>
                  </a:lnTo>
                  <a:lnTo>
                    <a:pt x="131" y="42"/>
                  </a:lnTo>
                  <a:lnTo>
                    <a:pt x="134" y="39"/>
                  </a:lnTo>
                  <a:lnTo>
                    <a:pt x="134" y="39"/>
                  </a:lnTo>
                  <a:lnTo>
                    <a:pt x="134" y="36"/>
                  </a:lnTo>
                  <a:lnTo>
                    <a:pt x="134" y="36"/>
                  </a:lnTo>
                  <a:lnTo>
                    <a:pt x="134" y="33"/>
                  </a:lnTo>
                  <a:lnTo>
                    <a:pt x="137" y="30"/>
                  </a:lnTo>
                  <a:lnTo>
                    <a:pt x="137" y="30"/>
                  </a:lnTo>
                  <a:lnTo>
                    <a:pt x="137" y="27"/>
                  </a:lnTo>
                  <a:lnTo>
                    <a:pt x="137" y="27"/>
                  </a:lnTo>
                  <a:lnTo>
                    <a:pt x="137" y="24"/>
                  </a:lnTo>
                  <a:lnTo>
                    <a:pt x="137" y="24"/>
                  </a:lnTo>
                  <a:lnTo>
                    <a:pt x="137" y="21"/>
                  </a:lnTo>
                  <a:lnTo>
                    <a:pt x="137" y="18"/>
                  </a:lnTo>
                  <a:lnTo>
                    <a:pt x="137" y="18"/>
                  </a:lnTo>
                  <a:lnTo>
                    <a:pt x="134" y="15"/>
                  </a:lnTo>
                  <a:lnTo>
                    <a:pt x="134" y="15"/>
                  </a:lnTo>
                  <a:lnTo>
                    <a:pt x="134" y="12"/>
                  </a:lnTo>
                  <a:lnTo>
                    <a:pt x="134" y="12"/>
                  </a:lnTo>
                  <a:lnTo>
                    <a:pt x="131" y="9"/>
                  </a:lnTo>
                  <a:lnTo>
                    <a:pt x="131" y="9"/>
                  </a:lnTo>
                  <a:lnTo>
                    <a:pt x="131" y="9"/>
                  </a:lnTo>
                  <a:lnTo>
                    <a:pt x="128" y="6"/>
                  </a:lnTo>
                  <a:lnTo>
                    <a:pt x="128" y="6"/>
                  </a:lnTo>
                  <a:lnTo>
                    <a:pt x="128" y="3"/>
                  </a:lnTo>
                  <a:lnTo>
                    <a:pt x="125" y="3"/>
                  </a:lnTo>
                  <a:lnTo>
                    <a:pt x="125" y="3"/>
                  </a:lnTo>
                  <a:lnTo>
                    <a:pt x="122" y="3"/>
                  </a:lnTo>
                  <a:lnTo>
                    <a:pt x="122" y="0"/>
                  </a:lnTo>
                  <a:lnTo>
                    <a:pt x="122" y="0"/>
                  </a:lnTo>
                  <a:lnTo>
                    <a:pt x="119" y="0"/>
                  </a:lnTo>
                  <a:lnTo>
                    <a:pt x="119" y="0"/>
                  </a:lnTo>
                  <a:lnTo>
                    <a:pt x="116" y="0"/>
                  </a:lnTo>
                  <a:lnTo>
                    <a:pt x="116" y="0"/>
                  </a:lnTo>
                  <a:lnTo>
                    <a:pt x="113" y="0"/>
                  </a:lnTo>
                  <a:lnTo>
                    <a:pt x="0" y="0"/>
                  </a:lnTo>
                  <a:lnTo>
                    <a:pt x="2" y="0"/>
                  </a:lnTo>
                  <a:lnTo>
                    <a:pt x="2" y="0"/>
                  </a:lnTo>
                  <a:lnTo>
                    <a:pt x="2" y="0"/>
                  </a:lnTo>
                  <a:lnTo>
                    <a:pt x="5" y="0"/>
                  </a:lnTo>
                  <a:lnTo>
                    <a:pt x="5" y="0"/>
                  </a:lnTo>
                  <a:lnTo>
                    <a:pt x="8" y="0"/>
                  </a:lnTo>
                  <a:lnTo>
                    <a:pt x="8" y="0"/>
                  </a:lnTo>
                  <a:lnTo>
                    <a:pt x="11" y="3"/>
                  </a:lnTo>
                  <a:lnTo>
                    <a:pt x="11" y="3"/>
                  </a:lnTo>
                  <a:lnTo>
                    <a:pt x="14" y="3"/>
                  </a:lnTo>
                  <a:lnTo>
                    <a:pt x="14" y="6"/>
                  </a:lnTo>
                  <a:lnTo>
                    <a:pt x="14" y="6"/>
                  </a:lnTo>
                  <a:lnTo>
                    <a:pt x="17" y="6"/>
                  </a:lnTo>
                  <a:lnTo>
                    <a:pt x="17" y="9"/>
                  </a:lnTo>
                  <a:lnTo>
                    <a:pt x="17" y="9"/>
                  </a:lnTo>
                  <a:lnTo>
                    <a:pt x="20" y="12"/>
                  </a:lnTo>
                  <a:lnTo>
                    <a:pt x="20" y="12"/>
                  </a:lnTo>
                  <a:lnTo>
                    <a:pt x="20" y="15"/>
                  </a:lnTo>
                  <a:lnTo>
                    <a:pt x="20" y="15"/>
                  </a:lnTo>
                  <a:lnTo>
                    <a:pt x="20" y="18"/>
                  </a:lnTo>
                  <a:lnTo>
                    <a:pt x="23" y="18"/>
                  </a:lnTo>
                  <a:lnTo>
                    <a:pt x="23" y="21"/>
                  </a:lnTo>
                  <a:lnTo>
                    <a:pt x="23" y="24"/>
                  </a:lnTo>
                  <a:lnTo>
                    <a:pt x="23" y="24"/>
                  </a:lnTo>
                  <a:lnTo>
                    <a:pt x="23" y="27"/>
                  </a:lnTo>
                  <a:lnTo>
                    <a:pt x="23" y="27"/>
                  </a:lnTo>
                  <a:lnTo>
                    <a:pt x="23" y="30"/>
                  </a:lnTo>
                  <a:lnTo>
                    <a:pt x="23" y="30"/>
                  </a:lnTo>
                  <a:lnTo>
                    <a:pt x="20" y="33"/>
                  </a:lnTo>
                  <a:lnTo>
                    <a:pt x="20" y="36"/>
                  </a:lnTo>
                  <a:lnTo>
                    <a:pt x="20" y="36"/>
                  </a:lnTo>
                  <a:lnTo>
                    <a:pt x="20" y="39"/>
                  </a:lnTo>
                  <a:lnTo>
                    <a:pt x="20" y="39"/>
                  </a:lnTo>
                  <a:lnTo>
                    <a:pt x="17" y="42"/>
                  </a:lnTo>
                  <a:lnTo>
                    <a:pt x="17" y="42"/>
                  </a:lnTo>
                  <a:lnTo>
                    <a:pt x="17" y="42"/>
                  </a:lnTo>
                  <a:lnTo>
                    <a:pt x="14" y="45"/>
                  </a:lnTo>
                  <a:lnTo>
                    <a:pt x="14" y="45"/>
                  </a:lnTo>
                  <a:lnTo>
                    <a:pt x="14" y="48"/>
                  </a:lnTo>
                  <a:lnTo>
                    <a:pt x="11" y="48"/>
                  </a:lnTo>
                  <a:lnTo>
                    <a:pt x="11" y="48"/>
                  </a:lnTo>
                  <a:lnTo>
                    <a:pt x="8" y="51"/>
                  </a:lnTo>
                  <a:lnTo>
                    <a:pt x="8" y="51"/>
                  </a:lnTo>
                  <a:lnTo>
                    <a:pt x="5" y="51"/>
                  </a:lnTo>
                  <a:lnTo>
                    <a:pt x="5" y="51"/>
                  </a:lnTo>
                  <a:lnTo>
                    <a:pt x="2" y="51"/>
                  </a:lnTo>
                  <a:lnTo>
                    <a:pt x="2" y="51"/>
                  </a:lnTo>
                  <a:lnTo>
                    <a:pt x="2" y="51"/>
                  </a:lnTo>
                  <a:lnTo>
                    <a:pt x="0" y="51"/>
                  </a:lnTo>
                  <a:lnTo>
                    <a:pt x="113" y="5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Oval 87"/>
            <p:cNvSpPr>
              <a:spLocks noChangeArrowheads="1"/>
            </p:cNvSpPr>
            <p:nvPr/>
          </p:nvSpPr>
          <p:spPr bwMode="auto">
            <a:xfrm>
              <a:off x="2254250" y="3241675"/>
              <a:ext cx="261938" cy="261938"/>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88"/>
            <p:cNvSpPr>
              <a:spLocks/>
            </p:cNvSpPr>
            <p:nvPr/>
          </p:nvSpPr>
          <p:spPr bwMode="auto">
            <a:xfrm>
              <a:off x="2463800" y="3398838"/>
              <a:ext cx="646113" cy="433388"/>
            </a:xfrm>
            <a:custGeom>
              <a:avLst/>
              <a:gdLst>
                <a:gd name="T0" fmla="*/ 27 w 407"/>
                <a:gd name="T1" fmla="*/ 0 h 273"/>
                <a:gd name="T2" fmla="*/ 27 w 407"/>
                <a:gd name="T3" fmla="*/ 0 h 273"/>
                <a:gd name="T4" fmla="*/ 27 w 407"/>
                <a:gd name="T5" fmla="*/ 0 h 273"/>
                <a:gd name="T6" fmla="*/ 24 w 407"/>
                <a:gd name="T7" fmla="*/ 0 h 273"/>
                <a:gd name="T8" fmla="*/ 24 w 407"/>
                <a:gd name="T9" fmla="*/ 3 h 273"/>
                <a:gd name="T10" fmla="*/ 21 w 407"/>
                <a:gd name="T11" fmla="*/ 3 h 273"/>
                <a:gd name="T12" fmla="*/ 18 w 407"/>
                <a:gd name="T13" fmla="*/ 6 h 273"/>
                <a:gd name="T14" fmla="*/ 18 w 407"/>
                <a:gd name="T15" fmla="*/ 6 h 273"/>
                <a:gd name="T16" fmla="*/ 15 w 407"/>
                <a:gd name="T17" fmla="*/ 9 h 273"/>
                <a:gd name="T18" fmla="*/ 15 w 407"/>
                <a:gd name="T19" fmla="*/ 12 h 273"/>
                <a:gd name="T20" fmla="*/ 12 w 407"/>
                <a:gd name="T21" fmla="*/ 15 h 273"/>
                <a:gd name="T22" fmla="*/ 9 w 407"/>
                <a:gd name="T23" fmla="*/ 18 h 273"/>
                <a:gd name="T24" fmla="*/ 9 w 407"/>
                <a:gd name="T25" fmla="*/ 21 h 273"/>
                <a:gd name="T26" fmla="*/ 6 w 407"/>
                <a:gd name="T27" fmla="*/ 24 h 273"/>
                <a:gd name="T28" fmla="*/ 6 w 407"/>
                <a:gd name="T29" fmla="*/ 27 h 273"/>
                <a:gd name="T30" fmla="*/ 3 w 407"/>
                <a:gd name="T31" fmla="*/ 30 h 273"/>
                <a:gd name="T32" fmla="*/ 3 w 407"/>
                <a:gd name="T33" fmla="*/ 33 h 273"/>
                <a:gd name="T34" fmla="*/ 3 w 407"/>
                <a:gd name="T35" fmla="*/ 33 h 273"/>
                <a:gd name="T36" fmla="*/ 0 w 407"/>
                <a:gd name="T37" fmla="*/ 36 h 273"/>
                <a:gd name="T38" fmla="*/ 0 w 407"/>
                <a:gd name="T39" fmla="*/ 39 h 273"/>
                <a:gd name="T40" fmla="*/ 0 w 407"/>
                <a:gd name="T41" fmla="*/ 42 h 273"/>
                <a:gd name="T42" fmla="*/ 0 w 407"/>
                <a:gd name="T43" fmla="*/ 42 h 273"/>
                <a:gd name="T44" fmla="*/ 0 w 407"/>
                <a:gd name="T45" fmla="*/ 45 h 273"/>
                <a:gd name="T46" fmla="*/ 0 w 407"/>
                <a:gd name="T47" fmla="*/ 45 h 273"/>
                <a:gd name="T48" fmla="*/ 0 w 407"/>
                <a:gd name="T49" fmla="*/ 45 h 273"/>
                <a:gd name="T50" fmla="*/ 380 w 407"/>
                <a:gd name="T51" fmla="*/ 270 h 273"/>
                <a:gd name="T52" fmla="*/ 380 w 407"/>
                <a:gd name="T53" fmla="*/ 270 h 273"/>
                <a:gd name="T54" fmla="*/ 380 w 407"/>
                <a:gd name="T55" fmla="*/ 270 h 273"/>
                <a:gd name="T56" fmla="*/ 380 w 407"/>
                <a:gd name="T57" fmla="*/ 267 h 273"/>
                <a:gd name="T58" fmla="*/ 380 w 407"/>
                <a:gd name="T59" fmla="*/ 267 h 273"/>
                <a:gd name="T60" fmla="*/ 380 w 407"/>
                <a:gd name="T61" fmla="*/ 264 h 273"/>
                <a:gd name="T62" fmla="*/ 380 w 407"/>
                <a:gd name="T63" fmla="*/ 261 h 273"/>
                <a:gd name="T64" fmla="*/ 383 w 407"/>
                <a:gd name="T65" fmla="*/ 258 h 273"/>
                <a:gd name="T66" fmla="*/ 383 w 407"/>
                <a:gd name="T67" fmla="*/ 255 h 273"/>
                <a:gd name="T68" fmla="*/ 383 w 407"/>
                <a:gd name="T69" fmla="*/ 255 h 273"/>
                <a:gd name="T70" fmla="*/ 386 w 407"/>
                <a:gd name="T71" fmla="*/ 252 h 273"/>
                <a:gd name="T72" fmla="*/ 386 w 407"/>
                <a:gd name="T73" fmla="*/ 249 h 273"/>
                <a:gd name="T74" fmla="*/ 389 w 407"/>
                <a:gd name="T75" fmla="*/ 246 h 273"/>
                <a:gd name="T76" fmla="*/ 392 w 407"/>
                <a:gd name="T77" fmla="*/ 243 h 273"/>
                <a:gd name="T78" fmla="*/ 392 w 407"/>
                <a:gd name="T79" fmla="*/ 240 h 273"/>
                <a:gd name="T80" fmla="*/ 395 w 407"/>
                <a:gd name="T81" fmla="*/ 237 h 273"/>
                <a:gd name="T82" fmla="*/ 395 w 407"/>
                <a:gd name="T83" fmla="*/ 234 h 273"/>
                <a:gd name="T84" fmla="*/ 398 w 407"/>
                <a:gd name="T85" fmla="*/ 231 h 273"/>
                <a:gd name="T86" fmla="*/ 401 w 407"/>
                <a:gd name="T87" fmla="*/ 231 h 273"/>
                <a:gd name="T88" fmla="*/ 401 w 407"/>
                <a:gd name="T89" fmla="*/ 228 h 273"/>
                <a:gd name="T90" fmla="*/ 404 w 407"/>
                <a:gd name="T91" fmla="*/ 228 h 273"/>
                <a:gd name="T92" fmla="*/ 404 w 407"/>
                <a:gd name="T93" fmla="*/ 225 h 273"/>
                <a:gd name="T94" fmla="*/ 407 w 407"/>
                <a:gd name="T95" fmla="*/ 225 h 273"/>
                <a:gd name="T96" fmla="*/ 407 w 407"/>
                <a:gd name="T97" fmla="*/ 225 h 273"/>
                <a:gd name="T98" fmla="*/ 407 w 407"/>
                <a:gd name="T99" fmla="*/ 22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7" h="273">
                  <a:moveTo>
                    <a:pt x="27" y="0"/>
                  </a:moveTo>
                  <a:lnTo>
                    <a:pt x="27" y="0"/>
                  </a:lnTo>
                  <a:lnTo>
                    <a:pt x="27" y="0"/>
                  </a:lnTo>
                  <a:lnTo>
                    <a:pt x="27" y="0"/>
                  </a:lnTo>
                  <a:lnTo>
                    <a:pt x="27" y="0"/>
                  </a:lnTo>
                  <a:lnTo>
                    <a:pt x="27" y="0"/>
                  </a:lnTo>
                  <a:lnTo>
                    <a:pt x="24" y="0"/>
                  </a:lnTo>
                  <a:lnTo>
                    <a:pt x="24" y="0"/>
                  </a:lnTo>
                  <a:lnTo>
                    <a:pt x="24" y="0"/>
                  </a:lnTo>
                  <a:lnTo>
                    <a:pt x="24" y="3"/>
                  </a:lnTo>
                  <a:lnTo>
                    <a:pt x="21" y="3"/>
                  </a:lnTo>
                  <a:lnTo>
                    <a:pt x="21" y="3"/>
                  </a:lnTo>
                  <a:lnTo>
                    <a:pt x="21" y="3"/>
                  </a:lnTo>
                  <a:lnTo>
                    <a:pt x="18" y="6"/>
                  </a:lnTo>
                  <a:lnTo>
                    <a:pt x="18" y="6"/>
                  </a:lnTo>
                  <a:lnTo>
                    <a:pt x="18" y="6"/>
                  </a:lnTo>
                  <a:lnTo>
                    <a:pt x="18" y="9"/>
                  </a:lnTo>
                  <a:lnTo>
                    <a:pt x="15" y="9"/>
                  </a:lnTo>
                  <a:lnTo>
                    <a:pt x="15" y="9"/>
                  </a:lnTo>
                  <a:lnTo>
                    <a:pt x="15" y="12"/>
                  </a:lnTo>
                  <a:lnTo>
                    <a:pt x="12" y="12"/>
                  </a:lnTo>
                  <a:lnTo>
                    <a:pt x="12" y="15"/>
                  </a:lnTo>
                  <a:lnTo>
                    <a:pt x="12" y="15"/>
                  </a:lnTo>
                  <a:lnTo>
                    <a:pt x="9" y="18"/>
                  </a:lnTo>
                  <a:lnTo>
                    <a:pt x="9" y="18"/>
                  </a:lnTo>
                  <a:lnTo>
                    <a:pt x="9" y="21"/>
                  </a:lnTo>
                  <a:lnTo>
                    <a:pt x="6" y="21"/>
                  </a:lnTo>
                  <a:lnTo>
                    <a:pt x="6" y="24"/>
                  </a:lnTo>
                  <a:lnTo>
                    <a:pt x="6" y="24"/>
                  </a:lnTo>
                  <a:lnTo>
                    <a:pt x="6" y="27"/>
                  </a:lnTo>
                  <a:lnTo>
                    <a:pt x="3" y="27"/>
                  </a:lnTo>
                  <a:lnTo>
                    <a:pt x="3" y="30"/>
                  </a:lnTo>
                  <a:lnTo>
                    <a:pt x="3" y="30"/>
                  </a:lnTo>
                  <a:lnTo>
                    <a:pt x="3" y="33"/>
                  </a:lnTo>
                  <a:lnTo>
                    <a:pt x="3" y="33"/>
                  </a:lnTo>
                  <a:lnTo>
                    <a:pt x="3" y="33"/>
                  </a:lnTo>
                  <a:lnTo>
                    <a:pt x="0" y="36"/>
                  </a:lnTo>
                  <a:lnTo>
                    <a:pt x="0" y="36"/>
                  </a:lnTo>
                  <a:lnTo>
                    <a:pt x="0" y="39"/>
                  </a:lnTo>
                  <a:lnTo>
                    <a:pt x="0" y="39"/>
                  </a:lnTo>
                  <a:lnTo>
                    <a:pt x="0" y="39"/>
                  </a:lnTo>
                  <a:lnTo>
                    <a:pt x="0" y="42"/>
                  </a:lnTo>
                  <a:lnTo>
                    <a:pt x="0" y="42"/>
                  </a:lnTo>
                  <a:lnTo>
                    <a:pt x="0" y="42"/>
                  </a:lnTo>
                  <a:lnTo>
                    <a:pt x="0" y="42"/>
                  </a:lnTo>
                  <a:lnTo>
                    <a:pt x="0" y="45"/>
                  </a:lnTo>
                  <a:lnTo>
                    <a:pt x="0" y="45"/>
                  </a:lnTo>
                  <a:lnTo>
                    <a:pt x="0" y="45"/>
                  </a:lnTo>
                  <a:lnTo>
                    <a:pt x="0" y="45"/>
                  </a:lnTo>
                  <a:lnTo>
                    <a:pt x="0" y="45"/>
                  </a:lnTo>
                  <a:lnTo>
                    <a:pt x="380" y="273"/>
                  </a:lnTo>
                  <a:lnTo>
                    <a:pt x="380" y="270"/>
                  </a:lnTo>
                  <a:lnTo>
                    <a:pt x="380" y="270"/>
                  </a:lnTo>
                  <a:lnTo>
                    <a:pt x="380" y="270"/>
                  </a:lnTo>
                  <a:lnTo>
                    <a:pt x="380" y="270"/>
                  </a:lnTo>
                  <a:lnTo>
                    <a:pt x="380" y="270"/>
                  </a:lnTo>
                  <a:lnTo>
                    <a:pt x="380" y="270"/>
                  </a:lnTo>
                  <a:lnTo>
                    <a:pt x="380" y="267"/>
                  </a:lnTo>
                  <a:lnTo>
                    <a:pt x="380" y="267"/>
                  </a:lnTo>
                  <a:lnTo>
                    <a:pt x="380" y="267"/>
                  </a:lnTo>
                  <a:lnTo>
                    <a:pt x="380" y="264"/>
                  </a:lnTo>
                  <a:lnTo>
                    <a:pt x="380" y="264"/>
                  </a:lnTo>
                  <a:lnTo>
                    <a:pt x="380" y="264"/>
                  </a:lnTo>
                  <a:lnTo>
                    <a:pt x="380" y="261"/>
                  </a:lnTo>
                  <a:lnTo>
                    <a:pt x="380" y="261"/>
                  </a:lnTo>
                  <a:lnTo>
                    <a:pt x="383" y="258"/>
                  </a:lnTo>
                  <a:lnTo>
                    <a:pt x="383" y="258"/>
                  </a:lnTo>
                  <a:lnTo>
                    <a:pt x="383" y="255"/>
                  </a:lnTo>
                  <a:lnTo>
                    <a:pt x="383" y="255"/>
                  </a:lnTo>
                  <a:lnTo>
                    <a:pt x="383" y="255"/>
                  </a:lnTo>
                  <a:lnTo>
                    <a:pt x="386" y="252"/>
                  </a:lnTo>
                  <a:lnTo>
                    <a:pt x="386" y="252"/>
                  </a:lnTo>
                  <a:lnTo>
                    <a:pt x="386" y="249"/>
                  </a:lnTo>
                  <a:lnTo>
                    <a:pt x="386" y="249"/>
                  </a:lnTo>
                  <a:lnTo>
                    <a:pt x="389" y="246"/>
                  </a:lnTo>
                  <a:lnTo>
                    <a:pt x="389" y="246"/>
                  </a:lnTo>
                  <a:lnTo>
                    <a:pt x="389" y="243"/>
                  </a:lnTo>
                  <a:lnTo>
                    <a:pt x="392" y="243"/>
                  </a:lnTo>
                  <a:lnTo>
                    <a:pt x="392" y="240"/>
                  </a:lnTo>
                  <a:lnTo>
                    <a:pt x="392" y="240"/>
                  </a:lnTo>
                  <a:lnTo>
                    <a:pt x="392" y="237"/>
                  </a:lnTo>
                  <a:lnTo>
                    <a:pt x="395" y="237"/>
                  </a:lnTo>
                  <a:lnTo>
                    <a:pt x="395" y="234"/>
                  </a:lnTo>
                  <a:lnTo>
                    <a:pt x="395" y="234"/>
                  </a:lnTo>
                  <a:lnTo>
                    <a:pt x="398" y="234"/>
                  </a:lnTo>
                  <a:lnTo>
                    <a:pt x="398" y="231"/>
                  </a:lnTo>
                  <a:lnTo>
                    <a:pt x="398" y="231"/>
                  </a:lnTo>
                  <a:lnTo>
                    <a:pt x="401" y="231"/>
                  </a:lnTo>
                  <a:lnTo>
                    <a:pt x="401" y="228"/>
                  </a:lnTo>
                  <a:lnTo>
                    <a:pt x="401" y="228"/>
                  </a:lnTo>
                  <a:lnTo>
                    <a:pt x="401" y="228"/>
                  </a:lnTo>
                  <a:lnTo>
                    <a:pt x="404" y="228"/>
                  </a:lnTo>
                  <a:lnTo>
                    <a:pt x="404" y="228"/>
                  </a:lnTo>
                  <a:lnTo>
                    <a:pt x="404" y="225"/>
                  </a:lnTo>
                  <a:lnTo>
                    <a:pt x="404" y="225"/>
                  </a:lnTo>
                  <a:lnTo>
                    <a:pt x="407" y="225"/>
                  </a:lnTo>
                  <a:lnTo>
                    <a:pt x="407" y="225"/>
                  </a:lnTo>
                  <a:lnTo>
                    <a:pt x="407" y="225"/>
                  </a:lnTo>
                  <a:lnTo>
                    <a:pt x="407" y="225"/>
                  </a:lnTo>
                  <a:lnTo>
                    <a:pt x="407" y="225"/>
                  </a:lnTo>
                  <a:lnTo>
                    <a:pt x="27"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89"/>
            <p:cNvSpPr>
              <a:spLocks/>
            </p:cNvSpPr>
            <p:nvPr/>
          </p:nvSpPr>
          <p:spPr bwMode="auto">
            <a:xfrm>
              <a:off x="2268538" y="2905125"/>
              <a:ext cx="142875" cy="393700"/>
            </a:xfrm>
            <a:custGeom>
              <a:avLst/>
              <a:gdLst>
                <a:gd name="T0" fmla="*/ 39 w 90"/>
                <a:gd name="T1" fmla="*/ 239 h 248"/>
                <a:gd name="T2" fmla="*/ 39 w 90"/>
                <a:gd name="T3" fmla="*/ 242 h 248"/>
                <a:gd name="T4" fmla="*/ 39 w 90"/>
                <a:gd name="T5" fmla="*/ 242 h 248"/>
                <a:gd name="T6" fmla="*/ 42 w 90"/>
                <a:gd name="T7" fmla="*/ 245 h 248"/>
                <a:gd name="T8" fmla="*/ 42 w 90"/>
                <a:gd name="T9" fmla="*/ 245 h 248"/>
                <a:gd name="T10" fmla="*/ 45 w 90"/>
                <a:gd name="T11" fmla="*/ 248 h 248"/>
                <a:gd name="T12" fmla="*/ 48 w 90"/>
                <a:gd name="T13" fmla="*/ 248 h 248"/>
                <a:gd name="T14" fmla="*/ 51 w 90"/>
                <a:gd name="T15" fmla="*/ 248 h 248"/>
                <a:gd name="T16" fmla="*/ 54 w 90"/>
                <a:gd name="T17" fmla="*/ 248 h 248"/>
                <a:gd name="T18" fmla="*/ 57 w 90"/>
                <a:gd name="T19" fmla="*/ 248 h 248"/>
                <a:gd name="T20" fmla="*/ 60 w 90"/>
                <a:gd name="T21" fmla="*/ 248 h 248"/>
                <a:gd name="T22" fmla="*/ 63 w 90"/>
                <a:gd name="T23" fmla="*/ 248 h 248"/>
                <a:gd name="T24" fmla="*/ 66 w 90"/>
                <a:gd name="T25" fmla="*/ 248 h 248"/>
                <a:gd name="T26" fmla="*/ 72 w 90"/>
                <a:gd name="T27" fmla="*/ 248 h 248"/>
                <a:gd name="T28" fmla="*/ 75 w 90"/>
                <a:gd name="T29" fmla="*/ 248 h 248"/>
                <a:gd name="T30" fmla="*/ 78 w 90"/>
                <a:gd name="T31" fmla="*/ 245 h 248"/>
                <a:gd name="T32" fmla="*/ 81 w 90"/>
                <a:gd name="T33" fmla="*/ 245 h 248"/>
                <a:gd name="T34" fmla="*/ 81 w 90"/>
                <a:gd name="T35" fmla="*/ 242 h 248"/>
                <a:gd name="T36" fmla="*/ 84 w 90"/>
                <a:gd name="T37" fmla="*/ 242 h 248"/>
                <a:gd name="T38" fmla="*/ 87 w 90"/>
                <a:gd name="T39" fmla="*/ 239 h 248"/>
                <a:gd name="T40" fmla="*/ 87 w 90"/>
                <a:gd name="T41" fmla="*/ 236 h 248"/>
                <a:gd name="T42" fmla="*/ 90 w 90"/>
                <a:gd name="T43" fmla="*/ 236 h 248"/>
                <a:gd name="T44" fmla="*/ 90 w 90"/>
                <a:gd name="T45" fmla="*/ 233 h 248"/>
                <a:gd name="T46" fmla="*/ 90 w 90"/>
                <a:gd name="T47" fmla="*/ 230 h 248"/>
                <a:gd name="T48" fmla="*/ 90 w 90"/>
                <a:gd name="T49" fmla="*/ 230 h 248"/>
                <a:gd name="T50" fmla="*/ 54 w 90"/>
                <a:gd name="T51" fmla="*/ 0 h 248"/>
                <a:gd name="T52" fmla="*/ 54 w 90"/>
                <a:gd name="T53" fmla="*/ 3 h 248"/>
                <a:gd name="T54" fmla="*/ 51 w 90"/>
                <a:gd name="T55" fmla="*/ 6 h 248"/>
                <a:gd name="T56" fmla="*/ 51 w 90"/>
                <a:gd name="T57" fmla="*/ 6 h 248"/>
                <a:gd name="T58" fmla="*/ 51 w 90"/>
                <a:gd name="T59" fmla="*/ 9 h 248"/>
                <a:gd name="T60" fmla="*/ 48 w 90"/>
                <a:gd name="T61" fmla="*/ 9 h 248"/>
                <a:gd name="T62" fmla="*/ 45 w 90"/>
                <a:gd name="T63" fmla="*/ 12 h 248"/>
                <a:gd name="T64" fmla="*/ 42 w 90"/>
                <a:gd name="T65" fmla="*/ 15 h 248"/>
                <a:gd name="T66" fmla="*/ 42 w 90"/>
                <a:gd name="T67" fmla="*/ 15 h 248"/>
                <a:gd name="T68" fmla="*/ 39 w 90"/>
                <a:gd name="T69" fmla="*/ 15 h 248"/>
                <a:gd name="T70" fmla="*/ 33 w 90"/>
                <a:gd name="T71" fmla="*/ 18 h 248"/>
                <a:gd name="T72" fmla="*/ 30 w 90"/>
                <a:gd name="T73" fmla="*/ 18 h 248"/>
                <a:gd name="T74" fmla="*/ 27 w 90"/>
                <a:gd name="T75" fmla="*/ 18 h 248"/>
                <a:gd name="T76" fmla="*/ 24 w 90"/>
                <a:gd name="T77" fmla="*/ 18 h 248"/>
                <a:gd name="T78" fmla="*/ 21 w 90"/>
                <a:gd name="T79" fmla="*/ 18 h 248"/>
                <a:gd name="T80" fmla="*/ 18 w 90"/>
                <a:gd name="T81" fmla="*/ 18 h 248"/>
                <a:gd name="T82" fmla="*/ 15 w 90"/>
                <a:gd name="T83" fmla="*/ 18 h 248"/>
                <a:gd name="T84" fmla="*/ 12 w 90"/>
                <a:gd name="T85" fmla="*/ 18 h 248"/>
                <a:gd name="T86" fmla="*/ 9 w 90"/>
                <a:gd name="T87" fmla="*/ 18 h 248"/>
                <a:gd name="T88" fmla="*/ 6 w 90"/>
                <a:gd name="T89" fmla="*/ 15 h 248"/>
                <a:gd name="T90" fmla="*/ 3 w 90"/>
                <a:gd name="T91" fmla="*/ 15 h 248"/>
                <a:gd name="T92" fmla="*/ 3 w 90"/>
                <a:gd name="T93" fmla="*/ 12 h 248"/>
                <a:gd name="T94" fmla="*/ 0 w 90"/>
                <a:gd name="T95" fmla="*/ 12 h 248"/>
                <a:gd name="T96" fmla="*/ 0 w 90"/>
                <a:gd name="T97" fmla="*/ 9 h 248"/>
                <a:gd name="T98" fmla="*/ 0 w 90"/>
                <a:gd name="T99" fmla="*/ 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248">
                  <a:moveTo>
                    <a:pt x="39" y="239"/>
                  </a:moveTo>
                  <a:lnTo>
                    <a:pt x="39" y="239"/>
                  </a:lnTo>
                  <a:lnTo>
                    <a:pt x="39" y="239"/>
                  </a:lnTo>
                  <a:lnTo>
                    <a:pt x="39" y="242"/>
                  </a:lnTo>
                  <a:lnTo>
                    <a:pt x="39" y="242"/>
                  </a:lnTo>
                  <a:lnTo>
                    <a:pt x="39" y="242"/>
                  </a:lnTo>
                  <a:lnTo>
                    <a:pt x="42" y="242"/>
                  </a:lnTo>
                  <a:lnTo>
                    <a:pt x="42" y="245"/>
                  </a:lnTo>
                  <a:lnTo>
                    <a:pt x="42" y="245"/>
                  </a:lnTo>
                  <a:lnTo>
                    <a:pt x="42" y="245"/>
                  </a:lnTo>
                  <a:lnTo>
                    <a:pt x="45" y="245"/>
                  </a:lnTo>
                  <a:lnTo>
                    <a:pt x="45" y="248"/>
                  </a:lnTo>
                  <a:lnTo>
                    <a:pt x="48" y="248"/>
                  </a:lnTo>
                  <a:lnTo>
                    <a:pt x="48" y="248"/>
                  </a:lnTo>
                  <a:lnTo>
                    <a:pt x="51" y="248"/>
                  </a:lnTo>
                  <a:lnTo>
                    <a:pt x="51" y="248"/>
                  </a:lnTo>
                  <a:lnTo>
                    <a:pt x="54" y="248"/>
                  </a:lnTo>
                  <a:lnTo>
                    <a:pt x="54" y="248"/>
                  </a:lnTo>
                  <a:lnTo>
                    <a:pt x="57" y="248"/>
                  </a:lnTo>
                  <a:lnTo>
                    <a:pt x="57" y="248"/>
                  </a:lnTo>
                  <a:lnTo>
                    <a:pt x="60" y="248"/>
                  </a:lnTo>
                  <a:lnTo>
                    <a:pt x="60" y="248"/>
                  </a:lnTo>
                  <a:lnTo>
                    <a:pt x="63" y="248"/>
                  </a:lnTo>
                  <a:lnTo>
                    <a:pt x="63" y="248"/>
                  </a:lnTo>
                  <a:lnTo>
                    <a:pt x="66" y="248"/>
                  </a:lnTo>
                  <a:lnTo>
                    <a:pt x="66" y="248"/>
                  </a:lnTo>
                  <a:lnTo>
                    <a:pt x="69" y="248"/>
                  </a:lnTo>
                  <a:lnTo>
                    <a:pt x="72" y="248"/>
                  </a:lnTo>
                  <a:lnTo>
                    <a:pt x="72" y="248"/>
                  </a:lnTo>
                  <a:lnTo>
                    <a:pt x="75" y="248"/>
                  </a:lnTo>
                  <a:lnTo>
                    <a:pt x="75" y="245"/>
                  </a:lnTo>
                  <a:lnTo>
                    <a:pt x="78" y="245"/>
                  </a:lnTo>
                  <a:lnTo>
                    <a:pt x="78" y="245"/>
                  </a:lnTo>
                  <a:lnTo>
                    <a:pt x="81" y="245"/>
                  </a:lnTo>
                  <a:lnTo>
                    <a:pt x="81" y="245"/>
                  </a:lnTo>
                  <a:lnTo>
                    <a:pt x="81" y="242"/>
                  </a:lnTo>
                  <a:lnTo>
                    <a:pt x="84" y="242"/>
                  </a:lnTo>
                  <a:lnTo>
                    <a:pt x="84" y="242"/>
                  </a:lnTo>
                  <a:lnTo>
                    <a:pt x="87" y="239"/>
                  </a:lnTo>
                  <a:lnTo>
                    <a:pt x="87" y="239"/>
                  </a:lnTo>
                  <a:lnTo>
                    <a:pt x="87" y="239"/>
                  </a:lnTo>
                  <a:lnTo>
                    <a:pt x="87" y="236"/>
                  </a:lnTo>
                  <a:lnTo>
                    <a:pt x="90" y="236"/>
                  </a:lnTo>
                  <a:lnTo>
                    <a:pt x="90" y="236"/>
                  </a:lnTo>
                  <a:lnTo>
                    <a:pt x="90" y="233"/>
                  </a:lnTo>
                  <a:lnTo>
                    <a:pt x="90" y="233"/>
                  </a:lnTo>
                  <a:lnTo>
                    <a:pt x="90" y="233"/>
                  </a:lnTo>
                  <a:lnTo>
                    <a:pt x="90" y="230"/>
                  </a:lnTo>
                  <a:lnTo>
                    <a:pt x="90" y="230"/>
                  </a:lnTo>
                  <a:lnTo>
                    <a:pt x="90" y="230"/>
                  </a:lnTo>
                  <a:lnTo>
                    <a:pt x="54" y="0"/>
                  </a:lnTo>
                  <a:lnTo>
                    <a:pt x="54" y="0"/>
                  </a:lnTo>
                  <a:lnTo>
                    <a:pt x="54" y="3"/>
                  </a:lnTo>
                  <a:lnTo>
                    <a:pt x="54" y="3"/>
                  </a:lnTo>
                  <a:lnTo>
                    <a:pt x="51" y="3"/>
                  </a:lnTo>
                  <a:lnTo>
                    <a:pt x="51" y="6"/>
                  </a:lnTo>
                  <a:lnTo>
                    <a:pt x="51" y="6"/>
                  </a:lnTo>
                  <a:lnTo>
                    <a:pt x="51" y="6"/>
                  </a:lnTo>
                  <a:lnTo>
                    <a:pt x="51" y="6"/>
                  </a:lnTo>
                  <a:lnTo>
                    <a:pt x="51" y="9"/>
                  </a:lnTo>
                  <a:lnTo>
                    <a:pt x="48" y="9"/>
                  </a:lnTo>
                  <a:lnTo>
                    <a:pt x="48" y="9"/>
                  </a:lnTo>
                  <a:lnTo>
                    <a:pt x="48" y="12"/>
                  </a:lnTo>
                  <a:lnTo>
                    <a:pt x="45" y="12"/>
                  </a:lnTo>
                  <a:lnTo>
                    <a:pt x="45" y="12"/>
                  </a:lnTo>
                  <a:lnTo>
                    <a:pt x="42" y="15"/>
                  </a:lnTo>
                  <a:lnTo>
                    <a:pt x="42" y="15"/>
                  </a:lnTo>
                  <a:lnTo>
                    <a:pt x="42" y="15"/>
                  </a:lnTo>
                  <a:lnTo>
                    <a:pt x="39" y="15"/>
                  </a:lnTo>
                  <a:lnTo>
                    <a:pt x="39" y="15"/>
                  </a:lnTo>
                  <a:lnTo>
                    <a:pt x="36" y="18"/>
                  </a:lnTo>
                  <a:lnTo>
                    <a:pt x="33" y="18"/>
                  </a:lnTo>
                  <a:lnTo>
                    <a:pt x="33" y="18"/>
                  </a:lnTo>
                  <a:lnTo>
                    <a:pt x="30" y="18"/>
                  </a:lnTo>
                  <a:lnTo>
                    <a:pt x="30" y="18"/>
                  </a:lnTo>
                  <a:lnTo>
                    <a:pt x="27" y="18"/>
                  </a:lnTo>
                  <a:lnTo>
                    <a:pt x="27" y="18"/>
                  </a:lnTo>
                  <a:lnTo>
                    <a:pt x="24" y="18"/>
                  </a:lnTo>
                  <a:lnTo>
                    <a:pt x="24" y="18"/>
                  </a:lnTo>
                  <a:lnTo>
                    <a:pt x="21" y="18"/>
                  </a:lnTo>
                  <a:lnTo>
                    <a:pt x="18" y="18"/>
                  </a:lnTo>
                  <a:lnTo>
                    <a:pt x="18" y="18"/>
                  </a:lnTo>
                  <a:lnTo>
                    <a:pt x="15" y="18"/>
                  </a:lnTo>
                  <a:lnTo>
                    <a:pt x="15" y="18"/>
                  </a:lnTo>
                  <a:lnTo>
                    <a:pt x="12" y="18"/>
                  </a:lnTo>
                  <a:lnTo>
                    <a:pt x="12" y="18"/>
                  </a:lnTo>
                  <a:lnTo>
                    <a:pt x="9" y="18"/>
                  </a:lnTo>
                  <a:lnTo>
                    <a:pt x="9" y="18"/>
                  </a:lnTo>
                  <a:lnTo>
                    <a:pt x="9" y="18"/>
                  </a:lnTo>
                  <a:lnTo>
                    <a:pt x="6" y="15"/>
                  </a:lnTo>
                  <a:lnTo>
                    <a:pt x="6" y="15"/>
                  </a:lnTo>
                  <a:lnTo>
                    <a:pt x="3" y="15"/>
                  </a:lnTo>
                  <a:lnTo>
                    <a:pt x="3" y="15"/>
                  </a:lnTo>
                  <a:lnTo>
                    <a:pt x="3" y="12"/>
                  </a:lnTo>
                  <a:lnTo>
                    <a:pt x="3" y="12"/>
                  </a:lnTo>
                  <a:lnTo>
                    <a:pt x="0" y="12"/>
                  </a:lnTo>
                  <a:lnTo>
                    <a:pt x="0" y="12"/>
                  </a:lnTo>
                  <a:lnTo>
                    <a:pt x="0" y="9"/>
                  </a:lnTo>
                  <a:lnTo>
                    <a:pt x="0" y="9"/>
                  </a:lnTo>
                  <a:lnTo>
                    <a:pt x="0" y="9"/>
                  </a:lnTo>
                  <a:lnTo>
                    <a:pt x="39" y="23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Oval 90"/>
            <p:cNvSpPr>
              <a:spLocks noChangeArrowheads="1"/>
            </p:cNvSpPr>
            <p:nvPr/>
          </p:nvSpPr>
          <p:spPr bwMode="auto">
            <a:xfrm>
              <a:off x="3660775" y="5389563"/>
              <a:ext cx="300038" cy="3000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91"/>
            <p:cNvSpPr>
              <a:spLocks/>
            </p:cNvSpPr>
            <p:nvPr/>
          </p:nvSpPr>
          <p:spPr bwMode="auto">
            <a:xfrm>
              <a:off x="3741738" y="5675313"/>
              <a:ext cx="104775" cy="369888"/>
            </a:xfrm>
            <a:custGeom>
              <a:avLst/>
              <a:gdLst>
                <a:gd name="T0" fmla="*/ 66 w 66"/>
                <a:gd name="T1" fmla="*/ 6 h 233"/>
                <a:gd name="T2" fmla="*/ 66 w 66"/>
                <a:gd name="T3" fmla="*/ 6 h 233"/>
                <a:gd name="T4" fmla="*/ 66 w 66"/>
                <a:gd name="T5" fmla="*/ 6 h 233"/>
                <a:gd name="T6" fmla="*/ 63 w 66"/>
                <a:gd name="T7" fmla="*/ 6 h 233"/>
                <a:gd name="T8" fmla="*/ 63 w 66"/>
                <a:gd name="T9" fmla="*/ 3 h 233"/>
                <a:gd name="T10" fmla="*/ 60 w 66"/>
                <a:gd name="T11" fmla="*/ 3 h 233"/>
                <a:gd name="T12" fmla="*/ 57 w 66"/>
                <a:gd name="T13" fmla="*/ 3 h 233"/>
                <a:gd name="T14" fmla="*/ 54 w 66"/>
                <a:gd name="T15" fmla="*/ 3 h 233"/>
                <a:gd name="T16" fmla="*/ 51 w 66"/>
                <a:gd name="T17" fmla="*/ 3 h 233"/>
                <a:gd name="T18" fmla="*/ 48 w 66"/>
                <a:gd name="T19" fmla="*/ 3 h 233"/>
                <a:gd name="T20" fmla="*/ 45 w 66"/>
                <a:gd name="T21" fmla="*/ 0 h 233"/>
                <a:gd name="T22" fmla="*/ 42 w 66"/>
                <a:gd name="T23" fmla="*/ 0 h 233"/>
                <a:gd name="T24" fmla="*/ 39 w 66"/>
                <a:gd name="T25" fmla="*/ 0 h 233"/>
                <a:gd name="T26" fmla="*/ 36 w 66"/>
                <a:gd name="T27" fmla="*/ 0 h 233"/>
                <a:gd name="T28" fmla="*/ 33 w 66"/>
                <a:gd name="T29" fmla="*/ 0 h 233"/>
                <a:gd name="T30" fmla="*/ 30 w 66"/>
                <a:gd name="T31" fmla="*/ 0 h 233"/>
                <a:gd name="T32" fmla="*/ 27 w 66"/>
                <a:gd name="T33" fmla="*/ 0 h 233"/>
                <a:gd name="T34" fmla="*/ 24 w 66"/>
                <a:gd name="T35" fmla="*/ 0 h 233"/>
                <a:gd name="T36" fmla="*/ 21 w 66"/>
                <a:gd name="T37" fmla="*/ 0 h 233"/>
                <a:gd name="T38" fmla="*/ 18 w 66"/>
                <a:gd name="T39" fmla="*/ 3 h 233"/>
                <a:gd name="T40" fmla="*/ 18 w 66"/>
                <a:gd name="T41" fmla="*/ 3 h 233"/>
                <a:gd name="T42" fmla="*/ 15 w 66"/>
                <a:gd name="T43" fmla="*/ 3 h 233"/>
                <a:gd name="T44" fmla="*/ 15 w 66"/>
                <a:gd name="T45" fmla="*/ 3 h 233"/>
                <a:gd name="T46" fmla="*/ 12 w 66"/>
                <a:gd name="T47" fmla="*/ 3 h 233"/>
                <a:gd name="T48" fmla="*/ 12 w 66"/>
                <a:gd name="T49" fmla="*/ 3 h 233"/>
                <a:gd name="T50" fmla="*/ 0 w 66"/>
                <a:gd name="T51" fmla="*/ 230 h 233"/>
                <a:gd name="T52" fmla="*/ 0 w 66"/>
                <a:gd name="T53" fmla="*/ 227 h 233"/>
                <a:gd name="T54" fmla="*/ 0 w 66"/>
                <a:gd name="T55" fmla="*/ 227 h 233"/>
                <a:gd name="T56" fmla="*/ 0 w 66"/>
                <a:gd name="T57" fmla="*/ 227 h 233"/>
                <a:gd name="T58" fmla="*/ 3 w 66"/>
                <a:gd name="T59" fmla="*/ 227 h 233"/>
                <a:gd name="T60" fmla="*/ 6 w 66"/>
                <a:gd name="T61" fmla="*/ 227 h 233"/>
                <a:gd name="T62" fmla="*/ 9 w 66"/>
                <a:gd name="T63" fmla="*/ 227 h 233"/>
                <a:gd name="T64" fmla="*/ 9 w 66"/>
                <a:gd name="T65" fmla="*/ 227 h 233"/>
                <a:gd name="T66" fmla="*/ 12 w 66"/>
                <a:gd name="T67" fmla="*/ 227 h 233"/>
                <a:gd name="T68" fmla="*/ 15 w 66"/>
                <a:gd name="T69" fmla="*/ 227 h 233"/>
                <a:gd name="T70" fmla="*/ 21 w 66"/>
                <a:gd name="T71" fmla="*/ 227 h 233"/>
                <a:gd name="T72" fmla="*/ 24 w 66"/>
                <a:gd name="T73" fmla="*/ 227 h 233"/>
                <a:gd name="T74" fmla="*/ 27 w 66"/>
                <a:gd name="T75" fmla="*/ 227 h 233"/>
                <a:gd name="T76" fmla="*/ 30 w 66"/>
                <a:gd name="T77" fmla="*/ 227 h 233"/>
                <a:gd name="T78" fmla="*/ 33 w 66"/>
                <a:gd name="T79" fmla="*/ 227 h 233"/>
                <a:gd name="T80" fmla="*/ 36 w 66"/>
                <a:gd name="T81" fmla="*/ 227 h 233"/>
                <a:gd name="T82" fmla="*/ 39 w 66"/>
                <a:gd name="T83" fmla="*/ 227 h 233"/>
                <a:gd name="T84" fmla="*/ 42 w 66"/>
                <a:gd name="T85" fmla="*/ 227 h 233"/>
                <a:gd name="T86" fmla="*/ 45 w 66"/>
                <a:gd name="T87" fmla="*/ 230 h 233"/>
                <a:gd name="T88" fmla="*/ 48 w 66"/>
                <a:gd name="T89" fmla="*/ 230 h 233"/>
                <a:gd name="T90" fmla="*/ 48 w 66"/>
                <a:gd name="T91" fmla="*/ 230 h 233"/>
                <a:gd name="T92" fmla="*/ 51 w 66"/>
                <a:gd name="T93" fmla="*/ 230 h 233"/>
                <a:gd name="T94" fmla="*/ 51 w 66"/>
                <a:gd name="T95" fmla="*/ 230 h 233"/>
                <a:gd name="T96" fmla="*/ 51 w 66"/>
                <a:gd name="T97" fmla="*/ 233 h 233"/>
                <a:gd name="T98" fmla="*/ 51 w 66"/>
                <a:gd name="T99"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233">
                  <a:moveTo>
                    <a:pt x="66" y="6"/>
                  </a:moveTo>
                  <a:lnTo>
                    <a:pt x="66" y="6"/>
                  </a:lnTo>
                  <a:lnTo>
                    <a:pt x="66" y="6"/>
                  </a:lnTo>
                  <a:lnTo>
                    <a:pt x="66" y="6"/>
                  </a:lnTo>
                  <a:lnTo>
                    <a:pt x="66" y="6"/>
                  </a:lnTo>
                  <a:lnTo>
                    <a:pt x="66" y="6"/>
                  </a:lnTo>
                  <a:lnTo>
                    <a:pt x="63" y="6"/>
                  </a:lnTo>
                  <a:lnTo>
                    <a:pt x="63" y="6"/>
                  </a:lnTo>
                  <a:lnTo>
                    <a:pt x="63" y="6"/>
                  </a:lnTo>
                  <a:lnTo>
                    <a:pt x="63" y="3"/>
                  </a:lnTo>
                  <a:lnTo>
                    <a:pt x="60" y="3"/>
                  </a:lnTo>
                  <a:lnTo>
                    <a:pt x="60" y="3"/>
                  </a:lnTo>
                  <a:lnTo>
                    <a:pt x="60" y="3"/>
                  </a:lnTo>
                  <a:lnTo>
                    <a:pt x="57" y="3"/>
                  </a:lnTo>
                  <a:lnTo>
                    <a:pt x="57" y="3"/>
                  </a:lnTo>
                  <a:lnTo>
                    <a:pt x="54" y="3"/>
                  </a:lnTo>
                  <a:lnTo>
                    <a:pt x="54" y="3"/>
                  </a:lnTo>
                  <a:lnTo>
                    <a:pt x="51" y="3"/>
                  </a:lnTo>
                  <a:lnTo>
                    <a:pt x="51" y="3"/>
                  </a:lnTo>
                  <a:lnTo>
                    <a:pt x="48" y="3"/>
                  </a:lnTo>
                  <a:lnTo>
                    <a:pt x="48" y="3"/>
                  </a:lnTo>
                  <a:lnTo>
                    <a:pt x="45" y="0"/>
                  </a:lnTo>
                  <a:lnTo>
                    <a:pt x="45" y="0"/>
                  </a:lnTo>
                  <a:lnTo>
                    <a:pt x="42" y="0"/>
                  </a:lnTo>
                  <a:lnTo>
                    <a:pt x="42" y="0"/>
                  </a:lnTo>
                  <a:lnTo>
                    <a:pt x="39" y="0"/>
                  </a:lnTo>
                  <a:lnTo>
                    <a:pt x="36" y="0"/>
                  </a:lnTo>
                  <a:lnTo>
                    <a:pt x="36" y="0"/>
                  </a:lnTo>
                  <a:lnTo>
                    <a:pt x="33" y="0"/>
                  </a:lnTo>
                  <a:lnTo>
                    <a:pt x="33" y="0"/>
                  </a:lnTo>
                  <a:lnTo>
                    <a:pt x="30" y="0"/>
                  </a:lnTo>
                  <a:lnTo>
                    <a:pt x="30" y="0"/>
                  </a:lnTo>
                  <a:lnTo>
                    <a:pt x="27" y="0"/>
                  </a:lnTo>
                  <a:lnTo>
                    <a:pt x="27" y="0"/>
                  </a:lnTo>
                  <a:lnTo>
                    <a:pt x="24" y="0"/>
                  </a:lnTo>
                  <a:lnTo>
                    <a:pt x="24" y="0"/>
                  </a:lnTo>
                  <a:lnTo>
                    <a:pt x="21" y="0"/>
                  </a:lnTo>
                  <a:lnTo>
                    <a:pt x="21" y="0"/>
                  </a:lnTo>
                  <a:lnTo>
                    <a:pt x="21" y="0"/>
                  </a:lnTo>
                  <a:lnTo>
                    <a:pt x="18" y="3"/>
                  </a:lnTo>
                  <a:lnTo>
                    <a:pt x="18" y="3"/>
                  </a:lnTo>
                  <a:lnTo>
                    <a:pt x="18" y="3"/>
                  </a:lnTo>
                  <a:lnTo>
                    <a:pt x="15" y="3"/>
                  </a:lnTo>
                  <a:lnTo>
                    <a:pt x="15" y="3"/>
                  </a:lnTo>
                  <a:lnTo>
                    <a:pt x="15" y="3"/>
                  </a:lnTo>
                  <a:lnTo>
                    <a:pt x="15" y="3"/>
                  </a:lnTo>
                  <a:lnTo>
                    <a:pt x="15" y="3"/>
                  </a:lnTo>
                  <a:lnTo>
                    <a:pt x="12" y="3"/>
                  </a:lnTo>
                  <a:lnTo>
                    <a:pt x="12" y="3"/>
                  </a:lnTo>
                  <a:lnTo>
                    <a:pt x="12" y="3"/>
                  </a:lnTo>
                  <a:lnTo>
                    <a:pt x="0" y="230"/>
                  </a:lnTo>
                  <a:lnTo>
                    <a:pt x="0" y="230"/>
                  </a:lnTo>
                  <a:lnTo>
                    <a:pt x="0" y="227"/>
                  </a:lnTo>
                  <a:lnTo>
                    <a:pt x="0" y="227"/>
                  </a:lnTo>
                  <a:lnTo>
                    <a:pt x="0" y="227"/>
                  </a:lnTo>
                  <a:lnTo>
                    <a:pt x="0" y="227"/>
                  </a:lnTo>
                  <a:lnTo>
                    <a:pt x="0" y="227"/>
                  </a:lnTo>
                  <a:lnTo>
                    <a:pt x="0" y="227"/>
                  </a:lnTo>
                  <a:lnTo>
                    <a:pt x="3" y="227"/>
                  </a:lnTo>
                  <a:lnTo>
                    <a:pt x="3" y="227"/>
                  </a:lnTo>
                  <a:lnTo>
                    <a:pt x="3" y="227"/>
                  </a:lnTo>
                  <a:lnTo>
                    <a:pt x="6" y="227"/>
                  </a:lnTo>
                  <a:lnTo>
                    <a:pt x="6" y="227"/>
                  </a:lnTo>
                  <a:lnTo>
                    <a:pt x="9" y="227"/>
                  </a:lnTo>
                  <a:lnTo>
                    <a:pt x="9" y="227"/>
                  </a:lnTo>
                  <a:lnTo>
                    <a:pt x="9" y="227"/>
                  </a:lnTo>
                  <a:lnTo>
                    <a:pt x="12" y="227"/>
                  </a:lnTo>
                  <a:lnTo>
                    <a:pt x="12" y="227"/>
                  </a:lnTo>
                  <a:lnTo>
                    <a:pt x="15" y="227"/>
                  </a:lnTo>
                  <a:lnTo>
                    <a:pt x="15" y="227"/>
                  </a:lnTo>
                  <a:lnTo>
                    <a:pt x="18" y="227"/>
                  </a:lnTo>
                  <a:lnTo>
                    <a:pt x="21" y="227"/>
                  </a:lnTo>
                  <a:lnTo>
                    <a:pt x="21" y="227"/>
                  </a:lnTo>
                  <a:lnTo>
                    <a:pt x="24" y="227"/>
                  </a:lnTo>
                  <a:lnTo>
                    <a:pt x="24" y="227"/>
                  </a:lnTo>
                  <a:lnTo>
                    <a:pt x="27" y="227"/>
                  </a:lnTo>
                  <a:lnTo>
                    <a:pt x="27" y="227"/>
                  </a:lnTo>
                  <a:lnTo>
                    <a:pt x="30" y="227"/>
                  </a:lnTo>
                  <a:lnTo>
                    <a:pt x="30" y="227"/>
                  </a:lnTo>
                  <a:lnTo>
                    <a:pt x="33" y="227"/>
                  </a:lnTo>
                  <a:lnTo>
                    <a:pt x="36" y="227"/>
                  </a:lnTo>
                  <a:lnTo>
                    <a:pt x="36" y="227"/>
                  </a:lnTo>
                  <a:lnTo>
                    <a:pt x="39" y="227"/>
                  </a:lnTo>
                  <a:lnTo>
                    <a:pt x="39" y="227"/>
                  </a:lnTo>
                  <a:lnTo>
                    <a:pt x="42" y="227"/>
                  </a:lnTo>
                  <a:lnTo>
                    <a:pt x="42" y="227"/>
                  </a:lnTo>
                  <a:lnTo>
                    <a:pt x="42" y="230"/>
                  </a:lnTo>
                  <a:lnTo>
                    <a:pt x="45" y="230"/>
                  </a:lnTo>
                  <a:lnTo>
                    <a:pt x="45" y="230"/>
                  </a:lnTo>
                  <a:lnTo>
                    <a:pt x="48" y="230"/>
                  </a:lnTo>
                  <a:lnTo>
                    <a:pt x="48" y="230"/>
                  </a:lnTo>
                  <a:lnTo>
                    <a:pt x="48" y="230"/>
                  </a:lnTo>
                  <a:lnTo>
                    <a:pt x="48" y="230"/>
                  </a:lnTo>
                  <a:lnTo>
                    <a:pt x="51" y="230"/>
                  </a:lnTo>
                  <a:lnTo>
                    <a:pt x="51" y="230"/>
                  </a:lnTo>
                  <a:lnTo>
                    <a:pt x="51" y="230"/>
                  </a:lnTo>
                  <a:lnTo>
                    <a:pt x="51" y="230"/>
                  </a:lnTo>
                  <a:lnTo>
                    <a:pt x="51" y="233"/>
                  </a:lnTo>
                  <a:lnTo>
                    <a:pt x="51" y="233"/>
                  </a:lnTo>
                  <a:lnTo>
                    <a:pt x="51" y="233"/>
                  </a:lnTo>
                  <a:lnTo>
                    <a:pt x="66" y="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2"/>
            <p:cNvSpPr>
              <a:spLocks/>
            </p:cNvSpPr>
            <p:nvPr/>
          </p:nvSpPr>
          <p:spPr bwMode="auto">
            <a:xfrm>
              <a:off x="3846513" y="5189538"/>
              <a:ext cx="350838" cy="323850"/>
            </a:xfrm>
            <a:custGeom>
              <a:avLst/>
              <a:gdLst>
                <a:gd name="T0" fmla="*/ 6 w 221"/>
                <a:gd name="T1" fmla="*/ 162 h 204"/>
                <a:gd name="T2" fmla="*/ 3 w 221"/>
                <a:gd name="T3" fmla="*/ 165 h 204"/>
                <a:gd name="T4" fmla="*/ 3 w 221"/>
                <a:gd name="T5" fmla="*/ 168 h 204"/>
                <a:gd name="T6" fmla="*/ 3 w 221"/>
                <a:gd name="T7" fmla="*/ 168 h 204"/>
                <a:gd name="T8" fmla="*/ 0 w 221"/>
                <a:gd name="T9" fmla="*/ 171 h 204"/>
                <a:gd name="T10" fmla="*/ 0 w 221"/>
                <a:gd name="T11" fmla="*/ 174 h 204"/>
                <a:gd name="T12" fmla="*/ 0 w 221"/>
                <a:gd name="T13" fmla="*/ 177 h 204"/>
                <a:gd name="T14" fmla="*/ 3 w 221"/>
                <a:gd name="T15" fmla="*/ 180 h 204"/>
                <a:gd name="T16" fmla="*/ 3 w 221"/>
                <a:gd name="T17" fmla="*/ 183 h 204"/>
                <a:gd name="T18" fmla="*/ 3 w 221"/>
                <a:gd name="T19" fmla="*/ 186 h 204"/>
                <a:gd name="T20" fmla="*/ 6 w 221"/>
                <a:gd name="T21" fmla="*/ 189 h 204"/>
                <a:gd name="T22" fmla="*/ 9 w 221"/>
                <a:gd name="T23" fmla="*/ 192 h 204"/>
                <a:gd name="T24" fmla="*/ 9 w 221"/>
                <a:gd name="T25" fmla="*/ 195 h 204"/>
                <a:gd name="T26" fmla="*/ 12 w 221"/>
                <a:gd name="T27" fmla="*/ 198 h 204"/>
                <a:gd name="T28" fmla="*/ 15 w 221"/>
                <a:gd name="T29" fmla="*/ 201 h 204"/>
                <a:gd name="T30" fmla="*/ 18 w 221"/>
                <a:gd name="T31" fmla="*/ 201 h 204"/>
                <a:gd name="T32" fmla="*/ 21 w 221"/>
                <a:gd name="T33" fmla="*/ 204 h 204"/>
                <a:gd name="T34" fmla="*/ 24 w 221"/>
                <a:gd name="T35" fmla="*/ 204 h 204"/>
                <a:gd name="T36" fmla="*/ 27 w 221"/>
                <a:gd name="T37" fmla="*/ 204 h 204"/>
                <a:gd name="T38" fmla="*/ 30 w 221"/>
                <a:gd name="T39" fmla="*/ 204 h 204"/>
                <a:gd name="T40" fmla="*/ 33 w 221"/>
                <a:gd name="T41" fmla="*/ 204 h 204"/>
                <a:gd name="T42" fmla="*/ 36 w 221"/>
                <a:gd name="T43" fmla="*/ 204 h 204"/>
                <a:gd name="T44" fmla="*/ 39 w 221"/>
                <a:gd name="T45" fmla="*/ 204 h 204"/>
                <a:gd name="T46" fmla="*/ 39 w 221"/>
                <a:gd name="T47" fmla="*/ 204 h 204"/>
                <a:gd name="T48" fmla="*/ 42 w 221"/>
                <a:gd name="T49" fmla="*/ 201 h 204"/>
                <a:gd name="T50" fmla="*/ 218 w 221"/>
                <a:gd name="T51" fmla="*/ 42 h 204"/>
                <a:gd name="T52" fmla="*/ 218 w 221"/>
                <a:gd name="T53" fmla="*/ 42 h 204"/>
                <a:gd name="T54" fmla="*/ 215 w 221"/>
                <a:gd name="T55" fmla="*/ 45 h 204"/>
                <a:gd name="T56" fmla="*/ 212 w 221"/>
                <a:gd name="T57" fmla="*/ 45 h 204"/>
                <a:gd name="T58" fmla="*/ 209 w 221"/>
                <a:gd name="T59" fmla="*/ 45 h 204"/>
                <a:gd name="T60" fmla="*/ 206 w 221"/>
                <a:gd name="T61" fmla="*/ 45 h 204"/>
                <a:gd name="T62" fmla="*/ 203 w 221"/>
                <a:gd name="T63" fmla="*/ 45 h 204"/>
                <a:gd name="T64" fmla="*/ 200 w 221"/>
                <a:gd name="T65" fmla="*/ 42 h 204"/>
                <a:gd name="T66" fmla="*/ 197 w 221"/>
                <a:gd name="T67" fmla="*/ 42 h 204"/>
                <a:gd name="T68" fmla="*/ 194 w 221"/>
                <a:gd name="T69" fmla="*/ 39 h 204"/>
                <a:gd name="T70" fmla="*/ 191 w 221"/>
                <a:gd name="T71" fmla="*/ 39 h 204"/>
                <a:gd name="T72" fmla="*/ 188 w 221"/>
                <a:gd name="T73" fmla="*/ 36 h 204"/>
                <a:gd name="T74" fmla="*/ 188 w 221"/>
                <a:gd name="T75" fmla="*/ 33 h 204"/>
                <a:gd name="T76" fmla="*/ 185 w 221"/>
                <a:gd name="T77" fmla="*/ 30 h 204"/>
                <a:gd name="T78" fmla="*/ 182 w 221"/>
                <a:gd name="T79" fmla="*/ 27 h 204"/>
                <a:gd name="T80" fmla="*/ 182 w 221"/>
                <a:gd name="T81" fmla="*/ 24 h 204"/>
                <a:gd name="T82" fmla="*/ 179 w 221"/>
                <a:gd name="T83" fmla="*/ 21 h 204"/>
                <a:gd name="T84" fmla="*/ 179 w 221"/>
                <a:gd name="T85" fmla="*/ 18 h 204"/>
                <a:gd name="T86" fmla="*/ 179 w 221"/>
                <a:gd name="T87" fmla="*/ 15 h 204"/>
                <a:gd name="T88" fmla="*/ 179 w 221"/>
                <a:gd name="T89" fmla="*/ 12 h 204"/>
                <a:gd name="T90" fmla="*/ 179 w 221"/>
                <a:gd name="T91" fmla="*/ 9 h 204"/>
                <a:gd name="T92" fmla="*/ 179 w 221"/>
                <a:gd name="T93" fmla="*/ 6 h 204"/>
                <a:gd name="T94" fmla="*/ 182 w 221"/>
                <a:gd name="T95" fmla="*/ 3 h 204"/>
                <a:gd name="T96" fmla="*/ 182 w 221"/>
                <a:gd name="T97" fmla="*/ 3 h 204"/>
                <a:gd name="T98" fmla="*/ 185 w 221"/>
                <a:gd name="T9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204">
                  <a:moveTo>
                    <a:pt x="6" y="162"/>
                  </a:moveTo>
                  <a:lnTo>
                    <a:pt x="6" y="162"/>
                  </a:lnTo>
                  <a:lnTo>
                    <a:pt x="6" y="162"/>
                  </a:lnTo>
                  <a:lnTo>
                    <a:pt x="3" y="165"/>
                  </a:lnTo>
                  <a:lnTo>
                    <a:pt x="3" y="165"/>
                  </a:lnTo>
                  <a:lnTo>
                    <a:pt x="3" y="168"/>
                  </a:lnTo>
                  <a:lnTo>
                    <a:pt x="3" y="168"/>
                  </a:lnTo>
                  <a:lnTo>
                    <a:pt x="3" y="168"/>
                  </a:lnTo>
                  <a:lnTo>
                    <a:pt x="3" y="171"/>
                  </a:lnTo>
                  <a:lnTo>
                    <a:pt x="0" y="171"/>
                  </a:lnTo>
                  <a:lnTo>
                    <a:pt x="0" y="174"/>
                  </a:lnTo>
                  <a:lnTo>
                    <a:pt x="0" y="174"/>
                  </a:lnTo>
                  <a:lnTo>
                    <a:pt x="0" y="177"/>
                  </a:lnTo>
                  <a:lnTo>
                    <a:pt x="0" y="177"/>
                  </a:lnTo>
                  <a:lnTo>
                    <a:pt x="3" y="180"/>
                  </a:lnTo>
                  <a:lnTo>
                    <a:pt x="3" y="180"/>
                  </a:lnTo>
                  <a:lnTo>
                    <a:pt x="3" y="183"/>
                  </a:lnTo>
                  <a:lnTo>
                    <a:pt x="3" y="183"/>
                  </a:lnTo>
                  <a:lnTo>
                    <a:pt x="3" y="186"/>
                  </a:lnTo>
                  <a:lnTo>
                    <a:pt x="3" y="186"/>
                  </a:lnTo>
                  <a:lnTo>
                    <a:pt x="6" y="189"/>
                  </a:lnTo>
                  <a:lnTo>
                    <a:pt x="6" y="189"/>
                  </a:lnTo>
                  <a:lnTo>
                    <a:pt x="6" y="192"/>
                  </a:lnTo>
                  <a:lnTo>
                    <a:pt x="9" y="192"/>
                  </a:lnTo>
                  <a:lnTo>
                    <a:pt x="9" y="195"/>
                  </a:lnTo>
                  <a:lnTo>
                    <a:pt x="9" y="195"/>
                  </a:lnTo>
                  <a:lnTo>
                    <a:pt x="12" y="195"/>
                  </a:lnTo>
                  <a:lnTo>
                    <a:pt x="12" y="198"/>
                  </a:lnTo>
                  <a:lnTo>
                    <a:pt x="15" y="198"/>
                  </a:lnTo>
                  <a:lnTo>
                    <a:pt x="15" y="201"/>
                  </a:lnTo>
                  <a:lnTo>
                    <a:pt x="15" y="201"/>
                  </a:lnTo>
                  <a:lnTo>
                    <a:pt x="18" y="201"/>
                  </a:lnTo>
                  <a:lnTo>
                    <a:pt x="18" y="201"/>
                  </a:lnTo>
                  <a:lnTo>
                    <a:pt x="21" y="204"/>
                  </a:lnTo>
                  <a:lnTo>
                    <a:pt x="21" y="204"/>
                  </a:lnTo>
                  <a:lnTo>
                    <a:pt x="24" y="204"/>
                  </a:lnTo>
                  <a:lnTo>
                    <a:pt x="24" y="204"/>
                  </a:lnTo>
                  <a:lnTo>
                    <a:pt x="27" y="204"/>
                  </a:lnTo>
                  <a:lnTo>
                    <a:pt x="27" y="204"/>
                  </a:lnTo>
                  <a:lnTo>
                    <a:pt x="30" y="204"/>
                  </a:lnTo>
                  <a:lnTo>
                    <a:pt x="30" y="204"/>
                  </a:lnTo>
                  <a:lnTo>
                    <a:pt x="33" y="204"/>
                  </a:lnTo>
                  <a:lnTo>
                    <a:pt x="33" y="204"/>
                  </a:lnTo>
                  <a:lnTo>
                    <a:pt x="36" y="204"/>
                  </a:lnTo>
                  <a:lnTo>
                    <a:pt x="36" y="204"/>
                  </a:lnTo>
                  <a:lnTo>
                    <a:pt x="39" y="204"/>
                  </a:lnTo>
                  <a:lnTo>
                    <a:pt x="39" y="204"/>
                  </a:lnTo>
                  <a:lnTo>
                    <a:pt x="39" y="204"/>
                  </a:lnTo>
                  <a:lnTo>
                    <a:pt x="42" y="201"/>
                  </a:lnTo>
                  <a:lnTo>
                    <a:pt x="42" y="201"/>
                  </a:lnTo>
                  <a:lnTo>
                    <a:pt x="221" y="42"/>
                  </a:lnTo>
                  <a:lnTo>
                    <a:pt x="218" y="42"/>
                  </a:lnTo>
                  <a:lnTo>
                    <a:pt x="218" y="42"/>
                  </a:lnTo>
                  <a:lnTo>
                    <a:pt x="218" y="42"/>
                  </a:lnTo>
                  <a:lnTo>
                    <a:pt x="215" y="42"/>
                  </a:lnTo>
                  <a:lnTo>
                    <a:pt x="215" y="45"/>
                  </a:lnTo>
                  <a:lnTo>
                    <a:pt x="212" y="45"/>
                  </a:lnTo>
                  <a:lnTo>
                    <a:pt x="212" y="45"/>
                  </a:lnTo>
                  <a:lnTo>
                    <a:pt x="212" y="45"/>
                  </a:lnTo>
                  <a:lnTo>
                    <a:pt x="209" y="45"/>
                  </a:lnTo>
                  <a:lnTo>
                    <a:pt x="209" y="45"/>
                  </a:lnTo>
                  <a:lnTo>
                    <a:pt x="206" y="45"/>
                  </a:lnTo>
                  <a:lnTo>
                    <a:pt x="206" y="45"/>
                  </a:lnTo>
                  <a:lnTo>
                    <a:pt x="203" y="45"/>
                  </a:lnTo>
                  <a:lnTo>
                    <a:pt x="203" y="42"/>
                  </a:lnTo>
                  <a:lnTo>
                    <a:pt x="200" y="42"/>
                  </a:lnTo>
                  <a:lnTo>
                    <a:pt x="200" y="42"/>
                  </a:lnTo>
                  <a:lnTo>
                    <a:pt x="197" y="42"/>
                  </a:lnTo>
                  <a:lnTo>
                    <a:pt x="197" y="42"/>
                  </a:lnTo>
                  <a:lnTo>
                    <a:pt x="194" y="39"/>
                  </a:lnTo>
                  <a:lnTo>
                    <a:pt x="194" y="39"/>
                  </a:lnTo>
                  <a:lnTo>
                    <a:pt x="191" y="39"/>
                  </a:lnTo>
                  <a:lnTo>
                    <a:pt x="191" y="36"/>
                  </a:lnTo>
                  <a:lnTo>
                    <a:pt x="188" y="36"/>
                  </a:lnTo>
                  <a:lnTo>
                    <a:pt x="188" y="33"/>
                  </a:lnTo>
                  <a:lnTo>
                    <a:pt x="188" y="33"/>
                  </a:lnTo>
                  <a:lnTo>
                    <a:pt x="185" y="33"/>
                  </a:lnTo>
                  <a:lnTo>
                    <a:pt x="185" y="30"/>
                  </a:lnTo>
                  <a:lnTo>
                    <a:pt x="185" y="30"/>
                  </a:lnTo>
                  <a:lnTo>
                    <a:pt x="182" y="27"/>
                  </a:lnTo>
                  <a:lnTo>
                    <a:pt x="182" y="27"/>
                  </a:lnTo>
                  <a:lnTo>
                    <a:pt x="182" y="24"/>
                  </a:lnTo>
                  <a:lnTo>
                    <a:pt x="182" y="24"/>
                  </a:lnTo>
                  <a:lnTo>
                    <a:pt x="179" y="21"/>
                  </a:lnTo>
                  <a:lnTo>
                    <a:pt x="179" y="21"/>
                  </a:lnTo>
                  <a:lnTo>
                    <a:pt x="179" y="18"/>
                  </a:lnTo>
                  <a:lnTo>
                    <a:pt x="179" y="18"/>
                  </a:lnTo>
                  <a:lnTo>
                    <a:pt x="179" y="15"/>
                  </a:lnTo>
                  <a:lnTo>
                    <a:pt x="179" y="15"/>
                  </a:lnTo>
                  <a:lnTo>
                    <a:pt x="179" y="12"/>
                  </a:lnTo>
                  <a:lnTo>
                    <a:pt x="179" y="12"/>
                  </a:lnTo>
                  <a:lnTo>
                    <a:pt x="179" y="9"/>
                  </a:lnTo>
                  <a:lnTo>
                    <a:pt x="179" y="9"/>
                  </a:lnTo>
                  <a:lnTo>
                    <a:pt x="179" y="6"/>
                  </a:lnTo>
                  <a:lnTo>
                    <a:pt x="179" y="6"/>
                  </a:lnTo>
                  <a:lnTo>
                    <a:pt x="182" y="3"/>
                  </a:lnTo>
                  <a:lnTo>
                    <a:pt x="182" y="3"/>
                  </a:lnTo>
                  <a:lnTo>
                    <a:pt x="182" y="3"/>
                  </a:lnTo>
                  <a:lnTo>
                    <a:pt x="182" y="0"/>
                  </a:lnTo>
                  <a:lnTo>
                    <a:pt x="185" y="0"/>
                  </a:lnTo>
                  <a:lnTo>
                    <a:pt x="6" y="16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Oval 93"/>
            <p:cNvSpPr>
              <a:spLocks noChangeArrowheads="1"/>
            </p:cNvSpPr>
            <p:nvPr/>
          </p:nvSpPr>
          <p:spPr bwMode="auto">
            <a:xfrm>
              <a:off x="4967288" y="2416175"/>
              <a:ext cx="271463" cy="269875"/>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4"/>
            <p:cNvSpPr>
              <a:spLocks/>
            </p:cNvSpPr>
            <p:nvPr/>
          </p:nvSpPr>
          <p:spPr bwMode="auto">
            <a:xfrm>
              <a:off x="5119688" y="2354263"/>
              <a:ext cx="295275" cy="209550"/>
            </a:xfrm>
            <a:custGeom>
              <a:avLst/>
              <a:gdLst>
                <a:gd name="T0" fmla="*/ 12 w 186"/>
                <a:gd name="T1" fmla="*/ 84 h 132"/>
                <a:gd name="T2" fmla="*/ 9 w 186"/>
                <a:gd name="T3" fmla="*/ 87 h 132"/>
                <a:gd name="T4" fmla="*/ 6 w 186"/>
                <a:gd name="T5" fmla="*/ 90 h 132"/>
                <a:gd name="T6" fmla="*/ 3 w 186"/>
                <a:gd name="T7" fmla="*/ 90 h 132"/>
                <a:gd name="T8" fmla="*/ 3 w 186"/>
                <a:gd name="T9" fmla="*/ 93 h 132"/>
                <a:gd name="T10" fmla="*/ 3 w 186"/>
                <a:gd name="T11" fmla="*/ 96 h 132"/>
                <a:gd name="T12" fmla="*/ 0 w 186"/>
                <a:gd name="T13" fmla="*/ 99 h 132"/>
                <a:gd name="T14" fmla="*/ 0 w 186"/>
                <a:gd name="T15" fmla="*/ 102 h 132"/>
                <a:gd name="T16" fmla="*/ 0 w 186"/>
                <a:gd name="T17" fmla="*/ 108 h 132"/>
                <a:gd name="T18" fmla="*/ 0 w 186"/>
                <a:gd name="T19" fmla="*/ 111 h 132"/>
                <a:gd name="T20" fmla="*/ 3 w 186"/>
                <a:gd name="T21" fmla="*/ 114 h 132"/>
                <a:gd name="T22" fmla="*/ 3 w 186"/>
                <a:gd name="T23" fmla="*/ 117 h 132"/>
                <a:gd name="T24" fmla="*/ 6 w 186"/>
                <a:gd name="T25" fmla="*/ 120 h 132"/>
                <a:gd name="T26" fmla="*/ 6 w 186"/>
                <a:gd name="T27" fmla="*/ 123 h 132"/>
                <a:gd name="T28" fmla="*/ 9 w 186"/>
                <a:gd name="T29" fmla="*/ 126 h 132"/>
                <a:gd name="T30" fmla="*/ 12 w 186"/>
                <a:gd name="T31" fmla="*/ 126 h 132"/>
                <a:gd name="T32" fmla="*/ 15 w 186"/>
                <a:gd name="T33" fmla="*/ 129 h 132"/>
                <a:gd name="T34" fmla="*/ 18 w 186"/>
                <a:gd name="T35" fmla="*/ 132 h 132"/>
                <a:gd name="T36" fmla="*/ 21 w 186"/>
                <a:gd name="T37" fmla="*/ 132 h 132"/>
                <a:gd name="T38" fmla="*/ 24 w 186"/>
                <a:gd name="T39" fmla="*/ 132 h 132"/>
                <a:gd name="T40" fmla="*/ 27 w 186"/>
                <a:gd name="T41" fmla="*/ 132 h 132"/>
                <a:gd name="T42" fmla="*/ 30 w 186"/>
                <a:gd name="T43" fmla="*/ 132 h 132"/>
                <a:gd name="T44" fmla="*/ 33 w 186"/>
                <a:gd name="T45" fmla="*/ 132 h 132"/>
                <a:gd name="T46" fmla="*/ 36 w 186"/>
                <a:gd name="T47" fmla="*/ 132 h 132"/>
                <a:gd name="T48" fmla="*/ 39 w 186"/>
                <a:gd name="T49" fmla="*/ 132 h 132"/>
                <a:gd name="T50" fmla="*/ 186 w 186"/>
                <a:gd name="T51" fmla="*/ 48 h 132"/>
                <a:gd name="T52" fmla="*/ 183 w 186"/>
                <a:gd name="T53" fmla="*/ 51 h 132"/>
                <a:gd name="T54" fmla="*/ 180 w 186"/>
                <a:gd name="T55" fmla="*/ 51 h 132"/>
                <a:gd name="T56" fmla="*/ 177 w 186"/>
                <a:gd name="T57" fmla="*/ 51 h 132"/>
                <a:gd name="T58" fmla="*/ 174 w 186"/>
                <a:gd name="T59" fmla="*/ 51 h 132"/>
                <a:gd name="T60" fmla="*/ 171 w 186"/>
                <a:gd name="T61" fmla="*/ 51 h 132"/>
                <a:gd name="T62" fmla="*/ 168 w 186"/>
                <a:gd name="T63" fmla="*/ 51 h 132"/>
                <a:gd name="T64" fmla="*/ 165 w 186"/>
                <a:gd name="T65" fmla="*/ 48 h 132"/>
                <a:gd name="T66" fmla="*/ 162 w 186"/>
                <a:gd name="T67" fmla="*/ 45 h 132"/>
                <a:gd name="T68" fmla="*/ 159 w 186"/>
                <a:gd name="T69" fmla="*/ 45 h 132"/>
                <a:gd name="T70" fmla="*/ 156 w 186"/>
                <a:gd name="T71" fmla="*/ 42 h 132"/>
                <a:gd name="T72" fmla="*/ 153 w 186"/>
                <a:gd name="T73" fmla="*/ 39 h 132"/>
                <a:gd name="T74" fmla="*/ 153 w 186"/>
                <a:gd name="T75" fmla="*/ 36 h 132"/>
                <a:gd name="T76" fmla="*/ 150 w 186"/>
                <a:gd name="T77" fmla="*/ 33 h 132"/>
                <a:gd name="T78" fmla="*/ 150 w 186"/>
                <a:gd name="T79" fmla="*/ 30 h 132"/>
                <a:gd name="T80" fmla="*/ 150 w 186"/>
                <a:gd name="T81" fmla="*/ 27 h 132"/>
                <a:gd name="T82" fmla="*/ 150 w 186"/>
                <a:gd name="T83" fmla="*/ 21 h 132"/>
                <a:gd name="T84" fmla="*/ 150 w 186"/>
                <a:gd name="T85" fmla="*/ 18 h 132"/>
                <a:gd name="T86" fmla="*/ 150 w 186"/>
                <a:gd name="T87" fmla="*/ 15 h 132"/>
                <a:gd name="T88" fmla="*/ 150 w 186"/>
                <a:gd name="T89" fmla="*/ 12 h 132"/>
                <a:gd name="T90" fmla="*/ 153 w 186"/>
                <a:gd name="T91" fmla="*/ 9 h 132"/>
                <a:gd name="T92" fmla="*/ 153 w 186"/>
                <a:gd name="T93" fmla="*/ 6 h 132"/>
                <a:gd name="T94" fmla="*/ 156 w 186"/>
                <a:gd name="T95" fmla="*/ 6 h 132"/>
                <a:gd name="T96" fmla="*/ 159 w 186"/>
                <a:gd name="T97" fmla="*/ 3 h 132"/>
                <a:gd name="T98" fmla="*/ 162 w 186"/>
                <a:gd name="T9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132">
                  <a:moveTo>
                    <a:pt x="12" y="84"/>
                  </a:moveTo>
                  <a:lnTo>
                    <a:pt x="12" y="84"/>
                  </a:lnTo>
                  <a:lnTo>
                    <a:pt x="9" y="87"/>
                  </a:lnTo>
                  <a:lnTo>
                    <a:pt x="9" y="87"/>
                  </a:lnTo>
                  <a:lnTo>
                    <a:pt x="6" y="87"/>
                  </a:lnTo>
                  <a:lnTo>
                    <a:pt x="6" y="90"/>
                  </a:lnTo>
                  <a:lnTo>
                    <a:pt x="6" y="90"/>
                  </a:lnTo>
                  <a:lnTo>
                    <a:pt x="3" y="90"/>
                  </a:lnTo>
                  <a:lnTo>
                    <a:pt x="3" y="93"/>
                  </a:lnTo>
                  <a:lnTo>
                    <a:pt x="3" y="93"/>
                  </a:lnTo>
                  <a:lnTo>
                    <a:pt x="3" y="96"/>
                  </a:lnTo>
                  <a:lnTo>
                    <a:pt x="3" y="96"/>
                  </a:lnTo>
                  <a:lnTo>
                    <a:pt x="0" y="99"/>
                  </a:lnTo>
                  <a:lnTo>
                    <a:pt x="0" y="99"/>
                  </a:lnTo>
                  <a:lnTo>
                    <a:pt x="0" y="102"/>
                  </a:lnTo>
                  <a:lnTo>
                    <a:pt x="0" y="102"/>
                  </a:lnTo>
                  <a:lnTo>
                    <a:pt x="0" y="105"/>
                  </a:lnTo>
                  <a:lnTo>
                    <a:pt x="0" y="108"/>
                  </a:lnTo>
                  <a:lnTo>
                    <a:pt x="0" y="108"/>
                  </a:lnTo>
                  <a:lnTo>
                    <a:pt x="0" y="111"/>
                  </a:lnTo>
                  <a:lnTo>
                    <a:pt x="0" y="111"/>
                  </a:lnTo>
                  <a:lnTo>
                    <a:pt x="3" y="114"/>
                  </a:lnTo>
                  <a:lnTo>
                    <a:pt x="3" y="114"/>
                  </a:lnTo>
                  <a:lnTo>
                    <a:pt x="3" y="117"/>
                  </a:lnTo>
                  <a:lnTo>
                    <a:pt x="3" y="117"/>
                  </a:lnTo>
                  <a:lnTo>
                    <a:pt x="6" y="120"/>
                  </a:lnTo>
                  <a:lnTo>
                    <a:pt x="6" y="120"/>
                  </a:lnTo>
                  <a:lnTo>
                    <a:pt x="6" y="123"/>
                  </a:lnTo>
                  <a:lnTo>
                    <a:pt x="6" y="123"/>
                  </a:lnTo>
                  <a:lnTo>
                    <a:pt x="9" y="126"/>
                  </a:lnTo>
                  <a:lnTo>
                    <a:pt x="9" y="126"/>
                  </a:lnTo>
                  <a:lnTo>
                    <a:pt x="12" y="126"/>
                  </a:lnTo>
                  <a:lnTo>
                    <a:pt x="12" y="129"/>
                  </a:lnTo>
                  <a:lnTo>
                    <a:pt x="15" y="129"/>
                  </a:lnTo>
                  <a:lnTo>
                    <a:pt x="15" y="129"/>
                  </a:lnTo>
                  <a:lnTo>
                    <a:pt x="18" y="132"/>
                  </a:lnTo>
                  <a:lnTo>
                    <a:pt x="18" y="132"/>
                  </a:lnTo>
                  <a:lnTo>
                    <a:pt x="21" y="132"/>
                  </a:lnTo>
                  <a:lnTo>
                    <a:pt x="21" y="132"/>
                  </a:lnTo>
                  <a:lnTo>
                    <a:pt x="24" y="132"/>
                  </a:lnTo>
                  <a:lnTo>
                    <a:pt x="24" y="132"/>
                  </a:lnTo>
                  <a:lnTo>
                    <a:pt x="27" y="132"/>
                  </a:lnTo>
                  <a:lnTo>
                    <a:pt x="27" y="132"/>
                  </a:lnTo>
                  <a:lnTo>
                    <a:pt x="30" y="132"/>
                  </a:lnTo>
                  <a:lnTo>
                    <a:pt x="30" y="132"/>
                  </a:lnTo>
                  <a:lnTo>
                    <a:pt x="33" y="132"/>
                  </a:lnTo>
                  <a:lnTo>
                    <a:pt x="33" y="132"/>
                  </a:lnTo>
                  <a:lnTo>
                    <a:pt x="36" y="132"/>
                  </a:lnTo>
                  <a:lnTo>
                    <a:pt x="36" y="132"/>
                  </a:lnTo>
                  <a:lnTo>
                    <a:pt x="39" y="132"/>
                  </a:lnTo>
                  <a:lnTo>
                    <a:pt x="186" y="48"/>
                  </a:lnTo>
                  <a:lnTo>
                    <a:pt x="186" y="48"/>
                  </a:lnTo>
                  <a:lnTo>
                    <a:pt x="183" y="51"/>
                  </a:lnTo>
                  <a:lnTo>
                    <a:pt x="183" y="51"/>
                  </a:lnTo>
                  <a:lnTo>
                    <a:pt x="180" y="51"/>
                  </a:lnTo>
                  <a:lnTo>
                    <a:pt x="180" y="51"/>
                  </a:lnTo>
                  <a:lnTo>
                    <a:pt x="177" y="51"/>
                  </a:lnTo>
                  <a:lnTo>
                    <a:pt x="177" y="51"/>
                  </a:lnTo>
                  <a:lnTo>
                    <a:pt x="174" y="51"/>
                  </a:lnTo>
                  <a:lnTo>
                    <a:pt x="174" y="51"/>
                  </a:lnTo>
                  <a:lnTo>
                    <a:pt x="171" y="51"/>
                  </a:lnTo>
                  <a:lnTo>
                    <a:pt x="171" y="51"/>
                  </a:lnTo>
                  <a:lnTo>
                    <a:pt x="168" y="51"/>
                  </a:lnTo>
                  <a:lnTo>
                    <a:pt x="168" y="51"/>
                  </a:lnTo>
                  <a:lnTo>
                    <a:pt x="165" y="48"/>
                  </a:lnTo>
                  <a:lnTo>
                    <a:pt x="165" y="48"/>
                  </a:lnTo>
                  <a:lnTo>
                    <a:pt x="162" y="48"/>
                  </a:lnTo>
                  <a:lnTo>
                    <a:pt x="162" y="45"/>
                  </a:lnTo>
                  <a:lnTo>
                    <a:pt x="159" y="45"/>
                  </a:lnTo>
                  <a:lnTo>
                    <a:pt x="159" y="45"/>
                  </a:lnTo>
                  <a:lnTo>
                    <a:pt x="159" y="42"/>
                  </a:lnTo>
                  <a:lnTo>
                    <a:pt x="156" y="42"/>
                  </a:lnTo>
                  <a:lnTo>
                    <a:pt x="156" y="39"/>
                  </a:lnTo>
                  <a:lnTo>
                    <a:pt x="153" y="39"/>
                  </a:lnTo>
                  <a:lnTo>
                    <a:pt x="153" y="36"/>
                  </a:lnTo>
                  <a:lnTo>
                    <a:pt x="153" y="36"/>
                  </a:lnTo>
                  <a:lnTo>
                    <a:pt x="153" y="33"/>
                  </a:lnTo>
                  <a:lnTo>
                    <a:pt x="150" y="33"/>
                  </a:lnTo>
                  <a:lnTo>
                    <a:pt x="150" y="30"/>
                  </a:lnTo>
                  <a:lnTo>
                    <a:pt x="150" y="30"/>
                  </a:lnTo>
                  <a:lnTo>
                    <a:pt x="150" y="27"/>
                  </a:lnTo>
                  <a:lnTo>
                    <a:pt x="150" y="27"/>
                  </a:lnTo>
                  <a:lnTo>
                    <a:pt x="150" y="24"/>
                  </a:lnTo>
                  <a:lnTo>
                    <a:pt x="150" y="21"/>
                  </a:lnTo>
                  <a:lnTo>
                    <a:pt x="150" y="21"/>
                  </a:lnTo>
                  <a:lnTo>
                    <a:pt x="150" y="18"/>
                  </a:lnTo>
                  <a:lnTo>
                    <a:pt x="150" y="18"/>
                  </a:lnTo>
                  <a:lnTo>
                    <a:pt x="150" y="15"/>
                  </a:lnTo>
                  <a:lnTo>
                    <a:pt x="150" y="15"/>
                  </a:lnTo>
                  <a:lnTo>
                    <a:pt x="150" y="12"/>
                  </a:lnTo>
                  <a:lnTo>
                    <a:pt x="153" y="12"/>
                  </a:lnTo>
                  <a:lnTo>
                    <a:pt x="153" y="9"/>
                  </a:lnTo>
                  <a:lnTo>
                    <a:pt x="153" y="9"/>
                  </a:lnTo>
                  <a:lnTo>
                    <a:pt x="153" y="6"/>
                  </a:lnTo>
                  <a:lnTo>
                    <a:pt x="156" y="6"/>
                  </a:lnTo>
                  <a:lnTo>
                    <a:pt x="156" y="6"/>
                  </a:lnTo>
                  <a:lnTo>
                    <a:pt x="156" y="3"/>
                  </a:lnTo>
                  <a:lnTo>
                    <a:pt x="159" y="3"/>
                  </a:lnTo>
                  <a:lnTo>
                    <a:pt x="159" y="3"/>
                  </a:lnTo>
                  <a:lnTo>
                    <a:pt x="162" y="0"/>
                  </a:lnTo>
                  <a:lnTo>
                    <a:pt x="12" y="8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Oval 95"/>
            <p:cNvSpPr>
              <a:spLocks noChangeArrowheads="1"/>
            </p:cNvSpPr>
            <p:nvPr/>
          </p:nvSpPr>
          <p:spPr bwMode="auto">
            <a:xfrm>
              <a:off x="1612900" y="177958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6"/>
            <p:cNvSpPr>
              <a:spLocks/>
            </p:cNvSpPr>
            <p:nvPr/>
          </p:nvSpPr>
          <p:spPr bwMode="auto">
            <a:xfrm>
              <a:off x="1550988" y="1874838"/>
              <a:ext cx="161925" cy="355600"/>
            </a:xfrm>
            <a:custGeom>
              <a:avLst/>
              <a:gdLst>
                <a:gd name="T0" fmla="*/ 102 w 102"/>
                <a:gd name="T1" fmla="*/ 15 h 224"/>
                <a:gd name="T2" fmla="*/ 102 w 102"/>
                <a:gd name="T3" fmla="*/ 15 h 224"/>
                <a:gd name="T4" fmla="*/ 99 w 102"/>
                <a:gd name="T5" fmla="*/ 12 h 224"/>
                <a:gd name="T6" fmla="*/ 99 w 102"/>
                <a:gd name="T7" fmla="*/ 12 h 224"/>
                <a:gd name="T8" fmla="*/ 99 w 102"/>
                <a:gd name="T9" fmla="*/ 12 h 224"/>
                <a:gd name="T10" fmla="*/ 96 w 102"/>
                <a:gd name="T11" fmla="*/ 9 h 224"/>
                <a:gd name="T12" fmla="*/ 93 w 102"/>
                <a:gd name="T13" fmla="*/ 9 h 224"/>
                <a:gd name="T14" fmla="*/ 93 w 102"/>
                <a:gd name="T15" fmla="*/ 6 h 224"/>
                <a:gd name="T16" fmla="*/ 90 w 102"/>
                <a:gd name="T17" fmla="*/ 6 h 224"/>
                <a:gd name="T18" fmla="*/ 87 w 102"/>
                <a:gd name="T19" fmla="*/ 3 h 224"/>
                <a:gd name="T20" fmla="*/ 84 w 102"/>
                <a:gd name="T21" fmla="*/ 3 h 224"/>
                <a:gd name="T22" fmla="*/ 81 w 102"/>
                <a:gd name="T23" fmla="*/ 3 h 224"/>
                <a:gd name="T24" fmla="*/ 75 w 102"/>
                <a:gd name="T25" fmla="*/ 0 h 224"/>
                <a:gd name="T26" fmla="*/ 72 w 102"/>
                <a:gd name="T27" fmla="*/ 0 h 224"/>
                <a:gd name="T28" fmla="*/ 69 w 102"/>
                <a:gd name="T29" fmla="*/ 0 h 224"/>
                <a:gd name="T30" fmla="*/ 66 w 102"/>
                <a:gd name="T31" fmla="*/ 0 h 224"/>
                <a:gd name="T32" fmla="*/ 63 w 102"/>
                <a:gd name="T33" fmla="*/ 0 h 224"/>
                <a:gd name="T34" fmla="*/ 60 w 102"/>
                <a:gd name="T35" fmla="*/ 0 h 224"/>
                <a:gd name="T36" fmla="*/ 57 w 102"/>
                <a:gd name="T37" fmla="*/ 0 h 224"/>
                <a:gd name="T38" fmla="*/ 54 w 102"/>
                <a:gd name="T39" fmla="*/ 0 h 224"/>
                <a:gd name="T40" fmla="*/ 54 w 102"/>
                <a:gd name="T41" fmla="*/ 0 h 224"/>
                <a:gd name="T42" fmla="*/ 51 w 102"/>
                <a:gd name="T43" fmla="*/ 0 h 224"/>
                <a:gd name="T44" fmla="*/ 51 w 102"/>
                <a:gd name="T45" fmla="*/ 0 h 224"/>
                <a:gd name="T46" fmla="*/ 48 w 102"/>
                <a:gd name="T47" fmla="*/ 3 h 224"/>
                <a:gd name="T48" fmla="*/ 48 w 102"/>
                <a:gd name="T49" fmla="*/ 3 h 224"/>
                <a:gd name="T50" fmla="*/ 0 w 102"/>
                <a:gd name="T51" fmla="*/ 212 h 224"/>
                <a:gd name="T52" fmla="*/ 0 w 102"/>
                <a:gd name="T53" fmla="*/ 209 h 224"/>
                <a:gd name="T54" fmla="*/ 0 w 102"/>
                <a:gd name="T55" fmla="*/ 209 h 224"/>
                <a:gd name="T56" fmla="*/ 3 w 102"/>
                <a:gd name="T57" fmla="*/ 209 h 224"/>
                <a:gd name="T58" fmla="*/ 3 w 102"/>
                <a:gd name="T59" fmla="*/ 209 h 224"/>
                <a:gd name="T60" fmla="*/ 6 w 102"/>
                <a:gd name="T61" fmla="*/ 209 h 224"/>
                <a:gd name="T62" fmla="*/ 9 w 102"/>
                <a:gd name="T63" fmla="*/ 206 h 224"/>
                <a:gd name="T64" fmla="*/ 12 w 102"/>
                <a:gd name="T65" fmla="*/ 206 h 224"/>
                <a:gd name="T66" fmla="*/ 15 w 102"/>
                <a:gd name="T67" fmla="*/ 206 h 224"/>
                <a:gd name="T68" fmla="*/ 18 w 102"/>
                <a:gd name="T69" fmla="*/ 209 h 224"/>
                <a:gd name="T70" fmla="*/ 21 w 102"/>
                <a:gd name="T71" fmla="*/ 209 h 224"/>
                <a:gd name="T72" fmla="*/ 24 w 102"/>
                <a:gd name="T73" fmla="*/ 209 h 224"/>
                <a:gd name="T74" fmla="*/ 27 w 102"/>
                <a:gd name="T75" fmla="*/ 209 h 224"/>
                <a:gd name="T76" fmla="*/ 30 w 102"/>
                <a:gd name="T77" fmla="*/ 212 h 224"/>
                <a:gd name="T78" fmla="*/ 36 w 102"/>
                <a:gd name="T79" fmla="*/ 212 h 224"/>
                <a:gd name="T80" fmla="*/ 39 w 102"/>
                <a:gd name="T81" fmla="*/ 212 h 224"/>
                <a:gd name="T82" fmla="*/ 39 w 102"/>
                <a:gd name="T83" fmla="*/ 215 h 224"/>
                <a:gd name="T84" fmla="*/ 42 w 102"/>
                <a:gd name="T85" fmla="*/ 215 h 224"/>
                <a:gd name="T86" fmla="*/ 45 w 102"/>
                <a:gd name="T87" fmla="*/ 218 h 224"/>
                <a:gd name="T88" fmla="*/ 48 w 102"/>
                <a:gd name="T89" fmla="*/ 218 h 224"/>
                <a:gd name="T90" fmla="*/ 48 w 102"/>
                <a:gd name="T91" fmla="*/ 218 h 224"/>
                <a:gd name="T92" fmla="*/ 51 w 102"/>
                <a:gd name="T93" fmla="*/ 221 h 224"/>
                <a:gd name="T94" fmla="*/ 51 w 102"/>
                <a:gd name="T95" fmla="*/ 221 h 224"/>
                <a:gd name="T96" fmla="*/ 51 w 102"/>
                <a:gd name="T97" fmla="*/ 224 h 224"/>
                <a:gd name="T98" fmla="*/ 51 w 102"/>
                <a:gd name="T99"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224">
                  <a:moveTo>
                    <a:pt x="102" y="15"/>
                  </a:moveTo>
                  <a:lnTo>
                    <a:pt x="102" y="15"/>
                  </a:lnTo>
                  <a:lnTo>
                    <a:pt x="102" y="15"/>
                  </a:lnTo>
                  <a:lnTo>
                    <a:pt x="102" y="15"/>
                  </a:lnTo>
                  <a:lnTo>
                    <a:pt x="102" y="15"/>
                  </a:lnTo>
                  <a:lnTo>
                    <a:pt x="99" y="12"/>
                  </a:lnTo>
                  <a:lnTo>
                    <a:pt x="99" y="12"/>
                  </a:lnTo>
                  <a:lnTo>
                    <a:pt x="99" y="12"/>
                  </a:lnTo>
                  <a:lnTo>
                    <a:pt x="99" y="12"/>
                  </a:lnTo>
                  <a:lnTo>
                    <a:pt x="99" y="12"/>
                  </a:lnTo>
                  <a:lnTo>
                    <a:pt x="96" y="9"/>
                  </a:lnTo>
                  <a:lnTo>
                    <a:pt x="96" y="9"/>
                  </a:lnTo>
                  <a:lnTo>
                    <a:pt x="96" y="9"/>
                  </a:lnTo>
                  <a:lnTo>
                    <a:pt x="93" y="9"/>
                  </a:lnTo>
                  <a:lnTo>
                    <a:pt x="93" y="6"/>
                  </a:lnTo>
                  <a:lnTo>
                    <a:pt x="93" y="6"/>
                  </a:lnTo>
                  <a:lnTo>
                    <a:pt x="90" y="6"/>
                  </a:lnTo>
                  <a:lnTo>
                    <a:pt x="90" y="6"/>
                  </a:lnTo>
                  <a:lnTo>
                    <a:pt x="87" y="3"/>
                  </a:lnTo>
                  <a:lnTo>
                    <a:pt x="87" y="3"/>
                  </a:lnTo>
                  <a:lnTo>
                    <a:pt x="84" y="3"/>
                  </a:lnTo>
                  <a:lnTo>
                    <a:pt x="84" y="3"/>
                  </a:lnTo>
                  <a:lnTo>
                    <a:pt x="81" y="3"/>
                  </a:lnTo>
                  <a:lnTo>
                    <a:pt x="81" y="3"/>
                  </a:lnTo>
                  <a:lnTo>
                    <a:pt x="78" y="0"/>
                  </a:lnTo>
                  <a:lnTo>
                    <a:pt x="75" y="0"/>
                  </a:lnTo>
                  <a:lnTo>
                    <a:pt x="75" y="0"/>
                  </a:lnTo>
                  <a:lnTo>
                    <a:pt x="72" y="0"/>
                  </a:lnTo>
                  <a:lnTo>
                    <a:pt x="72" y="0"/>
                  </a:lnTo>
                  <a:lnTo>
                    <a:pt x="69" y="0"/>
                  </a:lnTo>
                  <a:lnTo>
                    <a:pt x="69" y="0"/>
                  </a:lnTo>
                  <a:lnTo>
                    <a:pt x="66" y="0"/>
                  </a:lnTo>
                  <a:lnTo>
                    <a:pt x="66" y="0"/>
                  </a:lnTo>
                  <a:lnTo>
                    <a:pt x="63" y="0"/>
                  </a:lnTo>
                  <a:lnTo>
                    <a:pt x="63" y="0"/>
                  </a:lnTo>
                  <a:lnTo>
                    <a:pt x="60" y="0"/>
                  </a:lnTo>
                  <a:lnTo>
                    <a:pt x="60" y="0"/>
                  </a:lnTo>
                  <a:lnTo>
                    <a:pt x="57" y="0"/>
                  </a:lnTo>
                  <a:lnTo>
                    <a:pt x="57" y="0"/>
                  </a:lnTo>
                  <a:lnTo>
                    <a:pt x="54" y="0"/>
                  </a:lnTo>
                  <a:lnTo>
                    <a:pt x="54" y="0"/>
                  </a:lnTo>
                  <a:lnTo>
                    <a:pt x="54" y="0"/>
                  </a:lnTo>
                  <a:lnTo>
                    <a:pt x="51" y="0"/>
                  </a:lnTo>
                  <a:lnTo>
                    <a:pt x="51" y="0"/>
                  </a:lnTo>
                  <a:lnTo>
                    <a:pt x="51" y="0"/>
                  </a:lnTo>
                  <a:lnTo>
                    <a:pt x="51" y="0"/>
                  </a:lnTo>
                  <a:lnTo>
                    <a:pt x="51" y="3"/>
                  </a:lnTo>
                  <a:lnTo>
                    <a:pt x="48" y="3"/>
                  </a:lnTo>
                  <a:lnTo>
                    <a:pt x="48" y="3"/>
                  </a:lnTo>
                  <a:lnTo>
                    <a:pt x="48" y="3"/>
                  </a:lnTo>
                  <a:lnTo>
                    <a:pt x="0" y="212"/>
                  </a:lnTo>
                  <a:lnTo>
                    <a:pt x="0" y="212"/>
                  </a:lnTo>
                  <a:lnTo>
                    <a:pt x="0" y="209"/>
                  </a:lnTo>
                  <a:lnTo>
                    <a:pt x="0" y="209"/>
                  </a:lnTo>
                  <a:lnTo>
                    <a:pt x="0" y="209"/>
                  </a:lnTo>
                  <a:lnTo>
                    <a:pt x="0" y="209"/>
                  </a:lnTo>
                  <a:lnTo>
                    <a:pt x="3" y="209"/>
                  </a:lnTo>
                  <a:lnTo>
                    <a:pt x="3" y="209"/>
                  </a:lnTo>
                  <a:lnTo>
                    <a:pt x="3" y="209"/>
                  </a:lnTo>
                  <a:lnTo>
                    <a:pt x="3" y="209"/>
                  </a:lnTo>
                  <a:lnTo>
                    <a:pt x="6" y="209"/>
                  </a:lnTo>
                  <a:lnTo>
                    <a:pt x="6" y="209"/>
                  </a:lnTo>
                  <a:lnTo>
                    <a:pt x="9" y="206"/>
                  </a:lnTo>
                  <a:lnTo>
                    <a:pt x="9" y="206"/>
                  </a:lnTo>
                  <a:lnTo>
                    <a:pt x="9" y="206"/>
                  </a:lnTo>
                  <a:lnTo>
                    <a:pt x="12" y="206"/>
                  </a:lnTo>
                  <a:lnTo>
                    <a:pt x="12" y="206"/>
                  </a:lnTo>
                  <a:lnTo>
                    <a:pt x="15" y="206"/>
                  </a:lnTo>
                  <a:lnTo>
                    <a:pt x="15" y="209"/>
                  </a:lnTo>
                  <a:lnTo>
                    <a:pt x="18" y="209"/>
                  </a:lnTo>
                  <a:lnTo>
                    <a:pt x="21" y="209"/>
                  </a:lnTo>
                  <a:lnTo>
                    <a:pt x="21" y="209"/>
                  </a:lnTo>
                  <a:lnTo>
                    <a:pt x="24" y="209"/>
                  </a:lnTo>
                  <a:lnTo>
                    <a:pt x="24" y="209"/>
                  </a:lnTo>
                  <a:lnTo>
                    <a:pt x="27" y="209"/>
                  </a:lnTo>
                  <a:lnTo>
                    <a:pt x="27" y="209"/>
                  </a:lnTo>
                  <a:lnTo>
                    <a:pt x="30" y="209"/>
                  </a:lnTo>
                  <a:lnTo>
                    <a:pt x="30" y="212"/>
                  </a:lnTo>
                  <a:lnTo>
                    <a:pt x="33" y="212"/>
                  </a:lnTo>
                  <a:lnTo>
                    <a:pt x="36" y="212"/>
                  </a:lnTo>
                  <a:lnTo>
                    <a:pt x="36" y="212"/>
                  </a:lnTo>
                  <a:lnTo>
                    <a:pt x="39" y="212"/>
                  </a:lnTo>
                  <a:lnTo>
                    <a:pt x="39" y="212"/>
                  </a:lnTo>
                  <a:lnTo>
                    <a:pt x="39" y="215"/>
                  </a:lnTo>
                  <a:lnTo>
                    <a:pt x="42" y="215"/>
                  </a:lnTo>
                  <a:lnTo>
                    <a:pt x="42" y="215"/>
                  </a:lnTo>
                  <a:lnTo>
                    <a:pt x="45" y="215"/>
                  </a:lnTo>
                  <a:lnTo>
                    <a:pt x="45" y="218"/>
                  </a:lnTo>
                  <a:lnTo>
                    <a:pt x="45" y="218"/>
                  </a:lnTo>
                  <a:lnTo>
                    <a:pt x="48" y="218"/>
                  </a:lnTo>
                  <a:lnTo>
                    <a:pt x="48" y="218"/>
                  </a:lnTo>
                  <a:lnTo>
                    <a:pt x="48" y="218"/>
                  </a:lnTo>
                  <a:lnTo>
                    <a:pt x="51" y="221"/>
                  </a:lnTo>
                  <a:lnTo>
                    <a:pt x="51" y="221"/>
                  </a:lnTo>
                  <a:lnTo>
                    <a:pt x="51" y="221"/>
                  </a:lnTo>
                  <a:lnTo>
                    <a:pt x="51" y="221"/>
                  </a:lnTo>
                  <a:lnTo>
                    <a:pt x="51" y="224"/>
                  </a:lnTo>
                  <a:lnTo>
                    <a:pt x="51" y="224"/>
                  </a:lnTo>
                  <a:lnTo>
                    <a:pt x="51" y="224"/>
                  </a:lnTo>
                  <a:lnTo>
                    <a:pt x="51" y="224"/>
                  </a:lnTo>
                  <a:lnTo>
                    <a:pt x="102" y="1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Oval 97"/>
            <p:cNvSpPr>
              <a:spLocks noChangeArrowheads="1"/>
            </p:cNvSpPr>
            <p:nvPr/>
          </p:nvSpPr>
          <p:spPr bwMode="auto">
            <a:xfrm>
              <a:off x="3713163" y="602138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Oval 98"/>
            <p:cNvSpPr>
              <a:spLocks noChangeArrowheads="1"/>
            </p:cNvSpPr>
            <p:nvPr/>
          </p:nvSpPr>
          <p:spPr bwMode="auto">
            <a:xfrm>
              <a:off x="2068513" y="577373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99"/>
            <p:cNvSpPr>
              <a:spLocks/>
            </p:cNvSpPr>
            <p:nvPr/>
          </p:nvSpPr>
          <p:spPr bwMode="auto">
            <a:xfrm>
              <a:off x="2135188" y="5589588"/>
              <a:ext cx="314325" cy="265113"/>
            </a:xfrm>
            <a:custGeom>
              <a:avLst/>
              <a:gdLst>
                <a:gd name="T0" fmla="*/ 3 w 198"/>
                <a:gd name="T1" fmla="*/ 122 h 167"/>
                <a:gd name="T2" fmla="*/ 3 w 198"/>
                <a:gd name="T3" fmla="*/ 125 h 167"/>
                <a:gd name="T4" fmla="*/ 3 w 198"/>
                <a:gd name="T5" fmla="*/ 125 h 167"/>
                <a:gd name="T6" fmla="*/ 0 w 198"/>
                <a:gd name="T7" fmla="*/ 128 h 167"/>
                <a:gd name="T8" fmla="*/ 0 w 198"/>
                <a:gd name="T9" fmla="*/ 131 h 167"/>
                <a:gd name="T10" fmla="*/ 0 w 198"/>
                <a:gd name="T11" fmla="*/ 131 h 167"/>
                <a:gd name="T12" fmla="*/ 3 w 198"/>
                <a:gd name="T13" fmla="*/ 134 h 167"/>
                <a:gd name="T14" fmla="*/ 3 w 198"/>
                <a:gd name="T15" fmla="*/ 137 h 167"/>
                <a:gd name="T16" fmla="*/ 3 w 198"/>
                <a:gd name="T17" fmla="*/ 140 h 167"/>
                <a:gd name="T18" fmla="*/ 6 w 198"/>
                <a:gd name="T19" fmla="*/ 143 h 167"/>
                <a:gd name="T20" fmla="*/ 6 w 198"/>
                <a:gd name="T21" fmla="*/ 146 h 167"/>
                <a:gd name="T22" fmla="*/ 9 w 198"/>
                <a:gd name="T23" fmla="*/ 149 h 167"/>
                <a:gd name="T24" fmla="*/ 12 w 198"/>
                <a:gd name="T25" fmla="*/ 152 h 167"/>
                <a:gd name="T26" fmla="*/ 12 w 198"/>
                <a:gd name="T27" fmla="*/ 155 h 167"/>
                <a:gd name="T28" fmla="*/ 15 w 198"/>
                <a:gd name="T29" fmla="*/ 158 h 167"/>
                <a:gd name="T30" fmla="*/ 18 w 198"/>
                <a:gd name="T31" fmla="*/ 158 h 167"/>
                <a:gd name="T32" fmla="*/ 21 w 198"/>
                <a:gd name="T33" fmla="*/ 161 h 167"/>
                <a:gd name="T34" fmla="*/ 24 w 198"/>
                <a:gd name="T35" fmla="*/ 164 h 167"/>
                <a:gd name="T36" fmla="*/ 24 w 198"/>
                <a:gd name="T37" fmla="*/ 164 h 167"/>
                <a:gd name="T38" fmla="*/ 27 w 198"/>
                <a:gd name="T39" fmla="*/ 164 h 167"/>
                <a:gd name="T40" fmla="*/ 30 w 198"/>
                <a:gd name="T41" fmla="*/ 164 h 167"/>
                <a:gd name="T42" fmla="*/ 33 w 198"/>
                <a:gd name="T43" fmla="*/ 167 h 167"/>
                <a:gd name="T44" fmla="*/ 33 w 198"/>
                <a:gd name="T45" fmla="*/ 167 h 167"/>
                <a:gd name="T46" fmla="*/ 36 w 198"/>
                <a:gd name="T47" fmla="*/ 164 h 167"/>
                <a:gd name="T48" fmla="*/ 36 w 198"/>
                <a:gd name="T49" fmla="*/ 164 h 167"/>
                <a:gd name="T50" fmla="*/ 198 w 198"/>
                <a:gd name="T51" fmla="*/ 42 h 167"/>
                <a:gd name="T52" fmla="*/ 195 w 198"/>
                <a:gd name="T53" fmla="*/ 42 h 167"/>
                <a:gd name="T54" fmla="*/ 195 w 198"/>
                <a:gd name="T55" fmla="*/ 42 h 167"/>
                <a:gd name="T56" fmla="*/ 192 w 198"/>
                <a:gd name="T57" fmla="*/ 42 h 167"/>
                <a:gd name="T58" fmla="*/ 189 w 198"/>
                <a:gd name="T59" fmla="*/ 42 h 167"/>
                <a:gd name="T60" fmla="*/ 186 w 198"/>
                <a:gd name="T61" fmla="*/ 42 h 167"/>
                <a:gd name="T62" fmla="*/ 186 w 198"/>
                <a:gd name="T63" fmla="*/ 39 h 167"/>
                <a:gd name="T64" fmla="*/ 183 w 198"/>
                <a:gd name="T65" fmla="*/ 39 h 167"/>
                <a:gd name="T66" fmla="*/ 180 w 198"/>
                <a:gd name="T67" fmla="*/ 36 h 167"/>
                <a:gd name="T68" fmla="*/ 177 w 198"/>
                <a:gd name="T69" fmla="*/ 36 h 167"/>
                <a:gd name="T70" fmla="*/ 174 w 198"/>
                <a:gd name="T71" fmla="*/ 33 h 167"/>
                <a:gd name="T72" fmla="*/ 174 w 198"/>
                <a:gd name="T73" fmla="*/ 30 h 167"/>
                <a:gd name="T74" fmla="*/ 171 w 198"/>
                <a:gd name="T75" fmla="*/ 27 h 167"/>
                <a:gd name="T76" fmla="*/ 168 w 198"/>
                <a:gd name="T77" fmla="*/ 24 h 167"/>
                <a:gd name="T78" fmla="*/ 168 w 198"/>
                <a:gd name="T79" fmla="*/ 21 h 167"/>
                <a:gd name="T80" fmla="*/ 165 w 198"/>
                <a:gd name="T81" fmla="*/ 18 h 167"/>
                <a:gd name="T82" fmla="*/ 165 w 198"/>
                <a:gd name="T83" fmla="*/ 15 h 167"/>
                <a:gd name="T84" fmla="*/ 162 w 198"/>
                <a:gd name="T85" fmla="*/ 12 h 167"/>
                <a:gd name="T86" fmla="*/ 162 w 198"/>
                <a:gd name="T87" fmla="*/ 9 h 167"/>
                <a:gd name="T88" fmla="*/ 162 w 198"/>
                <a:gd name="T89" fmla="*/ 9 h 167"/>
                <a:gd name="T90" fmla="*/ 162 w 198"/>
                <a:gd name="T91" fmla="*/ 6 h 167"/>
                <a:gd name="T92" fmla="*/ 162 w 198"/>
                <a:gd name="T93" fmla="*/ 3 h 167"/>
                <a:gd name="T94" fmla="*/ 162 w 198"/>
                <a:gd name="T95" fmla="*/ 0 h 167"/>
                <a:gd name="T96" fmla="*/ 165 w 198"/>
                <a:gd name="T97" fmla="*/ 0 h 167"/>
                <a:gd name="T98" fmla="*/ 165 w 198"/>
                <a:gd name="T9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167">
                  <a:moveTo>
                    <a:pt x="3" y="122"/>
                  </a:moveTo>
                  <a:lnTo>
                    <a:pt x="3" y="122"/>
                  </a:lnTo>
                  <a:lnTo>
                    <a:pt x="3" y="122"/>
                  </a:lnTo>
                  <a:lnTo>
                    <a:pt x="3" y="125"/>
                  </a:lnTo>
                  <a:lnTo>
                    <a:pt x="3" y="125"/>
                  </a:lnTo>
                  <a:lnTo>
                    <a:pt x="3" y="125"/>
                  </a:lnTo>
                  <a:lnTo>
                    <a:pt x="3" y="125"/>
                  </a:lnTo>
                  <a:lnTo>
                    <a:pt x="0" y="128"/>
                  </a:lnTo>
                  <a:lnTo>
                    <a:pt x="0" y="128"/>
                  </a:lnTo>
                  <a:lnTo>
                    <a:pt x="0" y="131"/>
                  </a:lnTo>
                  <a:lnTo>
                    <a:pt x="0" y="131"/>
                  </a:lnTo>
                  <a:lnTo>
                    <a:pt x="0" y="131"/>
                  </a:lnTo>
                  <a:lnTo>
                    <a:pt x="3" y="134"/>
                  </a:lnTo>
                  <a:lnTo>
                    <a:pt x="3" y="134"/>
                  </a:lnTo>
                  <a:lnTo>
                    <a:pt x="3" y="137"/>
                  </a:lnTo>
                  <a:lnTo>
                    <a:pt x="3" y="137"/>
                  </a:lnTo>
                  <a:lnTo>
                    <a:pt x="3" y="140"/>
                  </a:lnTo>
                  <a:lnTo>
                    <a:pt x="3" y="140"/>
                  </a:lnTo>
                  <a:lnTo>
                    <a:pt x="3" y="143"/>
                  </a:lnTo>
                  <a:lnTo>
                    <a:pt x="6" y="143"/>
                  </a:lnTo>
                  <a:lnTo>
                    <a:pt x="6" y="146"/>
                  </a:lnTo>
                  <a:lnTo>
                    <a:pt x="6" y="146"/>
                  </a:lnTo>
                  <a:lnTo>
                    <a:pt x="9" y="149"/>
                  </a:lnTo>
                  <a:lnTo>
                    <a:pt x="9" y="149"/>
                  </a:lnTo>
                  <a:lnTo>
                    <a:pt x="9" y="149"/>
                  </a:lnTo>
                  <a:lnTo>
                    <a:pt x="12" y="152"/>
                  </a:lnTo>
                  <a:lnTo>
                    <a:pt x="12" y="152"/>
                  </a:lnTo>
                  <a:lnTo>
                    <a:pt x="12" y="155"/>
                  </a:lnTo>
                  <a:lnTo>
                    <a:pt x="15" y="155"/>
                  </a:lnTo>
                  <a:lnTo>
                    <a:pt x="15" y="158"/>
                  </a:lnTo>
                  <a:lnTo>
                    <a:pt x="15" y="158"/>
                  </a:lnTo>
                  <a:lnTo>
                    <a:pt x="18" y="158"/>
                  </a:lnTo>
                  <a:lnTo>
                    <a:pt x="18" y="161"/>
                  </a:lnTo>
                  <a:lnTo>
                    <a:pt x="21" y="161"/>
                  </a:lnTo>
                  <a:lnTo>
                    <a:pt x="21" y="161"/>
                  </a:lnTo>
                  <a:lnTo>
                    <a:pt x="24" y="164"/>
                  </a:lnTo>
                  <a:lnTo>
                    <a:pt x="24" y="164"/>
                  </a:lnTo>
                  <a:lnTo>
                    <a:pt x="24" y="164"/>
                  </a:lnTo>
                  <a:lnTo>
                    <a:pt x="27" y="164"/>
                  </a:lnTo>
                  <a:lnTo>
                    <a:pt x="27" y="164"/>
                  </a:lnTo>
                  <a:lnTo>
                    <a:pt x="30" y="164"/>
                  </a:lnTo>
                  <a:lnTo>
                    <a:pt x="30" y="164"/>
                  </a:lnTo>
                  <a:lnTo>
                    <a:pt x="30" y="167"/>
                  </a:lnTo>
                  <a:lnTo>
                    <a:pt x="33" y="167"/>
                  </a:lnTo>
                  <a:lnTo>
                    <a:pt x="33" y="167"/>
                  </a:lnTo>
                  <a:lnTo>
                    <a:pt x="33" y="167"/>
                  </a:lnTo>
                  <a:lnTo>
                    <a:pt x="36" y="164"/>
                  </a:lnTo>
                  <a:lnTo>
                    <a:pt x="36" y="164"/>
                  </a:lnTo>
                  <a:lnTo>
                    <a:pt x="36" y="164"/>
                  </a:lnTo>
                  <a:lnTo>
                    <a:pt x="36" y="164"/>
                  </a:lnTo>
                  <a:lnTo>
                    <a:pt x="198" y="42"/>
                  </a:lnTo>
                  <a:lnTo>
                    <a:pt x="198" y="42"/>
                  </a:lnTo>
                  <a:lnTo>
                    <a:pt x="195" y="42"/>
                  </a:lnTo>
                  <a:lnTo>
                    <a:pt x="195" y="42"/>
                  </a:lnTo>
                  <a:lnTo>
                    <a:pt x="195" y="42"/>
                  </a:lnTo>
                  <a:lnTo>
                    <a:pt x="195" y="42"/>
                  </a:lnTo>
                  <a:lnTo>
                    <a:pt x="192" y="42"/>
                  </a:lnTo>
                  <a:lnTo>
                    <a:pt x="192" y="42"/>
                  </a:lnTo>
                  <a:lnTo>
                    <a:pt x="192" y="42"/>
                  </a:lnTo>
                  <a:lnTo>
                    <a:pt x="189" y="42"/>
                  </a:lnTo>
                  <a:lnTo>
                    <a:pt x="189" y="42"/>
                  </a:lnTo>
                  <a:lnTo>
                    <a:pt x="186" y="42"/>
                  </a:lnTo>
                  <a:lnTo>
                    <a:pt x="186" y="42"/>
                  </a:lnTo>
                  <a:lnTo>
                    <a:pt x="186" y="39"/>
                  </a:lnTo>
                  <a:lnTo>
                    <a:pt x="183" y="39"/>
                  </a:lnTo>
                  <a:lnTo>
                    <a:pt x="183" y="39"/>
                  </a:lnTo>
                  <a:lnTo>
                    <a:pt x="180" y="39"/>
                  </a:lnTo>
                  <a:lnTo>
                    <a:pt x="180" y="36"/>
                  </a:lnTo>
                  <a:lnTo>
                    <a:pt x="180" y="36"/>
                  </a:lnTo>
                  <a:lnTo>
                    <a:pt x="177" y="36"/>
                  </a:lnTo>
                  <a:lnTo>
                    <a:pt x="177" y="33"/>
                  </a:lnTo>
                  <a:lnTo>
                    <a:pt x="174" y="33"/>
                  </a:lnTo>
                  <a:lnTo>
                    <a:pt x="174" y="30"/>
                  </a:lnTo>
                  <a:lnTo>
                    <a:pt x="174" y="30"/>
                  </a:lnTo>
                  <a:lnTo>
                    <a:pt x="171" y="30"/>
                  </a:lnTo>
                  <a:lnTo>
                    <a:pt x="171" y="27"/>
                  </a:lnTo>
                  <a:lnTo>
                    <a:pt x="171" y="27"/>
                  </a:lnTo>
                  <a:lnTo>
                    <a:pt x="168" y="24"/>
                  </a:lnTo>
                  <a:lnTo>
                    <a:pt x="168" y="24"/>
                  </a:lnTo>
                  <a:lnTo>
                    <a:pt x="168" y="21"/>
                  </a:lnTo>
                  <a:lnTo>
                    <a:pt x="165" y="21"/>
                  </a:lnTo>
                  <a:lnTo>
                    <a:pt x="165" y="18"/>
                  </a:lnTo>
                  <a:lnTo>
                    <a:pt x="165" y="18"/>
                  </a:lnTo>
                  <a:lnTo>
                    <a:pt x="165" y="15"/>
                  </a:lnTo>
                  <a:lnTo>
                    <a:pt x="165" y="15"/>
                  </a:lnTo>
                  <a:lnTo>
                    <a:pt x="162" y="12"/>
                  </a:lnTo>
                  <a:lnTo>
                    <a:pt x="162" y="12"/>
                  </a:lnTo>
                  <a:lnTo>
                    <a:pt x="162" y="9"/>
                  </a:lnTo>
                  <a:lnTo>
                    <a:pt x="162" y="9"/>
                  </a:lnTo>
                  <a:lnTo>
                    <a:pt x="162" y="9"/>
                  </a:lnTo>
                  <a:lnTo>
                    <a:pt x="162" y="6"/>
                  </a:lnTo>
                  <a:lnTo>
                    <a:pt x="162" y="6"/>
                  </a:lnTo>
                  <a:lnTo>
                    <a:pt x="162" y="3"/>
                  </a:lnTo>
                  <a:lnTo>
                    <a:pt x="162" y="3"/>
                  </a:lnTo>
                  <a:lnTo>
                    <a:pt x="162" y="3"/>
                  </a:lnTo>
                  <a:lnTo>
                    <a:pt x="162" y="0"/>
                  </a:lnTo>
                  <a:lnTo>
                    <a:pt x="162" y="0"/>
                  </a:lnTo>
                  <a:lnTo>
                    <a:pt x="165" y="0"/>
                  </a:lnTo>
                  <a:lnTo>
                    <a:pt x="165" y="0"/>
                  </a:lnTo>
                  <a:lnTo>
                    <a:pt x="165" y="0"/>
                  </a:lnTo>
                  <a:lnTo>
                    <a:pt x="3" y="12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Oval 100"/>
            <p:cNvSpPr>
              <a:spLocks noChangeArrowheads="1"/>
            </p:cNvSpPr>
            <p:nvPr/>
          </p:nvSpPr>
          <p:spPr bwMode="auto">
            <a:xfrm>
              <a:off x="1403350" y="2197100"/>
              <a:ext cx="309563" cy="3095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01"/>
            <p:cNvSpPr>
              <a:spLocks/>
            </p:cNvSpPr>
            <p:nvPr/>
          </p:nvSpPr>
          <p:spPr bwMode="auto">
            <a:xfrm>
              <a:off x="1660525" y="2392363"/>
              <a:ext cx="527050" cy="360363"/>
            </a:xfrm>
            <a:custGeom>
              <a:avLst/>
              <a:gdLst>
                <a:gd name="T0" fmla="*/ 27 w 332"/>
                <a:gd name="T1" fmla="*/ 0 h 227"/>
                <a:gd name="T2" fmla="*/ 27 w 332"/>
                <a:gd name="T3" fmla="*/ 0 h 227"/>
                <a:gd name="T4" fmla="*/ 27 w 332"/>
                <a:gd name="T5" fmla="*/ 0 h 227"/>
                <a:gd name="T6" fmla="*/ 24 w 332"/>
                <a:gd name="T7" fmla="*/ 3 h 227"/>
                <a:gd name="T8" fmla="*/ 24 w 332"/>
                <a:gd name="T9" fmla="*/ 3 h 227"/>
                <a:gd name="T10" fmla="*/ 24 w 332"/>
                <a:gd name="T11" fmla="*/ 6 h 227"/>
                <a:gd name="T12" fmla="*/ 21 w 332"/>
                <a:gd name="T13" fmla="*/ 6 h 227"/>
                <a:gd name="T14" fmla="*/ 18 w 332"/>
                <a:gd name="T15" fmla="*/ 9 h 227"/>
                <a:gd name="T16" fmla="*/ 18 w 332"/>
                <a:gd name="T17" fmla="*/ 12 h 227"/>
                <a:gd name="T18" fmla="*/ 15 w 332"/>
                <a:gd name="T19" fmla="*/ 15 h 227"/>
                <a:gd name="T20" fmla="*/ 15 w 332"/>
                <a:gd name="T21" fmla="*/ 18 h 227"/>
                <a:gd name="T22" fmla="*/ 12 w 332"/>
                <a:gd name="T23" fmla="*/ 21 h 227"/>
                <a:gd name="T24" fmla="*/ 9 w 332"/>
                <a:gd name="T25" fmla="*/ 21 h 227"/>
                <a:gd name="T26" fmla="*/ 9 w 332"/>
                <a:gd name="T27" fmla="*/ 24 h 227"/>
                <a:gd name="T28" fmla="*/ 6 w 332"/>
                <a:gd name="T29" fmla="*/ 27 h 227"/>
                <a:gd name="T30" fmla="*/ 6 w 332"/>
                <a:gd name="T31" fmla="*/ 30 h 227"/>
                <a:gd name="T32" fmla="*/ 3 w 332"/>
                <a:gd name="T33" fmla="*/ 33 h 227"/>
                <a:gd name="T34" fmla="*/ 3 w 332"/>
                <a:gd name="T35" fmla="*/ 36 h 227"/>
                <a:gd name="T36" fmla="*/ 3 w 332"/>
                <a:gd name="T37" fmla="*/ 39 h 227"/>
                <a:gd name="T38" fmla="*/ 0 w 332"/>
                <a:gd name="T39" fmla="*/ 42 h 227"/>
                <a:gd name="T40" fmla="*/ 0 w 332"/>
                <a:gd name="T41" fmla="*/ 42 h 227"/>
                <a:gd name="T42" fmla="*/ 0 w 332"/>
                <a:gd name="T43" fmla="*/ 45 h 227"/>
                <a:gd name="T44" fmla="*/ 0 w 332"/>
                <a:gd name="T45" fmla="*/ 45 h 227"/>
                <a:gd name="T46" fmla="*/ 0 w 332"/>
                <a:gd name="T47" fmla="*/ 48 h 227"/>
                <a:gd name="T48" fmla="*/ 0 w 332"/>
                <a:gd name="T49" fmla="*/ 48 h 227"/>
                <a:gd name="T50" fmla="*/ 302 w 332"/>
                <a:gd name="T51" fmla="*/ 227 h 227"/>
                <a:gd name="T52" fmla="*/ 302 w 332"/>
                <a:gd name="T53" fmla="*/ 227 h 227"/>
                <a:gd name="T54" fmla="*/ 302 w 332"/>
                <a:gd name="T55" fmla="*/ 224 h 227"/>
                <a:gd name="T56" fmla="*/ 305 w 332"/>
                <a:gd name="T57" fmla="*/ 224 h 227"/>
                <a:gd name="T58" fmla="*/ 305 w 332"/>
                <a:gd name="T59" fmla="*/ 221 h 227"/>
                <a:gd name="T60" fmla="*/ 305 w 332"/>
                <a:gd name="T61" fmla="*/ 221 h 227"/>
                <a:gd name="T62" fmla="*/ 305 w 332"/>
                <a:gd name="T63" fmla="*/ 218 h 227"/>
                <a:gd name="T64" fmla="*/ 308 w 332"/>
                <a:gd name="T65" fmla="*/ 215 h 227"/>
                <a:gd name="T66" fmla="*/ 308 w 332"/>
                <a:gd name="T67" fmla="*/ 212 h 227"/>
                <a:gd name="T68" fmla="*/ 308 w 332"/>
                <a:gd name="T69" fmla="*/ 209 h 227"/>
                <a:gd name="T70" fmla="*/ 311 w 332"/>
                <a:gd name="T71" fmla="*/ 206 h 227"/>
                <a:gd name="T72" fmla="*/ 314 w 332"/>
                <a:gd name="T73" fmla="*/ 203 h 227"/>
                <a:gd name="T74" fmla="*/ 314 w 332"/>
                <a:gd name="T75" fmla="*/ 200 h 227"/>
                <a:gd name="T76" fmla="*/ 317 w 332"/>
                <a:gd name="T77" fmla="*/ 197 h 227"/>
                <a:gd name="T78" fmla="*/ 317 w 332"/>
                <a:gd name="T79" fmla="*/ 194 h 227"/>
                <a:gd name="T80" fmla="*/ 320 w 332"/>
                <a:gd name="T81" fmla="*/ 191 h 227"/>
                <a:gd name="T82" fmla="*/ 323 w 332"/>
                <a:gd name="T83" fmla="*/ 191 h 227"/>
                <a:gd name="T84" fmla="*/ 323 w 332"/>
                <a:gd name="T85" fmla="*/ 188 h 227"/>
                <a:gd name="T86" fmla="*/ 326 w 332"/>
                <a:gd name="T87" fmla="*/ 185 h 227"/>
                <a:gd name="T88" fmla="*/ 326 w 332"/>
                <a:gd name="T89" fmla="*/ 185 h 227"/>
                <a:gd name="T90" fmla="*/ 329 w 332"/>
                <a:gd name="T91" fmla="*/ 182 h 227"/>
                <a:gd name="T92" fmla="*/ 329 w 332"/>
                <a:gd name="T93" fmla="*/ 182 h 227"/>
                <a:gd name="T94" fmla="*/ 329 w 332"/>
                <a:gd name="T95" fmla="*/ 182 h 227"/>
                <a:gd name="T96" fmla="*/ 332 w 332"/>
                <a:gd name="T97" fmla="*/ 179 h 227"/>
                <a:gd name="T98" fmla="*/ 332 w 332"/>
                <a:gd name="T99" fmla="*/ 17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2" h="227">
                  <a:moveTo>
                    <a:pt x="30" y="0"/>
                  </a:moveTo>
                  <a:lnTo>
                    <a:pt x="27" y="0"/>
                  </a:lnTo>
                  <a:lnTo>
                    <a:pt x="27" y="0"/>
                  </a:lnTo>
                  <a:lnTo>
                    <a:pt x="27" y="0"/>
                  </a:lnTo>
                  <a:lnTo>
                    <a:pt x="27" y="0"/>
                  </a:lnTo>
                  <a:lnTo>
                    <a:pt x="27" y="0"/>
                  </a:lnTo>
                  <a:lnTo>
                    <a:pt x="27" y="3"/>
                  </a:lnTo>
                  <a:lnTo>
                    <a:pt x="24" y="3"/>
                  </a:lnTo>
                  <a:lnTo>
                    <a:pt x="24" y="3"/>
                  </a:lnTo>
                  <a:lnTo>
                    <a:pt x="24" y="3"/>
                  </a:lnTo>
                  <a:lnTo>
                    <a:pt x="24" y="3"/>
                  </a:lnTo>
                  <a:lnTo>
                    <a:pt x="24" y="6"/>
                  </a:lnTo>
                  <a:lnTo>
                    <a:pt x="21" y="6"/>
                  </a:lnTo>
                  <a:lnTo>
                    <a:pt x="21" y="6"/>
                  </a:lnTo>
                  <a:lnTo>
                    <a:pt x="21" y="9"/>
                  </a:lnTo>
                  <a:lnTo>
                    <a:pt x="18" y="9"/>
                  </a:lnTo>
                  <a:lnTo>
                    <a:pt x="18" y="9"/>
                  </a:lnTo>
                  <a:lnTo>
                    <a:pt x="18" y="12"/>
                  </a:lnTo>
                  <a:lnTo>
                    <a:pt x="18" y="12"/>
                  </a:lnTo>
                  <a:lnTo>
                    <a:pt x="15" y="15"/>
                  </a:lnTo>
                  <a:lnTo>
                    <a:pt x="15" y="15"/>
                  </a:lnTo>
                  <a:lnTo>
                    <a:pt x="15" y="18"/>
                  </a:lnTo>
                  <a:lnTo>
                    <a:pt x="12" y="18"/>
                  </a:lnTo>
                  <a:lnTo>
                    <a:pt x="12" y="21"/>
                  </a:lnTo>
                  <a:lnTo>
                    <a:pt x="12" y="21"/>
                  </a:lnTo>
                  <a:lnTo>
                    <a:pt x="9" y="21"/>
                  </a:lnTo>
                  <a:lnTo>
                    <a:pt x="9" y="24"/>
                  </a:lnTo>
                  <a:lnTo>
                    <a:pt x="9" y="24"/>
                  </a:lnTo>
                  <a:lnTo>
                    <a:pt x="9" y="27"/>
                  </a:lnTo>
                  <a:lnTo>
                    <a:pt x="6" y="27"/>
                  </a:lnTo>
                  <a:lnTo>
                    <a:pt x="6" y="30"/>
                  </a:lnTo>
                  <a:lnTo>
                    <a:pt x="6" y="30"/>
                  </a:lnTo>
                  <a:lnTo>
                    <a:pt x="6" y="33"/>
                  </a:lnTo>
                  <a:lnTo>
                    <a:pt x="3" y="33"/>
                  </a:lnTo>
                  <a:lnTo>
                    <a:pt x="3" y="36"/>
                  </a:lnTo>
                  <a:lnTo>
                    <a:pt x="3" y="36"/>
                  </a:lnTo>
                  <a:lnTo>
                    <a:pt x="3" y="39"/>
                  </a:lnTo>
                  <a:lnTo>
                    <a:pt x="3" y="39"/>
                  </a:lnTo>
                  <a:lnTo>
                    <a:pt x="3" y="39"/>
                  </a:lnTo>
                  <a:lnTo>
                    <a:pt x="0" y="42"/>
                  </a:lnTo>
                  <a:lnTo>
                    <a:pt x="0" y="42"/>
                  </a:lnTo>
                  <a:lnTo>
                    <a:pt x="0" y="42"/>
                  </a:lnTo>
                  <a:lnTo>
                    <a:pt x="0" y="45"/>
                  </a:lnTo>
                  <a:lnTo>
                    <a:pt x="0" y="45"/>
                  </a:lnTo>
                  <a:lnTo>
                    <a:pt x="0" y="45"/>
                  </a:lnTo>
                  <a:lnTo>
                    <a:pt x="0" y="45"/>
                  </a:lnTo>
                  <a:lnTo>
                    <a:pt x="0" y="45"/>
                  </a:lnTo>
                  <a:lnTo>
                    <a:pt x="0" y="48"/>
                  </a:lnTo>
                  <a:lnTo>
                    <a:pt x="0" y="48"/>
                  </a:lnTo>
                  <a:lnTo>
                    <a:pt x="0" y="48"/>
                  </a:lnTo>
                  <a:lnTo>
                    <a:pt x="305" y="227"/>
                  </a:lnTo>
                  <a:lnTo>
                    <a:pt x="302" y="227"/>
                  </a:lnTo>
                  <a:lnTo>
                    <a:pt x="302" y="227"/>
                  </a:lnTo>
                  <a:lnTo>
                    <a:pt x="302" y="227"/>
                  </a:lnTo>
                  <a:lnTo>
                    <a:pt x="302" y="224"/>
                  </a:lnTo>
                  <a:lnTo>
                    <a:pt x="302" y="224"/>
                  </a:lnTo>
                  <a:lnTo>
                    <a:pt x="302" y="224"/>
                  </a:lnTo>
                  <a:lnTo>
                    <a:pt x="305" y="224"/>
                  </a:lnTo>
                  <a:lnTo>
                    <a:pt x="305" y="224"/>
                  </a:lnTo>
                  <a:lnTo>
                    <a:pt x="305" y="221"/>
                  </a:lnTo>
                  <a:lnTo>
                    <a:pt x="305" y="221"/>
                  </a:lnTo>
                  <a:lnTo>
                    <a:pt x="305" y="221"/>
                  </a:lnTo>
                  <a:lnTo>
                    <a:pt x="305" y="218"/>
                  </a:lnTo>
                  <a:lnTo>
                    <a:pt x="305" y="218"/>
                  </a:lnTo>
                  <a:lnTo>
                    <a:pt x="305" y="215"/>
                  </a:lnTo>
                  <a:lnTo>
                    <a:pt x="308" y="215"/>
                  </a:lnTo>
                  <a:lnTo>
                    <a:pt x="308" y="215"/>
                  </a:lnTo>
                  <a:lnTo>
                    <a:pt x="308" y="212"/>
                  </a:lnTo>
                  <a:lnTo>
                    <a:pt x="308" y="212"/>
                  </a:lnTo>
                  <a:lnTo>
                    <a:pt x="308" y="209"/>
                  </a:lnTo>
                  <a:lnTo>
                    <a:pt x="311" y="209"/>
                  </a:lnTo>
                  <a:lnTo>
                    <a:pt x="311" y="206"/>
                  </a:lnTo>
                  <a:lnTo>
                    <a:pt x="311" y="206"/>
                  </a:lnTo>
                  <a:lnTo>
                    <a:pt x="314" y="203"/>
                  </a:lnTo>
                  <a:lnTo>
                    <a:pt x="314" y="203"/>
                  </a:lnTo>
                  <a:lnTo>
                    <a:pt x="314" y="200"/>
                  </a:lnTo>
                  <a:lnTo>
                    <a:pt x="314" y="200"/>
                  </a:lnTo>
                  <a:lnTo>
                    <a:pt x="317" y="197"/>
                  </a:lnTo>
                  <a:lnTo>
                    <a:pt x="317" y="197"/>
                  </a:lnTo>
                  <a:lnTo>
                    <a:pt x="317" y="194"/>
                  </a:lnTo>
                  <a:lnTo>
                    <a:pt x="320" y="194"/>
                  </a:lnTo>
                  <a:lnTo>
                    <a:pt x="320" y="191"/>
                  </a:lnTo>
                  <a:lnTo>
                    <a:pt x="320" y="191"/>
                  </a:lnTo>
                  <a:lnTo>
                    <a:pt x="323" y="191"/>
                  </a:lnTo>
                  <a:lnTo>
                    <a:pt x="323" y="188"/>
                  </a:lnTo>
                  <a:lnTo>
                    <a:pt x="323" y="188"/>
                  </a:lnTo>
                  <a:lnTo>
                    <a:pt x="323" y="185"/>
                  </a:lnTo>
                  <a:lnTo>
                    <a:pt x="326" y="185"/>
                  </a:lnTo>
                  <a:lnTo>
                    <a:pt x="326" y="185"/>
                  </a:lnTo>
                  <a:lnTo>
                    <a:pt x="326" y="185"/>
                  </a:lnTo>
                  <a:lnTo>
                    <a:pt x="326" y="182"/>
                  </a:lnTo>
                  <a:lnTo>
                    <a:pt x="329" y="182"/>
                  </a:lnTo>
                  <a:lnTo>
                    <a:pt x="329" y="182"/>
                  </a:lnTo>
                  <a:lnTo>
                    <a:pt x="329" y="182"/>
                  </a:lnTo>
                  <a:lnTo>
                    <a:pt x="329" y="182"/>
                  </a:lnTo>
                  <a:lnTo>
                    <a:pt x="329" y="182"/>
                  </a:lnTo>
                  <a:lnTo>
                    <a:pt x="329" y="179"/>
                  </a:lnTo>
                  <a:lnTo>
                    <a:pt x="332" y="179"/>
                  </a:lnTo>
                  <a:lnTo>
                    <a:pt x="332" y="179"/>
                  </a:lnTo>
                  <a:lnTo>
                    <a:pt x="332" y="179"/>
                  </a:lnTo>
                  <a:lnTo>
                    <a:pt x="30"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2"/>
            <p:cNvSpPr>
              <a:spLocks/>
            </p:cNvSpPr>
            <p:nvPr/>
          </p:nvSpPr>
          <p:spPr bwMode="auto">
            <a:xfrm>
              <a:off x="1271588" y="2282825"/>
              <a:ext cx="241300" cy="109538"/>
            </a:xfrm>
            <a:custGeom>
              <a:avLst/>
              <a:gdLst>
                <a:gd name="T0" fmla="*/ 128 w 152"/>
                <a:gd name="T1" fmla="*/ 69 h 69"/>
                <a:gd name="T2" fmla="*/ 131 w 152"/>
                <a:gd name="T3" fmla="*/ 66 h 69"/>
                <a:gd name="T4" fmla="*/ 134 w 152"/>
                <a:gd name="T5" fmla="*/ 66 h 69"/>
                <a:gd name="T6" fmla="*/ 137 w 152"/>
                <a:gd name="T7" fmla="*/ 66 h 69"/>
                <a:gd name="T8" fmla="*/ 140 w 152"/>
                <a:gd name="T9" fmla="*/ 63 h 69"/>
                <a:gd name="T10" fmla="*/ 143 w 152"/>
                <a:gd name="T11" fmla="*/ 63 h 69"/>
                <a:gd name="T12" fmla="*/ 146 w 152"/>
                <a:gd name="T13" fmla="*/ 60 h 69"/>
                <a:gd name="T14" fmla="*/ 146 w 152"/>
                <a:gd name="T15" fmla="*/ 57 h 69"/>
                <a:gd name="T16" fmla="*/ 149 w 152"/>
                <a:gd name="T17" fmla="*/ 54 h 69"/>
                <a:gd name="T18" fmla="*/ 149 w 152"/>
                <a:gd name="T19" fmla="*/ 51 h 69"/>
                <a:gd name="T20" fmla="*/ 152 w 152"/>
                <a:gd name="T21" fmla="*/ 48 h 69"/>
                <a:gd name="T22" fmla="*/ 152 w 152"/>
                <a:gd name="T23" fmla="*/ 45 h 69"/>
                <a:gd name="T24" fmla="*/ 152 w 152"/>
                <a:gd name="T25" fmla="*/ 42 h 69"/>
                <a:gd name="T26" fmla="*/ 152 w 152"/>
                <a:gd name="T27" fmla="*/ 39 h 69"/>
                <a:gd name="T28" fmla="*/ 152 w 152"/>
                <a:gd name="T29" fmla="*/ 36 h 69"/>
                <a:gd name="T30" fmla="*/ 152 w 152"/>
                <a:gd name="T31" fmla="*/ 33 h 69"/>
                <a:gd name="T32" fmla="*/ 152 w 152"/>
                <a:gd name="T33" fmla="*/ 30 h 69"/>
                <a:gd name="T34" fmla="*/ 149 w 152"/>
                <a:gd name="T35" fmla="*/ 27 h 69"/>
                <a:gd name="T36" fmla="*/ 149 w 152"/>
                <a:gd name="T37" fmla="*/ 24 h 69"/>
                <a:gd name="T38" fmla="*/ 146 w 152"/>
                <a:gd name="T39" fmla="*/ 21 h 69"/>
                <a:gd name="T40" fmla="*/ 143 w 152"/>
                <a:gd name="T41" fmla="*/ 18 h 69"/>
                <a:gd name="T42" fmla="*/ 140 w 152"/>
                <a:gd name="T43" fmla="*/ 18 h 69"/>
                <a:gd name="T44" fmla="*/ 137 w 152"/>
                <a:gd name="T45" fmla="*/ 15 h 69"/>
                <a:gd name="T46" fmla="*/ 137 w 152"/>
                <a:gd name="T47" fmla="*/ 15 h 69"/>
                <a:gd name="T48" fmla="*/ 134 w 152"/>
                <a:gd name="T49" fmla="*/ 15 h 69"/>
                <a:gd name="T50" fmla="*/ 6 w 152"/>
                <a:gd name="T51" fmla="*/ 0 h 69"/>
                <a:gd name="T52" fmla="*/ 9 w 152"/>
                <a:gd name="T53" fmla="*/ 0 h 69"/>
                <a:gd name="T54" fmla="*/ 12 w 152"/>
                <a:gd name="T55" fmla="*/ 0 h 69"/>
                <a:gd name="T56" fmla="*/ 15 w 152"/>
                <a:gd name="T57" fmla="*/ 3 h 69"/>
                <a:gd name="T58" fmla="*/ 18 w 152"/>
                <a:gd name="T59" fmla="*/ 6 h 69"/>
                <a:gd name="T60" fmla="*/ 21 w 152"/>
                <a:gd name="T61" fmla="*/ 6 h 69"/>
                <a:gd name="T62" fmla="*/ 21 w 152"/>
                <a:gd name="T63" fmla="*/ 9 h 69"/>
                <a:gd name="T64" fmla="*/ 24 w 152"/>
                <a:gd name="T65" fmla="*/ 12 h 69"/>
                <a:gd name="T66" fmla="*/ 24 w 152"/>
                <a:gd name="T67" fmla="*/ 15 h 69"/>
                <a:gd name="T68" fmla="*/ 24 w 152"/>
                <a:gd name="T69" fmla="*/ 18 h 69"/>
                <a:gd name="T70" fmla="*/ 27 w 152"/>
                <a:gd name="T71" fmla="*/ 24 h 69"/>
                <a:gd name="T72" fmla="*/ 27 w 152"/>
                <a:gd name="T73" fmla="*/ 27 h 69"/>
                <a:gd name="T74" fmla="*/ 27 w 152"/>
                <a:gd name="T75" fmla="*/ 30 h 69"/>
                <a:gd name="T76" fmla="*/ 24 w 152"/>
                <a:gd name="T77" fmla="*/ 33 h 69"/>
                <a:gd name="T78" fmla="*/ 24 w 152"/>
                <a:gd name="T79" fmla="*/ 36 h 69"/>
                <a:gd name="T80" fmla="*/ 24 w 152"/>
                <a:gd name="T81" fmla="*/ 39 h 69"/>
                <a:gd name="T82" fmla="*/ 21 w 152"/>
                <a:gd name="T83" fmla="*/ 42 h 69"/>
                <a:gd name="T84" fmla="*/ 18 w 152"/>
                <a:gd name="T85" fmla="*/ 45 h 69"/>
                <a:gd name="T86" fmla="*/ 18 w 152"/>
                <a:gd name="T87" fmla="*/ 48 h 69"/>
                <a:gd name="T88" fmla="*/ 15 w 152"/>
                <a:gd name="T89" fmla="*/ 48 h 69"/>
                <a:gd name="T90" fmla="*/ 12 w 152"/>
                <a:gd name="T91" fmla="*/ 51 h 69"/>
                <a:gd name="T92" fmla="*/ 9 w 152"/>
                <a:gd name="T93" fmla="*/ 51 h 69"/>
                <a:gd name="T94" fmla="*/ 6 w 152"/>
                <a:gd name="T95" fmla="*/ 54 h 69"/>
                <a:gd name="T96" fmla="*/ 3 w 152"/>
                <a:gd name="T97" fmla="*/ 54 h 69"/>
                <a:gd name="T98" fmla="*/ 0 w 152"/>
                <a:gd name="T99" fmla="*/ 5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69">
                  <a:moveTo>
                    <a:pt x="128" y="66"/>
                  </a:moveTo>
                  <a:lnTo>
                    <a:pt x="128" y="69"/>
                  </a:lnTo>
                  <a:lnTo>
                    <a:pt x="131" y="69"/>
                  </a:lnTo>
                  <a:lnTo>
                    <a:pt x="131" y="66"/>
                  </a:lnTo>
                  <a:lnTo>
                    <a:pt x="134" y="66"/>
                  </a:lnTo>
                  <a:lnTo>
                    <a:pt x="134" y="66"/>
                  </a:lnTo>
                  <a:lnTo>
                    <a:pt x="137" y="66"/>
                  </a:lnTo>
                  <a:lnTo>
                    <a:pt x="137" y="66"/>
                  </a:lnTo>
                  <a:lnTo>
                    <a:pt x="140" y="66"/>
                  </a:lnTo>
                  <a:lnTo>
                    <a:pt x="140" y="63"/>
                  </a:lnTo>
                  <a:lnTo>
                    <a:pt x="140" y="63"/>
                  </a:lnTo>
                  <a:lnTo>
                    <a:pt x="143" y="63"/>
                  </a:lnTo>
                  <a:lnTo>
                    <a:pt x="143" y="63"/>
                  </a:lnTo>
                  <a:lnTo>
                    <a:pt x="146" y="60"/>
                  </a:lnTo>
                  <a:lnTo>
                    <a:pt x="146" y="60"/>
                  </a:lnTo>
                  <a:lnTo>
                    <a:pt x="146" y="57"/>
                  </a:lnTo>
                  <a:lnTo>
                    <a:pt x="149" y="57"/>
                  </a:lnTo>
                  <a:lnTo>
                    <a:pt x="149" y="54"/>
                  </a:lnTo>
                  <a:lnTo>
                    <a:pt x="149" y="54"/>
                  </a:lnTo>
                  <a:lnTo>
                    <a:pt x="149" y="51"/>
                  </a:lnTo>
                  <a:lnTo>
                    <a:pt x="152" y="51"/>
                  </a:lnTo>
                  <a:lnTo>
                    <a:pt x="152" y="48"/>
                  </a:lnTo>
                  <a:lnTo>
                    <a:pt x="152" y="48"/>
                  </a:lnTo>
                  <a:lnTo>
                    <a:pt x="152" y="45"/>
                  </a:lnTo>
                  <a:lnTo>
                    <a:pt x="152" y="45"/>
                  </a:lnTo>
                  <a:lnTo>
                    <a:pt x="152" y="42"/>
                  </a:lnTo>
                  <a:lnTo>
                    <a:pt x="152" y="39"/>
                  </a:lnTo>
                  <a:lnTo>
                    <a:pt x="152" y="39"/>
                  </a:lnTo>
                  <a:lnTo>
                    <a:pt x="152" y="36"/>
                  </a:lnTo>
                  <a:lnTo>
                    <a:pt x="152" y="36"/>
                  </a:lnTo>
                  <a:lnTo>
                    <a:pt x="152" y="33"/>
                  </a:lnTo>
                  <a:lnTo>
                    <a:pt x="152" y="33"/>
                  </a:lnTo>
                  <a:lnTo>
                    <a:pt x="152" y="30"/>
                  </a:lnTo>
                  <a:lnTo>
                    <a:pt x="152" y="30"/>
                  </a:lnTo>
                  <a:lnTo>
                    <a:pt x="149" y="27"/>
                  </a:lnTo>
                  <a:lnTo>
                    <a:pt x="149" y="27"/>
                  </a:lnTo>
                  <a:lnTo>
                    <a:pt x="149" y="24"/>
                  </a:lnTo>
                  <a:lnTo>
                    <a:pt x="149" y="24"/>
                  </a:lnTo>
                  <a:lnTo>
                    <a:pt x="146" y="21"/>
                  </a:lnTo>
                  <a:lnTo>
                    <a:pt x="146" y="21"/>
                  </a:lnTo>
                  <a:lnTo>
                    <a:pt x="146" y="18"/>
                  </a:lnTo>
                  <a:lnTo>
                    <a:pt x="143" y="18"/>
                  </a:lnTo>
                  <a:lnTo>
                    <a:pt x="143" y="18"/>
                  </a:lnTo>
                  <a:lnTo>
                    <a:pt x="140" y="18"/>
                  </a:lnTo>
                  <a:lnTo>
                    <a:pt x="140" y="15"/>
                  </a:lnTo>
                  <a:lnTo>
                    <a:pt x="137" y="15"/>
                  </a:lnTo>
                  <a:lnTo>
                    <a:pt x="137" y="15"/>
                  </a:lnTo>
                  <a:lnTo>
                    <a:pt x="137" y="15"/>
                  </a:lnTo>
                  <a:lnTo>
                    <a:pt x="134" y="15"/>
                  </a:lnTo>
                  <a:lnTo>
                    <a:pt x="134" y="15"/>
                  </a:lnTo>
                  <a:lnTo>
                    <a:pt x="6" y="0"/>
                  </a:lnTo>
                  <a:lnTo>
                    <a:pt x="6" y="0"/>
                  </a:lnTo>
                  <a:lnTo>
                    <a:pt x="9" y="0"/>
                  </a:lnTo>
                  <a:lnTo>
                    <a:pt x="9" y="0"/>
                  </a:lnTo>
                  <a:lnTo>
                    <a:pt x="12" y="0"/>
                  </a:lnTo>
                  <a:lnTo>
                    <a:pt x="12" y="0"/>
                  </a:lnTo>
                  <a:lnTo>
                    <a:pt x="15" y="3"/>
                  </a:lnTo>
                  <a:lnTo>
                    <a:pt x="15" y="3"/>
                  </a:lnTo>
                  <a:lnTo>
                    <a:pt x="18" y="3"/>
                  </a:lnTo>
                  <a:lnTo>
                    <a:pt x="18" y="6"/>
                  </a:lnTo>
                  <a:lnTo>
                    <a:pt x="18" y="6"/>
                  </a:lnTo>
                  <a:lnTo>
                    <a:pt x="21" y="6"/>
                  </a:lnTo>
                  <a:lnTo>
                    <a:pt x="21" y="9"/>
                  </a:lnTo>
                  <a:lnTo>
                    <a:pt x="21" y="9"/>
                  </a:lnTo>
                  <a:lnTo>
                    <a:pt x="24" y="12"/>
                  </a:lnTo>
                  <a:lnTo>
                    <a:pt x="24" y="12"/>
                  </a:lnTo>
                  <a:lnTo>
                    <a:pt x="24" y="15"/>
                  </a:lnTo>
                  <a:lnTo>
                    <a:pt x="24" y="15"/>
                  </a:lnTo>
                  <a:lnTo>
                    <a:pt x="24" y="18"/>
                  </a:lnTo>
                  <a:lnTo>
                    <a:pt x="24" y="18"/>
                  </a:lnTo>
                  <a:lnTo>
                    <a:pt x="27" y="21"/>
                  </a:lnTo>
                  <a:lnTo>
                    <a:pt x="27" y="24"/>
                  </a:lnTo>
                  <a:lnTo>
                    <a:pt x="27" y="24"/>
                  </a:lnTo>
                  <a:lnTo>
                    <a:pt x="27" y="27"/>
                  </a:lnTo>
                  <a:lnTo>
                    <a:pt x="27" y="27"/>
                  </a:lnTo>
                  <a:lnTo>
                    <a:pt x="27" y="30"/>
                  </a:lnTo>
                  <a:lnTo>
                    <a:pt x="24" y="30"/>
                  </a:lnTo>
                  <a:lnTo>
                    <a:pt x="24" y="33"/>
                  </a:lnTo>
                  <a:lnTo>
                    <a:pt x="24" y="36"/>
                  </a:lnTo>
                  <a:lnTo>
                    <a:pt x="24" y="36"/>
                  </a:lnTo>
                  <a:lnTo>
                    <a:pt x="24" y="39"/>
                  </a:lnTo>
                  <a:lnTo>
                    <a:pt x="24" y="39"/>
                  </a:lnTo>
                  <a:lnTo>
                    <a:pt x="21" y="42"/>
                  </a:lnTo>
                  <a:lnTo>
                    <a:pt x="21" y="42"/>
                  </a:lnTo>
                  <a:lnTo>
                    <a:pt x="21" y="45"/>
                  </a:lnTo>
                  <a:lnTo>
                    <a:pt x="18" y="45"/>
                  </a:lnTo>
                  <a:lnTo>
                    <a:pt x="18" y="45"/>
                  </a:lnTo>
                  <a:lnTo>
                    <a:pt x="18" y="48"/>
                  </a:lnTo>
                  <a:lnTo>
                    <a:pt x="15" y="48"/>
                  </a:lnTo>
                  <a:lnTo>
                    <a:pt x="15" y="48"/>
                  </a:lnTo>
                  <a:lnTo>
                    <a:pt x="12" y="51"/>
                  </a:lnTo>
                  <a:lnTo>
                    <a:pt x="12" y="51"/>
                  </a:lnTo>
                  <a:lnTo>
                    <a:pt x="9" y="51"/>
                  </a:lnTo>
                  <a:lnTo>
                    <a:pt x="9" y="51"/>
                  </a:lnTo>
                  <a:lnTo>
                    <a:pt x="9" y="54"/>
                  </a:lnTo>
                  <a:lnTo>
                    <a:pt x="6" y="54"/>
                  </a:lnTo>
                  <a:lnTo>
                    <a:pt x="6" y="54"/>
                  </a:lnTo>
                  <a:lnTo>
                    <a:pt x="3" y="54"/>
                  </a:lnTo>
                  <a:lnTo>
                    <a:pt x="3" y="54"/>
                  </a:lnTo>
                  <a:lnTo>
                    <a:pt x="0" y="54"/>
                  </a:lnTo>
                  <a:lnTo>
                    <a:pt x="128" y="6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Oval 103"/>
            <p:cNvSpPr>
              <a:spLocks noChangeArrowheads="1"/>
            </p:cNvSpPr>
            <p:nvPr/>
          </p:nvSpPr>
          <p:spPr bwMode="auto">
            <a:xfrm>
              <a:off x="3038475" y="3660775"/>
              <a:ext cx="508000" cy="508000"/>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4"/>
            <p:cNvSpPr>
              <a:spLocks/>
            </p:cNvSpPr>
            <p:nvPr/>
          </p:nvSpPr>
          <p:spPr bwMode="auto">
            <a:xfrm>
              <a:off x="2776538" y="3978275"/>
              <a:ext cx="442913" cy="404813"/>
            </a:xfrm>
            <a:custGeom>
              <a:avLst/>
              <a:gdLst>
                <a:gd name="T0" fmla="*/ 273 w 279"/>
                <a:gd name="T1" fmla="*/ 45 h 255"/>
                <a:gd name="T2" fmla="*/ 276 w 279"/>
                <a:gd name="T3" fmla="*/ 42 h 255"/>
                <a:gd name="T4" fmla="*/ 276 w 279"/>
                <a:gd name="T5" fmla="*/ 39 h 255"/>
                <a:gd name="T6" fmla="*/ 279 w 279"/>
                <a:gd name="T7" fmla="*/ 39 h 255"/>
                <a:gd name="T8" fmla="*/ 279 w 279"/>
                <a:gd name="T9" fmla="*/ 36 h 255"/>
                <a:gd name="T10" fmla="*/ 279 w 279"/>
                <a:gd name="T11" fmla="*/ 33 h 255"/>
                <a:gd name="T12" fmla="*/ 279 w 279"/>
                <a:gd name="T13" fmla="*/ 30 h 255"/>
                <a:gd name="T14" fmla="*/ 279 w 279"/>
                <a:gd name="T15" fmla="*/ 27 h 255"/>
                <a:gd name="T16" fmla="*/ 276 w 279"/>
                <a:gd name="T17" fmla="*/ 24 h 255"/>
                <a:gd name="T18" fmla="*/ 276 w 279"/>
                <a:gd name="T19" fmla="*/ 18 h 255"/>
                <a:gd name="T20" fmla="*/ 273 w 279"/>
                <a:gd name="T21" fmla="*/ 15 h 255"/>
                <a:gd name="T22" fmla="*/ 273 w 279"/>
                <a:gd name="T23" fmla="*/ 15 h 255"/>
                <a:gd name="T24" fmla="*/ 270 w 279"/>
                <a:gd name="T25" fmla="*/ 12 h 255"/>
                <a:gd name="T26" fmla="*/ 267 w 279"/>
                <a:gd name="T27" fmla="*/ 9 h 255"/>
                <a:gd name="T28" fmla="*/ 264 w 279"/>
                <a:gd name="T29" fmla="*/ 6 h 255"/>
                <a:gd name="T30" fmla="*/ 261 w 279"/>
                <a:gd name="T31" fmla="*/ 6 h 255"/>
                <a:gd name="T32" fmla="*/ 258 w 279"/>
                <a:gd name="T33" fmla="*/ 3 h 255"/>
                <a:gd name="T34" fmla="*/ 255 w 279"/>
                <a:gd name="T35" fmla="*/ 3 h 255"/>
                <a:gd name="T36" fmla="*/ 252 w 279"/>
                <a:gd name="T37" fmla="*/ 0 h 255"/>
                <a:gd name="T38" fmla="*/ 249 w 279"/>
                <a:gd name="T39" fmla="*/ 0 h 255"/>
                <a:gd name="T40" fmla="*/ 246 w 279"/>
                <a:gd name="T41" fmla="*/ 0 h 255"/>
                <a:gd name="T42" fmla="*/ 243 w 279"/>
                <a:gd name="T43" fmla="*/ 3 h 255"/>
                <a:gd name="T44" fmla="*/ 240 w 279"/>
                <a:gd name="T45" fmla="*/ 3 h 255"/>
                <a:gd name="T46" fmla="*/ 240 w 279"/>
                <a:gd name="T47" fmla="*/ 3 h 255"/>
                <a:gd name="T48" fmla="*/ 237 w 279"/>
                <a:gd name="T49" fmla="*/ 6 h 255"/>
                <a:gd name="T50" fmla="*/ 0 w 279"/>
                <a:gd name="T51" fmla="*/ 213 h 255"/>
                <a:gd name="T52" fmla="*/ 3 w 279"/>
                <a:gd name="T53" fmla="*/ 213 h 255"/>
                <a:gd name="T54" fmla="*/ 6 w 279"/>
                <a:gd name="T55" fmla="*/ 210 h 255"/>
                <a:gd name="T56" fmla="*/ 9 w 279"/>
                <a:gd name="T57" fmla="*/ 210 h 255"/>
                <a:gd name="T58" fmla="*/ 12 w 279"/>
                <a:gd name="T59" fmla="*/ 210 h 255"/>
                <a:gd name="T60" fmla="*/ 15 w 279"/>
                <a:gd name="T61" fmla="*/ 210 h 255"/>
                <a:gd name="T62" fmla="*/ 18 w 279"/>
                <a:gd name="T63" fmla="*/ 210 h 255"/>
                <a:gd name="T64" fmla="*/ 21 w 279"/>
                <a:gd name="T65" fmla="*/ 213 h 255"/>
                <a:gd name="T66" fmla="*/ 24 w 279"/>
                <a:gd name="T67" fmla="*/ 213 h 255"/>
                <a:gd name="T68" fmla="*/ 27 w 279"/>
                <a:gd name="T69" fmla="*/ 216 h 255"/>
                <a:gd name="T70" fmla="*/ 30 w 279"/>
                <a:gd name="T71" fmla="*/ 216 h 255"/>
                <a:gd name="T72" fmla="*/ 33 w 279"/>
                <a:gd name="T73" fmla="*/ 219 h 255"/>
                <a:gd name="T74" fmla="*/ 36 w 279"/>
                <a:gd name="T75" fmla="*/ 222 h 255"/>
                <a:gd name="T76" fmla="*/ 36 w 279"/>
                <a:gd name="T77" fmla="*/ 225 h 255"/>
                <a:gd name="T78" fmla="*/ 39 w 279"/>
                <a:gd name="T79" fmla="*/ 228 h 255"/>
                <a:gd name="T80" fmla="*/ 39 w 279"/>
                <a:gd name="T81" fmla="*/ 231 h 255"/>
                <a:gd name="T82" fmla="*/ 42 w 279"/>
                <a:gd name="T83" fmla="*/ 234 h 255"/>
                <a:gd name="T84" fmla="*/ 42 w 279"/>
                <a:gd name="T85" fmla="*/ 237 h 255"/>
                <a:gd name="T86" fmla="*/ 42 w 279"/>
                <a:gd name="T87" fmla="*/ 240 h 255"/>
                <a:gd name="T88" fmla="*/ 42 w 279"/>
                <a:gd name="T89" fmla="*/ 243 h 255"/>
                <a:gd name="T90" fmla="*/ 42 w 279"/>
                <a:gd name="T91" fmla="*/ 246 h 255"/>
                <a:gd name="T92" fmla="*/ 42 w 279"/>
                <a:gd name="T93" fmla="*/ 249 h 255"/>
                <a:gd name="T94" fmla="*/ 39 w 279"/>
                <a:gd name="T95" fmla="*/ 252 h 255"/>
                <a:gd name="T96" fmla="*/ 39 w 279"/>
                <a:gd name="T97" fmla="*/ 255 h 255"/>
                <a:gd name="T98" fmla="*/ 36 w 279"/>
                <a:gd name="T9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9" h="255">
                  <a:moveTo>
                    <a:pt x="273" y="45"/>
                  </a:moveTo>
                  <a:lnTo>
                    <a:pt x="273" y="45"/>
                  </a:lnTo>
                  <a:lnTo>
                    <a:pt x="273" y="45"/>
                  </a:lnTo>
                  <a:lnTo>
                    <a:pt x="276" y="42"/>
                  </a:lnTo>
                  <a:lnTo>
                    <a:pt x="276" y="42"/>
                  </a:lnTo>
                  <a:lnTo>
                    <a:pt x="276" y="39"/>
                  </a:lnTo>
                  <a:lnTo>
                    <a:pt x="276" y="39"/>
                  </a:lnTo>
                  <a:lnTo>
                    <a:pt x="279" y="39"/>
                  </a:lnTo>
                  <a:lnTo>
                    <a:pt x="279" y="36"/>
                  </a:lnTo>
                  <a:lnTo>
                    <a:pt x="279" y="36"/>
                  </a:lnTo>
                  <a:lnTo>
                    <a:pt x="279" y="33"/>
                  </a:lnTo>
                  <a:lnTo>
                    <a:pt x="279" y="33"/>
                  </a:lnTo>
                  <a:lnTo>
                    <a:pt x="279" y="30"/>
                  </a:lnTo>
                  <a:lnTo>
                    <a:pt x="279" y="30"/>
                  </a:lnTo>
                  <a:lnTo>
                    <a:pt x="279" y="27"/>
                  </a:lnTo>
                  <a:lnTo>
                    <a:pt x="279" y="27"/>
                  </a:lnTo>
                  <a:lnTo>
                    <a:pt x="276" y="24"/>
                  </a:lnTo>
                  <a:lnTo>
                    <a:pt x="276" y="24"/>
                  </a:lnTo>
                  <a:lnTo>
                    <a:pt x="276" y="21"/>
                  </a:lnTo>
                  <a:lnTo>
                    <a:pt x="276" y="18"/>
                  </a:lnTo>
                  <a:lnTo>
                    <a:pt x="276" y="18"/>
                  </a:lnTo>
                  <a:lnTo>
                    <a:pt x="273" y="15"/>
                  </a:lnTo>
                  <a:lnTo>
                    <a:pt x="273" y="15"/>
                  </a:lnTo>
                  <a:lnTo>
                    <a:pt x="273" y="15"/>
                  </a:lnTo>
                  <a:lnTo>
                    <a:pt x="270" y="12"/>
                  </a:lnTo>
                  <a:lnTo>
                    <a:pt x="270" y="12"/>
                  </a:lnTo>
                  <a:lnTo>
                    <a:pt x="270" y="9"/>
                  </a:lnTo>
                  <a:lnTo>
                    <a:pt x="267" y="9"/>
                  </a:lnTo>
                  <a:lnTo>
                    <a:pt x="267" y="9"/>
                  </a:lnTo>
                  <a:lnTo>
                    <a:pt x="264" y="6"/>
                  </a:lnTo>
                  <a:lnTo>
                    <a:pt x="264" y="6"/>
                  </a:lnTo>
                  <a:lnTo>
                    <a:pt x="261" y="6"/>
                  </a:lnTo>
                  <a:lnTo>
                    <a:pt x="261" y="3"/>
                  </a:lnTo>
                  <a:lnTo>
                    <a:pt x="258" y="3"/>
                  </a:lnTo>
                  <a:lnTo>
                    <a:pt x="258" y="3"/>
                  </a:lnTo>
                  <a:lnTo>
                    <a:pt x="255" y="3"/>
                  </a:lnTo>
                  <a:lnTo>
                    <a:pt x="255" y="3"/>
                  </a:lnTo>
                  <a:lnTo>
                    <a:pt x="252" y="0"/>
                  </a:lnTo>
                  <a:lnTo>
                    <a:pt x="252" y="0"/>
                  </a:lnTo>
                  <a:lnTo>
                    <a:pt x="249" y="0"/>
                  </a:lnTo>
                  <a:lnTo>
                    <a:pt x="249" y="0"/>
                  </a:lnTo>
                  <a:lnTo>
                    <a:pt x="246" y="0"/>
                  </a:lnTo>
                  <a:lnTo>
                    <a:pt x="246" y="0"/>
                  </a:lnTo>
                  <a:lnTo>
                    <a:pt x="243" y="3"/>
                  </a:lnTo>
                  <a:lnTo>
                    <a:pt x="243" y="3"/>
                  </a:lnTo>
                  <a:lnTo>
                    <a:pt x="240" y="3"/>
                  </a:lnTo>
                  <a:lnTo>
                    <a:pt x="240" y="3"/>
                  </a:lnTo>
                  <a:lnTo>
                    <a:pt x="240" y="3"/>
                  </a:lnTo>
                  <a:lnTo>
                    <a:pt x="237" y="6"/>
                  </a:lnTo>
                  <a:lnTo>
                    <a:pt x="237" y="6"/>
                  </a:lnTo>
                  <a:lnTo>
                    <a:pt x="0" y="213"/>
                  </a:lnTo>
                  <a:lnTo>
                    <a:pt x="0" y="213"/>
                  </a:lnTo>
                  <a:lnTo>
                    <a:pt x="3" y="213"/>
                  </a:lnTo>
                  <a:lnTo>
                    <a:pt x="3" y="213"/>
                  </a:lnTo>
                  <a:lnTo>
                    <a:pt x="3" y="210"/>
                  </a:lnTo>
                  <a:lnTo>
                    <a:pt x="6" y="210"/>
                  </a:lnTo>
                  <a:lnTo>
                    <a:pt x="6" y="210"/>
                  </a:lnTo>
                  <a:lnTo>
                    <a:pt x="9" y="210"/>
                  </a:lnTo>
                  <a:lnTo>
                    <a:pt x="9" y="210"/>
                  </a:lnTo>
                  <a:lnTo>
                    <a:pt x="12" y="210"/>
                  </a:lnTo>
                  <a:lnTo>
                    <a:pt x="12" y="210"/>
                  </a:lnTo>
                  <a:lnTo>
                    <a:pt x="15" y="210"/>
                  </a:lnTo>
                  <a:lnTo>
                    <a:pt x="15" y="210"/>
                  </a:lnTo>
                  <a:lnTo>
                    <a:pt x="18" y="210"/>
                  </a:lnTo>
                  <a:lnTo>
                    <a:pt x="18" y="210"/>
                  </a:lnTo>
                  <a:lnTo>
                    <a:pt x="21" y="213"/>
                  </a:lnTo>
                  <a:lnTo>
                    <a:pt x="21" y="213"/>
                  </a:lnTo>
                  <a:lnTo>
                    <a:pt x="24" y="213"/>
                  </a:lnTo>
                  <a:lnTo>
                    <a:pt x="24" y="213"/>
                  </a:lnTo>
                  <a:lnTo>
                    <a:pt x="27" y="216"/>
                  </a:lnTo>
                  <a:lnTo>
                    <a:pt x="27" y="216"/>
                  </a:lnTo>
                  <a:lnTo>
                    <a:pt x="30" y="216"/>
                  </a:lnTo>
                  <a:lnTo>
                    <a:pt x="30" y="219"/>
                  </a:lnTo>
                  <a:lnTo>
                    <a:pt x="33" y="219"/>
                  </a:lnTo>
                  <a:lnTo>
                    <a:pt x="33" y="219"/>
                  </a:lnTo>
                  <a:lnTo>
                    <a:pt x="36" y="222"/>
                  </a:lnTo>
                  <a:lnTo>
                    <a:pt x="36" y="222"/>
                  </a:lnTo>
                  <a:lnTo>
                    <a:pt x="36" y="225"/>
                  </a:lnTo>
                  <a:lnTo>
                    <a:pt x="39" y="225"/>
                  </a:lnTo>
                  <a:lnTo>
                    <a:pt x="39" y="228"/>
                  </a:lnTo>
                  <a:lnTo>
                    <a:pt x="39" y="228"/>
                  </a:lnTo>
                  <a:lnTo>
                    <a:pt x="39" y="231"/>
                  </a:lnTo>
                  <a:lnTo>
                    <a:pt x="42" y="231"/>
                  </a:lnTo>
                  <a:lnTo>
                    <a:pt x="42" y="234"/>
                  </a:lnTo>
                  <a:lnTo>
                    <a:pt x="42" y="234"/>
                  </a:lnTo>
                  <a:lnTo>
                    <a:pt x="42" y="237"/>
                  </a:lnTo>
                  <a:lnTo>
                    <a:pt x="42" y="237"/>
                  </a:lnTo>
                  <a:lnTo>
                    <a:pt x="42" y="240"/>
                  </a:lnTo>
                  <a:lnTo>
                    <a:pt x="42" y="243"/>
                  </a:lnTo>
                  <a:lnTo>
                    <a:pt x="42" y="243"/>
                  </a:lnTo>
                  <a:lnTo>
                    <a:pt x="42" y="246"/>
                  </a:lnTo>
                  <a:lnTo>
                    <a:pt x="42" y="246"/>
                  </a:lnTo>
                  <a:lnTo>
                    <a:pt x="42" y="246"/>
                  </a:lnTo>
                  <a:lnTo>
                    <a:pt x="42" y="249"/>
                  </a:lnTo>
                  <a:lnTo>
                    <a:pt x="42" y="249"/>
                  </a:lnTo>
                  <a:lnTo>
                    <a:pt x="39" y="252"/>
                  </a:lnTo>
                  <a:lnTo>
                    <a:pt x="39" y="252"/>
                  </a:lnTo>
                  <a:lnTo>
                    <a:pt x="39" y="255"/>
                  </a:lnTo>
                  <a:lnTo>
                    <a:pt x="39" y="255"/>
                  </a:lnTo>
                  <a:lnTo>
                    <a:pt x="36" y="255"/>
                  </a:lnTo>
                  <a:lnTo>
                    <a:pt x="273"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5"/>
            <p:cNvSpPr>
              <a:spLocks/>
            </p:cNvSpPr>
            <p:nvPr/>
          </p:nvSpPr>
          <p:spPr bwMode="auto">
            <a:xfrm>
              <a:off x="3494088" y="3978275"/>
              <a:ext cx="674688" cy="371475"/>
            </a:xfrm>
            <a:custGeom>
              <a:avLst/>
              <a:gdLst>
                <a:gd name="T0" fmla="*/ 24 w 425"/>
                <a:gd name="T1" fmla="*/ 0 h 234"/>
                <a:gd name="T2" fmla="*/ 24 w 425"/>
                <a:gd name="T3" fmla="*/ 0 h 234"/>
                <a:gd name="T4" fmla="*/ 21 w 425"/>
                <a:gd name="T5" fmla="*/ 0 h 234"/>
                <a:gd name="T6" fmla="*/ 21 w 425"/>
                <a:gd name="T7" fmla="*/ 3 h 234"/>
                <a:gd name="T8" fmla="*/ 21 w 425"/>
                <a:gd name="T9" fmla="*/ 3 h 234"/>
                <a:gd name="T10" fmla="*/ 18 w 425"/>
                <a:gd name="T11" fmla="*/ 3 h 234"/>
                <a:gd name="T12" fmla="*/ 18 w 425"/>
                <a:gd name="T13" fmla="*/ 6 h 234"/>
                <a:gd name="T14" fmla="*/ 15 w 425"/>
                <a:gd name="T15" fmla="*/ 9 h 234"/>
                <a:gd name="T16" fmla="*/ 15 w 425"/>
                <a:gd name="T17" fmla="*/ 12 h 234"/>
                <a:gd name="T18" fmla="*/ 12 w 425"/>
                <a:gd name="T19" fmla="*/ 15 h 234"/>
                <a:gd name="T20" fmla="*/ 9 w 425"/>
                <a:gd name="T21" fmla="*/ 18 h 234"/>
                <a:gd name="T22" fmla="*/ 9 w 425"/>
                <a:gd name="T23" fmla="*/ 21 h 234"/>
                <a:gd name="T24" fmla="*/ 6 w 425"/>
                <a:gd name="T25" fmla="*/ 24 h 234"/>
                <a:gd name="T26" fmla="*/ 6 w 425"/>
                <a:gd name="T27" fmla="*/ 27 h 234"/>
                <a:gd name="T28" fmla="*/ 6 w 425"/>
                <a:gd name="T29" fmla="*/ 30 h 234"/>
                <a:gd name="T30" fmla="*/ 3 w 425"/>
                <a:gd name="T31" fmla="*/ 33 h 234"/>
                <a:gd name="T32" fmla="*/ 3 w 425"/>
                <a:gd name="T33" fmla="*/ 36 h 234"/>
                <a:gd name="T34" fmla="*/ 3 w 425"/>
                <a:gd name="T35" fmla="*/ 39 h 234"/>
                <a:gd name="T36" fmla="*/ 0 w 425"/>
                <a:gd name="T37" fmla="*/ 39 h 234"/>
                <a:gd name="T38" fmla="*/ 0 w 425"/>
                <a:gd name="T39" fmla="*/ 42 h 234"/>
                <a:gd name="T40" fmla="*/ 0 w 425"/>
                <a:gd name="T41" fmla="*/ 45 h 234"/>
                <a:gd name="T42" fmla="*/ 0 w 425"/>
                <a:gd name="T43" fmla="*/ 45 h 234"/>
                <a:gd name="T44" fmla="*/ 0 w 425"/>
                <a:gd name="T45" fmla="*/ 48 h 234"/>
                <a:gd name="T46" fmla="*/ 3 w 425"/>
                <a:gd name="T47" fmla="*/ 48 h 234"/>
                <a:gd name="T48" fmla="*/ 3 w 425"/>
                <a:gd name="T49" fmla="*/ 48 h 234"/>
                <a:gd name="T50" fmla="*/ 401 w 425"/>
                <a:gd name="T51" fmla="*/ 234 h 234"/>
                <a:gd name="T52" fmla="*/ 401 w 425"/>
                <a:gd name="T53" fmla="*/ 234 h 234"/>
                <a:gd name="T54" fmla="*/ 401 w 425"/>
                <a:gd name="T55" fmla="*/ 231 h 234"/>
                <a:gd name="T56" fmla="*/ 401 w 425"/>
                <a:gd name="T57" fmla="*/ 231 h 234"/>
                <a:gd name="T58" fmla="*/ 401 w 425"/>
                <a:gd name="T59" fmla="*/ 228 h 234"/>
                <a:gd name="T60" fmla="*/ 401 w 425"/>
                <a:gd name="T61" fmla="*/ 225 h 234"/>
                <a:gd name="T62" fmla="*/ 401 w 425"/>
                <a:gd name="T63" fmla="*/ 225 h 234"/>
                <a:gd name="T64" fmla="*/ 401 w 425"/>
                <a:gd name="T65" fmla="*/ 222 h 234"/>
                <a:gd name="T66" fmla="*/ 404 w 425"/>
                <a:gd name="T67" fmla="*/ 219 h 234"/>
                <a:gd name="T68" fmla="*/ 404 w 425"/>
                <a:gd name="T69" fmla="*/ 216 h 234"/>
                <a:gd name="T70" fmla="*/ 404 w 425"/>
                <a:gd name="T71" fmla="*/ 213 h 234"/>
                <a:gd name="T72" fmla="*/ 407 w 425"/>
                <a:gd name="T73" fmla="*/ 210 h 234"/>
                <a:gd name="T74" fmla="*/ 407 w 425"/>
                <a:gd name="T75" fmla="*/ 207 h 234"/>
                <a:gd name="T76" fmla="*/ 410 w 425"/>
                <a:gd name="T77" fmla="*/ 204 h 234"/>
                <a:gd name="T78" fmla="*/ 410 w 425"/>
                <a:gd name="T79" fmla="*/ 201 h 234"/>
                <a:gd name="T80" fmla="*/ 413 w 425"/>
                <a:gd name="T81" fmla="*/ 198 h 234"/>
                <a:gd name="T82" fmla="*/ 413 w 425"/>
                <a:gd name="T83" fmla="*/ 195 h 234"/>
                <a:gd name="T84" fmla="*/ 416 w 425"/>
                <a:gd name="T85" fmla="*/ 192 h 234"/>
                <a:gd name="T86" fmla="*/ 416 w 425"/>
                <a:gd name="T87" fmla="*/ 189 h 234"/>
                <a:gd name="T88" fmla="*/ 419 w 425"/>
                <a:gd name="T89" fmla="*/ 189 h 234"/>
                <a:gd name="T90" fmla="*/ 419 w 425"/>
                <a:gd name="T91" fmla="*/ 186 h 234"/>
                <a:gd name="T92" fmla="*/ 422 w 425"/>
                <a:gd name="T93" fmla="*/ 186 h 234"/>
                <a:gd name="T94" fmla="*/ 422 w 425"/>
                <a:gd name="T95" fmla="*/ 186 h 234"/>
                <a:gd name="T96" fmla="*/ 422 w 425"/>
                <a:gd name="T97" fmla="*/ 186 h 234"/>
                <a:gd name="T98" fmla="*/ 425 w 425"/>
                <a:gd name="T99" fmla="*/ 1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5" h="234">
                  <a:moveTo>
                    <a:pt x="24" y="0"/>
                  </a:moveTo>
                  <a:lnTo>
                    <a:pt x="24" y="0"/>
                  </a:lnTo>
                  <a:lnTo>
                    <a:pt x="24" y="0"/>
                  </a:lnTo>
                  <a:lnTo>
                    <a:pt x="24" y="0"/>
                  </a:lnTo>
                  <a:lnTo>
                    <a:pt x="24" y="0"/>
                  </a:lnTo>
                  <a:lnTo>
                    <a:pt x="21" y="0"/>
                  </a:lnTo>
                  <a:lnTo>
                    <a:pt x="21" y="0"/>
                  </a:lnTo>
                  <a:lnTo>
                    <a:pt x="21" y="3"/>
                  </a:lnTo>
                  <a:lnTo>
                    <a:pt x="21" y="3"/>
                  </a:lnTo>
                  <a:lnTo>
                    <a:pt x="21" y="3"/>
                  </a:lnTo>
                  <a:lnTo>
                    <a:pt x="18" y="3"/>
                  </a:lnTo>
                  <a:lnTo>
                    <a:pt x="18" y="3"/>
                  </a:lnTo>
                  <a:lnTo>
                    <a:pt x="18" y="6"/>
                  </a:lnTo>
                  <a:lnTo>
                    <a:pt x="18" y="6"/>
                  </a:lnTo>
                  <a:lnTo>
                    <a:pt x="15" y="6"/>
                  </a:lnTo>
                  <a:lnTo>
                    <a:pt x="15" y="9"/>
                  </a:lnTo>
                  <a:lnTo>
                    <a:pt x="15" y="9"/>
                  </a:lnTo>
                  <a:lnTo>
                    <a:pt x="15" y="12"/>
                  </a:lnTo>
                  <a:lnTo>
                    <a:pt x="12" y="12"/>
                  </a:lnTo>
                  <a:lnTo>
                    <a:pt x="12" y="15"/>
                  </a:lnTo>
                  <a:lnTo>
                    <a:pt x="12" y="15"/>
                  </a:lnTo>
                  <a:lnTo>
                    <a:pt x="9" y="18"/>
                  </a:lnTo>
                  <a:lnTo>
                    <a:pt x="9" y="18"/>
                  </a:lnTo>
                  <a:lnTo>
                    <a:pt x="9" y="21"/>
                  </a:lnTo>
                  <a:lnTo>
                    <a:pt x="9" y="21"/>
                  </a:lnTo>
                  <a:lnTo>
                    <a:pt x="6" y="24"/>
                  </a:lnTo>
                  <a:lnTo>
                    <a:pt x="6" y="24"/>
                  </a:lnTo>
                  <a:lnTo>
                    <a:pt x="6" y="27"/>
                  </a:lnTo>
                  <a:lnTo>
                    <a:pt x="6" y="27"/>
                  </a:lnTo>
                  <a:lnTo>
                    <a:pt x="6" y="30"/>
                  </a:lnTo>
                  <a:lnTo>
                    <a:pt x="3" y="30"/>
                  </a:lnTo>
                  <a:lnTo>
                    <a:pt x="3" y="33"/>
                  </a:lnTo>
                  <a:lnTo>
                    <a:pt x="3" y="33"/>
                  </a:lnTo>
                  <a:lnTo>
                    <a:pt x="3" y="36"/>
                  </a:lnTo>
                  <a:lnTo>
                    <a:pt x="3" y="36"/>
                  </a:lnTo>
                  <a:lnTo>
                    <a:pt x="3" y="39"/>
                  </a:lnTo>
                  <a:lnTo>
                    <a:pt x="3" y="39"/>
                  </a:lnTo>
                  <a:lnTo>
                    <a:pt x="0" y="39"/>
                  </a:lnTo>
                  <a:lnTo>
                    <a:pt x="0" y="42"/>
                  </a:lnTo>
                  <a:lnTo>
                    <a:pt x="0" y="42"/>
                  </a:lnTo>
                  <a:lnTo>
                    <a:pt x="0" y="42"/>
                  </a:lnTo>
                  <a:lnTo>
                    <a:pt x="0" y="45"/>
                  </a:lnTo>
                  <a:lnTo>
                    <a:pt x="0" y="45"/>
                  </a:lnTo>
                  <a:lnTo>
                    <a:pt x="0" y="45"/>
                  </a:lnTo>
                  <a:lnTo>
                    <a:pt x="0" y="48"/>
                  </a:lnTo>
                  <a:lnTo>
                    <a:pt x="0" y="48"/>
                  </a:lnTo>
                  <a:lnTo>
                    <a:pt x="0" y="48"/>
                  </a:lnTo>
                  <a:lnTo>
                    <a:pt x="3" y="48"/>
                  </a:lnTo>
                  <a:lnTo>
                    <a:pt x="3" y="48"/>
                  </a:lnTo>
                  <a:lnTo>
                    <a:pt x="3" y="48"/>
                  </a:lnTo>
                  <a:lnTo>
                    <a:pt x="401" y="234"/>
                  </a:lnTo>
                  <a:lnTo>
                    <a:pt x="401" y="234"/>
                  </a:lnTo>
                  <a:lnTo>
                    <a:pt x="401" y="234"/>
                  </a:lnTo>
                  <a:lnTo>
                    <a:pt x="401" y="234"/>
                  </a:lnTo>
                  <a:lnTo>
                    <a:pt x="401" y="231"/>
                  </a:lnTo>
                  <a:lnTo>
                    <a:pt x="401" y="231"/>
                  </a:lnTo>
                  <a:lnTo>
                    <a:pt x="401" y="231"/>
                  </a:lnTo>
                  <a:lnTo>
                    <a:pt x="401" y="231"/>
                  </a:lnTo>
                  <a:lnTo>
                    <a:pt x="401" y="228"/>
                  </a:lnTo>
                  <a:lnTo>
                    <a:pt x="401" y="228"/>
                  </a:lnTo>
                  <a:lnTo>
                    <a:pt x="401" y="228"/>
                  </a:lnTo>
                  <a:lnTo>
                    <a:pt x="401" y="225"/>
                  </a:lnTo>
                  <a:lnTo>
                    <a:pt x="401" y="225"/>
                  </a:lnTo>
                  <a:lnTo>
                    <a:pt x="401" y="225"/>
                  </a:lnTo>
                  <a:lnTo>
                    <a:pt x="401" y="222"/>
                  </a:lnTo>
                  <a:lnTo>
                    <a:pt x="401" y="222"/>
                  </a:lnTo>
                  <a:lnTo>
                    <a:pt x="404" y="219"/>
                  </a:lnTo>
                  <a:lnTo>
                    <a:pt x="404" y="219"/>
                  </a:lnTo>
                  <a:lnTo>
                    <a:pt x="404" y="216"/>
                  </a:lnTo>
                  <a:lnTo>
                    <a:pt x="404" y="216"/>
                  </a:lnTo>
                  <a:lnTo>
                    <a:pt x="404" y="213"/>
                  </a:lnTo>
                  <a:lnTo>
                    <a:pt x="404" y="213"/>
                  </a:lnTo>
                  <a:lnTo>
                    <a:pt x="407" y="210"/>
                  </a:lnTo>
                  <a:lnTo>
                    <a:pt x="407" y="210"/>
                  </a:lnTo>
                  <a:lnTo>
                    <a:pt x="407" y="207"/>
                  </a:lnTo>
                  <a:lnTo>
                    <a:pt x="407" y="207"/>
                  </a:lnTo>
                  <a:lnTo>
                    <a:pt x="410" y="204"/>
                  </a:lnTo>
                  <a:lnTo>
                    <a:pt x="410" y="204"/>
                  </a:lnTo>
                  <a:lnTo>
                    <a:pt x="410" y="201"/>
                  </a:lnTo>
                  <a:lnTo>
                    <a:pt x="410" y="201"/>
                  </a:lnTo>
                  <a:lnTo>
                    <a:pt x="413" y="198"/>
                  </a:lnTo>
                  <a:lnTo>
                    <a:pt x="413" y="198"/>
                  </a:lnTo>
                  <a:lnTo>
                    <a:pt x="413" y="195"/>
                  </a:lnTo>
                  <a:lnTo>
                    <a:pt x="413" y="195"/>
                  </a:lnTo>
                  <a:lnTo>
                    <a:pt x="416" y="192"/>
                  </a:lnTo>
                  <a:lnTo>
                    <a:pt x="416" y="192"/>
                  </a:lnTo>
                  <a:lnTo>
                    <a:pt x="416" y="192"/>
                  </a:lnTo>
                  <a:lnTo>
                    <a:pt x="416" y="189"/>
                  </a:lnTo>
                  <a:lnTo>
                    <a:pt x="419" y="189"/>
                  </a:lnTo>
                  <a:lnTo>
                    <a:pt x="419" y="189"/>
                  </a:lnTo>
                  <a:lnTo>
                    <a:pt x="419" y="186"/>
                  </a:lnTo>
                  <a:lnTo>
                    <a:pt x="419" y="186"/>
                  </a:lnTo>
                  <a:lnTo>
                    <a:pt x="422" y="186"/>
                  </a:lnTo>
                  <a:lnTo>
                    <a:pt x="422" y="186"/>
                  </a:lnTo>
                  <a:lnTo>
                    <a:pt x="422" y="186"/>
                  </a:lnTo>
                  <a:lnTo>
                    <a:pt x="422" y="186"/>
                  </a:lnTo>
                  <a:lnTo>
                    <a:pt x="422" y="186"/>
                  </a:lnTo>
                  <a:lnTo>
                    <a:pt x="422" y="186"/>
                  </a:lnTo>
                  <a:lnTo>
                    <a:pt x="425" y="186"/>
                  </a:lnTo>
                  <a:lnTo>
                    <a:pt x="425" y="186"/>
                  </a:lnTo>
                  <a:lnTo>
                    <a:pt x="2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Oval 106"/>
            <p:cNvSpPr>
              <a:spLocks noChangeArrowheads="1"/>
            </p:cNvSpPr>
            <p:nvPr/>
          </p:nvSpPr>
          <p:spPr bwMode="auto">
            <a:xfrm>
              <a:off x="6497638" y="2454275"/>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7"/>
            <p:cNvSpPr>
              <a:spLocks/>
            </p:cNvSpPr>
            <p:nvPr/>
          </p:nvSpPr>
          <p:spPr bwMode="auto">
            <a:xfrm>
              <a:off x="6316663" y="2497138"/>
              <a:ext cx="257175" cy="207963"/>
            </a:xfrm>
            <a:custGeom>
              <a:avLst/>
              <a:gdLst>
                <a:gd name="T0" fmla="*/ 156 w 162"/>
                <a:gd name="T1" fmla="*/ 48 h 131"/>
                <a:gd name="T2" fmla="*/ 156 w 162"/>
                <a:gd name="T3" fmla="*/ 45 h 131"/>
                <a:gd name="T4" fmla="*/ 159 w 162"/>
                <a:gd name="T5" fmla="*/ 42 h 131"/>
                <a:gd name="T6" fmla="*/ 159 w 162"/>
                <a:gd name="T7" fmla="*/ 39 h 131"/>
                <a:gd name="T8" fmla="*/ 162 w 162"/>
                <a:gd name="T9" fmla="*/ 36 h 131"/>
                <a:gd name="T10" fmla="*/ 162 w 162"/>
                <a:gd name="T11" fmla="*/ 33 h 131"/>
                <a:gd name="T12" fmla="*/ 162 w 162"/>
                <a:gd name="T13" fmla="*/ 30 h 131"/>
                <a:gd name="T14" fmla="*/ 162 w 162"/>
                <a:gd name="T15" fmla="*/ 27 h 131"/>
                <a:gd name="T16" fmla="*/ 162 w 162"/>
                <a:gd name="T17" fmla="*/ 24 h 131"/>
                <a:gd name="T18" fmla="*/ 159 w 162"/>
                <a:gd name="T19" fmla="*/ 21 h 131"/>
                <a:gd name="T20" fmla="*/ 159 w 162"/>
                <a:gd name="T21" fmla="*/ 18 h 131"/>
                <a:gd name="T22" fmla="*/ 159 w 162"/>
                <a:gd name="T23" fmla="*/ 15 h 131"/>
                <a:gd name="T24" fmla="*/ 156 w 162"/>
                <a:gd name="T25" fmla="*/ 12 h 131"/>
                <a:gd name="T26" fmla="*/ 153 w 162"/>
                <a:gd name="T27" fmla="*/ 9 h 131"/>
                <a:gd name="T28" fmla="*/ 150 w 162"/>
                <a:gd name="T29" fmla="*/ 6 h 131"/>
                <a:gd name="T30" fmla="*/ 147 w 162"/>
                <a:gd name="T31" fmla="*/ 6 h 131"/>
                <a:gd name="T32" fmla="*/ 147 w 162"/>
                <a:gd name="T33" fmla="*/ 3 h 131"/>
                <a:gd name="T34" fmla="*/ 144 w 162"/>
                <a:gd name="T35" fmla="*/ 3 h 131"/>
                <a:gd name="T36" fmla="*/ 141 w 162"/>
                <a:gd name="T37" fmla="*/ 0 h 131"/>
                <a:gd name="T38" fmla="*/ 138 w 162"/>
                <a:gd name="T39" fmla="*/ 0 h 131"/>
                <a:gd name="T40" fmla="*/ 135 w 162"/>
                <a:gd name="T41" fmla="*/ 0 h 131"/>
                <a:gd name="T42" fmla="*/ 132 w 162"/>
                <a:gd name="T43" fmla="*/ 0 h 131"/>
                <a:gd name="T44" fmla="*/ 129 w 162"/>
                <a:gd name="T45" fmla="*/ 0 h 131"/>
                <a:gd name="T46" fmla="*/ 126 w 162"/>
                <a:gd name="T47" fmla="*/ 3 h 131"/>
                <a:gd name="T48" fmla="*/ 123 w 162"/>
                <a:gd name="T49" fmla="*/ 3 h 131"/>
                <a:gd name="T50" fmla="*/ 0 w 162"/>
                <a:gd name="T51" fmla="*/ 86 h 131"/>
                <a:gd name="T52" fmla="*/ 3 w 162"/>
                <a:gd name="T53" fmla="*/ 83 h 131"/>
                <a:gd name="T54" fmla="*/ 6 w 162"/>
                <a:gd name="T55" fmla="*/ 83 h 131"/>
                <a:gd name="T56" fmla="*/ 9 w 162"/>
                <a:gd name="T57" fmla="*/ 83 h 131"/>
                <a:gd name="T58" fmla="*/ 12 w 162"/>
                <a:gd name="T59" fmla="*/ 83 h 131"/>
                <a:gd name="T60" fmla="*/ 15 w 162"/>
                <a:gd name="T61" fmla="*/ 83 h 131"/>
                <a:gd name="T62" fmla="*/ 18 w 162"/>
                <a:gd name="T63" fmla="*/ 86 h 131"/>
                <a:gd name="T64" fmla="*/ 21 w 162"/>
                <a:gd name="T65" fmla="*/ 86 h 131"/>
                <a:gd name="T66" fmla="*/ 24 w 162"/>
                <a:gd name="T67" fmla="*/ 86 h 131"/>
                <a:gd name="T68" fmla="*/ 27 w 162"/>
                <a:gd name="T69" fmla="*/ 89 h 131"/>
                <a:gd name="T70" fmla="*/ 30 w 162"/>
                <a:gd name="T71" fmla="*/ 92 h 131"/>
                <a:gd name="T72" fmla="*/ 30 w 162"/>
                <a:gd name="T73" fmla="*/ 95 h 131"/>
                <a:gd name="T74" fmla="*/ 33 w 162"/>
                <a:gd name="T75" fmla="*/ 98 h 131"/>
                <a:gd name="T76" fmla="*/ 36 w 162"/>
                <a:gd name="T77" fmla="*/ 101 h 131"/>
                <a:gd name="T78" fmla="*/ 36 w 162"/>
                <a:gd name="T79" fmla="*/ 104 h 131"/>
                <a:gd name="T80" fmla="*/ 39 w 162"/>
                <a:gd name="T81" fmla="*/ 107 h 131"/>
                <a:gd name="T82" fmla="*/ 39 w 162"/>
                <a:gd name="T83" fmla="*/ 110 h 131"/>
                <a:gd name="T84" fmla="*/ 39 w 162"/>
                <a:gd name="T85" fmla="*/ 113 h 131"/>
                <a:gd name="T86" fmla="*/ 39 w 162"/>
                <a:gd name="T87" fmla="*/ 116 h 131"/>
                <a:gd name="T88" fmla="*/ 39 w 162"/>
                <a:gd name="T89" fmla="*/ 119 h 131"/>
                <a:gd name="T90" fmla="*/ 36 w 162"/>
                <a:gd name="T91" fmla="*/ 122 h 131"/>
                <a:gd name="T92" fmla="*/ 36 w 162"/>
                <a:gd name="T93" fmla="*/ 125 h 131"/>
                <a:gd name="T94" fmla="*/ 36 w 162"/>
                <a:gd name="T95" fmla="*/ 128 h 131"/>
                <a:gd name="T96" fmla="*/ 33 w 162"/>
                <a:gd name="T97" fmla="*/ 128 h 131"/>
                <a:gd name="T98" fmla="*/ 30 w 162"/>
                <a:gd name="T9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 h="131">
                  <a:moveTo>
                    <a:pt x="153" y="48"/>
                  </a:moveTo>
                  <a:lnTo>
                    <a:pt x="156" y="48"/>
                  </a:lnTo>
                  <a:lnTo>
                    <a:pt x="156" y="45"/>
                  </a:lnTo>
                  <a:lnTo>
                    <a:pt x="156" y="45"/>
                  </a:lnTo>
                  <a:lnTo>
                    <a:pt x="159" y="45"/>
                  </a:lnTo>
                  <a:lnTo>
                    <a:pt x="159" y="42"/>
                  </a:lnTo>
                  <a:lnTo>
                    <a:pt x="159" y="42"/>
                  </a:lnTo>
                  <a:lnTo>
                    <a:pt x="159" y="39"/>
                  </a:lnTo>
                  <a:lnTo>
                    <a:pt x="162" y="39"/>
                  </a:lnTo>
                  <a:lnTo>
                    <a:pt x="162" y="36"/>
                  </a:lnTo>
                  <a:lnTo>
                    <a:pt x="162" y="36"/>
                  </a:lnTo>
                  <a:lnTo>
                    <a:pt x="162" y="33"/>
                  </a:lnTo>
                  <a:lnTo>
                    <a:pt x="162" y="33"/>
                  </a:lnTo>
                  <a:lnTo>
                    <a:pt x="162" y="30"/>
                  </a:lnTo>
                  <a:lnTo>
                    <a:pt x="162" y="30"/>
                  </a:lnTo>
                  <a:lnTo>
                    <a:pt x="162" y="27"/>
                  </a:lnTo>
                  <a:lnTo>
                    <a:pt x="162" y="27"/>
                  </a:lnTo>
                  <a:lnTo>
                    <a:pt x="162" y="24"/>
                  </a:lnTo>
                  <a:lnTo>
                    <a:pt x="162" y="24"/>
                  </a:lnTo>
                  <a:lnTo>
                    <a:pt x="159" y="21"/>
                  </a:lnTo>
                  <a:lnTo>
                    <a:pt x="159" y="21"/>
                  </a:lnTo>
                  <a:lnTo>
                    <a:pt x="159" y="18"/>
                  </a:lnTo>
                  <a:lnTo>
                    <a:pt x="159" y="18"/>
                  </a:lnTo>
                  <a:lnTo>
                    <a:pt x="159" y="15"/>
                  </a:lnTo>
                  <a:lnTo>
                    <a:pt x="156" y="15"/>
                  </a:lnTo>
                  <a:lnTo>
                    <a:pt x="156" y="12"/>
                  </a:lnTo>
                  <a:lnTo>
                    <a:pt x="156" y="12"/>
                  </a:lnTo>
                  <a:lnTo>
                    <a:pt x="153" y="9"/>
                  </a:lnTo>
                  <a:lnTo>
                    <a:pt x="153" y="9"/>
                  </a:lnTo>
                  <a:lnTo>
                    <a:pt x="150" y="6"/>
                  </a:lnTo>
                  <a:lnTo>
                    <a:pt x="150" y="6"/>
                  </a:lnTo>
                  <a:lnTo>
                    <a:pt x="147" y="6"/>
                  </a:lnTo>
                  <a:lnTo>
                    <a:pt x="147" y="3"/>
                  </a:lnTo>
                  <a:lnTo>
                    <a:pt x="147" y="3"/>
                  </a:lnTo>
                  <a:lnTo>
                    <a:pt x="144" y="3"/>
                  </a:lnTo>
                  <a:lnTo>
                    <a:pt x="144" y="3"/>
                  </a:lnTo>
                  <a:lnTo>
                    <a:pt x="141" y="0"/>
                  </a:lnTo>
                  <a:lnTo>
                    <a:pt x="141" y="0"/>
                  </a:lnTo>
                  <a:lnTo>
                    <a:pt x="138" y="0"/>
                  </a:lnTo>
                  <a:lnTo>
                    <a:pt x="138" y="0"/>
                  </a:lnTo>
                  <a:lnTo>
                    <a:pt x="135" y="0"/>
                  </a:lnTo>
                  <a:lnTo>
                    <a:pt x="135" y="0"/>
                  </a:lnTo>
                  <a:lnTo>
                    <a:pt x="132" y="0"/>
                  </a:lnTo>
                  <a:lnTo>
                    <a:pt x="132" y="0"/>
                  </a:lnTo>
                  <a:lnTo>
                    <a:pt x="129" y="0"/>
                  </a:lnTo>
                  <a:lnTo>
                    <a:pt x="129" y="0"/>
                  </a:lnTo>
                  <a:lnTo>
                    <a:pt x="126" y="0"/>
                  </a:lnTo>
                  <a:lnTo>
                    <a:pt x="126" y="3"/>
                  </a:lnTo>
                  <a:lnTo>
                    <a:pt x="126" y="3"/>
                  </a:lnTo>
                  <a:lnTo>
                    <a:pt x="123" y="3"/>
                  </a:lnTo>
                  <a:lnTo>
                    <a:pt x="0" y="86"/>
                  </a:lnTo>
                  <a:lnTo>
                    <a:pt x="0" y="86"/>
                  </a:lnTo>
                  <a:lnTo>
                    <a:pt x="3" y="86"/>
                  </a:lnTo>
                  <a:lnTo>
                    <a:pt x="3" y="83"/>
                  </a:lnTo>
                  <a:lnTo>
                    <a:pt x="6" y="83"/>
                  </a:lnTo>
                  <a:lnTo>
                    <a:pt x="6" y="83"/>
                  </a:lnTo>
                  <a:lnTo>
                    <a:pt x="9" y="83"/>
                  </a:lnTo>
                  <a:lnTo>
                    <a:pt x="9" y="83"/>
                  </a:lnTo>
                  <a:lnTo>
                    <a:pt x="12" y="83"/>
                  </a:lnTo>
                  <a:lnTo>
                    <a:pt x="12" y="83"/>
                  </a:lnTo>
                  <a:lnTo>
                    <a:pt x="12" y="83"/>
                  </a:lnTo>
                  <a:lnTo>
                    <a:pt x="15" y="83"/>
                  </a:lnTo>
                  <a:lnTo>
                    <a:pt x="15" y="83"/>
                  </a:lnTo>
                  <a:lnTo>
                    <a:pt x="18" y="86"/>
                  </a:lnTo>
                  <a:lnTo>
                    <a:pt x="18" y="86"/>
                  </a:lnTo>
                  <a:lnTo>
                    <a:pt x="21" y="86"/>
                  </a:lnTo>
                  <a:lnTo>
                    <a:pt x="21" y="86"/>
                  </a:lnTo>
                  <a:lnTo>
                    <a:pt x="24" y="86"/>
                  </a:lnTo>
                  <a:lnTo>
                    <a:pt x="24" y="89"/>
                  </a:lnTo>
                  <a:lnTo>
                    <a:pt x="27" y="89"/>
                  </a:lnTo>
                  <a:lnTo>
                    <a:pt x="27" y="92"/>
                  </a:lnTo>
                  <a:lnTo>
                    <a:pt x="30" y="92"/>
                  </a:lnTo>
                  <a:lnTo>
                    <a:pt x="30" y="92"/>
                  </a:lnTo>
                  <a:lnTo>
                    <a:pt x="30" y="95"/>
                  </a:lnTo>
                  <a:lnTo>
                    <a:pt x="33" y="95"/>
                  </a:lnTo>
                  <a:lnTo>
                    <a:pt x="33" y="98"/>
                  </a:lnTo>
                  <a:lnTo>
                    <a:pt x="33" y="98"/>
                  </a:lnTo>
                  <a:lnTo>
                    <a:pt x="36" y="101"/>
                  </a:lnTo>
                  <a:lnTo>
                    <a:pt x="36" y="101"/>
                  </a:lnTo>
                  <a:lnTo>
                    <a:pt x="36" y="104"/>
                  </a:lnTo>
                  <a:lnTo>
                    <a:pt x="36" y="104"/>
                  </a:lnTo>
                  <a:lnTo>
                    <a:pt x="39" y="107"/>
                  </a:lnTo>
                  <a:lnTo>
                    <a:pt x="39" y="107"/>
                  </a:lnTo>
                  <a:lnTo>
                    <a:pt x="39" y="110"/>
                  </a:lnTo>
                  <a:lnTo>
                    <a:pt x="39" y="113"/>
                  </a:lnTo>
                  <a:lnTo>
                    <a:pt x="39" y="113"/>
                  </a:lnTo>
                  <a:lnTo>
                    <a:pt x="39" y="116"/>
                  </a:lnTo>
                  <a:lnTo>
                    <a:pt x="39" y="116"/>
                  </a:lnTo>
                  <a:lnTo>
                    <a:pt x="39" y="119"/>
                  </a:lnTo>
                  <a:lnTo>
                    <a:pt x="39" y="119"/>
                  </a:lnTo>
                  <a:lnTo>
                    <a:pt x="39" y="122"/>
                  </a:lnTo>
                  <a:lnTo>
                    <a:pt x="36" y="122"/>
                  </a:lnTo>
                  <a:lnTo>
                    <a:pt x="36" y="125"/>
                  </a:lnTo>
                  <a:lnTo>
                    <a:pt x="36" y="125"/>
                  </a:lnTo>
                  <a:lnTo>
                    <a:pt x="36" y="125"/>
                  </a:lnTo>
                  <a:lnTo>
                    <a:pt x="36" y="128"/>
                  </a:lnTo>
                  <a:lnTo>
                    <a:pt x="33" y="128"/>
                  </a:lnTo>
                  <a:lnTo>
                    <a:pt x="33" y="128"/>
                  </a:lnTo>
                  <a:lnTo>
                    <a:pt x="33" y="131"/>
                  </a:lnTo>
                  <a:lnTo>
                    <a:pt x="30" y="131"/>
                  </a:lnTo>
                  <a:lnTo>
                    <a:pt x="153"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Oval 108"/>
            <p:cNvSpPr>
              <a:spLocks noChangeArrowheads="1"/>
            </p:cNvSpPr>
            <p:nvPr/>
          </p:nvSpPr>
          <p:spPr bwMode="auto">
            <a:xfrm>
              <a:off x="4003675" y="2192338"/>
              <a:ext cx="127000"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Oval 109"/>
            <p:cNvSpPr>
              <a:spLocks noChangeArrowheads="1"/>
            </p:cNvSpPr>
            <p:nvPr/>
          </p:nvSpPr>
          <p:spPr bwMode="auto">
            <a:xfrm>
              <a:off x="2135188" y="2633663"/>
              <a:ext cx="309563" cy="3095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10"/>
            <p:cNvSpPr>
              <a:spLocks/>
            </p:cNvSpPr>
            <p:nvPr/>
          </p:nvSpPr>
          <p:spPr bwMode="auto">
            <a:xfrm>
              <a:off x="2359025" y="2563813"/>
              <a:ext cx="352425" cy="222250"/>
            </a:xfrm>
            <a:custGeom>
              <a:avLst/>
              <a:gdLst>
                <a:gd name="T0" fmla="*/ 6 w 222"/>
                <a:gd name="T1" fmla="*/ 89 h 140"/>
                <a:gd name="T2" fmla="*/ 6 w 222"/>
                <a:gd name="T3" fmla="*/ 89 h 140"/>
                <a:gd name="T4" fmla="*/ 3 w 222"/>
                <a:gd name="T5" fmla="*/ 92 h 140"/>
                <a:gd name="T6" fmla="*/ 3 w 222"/>
                <a:gd name="T7" fmla="*/ 95 h 140"/>
                <a:gd name="T8" fmla="*/ 0 w 222"/>
                <a:gd name="T9" fmla="*/ 98 h 140"/>
                <a:gd name="T10" fmla="*/ 0 w 222"/>
                <a:gd name="T11" fmla="*/ 98 h 140"/>
                <a:gd name="T12" fmla="*/ 0 w 222"/>
                <a:gd name="T13" fmla="*/ 101 h 140"/>
                <a:gd name="T14" fmla="*/ 0 w 222"/>
                <a:gd name="T15" fmla="*/ 104 h 140"/>
                <a:gd name="T16" fmla="*/ 0 w 222"/>
                <a:gd name="T17" fmla="*/ 107 h 140"/>
                <a:gd name="T18" fmla="*/ 0 w 222"/>
                <a:gd name="T19" fmla="*/ 113 h 140"/>
                <a:gd name="T20" fmla="*/ 3 w 222"/>
                <a:gd name="T21" fmla="*/ 116 h 140"/>
                <a:gd name="T22" fmla="*/ 3 w 222"/>
                <a:gd name="T23" fmla="*/ 119 h 140"/>
                <a:gd name="T24" fmla="*/ 3 w 222"/>
                <a:gd name="T25" fmla="*/ 122 h 140"/>
                <a:gd name="T26" fmla="*/ 6 w 222"/>
                <a:gd name="T27" fmla="*/ 125 h 140"/>
                <a:gd name="T28" fmla="*/ 9 w 222"/>
                <a:gd name="T29" fmla="*/ 128 h 140"/>
                <a:gd name="T30" fmla="*/ 9 w 222"/>
                <a:gd name="T31" fmla="*/ 131 h 140"/>
                <a:gd name="T32" fmla="*/ 12 w 222"/>
                <a:gd name="T33" fmla="*/ 131 h 140"/>
                <a:gd name="T34" fmla="*/ 15 w 222"/>
                <a:gd name="T35" fmla="*/ 134 h 140"/>
                <a:gd name="T36" fmla="*/ 18 w 222"/>
                <a:gd name="T37" fmla="*/ 137 h 140"/>
                <a:gd name="T38" fmla="*/ 18 w 222"/>
                <a:gd name="T39" fmla="*/ 137 h 140"/>
                <a:gd name="T40" fmla="*/ 21 w 222"/>
                <a:gd name="T41" fmla="*/ 137 h 140"/>
                <a:gd name="T42" fmla="*/ 24 w 222"/>
                <a:gd name="T43" fmla="*/ 140 h 140"/>
                <a:gd name="T44" fmla="*/ 27 w 222"/>
                <a:gd name="T45" fmla="*/ 140 h 140"/>
                <a:gd name="T46" fmla="*/ 30 w 222"/>
                <a:gd name="T47" fmla="*/ 137 h 140"/>
                <a:gd name="T48" fmla="*/ 30 w 222"/>
                <a:gd name="T49" fmla="*/ 137 h 140"/>
                <a:gd name="T50" fmla="*/ 222 w 222"/>
                <a:gd name="T51" fmla="*/ 50 h 140"/>
                <a:gd name="T52" fmla="*/ 219 w 222"/>
                <a:gd name="T53" fmla="*/ 50 h 140"/>
                <a:gd name="T54" fmla="*/ 216 w 222"/>
                <a:gd name="T55" fmla="*/ 50 h 140"/>
                <a:gd name="T56" fmla="*/ 216 w 222"/>
                <a:gd name="T57" fmla="*/ 50 h 140"/>
                <a:gd name="T58" fmla="*/ 213 w 222"/>
                <a:gd name="T59" fmla="*/ 47 h 140"/>
                <a:gd name="T60" fmla="*/ 210 w 222"/>
                <a:gd name="T61" fmla="*/ 47 h 140"/>
                <a:gd name="T62" fmla="*/ 207 w 222"/>
                <a:gd name="T63" fmla="*/ 47 h 140"/>
                <a:gd name="T64" fmla="*/ 204 w 222"/>
                <a:gd name="T65" fmla="*/ 44 h 140"/>
                <a:gd name="T66" fmla="*/ 201 w 222"/>
                <a:gd name="T67" fmla="*/ 41 h 140"/>
                <a:gd name="T68" fmla="*/ 201 w 222"/>
                <a:gd name="T69" fmla="*/ 38 h 140"/>
                <a:gd name="T70" fmla="*/ 198 w 222"/>
                <a:gd name="T71" fmla="*/ 36 h 140"/>
                <a:gd name="T72" fmla="*/ 195 w 222"/>
                <a:gd name="T73" fmla="*/ 33 h 140"/>
                <a:gd name="T74" fmla="*/ 195 w 222"/>
                <a:gd name="T75" fmla="*/ 30 h 140"/>
                <a:gd name="T76" fmla="*/ 192 w 222"/>
                <a:gd name="T77" fmla="*/ 27 h 140"/>
                <a:gd name="T78" fmla="*/ 192 w 222"/>
                <a:gd name="T79" fmla="*/ 24 h 140"/>
                <a:gd name="T80" fmla="*/ 192 w 222"/>
                <a:gd name="T81" fmla="*/ 21 h 140"/>
                <a:gd name="T82" fmla="*/ 192 w 222"/>
                <a:gd name="T83" fmla="*/ 18 h 140"/>
                <a:gd name="T84" fmla="*/ 192 w 222"/>
                <a:gd name="T85" fmla="*/ 15 h 140"/>
                <a:gd name="T86" fmla="*/ 192 w 222"/>
                <a:gd name="T87" fmla="*/ 12 h 140"/>
                <a:gd name="T88" fmla="*/ 192 w 222"/>
                <a:gd name="T89" fmla="*/ 9 h 140"/>
                <a:gd name="T90" fmla="*/ 192 w 222"/>
                <a:gd name="T91" fmla="*/ 6 h 140"/>
                <a:gd name="T92" fmla="*/ 195 w 222"/>
                <a:gd name="T93" fmla="*/ 3 h 140"/>
                <a:gd name="T94" fmla="*/ 195 w 222"/>
                <a:gd name="T95" fmla="*/ 3 h 140"/>
                <a:gd name="T96" fmla="*/ 198 w 222"/>
                <a:gd name="T97" fmla="*/ 0 h 140"/>
                <a:gd name="T98" fmla="*/ 198 w 222"/>
                <a:gd name="T9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 h="140">
                  <a:moveTo>
                    <a:pt x="9" y="89"/>
                  </a:moveTo>
                  <a:lnTo>
                    <a:pt x="6" y="89"/>
                  </a:lnTo>
                  <a:lnTo>
                    <a:pt x="6" y="89"/>
                  </a:lnTo>
                  <a:lnTo>
                    <a:pt x="6" y="89"/>
                  </a:lnTo>
                  <a:lnTo>
                    <a:pt x="6" y="92"/>
                  </a:lnTo>
                  <a:lnTo>
                    <a:pt x="3" y="92"/>
                  </a:lnTo>
                  <a:lnTo>
                    <a:pt x="3" y="92"/>
                  </a:lnTo>
                  <a:lnTo>
                    <a:pt x="3" y="95"/>
                  </a:lnTo>
                  <a:lnTo>
                    <a:pt x="3" y="95"/>
                  </a:lnTo>
                  <a:lnTo>
                    <a:pt x="0" y="98"/>
                  </a:lnTo>
                  <a:lnTo>
                    <a:pt x="0" y="98"/>
                  </a:lnTo>
                  <a:lnTo>
                    <a:pt x="0" y="98"/>
                  </a:lnTo>
                  <a:lnTo>
                    <a:pt x="0" y="101"/>
                  </a:lnTo>
                  <a:lnTo>
                    <a:pt x="0" y="101"/>
                  </a:lnTo>
                  <a:lnTo>
                    <a:pt x="0" y="104"/>
                  </a:lnTo>
                  <a:lnTo>
                    <a:pt x="0" y="104"/>
                  </a:lnTo>
                  <a:lnTo>
                    <a:pt x="0" y="107"/>
                  </a:lnTo>
                  <a:lnTo>
                    <a:pt x="0" y="107"/>
                  </a:lnTo>
                  <a:lnTo>
                    <a:pt x="0" y="110"/>
                  </a:lnTo>
                  <a:lnTo>
                    <a:pt x="0" y="113"/>
                  </a:lnTo>
                  <a:lnTo>
                    <a:pt x="0" y="113"/>
                  </a:lnTo>
                  <a:lnTo>
                    <a:pt x="3" y="116"/>
                  </a:lnTo>
                  <a:lnTo>
                    <a:pt x="3" y="116"/>
                  </a:lnTo>
                  <a:lnTo>
                    <a:pt x="3" y="119"/>
                  </a:lnTo>
                  <a:lnTo>
                    <a:pt x="3" y="119"/>
                  </a:lnTo>
                  <a:lnTo>
                    <a:pt x="3" y="122"/>
                  </a:lnTo>
                  <a:lnTo>
                    <a:pt x="6" y="122"/>
                  </a:lnTo>
                  <a:lnTo>
                    <a:pt x="6" y="125"/>
                  </a:lnTo>
                  <a:lnTo>
                    <a:pt x="6" y="125"/>
                  </a:lnTo>
                  <a:lnTo>
                    <a:pt x="9" y="128"/>
                  </a:lnTo>
                  <a:lnTo>
                    <a:pt x="9" y="128"/>
                  </a:lnTo>
                  <a:lnTo>
                    <a:pt x="9" y="131"/>
                  </a:lnTo>
                  <a:lnTo>
                    <a:pt x="12" y="131"/>
                  </a:lnTo>
                  <a:lnTo>
                    <a:pt x="12" y="131"/>
                  </a:lnTo>
                  <a:lnTo>
                    <a:pt x="12" y="134"/>
                  </a:lnTo>
                  <a:lnTo>
                    <a:pt x="15" y="134"/>
                  </a:lnTo>
                  <a:lnTo>
                    <a:pt x="15" y="134"/>
                  </a:lnTo>
                  <a:lnTo>
                    <a:pt x="18" y="137"/>
                  </a:lnTo>
                  <a:lnTo>
                    <a:pt x="18" y="137"/>
                  </a:lnTo>
                  <a:lnTo>
                    <a:pt x="18" y="137"/>
                  </a:lnTo>
                  <a:lnTo>
                    <a:pt x="21" y="137"/>
                  </a:lnTo>
                  <a:lnTo>
                    <a:pt x="21" y="137"/>
                  </a:lnTo>
                  <a:lnTo>
                    <a:pt x="24" y="137"/>
                  </a:lnTo>
                  <a:lnTo>
                    <a:pt x="24" y="140"/>
                  </a:lnTo>
                  <a:lnTo>
                    <a:pt x="27" y="140"/>
                  </a:lnTo>
                  <a:lnTo>
                    <a:pt x="27" y="140"/>
                  </a:lnTo>
                  <a:lnTo>
                    <a:pt x="27" y="137"/>
                  </a:lnTo>
                  <a:lnTo>
                    <a:pt x="30" y="137"/>
                  </a:lnTo>
                  <a:lnTo>
                    <a:pt x="30" y="137"/>
                  </a:lnTo>
                  <a:lnTo>
                    <a:pt x="30" y="137"/>
                  </a:lnTo>
                  <a:lnTo>
                    <a:pt x="222" y="47"/>
                  </a:lnTo>
                  <a:lnTo>
                    <a:pt x="222" y="50"/>
                  </a:lnTo>
                  <a:lnTo>
                    <a:pt x="219" y="50"/>
                  </a:lnTo>
                  <a:lnTo>
                    <a:pt x="219" y="50"/>
                  </a:lnTo>
                  <a:lnTo>
                    <a:pt x="219" y="50"/>
                  </a:lnTo>
                  <a:lnTo>
                    <a:pt x="216" y="50"/>
                  </a:lnTo>
                  <a:lnTo>
                    <a:pt x="216" y="50"/>
                  </a:lnTo>
                  <a:lnTo>
                    <a:pt x="216" y="50"/>
                  </a:lnTo>
                  <a:lnTo>
                    <a:pt x="213" y="50"/>
                  </a:lnTo>
                  <a:lnTo>
                    <a:pt x="213" y="47"/>
                  </a:lnTo>
                  <a:lnTo>
                    <a:pt x="210" y="47"/>
                  </a:lnTo>
                  <a:lnTo>
                    <a:pt x="210" y="47"/>
                  </a:lnTo>
                  <a:lnTo>
                    <a:pt x="207" y="47"/>
                  </a:lnTo>
                  <a:lnTo>
                    <a:pt x="207" y="47"/>
                  </a:lnTo>
                  <a:lnTo>
                    <a:pt x="207" y="44"/>
                  </a:lnTo>
                  <a:lnTo>
                    <a:pt x="204" y="44"/>
                  </a:lnTo>
                  <a:lnTo>
                    <a:pt x="204" y="44"/>
                  </a:lnTo>
                  <a:lnTo>
                    <a:pt x="201" y="41"/>
                  </a:lnTo>
                  <a:lnTo>
                    <a:pt x="201" y="41"/>
                  </a:lnTo>
                  <a:lnTo>
                    <a:pt x="201" y="38"/>
                  </a:lnTo>
                  <a:lnTo>
                    <a:pt x="198" y="38"/>
                  </a:lnTo>
                  <a:lnTo>
                    <a:pt x="198" y="36"/>
                  </a:lnTo>
                  <a:lnTo>
                    <a:pt x="198" y="36"/>
                  </a:lnTo>
                  <a:lnTo>
                    <a:pt x="195" y="33"/>
                  </a:lnTo>
                  <a:lnTo>
                    <a:pt x="195" y="33"/>
                  </a:lnTo>
                  <a:lnTo>
                    <a:pt x="195" y="30"/>
                  </a:lnTo>
                  <a:lnTo>
                    <a:pt x="195" y="30"/>
                  </a:lnTo>
                  <a:lnTo>
                    <a:pt x="192" y="27"/>
                  </a:lnTo>
                  <a:lnTo>
                    <a:pt x="192" y="27"/>
                  </a:lnTo>
                  <a:lnTo>
                    <a:pt x="192" y="24"/>
                  </a:lnTo>
                  <a:lnTo>
                    <a:pt x="192" y="24"/>
                  </a:lnTo>
                  <a:lnTo>
                    <a:pt x="192" y="21"/>
                  </a:lnTo>
                  <a:lnTo>
                    <a:pt x="192" y="21"/>
                  </a:lnTo>
                  <a:lnTo>
                    <a:pt x="192" y="18"/>
                  </a:lnTo>
                  <a:lnTo>
                    <a:pt x="192" y="15"/>
                  </a:lnTo>
                  <a:lnTo>
                    <a:pt x="192" y="15"/>
                  </a:lnTo>
                  <a:lnTo>
                    <a:pt x="192" y="12"/>
                  </a:lnTo>
                  <a:lnTo>
                    <a:pt x="192" y="12"/>
                  </a:lnTo>
                  <a:lnTo>
                    <a:pt x="192" y="9"/>
                  </a:lnTo>
                  <a:lnTo>
                    <a:pt x="192" y="9"/>
                  </a:lnTo>
                  <a:lnTo>
                    <a:pt x="192" y="9"/>
                  </a:lnTo>
                  <a:lnTo>
                    <a:pt x="192" y="6"/>
                  </a:lnTo>
                  <a:lnTo>
                    <a:pt x="192" y="6"/>
                  </a:lnTo>
                  <a:lnTo>
                    <a:pt x="195" y="3"/>
                  </a:lnTo>
                  <a:lnTo>
                    <a:pt x="195" y="3"/>
                  </a:lnTo>
                  <a:lnTo>
                    <a:pt x="195" y="3"/>
                  </a:lnTo>
                  <a:lnTo>
                    <a:pt x="195" y="0"/>
                  </a:lnTo>
                  <a:lnTo>
                    <a:pt x="198" y="0"/>
                  </a:lnTo>
                  <a:lnTo>
                    <a:pt x="198" y="0"/>
                  </a:lnTo>
                  <a:lnTo>
                    <a:pt x="198" y="0"/>
                  </a:lnTo>
                  <a:lnTo>
                    <a:pt x="9" y="8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Oval 111"/>
            <p:cNvSpPr>
              <a:spLocks noChangeArrowheads="1"/>
            </p:cNvSpPr>
            <p:nvPr/>
          </p:nvSpPr>
          <p:spPr bwMode="auto">
            <a:xfrm>
              <a:off x="2368550" y="5384800"/>
              <a:ext cx="309563" cy="3079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2"/>
            <p:cNvSpPr>
              <a:spLocks/>
            </p:cNvSpPr>
            <p:nvPr/>
          </p:nvSpPr>
          <p:spPr bwMode="auto">
            <a:xfrm>
              <a:off x="2559050" y="5599113"/>
              <a:ext cx="255588" cy="288925"/>
            </a:xfrm>
            <a:custGeom>
              <a:avLst/>
              <a:gdLst>
                <a:gd name="T0" fmla="*/ 45 w 161"/>
                <a:gd name="T1" fmla="*/ 3 h 182"/>
                <a:gd name="T2" fmla="*/ 45 w 161"/>
                <a:gd name="T3" fmla="*/ 3 h 182"/>
                <a:gd name="T4" fmla="*/ 42 w 161"/>
                <a:gd name="T5" fmla="*/ 0 h 182"/>
                <a:gd name="T6" fmla="*/ 39 w 161"/>
                <a:gd name="T7" fmla="*/ 0 h 182"/>
                <a:gd name="T8" fmla="*/ 36 w 161"/>
                <a:gd name="T9" fmla="*/ 0 h 182"/>
                <a:gd name="T10" fmla="*/ 33 w 161"/>
                <a:gd name="T11" fmla="*/ 0 h 182"/>
                <a:gd name="T12" fmla="*/ 30 w 161"/>
                <a:gd name="T13" fmla="*/ 0 h 182"/>
                <a:gd name="T14" fmla="*/ 27 w 161"/>
                <a:gd name="T15" fmla="*/ 0 h 182"/>
                <a:gd name="T16" fmla="*/ 24 w 161"/>
                <a:gd name="T17" fmla="*/ 3 h 182"/>
                <a:gd name="T18" fmla="*/ 21 w 161"/>
                <a:gd name="T19" fmla="*/ 3 h 182"/>
                <a:gd name="T20" fmla="*/ 18 w 161"/>
                <a:gd name="T21" fmla="*/ 3 h 182"/>
                <a:gd name="T22" fmla="*/ 15 w 161"/>
                <a:gd name="T23" fmla="*/ 6 h 182"/>
                <a:gd name="T24" fmla="*/ 15 w 161"/>
                <a:gd name="T25" fmla="*/ 9 h 182"/>
                <a:gd name="T26" fmla="*/ 12 w 161"/>
                <a:gd name="T27" fmla="*/ 12 h 182"/>
                <a:gd name="T28" fmla="*/ 9 w 161"/>
                <a:gd name="T29" fmla="*/ 12 h 182"/>
                <a:gd name="T30" fmla="*/ 6 w 161"/>
                <a:gd name="T31" fmla="*/ 15 h 182"/>
                <a:gd name="T32" fmla="*/ 6 w 161"/>
                <a:gd name="T33" fmla="*/ 18 h 182"/>
                <a:gd name="T34" fmla="*/ 3 w 161"/>
                <a:gd name="T35" fmla="*/ 21 h 182"/>
                <a:gd name="T36" fmla="*/ 3 w 161"/>
                <a:gd name="T37" fmla="*/ 24 h 182"/>
                <a:gd name="T38" fmla="*/ 0 w 161"/>
                <a:gd name="T39" fmla="*/ 27 h 182"/>
                <a:gd name="T40" fmla="*/ 0 w 161"/>
                <a:gd name="T41" fmla="*/ 30 h 182"/>
                <a:gd name="T42" fmla="*/ 0 w 161"/>
                <a:gd name="T43" fmla="*/ 33 h 182"/>
                <a:gd name="T44" fmla="*/ 0 w 161"/>
                <a:gd name="T45" fmla="*/ 33 h 182"/>
                <a:gd name="T46" fmla="*/ 3 w 161"/>
                <a:gd name="T47" fmla="*/ 36 h 182"/>
                <a:gd name="T48" fmla="*/ 3 w 161"/>
                <a:gd name="T49" fmla="*/ 39 h 182"/>
                <a:gd name="T50" fmla="*/ 116 w 161"/>
                <a:gd name="T51" fmla="*/ 182 h 182"/>
                <a:gd name="T52" fmla="*/ 116 w 161"/>
                <a:gd name="T53" fmla="*/ 179 h 182"/>
                <a:gd name="T54" fmla="*/ 116 w 161"/>
                <a:gd name="T55" fmla="*/ 179 h 182"/>
                <a:gd name="T56" fmla="*/ 116 w 161"/>
                <a:gd name="T57" fmla="*/ 176 h 182"/>
                <a:gd name="T58" fmla="*/ 116 w 161"/>
                <a:gd name="T59" fmla="*/ 173 h 182"/>
                <a:gd name="T60" fmla="*/ 116 w 161"/>
                <a:gd name="T61" fmla="*/ 170 h 182"/>
                <a:gd name="T62" fmla="*/ 116 w 161"/>
                <a:gd name="T63" fmla="*/ 167 h 182"/>
                <a:gd name="T64" fmla="*/ 119 w 161"/>
                <a:gd name="T65" fmla="*/ 164 h 182"/>
                <a:gd name="T66" fmla="*/ 119 w 161"/>
                <a:gd name="T67" fmla="*/ 161 h 182"/>
                <a:gd name="T68" fmla="*/ 122 w 161"/>
                <a:gd name="T69" fmla="*/ 158 h 182"/>
                <a:gd name="T70" fmla="*/ 125 w 161"/>
                <a:gd name="T71" fmla="*/ 158 h 182"/>
                <a:gd name="T72" fmla="*/ 125 w 161"/>
                <a:gd name="T73" fmla="*/ 155 h 182"/>
                <a:gd name="T74" fmla="*/ 128 w 161"/>
                <a:gd name="T75" fmla="*/ 152 h 182"/>
                <a:gd name="T76" fmla="*/ 131 w 161"/>
                <a:gd name="T77" fmla="*/ 149 h 182"/>
                <a:gd name="T78" fmla="*/ 134 w 161"/>
                <a:gd name="T79" fmla="*/ 149 h 182"/>
                <a:gd name="T80" fmla="*/ 137 w 161"/>
                <a:gd name="T81" fmla="*/ 146 h 182"/>
                <a:gd name="T82" fmla="*/ 140 w 161"/>
                <a:gd name="T83" fmla="*/ 146 h 182"/>
                <a:gd name="T84" fmla="*/ 143 w 161"/>
                <a:gd name="T85" fmla="*/ 146 h 182"/>
                <a:gd name="T86" fmla="*/ 146 w 161"/>
                <a:gd name="T87" fmla="*/ 143 h 182"/>
                <a:gd name="T88" fmla="*/ 149 w 161"/>
                <a:gd name="T89" fmla="*/ 143 h 182"/>
                <a:gd name="T90" fmla="*/ 152 w 161"/>
                <a:gd name="T91" fmla="*/ 143 h 182"/>
                <a:gd name="T92" fmla="*/ 155 w 161"/>
                <a:gd name="T93" fmla="*/ 146 h 182"/>
                <a:gd name="T94" fmla="*/ 158 w 161"/>
                <a:gd name="T95" fmla="*/ 146 h 182"/>
                <a:gd name="T96" fmla="*/ 158 w 161"/>
                <a:gd name="T97" fmla="*/ 146 h 182"/>
                <a:gd name="T98" fmla="*/ 161 w 161"/>
                <a:gd name="T99" fmla="*/ 14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182">
                  <a:moveTo>
                    <a:pt x="45" y="3"/>
                  </a:moveTo>
                  <a:lnTo>
                    <a:pt x="45" y="3"/>
                  </a:lnTo>
                  <a:lnTo>
                    <a:pt x="45" y="3"/>
                  </a:lnTo>
                  <a:lnTo>
                    <a:pt x="45" y="3"/>
                  </a:lnTo>
                  <a:lnTo>
                    <a:pt x="42" y="0"/>
                  </a:lnTo>
                  <a:lnTo>
                    <a:pt x="42" y="0"/>
                  </a:lnTo>
                  <a:lnTo>
                    <a:pt x="42" y="0"/>
                  </a:lnTo>
                  <a:lnTo>
                    <a:pt x="39" y="0"/>
                  </a:lnTo>
                  <a:lnTo>
                    <a:pt x="39" y="0"/>
                  </a:lnTo>
                  <a:lnTo>
                    <a:pt x="36" y="0"/>
                  </a:lnTo>
                  <a:lnTo>
                    <a:pt x="36" y="0"/>
                  </a:lnTo>
                  <a:lnTo>
                    <a:pt x="33" y="0"/>
                  </a:lnTo>
                  <a:lnTo>
                    <a:pt x="33" y="0"/>
                  </a:lnTo>
                  <a:lnTo>
                    <a:pt x="30" y="0"/>
                  </a:lnTo>
                  <a:lnTo>
                    <a:pt x="30" y="0"/>
                  </a:lnTo>
                  <a:lnTo>
                    <a:pt x="27" y="0"/>
                  </a:lnTo>
                  <a:lnTo>
                    <a:pt x="27" y="0"/>
                  </a:lnTo>
                  <a:lnTo>
                    <a:pt x="24" y="3"/>
                  </a:lnTo>
                  <a:lnTo>
                    <a:pt x="24" y="3"/>
                  </a:lnTo>
                  <a:lnTo>
                    <a:pt x="21" y="3"/>
                  </a:lnTo>
                  <a:lnTo>
                    <a:pt x="21" y="3"/>
                  </a:lnTo>
                  <a:lnTo>
                    <a:pt x="18" y="3"/>
                  </a:lnTo>
                  <a:lnTo>
                    <a:pt x="18" y="6"/>
                  </a:lnTo>
                  <a:lnTo>
                    <a:pt x="15" y="6"/>
                  </a:lnTo>
                  <a:lnTo>
                    <a:pt x="15" y="6"/>
                  </a:lnTo>
                  <a:lnTo>
                    <a:pt x="15" y="9"/>
                  </a:lnTo>
                  <a:lnTo>
                    <a:pt x="12" y="9"/>
                  </a:lnTo>
                  <a:lnTo>
                    <a:pt x="12" y="12"/>
                  </a:lnTo>
                  <a:lnTo>
                    <a:pt x="9" y="12"/>
                  </a:lnTo>
                  <a:lnTo>
                    <a:pt x="9" y="12"/>
                  </a:lnTo>
                  <a:lnTo>
                    <a:pt x="9" y="15"/>
                  </a:lnTo>
                  <a:lnTo>
                    <a:pt x="6" y="15"/>
                  </a:lnTo>
                  <a:lnTo>
                    <a:pt x="6" y="18"/>
                  </a:lnTo>
                  <a:lnTo>
                    <a:pt x="6" y="18"/>
                  </a:lnTo>
                  <a:lnTo>
                    <a:pt x="3" y="21"/>
                  </a:lnTo>
                  <a:lnTo>
                    <a:pt x="3" y="21"/>
                  </a:lnTo>
                  <a:lnTo>
                    <a:pt x="3" y="24"/>
                  </a:lnTo>
                  <a:lnTo>
                    <a:pt x="3" y="24"/>
                  </a:lnTo>
                  <a:lnTo>
                    <a:pt x="3" y="24"/>
                  </a:lnTo>
                  <a:lnTo>
                    <a:pt x="0" y="27"/>
                  </a:lnTo>
                  <a:lnTo>
                    <a:pt x="0" y="27"/>
                  </a:lnTo>
                  <a:lnTo>
                    <a:pt x="0" y="30"/>
                  </a:lnTo>
                  <a:lnTo>
                    <a:pt x="0" y="30"/>
                  </a:lnTo>
                  <a:lnTo>
                    <a:pt x="0" y="33"/>
                  </a:lnTo>
                  <a:lnTo>
                    <a:pt x="0" y="33"/>
                  </a:lnTo>
                  <a:lnTo>
                    <a:pt x="0" y="33"/>
                  </a:lnTo>
                  <a:lnTo>
                    <a:pt x="3" y="36"/>
                  </a:lnTo>
                  <a:lnTo>
                    <a:pt x="3" y="36"/>
                  </a:lnTo>
                  <a:lnTo>
                    <a:pt x="3" y="36"/>
                  </a:lnTo>
                  <a:lnTo>
                    <a:pt x="3" y="39"/>
                  </a:lnTo>
                  <a:lnTo>
                    <a:pt x="116" y="182"/>
                  </a:lnTo>
                  <a:lnTo>
                    <a:pt x="116" y="182"/>
                  </a:lnTo>
                  <a:lnTo>
                    <a:pt x="116" y="182"/>
                  </a:lnTo>
                  <a:lnTo>
                    <a:pt x="116" y="179"/>
                  </a:lnTo>
                  <a:lnTo>
                    <a:pt x="116" y="179"/>
                  </a:lnTo>
                  <a:lnTo>
                    <a:pt x="116" y="179"/>
                  </a:lnTo>
                  <a:lnTo>
                    <a:pt x="116" y="176"/>
                  </a:lnTo>
                  <a:lnTo>
                    <a:pt x="116" y="176"/>
                  </a:lnTo>
                  <a:lnTo>
                    <a:pt x="116" y="173"/>
                  </a:lnTo>
                  <a:lnTo>
                    <a:pt x="116" y="173"/>
                  </a:lnTo>
                  <a:lnTo>
                    <a:pt x="116" y="173"/>
                  </a:lnTo>
                  <a:lnTo>
                    <a:pt x="116" y="170"/>
                  </a:lnTo>
                  <a:lnTo>
                    <a:pt x="116" y="170"/>
                  </a:lnTo>
                  <a:lnTo>
                    <a:pt x="116" y="167"/>
                  </a:lnTo>
                  <a:lnTo>
                    <a:pt x="116" y="167"/>
                  </a:lnTo>
                  <a:lnTo>
                    <a:pt x="119" y="164"/>
                  </a:lnTo>
                  <a:lnTo>
                    <a:pt x="119" y="164"/>
                  </a:lnTo>
                  <a:lnTo>
                    <a:pt x="119" y="161"/>
                  </a:lnTo>
                  <a:lnTo>
                    <a:pt x="119" y="161"/>
                  </a:lnTo>
                  <a:lnTo>
                    <a:pt x="122" y="158"/>
                  </a:lnTo>
                  <a:lnTo>
                    <a:pt x="122" y="158"/>
                  </a:lnTo>
                  <a:lnTo>
                    <a:pt x="125" y="158"/>
                  </a:lnTo>
                  <a:lnTo>
                    <a:pt x="125" y="155"/>
                  </a:lnTo>
                  <a:lnTo>
                    <a:pt x="125" y="155"/>
                  </a:lnTo>
                  <a:lnTo>
                    <a:pt x="128" y="152"/>
                  </a:lnTo>
                  <a:lnTo>
                    <a:pt x="128" y="152"/>
                  </a:lnTo>
                  <a:lnTo>
                    <a:pt x="131" y="152"/>
                  </a:lnTo>
                  <a:lnTo>
                    <a:pt x="131" y="149"/>
                  </a:lnTo>
                  <a:lnTo>
                    <a:pt x="134" y="149"/>
                  </a:lnTo>
                  <a:lnTo>
                    <a:pt x="134" y="149"/>
                  </a:lnTo>
                  <a:lnTo>
                    <a:pt x="137" y="146"/>
                  </a:lnTo>
                  <a:lnTo>
                    <a:pt x="137" y="146"/>
                  </a:lnTo>
                  <a:lnTo>
                    <a:pt x="140" y="146"/>
                  </a:lnTo>
                  <a:lnTo>
                    <a:pt x="140" y="146"/>
                  </a:lnTo>
                  <a:lnTo>
                    <a:pt x="143" y="146"/>
                  </a:lnTo>
                  <a:lnTo>
                    <a:pt x="143" y="146"/>
                  </a:lnTo>
                  <a:lnTo>
                    <a:pt x="146" y="143"/>
                  </a:lnTo>
                  <a:lnTo>
                    <a:pt x="146" y="143"/>
                  </a:lnTo>
                  <a:lnTo>
                    <a:pt x="149" y="143"/>
                  </a:lnTo>
                  <a:lnTo>
                    <a:pt x="149" y="143"/>
                  </a:lnTo>
                  <a:lnTo>
                    <a:pt x="152" y="143"/>
                  </a:lnTo>
                  <a:lnTo>
                    <a:pt x="152" y="143"/>
                  </a:lnTo>
                  <a:lnTo>
                    <a:pt x="155" y="146"/>
                  </a:lnTo>
                  <a:lnTo>
                    <a:pt x="155" y="146"/>
                  </a:lnTo>
                  <a:lnTo>
                    <a:pt x="155" y="146"/>
                  </a:lnTo>
                  <a:lnTo>
                    <a:pt x="158" y="146"/>
                  </a:lnTo>
                  <a:lnTo>
                    <a:pt x="158" y="146"/>
                  </a:lnTo>
                  <a:lnTo>
                    <a:pt x="158" y="146"/>
                  </a:lnTo>
                  <a:lnTo>
                    <a:pt x="158" y="149"/>
                  </a:lnTo>
                  <a:lnTo>
                    <a:pt x="161" y="149"/>
                  </a:lnTo>
                  <a:lnTo>
                    <a:pt x="45"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13"/>
            <p:cNvSpPr>
              <a:spLocks/>
            </p:cNvSpPr>
            <p:nvPr/>
          </p:nvSpPr>
          <p:spPr bwMode="auto">
            <a:xfrm>
              <a:off x="2163763" y="4991100"/>
              <a:ext cx="333375" cy="474663"/>
            </a:xfrm>
            <a:custGeom>
              <a:avLst/>
              <a:gdLst>
                <a:gd name="T0" fmla="*/ 165 w 210"/>
                <a:gd name="T1" fmla="*/ 293 h 299"/>
                <a:gd name="T2" fmla="*/ 165 w 210"/>
                <a:gd name="T3" fmla="*/ 296 h 299"/>
                <a:gd name="T4" fmla="*/ 168 w 210"/>
                <a:gd name="T5" fmla="*/ 296 h 299"/>
                <a:gd name="T6" fmla="*/ 168 w 210"/>
                <a:gd name="T7" fmla="*/ 296 h 299"/>
                <a:gd name="T8" fmla="*/ 171 w 210"/>
                <a:gd name="T9" fmla="*/ 299 h 299"/>
                <a:gd name="T10" fmla="*/ 174 w 210"/>
                <a:gd name="T11" fmla="*/ 299 h 299"/>
                <a:gd name="T12" fmla="*/ 177 w 210"/>
                <a:gd name="T13" fmla="*/ 299 h 299"/>
                <a:gd name="T14" fmla="*/ 180 w 210"/>
                <a:gd name="T15" fmla="*/ 296 h 299"/>
                <a:gd name="T16" fmla="*/ 183 w 210"/>
                <a:gd name="T17" fmla="*/ 296 h 299"/>
                <a:gd name="T18" fmla="*/ 186 w 210"/>
                <a:gd name="T19" fmla="*/ 296 h 299"/>
                <a:gd name="T20" fmla="*/ 189 w 210"/>
                <a:gd name="T21" fmla="*/ 293 h 299"/>
                <a:gd name="T22" fmla="*/ 192 w 210"/>
                <a:gd name="T23" fmla="*/ 293 h 299"/>
                <a:gd name="T24" fmla="*/ 195 w 210"/>
                <a:gd name="T25" fmla="*/ 290 h 299"/>
                <a:gd name="T26" fmla="*/ 198 w 210"/>
                <a:gd name="T27" fmla="*/ 290 h 299"/>
                <a:gd name="T28" fmla="*/ 201 w 210"/>
                <a:gd name="T29" fmla="*/ 287 h 299"/>
                <a:gd name="T30" fmla="*/ 204 w 210"/>
                <a:gd name="T31" fmla="*/ 284 h 299"/>
                <a:gd name="T32" fmla="*/ 204 w 210"/>
                <a:gd name="T33" fmla="*/ 281 h 299"/>
                <a:gd name="T34" fmla="*/ 207 w 210"/>
                <a:gd name="T35" fmla="*/ 281 h 299"/>
                <a:gd name="T36" fmla="*/ 210 w 210"/>
                <a:gd name="T37" fmla="*/ 278 h 299"/>
                <a:gd name="T38" fmla="*/ 210 w 210"/>
                <a:gd name="T39" fmla="*/ 275 h 299"/>
                <a:gd name="T40" fmla="*/ 210 w 210"/>
                <a:gd name="T41" fmla="*/ 272 h 299"/>
                <a:gd name="T42" fmla="*/ 210 w 210"/>
                <a:gd name="T43" fmla="*/ 269 h 299"/>
                <a:gd name="T44" fmla="*/ 210 w 210"/>
                <a:gd name="T45" fmla="*/ 269 h 299"/>
                <a:gd name="T46" fmla="*/ 210 w 210"/>
                <a:gd name="T47" fmla="*/ 266 h 299"/>
                <a:gd name="T48" fmla="*/ 210 w 210"/>
                <a:gd name="T49" fmla="*/ 266 h 299"/>
                <a:gd name="T50" fmla="*/ 48 w 210"/>
                <a:gd name="T51" fmla="*/ 0 h 299"/>
                <a:gd name="T52" fmla="*/ 48 w 210"/>
                <a:gd name="T53" fmla="*/ 3 h 299"/>
                <a:gd name="T54" fmla="*/ 48 w 210"/>
                <a:gd name="T55" fmla="*/ 6 h 299"/>
                <a:gd name="T56" fmla="*/ 48 w 210"/>
                <a:gd name="T57" fmla="*/ 6 h 299"/>
                <a:gd name="T58" fmla="*/ 48 w 210"/>
                <a:gd name="T59" fmla="*/ 9 h 299"/>
                <a:gd name="T60" fmla="*/ 45 w 210"/>
                <a:gd name="T61" fmla="*/ 12 h 299"/>
                <a:gd name="T62" fmla="*/ 45 w 210"/>
                <a:gd name="T63" fmla="*/ 15 h 299"/>
                <a:gd name="T64" fmla="*/ 42 w 210"/>
                <a:gd name="T65" fmla="*/ 15 h 299"/>
                <a:gd name="T66" fmla="*/ 42 w 210"/>
                <a:gd name="T67" fmla="*/ 18 h 299"/>
                <a:gd name="T68" fmla="*/ 39 w 210"/>
                <a:gd name="T69" fmla="*/ 21 h 299"/>
                <a:gd name="T70" fmla="*/ 36 w 210"/>
                <a:gd name="T71" fmla="*/ 24 h 299"/>
                <a:gd name="T72" fmla="*/ 33 w 210"/>
                <a:gd name="T73" fmla="*/ 24 h 299"/>
                <a:gd name="T74" fmla="*/ 30 w 210"/>
                <a:gd name="T75" fmla="*/ 27 h 299"/>
                <a:gd name="T76" fmla="*/ 27 w 210"/>
                <a:gd name="T77" fmla="*/ 30 h 299"/>
                <a:gd name="T78" fmla="*/ 24 w 210"/>
                <a:gd name="T79" fmla="*/ 30 h 299"/>
                <a:gd name="T80" fmla="*/ 21 w 210"/>
                <a:gd name="T81" fmla="*/ 30 h 299"/>
                <a:gd name="T82" fmla="*/ 18 w 210"/>
                <a:gd name="T83" fmla="*/ 33 h 299"/>
                <a:gd name="T84" fmla="*/ 15 w 210"/>
                <a:gd name="T85" fmla="*/ 33 h 299"/>
                <a:gd name="T86" fmla="*/ 12 w 210"/>
                <a:gd name="T87" fmla="*/ 33 h 299"/>
                <a:gd name="T88" fmla="*/ 9 w 210"/>
                <a:gd name="T89" fmla="*/ 33 h 299"/>
                <a:gd name="T90" fmla="*/ 6 w 210"/>
                <a:gd name="T91" fmla="*/ 33 h 299"/>
                <a:gd name="T92" fmla="*/ 6 w 210"/>
                <a:gd name="T93" fmla="*/ 33 h 299"/>
                <a:gd name="T94" fmla="*/ 3 w 210"/>
                <a:gd name="T95" fmla="*/ 33 h 299"/>
                <a:gd name="T96" fmla="*/ 0 w 210"/>
                <a:gd name="T97" fmla="*/ 30 h 299"/>
                <a:gd name="T98" fmla="*/ 0 w 210"/>
                <a:gd name="T99" fmla="*/ 3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299">
                  <a:moveTo>
                    <a:pt x="165" y="293"/>
                  </a:moveTo>
                  <a:lnTo>
                    <a:pt x="165" y="293"/>
                  </a:lnTo>
                  <a:lnTo>
                    <a:pt x="165" y="296"/>
                  </a:lnTo>
                  <a:lnTo>
                    <a:pt x="165" y="296"/>
                  </a:lnTo>
                  <a:lnTo>
                    <a:pt x="165" y="296"/>
                  </a:lnTo>
                  <a:lnTo>
                    <a:pt x="168" y="296"/>
                  </a:lnTo>
                  <a:lnTo>
                    <a:pt x="168" y="296"/>
                  </a:lnTo>
                  <a:lnTo>
                    <a:pt x="168" y="296"/>
                  </a:lnTo>
                  <a:lnTo>
                    <a:pt x="171" y="299"/>
                  </a:lnTo>
                  <a:lnTo>
                    <a:pt x="171" y="299"/>
                  </a:lnTo>
                  <a:lnTo>
                    <a:pt x="174" y="299"/>
                  </a:lnTo>
                  <a:lnTo>
                    <a:pt x="174" y="299"/>
                  </a:lnTo>
                  <a:lnTo>
                    <a:pt x="174" y="299"/>
                  </a:lnTo>
                  <a:lnTo>
                    <a:pt x="177" y="299"/>
                  </a:lnTo>
                  <a:lnTo>
                    <a:pt x="177" y="299"/>
                  </a:lnTo>
                  <a:lnTo>
                    <a:pt x="180" y="296"/>
                  </a:lnTo>
                  <a:lnTo>
                    <a:pt x="180" y="296"/>
                  </a:lnTo>
                  <a:lnTo>
                    <a:pt x="183" y="296"/>
                  </a:lnTo>
                  <a:lnTo>
                    <a:pt x="183" y="296"/>
                  </a:lnTo>
                  <a:lnTo>
                    <a:pt x="186" y="296"/>
                  </a:lnTo>
                  <a:lnTo>
                    <a:pt x="186" y="296"/>
                  </a:lnTo>
                  <a:lnTo>
                    <a:pt x="189" y="293"/>
                  </a:lnTo>
                  <a:lnTo>
                    <a:pt x="192" y="293"/>
                  </a:lnTo>
                  <a:lnTo>
                    <a:pt x="192" y="293"/>
                  </a:lnTo>
                  <a:lnTo>
                    <a:pt x="195" y="293"/>
                  </a:lnTo>
                  <a:lnTo>
                    <a:pt x="195" y="290"/>
                  </a:lnTo>
                  <a:lnTo>
                    <a:pt x="195" y="290"/>
                  </a:lnTo>
                  <a:lnTo>
                    <a:pt x="198" y="290"/>
                  </a:lnTo>
                  <a:lnTo>
                    <a:pt x="198" y="287"/>
                  </a:lnTo>
                  <a:lnTo>
                    <a:pt x="201" y="287"/>
                  </a:lnTo>
                  <a:lnTo>
                    <a:pt x="201" y="287"/>
                  </a:lnTo>
                  <a:lnTo>
                    <a:pt x="204" y="284"/>
                  </a:lnTo>
                  <a:lnTo>
                    <a:pt x="204" y="284"/>
                  </a:lnTo>
                  <a:lnTo>
                    <a:pt x="204" y="281"/>
                  </a:lnTo>
                  <a:lnTo>
                    <a:pt x="207" y="281"/>
                  </a:lnTo>
                  <a:lnTo>
                    <a:pt x="207" y="281"/>
                  </a:lnTo>
                  <a:lnTo>
                    <a:pt x="207" y="278"/>
                  </a:lnTo>
                  <a:lnTo>
                    <a:pt x="210" y="278"/>
                  </a:lnTo>
                  <a:lnTo>
                    <a:pt x="210" y="275"/>
                  </a:lnTo>
                  <a:lnTo>
                    <a:pt x="210" y="275"/>
                  </a:lnTo>
                  <a:lnTo>
                    <a:pt x="210" y="275"/>
                  </a:lnTo>
                  <a:lnTo>
                    <a:pt x="210" y="272"/>
                  </a:lnTo>
                  <a:lnTo>
                    <a:pt x="210" y="272"/>
                  </a:lnTo>
                  <a:lnTo>
                    <a:pt x="210" y="269"/>
                  </a:lnTo>
                  <a:lnTo>
                    <a:pt x="210" y="269"/>
                  </a:lnTo>
                  <a:lnTo>
                    <a:pt x="210" y="269"/>
                  </a:lnTo>
                  <a:lnTo>
                    <a:pt x="210" y="266"/>
                  </a:lnTo>
                  <a:lnTo>
                    <a:pt x="210" y="266"/>
                  </a:lnTo>
                  <a:lnTo>
                    <a:pt x="210" y="266"/>
                  </a:lnTo>
                  <a:lnTo>
                    <a:pt x="210" y="266"/>
                  </a:lnTo>
                  <a:lnTo>
                    <a:pt x="48" y="0"/>
                  </a:lnTo>
                  <a:lnTo>
                    <a:pt x="48" y="0"/>
                  </a:lnTo>
                  <a:lnTo>
                    <a:pt x="48" y="3"/>
                  </a:lnTo>
                  <a:lnTo>
                    <a:pt x="48" y="3"/>
                  </a:lnTo>
                  <a:lnTo>
                    <a:pt x="48" y="3"/>
                  </a:lnTo>
                  <a:lnTo>
                    <a:pt x="48" y="6"/>
                  </a:lnTo>
                  <a:lnTo>
                    <a:pt x="48" y="6"/>
                  </a:lnTo>
                  <a:lnTo>
                    <a:pt x="48" y="6"/>
                  </a:lnTo>
                  <a:lnTo>
                    <a:pt x="48" y="9"/>
                  </a:lnTo>
                  <a:lnTo>
                    <a:pt x="48" y="9"/>
                  </a:lnTo>
                  <a:lnTo>
                    <a:pt x="48" y="9"/>
                  </a:lnTo>
                  <a:lnTo>
                    <a:pt x="45" y="12"/>
                  </a:lnTo>
                  <a:lnTo>
                    <a:pt x="45" y="12"/>
                  </a:lnTo>
                  <a:lnTo>
                    <a:pt x="45" y="15"/>
                  </a:lnTo>
                  <a:lnTo>
                    <a:pt x="45" y="15"/>
                  </a:lnTo>
                  <a:lnTo>
                    <a:pt x="42" y="15"/>
                  </a:lnTo>
                  <a:lnTo>
                    <a:pt x="42" y="18"/>
                  </a:lnTo>
                  <a:lnTo>
                    <a:pt x="42" y="18"/>
                  </a:lnTo>
                  <a:lnTo>
                    <a:pt x="39" y="21"/>
                  </a:lnTo>
                  <a:lnTo>
                    <a:pt x="39" y="21"/>
                  </a:lnTo>
                  <a:lnTo>
                    <a:pt x="36" y="21"/>
                  </a:lnTo>
                  <a:lnTo>
                    <a:pt x="36" y="24"/>
                  </a:lnTo>
                  <a:lnTo>
                    <a:pt x="36" y="24"/>
                  </a:lnTo>
                  <a:lnTo>
                    <a:pt x="33" y="24"/>
                  </a:lnTo>
                  <a:lnTo>
                    <a:pt x="33" y="27"/>
                  </a:lnTo>
                  <a:lnTo>
                    <a:pt x="30" y="27"/>
                  </a:lnTo>
                  <a:lnTo>
                    <a:pt x="30" y="27"/>
                  </a:lnTo>
                  <a:lnTo>
                    <a:pt x="27" y="30"/>
                  </a:lnTo>
                  <a:lnTo>
                    <a:pt x="27" y="30"/>
                  </a:lnTo>
                  <a:lnTo>
                    <a:pt x="24" y="30"/>
                  </a:lnTo>
                  <a:lnTo>
                    <a:pt x="21" y="30"/>
                  </a:lnTo>
                  <a:lnTo>
                    <a:pt x="21" y="30"/>
                  </a:lnTo>
                  <a:lnTo>
                    <a:pt x="18" y="33"/>
                  </a:lnTo>
                  <a:lnTo>
                    <a:pt x="18" y="33"/>
                  </a:lnTo>
                  <a:lnTo>
                    <a:pt x="15" y="33"/>
                  </a:lnTo>
                  <a:lnTo>
                    <a:pt x="15" y="33"/>
                  </a:lnTo>
                  <a:lnTo>
                    <a:pt x="12" y="33"/>
                  </a:lnTo>
                  <a:lnTo>
                    <a:pt x="12" y="33"/>
                  </a:lnTo>
                  <a:lnTo>
                    <a:pt x="12" y="33"/>
                  </a:lnTo>
                  <a:lnTo>
                    <a:pt x="9" y="33"/>
                  </a:lnTo>
                  <a:lnTo>
                    <a:pt x="9" y="33"/>
                  </a:lnTo>
                  <a:lnTo>
                    <a:pt x="6" y="33"/>
                  </a:lnTo>
                  <a:lnTo>
                    <a:pt x="6" y="33"/>
                  </a:lnTo>
                  <a:lnTo>
                    <a:pt x="6" y="33"/>
                  </a:lnTo>
                  <a:lnTo>
                    <a:pt x="3" y="33"/>
                  </a:lnTo>
                  <a:lnTo>
                    <a:pt x="3" y="33"/>
                  </a:lnTo>
                  <a:lnTo>
                    <a:pt x="3" y="30"/>
                  </a:lnTo>
                  <a:lnTo>
                    <a:pt x="0" y="30"/>
                  </a:lnTo>
                  <a:lnTo>
                    <a:pt x="0" y="30"/>
                  </a:lnTo>
                  <a:lnTo>
                    <a:pt x="0" y="30"/>
                  </a:lnTo>
                  <a:lnTo>
                    <a:pt x="165" y="29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Oval 114"/>
            <p:cNvSpPr>
              <a:spLocks noChangeArrowheads="1"/>
            </p:cNvSpPr>
            <p:nvPr/>
          </p:nvSpPr>
          <p:spPr bwMode="auto">
            <a:xfrm>
              <a:off x="5775325" y="119538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15"/>
            <p:cNvSpPr>
              <a:spLocks/>
            </p:cNvSpPr>
            <p:nvPr/>
          </p:nvSpPr>
          <p:spPr bwMode="auto">
            <a:xfrm>
              <a:off x="5584825" y="1238250"/>
              <a:ext cx="266700" cy="212725"/>
            </a:xfrm>
            <a:custGeom>
              <a:avLst/>
              <a:gdLst>
                <a:gd name="T0" fmla="*/ 162 w 168"/>
                <a:gd name="T1" fmla="*/ 48 h 134"/>
                <a:gd name="T2" fmla="*/ 162 w 168"/>
                <a:gd name="T3" fmla="*/ 48 h 134"/>
                <a:gd name="T4" fmla="*/ 165 w 168"/>
                <a:gd name="T5" fmla="*/ 45 h 134"/>
                <a:gd name="T6" fmla="*/ 165 w 168"/>
                <a:gd name="T7" fmla="*/ 42 h 134"/>
                <a:gd name="T8" fmla="*/ 168 w 168"/>
                <a:gd name="T9" fmla="*/ 39 h 134"/>
                <a:gd name="T10" fmla="*/ 168 w 168"/>
                <a:gd name="T11" fmla="*/ 36 h 134"/>
                <a:gd name="T12" fmla="*/ 168 w 168"/>
                <a:gd name="T13" fmla="*/ 33 h 134"/>
                <a:gd name="T14" fmla="*/ 168 w 168"/>
                <a:gd name="T15" fmla="*/ 30 h 134"/>
                <a:gd name="T16" fmla="*/ 168 w 168"/>
                <a:gd name="T17" fmla="*/ 27 h 134"/>
                <a:gd name="T18" fmla="*/ 165 w 168"/>
                <a:gd name="T19" fmla="*/ 24 h 134"/>
                <a:gd name="T20" fmla="*/ 165 w 168"/>
                <a:gd name="T21" fmla="*/ 21 h 134"/>
                <a:gd name="T22" fmla="*/ 162 w 168"/>
                <a:gd name="T23" fmla="*/ 18 h 134"/>
                <a:gd name="T24" fmla="*/ 162 w 168"/>
                <a:gd name="T25" fmla="*/ 15 h 134"/>
                <a:gd name="T26" fmla="*/ 159 w 168"/>
                <a:gd name="T27" fmla="*/ 12 h 134"/>
                <a:gd name="T28" fmla="*/ 156 w 168"/>
                <a:gd name="T29" fmla="*/ 9 h 134"/>
                <a:gd name="T30" fmla="*/ 153 w 168"/>
                <a:gd name="T31" fmla="*/ 6 h 134"/>
                <a:gd name="T32" fmla="*/ 153 w 168"/>
                <a:gd name="T33" fmla="*/ 6 h 134"/>
                <a:gd name="T34" fmla="*/ 150 w 168"/>
                <a:gd name="T35" fmla="*/ 3 h 134"/>
                <a:gd name="T36" fmla="*/ 147 w 168"/>
                <a:gd name="T37" fmla="*/ 3 h 134"/>
                <a:gd name="T38" fmla="*/ 144 w 168"/>
                <a:gd name="T39" fmla="*/ 3 h 134"/>
                <a:gd name="T40" fmla="*/ 141 w 168"/>
                <a:gd name="T41" fmla="*/ 0 h 134"/>
                <a:gd name="T42" fmla="*/ 138 w 168"/>
                <a:gd name="T43" fmla="*/ 0 h 134"/>
                <a:gd name="T44" fmla="*/ 135 w 168"/>
                <a:gd name="T45" fmla="*/ 3 h 134"/>
                <a:gd name="T46" fmla="*/ 132 w 168"/>
                <a:gd name="T47" fmla="*/ 3 h 134"/>
                <a:gd name="T48" fmla="*/ 129 w 168"/>
                <a:gd name="T49" fmla="*/ 3 h 134"/>
                <a:gd name="T50" fmla="*/ 0 w 168"/>
                <a:gd name="T51" fmla="*/ 90 h 134"/>
                <a:gd name="T52" fmla="*/ 3 w 168"/>
                <a:gd name="T53" fmla="*/ 87 h 134"/>
                <a:gd name="T54" fmla="*/ 6 w 168"/>
                <a:gd name="T55" fmla="*/ 87 h 134"/>
                <a:gd name="T56" fmla="*/ 9 w 168"/>
                <a:gd name="T57" fmla="*/ 87 h 134"/>
                <a:gd name="T58" fmla="*/ 12 w 168"/>
                <a:gd name="T59" fmla="*/ 87 h 134"/>
                <a:gd name="T60" fmla="*/ 15 w 168"/>
                <a:gd name="T61" fmla="*/ 87 h 134"/>
                <a:gd name="T62" fmla="*/ 18 w 168"/>
                <a:gd name="T63" fmla="*/ 90 h 134"/>
                <a:gd name="T64" fmla="*/ 21 w 168"/>
                <a:gd name="T65" fmla="*/ 90 h 134"/>
                <a:gd name="T66" fmla="*/ 24 w 168"/>
                <a:gd name="T67" fmla="*/ 93 h 134"/>
                <a:gd name="T68" fmla="*/ 27 w 168"/>
                <a:gd name="T69" fmla="*/ 93 h 134"/>
                <a:gd name="T70" fmla="*/ 27 w 168"/>
                <a:gd name="T71" fmla="*/ 96 h 134"/>
                <a:gd name="T72" fmla="*/ 30 w 168"/>
                <a:gd name="T73" fmla="*/ 98 h 134"/>
                <a:gd name="T74" fmla="*/ 33 w 168"/>
                <a:gd name="T75" fmla="*/ 101 h 134"/>
                <a:gd name="T76" fmla="*/ 33 w 168"/>
                <a:gd name="T77" fmla="*/ 104 h 134"/>
                <a:gd name="T78" fmla="*/ 36 w 168"/>
                <a:gd name="T79" fmla="*/ 107 h 134"/>
                <a:gd name="T80" fmla="*/ 36 w 168"/>
                <a:gd name="T81" fmla="*/ 110 h 134"/>
                <a:gd name="T82" fmla="*/ 39 w 168"/>
                <a:gd name="T83" fmla="*/ 113 h 134"/>
                <a:gd name="T84" fmla="*/ 39 w 168"/>
                <a:gd name="T85" fmla="*/ 119 h 134"/>
                <a:gd name="T86" fmla="*/ 39 w 168"/>
                <a:gd name="T87" fmla="*/ 122 h 134"/>
                <a:gd name="T88" fmla="*/ 36 w 168"/>
                <a:gd name="T89" fmla="*/ 125 h 134"/>
                <a:gd name="T90" fmla="*/ 36 w 168"/>
                <a:gd name="T91" fmla="*/ 128 h 134"/>
                <a:gd name="T92" fmla="*/ 36 w 168"/>
                <a:gd name="T93" fmla="*/ 128 h 134"/>
                <a:gd name="T94" fmla="*/ 33 w 168"/>
                <a:gd name="T95" fmla="*/ 131 h 134"/>
                <a:gd name="T96" fmla="*/ 33 w 168"/>
                <a:gd name="T97" fmla="*/ 134 h 134"/>
                <a:gd name="T98" fmla="*/ 30 w 168"/>
                <a:gd name="T9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4">
                  <a:moveTo>
                    <a:pt x="159" y="48"/>
                  </a:moveTo>
                  <a:lnTo>
                    <a:pt x="162" y="48"/>
                  </a:lnTo>
                  <a:lnTo>
                    <a:pt x="162" y="48"/>
                  </a:lnTo>
                  <a:lnTo>
                    <a:pt x="162" y="48"/>
                  </a:lnTo>
                  <a:lnTo>
                    <a:pt x="162" y="45"/>
                  </a:lnTo>
                  <a:lnTo>
                    <a:pt x="165" y="45"/>
                  </a:lnTo>
                  <a:lnTo>
                    <a:pt x="165" y="42"/>
                  </a:lnTo>
                  <a:lnTo>
                    <a:pt x="165" y="42"/>
                  </a:lnTo>
                  <a:lnTo>
                    <a:pt x="165" y="42"/>
                  </a:lnTo>
                  <a:lnTo>
                    <a:pt x="168" y="39"/>
                  </a:lnTo>
                  <a:lnTo>
                    <a:pt x="168" y="39"/>
                  </a:lnTo>
                  <a:lnTo>
                    <a:pt x="168" y="36"/>
                  </a:lnTo>
                  <a:lnTo>
                    <a:pt x="168" y="36"/>
                  </a:lnTo>
                  <a:lnTo>
                    <a:pt x="168" y="33"/>
                  </a:lnTo>
                  <a:lnTo>
                    <a:pt x="168" y="33"/>
                  </a:lnTo>
                  <a:lnTo>
                    <a:pt x="168" y="30"/>
                  </a:lnTo>
                  <a:lnTo>
                    <a:pt x="168" y="30"/>
                  </a:lnTo>
                  <a:lnTo>
                    <a:pt x="168" y="27"/>
                  </a:lnTo>
                  <a:lnTo>
                    <a:pt x="165" y="24"/>
                  </a:lnTo>
                  <a:lnTo>
                    <a:pt x="165" y="24"/>
                  </a:lnTo>
                  <a:lnTo>
                    <a:pt x="165" y="21"/>
                  </a:lnTo>
                  <a:lnTo>
                    <a:pt x="165" y="21"/>
                  </a:lnTo>
                  <a:lnTo>
                    <a:pt x="165" y="18"/>
                  </a:lnTo>
                  <a:lnTo>
                    <a:pt x="162" y="18"/>
                  </a:lnTo>
                  <a:lnTo>
                    <a:pt x="162" y="15"/>
                  </a:lnTo>
                  <a:lnTo>
                    <a:pt x="162" y="15"/>
                  </a:lnTo>
                  <a:lnTo>
                    <a:pt x="159" y="12"/>
                  </a:lnTo>
                  <a:lnTo>
                    <a:pt x="159" y="12"/>
                  </a:lnTo>
                  <a:lnTo>
                    <a:pt x="159" y="9"/>
                  </a:lnTo>
                  <a:lnTo>
                    <a:pt x="156" y="9"/>
                  </a:lnTo>
                  <a:lnTo>
                    <a:pt x="156" y="9"/>
                  </a:lnTo>
                  <a:lnTo>
                    <a:pt x="153" y="6"/>
                  </a:lnTo>
                  <a:lnTo>
                    <a:pt x="153" y="6"/>
                  </a:lnTo>
                  <a:lnTo>
                    <a:pt x="153" y="6"/>
                  </a:lnTo>
                  <a:lnTo>
                    <a:pt x="150" y="3"/>
                  </a:lnTo>
                  <a:lnTo>
                    <a:pt x="150" y="3"/>
                  </a:lnTo>
                  <a:lnTo>
                    <a:pt x="147" y="3"/>
                  </a:lnTo>
                  <a:lnTo>
                    <a:pt x="147" y="3"/>
                  </a:lnTo>
                  <a:lnTo>
                    <a:pt x="144" y="3"/>
                  </a:lnTo>
                  <a:lnTo>
                    <a:pt x="144" y="3"/>
                  </a:lnTo>
                  <a:lnTo>
                    <a:pt x="141" y="0"/>
                  </a:lnTo>
                  <a:lnTo>
                    <a:pt x="141" y="0"/>
                  </a:lnTo>
                  <a:lnTo>
                    <a:pt x="138" y="0"/>
                  </a:lnTo>
                  <a:lnTo>
                    <a:pt x="138" y="0"/>
                  </a:lnTo>
                  <a:lnTo>
                    <a:pt x="135" y="0"/>
                  </a:lnTo>
                  <a:lnTo>
                    <a:pt x="135" y="3"/>
                  </a:lnTo>
                  <a:lnTo>
                    <a:pt x="132" y="3"/>
                  </a:lnTo>
                  <a:lnTo>
                    <a:pt x="132" y="3"/>
                  </a:lnTo>
                  <a:lnTo>
                    <a:pt x="132" y="3"/>
                  </a:lnTo>
                  <a:lnTo>
                    <a:pt x="129" y="3"/>
                  </a:lnTo>
                  <a:lnTo>
                    <a:pt x="0" y="90"/>
                  </a:lnTo>
                  <a:lnTo>
                    <a:pt x="0" y="90"/>
                  </a:lnTo>
                  <a:lnTo>
                    <a:pt x="3" y="90"/>
                  </a:lnTo>
                  <a:lnTo>
                    <a:pt x="3" y="87"/>
                  </a:lnTo>
                  <a:lnTo>
                    <a:pt x="6" y="87"/>
                  </a:lnTo>
                  <a:lnTo>
                    <a:pt x="6" y="87"/>
                  </a:lnTo>
                  <a:lnTo>
                    <a:pt x="6" y="87"/>
                  </a:lnTo>
                  <a:lnTo>
                    <a:pt x="9" y="87"/>
                  </a:lnTo>
                  <a:lnTo>
                    <a:pt x="9" y="87"/>
                  </a:lnTo>
                  <a:lnTo>
                    <a:pt x="12" y="87"/>
                  </a:lnTo>
                  <a:lnTo>
                    <a:pt x="12" y="87"/>
                  </a:lnTo>
                  <a:lnTo>
                    <a:pt x="15" y="87"/>
                  </a:lnTo>
                  <a:lnTo>
                    <a:pt x="15" y="90"/>
                  </a:lnTo>
                  <a:lnTo>
                    <a:pt x="18" y="90"/>
                  </a:lnTo>
                  <a:lnTo>
                    <a:pt x="18" y="90"/>
                  </a:lnTo>
                  <a:lnTo>
                    <a:pt x="21" y="90"/>
                  </a:lnTo>
                  <a:lnTo>
                    <a:pt x="21" y="90"/>
                  </a:lnTo>
                  <a:lnTo>
                    <a:pt x="24" y="93"/>
                  </a:lnTo>
                  <a:lnTo>
                    <a:pt x="24" y="93"/>
                  </a:lnTo>
                  <a:lnTo>
                    <a:pt x="27" y="93"/>
                  </a:lnTo>
                  <a:lnTo>
                    <a:pt x="27" y="96"/>
                  </a:lnTo>
                  <a:lnTo>
                    <a:pt x="27" y="96"/>
                  </a:lnTo>
                  <a:lnTo>
                    <a:pt x="30" y="98"/>
                  </a:lnTo>
                  <a:lnTo>
                    <a:pt x="30" y="98"/>
                  </a:lnTo>
                  <a:lnTo>
                    <a:pt x="33" y="101"/>
                  </a:lnTo>
                  <a:lnTo>
                    <a:pt x="33" y="101"/>
                  </a:lnTo>
                  <a:lnTo>
                    <a:pt x="33" y="104"/>
                  </a:lnTo>
                  <a:lnTo>
                    <a:pt x="33" y="104"/>
                  </a:lnTo>
                  <a:lnTo>
                    <a:pt x="36" y="107"/>
                  </a:lnTo>
                  <a:lnTo>
                    <a:pt x="36" y="107"/>
                  </a:lnTo>
                  <a:lnTo>
                    <a:pt x="36" y="110"/>
                  </a:lnTo>
                  <a:lnTo>
                    <a:pt x="36" y="110"/>
                  </a:lnTo>
                  <a:lnTo>
                    <a:pt x="36" y="113"/>
                  </a:lnTo>
                  <a:lnTo>
                    <a:pt x="39" y="113"/>
                  </a:lnTo>
                  <a:lnTo>
                    <a:pt x="39" y="116"/>
                  </a:lnTo>
                  <a:lnTo>
                    <a:pt x="39" y="119"/>
                  </a:lnTo>
                  <a:lnTo>
                    <a:pt x="39" y="119"/>
                  </a:lnTo>
                  <a:lnTo>
                    <a:pt x="39" y="122"/>
                  </a:lnTo>
                  <a:lnTo>
                    <a:pt x="39" y="122"/>
                  </a:lnTo>
                  <a:lnTo>
                    <a:pt x="36" y="125"/>
                  </a:lnTo>
                  <a:lnTo>
                    <a:pt x="36" y="125"/>
                  </a:lnTo>
                  <a:lnTo>
                    <a:pt x="36" y="128"/>
                  </a:lnTo>
                  <a:lnTo>
                    <a:pt x="36" y="128"/>
                  </a:lnTo>
                  <a:lnTo>
                    <a:pt x="36" y="128"/>
                  </a:lnTo>
                  <a:lnTo>
                    <a:pt x="36" y="131"/>
                  </a:lnTo>
                  <a:lnTo>
                    <a:pt x="33" y="131"/>
                  </a:lnTo>
                  <a:lnTo>
                    <a:pt x="33" y="131"/>
                  </a:lnTo>
                  <a:lnTo>
                    <a:pt x="33" y="134"/>
                  </a:lnTo>
                  <a:lnTo>
                    <a:pt x="30" y="134"/>
                  </a:lnTo>
                  <a:lnTo>
                    <a:pt x="30" y="134"/>
                  </a:lnTo>
                  <a:lnTo>
                    <a:pt x="159"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Oval 116"/>
            <p:cNvSpPr>
              <a:spLocks noChangeArrowheads="1"/>
            </p:cNvSpPr>
            <p:nvPr/>
          </p:nvSpPr>
          <p:spPr bwMode="auto">
            <a:xfrm>
              <a:off x="4125913" y="4225925"/>
              <a:ext cx="261938" cy="260350"/>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7"/>
            <p:cNvSpPr>
              <a:spLocks/>
            </p:cNvSpPr>
            <p:nvPr/>
          </p:nvSpPr>
          <p:spPr bwMode="auto">
            <a:xfrm>
              <a:off x="4202113" y="4476750"/>
              <a:ext cx="100013" cy="533400"/>
            </a:xfrm>
            <a:custGeom>
              <a:avLst/>
              <a:gdLst>
                <a:gd name="T0" fmla="*/ 63 w 63"/>
                <a:gd name="T1" fmla="*/ 3 h 336"/>
                <a:gd name="T2" fmla="*/ 60 w 63"/>
                <a:gd name="T3" fmla="*/ 3 h 336"/>
                <a:gd name="T4" fmla="*/ 60 w 63"/>
                <a:gd name="T5" fmla="*/ 3 h 336"/>
                <a:gd name="T6" fmla="*/ 60 w 63"/>
                <a:gd name="T7" fmla="*/ 3 h 336"/>
                <a:gd name="T8" fmla="*/ 57 w 63"/>
                <a:gd name="T9" fmla="*/ 3 h 336"/>
                <a:gd name="T10" fmla="*/ 54 w 63"/>
                <a:gd name="T11" fmla="*/ 3 h 336"/>
                <a:gd name="T12" fmla="*/ 54 w 63"/>
                <a:gd name="T13" fmla="*/ 0 h 336"/>
                <a:gd name="T14" fmla="*/ 51 w 63"/>
                <a:gd name="T15" fmla="*/ 0 h 336"/>
                <a:gd name="T16" fmla="*/ 48 w 63"/>
                <a:gd name="T17" fmla="*/ 0 h 336"/>
                <a:gd name="T18" fmla="*/ 45 w 63"/>
                <a:gd name="T19" fmla="*/ 0 h 336"/>
                <a:gd name="T20" fmla="*/ 42 w 63"/>
                <a:gd name="T21" fmla="*/ 0 h 336"/>
                <a:gd name="T22" fmla="*/ 39 w 63"/>
                <a:gd name="T23" fmla="*/ 0 h 336"/>
                <a:gd name="T24" fmla="*/ 33 w 63"/>
                <a:gd name="T25" fmla="*/ 0 h 336"/>
                <a:gd name="T26" fmla="*/ 30 w 63"/>
                <a:gd name="T27" fmla="*/ 0 h 336"/>
                <a:gd name="T28" fmla="*/ 27 w 63"/>
                <a:gd name="T29" fmla="*/ 0 h 336"/>
                <a:gd name="T30" fmla="*/ 24 w 63"/>
                <a:gd name="T31" fmla="*/ 0 h 336"/>
                <a:gd name="T32" fmla="*/ 21 w 63"/>
                <a:gd name="T33" fmla="*/ 0 h 336"/>
                <a:gd name="T34" fmla="*/ 18 w 63"/>
                <a:gd name="T35" fmla="*/ 0 h 336"/>
                <a:gd name="T36" fmla="*/ 15 w 63"/>
                <a:gd name="T37" fmla="*/ 0 h 336"/>
                <a:gd name="T38" fmla="*/ 12 w 63"/>
                <a:gd name="T39" fmla="*/ 0 h 336"/>
                <a:gd name="T40" fmla="*/ 12 w 63"/>
                <a:gd name="T41" fmla="*/ 0 h 336"/>
                <a:gd name="T42" fmla="*/ 9 w 63"/>
                <a:gd name="T43" fmla="*/ 3 h 336"/>
                <a:gd name="T44" fmla="*/ 9 w 63"/>
                <a:gd name="T45" fmla="*/ 3 h 336"/>
                <a:gd name="T46" fmla="*/ 9 w 63"/>
                <a:gd name="T47" fmla="*/ 3 h 336"/>
                <a:gd name="T48" fmla="*/ 9 w 63"/>
                <a:gd name="T49" fmla="*/ 3 h 336"/>
                <a:gd name="T50" fmla="*/ 0 w 63"/>
                <a:gd name="T51" fmla="*/ 333 h 336"/>
                <a:gd name="T52" fmla="*/ 0 w 63"/>
                <a:gd name="T53" fmla="*/ 333 h 336"/>
                <a:gd name="T54" fmla="*/ 3 w 63"/>
                <a:gd name="T55" fmla="*/ 333 h 336"/>
                <a:gd name="T56" fmla="*/ 3 w 63"/>
                <a:gd name="T57" fmla="*/ 333 h 336"/>
                <a:gd name="T58" fmla="*/ 6 w 63"/>
                <a:gd name="T59" fmla="*/ 333 h 336"/>
                <a:gd name="T60" fmla="*/ 6 w 63"/>
                <a:gd name="T61" fmla="*/ 333 h 336"/>
                <a:gd name="T62" fmla="*/ 9 w 63"/>
                <a:gd name="T63" fmla="*/ 333 h 336"/>
                <a:gd name="T64" fmla="*/ 12 w 63"/>
                <a:gd name="T65" fmla="*/ 333 h 336"/>
                <a:gd name="T66" fmla="*/ 15 w 63"/>
                <a:gd name="T67" fmla="*/ 333 h 336"/>
                <a:gd name="T68" fmla="*/ 18 w 63"/>
                <a:gd name="T69" fmla="*/ 333 h 336"/>
                <a:gd name="T70" fmla="*/ 21 w 63"/>
                <a:gd name="T71" fmla="*/ 333 h 336"/>
                <a:gd name="T72" fmla="*/ 24 w 63"/>
                <a:gd name="T73" fmla="*/ 333 h 336"/>
                <a:gd name="T74" fmla="*/ 27 w 63"/>
                <a:gd name="T75" fmla="*/ 333 h 336"/>
                <a:gd name="T76" fmla="*/ 33 w 63"/>
                <a:gd name="T77" fmla="*/ 333 h 336"/>
                <a:gd name="T78" fmla="*/ 36 w 63"/>
                <a:gd name="T79" fmla="*/ 333 h 336"/>
                <a:gd name="T80" fmla="*/ 39 w 63"/>
                <a:gd name="T81" fmla="*/ 333 h 336"/>
                <a:gd name="T82" fmla="*/ 42 w 63"/>
                <a:gd name="T83" fmla="*/ 333 h 336"/>
                <a:gd name="T84" fmla="*/ 45 w 63"/>
                <a:gd name="T85" fmla="*/ 333 h 336"/>
                <a:gd name="T86" fmla="*/ 48 w 63"/>
                <a:gd name="T87" fmla="*/ 333 h 336"/>
                <a:gd name="T88" fmla="*/ 48 w 63"/>
                <a:gd name="T89" fmla="*/ 333 h 336"/>
                <a:gd name="T90" fmla="*/ 51 w 63"/>
                <a:gd name="T91" fmla="*/ 333 h 336"/>
                <a:gd name="T92" fmla="*/ 54 w 63"/>
                <a:gd name="T93" fmla="*/ 333 h 336"/>
                <a:gd name="T94" fmla="*/ 54 w 63"/>
                <a:gd name="T95" fmla="*/ 336 h 336"/>
                <a:gd name="T96" fmla="*/ 54 w 63"/>
                <a:gd name="T97" fmla="*/ 336 h 336"/>
                <a:gd name="T98" fmla="*/ 54 w 63"/>
                <a:gd name="T9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 h="336">
                  <a:moveTo>
                    <a:pt x="63" y="3"/>
                  </a:moveTo>
                  <a:lnTo>
                    <a:pt x="63" y="3"/>
                  </a:lnTo>
                  <a:lnTo>
                    <a:pt x="63" y="3"/>
                  </a:lnTo>
                  <a:lnTo>
                    <a:pt x="60" y="3"/>
                  </a:lnTo>
                  <a:lnTo>
                    <a:pt x="60" y="3"/>
                  </a:lnTo>
                  <a:lnTo>
                    <a:pt x="60" y="3"/>
                  </a:lnTo>
                  <a:lnTo>
                    <a:pt x="60" y="3"/>
                  </a:lnTo>
                  <a:lnTo>
                    <a:pt x="60" y="3"/>
                  </a:lnTo>
                  <a:lnTo>
                    <a:pt x="57" y="3"/>
                  </a:lnTo>
                  <a:lnTo>
                    <a:pt x="57" y="3"/>
                  </a:lnTo>
                  <a:lnTo>
                    <a:pt x="57" y="3"/>
                  </a:lnTo>
                  <a:lnTo>
                    <a:pt x="54" y="3"/>
                  </a:lnTo>
                  <a:lnTo>
                    <a:pt x="54" y="0"/>
                  </a:lnTo>
                  <a:lnTo>
                    <a:pt x="54" y="0"/>
                  </a:lnTo>
                  <a:lnTo>
                    <a:pt x="51" y="0"/>
                  </a:lnTo>
                  <a:lnTo>
                    <a:pt x="51" y="0"/>
                  </a:lnTo>
                  <a:lnTo>
                    <a:pt x="48" y="0"/>
                  </a:lnTo>
                  <a:lnTo>
                    <a:pt x="48" y="0"/>
                  </a:lnTo>
                  <a:lnTo>
                    <a:pt x="45" y="0"/>
                  </a:lnTo>
                  <a:lnTo>
                    <a:pt x="45" y="0"/>
                  </a:lnTo>
                  <a:lnTo>
                    <a:pt x="42" y="0"/>
                  </a:lnTo>
                  <a:lnTo>
                    <a:pt x="42" y="0"/>
                  </a:lnTo>
                  <a:lnTo>
                    <a:pt x="39" y="0"/>
                  </a:lnTo>
                  <a:lnTo>
                    <a:pt x="39" y="0"/>
                  </a:lnTo>
                  <a:lnTo>
                    <a:pt x="36" y="0"/>
                  </a:lnTo>
                  <a:lnTo>
                    <a:pt x="33" y="0"/>
                  </a:lnTo>
                  <a:lnTo>
                    <a:pt x="33" y="0"/>
                  </a:lnTo>
                  <a:lnTo>
                    <a:pt x="30" y="0"/>
                  </a:lnTo>
                  <a:lnTo>
                    <a:pt x="30" y="0"/>
                  </a:lnTo>
                  <a:lnTo>
                    <a:pt x="27" y="0"/>
                  </a:lnTo>
                  <a:lnTo>
                    <a:pt x="27" y="0"/>
                  </a:lnTo>
                  <a:lnTo>
                    <a:pt x="24" y="0"/>
                  </a:lnTo>
                  <a:lnTo>
                    <a:pt x="21" y="0"/>
                  </a:lnTo>
                  <a:lnTo>
                    <a:pt x="21" y="0"/>
                  </a:lnTo>
                  <a:lnTo>
                    <a:pt x="18" y="0"/>
                  </a:lnTo>
                  <a:lnTo>
                    <a:pt x="18" y="0"/>
                  </a:lnTo>
                  <a:lnTo>
                    <a:pt x="18" y="0"/>
                  </a:lnTo>
                  <a:lnTo>
                    <a:pt x="15" y="0"/>
                  </a:lnTo>
                  <a:lnTo>
                    <a:pt x="15" y="0"/>
                  </a:lnTo>
                  <a:lnTo>
                    <a:pt x="12" y="0"/>
                  </a:lnTo>
                  <a:lnTo>
                    <a:pt x="12" y="0"/>
                  </a:lnTo>
                  <a:lnTo>
                    <a:pt x="12" y="0"/>
                  </a:lnTo>
                  <a:lnTo>
                    <a:pt x="12" y="0"/>
                  </a:lnTo>
                  <a:lnTo>
                    <a:pt x="9" y="3"/>
                  </a:lnTo>
                  <a:lnTo>
                    <a:pt x="9" y="3"/>
                  </a:lnTo>
                  <a:lnTo>
                    <a:pt x="9" y="3"/>
                  </a:lnTo>
                  <a:lnTo>
                    <a:pt x="9" y="3"/>
                  </a:lnTo>
                  <a:lnTo>
                    <a:pt x="9" y="3"/>
                  </a:lnTo>
                  <a:lnTo>
                    <a:pt x="9" y="3"/>
                  </a:lnTo>
                  <a:lnTo>
                    <a:pt x="9" y="3"/>
                  </a:lnTo>
                  <a:lnTo>
                    <a:pt x="0" y="336"/>
                  </a:lnTo>
                  <a:lnTo>
                    <a:pt x="0" y="333"/>
                  </a:lnTo>
                  <a:lnTo>
                    <a:pt x="0" y="333"/>
                  </a:lnTo>
                  <a:lnTo>
                    <a:pt x="0" y="333"/>
                  </a:lnTo>
                  <a:lnTo>
                    <a:pt x="0" y="333"/>
                  </a:lnTo>
                  <a:lnTo>
                    <a:pt x="3" y="333"/>
                  </a:lnTo>
                  <a:lnTo>
                    <a:pt x="3" y="333"/>
                  </a:lnTo>
                  <a:lnTo>
                    <a:pt x="3" y="333"/>
                  </a:lnTo>
                  <a:lnTo>
                    <a:pt x="3" y="333"/>
                  </a:lnTo>
                  <a:lnTo>
                    <a:pt x="6" y="333"/>
                  </a:lnTo>
                  <a:lnTo>
                    <a:pt x="6" y="333"/>
                  </a:lnTo>
                  <a:lnTo>
                    <a:pt x="6" y="333"/>
                  </a:lnTo>
                  <a:lnTo>
                    <a:pt x="9" y="333"/>
                  </a:lnTo>
                  <a:lnTo>
                    <a:pt x="9" y="333"/>
                  </a:lnTo>
                  <a:lnTo>
                    <a:pt x="12" y="333"/>
                  </a:lnTo>
                  <a:lnTo>
                    <a:pt x="12" y="333"/>
                  </a:lnTo>
                  <a:lnTo>
                    <a:pt x="12" y="333"/>
                  </a:lnTo>
                  <a:lnTo>
                    <a:pt x="15" y="333"/>
                  </a:lnTo>
                  <a:lnTo>
                    <a:pt x="15" y="333"/>
                  </a:lnTo>
                  <a:lnTo>
                    <a:pt x="18" y="333"/>
                  </a:lnTo>
                  <a:lnTo>
                    <a:pt x="21" y="333"/>
                  </a:lnTo>
                  <a:lnTo>
                    <a:pt x="21" y="333"/>
                  </a:lnTo>
                  <a:lnTo>
                    <a:pt x="24" y="333"/>
                  </a:lnTo>
                  <a:lnTo>
                    <a:pt x="24" y="333"/>
                  </a:lnTo>
                  <a:lnTo>
                    <a:pt x="27" y="333"/>
                  </a:lnTo>
                  <a:lnTo>
                    <a:pt x="27" y="333"/>
                  </a:lnTo>
                  <a:lnTo>
                    <a:pt x="30" y="333"/>
                  </a:lnTo>
                  <a:lnTo>
                    <a:pt x="33" y="333"/>
                  </a:lnTo>
                  <a:lnTo>
                    <a:pt x="33" y="333"/>
                  </a:lnTo>
                  <a:lnTo>
                    <a:pt x="36" y="333"/>
                  </a:lnTo>
                  <a:lnTo>
                    <a:pt x="36" y="333"/>
                  </a:lnTo>
                  <a:lnTo>
                    <a:pt x="39" y="333"/>
                  </a:lnTo>
                  <a:lnTo>
                    <a:pt x="39" y="333"/>
                  </a:lnTo>
                  <a:lnTo>
                    <a:pt x="42" y="333"/>
                  </a:lnTo>
                  <a:lnTo>
                    <a:pt x="42" y="333"/>
                  </a:lnTo>
                  <a:lnTo>
                    <a:pt x="45" y="333"/>
                  </a:lnTo>
                  <a:lnTo>
                    <a:pt x="45" y="333"/>
                  </a:lnTo>
                  <a:lnTo>
                    <a:pt x="48" y="333"/>
                  </a:lnTo>
                  <a:lnTo>
                    <a:pt x="48" y="333"/>
                  </a:lnTo>
                  <a:lnTo>
                    <a:pt x="48" y="333"/>
                  </a:lnTo>
                  <a:lnTo>
                    <a:pt x="51" y="333"/>
                  </a:lnTo>
                  <a:lnTo>
                    <a:pt x="51" y="333"/>
                  </a:lnTo>
                  <a:lnTo>
                    <a:pt x="51" y="333"/>
                  </a:lnTo>
                  <a:lnTo>
                    <a:pt x="54" y="333"/>
                  </a:lnTo>
                  <a:lnTo>
                    <a:pt x="54" y="336"/>
                  </a:lnTo>
                  <a:lnTo>
                    <a:pt x="54" y="336"/>
                  </a:lnTo>
                  <a:lnTo>
                    <a:pt x="54" y="336"/>
                  </a:lnTo>
                  <a:lnTo>
                    <a:pt x="54" y="336"/>
                  </a:lnTo>
                  <a:lnTo>
                    <a:pt x="54" y="336"/>
                  </a:lnTo>
                  <a:lnTo>
                    <a:pt x="54" y="336"/>
                  </a:lnTo>
                  <a:lnTo>
                    <a:pt x="63"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Oval 118"/>
            <p:cNvSpPr>
              <a:spLocks noChangeArrowheads="1"/>
            </p:cNvSpPr>
            <p:nvPr/>
          </p:nvSpPr>
          <p:spPr bwMode="auto">
            <a:xfrm>
              <a:off x="1727200" y="4543425"/>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19"/>
            <p:cNvSpPr>
              <a:spLocks/>
            </p:cNvSpPr>
            <p:nvPr/>
          </p:nvSpPr>
          <p:spPr bwMode="auto">
            <a:xfrm>
              <a:off x="1784350" y="4600575"/>
              <a:ext cx="288925" cy="257175"/>
            </a:xfrm>
            <a:custGeom>
              <a:avLst/>
              <a:gdLst>
                <a:gd name="T0" fmla="*/ 39 w 182"/>
                <a:gd name="T1" fmla="*/ 0 h 162"/>
                <a:gd name="T2" fmla="*/ 39 w 182"/>
                <a:gd name="T3" fmla="*/ 0 h 162"/>
                <a:gd name="T4" fmla="*/ 36 w 182"/>
                <a:gd name="T5" fmla="*/ 0 h 162"/>
                <a:gd name="T6" fmla="*/ 33 w 182"/>
                <a:gd name="T7" fmla="*/ 0 h 162"/>
                <a:gd name="T8" fmla="*/ 30 w 182"/>
                <a:gd name="T9" fmla="*/ 0 h 162"/>
                <a:gd name="T10" fmla="*/ 27 w 182"/>
                <a:gd name="T11" fmla="*/ 0 h 162"/>
                <a:gd name="T12" fmla="*/ 24 w 182"/>
                <a:gd name="T13" fmla="*/ 0 h 162"/>
                <a:gd name="T14" fmla="*/ 24 w 182"/>
                <a:gd name="T15" fmla="*/ 0 h 162"/>
                <a:gd name="T16" fmla="*/ 21 w 182"/>
                <a:gd name="T17" fmla="*/ 3 h 162"/>
                <a:gd name="T18" fmla="*/ 18 w 182"/>
                <a:gd name="T19" fmla="*/ 3 h 162"/>
                <a:gd name="T20" fmla="*/ 15 w 182"/>
                <a:gd name="T21" fmla="*/ 6 h 162"/>
                <a:gd name="T22" fmla="*/ 12 w 182"/>
                <a:gd name="T23" fmla="*/ 9 h 162"/>
                <a:gd name="T24" fmla="*/ 9 w 182"/>
                <a:gd name="T25" fmla="*/ 12 h 162"/>
                <a:gd name="T26" fmla="*/ 6 w 182"/>
                <a:gd name="T27" fmla="*/ 15 h 162"/>
                <a:gd name="T28" fmla="*/ 6 w 182"/>
                <a:gd name="T29" fmla="*/ 18 h 162"/>
                <a:gd name="T30" fmla="*/ 3 w 182"/>
                <a:gd name="T31" fmla="*/ 21 h 162"/>
                <a:gd name="T32" fmla="*/ 3 w 182"/>
                <a:gd name="T33" fmla="*/ 24 h 162"/>
                <a:gd name="T34" fmla="*/ 3 w 182"/>
                <a:gd name="T35" fmla="*/ 27 h 162"/>
                <a:gd name="T36" fmla="*/ 0 w 182"/>
                <a:gd name="T37" fmla="*/ 30 h 162"/>
                <a:gd name="T38" fmla="*/ 0 w 182"/>
                <a:gd name="T39" fmla="*/ 33 h 162"/>
                <a:gd name="T40" fmla="*/ 0 w 182"/>
                <a:gd name="T41" fmla="*/ 36 h 162"/>
                <a:gd name="T42" fmla="*/ 3 w 182"/>
                <a:gd name="T43" fmla="*/ 36 h 162"/>
                <a:gd name="T44" fmla="*/ 3 w 182"/>
                <a:gd name="T45" fmla="*/ 39 h 162"/>
                <a:gd name="T46" fmla="*/ 3 w 182"/>
                <a:gd name="T47" fmla="*/ 42 h 162"/>
                <a:gd name="T48" fmla="*/ 6 w 182"/>
                <a:gd name="T49" fmla="*/ 42 h 162"/>
                <a:gd name="T50" fmla="*/ 144 w 182"/>
                <a:gd name="T51" fmla="*/ 162 h 162"/>
                <a:gd name="T52" fmla="*/ 144 w 182"/>
                <a:gd name="T53" fmla="*/ 162 h 162"/>
                <a:gd name="T54" fmla="*/ 144 w 182"/>
                <a:gd name="T55" fmla="*/ 159 h 162"/>
                <a:gd name="T56" fmla="*/ 141 w 182"/>
                <a:gd name="T57" fmla="*/ 156 h 162"/>
                <a:gd name="T58" fmla="*/ 141 w 182"/>
                <a:gd name="T59" fmla="*/ 153 h 162"/>
                <a:gd name="T60" fmla="*/ 141 w 182"/>
                <a:gd name="T61" fmla="*/ 150 h 162"/>
                <a:gd name="T62" fmla="*/ 141 w 182"/>
                <a:gd name="T63" fmla="*/ 147 h 162"/>
                <a:gd name="T64" fmla="*/ 144 w 182"/>
                <a:gd name="T65" fmla="*/ 144 h 162"/>
                <a:gd name="T66" fmla="*/ 144 w 182"/>
                <a:gd name="T67" fmla="*/ 141 h 162"/>
                <a:gd name="T68" fmla="*/ 147 w 182"/>
                <a:gd name="T69" fmla="*/ 138 h 162"/>
                <a:gd name="T70" fmla="*/ 147 w 182"/>
                <a:gd name="T71" fmla="*/ 135 h 162"/>
                <a:gd name="T72" fmla="*/ 150 w 182"/>
                <a:gd name="T73" fmla="*/ 132 h 162"/>
                <a:gd name="T74" fmla="*/ 153 w 182"/>
                <a:gd name="T75" fmla="*/ 132 h 162"/>
                <a:gd name="T76" fmla="*/ 153 w 182"/>
                <a:gd name="T77" fmla="*/ 129 h 162"/>
                <a:gd name="T78" fmla="*/ 156 w 182"/>
                <a:gd name="T79" fmla="*/ 126 h 162"/>
                <a:gd name="T80" fmla="*/ 159 w 182"/>
                <a:gd name="T81" fmla="*/ 123 h 162"/>
                <a:gd name="T82" fmla="*/ 161 w 182"/>
                <a:gd name="T83" fmla="*/ 123 h 162"/>
                <a:gd name="T84" fmla="*/ 164 w 182"/>
                <a:gd name="T85" fmla="*/ 120 h 162"/>
                <a:gd name="T86" fmla="*/ 167 w 182"/>
                <a:gd name="T87" fmla="*/ 120 h 162"/>
                <a:gd name="T88" fmla="*/ 170 w 182"/>
                <a:gd name="T89" fmla="*/ 120 h 162"/>
                <a:gd name="T90" fmla="*/ 173 w 182"/>
                <a:gd name="T91" fmla="*/ 120 h 162"/>
                <a:gd name="T92" fmla="*/ 176 w 182"/>
                <a:gd name="T93" fmla="*/ 120 h 162"/>
                <a:gd name="T94" fmla="*/ 176 w 182"/>
                <a:gd name="T95" fmla="*/ 120 h 162"/>
                <a:gd name="T96" fmla="*/ 179 w 182"/>
                <a:gd name="T97" fmla="*/ 120 h 162"/>
                <a:gd name="T98" fmla="*/ 182 w 182"/>
                <a:gd name="T99" fmla="*/ 12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2" h="162">
                  <a:moveTo>
                    <a:pt x="42" y="0"/>
                  </a:moveTo>
                  <a:lnTo>
                    <a:pt x="39" y="0"/>
                  </a:lnTo>
                  <a:lnTo>
                    <a:pt x="39" y="0"/>
                  </a:lnTo>
                  <a:lnTo>
                    <a:pt x="39" y="0"/>
                  </a:lnTo>
                  <a:lnTo>
                    <a:pt x="36" y="0"/>
                  </a:lnTo>
                  <a:lnTo>
                    <a:pt x="36" y="0"/>
                  </a:lnTo>
                  <a:lnTo>
                    <a:pt x="36" y="0"/>
                  </a:lnTo>
                  <a:lnTo>
                    <a:pt x="33" y="0"/>
                  </a:lnTo>
                  <a:lnTo>
                    <a:pt x="33" y="0"/>
                  </a:lnTo>
                  <a:lnTo>
                    <a:pt x="30" y="0"/>
                  </a:lnTo>
                  <a:lnTo>
                    <a:pt x="30" y="0"/>
                  </a:lnTo>
                  <a:lnTo>
                    <a:pt x="27" y="0"/>
                  </a:lnTo>
                  <a:lnTo>
                    <a:pt x="27" y="0"/>
                  </a:lnTo>
                  <a:lnTo>
                    <a:pt x="24" y="0"/>
                  </a:lnTo>
                  <a:lnTo>
                    <a:pt x="24" y="0"/>
                  </a:lnTo>
                  <a:lnTo>
                    <a:pt x="24" y="0"/>
                  </a:lnTo>
                  <a:lnTo>
                    <a:pt x="21" y="3"/>
                  </a:lnTo>
                  <a:lnTo>
                    <a:pt x="21" y="3"/>
                  </a:lnTo>
                  <a:lnTo>
                    <a:pt x="18" y="3"/>
                  </a:lnTo>
                  <a:lnTo>
                    <a:pt x="18" y="3"/>
                  </a:lnTo>
                  <a:lnTo>
                    <a:pt x="15" y="6"/>
                  </a:lnTo>
                  <a:lnTo>
                    <a:pt x="15" y="6"/>
                  </a:lnTo>
                  <a:lnTo>
                    <a:pt x="12" y="9"/>
                  </a:lnTo>
                  <a:lnTo>
                    <a:pt x="12" y="9"/>
                  </a:lnTo>
                  <a:lnTo>
                    <a:pt x="12" y="9"/>
                  </a:lnTo>
                  <a:lnTo>
                    <a:pt x="9" y="12"/>
                  </a:lnTo>
                  <a:lnTo>
                    <a:pt x="9" y="12"/>
                  </a:lnTo>
                  <a:lnTo>
                    <a:pt x="6" y="15"/>
                  </a:lnTo>
                  <a:lnTo>
                    <a:pt x="6" y="15"/>
                  </a:lnTo>
                  <a:lnTo>
                    <a:pt x="6" y="18"/>
                  </a:lnTo>
                  <a:lnTo>
                    <a:pt x="6" y="18"/>
                  </a:lnTo>
                  <a:lnTo>
                    <a:pt x="3" y="21"/>
                  </a:lnTo>
                  <a:lnTo>
                    <a:pt x="3" y="21"/>
                  </a:lnTo>
                  <a:lnTo>
                    <a:pt x="3" y="24"/>
                  </a:lnTo>
                  <a:lnTo>
                    <a:pt x="3" y="24"/>
                  </a:lnTo>
                  <a:lnTo>
                    <a:pt x="3" y="27"/>
                  </a:lnTo>
                  <a:lnTo>
                    <a:pt x="3" y="27"/>
                  </a:lnTo>
                  <a:lnTo>
                    <a:pt x="0" y="30"/>
                  </a:lnTo>
                  <a:lnTo>
                    <a:pt x="0" y="30"/>
                  </a:lnTo>
                  <a:lnTo>
                    <a:pt x="0" y="33"/>
                  </a:lnTo>
                  <a:lnTo>
                    <a:pt x="0" y="33"/>
                  </a:lnTo>
                  <a:lnTo>
                    <a:pt x="0" y="36"/>
                  </a:lnTo>
                  <a:lnTo>
                    <a:pt x="0" y="36"/>
                  </a:lnTo>
                  <a:lnTo>
                    <a:pt x="3" y="36"/>
                  </a:lnTo>
                  <a:lnTo>
                    <a:pt x="3" y="39"/>
                  </a:lnTo>
                  <a:lnTo>
                    <a:pt x="3" y="39"/>
                  </a:lnTo>
                  <a:lnTo>
                    <a:pt x="3" y="39"/>
                  </a:lnTo>
                  <a:lnTo>
                    <a:pt x="3" y="42"/>
                  </a:lnTo>
                  <a:lnTo>
                    <a:pt x="3" y="42"/>
                  </a:lnTo>
                  <a:lnTo>
                    <a:pt x="6" y="42"/>
                  </a:lnTo>
                  <a:lnTo>
                    <a:pt x="147" y="162"/>
                  </a:lnTo>
                  <a:lnTo>
                    <a:pt x="144" y="162"/>
                  </a:lnTo>
                  <a:lnTo>
                    <a:pt x="144" y="162"/>
                  </a:lnTo>
                  <a:lnTo>
                    <a:pt x="144" y="162"/>
                  </a:lnTo>
                  <a:lnTo>
                    <a:pt x="144" y="159"/>
                  </a:lnTo>
                  <a:lnTo>
                    <a:pt x="144" y="159"/>
                  </a:lnTo>
                  <a:lnTo>
                    <a:pt x="141" y="156"/>
                  </a:lnTo>
                  <a:lnTo>
                    <a:pt x="141" y="156"/>
                  </a:lnTo>
                  <a:lnTo>
                    <a:pt x="141" y="156"/>
                  </a:lnTo>
                  <a:lnTo>
                    <a:pt x="141" y="153"/>
                  </a:lnTo>
                  <a:lnTo>
                    <a:pt x="141" y="153"/>
                  </a:lnTo>
                  <a:lnTo>
                    <a:pt x="141" y="150"/>
                  </a:lnTo>
                  <a:lnTo>
                    <a:pt x="141" y="150"/>
                  </a:lnTo>
                  <a:lnTo>
                    <a:pt x="141" y="147"/>
                  </a:lnTo>
                  <a:lnTo>
                    <a:pt x="144" y="147"/>
                  </a:lnTo>
                  <a:lnTo>
                    <a:pt x="144" y="144"/>
                  </a:lnTo>
                  <a:lnTo>
                    <a:pt x="144" y="144"/>
                  </a:lnTo>
                  <a:lnTo>
                    <a:pt x="144" y="141"/>
                  </a:lnTo>
                  <a:lnTo>
                    <a:pt x="144" y="141"/>
                  </a:lnTo>
                  <a:lnTo>
                    <a:pt x="147" y="138"/>
                  </a:lnTo>
                  <a:lnTo>
                    <a:pt x="147" y="138"/>
                  </a:lnTo>
                  <a:lnTo>
                    <a:pt x="147" y="135"/>
                  </a:lnTo>
                  <a:lnTo>
                    <a:pt x="147" y="135"/>
                  </a:lnTo>
                  <a:lnTo>
                    <a:pt x="150" y="132"/>
                  </a:lnTo>
                  <a:lnTo>
                    <a:pt x="150" y="132"/>
                  </a:lnTo>
                  <a:lnTo>
                    <a:pt x="153" y="132"/>
                  </a:lnTo>
                  <a:lnTo>
                    <a:pt x="153" y="129"/>
                  </a:lnTo>
                  <a:lnTo>
                    <a:pt x="153" y="129"/>
                  </a:lnTo>
                  <a:lnTo>
                    <a:pt x="156" y="126"/>
                  </a:lnTo>
                  <a:lnTo>
                    <a:pt x="156" y="126"/>
                  </a:lnTo>
                  <a:lnTo>
                    <a:pt x="159" y="126"/>
                  </a:lnTo>
                  <a:lnTo>
                    <a:pt x="159" y="123"/>
                  </a:lnTo>
                  <a:lnTo>
                    <a:pt x="161" y="123"/>
                  </a:lnTo>
                  <a:lnTo>
                    <a:pt x="161" y="123"/>
                  </a:lnTo>
                  <a:lnTo>
                    <a:pt x="164" y="120"/>
                  </a:lnTo>
                  <a:lnTo>
                    <a:pt x="164" y="120"/>
                  </a:lnTo>
                  <a:lnTo>
                    <a:pt x="164" y="120"/>
                  </a:lnTo>
                  <a:lnTo>
                    <a:pt x="167" y="120"/>
                  </a:lnTo>
                  <a:lnTo>
                    <a:pt x="167" y="120"/>
                  </a:lnTo>
                  <a:lnTo>
                    <a:pt x="170" y="120"/>
                  </a:lnTo>
                  <a:lnTo>
                    <a:pt x="170" y="120"/>
                  </a:lnTo>
                  <a:lnTo>
                    <a:pt x="173" y="120"/>
                  </a:lnTo>
                  <a:lnTo>
                    <a:pt x="173" y="120"/>
                  </a:lnTo>
                  <a:lnTo>
                    <a:pt x="176" y="120"/>
                  </a:lnTo>
                  <a:lnTo>
                    <a:pt x="176" y="120"/>
                  </a:lnTo>
                  <a:lnTo>
                    <a:pt x="176" y="120"/>
                  </a:lnTo>
                  <a:lnTo>
                    <a:pt x="179" y="120"/>
                  </a:lnTo>
                  <a:lnTo>
                    <a:pt x="179" y="120"/>
                  </a:lnTo>
                  <a:lnTo>
                    <a:pt x="179" y="120"/>
                  </a:lnTo>
                  <a:lnTo>
                    <a:pt x="182" y="120"/>
                  </a:lnTo>
                  <a:lnTo>
                    <a:pt x="42"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Oval 120"/>
            <p:cNvSpPr>
              <a:spLocks noChangeArrowheads="1"/>
            </p:cNvSpPr>
            <p:nvPr/>
          </p:nvSpPr>
          <p:spPr bwMode="auto">
            <a:xfrm>
              <a:off x="4084638" y="5000625"/>
              <a:ext cx="307975" cy="30797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1"/>
            <p:cNvSpPr>
              <a:spLocks/>
            </p:cNvSpPr>
            <p:nvPr/>
          </p:nvSpPr>
          <p:spPr bwMode="auto">
            <a:xfrm>
              <a:off x="4364038" y="5165725"/>
              <a:ext cx="381000" cy="214313"/>
            </a:xfrm>
            <a:custGeom>
              <a:avLst/>
              <a:gdLst>
                <a:gd name="T0" fmla="*/ 21 w 240"/>
                <a:gd name="T1" fmla="*/ 0 h 135"/>
                <a:gd name="T2" fmla="*/ 21 w 240"/>
                <a:gd name="T3" fmla="*/ 0 h 135"/>
                <a:gd name="T4" fmla="*/ 21 w 240"/>
                <a:gd name="T5" fmla="*/ 3 h 135"/>
                <a:gd name="T6" fmla="*/ 18 w 240"/>
                <a:gd name="T7" fmla="*/ 3 h 135"/>
                <a:gd name="T8" fmla="*/ 18 w 240"/>
                <a:gd name="T9" fmla="*/ 6 h 135"/>
                <a:gd name="T10" fmla="*/ 18 w 240"/>
                <a:gd name="T11" fmla="*/ 6 h 135"/>
                <a:gd name="T12" fmla="*/ 18 w 240"/>
                <a:gd name="T13" fmla="*/ 9 h 135"/>
                <a:gd name="T14" fmla="*/ 15 w 240"/>
                <a:gd name="T15" fmla="*/ 12 h 135"/>
                <a:gd name="T16" fmla="*/ 15 w 240"/>
                <a:gd name="T17" fmla="*/ 15 h 135"/>
                <a:gd name="T18" fmla="*/ 15 w 240"/>
                <a:gd name="T19" fmla="*/ 18 h 135"/>
                <a:gd name="T20" fmla="*/ 12 w 240"/>
                <a:gd name="T21" fmla="*/ 21 h 135"/>
                <a:gd name="T22" fmla="*/ 12 w 240"/>
                <a:gd name="T23" fmla="*/ 24 h 135"/>
                <a:gd name="T24" fmla="*/ 9 w 240"/>
                <a:gd name="T25" fmla="*/ 27 h 135"/>
                <a:gd name="T26" fmla="*/ 9 w 240"/>
                <a:gd name="T27" fmla="*/ 30 h 135"/>
                <a:gd name="T28" fmla="*/ 9 w 240"/>
                <a:gd name="T29" fmla="*/ 33 h 135"/>
                <a:gd name="T30" fmla="*/ 6 w 240"/>
                <a:gd name="T31" fmla="*/ 36 h 135"/>
                <a:gd name="T32" fmla="*/ 6 w 240"/>
                <a:gd name="T33" fmla="*/ 39 h 135"/>
                <a:gd name="T34" fmla="*/ 6 w 240"/>
                <a:gd name="T35" fmla="*/ 42 h 135"/>
                <a:gd name="T36" fmla="*/ 3 w 240"/>
                <a:gd name="T37" fmla="*/ 45 h 135"/>
                <a:gd name="T38" fmla="*/ 3 w 240"/>
                <a:gd name="T39" fmla="*/ 45 h 135"/>
                <a:gd name="T40" fmla="*/ 3 w 240"/>
                <a:gd name="T41" fmla="*/ 48 h 135"/>
                <a:gd name="T42" fmla="*/ 3 w 240"/>
                <a:gd name="T43" fmla="*/ 51 h 135"/>
                <a:gd name="T44" fmla="*/ 3 w 240"/>
                <a:gd name="T45" fmla="*/ 51 h 135"/>
                <a:gd name="T46" fmla="*/ 0 w 240"/>
                <a:gd name="T47" fmla="*/ 51 h 135"/>
                <a:gd name="T48" fmla="*/ 0 w 240"/>
                <a:gd name="T49" fmla="*/ 51 h 135"/>
                <a:gd name="T50" fmla="*/ 222 w 240"/>
                <a:gd name="T51" fmla="*/ 135 h 135"/>
                <a:gd name="T52" fmla="*/ 222 w 240"/>
                <a:gd name="T53" fmla="*/ 135 h 135"/>
                <a:gd name="T54" fmla="*/ 222 w 240"/>
                <a:gd name="T55" fmla="*/ 132 h 135"/>
                <a:gd name="T56" fmla="*/ 222 w 240"/>
                <a:gd name="T57" fmla="*/ 132 h 135"/>
                <a:gd name="T58" fmla="*/ 222 w 240"/>
                <a:gd name="T59" fmla="*/ 129 h 135"/>
                <a:gd name="T60" fmla="*/ 222 w 240"/>
                <a:gd name="T61" fmla="*/ 129 h 135"/>
                <a:gd name="T62" fmla="*/ 225 w 240"/>
                <a:gd name="T63" fmla="*/ 126 h 135"/>
                <a:gd name="T64" fmla="*/ 225 w 240"/>
                <a:gd name="T65" fmla="*/ 123 h 135"/>
                <a:gd name="T66" fmla="*/ 225 w 240"/>
                <a:gd name="T67" fmla="*/ 120 h 135"/>
                <a:gd name="T68" fmla="*/ 228 w 240"/>
                <a:gd name="T69" fmla="*/ 117 h 135"/>
                <a:gd name="T70" fmla="*/ 228 w 240"/>
                <a:gd name="T71" fmla="*/ 114 h 135"/>
                <a:gd name="T72" fmla="*/ 228 w 240"/>
                <a:gd name="T73" fmla="*/ 111 h 135"/>
                <a:gd name="T74" fmla="*/ 231 w 240"/>
                <a:gd name="T75" fmla="*/ 108 h 135"/>
                <a:gd name="T76" fmla="*/ 231 w 240"/>
                <a:gd name="T77" fmla="*/ 105 h 135"/>
                <a:gd name="T78" fmla="*/ 234 w 240"/>
                <a:gd name="T79" fmla="*/ 102 h 135"/>
                <a:gd name="T80" fmla="*/ 234 w 240"/>
                <a:gd name="T81" fmla="*/ 99 h 135"/>
                <a:gd name="T82" fmla="*/ 234 w 240"/>
                <a:gd name="T83" fmla="*/ 96 h 135"/>
                <a:gd name="T84" fmla="*/ 237 w 240"/>
                <a:gd name="T85" fmla="*/ 93 h 135"/>
                <a:gd name="T86" fmla="*/ 237 w 240"/>
                <a:gd name="T87" fmla="*/ 90 h 135"/>
                <a:gd name="T88" fmla="*/ 237 w 240"/>
                <a:gd name="T89" fmla="*/ 87 h 135"/>
                <a:gd name="T90" fmla="*/ 240 w 240"/>
                <a:gd name="T91" fmla="*/ 87 h 135"/>
                <a:gd name="T92" fmla="*/ 240 w 240"/>
                <a:gd name="T93" fmla="*/ 84 h 135"/>
                <a:gd name="T94" fmla="*/ 240 w 240"/>
                <a:gd name="T95" fmla="*/ 84 h 135"/>
                <a:gd name="T96" fmla="*/ 240 w 240"/>
                <a:gd name="T97" fmla="*/ 84 h 135"/>
                <a:gd name="T98" fmla="*/ 240 w 240"/>
                <a:gd name="T99" fmla="*/ 8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135">
                  <a:moveTo>
                    <a:pt x="21" y="0"/>
                  </a:moveTo>
                  <a:lnTo>
                    <a:pt x="21" y="0"/>
                  </a:lnTo>
                  <a:lnTo>
                    <a:pt x="21" y="0"/>
                  </a:lnTo>
                  <a:lnTo>
                    <a:pt x="21" y="0"/>
                  </a:lnTo>
                  <a:lnTo>
                    <a:pt x="21" y="0"/>
                  </a:lnTo>
                  <a:lnTo>
                    <a:pt x="21" y="3"/>
                  </a:lnTo>
                  <a:lnTo>
                    <a:pt x="21" y="3"/>
                  </a:lnTo>
                  <a:lnTo>
                    <a:pt x="18" y="3"/>
                  </a:lnTo>
                  <a:lnTo>
                    <a:pt x="18" y="3"/>
                  </a:lnTo>
                  <a:lnTo>
                    <a:pt x="18" y="6"/>
                  </a:lnTo>
                  <a:lnTo>
                    <a:pt x="18" y="6"/>
                  </a:lnTo>
                  <a:lnTo>
                    <a:pt x="18" y="6"/>
                  </a:lnTo>
                  <a:lnTo>
                    <a:pt x="18" y="9"/>
                  </a:lnTo>
                  <a:lnTo>
                    <a:pt x="18" y="9"/>
                  </a:lnTo>
                  <a:lnTo>
                    <a:pt x="18" y="9"/>
                  </a:lnTo>
                  <a:lnTo>
                    <a:pt x="15" y="12"/>
                  </a:lnTo>
                  <a:lnTo>
                    <a:pt x="15" y="12"/>
                  </a:lnTo>
                  <a:lnTo>
                    <a:pt x="15" y="15"/>
                  </a:lnTo>
                  <a:lnTo>
                    <a:pt x="15" y="15"/>
                  </a:lnTo>
                  <a:lnTo>
                    <a:pt x="15" y="18"/>
                  </a:lnTo>
                  <a:lnTo>
                    <a:pt x="12" y="18"/>
                  </a:lnTo>
                  <a:lnTo>
                    <a:pt x="12" y="21"/>
                  </a:lnTo>
                  <a:lnTo>
                    <a:pt x="12" y="21"/>
                  </a:lnTo>
                  <a:lnTo>
                    <a:pt x="12" y="24"/>
                  </a:lnTo>
                  <a:lnTo>
                    <a:pt x="12" y="24"/>
                  </a:lnTo>
                  <a:lnTo>
                    <a:pt x="9" y="27"/>
                  </a:lnTo>
                  <a:lnTo>
                    <a:pt x="9" y="27"/>
                  </a:lnTo>
                  <a:lnTo>
                    <a:pt x="9" y="30"/>
                  </a:lnTo>
                  <a:lnTo>
                    <a:pt x="9" y="33"/>
                  </a:lnTo>
                  <a:lnTo>
                    <a:pt x="9" y="33"/>
                  </a:lnTo>
                  <a:lnTo>
                    <a:pt x="6" y="36"/>
                  </a:lnTo>
                  <a:lnTo>
                    <a:pt x="6" y="36"/>
                  </a:lnTo>
                  <a:lnTo>
                    <a:pt x="6" y="39"/>
                  </a:lnTo>
                  <a:lnTo>
                    <a:pt x="6" y="39"/>
                  </a:lnTo>
                  <a:lnTo>
                    <a:pt x="6" y="39"/>
                  </a:lnTo>
                  <a:lnTo>
                    <a:pt x="6" y="42"/>
                  </a:lnTo>
                  <a:lnTo>
                    <a:pt x="3" y="42"/>
                  </a:lnTo>
                  <a:lnTo>
                    <a:pt x="3" y="45"/>
                  </a:lnTo>
                  <a:lnTo>
                    <a:pt x="3" y="45"/>
                  </a:lnTo>
                  <a:lnTo>
                    <a:pt x="3" y="45"/>
                  </a:lnTo>
                  <a:lnTo>
                    <a:pt x="3" y="48"/>
                  </a:lnTo>
                  <a:lnTo>
                    <a:pt x="3" y="48"/>
                  </a:lnTo>
                  <a:lnTo>
                    <a:pt x="3" y="48"/>
                  </a:lnTo>
                  <a:lnTo>
                    <a:pt x="3" y="51"/>
                  </a:lnTo>
                  <a:lnTo>
                    <a:pt x="3" y="51"/>
                  </a:lnTo>
                  <a:lnTo>
                    <a:pt x="3" y="51"/>
                  </a:lnTo>
                  <a:lnTo>
                    <a:pt x="0" y="51"/>
                  </a:lnTo>
                  <a:lnTo>
                    <a:pt x="0" y="51"/>
                  </a:lnTo>
                  <a:lnTo>
                    <a:pt x="0" y="51"/>
                  </a:lnTo>
                  <a:lnTo>
                    <a:pt x="0" y="51"/>
                  </a:lnTo>
                  <a:lnTo>
                    <a:pt x="222" y="135"/>
                  </a:lnTo>
                  <a:lnTo>
                    <a:pt x="222" y="135"/>
                  </a:lnTo>
                  <a:lnTo>
                    <a:pt x="222" y="135"/>
                  </a:lnTo>
                  <a:lnTo>
                    <a:pt x="222" y="135"/>
                  </a:lnTo>
                  <a:lnTo>
                    <a:pt x="222" y="132"/>
                  </a:lnTo>
                  <a:lnTo>
                    <a:pt x="222" y="132"/>
                  </a:lnTo>
                  <a:lnTo>
                    <a:pt x="222" y="132"/>
                  </a:lnTo>
                  <a:lnTo>
                    <a:pt x="222" y="132"/>
                  </a:lnTo>
                  <a:lnTo>
                    <a:pt x="222" y="132"/>
                  </a:lnTo>
                  <a:lnTo>
                    <a:pt x="222" y="129"/>
                  </a:lnTo>
                  <a:lnTo>
                    <a:pt x="222" y="129"/>
                  </a:lnTo>
                  <a:lnTo>
                    <a:pt x="222" y="129"/>
                  </a:lnTo>
                  <a:lnTo>
                    <a:pt x="225" y="126"/>
                  </a:lnTo>
                  <a:lnTo>
                    <a:pt x="225" y="126"/>
                  </a:lnTo>
                  <a:lnTo>
                    <a:pt x="225" y="126"/>
                  </a:lnTo>
                  <a:lnTo>
                    <a:pt x="225" y="123"/>
                  </a:lnTo>
                  <a:lnTo>
                    <a:pt x="225" y="123"/>
                  </a:lnTo>
                  <a:lnTo>
                    <a:pt x="225" y="120"/>
                  </a:lnTo>
                  <a:lnTo>
                    <a:pt x="228" y="120"/>
                  </a:lnTo>
                  <a:lnTo>
                    <a:pt x="228" y="117"/>
                  </a:lnTo>
                  <a:lnTo>
                    <a:pt x="228" y="117"/>
                  </a:lnTo>
                  <a:lnTo>
                    <a:pt x="228" y="114"/>
                  </a:lnTo>
                  <a:lnTo>
                    <a:pt x="228" y="114"/>
                  </a:lnTo>
                  <a:lnTo>
                    <a:pt x="228" y="111"/>
                  </a:lnTo>
                  <a:lnTo>
                    <a:pt x="231" y="108"/>
                  </a:lnTo>
                  <a:lnTo>
                    <a:pt x="231" y="108"/>
                  </a:lnTo>
                  <a:lnTo>
                    <a:pt x="231" y="105"/>
                  </a:lnTo>
                  <a:lnTo>
                    <a:pt x="231" y="105"/>
                  </a:lnTo>
                  <a:lnTo>
                    <a:pt x="234" y="102"/>
                  </a:lnTo>
                  <a:lnTo>
                    <a:pt x="234" y="102"/>
                  </a:lnTo>
                  <a:lnTo>
                    <a:pt x="234" y="99"/>
                  </a:lnTo>
                  <a:lnTo>
                    <a:pt x="234" y="99"/>
                  </a:lnTo>
                  <a:lnTo>
                    <a:pt x="234" y="96"/>
                  </a:lnTo>
                  <a:lnTo>
                    <a:pt x="234" y="96"/>
                  </a:lnTo>
                  <a:lnTo>
                    <a:pt x="237" y="93"/>
                  </a:lnTo>
                  <a:lnTo>
                    <a:pt x="237" y="93"/>
                  </a:lnTo>
                  <a:lnTo>
                    <a:pt x="237" y="93"/>
                  </a:lnTo>
                  <a:lnTo>
                    <a:pt x="237" y="90"/>
                  </a:lnTo>
                  <a:lnTo>
                    <a:pt x="237" y="90"/>
                  </a:lnTo>
                  <a:lnTo>
                    <a:pt x="237" y="87"/>
                  </a:lnTo>
                  <a:lnTo>
                    <a:pt x="237" y="87"/>
                  </a:lnTo>
                  <a:lnTo>
                    <a:pt x="240" y="87"/>
                  </a:lnTo>
                  <a:lnTo>
                    <a:pt x="240" y="87"/>
                  </a:lnTo>
                  <a:lnTo>
                    <a:pt x="240" y="84"/>
                  </a:lnTo>
                  <a:lnTo>
                    <a:pt x="240" y="84"/>
                  </a:lnTo>
                  <a:lnTo>
                    <a:pt x="240" y="84"/>
                  </a:lnTo>
                  <a:lnTo>
                    <a:pt x="240" y="84"/>
                  </a:lnTo>
                  <a:lnTo>
                    <a:pt x="240" y="84"/>
                  </a:lnTo>
                  <a:lnTo>
                    <a:pt x="240" y="84"/>
                  </a:lnTo>
                  <a:lnTo>
                    <a:pt x="240" y="84"/>
                  </a:lnTo>
                  <a:lnTo>
                    <a:pt x="2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2"/>
            <p:cNvSpPr>
              <a:spLocks/>
            </p:cNvSpPr>
            <p:nvPr/>
          </p:nvSpPr>
          <p:spPr bwMode="auto">
            <a:xfrm>
              <a:off x="3998913" y="5141913"/>
              <a:ext cx="217488" cy="161925"/>
            </a:xfrm>
            <a:custGeom>
              <a:avLst/>
              <a:gdLst>
                <a:gd name="T0" fmla="*/ 125 w 137"/>
                <a:gd name="T1" fmla="*/ 51 h 102"/>
                <a:gd name="T2" fmla="*/ 128 w 137"/>
                <a:gd name="T3" fmla="*/ 51 h 102"/>
                <a:gd name="T4" fmla="*/ 131 w 137"/>
                <a:gd name="T5" fmla="*/ 48 h 102"/>
                <a:gd name="T6" fmla="*/ 134 w 137"/>
                <a:gd name="T7" fmla="*/ 45 h 102"/>
                <a:gd name="T8" fmla="*/ 134 w 137"/>
                <a:gd name="T9" fmla="*/ 42 h 102"/>
                <a:gd name="T10" fmla="*/ 137 w 137"/>
                <a:gd name="T11" fmla="*/ 39 h 102"/>
                <a:gd name="T12" fmla="*/ 137 w 137"/>
                <a:gd name="T13" fmla="*/ 36 h 102"/>
                <a:gd name="T14" fmla="*/ 137 w 137"/>
                <a:gd name="T15" fmla="*/ 33 h 102"/>
                <a:gd name="T16" fmla="*/ 137 w 137"/>
                <a:gd name="T17" fmla="*/ 30 h 102"/>
                <a:gd name="T18" fmla="*/ 137 w 137"/>
                <a:gd name="T19" fmla="*/ 27 h 102"/>
                <a:gd name="T20" fmla="*/ 137 w 137"/>
                <a:gd name="T21" fmla="*/ 24 h 102"/>
                <a:gd name="T22" fmla="*/ 137 w 137"/>
                <a:gd name="T23" fmla="*/ 21 h 102"/>
                <a:gd name="T24" fmla="*/ 134 w 137"/>
                <a:gd name="T25" fmla="*/ 18 h 102"/>
                <a:gd name="T26" fmla="*/ 131 w 137"/>
                <a:gd name="T27" fmla="*/ 15 h 102"/>
                <a:gd name="T28" fmla="*/ 131 w 137"/>
                <a:gd name="T29" fmla="*/ 12 h 102"/>
                <a:gd name="T30" fmla="*/ 128 w 137"/>
                <a:gd name="T31" fmla="*/ 9 h 102"/>
                <a:gd name="T32" fmla="*/ 125 w 137"/>
                <a:gd name="T33" fmla="*/ 6 h 102"/>
                <a:gd name="T34" fmla="*/ 122 w 137"/>
                <a:gd name="T35" fmla="*/ 3 h 102"/>
                <a:gd name="T36" fmla="*/ 119 w 137"/>
                <a:gd name="T37" fmla="*/ 3 h 102"/>
                <a:gd name="T38" fmla="*/ 116 w 137"/>
                <a:gd name="T39" fmla="*/ 3 h 102"/>
                <a:gd name="T40" fmla="*/ 113 w 137"/>
                <a:gd name="T41" fmla="*/ 0 h 102"/>
                <a:gd name="T42" fmla="*/ 110 w 137"/>
                <a:gd name="T43" fmla="*/ 0 h 102"/>
                <a:gd name="T44" fmla="*/ 107 w 137"/>
                <a:gd name="T45" fmla="*/ 0 h 102"/>
                <a:gd name="T46" fmla="*/ 104 w 137"/>
                <a:gd name="T47" fmla="*/ 3 h 102"/>
                <a:gd name="T48" fmla="*/ 101 w 137"/>
                <a:gd name="T49" fmla="*/ 3 h 102"/>
                <a:gd name="T50" fmla="*/ 0 w 137"/>
                <a:gd name="T51" fmla="*/ 54 h 102"/>
                <a:gd name="T52" fmla="*/ 3 w 137"/>
                <a:gd name="T53" fmla="*/ 51 h 102"/>
                <a:gd name="T54" fmla="*/ 6 w 137"/>
                <a:gd name="T55" fmla="*/ 51 h 102"/>
                <a:gd name="T56" fmla="*/ 9 w 137"/>
                <a:gd name="T57" fmla="*/ 51 h 102"/>
                <a:gd name="T58" fmla="*/ 12 w 137"/>
                <a:gd name="T59" fmla="*/ 51 h 102"/>
                <a:gd name="T60" fmla="*/ 15 w 137"/>
                <a:gd name="T61" fmla="*/ 54 h 102"/>
                <a:gd name="T62" fmla="*/ 18 w 137"/>
                <a:gd name="T63" fmla="*/ 54 h 102"/>
                <a:gd name="T64" fmla="*/ 21 w 137"/>
                <a:gd name="T65" fmla="*/ 54 h 102"/>
                <a:gd name="T66" fmla="*/ 24 w 137"/>
                <a:gd name="T67" fmla="*/ 57 h 102"/>
                <a:gd name="T68" fmla="*/ 27 w 137"/>
                <a:gd name="T69" fmla="*/ 60 h 102"/>
                <a:gd name="T70" fmla="*/ 30 w 137"/>
                <a:gd name="T71" fmla="*/ 63 h 102"/>
                <a:gd name="T72" fmla="*/ 30 w 137"/>
                <a:gd name="T73" fmla="*/ 66 h 102"/>
                <a:gd name="T74" fmla="*/ 33 w 137"/>
                <a:gd name="T75" fmla="*/ 69 h 102"/>
                <a:gd name="T76" fmla="*/ 33 w 137"/>
                <a:gd name="T77" fmla="*/ 72 h 102"/>
                <a:gd name="T78" fmla="*/ 36 w 137"/>
                <a:gd name="T79" fmla="*/ 75 h 102"/>
                <a:gd name="T80" fmla="*/ 36 w 137"/>
                <a:gd name="T81" fmla="*/ 78 h 102"/>
                <a:gd name="T82" fmla="*/ 36 w 137"/>
                <a:gd name="T83" fmla="*/ 81 h 102"/>
                <a:gd name="T84" fmla="*/ 36 w 137"/>
                <a:gd name="T85" fmla="*/ 87 h 102"/>
                <a:gd name="T86" fmla="*/ 36 w 137"/>
                <a:gd name="T87" fmla="*/ 90 h 102"/>
                <a:gd name="T88" fmla="*/ 33 w 137"/>
                <a:gd name="T89" fmla="*/ 93 h 102"/>
                <a:gd name="T90" fmla="*/ 33 w 137"/>
                <a:gd name="T91" fmla="*/ 96 h 102"/>
                <a:gd name="T92" fmla="*/ 30 w 137"/>
                <a:gd name="T93" fmla="*/ 96 h 102"/>
                <a:gd name="T94" fmla="*/ 27 w 137"/>
                <a:gd name="T95" fmla="*/ 99 h 102"/>
                <a:gd name="T96" fmla="*/ 27 w 137"/>
                <a:gd name="T97" fmla="*/ 102 h 102"/>
                <a:gd name="T98" fmla="*/ 24 w 137"/>
                <a:gd name="T9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 h="102">
                  <a:moveTo>
                    <a:pt x="125" y="51"/>
                  </a:moveTo>
                  <a:lnTo>
                    <a:pt x="125" y="51"/>
                  </a:lnTo>
                  <a:lnTo>
                    <a:pt x="128" y="51"/>
                  </a:lnTo>
                  <a:lnTo>
                    <a:pt x="128" y="51"/>
                  </a:lnTo>
                  <a:lnTo>
                    <a:pt x="131" y="48"/>
                  </a:lnTo>
                  <a:lnTo>
                    <a:pt x="131" y="48"/>
                  </a:lnTo>
                  <a:lnTo>
                    <a:pt x="131" y="48"/>
                  </a:lnTo>
                  <a:lnTo>
                    <a:pt x="134" y="45"/>
                  </a:lnTo>
                  <a:lnTo>
                    <a:pt x="134" y="45"/>
                  </a:lnTo>
                  <a:lnTo>
                    <a:pt x="134" y="42"/>
                  </a:lnTo>
                  <a:lnTo>
                    <a:pt x="134" y="42"/>
                  </a:lnTo>
                  <a:lnTo>
                    <a:pt x="137" y="39"/>
                  </a:lnTo>
                  <a:lnTo>
                    <a:pt x="137" y="39"/>
                  </a:lnTo>
                  <a:lnTo>
                    <a:pt x="137" y="36"/>
                  </a:lnTo>
                  <a:lnTo>
                    <a:pt x="137" y="36"/>
                  </a:lnTo>
                  <a:lnTo>
                    <a:pt x="137" y="33"/>
                  </a:lnTo>
                  <a:lnTo>
                    <a:pt x="137" y="33"/>
                  </a:lnTo>
                  <a:lnTo>
                    <a:pt x="137" y="30"/>
                  </a:lnTo>
                  <a:lnTo>
                    <a:pt x="137" y="27"/>
                  </a:lnTo>
                  <a:lnTo>
                    <a:pt x="137" y="27"/>
                  </a:lnTo>
                  <a:lnTo>
                    <a:pt x="137" y="24"/>
                  </a:lnTo>
                  <a:lnTo>
                    <a:pt x="137" y="24"/>
                  </a:lnTo>
                  <a:lnTo>
                    <a:pt x="137" y="21"/>
                  </a:lnTo>
                  <a:lnTo>
                    <a:pt x="137" y="21"/>
                  </a:lnTo>
                  <a:lnTo>
                    <a:pt x="134" y="18"/>
                  </a:lnTo>
                  <a:lnTo>
                    <a:pt x="134" y="18"/>
                  </a:lnTo>
                  <a:lnTo>
                    <a:pt x="134" y="15"/>
                  </a:lnTo>
                  <a:lnTo>
                    <a:pt x="131" y="15"/>
                  </a:lnTo>
                  <a:lnTo>
                    <a:pt x="131" y="12"/>
                  </a:lnTo>
                  <a:lnTo>
                    <a:pt x="131" y="12"/>
                  </a:lnTo>
                  <a:lnTo>
                    <a:pt x="128" y="9"/>
                  </a:lnTo>
                  <a:lnTo>
                    <a:pt x="128" y="9"/>
                  </a:lnTo>
                  <a:lnTo>
                    <a:pt x="125" y="6"/>
                  </a:lnTo>
                  <a:lnTo>
                    <a:pt x="125" y="6"/>
                  </a:lnTo>
                  <a:lnTo>
                    <a:pt x="125" y="6"/>
                  </a:lnTo>
                  <a:lnTo>
                    <a:pt x="122" y="3"/>
                  </a:lnTo>
                  <a:lnTo>
                    <a:pt x="122" y="3"/>
                  </a:lnTo>
                  <a:lnTo>
                    <a:pt x="119" y="3"/>
                  </a:lnTo>
                  <a:lnTo>
                    <a:pt x="119" y="3"/>
                  </a:lnTo>
                  <a:lnTo>
                    <a:pt x="116" y="3"/>
                  </a:lnTo>
                  <a:lnTo>
                    <a:pt x="116" y="3"/>
                  </a:lnTo>
                  <a:lnTo>
                    <a:pt x="113" y="0"/>
                  </a:lnTo>
                  <a:lnTo>
                    <a:pt x="113" y="0"/>
                  </a:lnTo>
                  <a:lnTo>
                    <a:pt x="110" y="0"/>
                  </a:lnTo>
                  <a:lnTo>
                    <a:pt x="107" y="0"/>
                  </a:lnTo>
                  <a:lnTo>
                    <a:pt x="107" y="0"/>
                  </a:lnTo>
                  <a:lnTo>
                    <a:pt x="104" y="3"/>
                  </a:lnTo>
                  <a:lnTo>
                    <a:pt x="104" y="3"/>
                  </a:lnTo>
                  <a:lnTo>
                    <a:pt x="101" y="3"/>
                  </a:lnTo>
                  <a:lnTo>
                    <a:pt x="101" y="3"/>
                  </a:lnTo>
                  <a:lnTo>
                    <a:pt x="0" y="54"/>
                  </a:lnTo>
                  <a:lnTo>
                    <a:pt x="0" y="54"/>
                  </a:lnTo>
                  <a:lnTo>
                    <a:pt x="3" y="51"/>
                  </a:lnTo>
                  <a:lnTo>
                    <a:pt x="3" y="51"/>
                  </a:lnTo>
                  <a:lnTo>
                    <a:pt x="6" y="51"/>
                  </a:lnTo>
                  <a:lnTo>
                    <a:pt x="6" y="51"/>
                  </a:lnTo>
                  <a:lnTo>
                    <a:pt x="9" y="51"/>
                  </a:lnTo>
                  <a:lnTo>
                    <a:pt x="9" y="51"/>
                  </a:lnTo>
                  <a:lnTo>
                    <a:pt x="12" y="51"/>
                  </a:lnTo>
                  <a:lnTo>
                    <a:pt x="12" y="51"/>
                  </a:lnTo>
                  <a:lnTo>
                    <a:pt x="15" y="51"/>
                  </a:lnTo>
                  <a:lnTo>
                    <a:pt x="15" y="54"/>
                  </a:lnTo>
                  <a:lnTo>
                    <a:pt x="18" y="54"/>
                  </a:lnTo>
                  <a:lnTo>
                    <a:pt x="18" y="54"/>
                  </a:lnTo>
                  <a:lnTo>
                    <a:pt x="21" y="54"/>
                  </a:lnTo>
                  <a:lnTo>
                    <a:pt x="21" y="54"/>
                  </a:lnTo>
                  <a:lnTo>
                    <a:pt x="24" y="57"/>
                  </a:lnTo>
                  <a:lnTo>
                    <a:pt x="24" y="57"/>
                  </a:lnTo>
                  <a:lnTo>
                    <a:pt x="27" y="60"/>
                  </a:lnTo>
                  <a:lnTo>
                    <a:pt x="27" y="60"/>
                  </a:lnTo>
                  <a:lnTo>
                    <a:pt x="27" y="60"/>
                  </a:lnTo>
                  <a:lnTo>
                    <a:pt x="30" y="63"/>
                  </a:lnTo>
                  <a:lnTo>
                    <a:pt x="30" y="63"/>
                  </a:lnTo>
                  <a:lnTo>
                    <a:pt x="30" y="66"/>
                  </a:lnTo>
                  <a:lnTo>
                    <a:pt x="33" y="66"/>
                  </a:lnTo>
                  <a:lnTo>
                    <a:pt x="33" y="69"/>
                  </a:lnTo>
                  <a:lnTo>
                    <a:pt x="33" y="69"/>
                  </a:lnTo>
                  <a:lnTo>
                    <a:pt x="33" y="72"/>
                  </a:lnTo>
                  <a:lnTo>
                    <a:pt x="36" y="75"/>
                  </a:lnTo>
                  <a:lnTo>
                    <a:pt x="36" y="75"/>
                  </a:lnTo>
                  <a:lnTo>
                    <a:pt x="36" y="78"/>
                  </a:lnTo>
                  <a:lnTo>
                    <a:pt x="36" y="78"/>
                  </a:lnTo>
                  <a:lnTo>
                    <a:pt x="36" y="81"/>
                  </a:lnTo>
                  <a:lnTo>
                    <a:pt x="36" y="81"/>
                  </a:lnTo>
                  <a:lnTo>
                    <a:pt x="36" y="84"/>
                  </a:lnTo>
                  <a:lnTo>
                    <a:pt x="36" y="87"/>
                  </a:lnTo>
                  <a:lnTo>
                    <a:pt x="36" y="87"/>
                  </a:lnTo>
                  <a:lnTo>
                    <a:pt x="36" y="90"/>
                  </a:lnTo>
                  <a:lnTo>
                    <a:pt x="33" y="90"/>
                  </a:lnTo>
                  <a:lnTo>
                    <a:pt x="33" y="93"/>
                  </a:lnTo>
                  <a:lnTo>
                    <a:pt x="33" y="93"/>
                  </a:lnTo>
                  <a:lnTo>
                    <a:pt x="33" y="96"/>
                  </a:lnTo>
                  <a:lnTo>
                    <a:pt x="30" y="96"/>
                  </a:lnTo>
                  <a:lnTo>
                    <a:pt x="30" y="96"/>
                  </a:lnTo>
                  <a:lnTo>
                    <a:pt x="30" y="99"/>
                  </a:lnTo>
                  <a:lnTo>
                    <a:pt x="27" y="99"/>
                  </a:lnTo>
                  <a:lnTo>
                    <a:pt x="27" y="102"/>
                  </a:lnTo>
                  <a:lnTo>
                    <a:pt x="27" y="102"/>
                  </a:lnTo>
                  <a:lnTo>
                    <a:pt x="24" y="102"/>
                  </a:lnTo>
                  <a:lnTo>
                    <a:pt x="24" y="102"/>
                  </a:lnTo>
                  <a:lnTo>
                    <a:pt x="125" y="5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Oval 123"/>
            <p:cNvSpPr>
              <a:spLocks noChangeArrowheads="1"/>
            </p:cNvSpPr>
            <p:nvPr/>
          </p:nvSpPr>
          <p:spPr bwMode="auto">
            <a:xfrm>
              <a:off x="4706938" y="5289550"/>
              <a:ext cx="127000"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Oval 124"/>
            <p:cNvSpPr>
              <a:spLocks noChangeArrowheads="1"/>
            </p:cNvSpPr>
            <p:nvPr/>
          </p:nvSpPr>
          <p:spPr bwMode="auto">
            <a:xfrm>
              <a:off x="1181100" y="2254250"/>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Oval 125"/>
            <p:cNvSpPr>
              <a:spLocks noChangeArrowheads="1"/>
            </p:cNvSpPr>
            <p:nvPr/>
          </p:nvSpPr>
          <p:spPr bwMode="auto">
            <a:xfrm>
              <a:off x="6142038" y="3219450"/>
              <a:ext cx="127000" cy="12700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6"/>
            <p:cNvSpPr>
              <a:spLocks/>
            </p:cNvSpPr>
            <p:nvPr/>
          </p:nvSpPr>
          <p:spPr bwMode="auto">
            <a:xfrm>
              <a:off x="6169025" y="2871788"/>
              <a:ext cx="119063" cy="369888"/>
            </a:xfrm>
            <a:custGeom>
              <a:avLst/>
              <a:gdLst>
                <a:gd name="T0" fmla="*/ 0 w 75"/>
                <a:gd name="T1" fmla="*/ 228 h 233"/>
                <a:gd name="T2" fmla="*/ 0 w 75"/>
                <a:gd name="T3" fmla="*/ 230 h 233"/>
                <a:gd name="T4" fmla="*/ 3 w 75"/>
                <a:gd name="T5" fmla="*/ 230 h 233"/>
                <a:gd name="T6" fmla="*/ 3 w 75"/>
                <a:gd name="T7" fmla="*/ 230 h 233"/>
                <a:gd name="T8" fmla="*/ 6 w 75"/>
                <a:gd name="T9" fmla="*/ 230 h 233"/>
                <a:gd name="T10" fmla="*/ 6 w 75"/>
                <a:gd name="T11" fmla="*/ 230 h 233"/>
                <a:gd name="T12" fmla="*/ 9 w 75"/>
                <a:gd name="T13" fmla="*/ 230 h 233"/>
                <a:gd name="T14" fmla="*/ 12 w 75"/>
                <a:gd name="T15" fmla="*/ 233 h 233"/>
                <a:gd name="T16" fmla="*/ 15 w 75"/>
                <a:gd name="T17" fmla="*/ 233 h 233"/>
                <a:gd name="T18" fmla="*/ 18 w 75"/>
                <a:gd name="T19" fmla="*/ 233 h 233"/>
                <a:gd name="T20" fmla="*/ 21 w 75"/>
                <a:gd name="T21" fmla="*/ 233 h 233"/>
                <a:gd name="T22" fmla="*/ 24 w 75"/>
                <a:gd name="T23" fmla="*/ 233 h 233"/>
                <a:gd name="T24" fmla="*/ 30 w 75"/>
                <a:gd name="T25" fmla="*/ 233 h 233"/>
                <a:gd name="T26" fmla="*/ 33 w 75"/>
                <a:gd name="T27" fmla="*/ 233 h 233"/>
                <a:gd name="T28" fmla="*/ 36 w 75"/>
                <a:gd name="T29" fmla="*/ 233 h 233"/>
                <a:gd name="T30" fmla="*/ 39 w 75"/>
                <a:gd name="T31" fmla="*/ 233 h 233"/>
                <a:gd name="T32" fmla="*/ 42 w 75"/>
                <a:gd name="T33" fmla="*/ 233 h 233"/>
                <a:gd name="T34" fmla="*/ 45 w 75"/>
                <a:gd name="T35" fmla="*/ 233 h 233"/>
                <a:gd name="T36" fmla="*/ 48 w 75"/>
                <a:gd name="T37" fmla="*/ 233 h 233"/>
                <a:gd name="T38" fmla="*/ 51 w 75"/>
                <a:gd name="T39" fmla="*/ 233 h 233"/>
                <a:gd name="T40" fmla="*/ 51 w 75"/>
                <a:gd name="T41" fmla="*/ 233 h 233"/>
                <a:gd name="T42" fmla="*/ 54 w 75"/>
                <a:gd name="T43" fmla="*/ 233 h 233"/>
                <a:gd name="T44" fmla="*/ 54 w 75"/>
                <a:gd name="T45" fmla="*/ 233 h 233"/>
                <a:gd name="T46" fmla="*/ 54 w 75"/>
                <a:gd name="T47" fmla="*/ 233 h 233"/>
                <a:gd name="T48" fmla="*/ 54 w 75"/>
                <a:gd name="T49" fmla="*/ 233 h 233"/>
                <a:gd name="T50" fmla="*/ 75 w 75"/>
                <a:gd name="T51" fmla="*/ 3 h 233"/>
                <a:gd name="T52" fmla="*/ 75 w 75"/>
                <a:gd name="T53" fmla="*/ 3 h 233"/>
                <a:gd name="T54" fmla="*/ 75 w 75"/>
                <a:gd name="T55" fmla="*/ 3 h 233"/>
                <a:gd name="T56" fmla="*/ 75 w 75"/>
                <a:gd name="T57" fmla="*/ 3 h 233"/>
                <a:gd name="T58" fmla="*/ 72 w 75"/>
                <a:gd name="T59" fmla="*/ 6 h 233"/>
                <a:gd name="T60" fmla="*/ 69 w 75"/>
                <a:gd name="T61" fmla="*/ 6 h 233"/>
                <a:gd name="T62" fmla="*/ 66 w 75"/>
                <a:gd name="T63" fmla="*/ 6 h 233"/>
                <a:gd name="T64" fmla="*/ 66 w 75"/>
                <a:gd name="T65" fmla="*/ 6 h 233"/>
                <a:gd name="T66" fmla="*/ 60 w 75"/>
                <a:gd name="T67" fmla="*/ 6 h 233"/>
                <a:gd name="T68" fmla="*/ 57 w 75"/>
                <a:gd name="T69" fmla="*/ 6 h 233"/>
                <a:gd name="T70" fmla="*/ 54 w 75"/>
                <a:gd name="T71" fmla="*/ 3 h 233"/>
                <a:gd name="T72" fmla="*/ 51 w 75"/>
                <a:gd name="T73" fmla="*/ 3 h 233"/>
                <a:gd name="T74" fmla="*/ 48 w 75"/>
                <a:gd name="T75" fmla="*/ 3 h 233"/>
                <a:gd name="T76" fmla="*/ 45 w 75"/>
                <a:gd name="T77" fmla="*/ 3 h 233"/>
                <a:gd name="T78" fmla="*/ 42 w 75"/>
                <a:gd name="T79" fmla="*/ 3 h 233"/>
                <a:gd name="T80" fmla="*/ 39 w 75"/>
                <a:gd name="T81" fmla="*/ 3 h 233"/>
                <a:gd name="T82" fmla="*/ 36 w 75"/>
                <a:gd name="T83" fmla="*/ 3 h 233"/>
                <a:gd name="T84" fmla="*/ 33 w 75"/>
                <a:gd name="T85" fmla="*/ 3 h 233"/>
                <a:gd name="T86" fmla="*/ 30 w 75"/>
                <a:gd name="T87" fmla="*/ 0 h 233"/>
                <a:gd name="T88" fmla="*/ 27 w 75"/>
                <a:gd name="T89" fmla="*/ 0 h 233"/>
                <a:gd name="T90" fmla="*/ 24 w 75"/>
                <a:gd name="T91" fmla="*/ 0 h 233"/>
                <a:gd name="T92" fmla="*/ 24 w 75"/>
                <a:gd name="T93" fmla="*/ 0 h 233"/>
                <a:gd name="T94" fmla="*/ 21 w 75"/>
                <a:gd name="T95" fmla="*/ 0 h 233"/>
                <a:gd name="T96" fmla="*/ 21 w 75"/>
                <a:gd name="T97" fmla="*/ 0 h 233"/>
                <a:gd name="T98" fmla="*/ 21 w 75"/>
                <a:gd name="T9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 h="233">
                  <a:moveTo>
                    <a:pt x="0" y="228"/>
                  </a:moveTo>
                  <a:lnTo>
                    <a:pt x="0" y="228"/>
                  </a:lnTo>
                  <a:lnTo>
                    <a:pt x="0" y="228"/>
                  </a:lnTo>
                  <a:lnTo>
                    <a:pt x="0" y="230"/>
                  </a:lnTo>
                  <a:lnTo>
                    <a:pt x="3" y="230"/>
                  </a:lnTo>
                  <a:lnTo>
                    <a:pt x="3" y="230"/>
                  </a:lnTo>
                  <a:lnTo>
                    <a:pt x="3" y="230"/>
                  </a:lnTo>
                  <a:lnTo>
                    <a:pt x="3" y="230"/>
                  </a:lnTo>
                  <a:lnTo>
                    <a:pt x="3" y="230"/>
                  </a:lnTo>
                  <a:lnTo>
                    <a:pt x="6" y="230"/>
                  </a:lnTo>
                  <a:lnTo>
                    <a:pt x="6" y="230"/>
                  </a:lnTo>
                  <a:lnTo>
                    <a:pt x="6" y="230"/>
                  </a:lnTo>
                  <a:lnTo>
                    <a:pt x="9" y="230"/>
                  </a:lnTo>
                  <a:lnTo>
                    <a:pt x="9" y="230"/>
                  </a:lnTo>
                  <a:lnTo>
                    <a:pt x="12" y="230"/>
                  </a:lnTo>
                  <a:lnTo>
                    <a:pt x="12" y="233"/>
                  </a:lnTo>
                  <a:lnTo>
                    <a:pt x="15" y="233"/>
                  </a:lnTo>
                  <a:lnTo>
                    <a:pt x="15" y="233"/>
                  </a:lnTo>
                  <a:lnTo>
                    <a:pt x="18" y="233"/>
                  </a:lnTo>
                  <a:lnTo>
                    <a:pt x="18" y="233"/>
                  </a:lnTo>
                  <a:lnTo>
                    <a:pt x="21" y="233"/>
                  </a:lnTo>
                  <a:lnTo>
                    <a:pt x="21" y="233"/>
                  </a:lnTo>
                  <a:lnTo>
                    <a:pt x="24" y="233"/>
                  </a:lnTo>
                  <a:lnTo>
                    <a:pt x="24" y="233"/>
                  </a:lnTo>
                  <a:lnTo>
                    <a:pt x="27" y="233"/>
                  </a:lnTo>
                  <a:lnTo>
                    <a:pt x="30" y="233"/>
                  </a:lnTo>
                  <a:lnTo>
                    <a:pt x="30" y="233"/>
                  </a:lnTo>
                  <a:lnTo>
                    <a:pt x="33" y="233"/>
                  </a:lnTo>
                  <a:lnTo>
                    <a:pt x="33" y="233"/>
                  </a:lnTo>
                  <a:lnTo>
                    <a:pt x="36" y="233"/>
                  </a:lnTo>
                  <a:lnTo>
                    <a:pt x="36" y="233"/>
                  </a:lnTo>
                  <a:lnTo>
                    <a:pt x="39" y="233"/>
                  </a:lnTo>
                  <a:lnTo>
                    <a:pt x="42" y="233"/>
                  </a:lnTo>
                  <a:lnTo>
                    <a:pt x="42" y="233"/>
                  </a:lnTo>
                  <a:lnTo>
                    <a:pt x="45" y="233"/>
                  </a:lnTo>
                  <a:lnTo>
                    <a:pt x="45" y="233"/>
                  </a:lnTo>
                  <a:lnTo>
                    <a:pt x="45" y="233"/>
                  </a:lnTo>
                  <a:lnTo>
                    <a:pt x="48" y="233"/>
                  </a:lnTo>
                  <a:lnTo>
                    <a:pt x="48" y="233"/>
                  </a:lnTo>
                  <a:lnTo>
                    <a:pt x="51" y="233"/>
                  </a:lnTo>
                  <a:lnTo>
                    <a:pt x="51" y="233"/>
                  </a:lnTo>
                  <a:lnTo>
                    <a:pt x="51" y="233"/>
                  </a:lnTo>
                  <a:lnTo>
                    <a:pt x="54" y="233"/>
                  </a:lnTo>
                  <a:lnTo>
                    <a:pt x="54" y="233"/>
                  </a:lnTo>
                  <a:lnTo>
                    <a:pt x="54" y="233"/>
                  </a:lnTo>
                  <a:lnTo>
                    <a:pt x="54" y="233"/>
                  </a:lnTo>
                  <a:lnTo>
                    <a:pt x="54" y="233"/>
                  </a:lnTo>
                  <a:lnTo>
                    <a:pt x="54" y="233"/>
                  </a:lnTo>
                  <a:lnTo>
                    <a:pt x="54" y="233"/>
                  </a:lnTo>
                  <a:lnTo>
                    <a:pt x="54" y="233"/>
                  </a:lnTo>
                  <a:lnTo>
                    <a:pt x="75" y="3"/>
                  </a:lnTo>
                  <a:lnTo>
                    <a:pt x="75" y="3"/>
                  </a:lnTo>
                  <a:lnTo>
                    <a:pt x="75" y="3"/>
                  </a:lnTo>
                  <a:lnTo>
                    <a:pt x="75" y="3"/>
                  </a:lnTo>
                  <a:lnTo>
                    <a:pt x="75" y="3"/>
                  </a:lnTo>
                  <a:lnTo>
                    <a:pt x="75" y="3"/>
                  </a:lnTo>
                  <a:lnTo>
                    <a:pt x="75" y="3"/>
                  </a:lnTo>
                  <a:lnTo>
                    <a:pt x="75" y="3"/>
                  </a:lnTo>
                  <a:lnTo>
                    <a:pt x="72" y="3"/>
                  </a:lnTo>
                  <a:lnTo>
                    <a:pt x="72" y="6"/>
                  </a:lnTo>
                  <a:lnTo>
                    <a:pt x="72" y="6"/>
                  </a:lnTo>
                  <a:lnTo>
                    <a:pt x="69" y="6"/>
                  </a:lnTo>
                  <a:lnTo>
                    <a:pt x="69" y="6"/>
                  </a:lnTo>
                  <a:lnTo>
                    <a:pt x="66" y="6"/>
                  </a:lnTo>
                  <a:lnTo>
                    <a:pt x="66" y="6"/>
                  </a:lnTo>
                  <a:lnTo>
                    <a:pt x="66" y="6"/>
                  </a:lnTo>
                  <a:lnTo>
                    <a:pt x="63" y="6"/>
                  </a:lnTo>
                  <a:lnTo>
                    <a:pt x="60" y="6"/>
                  </a:lnTo>
                  <a:lnTo>
                    <a:pt x="60" y="6"/>
                  </a:lnTo>
                  <a:lnTo>
                    <a:pt x="57" y="6"/>
                  </a:lnTo>
                  <a:lnTo>
                    <a:pt x="57" y="3"/>
                  </a:lnTo>
                  <a:lnTo>
                    <a:pt x="54" y="3"/>
                  </a:lnTo>
                  <a:lnTo>
                    <a:pt x="54" y="3"/>
                  </a:lnTo>
                  <a:lnTo>
                    <a:pt x="51" y="3"/>
                  </a:lnTo>
                  <a:lnTo>
                    <a:pt x="51" y="3"/>
                  </a:lnTo>
                  <a:lnTo>
                    <a:pt x="48" y="3"/>
                  </a:lnTo>
                  <a:lnTo>
                    <a:pt x="45" y="3"/>
                  </a:lnTo>
                  <a:lnTo>
                    <a:pt x="45" y="3"/>
                  </a:lnTo>
                  <a:lnTo>
                    <a:pt x="42" y="3"/>
                  </a:lnTo>
                  <a:lnTo>
                    <a:pt x="42" y="3"/>
                  </a:lnTo>
                  <a:lnTo>
                    <a:pt x="39" y="3"/>
                  </a:lnTo>
                  <a:lnTo>
                    <a:pt x="39" y="3"/>
                  </a:lnTo>
                  <a:lnTo>
                    <a:pt x="36" y="3"/>
                  </a:lnTo>
                  <a:lnTo>
                    <a:pt x="36" y="3"/>
                  </a:lnTo>
                  <a:lnTo>
                    <a:pt x="33" y="3"/>
                  </a:lnTo>
                  <a:lnTo>
                    <a:pt x="33" y="3"/>
                  </a:lnTo>
                  <a:lnTo>
                    <a:pt x="30" y="3"/>
                  </a:lnTo>
                  <a:lnTo>
                    <a:pt x="30" y="0"/>
                  </a:lnTo>
                  <a:lnTo>
                    <a:pt x="27" y="0"/>
                  </a:lnTo>
                  <a:lnTo>
                    <a:pt x="27" y="0"/>
                  </a:lnTo>
                  <a:lnTo>
                    <a:pt x="27" y="0"/>
                  </a:lnTo>
                  <a:lnTo>
                    <a:pt x="24" y="0"/>
                  </a:lnTo>
                  <a:lnTo>
                    <a:pt x="24" y="0"/>
                  </a:lnTo>
                  <a:lnTo>
                    <a:pt x="24" y="0"/>
                  </a:lnTo>
                  <a:lnTo>
                    <a:pt x="24" y="0"/>
                  </a:lnTo>
                  <a:lnTo>
                    <a:pt x="21" y="0"/>
                  </a:lnTo>
                  <a:lnTo>
                    <a:pt x="21" y="0"/>
                  </a:lnTo>
                  <a:lnTo>
                    <a:pt x="21" y="0"/>
                  </a:lnTo>
                  <a:lnTo>
                    <a:pt x="21" y="0"/>
                  </a:lnTo>
                  <a:lnTo>
                    <a:pt x="21" y="0"/>
                  </a:lnTo>
                  <a:lnTo>
                    <a:pt x="0" y="22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Oval 127"/>
            <p:cNvSpPr>
              <a:spLocks noChangeArrowheads="1"/>
            </p:cNvSpPr>
            <p:nvPr/>
          </p:nvSpPr>
          <p:spPr bwMode="auto">
            <a:xfrm>
              <a:off x="5300663" y="2201863"/>
              <a:ext cx="307975" cy="3095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8"/>
            <p:cNvSpPr>
              <a:spLocks/>
            </p:cNvSpPr>
            <p:nvPr/>
          </p:nvSpPr>
          <p:spPr bwMode="auto">
            <a:xfrm>
              <a:off x="5424488" y="1622425"/>
              <a:ext cx="131763" cy="593725"/>
            </a:xfrm>
            <a:custGeom>
              <a:avLst/>
              <a:gdLst>
                <a:gd name="T0" fmla="*/ 0 w 83"/>
                <a:gd name="T1" fmla="*/ 368 h 374"/>
                <a:gd name="T2" fmla="*/ 3 w 83"/>
                <a:gd name="T3" fmla="*/ 371 h 374"/>
                <a:gd name="T4" fmla="*/ 3 w 83"/>
                <a:gd name="T5" fmla="*/ 371 h 374"/>
                <a:gd name="T6" fmla="*/ 3 w 83"/>
                <a:gd name="T7" fmla="*/ 371 h 374"/>
                <a:gd name="T8" fmla="*/ 6 w 83"/>
                <a:gd name="T9" fmla="*/ 371 h 374"/>
                <a:gd name="T10" fmla="*/ 6 w 83"/>
                <a:gd name="T11" fmla="*/ 371 h 374"/>
                <a:gd name="T12" fmla="*/ 9 w 83"/>
                <a:gd name="T13" fmla="*/ 371 h 374"/>
                <a:gd name="T14" fmla="*/ 12 w 83"/>
                <a:gd name="T15" fmla="*/ 374 h 374"/>
                <a:gd name="T16" fmla="*/ 15 w 83"/>
                <a:gd name="T17" fmla="*/ 374 h 374"/>
                <a:gd name="T18" fmla="*/ 18 w 83"/>
                <a:gd name="T19" fmla="*/ 374 h 374"/>
                <a:gd name="T20" fmla="*/ 21 w 83"/>
                <a:gd name="T21" fmla="*/ 374 h 374"/>
                <a:gd name="T22" fmla="*/ 26 w 83"/>
                <a:gd name="T23" fmla="*/ 374 h 374"/>
                <a:gd name="T24" fmla="*/ 29 w 83"/>
                <a:gd name="T25" fmla="*/ 374 h 374"/>
                <a:gd name="T26" fmla="*/ 32 w 83"/>
                <a:gd name="T27" fmla="*/ 374 h 374"/>
                <a:gd name="T28" fmla="*/ 35 w 83"/>
                <a:gd name="T29" fmla="*/ 374 h 374"/>
                <a:gd name="T30" fmla="*/ 38 w 83"/>
                <a:gd name="T31" fmla="*/ 374 h 374"/>
                <a:gd name="T32" fmla="*/ 41 w 83"/>
                <a:gd name="T33" fmla="*/ 374 h 374"/>
                <a:gd name="T34" fmla="*/ 44 w 83"/>
                <a:gd name="T35" fmla="*/ 374 h 374"/>
                <a:gd name="T36" fmla="*/ 47 w 83"/>
                <a:gd name="T37" fmla="*/ 374 h 374"/>
                <a:gd name="T38" fmla="*/ 50 w 83"/>
                <a:gd name="T39" fmla="*/ 374 h 374"/>
                <a:gd name="T40" fmla="*/ 50 w 83"/>
                <a:gd name="T41" fmla="*/ 374 h 374"/>
                <a:gd name="T42" fmla="*/ 53 w 83"/>
                <a:gd name="T43" fmla="*/ 374 h 374"/>
                <a:gd name="T44" fmla="*/ 53 w 83"/>
                <a:gd name="T45" fmla="*/ 374 h 374"/>
                <a:gd name="T46" fmla="*/ 56 w 83"/>
                <a:gd name="T47" fmla="*/ 374 h 374"/>
                <a:gd name="T48" fmla="*/ 56 w 83"/>
                <a:gd name="T49" fmla="*/ 374 h 374"/>
                <a:gd name="T50" fmla="*/ 83 w 83"/>
                <a:gd name="T51" fmla="*/ 3 h 374"/>
                <a:gd name="T52" fmla="*/ 83 w 83"/>
                <a:gd name="T53" fmla="*/ 3 h 374"/>
                <a:gd name="T54" fmla="*/ 83 w 83"/>
                <a:gd name="T55" fmla="*/ 3 h 374"/>
                <a:gd name="T56" fmla="*/ 80 w 83"/>
                <a:gd name="T57" fmla="*/ 3 h 374"/>
                <a:gd name="T58" fmla="*/ 77 w 83"/>
                <a:gd name="T59" fmla="*/ 3 h 374"/>
                <a:gd name="T60" fmla="*/ 77 w 83"/>
                <a:gd name="T61" fmla="*/ 3 h 374"/>
                <a:gd name="T62" fmla="*/ 74 w 83"/>
                <a:gd name="T63" fmla="*/ 3 h 374"/>
                <a:gd name="T64" fmla="*/ 71 w 83"/>
                <a:gd name="T65" fmla="*/ 3 h 374"/>
                <a:gd name="T66" fmla="*/ 68 w 83"/>
                <a:gd name="T67" fmla="*/ 3 h 374"/>
                <a:gd name="T68" fmla="*/ 65 w 83"/>
                <a:gd name="T69" fmla="*/ 3 h 374"/>
                <a:gd name="T70" fmla="*/ 62 w 83"/>
                <a:gd name="T71" fmla="*/ 3 h 374"/>
                <a:gd name="T72" fmla="*/ 59 w 83"/>
                <a:gd name="T73" fmla="*/ 3 h 374"/>
                <a:gd name="T74" fmla="*/ 53 w 83"/>
                <a:gd name="T75" fmla="*/ 3 h 374"/>
                <a:gd name="T76" fmla="*/ 50 w 83"/>
                <a:gd name="T77" fmla="*/ 3 h 374"/>
                <a:gd name="T78" fmla="*/ 47 w 83"/>
                <a:gd name="T79" fmla="*/ 3 h 374"/>
                <a:gd name="T80" fmla="*/ 44 w 83"/>
                <a:gd name="T81" fmla="*/ 3 h 374"/>
                <a:gd name="T82" fmla="*/ 41 w 83"/>
                <a:gd name="T83" fmla="*/ 3 h 374"/>
                <a:gd name="T84" fmla="*/ 38 w 83"/>
                <a:gd name="T85" fmla="*/ 3 h 374"/>
                <a:gd name="T86" fmla="*/ 35 w 83"/>
                <a:gd name="T87" fmla="*/ 0 h 374"/>
                <a:gd name="T88" fmla="*/ 32 w 83"/>
                <a:gd name="T89" fmla="*/ 0 h 374"/>
                <a:gd name="T90" fmla="*/ 32 w 83"/>
                <a:gd name="T91" fmla="*/ 0 h 374"/>
                <a:gd name="T92" fmla="*/ 29 w 83"/>
                <a:gd name="T93" fmla="*/ 0 h 374"/>
                <a:gd name="T94" fmla="*/ 29 w 83"/>
                <a:gd name="T95" fmla="*/ 0 h 374"/>
                <a:gd name="T96" fmla="*/ 29 w 83"/>
                <a:gd name="T97" fmla="*/ 0 h 374"/>
                <a:gd name="T98" fmla="*/ 29 w 83"/>
                <a:gd name="T9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 h="374">
                  <a:moveTo>
                    <a:pt x="0" y="368"/>
                  </a:moveTo>
                  <a:lnTo>
                    <a:pt x="0" y="368"/>
                  </a:lnTo>
                  <a:lnTo>
                    <a:pt x="0" y="368"/>
                  </a:lnTo>
                  <a:lnTo>
                    <a:pt x="3" y="371"/>
                  </a:lnTo>
                  <a:lnTo>
                    <a:pt x="3" y="371"/>
                  </a:lnTo>
                  <a:lnTo>
                    <a:pt x="3" y="371"/>
                  </a:lnTo>
                  <a:lnTo>
                    <a:pt x="3" y="371"/>
                  </a:lnTo>
                  <a:lnTo>
                    <a:pt x="3" y="371"/>
                  </a:lnTo>
                  <a:lnTo>
                    <a:pt x="3" y="371"/>
                  </a:lnTo>
                  <a:lnTo>
                    <a:pt x="6" y="371"/>
                  </a:lnTo>
                  <a:lnTo>
                    <a:pt x="6" y="371"/>
                  </a:lnTo>
                  <a:lnTo>
                    <a:pt x="6" y="371"/>
                  </a:lnTo>
                  <a:lnTo>
                    <a:pt x="9" y="371"/>
                  </a:lnTo>
                  <a:lnTo>
                    <a:pt x="9" y="371"/>
                  </a:lnTo>
                  <a:lnTo>
                    <a:pt x="12" y="371"/>
                  </a:lnTo>
                  <a:lnTo>
                    <a:pt x="12" y="374"/>
                  </a:lnTo>
                  <a:lnTo>
                    <a:pt x="15" y="374"/>
                  </a:lnTo>
                  <a:lnTo>
                    <a:pt x="15" y="374"/>
                  </a:lnTo>
                  <a:lnTo>
                    <a:pt x="18" y="374"/>
                  </a:lnTo>
                  <a:lnTo>
                    <a:pt x="18" y="374"/>
                  </a:lnTo>
                  <a:lnTo>
                    <a:pt x="21" y="374"/>
                  </a:lnTo>
                  <a:lnTo>
                    <a:pt x="21" y="374"/>
                  </a:lnTo>
                  <a:lnTo>
                    <a:pt x="24" y="374"/>
                  </a:lnTo>
                  <a:lnTo>
                    <a:pt x="26" y="374"/>
                  </a:lnTo>
                  <a:lnTo>
                    <a:pt x="26" y="374"/>
                  </a:lnTo>
                  <a:lnTo>
                    <a:pt x="29" y="374"/>
                  </a:lnTo>
                  <a:lnTo>
                    <a:pt x="29" y="374"/>
                  </a:lnTo>
                  <a:lnTo>
                    <a:pt x="32" y="374"/>
                  </a:lnTo>
                  <a:lnTo>
                    <a:pt x="32" y="374"/>
                  </a:lnTo>
                  <a:lnTo>
                    <a:pt x="35" y="374"/>
                  </a:lnTo>
                  <a:lnTo>
                    <a:pt x="38" y="374"/>
                  </a:lnTo>
                  <a:lnTo>
                    <a:pt x="38" y="374"/>
                  </a:lnTo>
                  <a:lnTo>
                    <a:pt x="41" y="374"/>
                  </a:lnTo>
                  <a:lnTo>
                    <a:pt x="41" y="374"/>
                  </a:lnTo>
                  <a:lnTo>
                    <a:pt x="44" y="374"/>
                  </a:lnTo>
                  <a:lnTo>
                    <a:pt x="44" y="374"/>
                  </a:lnTo>
                  <a:lnTo>
                    <a:pt x="47" y="374"/>
                  </a:lnTo>
                  <a:lnTo>
                    <a:pt x="47" y="374"/>
                  </a:lnTo>
                  <a:lnTo>
                    <a:pt x="47" y="374"/>
                  </a:lnTo>
                  <a:lnTo>
                    <a:pt x="50" y="374"/>
                  </a:lnTo>
                  <a:lnTo>
                    <a:pt x="50" y="374"/>
                  </a:lnTo>
                  <a:lnTo>
                    <a:pt x="50" y="374"/>
                  </a:lnTo>
                  <a:lnTo>
                    <a:pt x="53" y="374"/>
                  </a:lnTo>
                  <a:lnTo>
                    <a:pt x="53" y="374"/>
                  </a:lnTo>
                  <a:lnTo>
                    <a:pt x="53" y="374"/>
                  </a:lnTo>
                  <a:lnTo>
                    <a:pt x="53" y="374"/>
                  </a:lnTo>
                  <a:lnTo>
                    <a:pt x="53" y="374"/>
                  </a:lnTo>
                  <a:lnTo>
                    <a:pt x="56" y="374"/>
                  </a:lnTo>
                  <a:lnTo>
                    <a:pt x="56" y="374"/>
                  </a:lnTo>
                  <a:lnTo>
                    <a:pt x="56" y="374"/>
                  </a:lnTo>
                  <a:lnTo>
                    <a:pt x="83" y="3"/>
                  </a:lnTo>
                  <a:lnTo>
                    <a:pt x="83" y="3"/>
                  </a:lnTo>
                  <a:lnTo>
                    <a:pt x="83" y="3"/>
                  </a:lnTo>
                  <a:lnTo>
                    <a:pt x="83" y="3"/>
                  </a:lnTo>
                  <a:lnTo>
                    <a:pt x="83" y="3"/>
                  </a:lnTo>
                  <a:lnTo>
                    <a:pt x="83" y="3"/>
                  </a:lnTo>
                  <a:lnTo>
                    <a:pt x="80" y="3"/>
                  </a:lnTo>
                  <a:lnTo>
                    <a:pt x="80" y="3"/>
                  </a:lnTo>
                  <a:lnTo>
                    <a:pt x="80" y="3"/>
                  </a:lnTo>
                  <a:lnTo>
                    <a:pt x="77" y="3"/>
                  </a:lnTo>
                  <a:lnTo>
                    <a:pt x="77" y="3"/>
                  </a:lnTo>
                  <a:lnTo>
                    <a:pt x="77" y="3"/>
                  </a:lnTo>
                  <a:lnTo>
                    <a:pt x="74" y="3"/>
                  </a:lnTo>
                  <a:lnTo>
                    <a:pt x="74" y="3"/>
                  </a:lnTo>
                  <a:lnTo>
                    <a:pt x="71" y="3"/>
                  </a:lnTo>
                  <a:lnTo>
                    <a:pt x="71" y="3"/>
                  </a:lnTo>
                  <a:lnTo>
                    <a:pt x="71" y="3"/>
                  </a:lnTo>
                  <a:lnTo>
                    <a:pt x="68" y="3"/>
                  </a:lnTo>
                  <a:lnTo>
                    <a:pt x="65" y="3"/>
                  </a:lnTo>
                  <a:lnTo>
                    <a:pt x="65" y="3"/>
                  </a:lnTo>
                  <a:lnTo>
                    <a:pt x="62" y="3"/>
                  </a:lnTo>
                  <a:lnTo>
                    <a:pt x="62" y="3"/>
                  </a:lnTo>
                  <a:lnTo>
                    <a:pt x="59" y="3"/>
                  </a:lnTo>
                  <a:lnTo>
                    <a:pt x="59" y="3"/>
                  </a:lnTo>
                  <a:lnTo>
                    <a:pt x="56" y="3"/>
                  </a:lnTo>
                  <a:lnTo>
                    <a:pt x="53" y="3"/>
                  </a:lnTo>
                  <a:lnTo>
                    <a:pt x="53" y="3"/>
                  </a:lnTo>
                  <a:lnTo>
                    <a:pt x="50" y="3"/>
                  </a:lnTo>
                  <a:lnTo>
                    <a:pt x="50" y="3"/>
                  </a:lnTo>
                  <a:lnTo>
                    <a:pt x="47" y="3"/>
                  </a:lnTo>
                  <a:lnTo>
                    <a:pt x="47" y="3"/>
                  </a:lnTo>
                  <a:lnTo>
                    <a:pt x="44" y="3"/>
                  </a:lnTo>
                  <a:lnTo>
                    <a:pt x="44" y="3"/>
                  </a:lnTo>
                  <a:lnTo>
                    <a:pt x="41" y="3"/>
                  </a:lnTo>
                  <a:lnTo>
                    <a:pt x="41" y="3"/>
                  </a:lnTo>
                  <a:lnTo>
                    <a:pt x="38" y="3"/>
                  </a:lnTo>
                  <a:lnTo>
                    <a:pt x="38" y="3"/>
                  </a:lnTo>
                  <a:lnTo>
                    <a:pt x="35" y="0"/>
                  </a:lnTo>
                  <a:lnTo>
                    <a:pt x="35" y="0"/>
                  </a:lnTo>
                  <a:lnTo>
                    <a:pt x="32" y="0"/>
                  </a:lnTo>
                  <a:lnTo>
                    <a:pt x="32" y="0"/>
                  </a:lnTo>
                  <a:lnTo>
                    <a:pt x="32" y="0"/>
                  </a:lnTo>
                  <a:lnTo>
                    <a:pt x="32" y="0"/>
                  </a:lnTo>
                  <a:lnTo>
                    <a:pt x="29" y="0"/>
                  </a:lnTo>
                  <a:lnTo>
                    <a:pt x="29" y="0"/>
                  </a:lnTo>
                  <a:lnTo>
                    <a:pt x="29" y="0"/>
                  </a:lnTo>
                  <a:lnTo>
                    <a:pt x="29" y="0"/>
                  </a:lnTo>
                  <a:lnTo>
                    <a:pt x="29" y="0"/>
                  </a:lnTo>
                  <a:lnTo>
                    <a:pt x="29" y="0"/>
                  </a:lnTo>
                  <a:lnTo>
                    <a:pt x="29" y="0"/>
                  </a:lnTo>
                  <a:lnTo>
                    <a:pt x="0" y="36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29"/>
            <p:cNvSpPr>
              <a:spLocks/>
            </p:cNvSpPr>
            <p:nvPr/>
          </p:nvSpPr>
          <p:spPr bwMode="auto">
            <a:xfrm>
              <a:off x="5019675" y="2378075"/>
              <a:ext cx="390525" cy="312738"/>
            </a:xfrm>
            <a:custGeom>
              <a:avLst/>
              <a:gdLst>
                <a:gd name="T0" fmla="*/ 240 w 246"/>
                <a:gd name="T1" fmla="*/ 48 h 197"/>
                <a:gd name="T2" fmla="*/ 243 w 246"/>
                <a:gd name="T3" fmla="*/ 45 h 197"/>
                <a:gd name="T4" fmla="*/ 246 w 246"/>
                <a:gd name="T5" fmla="*/ 42 h 197"/>
                <a:gd name="T6" fmla="*/ 246 w 246"/>
                <a:gd name="T7" fmla="*/ 42 h 197"/>
                <a:gd name="T8" fmla="*/ 246 w 246"/>
                <a:gd name="T9" fmla="*/ 39 h 197"/>
                <a:gd name="T10" fmla="*/ 246 w 246"/>
                <a:gd name="T11" fmla="*/ 36 h 197"/>
                <a:gd name="T12" fmla="*/ 246 w 246"/>
                <a:gd name="T13" fmla="*/ 33 h 197"/>
                <a:gd name="T14" fmla="*/ 246 w 246"/>
                <a:gd name="T15" fmla="*/ 30 h 197"/>
                <a:gd name="T16" fmla="*/ 246 w 246"/>
                <a:gd name="T17" fmla="*/ 24 h 197"/>
                <a:gd name="T18" fmla="*/ 246 w 246"/>
                <a:gd name="T19" fmla="*/ 21 h 197"/>
                <a:gd name="T20" fmla="*/ 243 w 246"/>
                <a:gd name="T21" fmla="*/ 18 h 197"/>
                <a:gd name="T22" fmla="*/ 243 w 246"/>
                <a:gd name="T23" fmla="*/ 15 h 197"/>
                <a:gd name="T24" fmla="*/ 240 w 246"/>
                <a:gd name="T25" fmla="*/ 12 h 197"/>
                <a:gd name="T26" fmla="*/ 237 w 246"/>
                <a:gd name="T27" fmla="*/ 9 h 197"/>
                <a:gd name="T28" fmla="*/ 237 w 246"/>
                <a:gd name="T29" fmla="*/ 9 h 197"/>
                <a:gd name="T30" fmla="*/ 234 w 246"/>
                <a:gd name="T31" fmla="*/ 6 h 197"/>
                <a:gd name="T32" fmla="*/ 231 w 246"/>
                <a:gd name="T33" fmla="*/ 3 h 197"/>
                <a:gd name="T34" fmla="*/ 228 w 246"/>
                <a:gd name="T35" fmla="*/ 3 h 197"/>
                <a:gd name="T36" fmla="*/ 225 w 246"/>
                <a:gd name="T37" fmla="*/ 0 h 197"/>
                <a:gd name="T38" fmla="*/ 222 w 246"/>
                <a:gd name="T39" fmla="*/ 0 h 197"/>
                <a:gd name="T40" fmla="*/ 219 w 246"/>
                <a:gd name="T41" fmla="*/ 0 h 197"/>
                <a:gd name="T42" fmla="*/ 216 w 246"/>
                <a:gd name="T43" fmla="*/ 0 h 197"/>
                <a:gd name="T44" fmla="*/ 213 w 246"/>
                <a:gd name="T45" fmla="*/ 0 h 197"/>
                <a:gd name="T46" fmla="*/ 210 w 246"/>
                <a:gd name="T47" fmla="*/ 3 h 197"/>
                <a:gd name="T48" fmla="*/ 207 w 246"/>
                <a:gd name="T49" fmla="*/ 3 h 197"/>
                <a:gd name="T50" fmla="*/ 0 w 246"/>
                <a:gd name="T51" fmla="*/ 150 h 197"/>
                <a:gd name="T52" fmla="*/ 3 w 246"/>
                <a:gd name="T53" fmla="*/ 150 h 197"/>
                <a:gd name="T54" fmla="*/ 6 w 246"/>
                <a:gd name="T55" fmla="*/ 150 h 197"/>
                <a:gd name="T56" fmla="*/ 9 w 246"/>
                <a:gd name="T57" fmla="*/ 150 h 197"/>
                <a:gd name="T58" fmla="*/ 12 w 246"/>
                <a:gd name="T59" fmla="*/ 150 h 197"/>
                <a:gd name="T60" fmla="*/ 15 w 246"/>
                <a:gd name="T61" fmla="*/ 150 h 197"/>
                <a:gd name="T62" fmla="*/ 18 w 246"/>
                <a:gd name="T63" fmla="*/ 150 h 197"/>
                <a:gd name="T64" fmla="*/ 21 w 246"/>
                <a:gd name="T65" fmla="*/ 153 h 197"/>
                <a:gd name="T66" fmla="*/ 24 w 246"/>
                <a:gd name="T67" fmla="*/ 153 h 197"/>
                <a:gd name="T68" fmla="*/ 27 w 246"/>
                <a:gd name="T69" fmla="*/ 155 h 197"/>
                <a:gd name="T70" fmla="*/ 30 w 246"/>
                <a:gd name="T71" fmla="*/ 158 h 197"/>
                <a:gd name="T72" fmla="*/ 30 w 246"/>
                <a:gd name="T73" fmla="*/ 161 h 197"/>
                <a:gd name="T74" fmla="*/ 33 w 246"/>
                <a:gd name="T75" fmla="*/ 164 h 197"/>
                <a:gd name="T76" fmla="*/ 36 w 246"/>
                <a:gd name="T77" fmla="*/ 167 h 197"/>
                <a:gd name="T78" fmla="*/ 36 w 246"/>
                <a:gd name="T79" fmla="*/ 170 h 197"/>
                <a:gd name="T80" fmla="*/ 39 w 246"/>
                <a:gd name="T81" fmla="*/ 173 h 197"/>
                <a:gd name="T82" fmla="*/ 39 w 246"/>
                <a:gd name="T83" fmla="*/ 176 h 197"/>
                <a:gd name="T84" fmla="*/ 39 w 246"/>
                <a:gd name="T85" fmla="*/ 179 h 197"/>
                <a:gd name="T86" fmla="*/ 39 w 246"/>
                <a:gd name="T87" fmla="*/ 182 h 197"/>
                <a:gd name="T88" fmla="*/ 39 w 246"/>
                <a:gd name="T89" fmla="*/ 185 h 197"/>
                <a:gd name="T90" fmla="*/ 39 w 246"/>
                <a:gd name="T91" fmla="*/ 188 h 197"/>
                <a:gd name="T92" fmla="*/ 39 w 246"/>
                <a:gd name="T93" fmla="*/ 191 h 197"/>
                <a:gd name="T94" fmla="*/ 36 w 246"/>
                <a:gd name="T95" fmla="*/ 194 h 197"/>
                <a:gd name="T96" fmla="*/ 36 w 246"/>
                <a:gd name="T97" fmla="*/ 194 h 197"/>
                <a:gd name="T98" fmla="*/ 33 w 246"/>
                <a:gd name="T9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6" h="197">
                  <a:moveTo>
                    <a:pt x="240" y="48"/>
                  </a:moveTo>
                  <a:lnTo>
                    <a:pt x="240" y="48"/>
                  </a:lnTo>
                  <a:lnTo>
                    <a:pt x="243" y="45"/>
                  </a:lnTo>
                  <a:lnTo>
                    <a:pt x="243" y="45"/>
                  </a:lnTo>
                  <a:lnTo>
                    <a:pt x="243" y="45"/>
                  </a:lnTo>
                  <a:lnTo>
                    <a:pt x="246" y="42"/>
                  </a:lnTo>
                  <a:lnTo>
                    <a:pt x="246" y="42"/>
                  </a:lnTo>
                  <a:lnTo>
                    <a:pt x="246" y="42"/>
                  </a:lnTo>
                  <a:lnTo>
                    <a:pt x="246" y="39"/>
                  </a:lnTo>
                  <a:lnTo>
                    <a:pt x="246" y="39"/>
                  </a:lnTo>
                  <a:lnTo>
                    <a:pt x="246" y="36"/>
                  </a:lnTo>
                  <a:lnTo>
                    <a:pt x="246" y="36"/>
                  </a:lnTo>
                  <a:lnTo>
                    <a:pt x="246" y="33"/>
                  </a:lnTo>
                  <a:lnTo>
                    <a:pt x="246" y="33"/>
                  </a:lnTo>
                  <a:lnTo>
                    <a:pt x="246" y="30"/>
                  </a:lnTo>
                  <a:lnTo>
                    <a:pt x="246" y="30"/>
                  </a:lnTo>
                  <a:lnTo>
                    <a:pt x="246" y="27"/>
                  </a:lnTo>
                  <a:lnTo>
                    <a:pt x="246" y="24"/>
                  </a:lnTo>
                  <a:lnTo>
                    <a:pt x="246" y="24"/>
                  </a:lnTo>
                  <a:lnTo>
                    <a:pt x="246" y="21"/>
                  </a:lnTo>
                  <a:lnTo>
                    <a:pt x="246" y="21"/>
                  </a:lnTo>
                  <a:lnTo>
                    <a:pt x="243" y="18"/>
                  </a:lnTo>
                  <a:lnTo>
                    <a:pt x="243" y="18"/>
                  </a:lnTo>
                  <a:lnTo>
                    <a:pt x="243" y="15"/>
                  </a:lnTo>
                  <a:lnTo>
                    <a:pt x="240" y="15"/>
                  </a:lnTo>
                  <a:lnTo>
                    <a:pt x="240" y="12"/>
                  </a:lnTo>
                  <a:lnTo>
                    <a:pt x="240" y="12"/>
                  </a:lnTo>
                  <a:lnTo>
                    <a:pt x="237" y="9"/>
                  </a:lnTo>
                  <a:lnTo>
                    <a:pt x="237" y="9"/>
                  </a:lnTo>
                  <a:lnTo>
                    <a:pt x="237" y="9"/>
                  </a:lnTo>
                  <a:lnTo>
                    <a:pt x="234" y="6"/>
                  </a:lnTo>
                  <a:lnTo>
                    <a:pt x="234" y="6"/>
                  </a:lnTo>
                  <a:lnTo>
                    <a:pt x="231" y="6"/>
                  </a:lnTo>
                  <a:lnTo>
                    <a:pt x="231" y="3"/>
                  </a:lnTo>
                  <a:lnTo>
                    <a:pt x="228" y="3"/>
                  </a:lnTo>
                  <a:lnTo>
                    <a:pt x="228" y="3"/>
                  </a:lnTo>
                  <a:lnTo>
                    <a:pt x="225" y="3"/>
                  </a:lnTo>
                  <a:lnTo>
                    <a:pt x="225" y="0"/>
                  </a:lnTo>
                  <a:lnTo>
                    <a:pt x="222" y="0"/>
                  </a:lnTo>
                  <a:lnTo>
                    <a:pt x="222" y="0"/>
                  </a:lnTo>
                  <a:lnTo>
                    <a:pt x="219" y="0"/>
                  </a:lnTo>
                  <a:lnTo>
                    <a:pt x="219" y="0"/>
                  </a:lnTo>
                  <a:lnTo>
                    <a:pt x="216" y="0"/>
                  </a:lnTo>
                  <a:lnTo>
                    <a:pt x="216" y="0"/>
                  </a:lnTo>
                  <a:lnTo>
                    <a:pt x="213" y="0"/>
                  </a:lnTo>
                  <a:lnTo>
                    <a:pt x="213" y="0"/>
                  </a:lnTo>
                  <a:lnTo>
                    <a:pt x="213" y="0"/>
                  </a:lnTo>
                  <a:lnTo>
                    <a:pt x="210" y="3"/>
                  </a:lnTo>
                  <a:lnTo>
                    <a:pt x="210" y="3"/>
                  </a:lnTo>
                  <a:lnTo>
                    <a:pt x="207" y="3"/>
                  </a:lnTo>
                  <a:lnTo>
                    <a:pt x="0" y="153"/>
                  </a:lnTo>
                  <a:lnTo>
                    <a:pt x="0" y="150"/>
                  </a:lnTo>
                  <a:lnTo>
                    <a:pt x="3" y="150"/>
                  </a:lnTo>
                  <a:lnTo>
                    <a:pt x="3" y="150"/>
                  </a:lnTo>
                  <a:lnTo>
                    <a:pt x="6" y="150"/>
                  </a:lnTo>
                  <a:lnTo>
                    <a:pt x="6" y="150"/>
                  </a:lnTo>
                  <a:lnTo>
                    <a:pt x="9" y="150"/>
                  </a:lnTo>
                  <a:lnTo>
                    <a:pt x="9" y="150"/>
                  </a:lnTo>
                  <a:lnTo>
                    <a:pt x="9" y="150"/>
                  </a:lnTo>
                  <a:lnTo>
                    <a:pt x="12" y="150"/>
                  </a:lnTo>
                  <a:lnTo>
                    <a:pt x="12" y="150"/>
                  </a:lnTo>
                  <a:lnTo>
                    <a:pt x="15" y="150"/>
                  </a:lnTo>
                  <a:lnTo>
                    <a:pt x="15" y="150"/>
                  </a:lnTo>
                  <a:lnTo>
                    <a:pt x="18" y="150"/>
                  </a:lnTo>
                  <a:lnTo>
                    <a:pt x="18" y="150"/>
                  </a:lnTo>
                  <a:lnTo>
                    <a:pt x="21" y="153"/>
                  </a:lnTo>
                  <a:lnTo>
                    <a:pt x="21" y="153"/>
                  </a:lnTo>
                  <a:lnTo>
                    <a:pt x="24" y="153"/>
                  </a:lnTo>
                  <a:lnTo>
                    <a:pt x="24" y="155"/>
                  </a:lnTo>
                  <a:lnTo>
                    <a:pt x="27" y="155"/>
                  </a:lnTo>
                  <a:lnTo>
                    <a:pt x="27" y="155"/>
                  </a:lnTo>
                  <a:lnTo>
                    <a:pt x="30" y="158"/>
                  </a:lnTo>
                  <a:lnTo>
                    <a:pt x="30" y="158"/>
                  </a:lnTo>
                  <a:lnTo>
                    <a:pt x="30" y="161"/>
                  </a:lnTo>
                  <a:lnTo>
                    <a:pt x="33" y="161"/>
                  </a:lnTo>
                  <a:lnTo>
                    <a:pt x="33" y="164"/>
                  </a:lnTo>
                  <a:lnTo>
                    <a:pt x="36" y="164"/>
                  </a:lnTo>
                  <a:lnTo>
                    <a:pt x="36" y="167"/>
                  </a:lnTo>
                  <a:lnTo>
                    <a:pt x="36" y="167"/>
                  </a:lnTo>
                  <a:lnTo>
                    <a:pt x="36" y="170"/>
                  </a:lnTo>
                  <a:lnTo>
                    <a:pt x="39" y="170"/>
                  </a:lnTo>
                  <a:lnTo>
                    <a:pt x="39" y="173"/>
                  </a:lnTo>
                  <a:lnTo>
                    <a:pt x="39" y="173"/>
                  </a:lnTo>
                  <a:lnTo>
                    <a:pt x="39" y="176"/>
                  </a:lnTo>
                  <a:lnTo>
                    <a:pt x="39" y="176"/>
                  </a:lnTo>
                  <a:lnTo>
                    <a:pt x="39" y="179"/>
                  </a:lnTo>
                  <a:lnTo>
                    <a:pt x="39" y="179"/>
                  </a:lnTo>
                  <a:lnTo>
                    <a:pt x="39" y="182"/>
                  </a:lnTo>
                  <a:lnTo>
                    <a:pt x="39" y="182"/>
                  </a:lnTo>
                  <a:lnTo>
                    <a:pt x="39" y="185"/>
                  </a:lnTo>
                  <a:lnTo>
                    <a:pt x="39" y="185"/>
                  </a:lnTo>
                  <a:lnTo>
                    <a:pt x="39" y="188"/>
                  </a:lnTo>
                  <a:lnTo>
                    <a:pt x="39" y="188"/>
                  </a:lnTo>
                  <a:lnTo>
                    <a:pt x="39" y="191"/>
                  </a:lnTo>
                  <a:lnTo>
                    <a:pt x="36" y="191"/>
                  </a:lnTo>
                  <a:lnTo>
                    <a:pt x="36" y="194"/>
                  </a:lnTo>
                  <a:lnTo>
                    <a:pt x="36" y="194"/>
                  </a:lnTo>
                  <a:lnTo>
                    <a:pt x="36" y="194"/>
                  </a:lnTo>
                  <a:lnTo>
                    <a:pt x="33" y="197"/>
                  </a:lnTo>
                  <a:lnTo>
                    <a:pt x="33" y="197"/>
                  </a:lnTo>
                  <a:lnTo>
                    <a:pt x="240"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30"/>
            <p:cNvSpPr>
              <a:spLocks/>
            </p:cNvSpPr>
            <p:nvPr/>
          </p:nvSpPr>
          <p:spPr bwMode="auto">
            <a:xfrm>
              <a:off x="5575300" y="2382838"/>
              <a:ext cx="566738" cy="317500"/>
            </a:xfrm>
            <a:custGeom>
              <a:avLst/>
              <a:gdLst>
                <a:gd name="T0" fmla="*/ 24 w 357"/>
                <a:gd name="T1" fmla="*/ 0 h 200"/>
                <a:gd name="T2" fmla="*/ 21 w 357"/>
                <a:gd name="T3" fmla="*/ 0 h 200"/>
                <a:gd name="T4" fmla="*/ 21 w 357"/>
                <a:gd name="T5" fmla="*/ 0 h 200"/>
                <a:gd name="T6" fmla="*/ 21 w 357"/>
                <a:gd name="T7" fmla="*/ 3 h 200"/>
                <a:gd name="T8" fmla="*/ 21 w 357"/>
                <a:gd name="T9" fmla="*/ 3 h 200"/>
                <a:gd name="T10" fmla="*/ 18 w 357"/>
                <a:gd name="T11" fmla="*/ 6 h 200"/>
                <a:gd name="T12" fmla="*/ 18 w 357"/>
                <a:gd name="T13" fmla="*/ 6 h 200"/>
                <a:gd name="T14" fmla="*/ 18 w 357"/>
                <a:gd name="T15" fmla="*/ 9 h 200"/>
                <a:gd name="T16" fmla="*/ 15 w 357"/>
                <a:gd name="T17" fmla="*/ 12 h 200"/>
                <a:gd name="T18" fmla="*/ 15 w 357"/>
                <a:gd name="T19" fmla="*/ 15 h 200"/>
                <a:gd name="T20" fmla="*/ 12 w 357"/>
                <a:gd name="T21" fmla="*/ 18 h 200"/>
                <a:gd name="T22" fmla="*/ 12 w 357"/>
                <a:gd name="T23" fmla="*/ 21 h 200"/>
                <a:gd name="T24" fmla="*/ 9 w 357"/>
                <a:gd name="T25" fmla="*/ 24 h 200"/>
                <a:gd name="T26" fmla="*/ 9 w 357"/>
                <a:gd name="T27" fmla="*/ 27 h 200"/>
                <a:gd name="T28" fmla="*/ 6 w 357"/>
                <a:gd name="T29" fmla="*/ 30 h 200"/>
                <a:gd name="T30" fmla="*/ 6 w 357"/>
                <a:gd name="T31" fmla="*/ 33 h 200"/>
                <a:gd name="T32" fmla="*/ 6 w 357"/>
                <a:gd name="T33" fmla="*/ 36 h 200"/>
                <a:gd name="T34" fmla="*/ 3 w 357"/>
                <a:gd name="T35" fmla="*/ 39 h 200"/>
                <a:gd name="T36" fmla="*/ 3 w 357"/>
                <a:gd name="T37" fmla="*/ 42 h 200"/>
                <a:gd name="T38" fmla="*/ 3 w 357"/>
                <a:gd name="T39" fmla="*/ 45 h 200"/>
                <a:gd name="T40" fmla="*/ 0 w 357"/>
                <a:gd name="T41" fmla="*/ 45 h 200"/>
                <a:gd name="T42" fmla="*/ 0 w 357"/>
                <a:gd name="T43" fmla="*/ 48 h 200"/>
                <a:gd name="T44" fmla="*/ 0 w 357"/>
                <a:gd name="T45" fmla="*/ 48 h 200"/>
                <a:gd name="T46" fmla="*/ 0 w 357"/>
                <a:gd name="T47" fmla="*/ 48 h 200"/>
                <a:gd name="T48" fmla="*/ 0 w 357"/>
                <a:gd name="T49" fmla="*/ 48 h 200"/>
                <a:gd name="T50" fmla="*/ 336 w 357"/>
                <a:gd name="T51" fmla="*/ 200 h 200"/>
                <a:gd name="T52" fmla="*/ 336 w 357"/>
                <a:gd name="T53" fmla="*/ 200 h 200"/>
                <a:gd name="T54" fmla="*/ 336 w 357"/>
                <a:gd name="T55" fmla="*/ 200 h 200"/>
                <a:gd name="T56" fmla="*/ 336 w 357"/>
                <a:gd name="T57" fmla="*/ 197 h 200"/>
                <a:gd name="T58" fmla="*/ 336 w 357"/>
                <a:gd name="T59" fmla="*/ 197 h 200"/>
                <a:gd name="T60" fmla="*/ 336 w 357"/>
                <a:gd name="T61" fmla="*/ 194 h 200"/>
                <a:gd name="T62" fmla="*/ 339 w 357"/>
                <a:gd name="T63" fmla="*/ 194 h 200"/>
                <a:gd name="T64" fmla="*/ 339 w 357"/>
                <a:gd name="T65" fmla="*/ 191 h 200"/>
                <a:gd name="T66" fmla="*/ 342 w 357"/>
                <a:gd name="T67" fmla="*/ 188 h 200"/>
                <a:gd name="T68" fmla="*/ 342 w 357"/>
                <a:gd name="T69" fmla="*/ 185 h 200"/>
                <a:gd name="T70" fmla="*/ 345 w 357"/>
                <a:gd name="T71" fmla="*/ 182 h 200"/>
                <a:gd name="T72" fmla="*/ 345 w 357"/>
                <a:gd name="T73" fmla="*/ 179 h 200"/>
                <a:gd name="T74" fmla="*/ 345 w 357"/>
                <a:gd name="T75" fmla="*/ 176 h 200"/>
                <a:gd name="T76" fmla="*/ 348 w 357"/>
                <a:gd name="T77" fmla="*/ 173 h 200"/>
                <a:gd name="T78" fmla="*/ 348 w 357"/>
                <a:gd name="T79" fmla="*/ 170 h 200"/>
                <a:gd name="T80" fmla="*/ 351 w 357"/>
                <a:gd name="T81" fmla="*/ 167 h 200"/>
                <a:gd name="T82" fmla="*/ 351 w 357"/>
                <a:gd name="T83" fmla="*/ 164 h 200"/>
                <a:gd name="T84" fmla="*/ 354 w 357"/>
                <a:gd name="T85" fmla="*/ 161 h 200"/>
                <a:gd name="T86" fmla="*/ 354 w 357"/>
                <a:gd name="T87" fmla="*/ 158 h 200"/>
                <a:gd name="T88" fmla="*/ 354 w 357"/>
                <a:gd name="T89" fmla="*/ 155 h 200"/>
                <a:gd name="T90" fmla="*/ 357 w 357"/>
                <a:gd name="T91" fmla="*/ 155 h 200"/>
                <a:gd name="T92" fmla="*/ 357 w 357"/>
                <a:gd name="T93" fmla="*/ 152 h 200"/>
                <a:gd name="T94" fmla="*/ 357 w 357"/>
                <a:gd name="T95" fmla="*/ 152 h 200"/>
                <a:gd name="T96" fmla="*/ 357 w 357"/>
                <a:gd name="T97" fmla="*/ 152 h 200"/>
                <a:gd name="T98" fmla="*/ 357 w 357"/>
                <a:gd name="T99" fmla="*/ 1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7" h="200">
                  <a:moveTo>
                    <a:pt x="24" y="0"/>
                  </a:moveTo>
                  <a:lnTo>
                    <a:pt x="24" y="0"/>
                  </a:lnTo>
                  <a:lnTo>
                    <a:pt x="21" y="0"/>
                  </a:lnTo>
                  <a:lnTo>
                    <a:pt x="21" y="0"/>
                  </a:lnTo>
                  <a:lnTo>
                    <a:pt x="21" y="0"/>
                  </a:lnTo>
                  <a:lnTo>
                    <a:pt x="21" y="0"/>
                  </a:lnTo>
                  <a:lnTo>
                    <a:pt x="21" y="0"/>
                  </a:lnTo>
                  <a:lnTo>
                    <a:pt x="21" y="3"/>
                  </a:lnTo>
                  <a:lnTo>
                    <a:pt x="21" y="3"/>
                  </a:lnTo>
                  <a:lnTo>
                    <a:pt x="21" y="3"/>
                  </a:lnTo>
                  <a:lnTo>
                    <a:pt x="21" y="3"/>
                  </a:lnTo>
                  <a:lnTo>
                    <a:pt x="18" y="6"/>
                  </a:lnTo>
                  <a:lnTo>
                    <a:pt x="18" y="6"/>
                  </a:lnTo>
                  <a:lnTo>
                    <a:pt x="18" y="6"/>
                  </a:lnTo>
                  <a:lnTo>
                    <a:pt x="18" y="9"/>
                  </a:lnTo>
                  <a:lnTo>
                    <a:pt x="18" y="9"/>
                  </a:lnTo>
                  <a:lnTo>
                    <a:pt x="15" y="12"/>
                  </a:lnTo>
                  <a:lnTo>
                    <a:pt x="15" y="12"/>
                  </a:lnTo>
                  <a:lnTo>
                    <a:pt x="15" y="15"/>
                  </a:lnTo>
                  <a:lnTo>
                    <a:pt x="15" y="15"/>
                  </a:lnTo>
                  <a:lnTo>
                    <a:pt x="15" y="18"/>
                  </a:lnTo>
                  <a:lnTo>
                    <a:pt x="12" y="18"/>
                  </a:lnTo>
                  <a:lnTo>
                    <a:pt x="12" y="21"/>
                  </a:lnTo>
                  <a:lnTo>
                    <a:pt x="12" y="21"/>
                  </a:lnTo>
                  <a:lnTo>
                    <a:pt x="12" y="24"/>
                  </a:lnTo>
                  <a:lnTo>
                    <a:pt x="9" y="24"/>
                  </a:lnTo>
                  <a:lnTo>
                    <a:pt x="9" y="27"/>
                  </a:lnTo>
                  <a:lnTo>
                    <a:pt x="9" y="27"/>
                  </a:lnTo>
                  <a:lnTo>
                    <a:pt x="9" y="30"/>
                  </a:lnTo>
                  <a:lnTo>
                    <a:pt x="6" y="30"/>
                  </a:lnTo>
                  <a:lnTo>
                    <a:pt x="6" y="33"/>
                  </a:lnTo>
                  <a:lnTo>
                    <a:pt x="6" y="33"/>
                  </a:lnTo>
                  <a:lnTo>
                    <a:pt x="6" y="36"/>
                  </a:lnTo>
                  <a:lnTo>
                    <a:pt x="6" y="36"/>
                  </a:lnTo>
                  <a:lnTo>
                    <a:pt x="3" y="39"/>
                  </a:lnTo>
                  <a:lnTo>
                    <a:pt x="3" y="39"/>
                  </a:lnTo>
                  <a:lnTo>
                    <a:pt x="3" y="42"/>
                  </a:lnTo>
                  <a:lnTo>
                    <a:pt x="3" y="42"/>
                  </a:lnTo>
                  <a:lnTo>
                    <a:pt x="3" y="42"/>
                  </a:lnTo>
                  <a:lnTo>
                    <a:pt x="3" y="45"/>
                  </a:lnTo>
                  <a:lnTo>
                    <a:pt x="0" y="45"/>
                  </a:lnTo>
                  <a:lnTo>
                    <a:pt x="0" y="45"/>
                  </a:lnTo>
                  <a:lnTo>
                    <a:pt x="0" y="48"/>
                  </a:lnTo>
                  <a:lnTo>
                    <a:pt x="0" y="48"/>
                  </a:lnTo>
                  <a:lnTo>
                    <a:pt x="0" y="48"/>
                  </a:lnTo>
                  <a:lnTo>
                    <a:pt x="0" y="48"/>
                  </a:lnTo>
                  <a:lnTo>
                    <a:pt x="0" y="48"/>
                  </a:lnTo>
                  <a:lnTo>
                    <a:pt x="0" y="48"/>
                  </a:lnTo>
                  <a:lnTo>
                    <a:pt x="0" y="48"/>
                  </a:lnTo>
                  <a:lnTo>
                    <a:pt x="0" y="48"/>
                  </a:lnTo>
                  <a:lnTo>
                    <a:pt x="336" y="200"/>
                  </a:lnTo>
                  <a:lnTo>
                    <a:pt x="336" y="200"/>
                  </a:lnTo>
                  <a:lnTo>
                    <a:pt x="336" y="200"/>
                  </a:lnTo>
                  <a:lnTo>
                    <a:pt x="336" y="200"/>
                  </a:lnTo>
                  <a:lnTo>
                    <a:pt x="336" y="200"/>
                  </a:lnTo>
                  <a:lnTo>
                    <a:pt x="336" y="200"/>
                  </a:lnTo>
                  <a:lnTo>
                    <a:pt x="336" y="200"/>
                  </a:lnTo>
                  <a:lnTo>
                    <a:pt x="336" y="197"/>
                  </a:lnTo>
                  <a:lnTo>
                    <a:pt x="336" y="197"/>
                  </a:lnTo>
                  <a:lnTo>
                    <a:pt x="336" y="197"/>
                  </a:lnTo>
                  <a:lnTo>
                    <a:pt x="336" y="197"/>
                  </a:lnTo>
                  <a:lnTo>
                    <a:pt x="336" y="194"/>
                  </a:lnTo>
                  <a:lnTo>
                    <a:pt x="339" y="194"/>
                  </a:lnTo>
                  <a:lnTo>
                    <a:pt x="339" y="194"/>
                  </a:lnTo>
                  <a:lnTo>
                    <a:pt x="339" y="191"/>
                  </a:lnTo>
                  <a:lnTo>
                    <a:pt x="339" y="191"/>
                  </a:lnTo>
                  <a:lnTo>
                    <a:pt x="339" y="188"/>
                  </a:lnTo>
                  <a:lnTo>
                    <a:pt x="342" y="188"/>
                  </a:lnTo>
                  <a:lnTo>
                    <a:pt x="342" y="185"/>
                  </a:lnTo>
                  <a:lnTo>
                    <a:pt x="342" y="185"/>
                  </a:lnTo>
                  <a:lnTo>
                    <a:pt x="342" y="182"/>
                  </a:lnTo>
                  <a:lnTo>
                    <a:pt x="345" y="182"/>
                  </a:lnTo>
                  <a:lnTo>
                    <a:pt x="345" y="179"/>
                  </a:lnTo>
                  <a:lnTo>
                    <a:pt x="345" y="179"/>
                  </a:lnTo>
                  <a:lnTo>
                    <a:pt x="345" y="176"/>
                  </a:lnTo>
                  <a:lnTo>
                    <a:pt x="345" y="176"/>
                  </a:lnTo>
                  <a:lnTo>
                    <a:pt x="348" y="173"/>
                  </a:lnTo>
                  <a:lnTo>
                    <a:pt x="348" y="173"/>
                  </a:lnTo>
                  <a:lnTo>
                    <a:pt x="348" y="170"/>
                  </a:lnTo>
                  <a:lnTo>
                    <a:pt x="348" y="170"/>
                  </a:lnTo>
                  <a:lnTo>
                    <a:pt x="351" y="167"/>
                  </a:lnTo>
                  <a:lnTo>
                    <a:pt x="351" y="167"/>
                  </a:lnTo>
                  <a:lnTo>
                    <a:pt x="351" y="164"/>
                  </a:lnTo>
                  <a:lnTo>
                    <a:pt x="351" y="164"/>
                  </a:lnTo>
                  <a:lnTo>
                    <a:pt x="354" y="161"/>
                  </a:lnTo>
                  <a:lnTo>
                    <a:pt x="354" y="161"/>
                  </a:lnTo>
                  <a:lnTo>
                    <a:pt x="354" y="158"/>
                  </a:lnTo>
                  <a:lnTo>
                    <a:pt x="354" y="158"/>
                  </a:lnTo>
                  <a:lnTo>
                    <a:pt x="354" y="158"/>
                  </a:lnTo>
                  <a:lnTo>
                    <a:pt x="354" y="155"/>
                  </a:lnTo>
                  <a:lnTo>
                    <a:pt x="357" y="155"/>
                  </a:lnTo>
                  <a:lnTo>
                    <a:pt x="357" y="155"/>
                  </a:lnTo>
                  <a:lnTo>
                    <a:pt x="357" y="152"/>
                  </a:lnTo>
                  <a:lnTo>
                    <a:pt x="357" y="152"/>
                  </a:lnTo>
                  <a:lnTo>
                    <a:pt x="357" y="152"/>
                  </a:lnTo>
                  <a:lnTo>
                    <a:pt x="357" y="152"/>
                  </a:lnTo>
                  <a:lnTo>
                    <a:pt x="357" y="152"/>
                  </a:lnTo>
                  <a:lnTo>
                    <a:pt x="357" y="152"/>
                  </a:lnTo>
                  <a:lnTo>
                    <a:pt x="357" y="152"/>
                  </a:lnTo>
                  <a:lnTo>
                    <a:pt x="357" y="152"/>
                  </a:lnTo>
                  <a:lnTo>
                    <a:pt x="2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Oval 131"/>
            <p:cNvSpPr>
              <a:spLocks noChangeArrowheads="1"/>
            </p:cNvSpPr>
            <p:nvPr/>
          </p:nvSpPr>
          <p:spPr bwMode="auto">
            <a:xfrm>
              <a:off x="6099175" y="2563813"/>
              <a:ext cx="317500" cy="317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2"/>
            <p:cNvSpPr>
              <a:spLocks/>
            </p:cNvSpPr>
            <p:nvPr/>
          </p:nvSpPr>
          <p:spPr bwMode="auto">
            <a:xfrm>
              <a:off x="6292850" y="2573338"/>
              <a:ext cx="233363" cy="160338"/>
            </a:xfrm>
            <a:custGeom>
              <a:avLst/>
              <a:gdLst>
                <a:gd name="T0" fmla="*/ 12 w 147"/>
                <a:gd name="T1" fmla="*/ 50 h 101"/>
                <a:gd name="T2" fmla="*/ 9 w 147"/>
                <a:gd name="T3" fmla="*/ 53 h 101"/>
                <a:gd name="T4" fmla="*/ 6 w 147"/>
                <a:gd name="T5" fmla="*/ 56 h 101"/>
                <a:gd name="T6" fmla="*/ 3 w 147"/>
                <a:gd name="T7" fmla="*/ 56 h 101"/>
                <a:gd name="T8" fmla="*/ 3 w 147"/>
                <a:gd name="T9" fmla="*/ 59 h 101"/>
                <a:gd name="T10" fmla="*/ 0 w 147"/>
                <a:gd name="T11" fmla="*/ 62 h 101"/>
                <a:gd name="T12" fmla="*/ 0 w 147"/>
                <a:gd name="T13" fmla="*/ 65 h 101"/>
                <a:gd name="T14" fmla="*/ 0 w 147"/>
                <a:gd name="T15" fmla="*/ 68 h 101"/>
                <a:gd name="T16" fmla="*/ 0 w 147"/>
                <a:gd name="T17" fmla="*/ 71 h 101"/>
                <a:gd name="T18" fmla="*/ 0 w 147"/>
                <a:gd name="T19" fmla="*/ 77 h 101"/>
                <a:gd name="T20" fmla="*/ 0 w 147"/>
                <a:gd name="T21" fmla="*/ 80 h 101"/>
                <a:gd name="T22" fmla="*/ 0 w 147"/>
                <a:gd name="T23" fmla="*/ 83 h 101"/>
                <a:gd name="T24" fmla="*/ 3 w 147"/>
                <a:gd name="T25" fmla="*/ 86 h 101"/>
                <a:gd name="T26" fmla="*/ 3 w 147"/>
                <a:gd name="T27" fmla="*/ 89 h 101"/>
                <a:gd name="T28" fmla="*/ 6 w 147"/>
                <a:gd name="T29" fmla="*/ 92 h 101"/>
                <a:gd name="T30" fmla="*/ 9 w 147"/>
                <a:gd name="T31" fmla="*/ 95 h 101"/>
                <a:gd name="T32" fmla="*/ 12 w 147"/>
                <a:gd name="T33" fmla="*/ 98 h 101"/>
                <a:gd name="T34" fmla="*/ 15 w 147"/>
                <a:gd name="T35" fmla="*/ 98 h 101"/>
                <a:gd name="T36" fmla="*/ 18 w 147"/>
                <a:gd name="T37" fmla="*/ 101 h 101"/>
                <a:gd name="T38" fmla="*/ 21 w 147"/>
                <a:gd name="T39" fmla="*/ 101 h 101"/>
                <a:gd name="T40" fmla="*/ 24 w 147"/>
                <a:gd name="T41" fmla="*/ 101 h 101"/>
                <a:gd name="T42" fmla="*/ 27 w 147"/>
                <a:gd name="T43" fmla="*/ 101 h 101"/>
                <a:gd name="T44" fmla="*/ 30 w 147"/>
                <a:gd name="T45" fmla="*/ 101 h 101"/>
                <a:gd name="T46" fmla="*/ 33 w 147"/>
                <a:gd name="T47" fmla="*/ 101 h 101"/>
                <a:gd name="T48" fmla="*/ 36 w 147"/>
                <a:gd name="T49" fmla="*/ 101 h 101"/>
                <a:gd name="T50" fmla="*/ 144 w 147"/>
                <a:gd name="T51" fmla="*/ 53 h 101"/>
                <a:gd name="T52" fmla="*/ 141 w 147"/>
                <a:gd name="T53" fmla="*/ 53 h 101"/>
                <a:gd name="T54" fmla="*/ 138 w 147"/>
                <a:gd name="T55" fmla="*/ 53 h 101"/>
                <a:gd name="T56" fmla="*/ 135 w 147"/>
                <a:gd name="T57" fmla="*/ 53 h 101"/>
                <a:gd name="T58" fmla="*/ 132 w 147"/>
                <a:gd name="T59" fmla="*/ 53 h 101"/>
                <a:gd name="T60" fmla="*/ 129 w 147"/>
                <a:gd name="T61" fmla="*/ 53 h 101"/>
                <a:gd name="T62" fmla="*/ 126 w 147"/>
                <a:gd name="T63" fmla="*/ 50 h 101"/>
                <a:gd name="T64" fmla="*/ 123 w 147"/>
                <a:gd name="T65" fmla="*/ 47 h 101"/>
                <a:gd name="T66" fmla="*/ 120 w 147"/>
                <a:gd name="T67" fmla="*/ 47 h 101"/>
                <a:gd name="T68" fmla="*/ 117 w 147"/>
                <a:gd name="T69" fmla="*/ 44 h 101"/>
                <a:gd name="T70" fmla="*/ 117 w 147"/>
                <a:gd name="T71" fmla="*/ 41 h 101"/>
                <a:gd name="T72" fmla="*/ 114 w 147"/>
                <a:gd name="T73" fmla="*/ 38 h 101"/>
                <a:gd name="T74" fmla="*/ 114 w 147"/>
                <a:gd name="T75" fmla="*/ 35 h 101"/>
                <a:gd name="T76" fmla="*/ 111 w 147"/>
                <a:gd name="T77" fmla="*/ 32 h 101"/>
                <a:gd name="T78" fmla="*/ 111 w 147"/>
                <a:gd name="T79" fmla="*/ 30 h 101"/>
                <a:gd name="T80" fmla="*/ 111 w 147"/>
                <a:gd name="T81" fmla="*/ 24 h 101"/>
                <a:gd name="T82" fmla="*/ 111 w 147"/>
                <a:gd name="T83" fmla="*/ 21 h 101"/>
                <a:gd name="T84" fmla="*/ 111 w 147"/>
                <a:gd name="T85" fmla="*/ 18 h 101"/>
                <a:gd name="T86" fmla="*/ 111 w 147"/>
                <a:gd name="T87" fmla="*/ 15 h 101"/>
                <a:gd name="T88" fmla="*/ 114 w 147"/>
                <a:gd name="T89" fmla="*/ 12 h 101"/>
                <a:gd name="T90" fmla="*/ 114 w 147"/>
                <a:gd name="T91" fmla="*/ 9 h 101"/>
                <a:gd name="T92" fmla="*/ 117 w 147"/>
                <a:gd name="T93" fmla="*/ 6 h 101"/>
                <a:gd name="T94" fmla="*/ 117 w 147"/>
                <a:gd name="T95" fmla="*/ 3 h 101"/>
                <a:gd name="T96" fmla="*/ 120 w 147"/>
                <a:gd name="T97" fmla="*/ 3 h 101"/>
                <a:gd name="T98" fmla="*/ 123 w 147"/>
                <a:gd name="T9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 h="101">
                  <a:moveTo>
                    <a:pt x="12" y="50"/>
                  </a:moveTo>
                  <a:lnTo>
                    <a:pt x="12" y="50"/>
                  </a:lnTo>
                  <a:lnTo>
                    <a:pt x="9" y="53"/>
                  </a:lnTo>
                  <a:lnTo>
                    <a:pt x="9" y="53"/>
                  </a:lnTo>
                  <a:lnTo>
                    <a:pt x="6" y="53"/>
                  </a:lnTo>
                  <a:lnTo>
                    <a:pt x="6" y="56"/>
                  </a:lnTo>
                  <a:lnTo>
                    <a:pt x="6" y="56"/>
                  </a:lnTo>
                  <a:lnTo>
                    <a:pt x="3" y="56"/>
                  </a:lnTo>
                  <a:lnTo>
                    <a:pt x="3" y="59"/>
                  </a:lnTo>
                  <a:lnTo>
                    <a:pt x="3" y="59"/>
                  </a:lnTo>
                  <a:lnTo>
                    <a:pt x="3" y="62"/>
                  </a:lnTo>
                  <a:lnTo>
                    <a:pt x="0" y="62"/>
                  </a:lnTo>
                  <a:lnTo>
                    <a:pt x="0" y="65"/>
                  </a:lnTo>
                  <a:lnTo>
                    <a:pt x="0" y="65"/>
                  </a:lnTo>
                  <a:lnTo>
                    <a:pt x="0" y="68"/>
                  </a:lnTo>
                  <a:lnTo>
                    <a:pt x="0" y="68"/>
                  </a:lnTo>
                  <a:lnTo>
                    <a:pt x="0" y="71"/>
                  </a:lnTo>
                  <a:lnTo>
                    <a:pt x="0" y="71"/>
                  </a:lnTo>
                  <a:lnTo>
                    <a:pt x="0" y="74"/>
                  </a:lnTo>
                  <a:lnTo>
                    <a:pt x="0" y="77"/>
                  </a:lnTo>
                  <a:lnTo>
                    <a:pt x="0" y="77"/>
                  </a:lnTo>
                  <a:lnTo>
                    <a:pt x="0" y="80"/>
                  </a:lnTo>
                  <a:lnTo>
                    <a:pt x="0" y="80"/>
                  </a:lnTo>
                  <a:lnTo>
                    <a:pt x="0" y="83"/>
                  </a:lnTo>
                  <a:lnTo>
                    <a:pt x="3" y="83"/>
                  </a:lnTo>
                  <a:lnTo>
                    <a:pt x="3" y="86"/>
                  </a:lnTo>
                  <a:lnTo>
                    <a:pt x="3" y="89"/>
                  </a:lnTo>
                  <a:lnTo>
                    <a:pt x="3" y="89"/>
                  </a:lnTo>
                  <a:lnTo>
                    <a:pt x="6" y="92"/>
                  </a:lnTo>
                  <a:lnTo>
                    <a:pt x="6" y="92"/>
                  </a:lnTo>
                  <a:lnTo>
                    <a:pt x="6" y="92"/>
                  </a:lnTo>
                  <a:lnTo>
                    <a:pt x="9" y="95"/>
                  </a:lnTo>
                  <a:lnTo>
                    <a:pt x="9" y="95"/>
                  </a:lnTo>
                  <a:lnTo>
                    <a:pt x="12" y="98"/>
                  </a:lnTo>
                  <a:lnTo>
                    <a:pt x="12" y="98"/>
                  </a:lnTo>
                  <a:lnTo>
                    <a:pt x="15" y="98"/>
                  </a:lnTo>
                  <a:lnTo>
                    <a:pt x="15" y="101"/>
                  </a:lnTo>
                  <a:lnTo>
                    <a:pt x="18" y="101"/>
                  </a:lnTo>
                  <a:lnTo>
                    <a:pt x="18" y="101"/>
                  </a:lnTo>
                  <a:lnTo>
                    <a:pt x="21" y="101"/>
                  </a:lnTo>
                  <a:lnTo>
                    <a:pt x="21" y="101"/>
                  </a:lnTo>
                  <a:lnTo>
                    <a:pt x="24" y="101"/>
                  </a:lnTo>
                  <a:lnTo>
                    <a:pt x="24" y="101"/>
                  </a:lnTo>
                  <a:lnTo>
                    <a:pt x="27" y="101"/>
                  </a:lnTo>
                  <a:lnTo>
                    <a:pt x="27" y="101"/>
                  </a:lnTo>
                  <a:lnTo>
                    <a:pt x="30" y="101"/>
                  </a:lnTo>
                  <a:lnTo>
                    <a:pt x="30" y="101"/>
                  </a:lnTo>
                  <a:lnTo>
                    <a:pt x="33" y="101"/>
                  </a:lnTo>
                  <a:lnTo>
                    <a:pt x="33" y="101"/>
                  </a:lnTo>
                  <a:lnTo>
                    <a:pt x="36" y="101"/>
                  </a:lnTo>
                  <a:lnTo>
                    <a:pt x="147" y="50"/>
                  </a:lnTo>
                  <a:lnTo>
                    <a:pt x="144" y="53"/>
                  </a:lnTo>
                  <a:lnTo>
                    <a:pt x="144" y="53"/>
                  </a:lnTo>
                  <a:lnTo>
                    <a:pt x="141" y="53"/>
                  </a:lnTo>
                  <a:lnTo>
                    <a:pt x="141" y="53"/>
                  </a:lnTo>
                  <a:lnTo>
                    <a:pt x="138" y="53"/>
                  </a:lnTo>
                  <a:lnTo>
                    <a:pt x="138" y="53"/>
                  </a:lnTo>
                  <a:lnTo>
                    <a:pt x="135" y="53"/>
                  </a:lnTo>
                  <a:lnTo>
                    <a:pt x="135" y="53"/>
                  </a:lnTo>
                  <a:lnTo>
                    <a:pt x="132" y="53"/>
                  </a:lnTo>
                  <a:lnTo>
                    <a:pt x="132" y="53"/>
                  </a:lnTo>
                  <a:lnTo>
                    <a:pt x="129" y="53"/>
                  </a:lnTo>
                  <a:lnTo>
                    <a:pt x="129" y="50"/>
                  </a:lnTo>
                  <a:lnTo>
                    <a:pt x="126" y="50"/>
                  </a:lnTo>
                  <a:lnTo>
                    <a:pt x="126" y="50"/>
                  </a:lnTo>
                  <a:lnTo>
                    <a:pt x="123" y="47"/>
                  </a:lnTo>
                  <a:lnTo>
                    <a:pt x="123" y="47"/>
                  </a:lnTo>
                  <a:lnTo>
                    <a:pt x="120" y="47"/>
                  </a:lnTo>
                  <a:lnTo>
                    <a:pt x="120" y="44"/>
                  </a:lnTo>
                  <a:lnTo>
                    <a:pt x="117" y="44"/>
                  </a:lnTo>
                  <a:lnTo>
                    <a:pt x="117" y="41"/>
                  </a:lnTo>
                  <a:lnTo>
                    <a:pt x="117" y="41"/>
                  </a:lnTo>
                  <a:lnTo>
                    <a:pt x="114" y="38"/>
                  </a:lnTo>
                  <a:lnTo>
                    <a:pt x="114" y="38"/>
                  </a:lnTo>
                  <a:lnTo>
                    <a:pt x="114" y="35"/>
                  </a:lnTo>
                  <a:lnTo>
                    <a:pt x="114" y="35"/>
                  </a:lnTo>
                  <a:lnTo>
                    <a:pt x="111" y="32"/>
                  </a:lnTo>
                  <a:lnTo>
                    <a:pt x="111" y="32"/>
                  </a:lnTo>
                  <a:lnTo>
                    <a:pt x="111" y="30"/>
                  </a:lnTo>
                  <a:lnTo>
                    <a:pt x="111" y="30"/>
                  </a:lnTo>
                  <a:lnTo>
                    <a:pt x="111" y="27"/>
                  </a:lnTo>
                  <a:lnTo>
                    <a:pt x="111" y="24"/>
                  </a:lnTo>
                  <a:lnTo>
                    <a:pt x="111" y="24"/>
                  </a:lnTo>
                  <a:lnTo>
                    <a:pt x="111" y="21"/>
                  </a:lnTo>
                  <a:lnTo>
                    <a:pt x="111" y="21"/>
                  </a:lnTo>
                  <a:lnTo>
                    <a:pt x="111" y="18"/>
                  </a:lnTo>
                  <a:lnTo>
                    <a:pt x="111" y="18"/>
                  </a:lnTo>
                  <a:lnTo>
                    <a:pt x="111" y="15"/>
                  </a:lnTo>
                  <a:lnTo>
                    <a:pt x="111" y="15"/>
                  </a:lnTo>
                  <a:lnTo>
                    <a:pt x="114" y="12"/>
                  </a:lnTo>
                  <a:lnTo>
                    <a:pt x="114" y="12"/>
                  </a:lnTo>
                  <a:lnTo>
                    <a:pt x="114" y="9"/>
                  </a:lnTo>
                  <a:lnTo>
                    <a:pt x="114" y="9"/>
                  </a:lnTo>
                  <a:lnTo>
                    <a:pt x="117" y="6"/>
                  </a:lnTo>
                  <a:lnTo>
                    <a:pt x="117" y="6"/>
                  </a:lnTo>
                  <a:lnTo>
                    <a:pt x="117" y="3"/>
                  </a:lnTo>
                  <a:lnTo>
                    <a:pt x="120" y="3"/>
                  </a:lnTo>
                  <a:lnTo>
                    <a:pt x="120" y="3"/>
                  </a:lnTo>
                  <a:lnTo>
                    <a:pt x="123" y="3"/>
                  </a:lnTo>
                  <a:lnTo>
                    <a:pt x="123" y="0"/>
                  </a:lnTo>
                  <a:lnTo>
                    <a:pt x="12" y="5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Oval 133"/>
            <p:cNvSpPr>
              <a:spLocks noChangeArrowheads="1"/>
            </p:cNvSpPr>
            <p:nvPr/>
          </p:nvSpPr>
          <p:spPr bwMode="auto">
            <a:xfrm>
              <a:off x="2738438" y="5826125"/>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Oval 134"/>
            <p:cNvSpPr>
              <a:spLocks noChangeArrowheads="1"/>
            </p:cNvSpPr>
            <p:nvPr/>
          </p:nvSpPr>
          <p:spPr bwMode="auto">
            <a:xfrm>
              <a:off x="4938713" y="117633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35"/>
            <p:cNvSpPr>
              <a:spLocks/>
            </p:cNvSpPr>
            <p:nvPr/>
          </p:nvSpPr>
          <p:spPr bwMode="auto">
            <a:xfrm>
              <a:off x="5029200" y="1223963"/>
              <a:ext cx="376238" cy="227013"/>
            </a:xfrm>
            <a:custGeom>
              <a:avLst/>
              <a:gdLst>
                <a:gd name="T0" fmla="*/ 24 w 237"/>
                <a:gd name="T1" fmla="*/ 0 h 143"/>
                <a:gd name="T2" fmla="*/ 21 w 237"/>
                <a:gd name="T3" fmla="*/ 0 h 143"/>
                <a:gd name="T4" fmla="*/ 21 w 237"/>
                <a:gd name="T5" fmla="*/ 0 h 143"/>
                <a:gd name="T6" fmla="*/ 21 w 237"/>
                <a:gd name="T7" fmla="*/ 0 h 143"/>
                <a:gd name="T8" fmla="*/ 21 w 237"/>
                <a:gd name="T9" fmla="*/ 3 h 143"/>
                <a:gd name="T10" fmla="*/ 18 w 237"/>
                <a:gd name="T11" fmla="*/ 6 h 143"/>
                <a:gd name="T12" fmla="*/ 18 w 237"/>
                <a:gd name="T13" fmla="*/ 6 h 143"/>
                <a:gd name="T14" fmla="*/ 18 w 237"/>
                <a:gd name="T15" fmla="*/ 9 h 143"/>
                <a:gd name="T16" fmla="*/ 15 w 237"/>
                <a:gd name="T17" fmla="*/ 12 h 143"/>
                <a:gd name="T18" fmla="*/ 15 w 237"/>
                <a:gd name="T19" fmla="*/ 15 h 143"/>
                <a:gd name="T20" fmla="*/ 12 w 237"/>
                <a:gd name="T21" fmla="*/ 18 h 143"/>
                <a:gd name="T22" fmla="*/ 12 w 237"/>
                <a:gd name="T23" fmla="*/ 21 h 143"/>
                <a:gd name="T24" fmla="*/ 9 w 237"/>
                <a:gd name="T25" fmla="*/ 24 h 143"/>
                <a:gd name="T26" fmla="*/ 9 w 237"/>
                <a:gd name="T27" fmla="*/ 27 h 143"/>
                <a:gd name="T28" fmla="*/ 6 w 237"/>
                <a:gd name="T29" fmla="*/ 30 h 143"/>
                <a:gd name="T30" fmla="*/ 6 w 237"/>
                <a:gd name="T31" fmla="*/ 33 h 143"/>
                <a:gd name="T32" fmla="*/ 3 w 237"/>
                <a:gd name="T33" fmla="*/ 36 h 143"/>
                <a:gd name="T34" fmla="*/ 3 w 237"/>
                <a:gd name="T35" fmla="*/ 39 h 143"/>
                <a:gd name="T36" fmla="*/ 3 w 237"/>
                <a:gd name="T37" fmla="*/ 42 h 143"/>
                <a:gd name="T38" fmla="*/ 3 w 237"/>
                <a:gd name="T39" fmla="*/ 45 h 143"/>
                <a:gd name="T40" fmla="*/ 0 w 237"/>
                <a:gd name="T41" fmla="*/ 45 h 143"/>
                <a:gd name="T42" fmla="*/ 0 w 237"/>
                <a:gd name="T43" fmla="*/ 48 h 143"/>
                <a:gd name="T44" fmla="*/ 0 w 237"/>
                <a:gd name="T45" fmla="*/ 48 h 143"/>
                <a:gd name="T46" fmla="*/ 0 w 237"/>
                <a:gd name="T47" fmla="*/ 48 h 143"/>
                <a:gd name="T48" fmla="*/ 0 w 237"/>
                <a:gd name="T49" fmla="*/ 51 h 143"/>
                <a:gd name="T50" fmla="*/ 213 w 237"/>
                <a:gd name="T51" fmla="*/ 143 h 143"/>
                <a:gd name="T52" fmla="*/ 213 w 237"/>
                <a:gd name="T53" fmla="*/ 143 h 143"/>
                <a:gd name="T54" fmla="*/ 216 w 237"/>
                <a:gd name="T55" fmla="*/ 143 h 143"/>
                <a:gd name="T56" fmla="*/ 216 w 237"/>
                <a:gd name="T57" fmla="*/ 140 h 143"/>
                <a:gd name="T58" fmla="*/ 216 w 237"/>
                <a:gd name="T59" fmla="*/ 140 h 143"/>
                <a:gd name="T60" fmla="*/ 216 w 237"/>
                <a:gd name="T61" fmla="*/ 137 h 143"/>
                <a:gd name="T62" fmla="*/ 216 w 237"/>
                <a:gd name="T63" fmla="*/ 134 h 143"/>
                <a:gd name="T64" fmla="*/ 219 w 237"/>
                <a:gd name="T65" fmla="*/ 131 h 143"/>
                <a:gd name="T66" fmla="*/ 219 w 237"/>
                <a:gd name="T67" fmla="*/ 131 h 143"/>
                <a:gd name="T68" fmla="*/ 222 w 237"/>
                <a:gd name="T69" fmla="*/ 128 h 143"/>
                <a:gd name="T70" fmla="*/ 222 w 237"/>
                <a:gd name="T71" fmla="*/ 122 h 143"/>
                <a:gd name="T72" fmla="*/ 225 w 237"/>
                <a:gd name="T73" fmla="*/ 119 h 143"/>
                <a:gd name="T74" fmla="*/ 225 w 237"/>
                <a:gd name="T75" fmla="*/ 116 h 143"/>
                <a:gd name="T76" fmla="*/ 225 w 237"/>
                <a:gd name="T77" fmla="*/ 113 h 143"/>
                <a:gd name="T78" fmla="*/ 228 w 237"/>
                <a:gd name="T79" fmla="*/ 110 h 143"/>
                <a:gd name="T80" fmla="*/ 228 w 237"/>
                <a:gd name="T81" fmla="*/ 107 h 143"/>
                <a:gd name="T82" fmla="*/ 231 w 237"/>
                <a:gd name="T83" fmla="*/ 105 h 143"/>
                <a:gd name="T84" fmla="*/ 231 w 237"/>
                <a:gd name="T85" fmla="*/ 102 h 143"/>
                <a:gd name="T86" fmla="*/ 234 w 237"/>
                <a:gd name="T87" fmla="*/ 102 h 143"/>
                <a:gd name="T88" fmla="*/ 234 w 237"/>
                <a:gd name="T89" fmla="*/ 99 h 143"/>
                <a:gd name="T90" fmla="*/ 234 w 237"/>
                <a:gd name="T91" fmla="*/ 96 h 143"/>
                <a:gd name="T92" fmla="*/ 237 w 237"/>
                <a:gd name="T93" fmla="*/ 96 h 143"/>
                <a:gd name="T94" fmla="*/ 237 w 237"/>
                <a:gd name="T95" fmla="*/ 96 h 143"/>
                <a:gd name="T96" fmla="*/ 237 w 237"/>
                <a:gd name="T97" fmla="*/ 93 h 143"/>
                <a:gd name="T98" fmla="*/ 237 w 237"/>
                <a:gd name="T99" fmla="*/ 9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7" h="143">
                  <a:moveTo>
                    <a:pt x="24" y="0"/>
                  </a:moveTo>
                  <a:lnTo>
                    <a:pt x="24" y="0"/>
                  </a:lnTo>
                  <a:lnTo>
                    <a:pt x="24" y="0"/>
                  </a:lnTo>
                  <a:lnTo>
                    <a:pt x="21" y="0"/>
                  </a:lnTo>
                  <a:lnTo>
                    <a:pt x="21" y="0"/>
                  </a:lnTo>
                  <a:lnTo>
                    <a:pt x="21" y="0"/>
                  </a:lnTo>
                  <a:lnTo>
                    <a:pt x="21" y="0"/>
                  </a:lnTo>
                  <a:lnTo>
                    <a:pt x="21" y="0"/>
                  </a:lnTo>
                  <a:lnTo>
                    <a:pt x="21" y="3"/>
                  </a:lnTo>
                  <a:lnTo>
                    <a:pt x="21" y="3"/>
                  </a:lnTo>
                  <a:lnTo>
                    <a:pt x="21" y="3"/>
                  </a:lnTo>
                  <a:lnTo>
                    <a:pt x="18" y="6"/>
                  </a:lnTo>
                  <a:lnTo>
                    <a:pt x="18" y="6"/>
                  </a:lnTo>
                  <a:lnTo>
                    <a:pt x="18" y="6"/>
                  </a:lnTo>
                  <a:lnTo>
                    <a:pt x="18" y="9"/>
                  </a:lnTo>
                  <a:lnTo>
                    <a:pt x="18" y="9"/>
                  </a:lnTo>
                  <a:lnTo>
                    <a:pt x="15" y="12"/>
                  </a:lnTo>
                  <a:lnTo>
                    <a:pt x="15" y="12"/>
                  </a:lnTo>
                  <a:lnTo>
                    <a:pt x="15" y="12"/>
                  </a:lnTo>
                  <a:lnTo>
                    <a:pt x="15" y="15"/>
                  </a:lnTo>
                  <a:lnTo>
                    <a:pt x="12" y="18"/>
                  </a:lnTo>
                  <a:lnTo>
                    <a:pt x="12" y="18"/>
                  </a:lnTo>
                  <a:lnTo>
                    <a:pt x="12" y="21"/>
                  </a:lnTo>
                  <a:lnTo>
                    <a:pt x="12" y="21"/>
                  </a:lnTo>
                  <a:lnTo>
                    <a:pt x="9" y="24"/>
                  </a:lnTo>
                  <a:lnTo>
                    <a:pt x="9" y="24"/>
                  </a:lnTo>
                  <a:lnTo>
                    <a:pt x="9" y="27"/>
                  </a:lnTo>
                  <a:lnTo>
                    <a:pt x="9" y="27"/>
                  </a:lnTo>
                  <a:lnTo>
                    <a:pt x="9" y="30"/>
                  </a:lnTo>
                  <a:lnTo>
                    <a:pt x="6" y="30"/>
                  </a:lnTo>
                  <a:lnTo>
                    <a:pt x="6" y="33"/>
                  </a:lnTo>
                  <a:lnTo>
                    <a:pt x="6" y="33"/>
                  </a:lnTo>
                  <a:lnTo>
                    <a:pt x="6" y="36"/>
                  </a:lnTo>
                  <a:lnTo>
                    <a:pt x="3" y="36"/>
                  </a:lnTo>
                  <a:lnTo>
                    <a:pt x="3" y="39"/>
                  </a:lnTo>
                  <a:lnTo>
                    <a:pt x="3" y="39"/>
                  </a:lnTo>
                  <a:lnTo>
                    <a:pt x="3" y="42"/>
                  </a:lnTo>
                  <a:lnTo>
                    <a:pt x="3" y="42"/>
                  </a:lnTo>
                  <a:lnTo>
                    <a:pt x="3" y="42"/>
                  </a:lnTo>
                  <a:lnTo>
                    <a:pt x="3" y="45"/>
                  </a:lnTo>
                  <a:lnTo>
                    <a:pt x="0" y="45"/>
                  </a:lnTo>
                  <a:lnTo>
                    <a:pt x="0" y="45"/>
                  </a:lnTo>
                  <a:lnTo>
                    <a:pt x="0" y="48"/>
                  </a:lnTo>
                  <a:lnTo>
                    <a:pt x="0" y="48"/>
                  </a:lnTo>
                  <a:lnTo>
                    <a:pt x="0" y="48"/>
                  </a:lnTo>
                  <a:lnTo>
                    <a:pt x="0" y="48"/>
                  </a:lnTo>
                  <a:lnTo>
                    <a:pt x="0" y="48"/>
                  </a:lnTo>
                  <a:lnTo>
                    <a:pt x="0" y="48"/>
                  </a:lnTo>
                  <a:lnTo>
                    <a:pt x="0" y="51"/>
                  </a:lnTo>
                  <a:lnTo>
                    <a:pt x="0" y="51"/>
                  </a:lnTo>
                  <a:lnTo>
                    <a:pt x="213" y="143"/>
                  </a:lnTo>
                  <a:lnTo>
                    <a:pt x="213" y="143"/>
                  </a:lnTo>
                  <a:lnTo>
                    <a:pt x="213" y="143"/>
                  </a:lnTo>
                  <a:lnTo>
                    <a:pt x="213" y="143"/>
                  </a:lnTo>
                  <a:lnTo>
                    <a:pt x="216" y="143"/>
                  </a:lnTo>
                  <a:lnTo>
                    <a:pt x="216" y="143"/>
                  </a:lnTo>
                  <a:lnTo>
                    <a:pt x="216" y="143"/>
                  </a:lnTo>
                  <a:lnTo>
                    <a:pt x="216" y="140"/>
                  </a:lnTo>
                  <a:lnTo>
                    <a:pt x="216" y="140"/>
                  </a:lnTo>
                  <a:lnTo>
                    <a:pt x="216" y="140"/>
                  </a:lnTo>
                  <a:lnTo>
                    <a:pt x="216" y="137"/>
                  </a:lnTo>
                  <a:lnTo>
                    <a:pt x="216" y="137"/>
                  </a:lnTo>
                  <a:lnTo>
                    <a:pt x="216" y="137"/>
                  </a:lnTo>
                  <a:lnTo>
                    <a:pt x="216" y="134"/>
                  </a:lnTo>
                  <a:lnTo>
                    <a:pt x="219" y="134"/>
                  </a:lnTo>
                  <a:lnTo>
                    <a:pt x="219" y="131"/>
                  </a:lnTo>
                  <a:lnTo>
                    <a:pt x="219" y="131"/>
                  </a:lnTo>
                  <a:lnTo>
                    <a:pt x="219" y="131"/>
                  </a:lnTo>
                  <a:lnTo>
                    <a:pt x="219" y="128"/>
                  </a:lnTo>
                  <a:lnTo>
                    <a:pt x="222" y="128"/>
                  </a:lnTo>
                  <a:lnTo>
                    <a:pt x="222" y="125"/>
                  </a:lnTo>
                  <a:lnTo>
                    <a:pt x="222" y="122"/>
                  </a:lnTo>
                  <a:lnTo>
                    <a:pt x="222" y="122"/>
                  </a:lnTo>
                  <a:lnTo>
                    <a:pt x="225" y="119"/>
                  </a:lnTo>
                  <a:lnTo>
                    <a:pt x="225" y="119"/>
                  </a:lnTo>
                  <a:lnTo>
                    <a:pt x="225" y="116"/>
                  </a:lnTo>
                  <a:lnTo>
                    <a:pt x="225" y="116"/>
                  </a:lnTo>
                  <a:lnTo>
                    <a:pt x="225" y="113"/>
                  </a:lnTo>
                  <a:lnTo>
                    <a:pt x="228" y="113"/>
                  </a:lnTo>
                  <a:lnTo>
                    <a:pt x="228" y="110"/>
                  </a:lnTo>
                  <a:lnTo>
                    <a:pt x="228" y="110"/>
                  </a:lnTo>
                  <a:lnTo>
                    <a:pt x="228" y="107"/>
                  </a:lnTo>
                  <a:lnTo>
                    <a:pt x="231" y="107"/>
                  </a:lnTo>
                  <a:lnTo>
                    <a:pt x="231" y="105"/>
                  </a:lnTo>
                  <a:lnTo>
                    <a:pt x="231" y="105"/>
                  </a:lnTo>
                  <a:lnTo>
                    <a:pt x="231" y="102"/>
                  </a:lnTo>
                  <a:lnTo>
                    <a:pt x="231" y="102"/>
                  </a:lnTo>
                  <a:lnTo>
                    <a:pt x="234" y="102"/>
                  </a:lnTo>
                  <a:lnTo>
                    <a:pt x="234" y="99"/>
                  </a:lnTo>
                  <a:lnTo>
                    <a:pt x="234" y="99"/>
                  </a:lnTo>
                  <a:lnTo>
                    <a:pt x="234" y="99"/>
                  </a:lnTo>
                  <a:lnTo>
                    <a:pt x="234" y="96"/>
                  </a:lnTo>
                  <a:lnTo>
                    <a:pt x="234" y="96"/>
                  </a:lnTo>
                  <a:lnTo>
                    <a:pt x="237" y="96"/>
                  </a:lnTo>
                  <a:lnTo>
                    <a:pt x="237" y="96"/>
                  </a:lnTo>
                  <a:lnTo>
                    <a:pt x="237" y="96"/>
                  </a:lnTo>
                  <a:lnTo>
                    <a:pt x="237" y="93"/>
                  </a:lnTo>
                  <a:lnTo>
                    <a:pt x="237" y="93"/>
                  </a:lnTo>
                  <a:lnTo>
                    <a:pt x="237" y="93"/>
                  </a:lnTo>
                  <a:lnTo>
                    <a:pt x="237" y="93"/>
                  </a:lnTo>
                  <a:lnTo>
                    <a:pt x="2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Oval 136"/>
            <p:cNvSpPr>
              <a:spLocks noChangeArrowheads="1"/>
            </p:cNvSpPr>
            <p:nvPr/>
          </p:nvSpPr>
          <p:spPr bwMode="auto">
            <a:xfrm>
              <a:off x="2644775" y="2425700"/>
              <a:ext cx="269875" cy="269875"/>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Oval 137"/>
            <p:cNvSpPr>
              <a:spLocks noChangeArrowheads="1"/>
            </p:cNvSpPr>
            <p:nvPr/>
          </p:nvSpPr>
          <p:spPr bwMode="auto">
            <a:xfrm>
              <a:off x="5362575" y="1314450"/>
              <a:ext cx="317500" cy="317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38"/>
            <p:cNvSpPr>
              <a:spLocks/>
            </p:cNvSpPr>
            <p:nvPr/>
          </p:nvSpPr>
          <p:spPr bwMode="auto">
            <a:xfrm>
              <a:off x="5546725" y="1319213"/>
              <a:ext cx="223838" cy="165100"/>
            </a:xfrm>
            <a:custGeom>
              <a:avLst/>
              <a:gdLst>
                <a:gd name="T0" fmla="*/ 12 w 141"/>
                <a:gd name="T1" fmla="*/ 53 h 104"/>
                <a:gd name="T2" fmla="*/ 9 w 141"/>
                <a:gd name="T3" fmla="*/ 53 h 104"/>
                <a:gd name="T4" fmla="*/ 9 w 141"/>
                <a:gd name="T5" fmla="*/ 56 h 104"/>
                <a:gd name="T6" fmla="*/ 6 w 141"/>
                <a:gd name="T7" fmla="*/ 59 h 104"/>
                <a:gd name="T8" fmla="*/ 3 w 141"/>
                <a:gd name="T9" fmla="*/ 62 h 104"/>
                <a:gd name="T10" fmla="*/ 3 w 141"/>
                <a:gd name="T11" fmla="*/ 65 h 104"/>
                <a:gd name="T12" fmla="*/ 3 w 141"/>
                <a:gd name="T13" fmla="*/ 68 h 104"/>
                <a:gd name="T14" fmla="*/ 0 w 141"/>
                <a:gd name="T15" fmla="*/ 71 h 104"/>
                <a:gd name="T16" fmla="*/ 0 w 141"/>
                <a:gd name="T17" fmla="*/ 74 h 104"/>
                <a:gd name="T18" fmla="*/ 3 w 141"/>
                <a:gd name="T19" fmla="*/ 77 h 104"/>
                <a:gd name="T20" fmla="*/ 3 w 141"/>
                <a:gd name="T21" fmla="*/ 80 h 104"/>
                <a:gd name="T22" fmla="*/ 3 w 141"/>
                <a:gd name="T23" fmla="*/ 86 h 104"/>
                <a:gd name="T24" fmla="*/ 6 w 141"/>
                <a:gd name="T25" fmla="*/ 89 h 104"/>
                <a:gd name="T26" fmla="*/ 6 w 141"/>
                <a:gd name="T27" fmla="*/ 92 h 104"/>
                <a:gd name="T28" fmla="*/ 9 w 141"/>
                <a:gd name="T29" fmla="*/ 95 h 104"/>
                <a:gd name="T30" fmla="*/ 12 w 141"/>
                <a:gd name="T31" fmla="*/ 95 h 104"/>
                <a:gd name="T32" fmla="*/ 15 w 141"/>
                <a:gd name="T33" fmla="*/ 98 h 104"/>
                <a:gd name="T34" fmla="*/ 18 w 141"/>
                <a:gd name="T35" fmla="*/ 101 h 104"/>
                <a:gd name="T36" fmla="*/ 21 w 141"/>
                <a:gd name="T37" fmla="*/ 101 h 104"/>
                <a:gd name="T38" fmla="*/ 24 w 141"/>
                <a:gd name="T39" fmla="*/ 104 h 104"/>
                <a:gd name="T40" fmla="*/ 27 w 141"/>
                <a:gd name="T41" fmla="*/ 104 h 104"/>
                <a:gd name="T42" fmla="*/ 30 w 141"/>
                <a:gd name="T43" fmla="*/ 104 h 104"/>
                <a:gd name="T44" fmla="*/ 33 w 141"/>
                <a:gd name="T45" fmla="*/ 104 h 104"/>
                <a:gd name="T46" fmla="*/ 36 w 141"/>
                <a:gd name="T47" fmla="*/ 101 h 104"/>
                <a:gd name="T48" fmla="*/ 39 w 141"/>
                <a:gd name="T49" fmla="*/ 101 h 104"/>
                <a:gd name="T50" fmla="*/ 141 w 141"/>
                <a:gd name="T51" fmla="*/ 50 h 104"/>
                <a:gd name="T52" fmla="*/ 138 w 141"/>
                <a:gd name="T53" fmla="*/ 50 h 104"/>
                <a:gd name="T54" fmla="*/ 135 w 141"/>
                <a:gd name="T55" fmla="*/ 50 h 104"/>
                <a:gd name="T56" fmla="*/ 132 w 141"/>
                <a:gd name="T57" fmla="*/ 50 h 104"/>
                <a:gd name="T58" fmla="*/ 129 w 141"/>
                <a:gd name="T59" fmla="*/ 50 h 104"/>
                <a:gd name="T60" fmla="*/ 123 w 141"/>
                <a:gd name="T61" fmla="*/ 50 h 104"/>
                <a:gd name="T62" fmla="*/ 120 w 141"/>
                <a:gd name="T63" fmla="*/ 50 h 104"/>
                <a:gd name="T64" fmla="*/ 117 w 141"/>
                <a:gd name="T65" fmla="*/ 47 h 104"/>
                <a:gd name="T66" fmla="*/ 114 w 141"/>
                <a:gd name="T67" fmla="*/ 45 h 104"/>
                <a:gd name="T68" fmla="*/ 114 w 141"/>
                <a:gd name="T69" fmla="*/ 45 h 104"/>
                <a:gd name="T70" fmla="*/ 111 w 141"/>
                <a:gd name="T71" fmla="*/ 42 h 104"/>
                <a:gd name="T72" fmla="*/ 108 w 141"/>
                <a:gd name="T73" fmla="*/ 39 h 104"/>
                <a:gd name="T74" fmla="*/ 108 w 141"/>
                <a:gd name="T75" fmla="*/ 36 h 104"/>
                <a:gd name="T76" fmla="*/ 105 w 141"/>
                <a:gd name="T77" fmla="*/ 33 h 104"/>
                <a:gd name="T78" fmla="*/ 105 w 141"/>
                <a:gd name="T79" fmla="*/ 27 h 104"/>
                <a:gd name="T80" fmla="*/ 105 w 141"/>
                <a:gd name="T81" fmla="*/ 24 h 104"/>
                <a:gd name="T82" fmla="*/ 105 w 141"/>
                <a:gd name="T83" fmla="*/ 21 h 104"/>
                <a:gd name="T84" fmla="*/ 105 w 141"/>
                <a:gd name="T85" fmla="*/ 18 h 104"/>
                <a:gd name="T86" fmla="*/ 105 w 141"/>
                <a:gd name="T87" fmla="*/ 15 h 104"/>
                <a:gd name="T88" fmla="*/ 105 w 141"/>
                <a:gd name="T89" fmla="*/ 12 h 104"/>
                <a:gd name="T90" fmla="*/ 108 w 141"/>
                <a:gd name="T91" fmla="*/ 9 h 104"/>
                <a:gd name="T92" fmla="*/ 108 w 141"/>
                <a:gd name="T93" fmla="*/ 6 h 104"/>
                <a:gd name="T94" fmla="*/ 111 w 141"/>
                <a:gd name="T95" fmla="*/ 3 h 104"/>
                <a:gd name="T96" fmla="*/ 114 w 141"/>
                <a:gd name="T97" fmla="*/ 0 h 104"/>
                <a:gd name="T98" fmla="*/ 117 w 141"/>
                <a:gd name="T9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104">
                  <a:moveTo>
                    <a:pt x="15" y="50"/>
                  </a:moveTo>
                  <a:lnTo>
                    <a:pt x="12" y="53"/>
                  </a:lnTo>
                  <a:lnTo>
                    <a:pt x="12" y="53"/>
                  </a:lnTo>
                  <a:lnTo>
                    <a:pt x="9" y="53"/>
                  </a:lnTo>
                  <a:lnTo>
                    <a:pt x="9" y="56"/>
                  </a:lnTo>
                  <a:lnTo>
                    <a:pt x="9" y="56"/>
                  </a:lnTo>
                  <a:lnTo>
                    <a:pt x="6" y="56"/>
                  </a:lnTo>
                  <a:lnTo>
                    <a:pt x="6" y="59"/>
                  </a:lnTo>
                  <a:lnTo>
                    <a:pt x="6" y="59"/>
                  </a:lnTo>
                  <a:lnTo>
                    <a:pt x="3" y="62"/>
                  </a:lnTo>
                  <a:lnTo>
                    <a:pt x="3" y="62"/>
                  </a:lnTo>
                  <a:lnTo>
                    <a:pt x="3" y="65"/>
                  </a:lnTo>
                  <a:lnTo>
                    <a:pt x="3" y="65"/>
                  </a:lnTo>
                  <a:lnTo>
                    <a:pt x="3" y="68"/>
                  </a:lnTo>
                  <a:lnTo>
                    <a:pt x="3" y="68"/>
                  </a:lnTo>
                  <a:lnTo>
                    <a:pt x="0" y="71"/>
                  </a:lnTo>
                  <a:lnTo>
                    <a:pt x="0" y="74"/>
                  </a:lnTo>
                  <a:lnTo>
                    <a:pt x="0" y="74"/>
                  </a:lnTo>
                  <a:lnTo>
                    <a:pt x="0" y="77"/>
                  </a:lnTo>
                  <a:lnTo>
                    <a:pt x="3" y="77"/>
                  </a:lnTo>
                  <a:lnTo>
                    <a:pt x="3" y="80"/>
                  </a:lnTo>
                  <a:lnTo>
                    <a:pt x="3" y="80"/>
                  </a:lnTo>
                  <a:lnTo>
                    <a:pt x="3" y="83"/>
                  </a:lnTo>
                  <a:lnTo>
                    <a:pt x="3" y="86"/>
                  </a:lnTo>
                  <a:lnTo>
                    <a:pt x="3" y="86"/>
                  </a:lnTo>
                  <a:lnTo>
                    <a:pt x="6" y="89"/>
                  </a:lnTo>
                  <a:lnTo>
                    <a:pt x="6" y="89"/>
                  </a:lnTo>
                  <a:lnTo>
                    <a:pt x="6" y="92"/>
                  </a:lnTo>
                  <a:lnTo>
                    <a:pt x="9" y="92"/>
                  </a:lnTo>
                  <a:lnTo>
                    <a:pt x="9" y="95"/>
                  </a:lnTo>
                  <a:lnTo>
                    <a:pt x="9" y="95"/>
                  </a:lnTo>
                  <a:lnTo>
                    <a:pt x="12" y="95"/>
                  </a:lnTo>
                  <a:lnTo>
                    <a:pt x="12" y="98"/>
                  </a:lnTo>
                  <a:lnTo>
                    <a:pt x="15" y="98"/>
                  </a:lnTo>
                  <a:lnTo>
                    <a:pt x="15" y="98"/>
                  </a:lnTo>
                  <a:lnTo>
                    <a:pt x="18" y="101"/>
                  </a:lnTo>
                  <a:lnTo>
                    <a:pt x="18" y="101"/>
                  </a:lnTo>
                  <a:lnTo>
                    <a:pt x="21" y="101"/>
                  </a:lnTo>
                  <a:lnTo>
                    <a:pt x="21" y="101"/>
                  </a:lnTo>
                  <a:lnTo>
                    <a:pt x="24" y="104"/>
                  </a:lnTo>
                  <a:lnTo>
                    <a:pt x="24" y="104"/>
                  </a:lnTo>
                  <a:lnTo>
                    <a:pt x="27" y="104"/>
                  </a:lnTo>
                  <a:lnTo>
                    <a:pt x="27" y="104"/>
                  </a:lnTo>
                  <a:lnTo>
                    <a:pt x="30" y="104"/>
                  </a:lnTo>
                  <a:lnTo>
                    <a:pt x="30" y="104"/>
                  </a:lnTo>
                  <a:lnTo>
                    <a:pt x="33" y="104"/>
                  </a:lnTo>
                  <a:lnTo>
                    <a:pt x="33" y="104"/>
                  </a:lnTo>
                  <a:lnTo>
                    <a:pt x="36" y="101"/>
                  </a:lnTo>
                  <a:lnTo>
                    <a:pt x="36" y="101"/>
                  </a:lnTo>
                  <a:lnTo>
                    <a:pt x="39" y="101"/>
                  </a:lnTo>
                  <a:lnTo>
                    <a:pt x="141" y="50"/>
                  </a:lnTo>
                  <a:lnTo>
                    <a:pt x="141" y="50"/>
                  </a:lnTo>
                  <a:lnTo>
                    <a:pt x="138" y="50"/>
                  </a:lnTo>
                  <a:lnTo>
                    <a:pt x="138" y="50"/>
                  </a:lnTo>
                  <a:lnTo>
                    <a:pt x="135" y="50"/>
                  </a:lnTo>
                  <a:lnTo>
                    <a:pt x="135" y="50"/>
                  </a:lnTo>
                  <a:lnTo>
                    <a:pt x="132" y="50"/>
                  </a:lnTo>
                  <a:lnTo>
                    <a:pt x="132" y="50"/>
                  </a:lnTo>
                  <a:lnTo>
                    <a:pt x="129" y="50"/>
                  </a:lnTo>
                  <a:lnTo>
                    <a:pt x="129" y="50"/>
                  </a:lnTo>
                  <a:lnTo>
                    <a:pt x="126" y="50"/>
                  </a:lnTo>
                  <a:lnTo>
                    <a:pt x="123" y="50"/>
                  </a:lnTo>
                  <a:lnTo>
                    <a:pt x="123" y="50"/>
                  </a:lnTo>
                  <a:lnTo>
                    <a:pt x="120" y="50"/>
                  </a:lnTo>
                  <a:lnTo>
                    <a:pt x="120" y="47"/>
                  </a:lnTo>
                  <a:lnTo>
                    <a:pt x="117" y="47"/>
                  </a:lnTo>
                  <a:lnTo>
                    <a:pt x="117" y="47"/>
                  </a:lnTo>
                  <a:lnTo>
                    <a:pt x="114" y="45"/>
                  </a:lnTo>
                  <a:lnTo>
                    <a:pt x="114" y="45"/>
                  </a:lnTo>
                  <a:lnTo>
                    <a:pt x="114" y="45"/>
                  </a:lnTo>
                  <a:lnTo>
                    <a:pt x="111" y="42"/>
                  </a:lnTo>
                  <a:lnTo>
                    <a:pt x="111" y="42"/>
                  </a:lnTo>
                  <a:lnTo>
                    <a:pt x="108" y="39"/>
                  </a:lnTo>
                  <a:lnTo>
                    <a:pt x="108" y="39"/>
                  </a:lnTo>
                  <a:lnTo>
                    <a:pt x="108" y="36"/>
                  </a:lnTo>
                  <a:lnTo>
                    <a:pt x="108" y="36"/>
                  </a:lnTo>
                  <a:lnTo>
                    <a:pt x="105" y="33"/>
                  </a:lnTo>
                  <a:lnTo>
                    <a:pt x="105" y="33"/>
                  </a:lnTo>
                  <a:lnTo>
                    <a:pt x="105" y="30"/>
                  </a:lnTo>
                  <a:lnTo>
                    <a:pt x="105" y="27"/>
                  </a:lnTo>
                  <a:lnTo>
                    <a:pt x="105" y="27"/>
                  </a:lnTo>
                  <a:lnTo>
                    <a:pt x="105" y="24"/>
                  </a:lnTo>
                  <a:lnTo>
                    <a:pt x="105" y="24"/>
                  </a:lnTo>
                  <a:lnTo>
                    <a:pt x="105" y="21"/>
                  </a:lnTo>
                  <a:lnTo>
                    <a:pt x="105" y="21"/>
                  </a:lnTo>
                  <a:lnTo>
                    <a:pt x="105" y="18"/>
                  </a:lnTo>
                  <a:lnTo>
                    <a:pt x="105" y="15"/>
                  </a:lnTo>
                  <a:lnTo>
                    <a:pt x="105" y="15"/>
                  </a:lnTo>
                  <a:lnTo>
                    <a:pt x="105" y="12"/>
                  </a:lnTo>
                  <a:lnTo>
                    <a:pt x="105" y="12"/>
                  </a:lnTo>
                  <a:lnTo>
                    <a:pt x="108" y="9"/>
                  </a:lnTo>
                  <a:lnTo>
                    <a:pt x="108" y="9"/>
                  </a:lnTo>
                  <a:lnTo>
                    <a:pt x="108" y="6"/>
                  </a:lnTo>
                  <a:lnTo>
                    <a:pt x="108" y="6"/>
                  </a:lnTo>
                  <a:lnTo>
                    <a:pt x="111" y="3"/>
                  </a:lnTo>
                  <a:lnTo>
                    <a:pt x="111" y="3"/>
                  </a:lnTo>
                  <a:lnTo>
                    <a:pt x="114" y="3"/>
                  </a:lnTo>
                  <a:lnTo>
                    <a:pt x="114" y="0"/>
                  </a:lnTo>
                  <a:lnTo>
                    <a:pt x="114" y="0"/>
                  </a:lnTo>
                  <a:lnTo>
                    <a:pt x="117" y="0"/>
                  </a:lnTo>
                  <a:lnTo>
                    <a:pt x="15" y="5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Oval 139"/>
            <p:cNvSpPr>
              <a:spLocks noChangeArrowheads="1"/>
            </p:cNvSpPr>
            <p:nvPr/>
          </p:nvSpPr>
          <p:spPr bwMode="auto">
            <a:xfrm>
              <a:off x="1974850" y="4743450"/>
              <a:ext cx="317500" cy="31908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40"/>
            <p:cNvSpPr>
              <a:spLocks/>
            </p:cNvSpPr>
            <p:nvPr/>
          </p:nvSpPr>
          <p:spPr bwMode="auto">
            <a:xfrm>
              <a:off x="2211388" y="4449763"/>
              <a:ext cx="466725" cy="398463"/>
            </a:xfrm>
            <a:custGeom>
              <a:avLst/>
              <a:gdLst>
                <a:gd name="T0" fmla="*/ 3 w 294"/>
                <a:gd name="T1" fmla="*/ 209 h 251"/>
                <a:gd name="T2" fmla="*/ 0 w 294"/>
                <a:gd name="T3" fmla="*/ 209 h 251"/>
                <a:gd name="T4" fmla="*/ 0 w 294"/>
                <a:gd name="T5" fmla="*/ 212 h 251"/>
                <a:gd name="T6" fmla="*/ 0 w 294"/>
                <a:gd name="T7" fmla="*/ 212 h 251"/>
                <a:gd name="T8" fmla="*/ 0 w 294"/>
                <a:gd name="T9" fmla="*/ 215 h 251"/>
                <a:gd name="T10" fmla="*/ 3 w 294"/>
                <a:gd name="T11" fmla="*/ 218 h 251"/>
                <a:gd name="T12" fmla="*/ 3 w 294"/>
                <a:gd name="T13" fmla="*/ 221 h 251"/>
                <a:gd name="T14" fmla="*/ 3 w 294"/>
                <a:gd name="T15" fmla="*/ 221 h 251"/>
                <a:gd name="T16" fmla="*/ 6 w 294"/>
                <a:gd name="T17" fmla="*/ 224 h 251"/>
                <a:gd name="T18" fmla="*/ 6 w 294"/>
                <a:gd name="T19" fmla="*/ 227 h 251"/>
                <a:gd name="T20" fmla="*/ 9 w 294"/>
                <a:gd name="T21" fmla="*/ 230 h 251"/>
                <a:gd name="T22" fmla="*/ 12 w 294"/>
                <a:gd name="T23" fmla="*/ 233 h 251"/>
                <a:gd name="T24" fmla="*/ 12 w 294"/>
                <a:gd name="T25" fmla="*/ 236 h 251"/>
                <a:gd name="T26" fmla="*/ 15 w 294"/>
                <a:gd name="T27" fmla="*/ 239 h 251"/>
                <a:gd name="T28" fmla="*/ 18 w 294"/>
                <a:gd name="T29" fmla="*/ 242 h 251"/>
                <a:gd name="T30" fmla="*/ 21 w 294"/>
                <a:gd name="T31" fmla="*/ 245 h 251"/>
                <a:gd name="T32" fmla="*/ 24 w 294"/>
                <a:gd name="T33" fmla="*/ 245 h 251"/>
                <a:gd name="T34" fmla="*/ 24 w 294"/>
                <a:gd name="T35" fmla="*/ 248 h 251"/>
                <a:gd name="T36" fmla="*/ 27 w 294"/>
                <a:gd name="T37" fmla="*/ 248 h 251"/>
                <a:gd name="T38" fmla="*/ 30 w 294"/>
                <a:gd name="T39" fmla="*/ 251 h 251"/>
                <a:gd name="T40" fmla="*/ 30 w 294"/>
                <a:gd name="T41" fmla="*/ 251 h 251"/>
                <a:gd name="T42" fmla="*/ 33 w 294"/>
                <a:gd name="T43" fmla="*/ 251 h 251"/>
                <a:gd name="T44" fmla="*/ 36 w 294"/>
                <a:gd name="T45" fmla="*/ 251 h 251"/>
                <a:gd name="T46" fmla="*/ 36 w 294"/>
                <a:gd name="T47" fmla="*/ 251 h 251"/>
                <a:gd name="T48" fmla="*/ 36 w 294"/>
                <a:gd name="T49" fmla="*/ 251 h 251"/>
                <a:gd name="T50" fmla="*/ 294 w 294"/>
                <a:gd name="T51" fmla="*/ 41 h 251"/>
                <a:gd name="T52" fmla="*/ 294 w 294"/>
                <a:gd name="T53" fmla="*/ 41 h 251"/>
                <a:gd name="T54" fmla="*/ 291 w 294"/>
                <a:gd name="T55" fmla="*/ 41 h 251"/>
                <a:gd name="T56" fmla="*/ 291 w 294"/>
                <a:gd name="T57" fmla="*/ 41 h 251"/>
                <a:gd name="T58" fmla="*/ 288 w 294"/>
                <a:gd name="T59" fmla="*/ 41 h 251"/>
                <a:gd name="T60" fmla="*/ 285 w 294"/>
                <a:gd name="T61" fmla="*/ 41 h 251"/>
                <a:gd name="T62" fmla="*/ 282 w 294"/>
                <a:gd name="T63" fmla="*/ 38 h 251"/>
                <a:gd name="T64" fmla="*/ 282 w 294"/>
                <a:gd name="T65" fmla="*/ 38 h 251"/>
                <a:gd name="T66" fmla="*/ 279 w 294"/>
                <a:gd name="T67" fmla="*/ 35 h 251"/>
                <a:gd name="T68" fmla="*/ 276 w 294"/>
                <a:gd name="T69" fmla="*/ 32 h 251"/>
                <a:gd name="T70" fmla="*/ 273 w 294"/>
                <a:gd name="T71" fmla="*/ 29 h 251"/>
                <a:gd name="T72" fmla="*/ 270 w 294"/>
                <a:gd name="T73" fmla="*/ 29 h 251"/>
                <a:gd name="T74" fmla="*/ 270 w 294"/>
                <a:gd name="T75" fmla="*/ 26 h 251"/>
                <a:gd name="T76" fmla="*/ 267 w 294"/>
                <a:gd name="T77" fmla="*/ 23 h 251"/>
                <a:gd name="T78" fmla="*/ 264 w 294"/>
                <a:gd name="T79" fmla="*/ 20 h 251"/>
                <a:gd name="T80" fmla="*/ 264 w 294"/>
                <a:gd name="T81" fmla="*/ 17 h 251"/>
                <a:gd name="T82" fmla="*/ 261 w 294"/>
                <a:gd name="T83" fmla="*/ 14 h 251"/>
                <a:gd name="T84" fmla="*/ 261 w 294"/>
                <a:gd name="T85" fmla="*/ 11 h 251"/>
                <a:gd name="T86" fmla="*/ 258 w 294"/>
                <a:gd name="T87" fmla="*/ 8 h 251"/>
                <a:gd name="T88" fmla="*/ 258 w 294"/>
                <a:gd name="T89" fmla="*/ 6 h 251"/>
                <a:gd name="T90" fmla="*/ 258 w 294"/>
                <a:gd name="T91" fmla="*/ 6 h 251"/>
                <a:gd name="T92" fmla="*/ 258 w 294"/>
                <a:gd name="T93" fmla="*/ 3 h 251"/>
                <a:gd name="T94" fmla="*/ 258 w 294"/>
                <a:gd name="T95" fmla="*/ 3 h 251"/>
                <a:gd name="T96" fmla="*/ 258 w 294"/>
                <a:gd name="T97" fmla="*/ 0 h 251"/>
                <a:gd name="T98" fmla="*/ 258 w 294"/>
                <a:gd name="T9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4" h="251">
                  <a:moveTo>
                    <a:pt x="3" y="209"/>
                  </a:moveTo>
                  <a:lnTo>
                    <a:pt x="3" y="209"/>
                  </a:lnTo>
                  <a:lnTo>
                    <a:pt x="3" y="209"/>
                  </a:lnTo>
                  <a:lnTo>
                    <a:pt x="0" y="209"/>
                  </a:lnTo>
                  <a:lnTo>
                    <a:pt x="0" y="209"/>
                  </a:lnTo>
                  <a:lnTo>
                    <a:pt x="0" y="212"/>
                  </a:lnTo>
                  <a:lnTo>
                    <a:pt x="0" y="212"/>
                  </a:lnTo>
                  <a:lnTo>
                    <a:pt x="0" y="212"/>
                  </a:lnTo>
                  <a:lnTo>
                    <a:pt x="0" y="215"/>
                  </a:lnTo>
                  <a:lnTo>
                    <a:pt x="0" y="215"/>
                  </a:lnTo>
                  <a:lnTo>
                    <a:pt x="0" y="215"/>
                  </a:lnTo>
                  <a:lnTo>
                    <a:pt x="3" y="218"/>
                  </a:lnTo>
                  <a:lnTo>
                    <a:pt x="3" y="218"/>
                  </a:lnTo>
                  <a:lnTo>
                    <a:pt x="3" y="221"/>
                  </a:lnTo>
                  <a:lnTo>
                    <a:pt x="3" y="221"/>
                  </a:lnTo>
                  <a:lnTo>
                    <a:pt x="3" y="221"/>
                  </a:lnTo>
                  <a:lnTo>
                    <a:pt x="3" y="224"/>
                  </a:lnTo>
                  <a:lnTo>
                    <a:pt x="6" y="224"/>
                  </a:lnTo>
                  <a:lnTo>
                    <a:pt x="6" y="227"/>
                  </a:lnTo>
                  <a:lnTo>
                    <a:pt x="6" y="227"/>
                  </a:lnTo>
                  <a:lnTo>
                    <a:pt x="9" y="230"/>
                  </a:lnTo>
                  <a:lnTo>
                    <a:pt x="9" y="230"/>
                  </a:lnTo>
                  <a:lnTo>
                    <a:pt x="9" y="233"/>
                  </a:lnTo>
                  <a:lnTo>
                    <a:pt x="12" y="233"/>
                  </a:lnTo>
                  <a:lnTo>
                    <a:pt x="12" y="236"/>
                  </a:lnTo>
                  <a:lnTo>
                    <a:pt x="12" y="236"/>
                  </a:lnTo>
                  <a:lnTo>
                    <a:pt x="15" y="239"/>
                  </a:lnTo>
                  <a:lnTo>
                    <a:pt x="15" y="239"/>
                  </a:lnTo>
                  <a:lnTo>
                    <a:pt x="15" y="239"/>
                  </a:lnTo>
                  <a:lnTo>
                    <a:pt x="18" y="242"/>
                  </a:lnTo>
                  <a:lnTo>
                    <a:pt x="18" y="242"/>
                  </a:lnTo>
                  <a:lnTo>
                    <a:pt x="21" y="245"/>
                  </a:lnTo>
                  <a:lnTo>
                    <a:pt x="21" y="245"/>
                  </a:lnTo>
                  <a:lnTo>
                    <a:pt x="24" y="245"/>
                  </a:lnTo>
                  <a:lnTo>
                    <a:pt x="24" y="248"/>
                  </a:lnTo>
                  <a:lnTo>
                    <a:pt x="24" y="248"/>
                  </a:lnTo>
                  <a:lnTo>
                    <a:pt x="27" y="248"/>
                  </a:lnTo>
                  <a:lnTo>
                    <a:pt x="27" y="248"/>
                  </a:lnTo>
                  <a:lnTo>
                    <a:pt x="27" y="251"/>
                  </a:lnTo>
                  <a:lnTo>
                    <a:pt x="30" y="251"/>
                  </a:lnTo>
                  <a:lnTo>
                    <a:pt x="30" y="251"/>
                  </a:lnTo>
                  <a:lnTo>
                    <a:pt x="30" y="251"/>
                  </a:lnTo>
                  <a:lnTo>
                    <a:pt x="33" y="251"/>
                  </a:lnTo>
                  <a:lnTo>
                    <a:pt x="33" y="251"/>
                  </a:lnTo>
                  <a:lnTo>
                    <a:pt x="33" y="251"/>
                  </a:lnTo>
                  <a:lnTo>
                    <a:pt x="36" y="251"/>
                  </a:lnTo>
                  <a:lnTo>
                    <a:pt x="36" y="251"/>
                  </a:lnTo>
                  <a:lnTo>
                    <a:pt x="36" y="251"/>
                  </a:lnTo>
                  <a:lnTo>
                    <a:pt x="36" y="251"/>
                  </a:lnTo>
                  <a:lnTo>
                    <a:pt x="36" y="251"/>
                  </a:lnTo>
                  <a:lnTo>
                    <a:pt x="294" y="41"/>
                  </a:lnTo>
                  <a:lnTo>
                    <a:pt x="294" y="41"/>
                  </a:lnTo>
                  <a:lnTo>
                    <a:pt x="294" y="41"/>
                  </a:lnTo>
                  <a:lnTo>
                    <a:pt x="294" y="41"/>
                  </a:lnTo>
                  <a:lnTo>
                    <a:pt x="291" y="41"/>
                  </a:lnTo>
                  <a:lnTo>
                    <a:pt x="291" y="41"/>
                  </a:lnTo>
                  <a:lnTo>
                    <a:pt x="291" y="41"/>
                  </a:lnTo>
                  <a:lnTo>
                    <a:pt x="291" y="41"/>
                  </a:lnTo>
                  <a:lnTo>
                    <a:pt x="288" y="41"/>
                  </a:lnTo>
                  <a:lnTo>
                    <a:pt x="288" y="41"/>
                  </a:lnTo>
                  <a:lnTo>
                    <a:pt x="288" y="41"/>
                  </a:lnTo>
                  <a:lnTo>
                    <a:pt x="285" y="41"/>
                  </a:lnTo>
                  <a:lnTo>
                    <a:pt x="285" y="38"/>
                  </a:lnTo>
                  <a:lnTo>
                    <a:pt x="282" y="38"/>
                  </a:lnTo>
                  <a:lnTo>
                    <a:pt x="282" y="38"/>
                  </a:lnTo>
                  <a:lnTo>
                    <a:pt x="282" y="38"/>
                  </a:lnTo>
                  <a:lnTo>
                    <a:pt x="279" y="35"/>
                  </a:lnTo>
                  <a:lnTo>
                    <a:pt x="279" y="35"/>
                  </a:lnTo>
                  <a:lnTo>
                    <a:pt x="276" y="35"/>
                  </a:lnTo>
                  <a:lnTo>
                    <a:pt x="276" y="32"/>
                  </a:lnTo>
                  <a:lnTo>
                    <a:pt x="276" y="32"/>
                  </a:lnTo>
                  <a:lnTo>
                    <a:pt x="273" y="29"/>
                  </a:lnTo>
                  <a:lnTo>
                    <a:pt x="273" y="29"/>
                  </a:lnTo>
                  <a:lnTo>
                    <a:pt x="270" y="29"/>
                  </a:lnTo>
                  <a:lnTo>
                    <a:pt x="270" y="26"/>
                  </a:lnTo>
                  <a:lnTo>
                    <a:pt x="270" y="26"/>
                  </a:lnTo>
                  <a:lnTo>
                    <a:pt x="267" y="23"/>
                  </a:lnTo>
                  <a:lnTo>
                    <a:pt x="267" y="23"/>
                  </a:lnTo>
                  <a:lnTo>
                    <a:pt x="267" y="20"/>
                  </a:lnTo>
                  <a:lnTo>
                    <a:pt x="264" y="20"/>
                  </a:lnTo>
                  <a:lnTo>
                    <a:pt x="264" y="17"/>
                  </a:lnTo>
                  <a:lnTo>
                    <a:pt x="264" y="17"/>
                  </a:lnTo>
                  <a:lnTo>
                    <a:pt x="261" y="14"/>
                  </a:lnTo>
                  <a:lnTo>
                    <a:pt x="261" y="14"/>
                  </a:lnTo>
                  <a:lnTo>
                    <a:pt x="261" y="11"/>
                  </a:lnTo>
                  <a:lnTo>
                    <a:pt x="261" y="11"/>
                  </a:lnTo>
                  <a:lnTo>
                    <a:pt x="261" y="11"/>
                  </a:lnTo>
                  <a:lnTo>
                    <a:pt x="258" y="8"/>
                  </a:lnTo>
                  <a:lnTo>
                    <a:pt x="258" y="8"/>
                  </a:lnTo>
                  <a:lnTo>
                    <a:pt x="258" y="6"/>
                  </a:lnTo>
                  <a:lnTo>
                    <a:pt x="258" y="6"/>
                  </a:lnTo>
                  <a:lnTo>
                    <a:pt x="258" y="6"/>
                  </a:lnTo>
                  <a:lnTo>
                    <a:pt x="258" y="3"/>
                  </a:lnTo>
                  <a:lnTo>
                    <a:pt x="258" y="3"/>
                  </a:lnTo>
                  <a:lnTo>
                    <a:pt x="258" y="3"/>
                  </a:lnTo>
                  <a:lnTo>
                    <a:pt x="258" y="3"/>
                  </a:lnTo>
                  <a:lnTo>
                    <a:pt x="258" y="0"/>
                  </a:lnTo>
                  <a:lnTo>
                    <a:pt x="258" y="0"/>
                  </a:lnTo>
                  <a:lnTo>
                    <a:pt x="258" y="0"/>
                  </a:lnTo>
                  <a:lnTo>
                    <a:pt x="258" y="0"/>
                  </a:lnTo>
                  <a:lnTo>
                    <a:pt x="3" y="20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41"/>
            <p:cNvSpPr>
              <a:spLocks/>
            </p:cNvSpPr>
            <p:nvPr/>
          </p:nvSpPr>
          <p:spPr bwMode="auto">
            <a:xfrm>
              <a:off x="1812925" y="4919663"/>
              <a:ext cx="274638" cy="217488"/>
            </a:xfrm>
            <a:custGeom>
              <a:avLst/>
              <a:gdLst>
                <a:gd name="T0" fmla="*/ 167 w 173"/>
                <a:gd name="T1" fmla="*/ 48 h 137"/>
                <a:gd name="T2" fmla="*/ 167 w 173"/>
                <a:gd name="T3" fmla="*/ 45 h 137"/>
                <a:gd name="T4" fmla="*/ 170 w 173"/>
                <a:gd name="T5" fmla="*/ 42 h 137"/>
                <a:gd name="T6" fmla="*/ 170 w 173"/>
                <a:gd name="T7" fmla="*/ 42 h 137"/>
                <a:gd name="T8" fmla="*/ 170 w 173"/>
                <a:gd name="T9" fmla="*/ 39 h 137"/>
                <a:gd name="T10" fmla="*/ 173 w 173"/>
                <a:gd name="T11" fmla="*/ 36 h 137"/>
                <a:gd name="T12" fmla="*/ 173 w 173"/>
                <a:gd name="T13" fmla="*/ 33 h 137"/>
                <a:gd name="T14" fmla="*/ 173 w 173"/>
                <a:gd name="T15" fmla="*/ 30 h 137"/>
                <a:gd name="T16" fmla="*/ 173 w 173"/>
                <a:gd name="T17" fmla="*/ 27 h 137"/>
                <a:gd name="T18" fmla="*/ 170 w 173"/>
                <a:gd name="T19" fmla="*/ 21 h 137"/>
                <a:gd name="T20" fmla="*/ 170 w 173"/>
                <a:gd name="T21" fmla="*/ 18 h 137"/>
                <a:gd name="T22" fmla="*/ 167 w 173"/>
                <a:gd name="T23" fmla="*/ 15 h 137"/>
                <a:gd name="T24" fmla="*/ 167 w 173"/>
                <a:gd name="T25" fmla="*/ 12 h 137"/>
                <a:gd name="T26" fmla="*/ 164 w 173"/>
                <a:gd name="T27" fmla="*/ 9 h 137"/>
                <a:gd name="T28" fmla="*/ 161 w 173"/>
                <a:gd name="T29" fmla="*/ 9 h 137"/>
                <a:gd name="T30" fmla="*/ 158 w 173"/>
                <a:gd name="T31" fmla="*/ 6 h 137"/>
                <a:gd name="T32" fmla="*/ 155 w 173"/>
                <a:gd name="T33" fmla="*/ 3 h 137"/>
                <a:gd name="T34" fmla="*/ 152 w 173"/>
                <a:gd name="T35" fmla="*/ 3 h 137"/>
                <a:gd name="T36" fmla="*/ 149 w 173"/>
                <a:gd name="T37" fmla="*/ 0 h 137"/>
                <a:gd name="T38" fmla="*/ 146 w 173"/>
                <a:gd name="T39" fmla="*/ 0 h 137"/>
                <a:gd name="T40" fmla="*/ 143 w 173"/>
                <a:gd name="T41" fmla="*/ 0 h 137"/>
                <a:gd name="T42" fmla="*/ 141 w 173"/>
                <a:gd name="T43" fmla="*/ 0 h 137"/>
                <a:gd name="T44" fmla="*/ 138 w 173"/>
                <a:gd name="T45" fmla="*/ 0 h 137"/>
                <a:gd name="T46" fmla="*/ 138 w 173"/>
                <a:gd name="T47" fmla="*/ 0 h 137"/>
                <a:gd name="T48" fmla="*/ 135 w 173"/>
                <a:gd name="T49" fmla="*/ 3 h 137"/>
                <a:gd name="T50" fmla="*/ 0 w 173"/>
                <a:gd name="T51" fmla="*/ 93 h 137"/>
                <a:gd name="T52" fmla="*/ 3 w 173"/>
                <a:gd name="T53" fmla="*/ 90 h 137"/>
                <a:gd name="T54" fmla="*/ 6 w 173"/>
                <a:gd name="T55" fmla="*/ 90 h 137"/>
                <a:gd name="T56" fmla="*/ 9 w 173"/>
                <a:gd name="T57" fmla="*/ 90 h 137"/>
                <a:gd name="T58" fmla="*/ 12 w 173"/>
                <a:gd name="T59" fmla="*/ 90 h 137"/>
                <a:gd name="T60" fmla="*/ 15 w 173"/>
                <a:gd name="T61" fmla="*/ 90 h 137"/>
                <a:gd name="T62" fmla="*/ 18 w 173"/>
                <a:gd name="T63" fmla="*/ 93 h 137"/>
                <a:gd name="T64" fmla="*/ 21 w 173"/>
                <a:gd name="T65" fmla="*/ 93 h 137"/>
                <a:gd name="T66" fmla="*/ 24 w 173"/>
                <a:gd name="T67" fmla="*/ 96 h 137"/>
                <a:gd name="T68" fmla="*/ 27 w 173"/>
                <a:gd name="T69" fmla="*/ 96 h 137"/>
                <a:gd name="T70" fmla="*/ 30 w 173"/>
                <a:gd name="T71" fmla="*/ 99 h 137"/>
                <a:gd name="T72" fmla="*/ 30 w 173"/>
                <a:gd name="T73" fmla="*/ 101 h 137"/>
                <a:gd name="T74" fmla="*/ 33 w 173"/>
                <a:gd name="T75" fmla="*/ 104 h 137"/>
                <a:gd name="T76" fmla="*/ 36 w 173"/>
                <a:gd name="T77" fmla="*/ 107 h 137"/>
                <a:gd name="T78" fmla="*/ 36 w 173"/>
                <a:gd name="T79" fmla="*/ 110 h 137"/>
                <a:gd name="T80" fmla="*/ 39 w 173"/>
                <a:gd name="T81" fmla="*/ 113 h 137"/>
                <a:gd name="T82" fmla="*/ 39 w 173"/>
                <a:gd name="T83" fmla="*/ 116 h 137"/>
                <a:gd name="T84" fmla="*/ 39 w 173"/>
                <a:gd name="T85" fmla="*/ 122 h 137"/>
                <a:gd name="T86" fmla="*/ 39 w 173"/>
                <a:gd name="T87" fmla="*/ 125 h 137"/>
                <a:gd name="T88" fmla="*/ 39 w 173"/>
                <a:gd name="T89" fmla="*/ 128 h 137"/>
                <a:gd name="T90" fmla="*/ 39 w 173"/>
                <a:gd name="T91" fmla="*/ 131 h 137"/>
                <a:gd name="T92" fmla="*/ 36 w 173"/>
                <a:gd name="T93" fmla="*/ 131 h 137"/>
                <a:gd name="T94" fmla="*/ 36 w 173"/>
                <a:gd name="T95" fmla="*/ 134 h 137"/>
                <a:gd name="T96" fmla="*/ 33 w 173"/>
                <a:gd name="T97" fmla="*/ 137 h 137"/>
                <a:gd name="T98" fmla="*/ 30 w 173"/>
                <a:gd name="T9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137">
                  <a:moveTo>
                    <a:pt x="164" y="48"/>
                  </a:moveTo>
                  <a:lnTo>
                    <a:pt x="167" y="48"/>
                  </a:lnTo>
                  <a:lnTo>
                    <a:pt x="167" y="48"/>
                  </a:lnTo>
                  <a:lnTo>
                    <a:pt x="167" y="45"/>
                  </a:lnTo>
                  <a:lnTo>
                    <a:pt x="167" y="45"/>
                  </a:lnTo>
                  <a:lnTo>
                    <a:pt x="170" y="42"/>
                  </a:lnTo>
                  <a:lnTo>
                    <a:pt x="170" y="42"/>
                  </a:lnTo>
                  <a:lnTo>
                    <a:pt x="170" y="42"/>
                  </a:lnTo>
                  <a:lnTo>
                    <a:pt x="170" y="39"/>
                  </a:lnTo>
                  <a:lnTo>
                    <a:pt x="170" y="39"/>
                  </a:lnTo>
                  <a:lnTo>
                    <a:pt x="173" y="36"/>
                  </a:lnTo>
                  <a:lnTo>
                    <a:pt x="173" y="36"/>
                  </a:lnTo>
                  <a:lnTo>
                    <a:pt x="173" y="33"/>
                  </a:lnTo>
                  <a:lnTo>
                    <a:pt x="173" y="33"/>
                  </a:lnTo>
                  <a:lnTo>
                    <a:pt x="173" y="30"/>
                  </a:lnTo>
                  <a:lnTo>
                    <a:pt x="173" y="30"/>
                  </a:lnTo>
                  <a:lnTo>
                    <a:pt x="173" y="27"/>
                  </a:lnTo>
                  <a:lnTo>
                    <a:pt x="173" y="27"/>
                  </a:lnTo>
                  <a:lnTo>
                    <a:pt x="170" y="24"/>
                  </a:lnTo>
                  <a:lnTo>
                    <a:pt x="170" y="21"/>
                  </a:lnTo>
                  <a:lnTo>
                    <a:pt x="170" y="21"/>
                  </a:lnTo>
                  <a:lnTo>
                    <a:pt x="170" y="18"/>
                  </a:lnTo>
                  <a:lnTo>
                    <a:pt x="170" y="18"/>
                  </a:lnTo>
                  <a:lnTo>
                    <a:pt x="167" y="15"/>
                  </a:lnTo>
                  <a:lnTo>
                    <a:pt x="167" y="15"/>
                  </a:lnTo>
                  <a:lnTo>
                    <a:pt x="167" y="12"/>
                  </a:lnTo>
                  <a:lnTo>
                    <a:pt x="164" y="12"/>
                  </a:lnTo>
                  <a:lnTo>
                    <a:pt x="164" y="9"/>
                  </a:lnTo>
                  <a:lnTo>
                    <a:pt x="161" y="9"/>
                  </a:lnTo>
                  <a:lnTo>
                    <a:pt x="161" y="9"/>
                  </a:lnTo>
                  <a:lnTo>
                    <a:pt x="161" y="6"/>
                  </a:lnTo>
                  <a:lnTo>
                    <a:pt x="158" y="6"/>
                  </a:lnTo>
                  <a:lnTo>
                    <a:pt x="158" y="3"/>
                  </a:lnTo>
                  <a:lnTo>
                    <a:pt x="155" y="3"/>
                  </a:lnTo>
                  <a:lnTo>
                    <a:pt x="155" y="3"/>
                  </a:lnTo>
                  <a:lnTo>
                    <a:pt x="152" y="3"/>
                  </a:lnTo>
                  <a:lnTo>
                    <a:pt x="152" y="0"/>
                  </a:lnTo>
                  <a:lnTo>
                    <a:pt x="149" y="0"/>
                  </a:lnTo>
                  <a:lnTo>
                    <a:pt x="149" y="0"/>
                  </a:lnTo>
                  <a:lnTo>
                    <a:pt x="146" y="0"/>
                  </a:lnTo>
                  <a:lnTo>
                    <a:pt x="146" y="0"/>
                  </a:lnTo>
                  <a:lnTo>
                    <a:pt x="143" y="0"/>
                  </a:lnTo>
                  <a:lnTo>
                    <a:pt x="143" y="0"/>
                  </a:lnTo>
                  <a:lnTo>
                    <a:pt x="141" y="0"/>
                  </a:lnTo>
                  <a:lnTo>
                    <a:pt x="141" y="0"/>
                  </a:lnTo>
                  <a:lnTo>
                    <a:pt x="138" y="0"/>
                  </a:lnTo>
                  <a:lnTo>
                    <a:pt x="138" y="0"/>
                  </a:lnTo>
                  <a:lnTo>
                    <a:pt x="138" y="0"/>
                  </a:lnTo>
                  <a:lnTo>
                    <a:pt x="135" y="3"/>
                  </a:lnTo>
                  <a:lnTo>
                    <a:pt x="135" y="3"/>
                  </a:lnTo>
                  <a:lnTo>
                    <a:pt x="0" y="93"/>
                  </a:lnTo>
                  <a:lnTo>
                    <a:pt x="0" y="93"/>
                  </a:lnTo>
                  <a:lnTo>
                    <a:pt x="3" y="93"/>
                  </a:lnTo>
                  <a:lnTo>
                    <a:pt x="3" y="90"/>
                  </a:lnTo>
                  <a:lnTo>
                    <a:pt x="6" y="90"/>
                  </a:lnTo>
                  <a:lnTo>
                    <a:pt x="6" y="90"/>
                  </a:lnTo>
                  <a:lnTo>
                    <a:pt x="9" y="90"/>
                  </a:lnTo>
                  <a:lnTo>
                    <a:pt x="9" y="90"/>
                  </a:lnTo>
                  <a:lnTo>
                    <a:pt x="9" y="90"/>
                  </a:lnTo>
                  <a:lnTo>
                    <a:pt x="12" y="90"/>
                  </a:lnTo>
                  <a:lnTo>
                    <a:pt x="12" y="90"/>
                  </a:lnTo>
                  <a:lnTo>
                    <a:pt x="15" y="90"/>
                  </a:lnTo>
                  <a:lnTo>
                    <a:pt x="15" y="90"/>
                  </a:lnTo>
                  <a:lnTo>
                    <a:pt x="18" y="93"/>
                  </a:lnTo>
                  <a:lnTo>
                    <a:pt x="18" y="93"/>
                  </a:lnTo>
                  <a:lnTo>
                    <a:pt x="21" y="93"/>
                  </a:lnTo>
                  <a:lnTo>
                    <a:pt x="21" y="93"/>
                  </a:lnTo>
                  <a:lnTo>
                    <a:pt x="24" y="96"/>
                  </a:lnTo>
                  <a:lnTo>
                    <a:pt x="24" y="96"/>
                  </a:lnTo>
                  <a:lnTo>
                    <a:pt x="27" y="96"/>
                  </a:lnTo>
                  <a:lnTo>
                    <a:pt x="27" y="99"/>
                  </a:lnTo>
                  <a:lnTo>
                    <a:pt x="30" y="99"/>
                  </a:lnTo>
                  <a:lnTo>
                    <a:pt x="30" y="101"/>
                  </a:lnTo>
                  <a:lnTo>
                    <a:pt x="30" y="101"/>
                  </a:lnTo>
                  <a:lnTo>
                    <a:pt x="33" y="104"/>
                  </a:lnTo>
                  <a:lnTo>
                    <a:pt x="33" y="104"/>
                  </a:lnTo>
                  <a:lnTo>
                    <a:pt x="33" y="107"/>
                  </a:lnTo>
                  <a:lnTo>
                    <a:pt x="36" y="107"/>
                  </a:lnTo>
                  <a:lnTo>
                    <a:pt x="36" y="110"/>
                  </a:lnTo>
                  <a:lnTo>
                    <a:pt x="36" y="110"/>
                  </a:lnTo>
                  <a:lnTo>
                    <a:pt x="36" y="113"/>
                  </a:lnTo>
                  <a:lnTo>
                    <a:pt x="39" y="113"/>
                  </a:lnTo>
                  <a:lnTo>
                    <a:pt x="39" y="116"/>
                  </a:lnTo>
                  <a:lnTo>
                    <a:pt x="39" y="116"/>
                  </a:lnTo>
                  <a:lnTo>
                    <a:pt x="39" y="119"/>
                  </a:lnTo>
                  <a:lnTo>
                    <a:pt x="39" y="122"/>
                  </a:lnTo>
                  <a:lnTo>
                    <a:pt x="39" y="122"/>
                  </a:lnTo>
                  <a:lnTo>
                    <a:pt x="39" y="125"/>
                  </a:lnTo>
                  <a:lnTo>
                    <a:pt x="39" y="125"/>
                  </a:lnTo>
                  <a:lnTo>
                    <a:pt x="39" y="128"/>
                  </a:lnTo>
                  <a:lnTo>
                    <a:pt x="39" y="128"/>
                  </a:lnTo>
                  <a:lnTo>
                    <a:pt x="39" y="131"/>
                  </a:lnTo>
                  <a:lnTo>
                    <a:pt x="36" y="131"/>
                  </a:lnTo>
                  <a:lnTo>
                    <a:pt x="36" y="131"/>
                  </a:lnTo>
                  <a:lnTo>
                    <a:pt x="36" y="134"/>
                  </a:lnTo>
                  <a:lnTo>
                    <a:pt x="36" y="134"/>
                  </a:lnTo>
                  <a:lnTo>
                    <a:pt x="33" y="137"/>
                  </a:lnTo>
                  <a:lnTo>
                    <a:pt x="33" y="137"/>
                  </a:lnTo>
                  <a:lnTo>
                    <a:pt x="33" y="137"/>
                  </a:lnTo>
                  <a:lnTo>
                    <a:pt x="30" y="137"/>
                  </a:lnTo>
                  <a:lnTo>
                    <a:pt x="164"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Oval 142"/>
            <p:cNvSpPr>
              <a:spLocks noChangeArrowheads="1"/>
            </p:cNvSpPr>
            <p:nvPr/>
          </p:nvSpPr>
          <p:spPr bwMode="auto">
            <a:xfrm>
              <a:off x="3927475" y="5208588"/>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Oval 143"/>
            <p:cNvSpPr>
              <a:spLocks noChangeArrowheads="1"/>
            </p:cNvSpPr>
            <p:nvPr/>
          </p:nvSpPr>
          <p:spPr bwMode="auto">
            <a:xfrm>
              <a:off x="2606675" y="4268788"/>
              <a:ext cx="269875" cy="269875"/>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4"/>
            <p:cNvSpPr>
              <a:spLocks/>
            </p:cNvSpPr>
            <p:nvPr/>
          </p:nvSpPr>
          <p:spPr bwMode="auto">
            <a:xfrm>
              <a:off x="2578100" y="4140200"/>
              <a:ext cx="169863" cy="223838"/>
            </a:xfrm>
            <a:custGeom>
              <a:avLst/>
              <a:gdLst>
                <a:gd name="T0" fmla="*/ 57 w 107"/>
                <a:gd name="T1" fmla="*/ 132 h 141"/>
                <a:gd name="T2" fmla="*/ 57 w 107"/>
                <a:gd name="T3" fmla="*/ 135 h 141"/>
                <a:gd name="T4" fmla="*/ 60 w 107"/>
                <a:gd name="T5" fmla="*/ 135 h 141"/>
                <a:gd name="T6" fmla="*/ 63 w 107"/>
                <a:gd name="T7" fmla="*/ 138 h 141"/>
                <a:gd name="T8" fmla="*/ 63 w 107"/>
                <a:gd name="T9" fmla="*/ 138 h 141"/>
                <a:gd name="T10" fmla="*/ 66 w 107"/>
                <a:gd name="T11" fmla="*/ 141 h 141"/>
                <a:gd name="T12" fmla="*/ 69 w 107"/>
                <a:gd name="T13" fmla="*/ 141 h 141"/>
                <a:gd name="T14" fmla="*/ 72 w 107"/>
                <a:gd name="T15" fmla="*/ 141 h 141"/>
                <a:gd name="T16" fmla="*/ 78 w 107"/>
                <a:gd name="T17" fmla="*/ 141 h 141"/>
                <a:gd name="T18" fmla="*/ 81 w 107"/>
                <a:gd name="T19" fmla="*/ 141 h 141"/>
                <a:gd name="T20" fmla="*/ 84 w 107"/>
                <a:gd name="T21" fmla="*/ 138 h 141"/>
                <a:gd name="T22" fmla="*/ 87 w 107"/>
                <a:gd name="T23" fmla="*/ 138 h 141"/>
                <a:gd name="T24" fmla="*/ 90 w 107"/>
                <a:gd name="T25" fmla="*/ 135 h 141"/>
                <a:gd name="T26" fmla="*/ 92 w 107"/>
                <a:gd name="T27" fmla="*/ 135 h 141"/>
                <a:gd name="T28" fmla="*/ 95 w 107"/>
                <a:gd name="T29" fmla="*/ 132 h 141"/>
                <a:gd name="T30" fmla="*/ 98 w 107"/>
                <a:gd name="T31" fmla="*/ 129 h 141"/>
                <a:gd name="T32" fmla="*/ 101 w 107"/>
                <a:gd name="T33" fmla="*/ 126 h 141"/>
                <a:gd name="T34" fmla="*/ 101 w 107"/>
                <a:gd name="T35" fmla="*/ 126 h 141"/>
                <a:gd name="T36" fmla="*/ 104 w 107"/>
                <a:gd name="T37" fmla="*/ 123 h 141"/>
                <a:gd name="T38" fmla="*/ 104 w 107"/>
                <a:gd name="T39" fmla="*/ 120 h 141"/>
                <a:gd name="T40" fmla="*/ 104 w 107"/>
                <a:gd name="T41" fmla="*/ 117 h 141"/>
                <a:gd name="T42" fmla="*/ 107 w 107"/>
                <a:gd name="T43" fmla="*/ 114 h 141"/>
                <a:gd name="T44" fmla="*/ 107 w 107"/>
                <a:gd name="T45" fmla="*/ 111 h 141"/>
                <a:gd name="T46" fmla="*/ 104 w 107"/>
                <a:gd name="T47" fmla="*/ 108 h 141"/>
                <a:gd name="T48" fmla="*/ 104 w 107"/>
                <a:gd name="T49" fmla="*/ 105 h 141"/>
                <a:gd name="T50" fmla="*/ 51 w 107"/>
                <a:gd name="T51" fmla="*/ 0 h 141"/>
                <a:gd name="T52" fmla="*/ 51 w 107"/>
                <a:gd name="T53" fmla="*/ 3 h 141"/>
                <a:gd name="T54" fmla="*/ 51 w 107"/>
                <a:gd name="T55" fmla="*/ 6 h 141"/>
                <a:gd name="T56" fmla="*/ 51 w 107"/>
                <a:gd name="T57" fmla="*/ 9 h 141"/>
                <a:gd name="T58" fmla="*/ 51 w 107"/>
                <a:gd name="T59" fmla="*/ 12 h 141"/>
                <a:gd name="T60" fmla="*/ 51 w 107"/>
                <a:gd name="T61" fmla="*/ 15 h 141"/>
                <a:gd name="T62" fmla="*/ 48 w 107"/>
                <a:gd name="T63" fmla="*/ 18 h 141"/>
                <a:gd name="T64" fmla="*/ 48 w 107"/>
                <a:gd name="T65" fmla="*/ 21 h 141"/>
                <a:gd name="T66" fmla="*/ 45 w 107"/>
                <a:gd name="T67" fmla="*/ 21 h 141"/>
                <a:gd name="T68" fmla="*/ 42 w 107"/>
                <a:gd name="T69" fmla="*/ 24 h 141"/>
                <a:gd name="T70" fmla="*/ 39 w 107"/>
                <a:gd name="T71" fmla="*/ 27 h 141"/>
                <a:gd name="T72" fmla="*/ 36 w 107"/>
                <a:gd name="T73" fmla="*/ 30 h 141"/>
                <a:gd name="T74" fmla="*/ 33 w 107"/>
                <a:gd name="T75" fmla="*/ 30 h 141"/>
                <a:gd name="T76" fmla="*/ 30 w 107"/>
                <a:gd name="T77" fmla="*/ 33 h 141"/>
                <a:gd name="T78" fmla="*/ 27 w 107"/>
                <a:gd name="T79" fmla="*/ 33 h 141"/>
                <a:gd name="T80" fmla="*/ 24 w 107"/>
                <a:gd name="T81" fmla="*/ 33 h 141"/>
                <a:gd name="T82" fmla="*/ 21 w 107"/>
                <a:gd name="T83" fmla="*/ 33 h 141"/>
                <a:gd name="T84" fmla="*/ 18 w 107"/>
                <a:gd name="T85" fmla="*/ 33 h 141"/>
                <a:gd name="T86" fmla="*/ 15 w 107"/>
                <a:gd name="T87" fmla="*/ 33 h 141"/>
                <a:gd name="T88" fmla="*/ 12 w 107"/>
                <a:gd name="T89" fmla="*/ 33 h 141"/>
                <a:gd name="T90" fmla="*/ 9 w 107"/>
                <a:gd name="T91" fmla="*/ 33 h 141"/>
                <a:gd name="T92" fmla="*/ 6 w 107"/>
                <a:gd name="T93" fmla="*/ 30 h 141"/>
                <a:gd name="T94" fmla="*/ 3 w 107"/>
                <a:gd name="T95" fmla="*/ 30 h 141"/>
                <a:gd name="T96" fmla="*/ 3 w 107"/>
                <a:gd name="T97" fmla="*/ 27 h 141"/>
                <a:gd name="T98" fmla="*/ 0 w 107"/>
                <a:gd name="T99" fmla="*/ 2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 h="141">
                  <a:moveTo>
                    <a:pt x="54" y="132"/>
                  </a:moveTo>
                  <a:lnTo>
                    <a:pt x="57" y="132"/>
                  </a:lnTo>
                  <a:lnTo>
                    <a:pt x="57" y="132"/>
                  </a:lnTo>
                  <a:lnTo>
                    <a:pt x="57" y="135"/>
                  </a:lnTo>
                  <a:lnTo>
                    <a:pt x="57" y="135"/>
                  </a:lnTo>
                  <a:lnTo>
                    <a:pt x="60" y="135"/>
                  </a:lnTo>
                  <a:lnTo>
                    <a:pt x="60" y="138"/>
                  </a:lnTo>
                  <a:lnTo>
                    <a:pt x="63" y="138"/>
                  </a:lnTo>
                  <a:lnTo>
                    <a:pt x="63" y="138"/>
                  </a:lnTo>
                  <a:lnTo>
                    <a:pt x="63" y="138"/>
                  </a:lnTo>
                  <a:lnTo>
                    <a:pt x="66" y="138"/>
                  </a:lnTo>
                  <a:lnTo>
                    <a:pt x="66" y="141"/>
                  </a:lnTo>
                  <a:lnTo>
                    <a:pt x="69" y="141"/>
                  </a:lnTo>
                  <a:lnTo>
                    <a:pt x="69" y="141"/>
                  </a:lnTo>
                  <a:lnTo>
                    <a:pt x="72" y="141"/>
                  </a:lnTo>
                  <a:lnTo>
                    <a:pt x="72" y="141"/>
                  </a:lnTo>
                  <a:lnTo>
                    <a:pt x="75" y="141"/>
                  </a:lnTo>
                  <a:lnTo>
                    <a:pt x="78" y="141"/>
                  </a:lnTo>
                  <a:lnTo>
                    <a:pt x="78" y="141"/>
                  </a:lnTo>
                  <a:lnTo>
                    <a:pt x="81" y="141"/>
                  </a:lnTo>
                  <a:lnTo>
                    <a:pt x="81" y="138"/>
                  </a:lnTo>
                  <a:lnTo>
                    <a:pt x="84" y="138"/>
                  </a:lnTo>
                  <a:lnTo>
                    <a:pt x="84" y="138"/>
                  </a:lnTo>
                  <a:lnTo>
                    <a:pt x="87" y="138"/>
                  </a:lnTo>
                  <a:lnTo>
                    <a:pt x="90" y="138"/>
                  </a:lnTo>
                  <a:lnTo>
                    <a:pt x="90" y="135"/>
                  </a:lnTo>
                  <a:lnTo>
                    <a:pt x="92" y="135"/>
                  </a:lnTo>
                  <a:lnTo>
                    <a:pt x="92" y="135"/>
                  </a:lnTo>
                  <a:lnTo>
                    <a:pt x="95" y="132"/>
                  </a:lnTo>
                  <a:lnTo>
                    <a:pt x="95" y="132"/>
                  </a:lnTo>
                  <a:lnTo>
                    <a:pt x="95" y="132"/>
                  </a:lnTo>
                  <a:lnTo>
                    <a:pt x="98" y="129"/>
                  </a:lnTo>
                  <a:lnTo>
                    <a:pt x="98" y="129"/>
                  </a:lnTo>
                  <a:lnTo>
                    <a:pt x="101" y="126"/>
                  </a:lnTo>
                  <a:lnTo>
                    <a:pt x="101" y="126"/>
                  </a:lnTo>
                  <a:lnTo>
                    <a:pt x="101" y="126"/>
                  </a:lnTo>
                  <a:lnTo>
                    <a:pt x="104" y="123"/>
                  </a:lnTo>
                  <a:lnTo>
                    <a:pt x="104" y="123"/>
                  </a:lnTo>
                  <a:lnTo>
                    <a:pt x="104" y="120"/>
                  </a:lnTo>
                  <a:lnTo>
                    <a:pt x="104" y="120"/>
                  </a:lnTo>
                  <a:lnTo>
                    <a:pt x="104" y="117"/>
                  </a:lnTo>
                  <a:lnTo>
                    <a:pt x="104" y="117"/>
                  </a:lnTo>
                  <a:lnTo>
                    <a:pt x="107" y="114"/>
                  </a:lnTo>
                  <a:lnTo>
                    <a:pt x="107" y="114"/>
                  </a:lnTo>
                  <a:lnTo>
                    <a:pt x="107" y="111"/>
                  </a:lnTo>
                  <a:lnTo>
                    <a:pt x="107" y="111"/>
                  </a:lnTo>
                  <a:lnTo>
                    <a:pt x="104" y="108"/>
                  </a:lnTo>
                  <a:lnTo>
                    <a:pt x="104" y="108"/>
                  </a:lnTo>
                  <a:lnTo>
                    <a:pt x="104" y="108"/>
                  </a:lnTo>
                  <a:lnTo>
                    <a:pt x="104" y="105"/>
                  </a:lnTo>
                  <a:lnTo>
                    <a:pt x="51" y="0"/>
                  </a:lnTo>
                  <a:lnTo>
                    <a:pt x="51" y="0"/>
                  </a:lnTo>
                  <a:lnTo>
                    <a:pt x="51" y="3"/>
                  </a:lnTo>
                  <a:lnTo>
                    <a:pt x="51" y="3"/>
                  </a:lnTo>
                  <a:lnTo>
                    <a:pt x="51" y="3"/>
                  </a:lnTo>
                  <a:lnTo>
                    <a:pt x="51" y="6"/>
                  </a:lnTo>
                  <a:lnTo>
                    <a:pt x="51" y="6"/>
                  </a:lnTo>
                  <a:lnTo>
                    <a:pt x="51" y="9"/>
                  </a:lnTo>
                  <a:lnTo>
                    <a:pt x="51" y="9"/>
                  </a:lnTo>
                  <a:lnTo>
                    <a:pt x="51" y="12"/>
                  </a:lnTo>
                  <a:lnTo>
                    <a:pt x="51" y="12"/>
                  </a:lnTo>
                  <a:lnTo>
                    <a:pt x="51" y="15"/>
                  </a:lnTo>
                  <a:lnTo>
                    <a:pt x="51" y="15"/>
                  </a:lnTo>
                  <a:lnTo>
                    <a:pt x="48" y="18"/>
                  </a:lnTo>
                  <a:lnTo>
                    <a:pt x="48" y="18"/>
                  </a:lnTo>
                  <a:lnTo>
                    <a:pt x="48" y="21"/>
                  </a:lnTo>
                  <a:lnTo>
                    <a:pt x="48" y="21"/>
                  </a:lnTo>
                  <a:lnTo>
                    <a:pt x="45" y="21"/>
                  </a:lnTo>
                  <a:lnTo>
                    <a:pt x="45" y="24"/>
                  </a:lnTo>
                  <a:lnTo>
                    <a:pt x="42" y="24"/>
                  </a:lnTo>
                  <a:lnTo>
                    <a:pt x="42" y="27"/>
                  </a:lnTo>
                  <a:lnTo>
                    <a:pt x="39" y="27"/>
                  </a:lnTo>
                  <a:lnTo>
                    <a:pt x="39" y="27"/>
                  </a:lnTo>
                  <a:lnTo>
                    <a:pt x="36" y="30"/>
                  </a:lnTo>
                  <a:lnTo>
                    <a:pt x="36" y="30"/>
                  </a:lnTo>
                  <a:lnTo>
                    <a:pt x="33" y="30"/>
                  </a:lnTo>
                  <a:lnTo>
                    <a:pt x="33" y="30"/>
                  </a:lnTo>
                  <a:lnTo>
                    <a:pt x="30" y="33"/>
                  </a:lnTo>
                  <a:lnTo>
                    <a:pt x="30" y="33"/>
                  </a:lnTo>
                  <a:lnTo>
                    <a:pt x="27" y="33"/>
                  </a:lnTo>
                  <a:lnTo>
                    <a:pt x="27" y="33"/>
                  </a:lnTo>
                  <a:lnTo>
                    <a:pt x="24" y="33"/>
                  </a:lnTo>
                  <a:lnTo>
                    <a:pt x="21" y="33"/>
                  </a:lnTo>
                  <a:lnTo>
                    <a:pt x="21" y="33"/>
                  </a:lnTo>
                  <a:lnTo>
                    <a:pt x="18" y="33"/>
                  </a:lnTo>
                  <a:lnTo>
                    <a:pt x="18" y="33"/>
                  </a:lnTo>
                  <a:lnTo>
                    <a:pt x="15" y="33"/>
                  </a:lnTo>
                  <a:lnTo>
                    <a:pt x="15" y="33"/>
                  </a:lnTo>
                  <a:lnTo>
                    <a:pt x="12" y="33"/>
                  </a:lnTo>
                  <a:lnTo>
                    <a:pt x="12" y="33"/>
                  </a:lnTo>
                  <a:lnTo>
                    <a:pt x="9" y="33"/>
                  </a:lnTo>
                  <a:lnTo>
                    <a:pt x="9" y="33"/>
                  </a:lnTo>
                  <a:lnTo>
                    <a:pt x="6" y="30"/>
                  </a:lnTo>
                  <a:lnTo>
                    <a:pt x="6" y="30"/>
                  </a:lnTo>
                  <a:lnTo>
                    <a:pt x="6" y="30"/>
                  </a:lnTo>
                  <a:lnTo>
                    <a:pt x="3" y="30"/>
                  </a:lnTo>
                  <a:lnTo>
                    <a:pt x="3" y="27"/>
                  </a:lnTo>
                  <a:lnTo>
                    <a:pt x="3" y="27"/>
                  </a:lnTo>
                  <a:lnTo>
                    <a:pt x="0" y="27"/>
                  </a:lnTo>
                  <a:lnTo>
                    <a:pt x="0" y="24"/>
                  </a:lnTo>
                  <a:lnTo>
                    <a:pt x="54" y="13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Oval 145"/>
            <p:cNvSpPr>
              <a:spLocks noChangeArrowheads="1"/>
            </p:cNvSpPr>
            <p:nvPr/>
          </p:nvSpPr>
          <p:spPr bwMode="auto">
            <a:xfrm>
              <a:off x="6459538" y="2535238"/>
              <a:ext cx="138113" cy="13652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Oval 146"/>
            <p:cNvSpPr>
              <a:spLocks noChangeArrowheads="1"/>
            </p:cNvSpPr>
            <p:nvPr/>
          </p:nvSpPr>
          <p:spPr bwMode="auto">
            <a:xfrm>
              <a:off x="1736725" y="5053013"/>
              <a:ext cx="138113" cy="13652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Oval 147"/>
            <p:cNvSpPr>
              <a:spLocks noChangeArrowheads="1"/>
            </p:cNvSpPr>
            <p:nvPr/>
          </p:nvSpPr>
          <p:spPr bwMode="auto">
            <a:xfrm>
              <a:off x="4872038" y="3224213"/>
              <a:ext cx="128588" cy="127000"/>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48"/>
            <p:cNvSpPr>
              <a:spLocks/>
            </p:cNvSpPr>
            <p:nvPr/>
          </p:nvSpPr>
          <p:spPr bwMode="auto">
            <a:xfrm>
              <a:off x="4895850" y="2867025"/>
              <a:ext cx="104775" cy="384175"/>
            </a:xfrm>
            <a:custGeom>
              <a:avLst/>
              <a:gdLst>
                <a:gd name="T0" fmla="*/ 0 w 66"/>
                <a:gd name="T1" fmla="*/ 236 h 242"/>
                <a:gd name="T2" fmla="*/ 0 w 66"/>
                <a:gd name="T3" fmla="*/ 236 h 242"/>
                <a:gd name="T4" fmla="*/ 3 w 66"/>
                <a:gd name="T5" fmla="*/ 236 h 242"/>
                <a:gd name="T6" fmla="*/ 3 w 66"/>
                <a:gd name="T7" fmla="*/ 236 h 242"/>
                <a:gd name="T8" fmla="*/ 6 w 66"/>
                <a:gd name="T9" fmla="*/ 239 h 242"/>
                <a:gd name="T10" fmla="*/ 6 w 66"/>
                <a:gd name="T11" fmla="*/ 239 h 242"/>
                <a:gd name="T12" fmla="*/ 9 w 66"/>
                <a:gd name="T13" fmla="*/ 239 h 242"/>
                <a:gd name="T14" fmla="*/ 12 w 66"/>
                <a:gd name="T15" fmla="*/ 239 h 242"/>
                <a:gd name="T16" fmla="*/ 15 w 66"/>
                <a:gd name="T17" fmla="*/ 239 h 242"/>
                <a:gd name="T18" fmla="*/ 18 w 66"/>
                <a:gd name="T19" fmla="*/ 239 h 242"/>
                <a:gd name="T20" fmla="*/ 21 w 66"/>
                <a:gd name="T21" fmla="*/ 239 h 242"/>
                <a:gd name="T22" fmla="*/ 27 w 66"/>
                <a:gd name="T23" fmla="*/ 239 h 242"/>
                <a:gd name="T24" fmla="*/ 30 w 66"/>
                <a:gd name="T25" fmla="*/ 242 h 242"/>
                <a:gd name="T26" fmla="*/ 33 w 66"/>
                <a:gd name="T27" fmla="*/ 242 h 242"/>
                <a:gd name="T28" fmla="*/ 36 w 66"/>
                <a:gd name="T29" fmla="*/ 242 h 242"/>
                <a:gd name="T30" fmla="*/ 39 w 66"/>
                <a:gd name="T31" fmla="*/ 242 h 242"/>
                <a:gd name="T32" fmla="*/ 42 w 66"/>
                <a:gd name="T33" fmla="*/ 239 h 242"/>
                <a:gd name="T34" fmla="*/ 45 w 66"/>
                <a:gd name="T35" fmla="*/ 239 h 242"/>
                <a:gd name="T36" fmla="*/ 48 w 66"/>
                <a:gd name="T37" fmla="*/ 239 h 242"/>
                <a:gd name="T38" fmla="*/ 51 w 66"/>
                <a:gd name="T39" fmla="*/ 239 h 242"/>
                <a:gd name="T40" fmla="*/ 54 w 66"/>
                <a:gd name="T41" fmla="*/ 239 h 242"/>
                <a:gd name="T42" fmla="*/ 54 w 66"/>
                <a:gd name="T43" fmla="*/ 239 h 242"/>
                <a:gd name="T44" fmla="*/ 57 w 66"/>
                <a:gd name="T45" fmla="*/ 239 h 242"/>
                <a:gd name="T46" fmla="*/ 57 w 66"/>
                <a:gd name="T47" fmla="*/ 239 h 242"/>
                <a:gd name="T48" fmla="*/ 57 w 66"/>
                <a:gd name="T49" fmla="*/ 236 h 242"/>
                <a:gd name="T50" fmla="*/ 66 w 66"/>
                <a:gd name="T51" fmla="*/ 3 h 242"/>
                <a:gd name="T52" fmla="*/ 63 w 66"/>
                <a:gd name="T53" fmla="*/ 3 h 242"/>
                <a:gd name="T54" fmla="*/ 63 w 66"/>
                <a:gd name="T55" fmla="*/ 3 h 242"/>
                <a:gd name="T56" fmla="*/ 63 w 66"/>
                <a:gd name="T57" fmla="*/ 3 h 242"/>
                <a:gd name="T58" fmla="*/ 60 w 66"/>
                <a:gd name="T59" fmla="*/ 3 h 242"/>
                <a:gd name="T60" fmla="*/ 57 w 66"/>
                <a:gd name="T61" fmla="*/ 3 h 242"/>
                <a:gd name="T62" fmla="*/ 57 w 66"/>
                <a:gd name="T63" fmla="*/ 3 h 242"/>
                <a:gd name="T64" fmla="*/ 54 w 66"/>
                <a:gd name="T65" fmla="*/ 6 h 242"/>
                <a:gd name="T66" fmla="*/ 51 w 66"/>
                <a:gd name="T67" fmla="*/ 6 h 242"/>
                <a:gd name="T68" fmla="*/ 45 w 66"/>
                <a:gd name="T69" fmla="*/ 6 h 242"/>
                <a:gd name="T70" fmla="*/ 42 w 66"/>
                <a:gd name="T71" fmla="*/ 6 h 242"/>
                <a:gd name="T72" fmla="*/ 39 w 66"/>
                <a:gd name="T73" fmla="*/ 6 h 242"/>
                <a:gd name="T74" fmla="*/ 36 w 66"/>
                <a:gd name="T75" fmla="*/ 6 h 242"/>
                <a:gd name="T76" fmla="*/ 33 w 66"/>
                <a:gd name="T77" fmla="*/ 6 h 242"/>
                <a:gd name="T78" fmla="*/ 30 w 66"/>
                <a:gd name="T79" fmla="*/ 3 h 242"/>
                <a:gd name="T80" fmla="*/ 24 w 66"/>
                <a:gd name="T81" fmla="*/ 3 h 242"/>
                <a:gd name="T82" fmla="*/ 21 w 66"/>
                <a:gd name="T83" fmla="*/ 3 h 242"/>
                <a:gd name="T84" fmla="*/ 18 w 66"/>
                <a:gd name="T85" fmla="*/ 3 h 242"/>
                <a:gd name="T86" fmla="*/ 15 w 66"/>
                <a:gd name="T87" fmla="*/ 3 h 242"/>
                <a:gd name="T88" fmla="*/ 15 w 66"/>
                <a:gd name="T89" fmla="*/ 3 h 242"/>
                <a:gd name="T90" fmla="*/ 12 w 66"/>
                <a:gd name="T91" fmla="*/ 3 h 242"/>
                <a:gd name="T92" fmla="*/ 12 w 66"/>
                <a:gd name="T93" fmla="*/ 3 h 242"/>
                <a:gd name="T94" fmla="*/ 9 w 66"/>
                <a:gd name="T95" fmla="*/ 0 h 242"/>
                <a:gd name="T96" fmla="*/ 9 w 66"/>
                <a:gd name="T97" fmla="*/ 0 h 242"/>
                <a:gd name="T98" fmla="*/ 9 w 66"/>
                <a:gd name="T9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242">
                  <a:moveTo>
                    <a:pt x="0" y="236"/>
                  </a:moveTo>
                  <a:lnTo>
                    <a:pt x="0" y="236"/>
                  </a:lnTo>
                  <a:lnTo>
                    <a:pt x="0" y="236"/>
                  </a:lnTo>
                  <a:lnTo>
                    <a:pt x="0" y="236"/>
                  </a:lnTo>
                  <a:lnTo>
                    <a:pt x="0" y="236"/>
                  </a:lnTo>
                  <a:lnTo>
                    <a:pt x="3" y="236"/>
                  </a:lnTo>
                  <a:lnTo>
                    <a:pt x="3" y="236"/>
                  </a:lnTo>
                  <a:lnTo>
                    <a:pt x="3" y="236"/>
                  </a:lnTo>
                  <a:lnTo>
                    <a:pt x="3" y="239"/>
                  </a:lnTo>
                  <a:lnTo>
                    <a:pt x="6" y="239"/>
                  </a:lnTo>
                  <a:lnTo>
                    <a:pt x="6" y="239"/>
                  </a:lnTo>
                  <a:lnTo>
                    <a:pt x="6" y="239"/>
                  </a:lnTo>
                  <a:lnTo>
                    <a:pt x="9" y="239"/>
                  </a:lnTo>
                  <a:lnTo>
                    <a:pt x="9" y="239"/>
                  </a:lnTo>
                  <a:lnTo>
                    <a:pt x="12" y="239"/>
                  </a:lnTo>
                  <a:lnTo>
                    <a:pt x="12" y="239"/>
                  </a:lnTo>
                  <a:lnTo>
                    <a:pt x="15" y="239"/>
                  </a:lnTo>
                  <a:lnTo>
                    <a:pt x="15" y="239"/>
                  </a:lnTo>
                  <a:lnTo>
                    <a:pt x="18" y="239"/>
                  </a:lnTo>
                  <a:lnTo>
                    <a:pt x="18" y="239"/>
                  </a:lnTo>
                  <a:lnTo>
                    <a:pt x="21" y="239"/>
                  </a:lnTo>
                  <a:lnTo>
                    <a:pt x="21" y="239"/>
                  </a:lnTo>
                  <a:lnTo>
                    <a:pt x="24" y="239"/>
                  </a:lnTo>
                  <a:lnTo>
                    <a:pt x="27" y="239"/>
                  </a:lnTo>
                  <a:lnTo>
                    <a:pt x="27" y="239"/>
                  </a:lnTo>
                  <a:lnTo>
                    <a:pt x="30" y="242"/>
                  </a:lnTo>
                  <a:lnTo>
                    <a:pt x="30" y="242"/>
                  </a:lnTo>
                  <a:lnTo>
                    <a:pt x="33" y="242"/>
                  </a:lnTo>
                  <a:lnTo>
                    <a:pt x="36" y="242"/>
                  </a:lnTo>
                  <a:lnTo>
                    <a:pt x="36" y="242"/>
                  </a:lnTo>
                  <a:lnTo>
                    <a:pt x="39" y="242"/>
                  </a:lnTo>
                  <a:lnTo>
                    <a:pt x="39" y="242"/>
                  </a:lnTo>
                  <a:lnTo>
                    <a:pt x="42" y="239"/>
                  </a:lnTo>
                  <a:lnTo>
                    <a:pt x="42" y="239"/>
                  </a:lnTo>
                  <a:lnTo>
                    <a:pt x="45" y="239"/>
                  </a:lnTo>
                  <a:lnTo>
                    <a:pt x="45" y="239"/>
                  </a:lnTo>
                  <a:lnTo>
                    <a:pt x="48" y="239"/>
                  </a:lnTo>
                  <a:lnTo>
                    <a:pt x="48" y="239"/>
                  </a:lnTo>
                  <a:lnTo>
                    <a:pt x="51" y="239"/>
                  </a:lnTo>
                  <a:lnTo>
                    <a:pt x="51" y="239"/>
                  </a:lnTo>
                  <a:lnTo>
                    <a:pt x="51" y="239"/>
                  </a:lnTo>
                  <a:lnTo>
                    <a:pt x="54" y="239"/>
                  </a:lnTo>
                  <a:lnTo>
                    <a:pt x="54" y="239"/>
                  </a:lnTo>
                  <a:lnTo>
                    <a:pt x="54" y="239"/>
                  </a:lnTo>
                  <a:lnTo>
                    <a:pt x="54" y="239"/>
                  </a:lnTo>
                  <a:lnTo>
                    <a:pt x="57" y="239"/>
                  </a:lnTo>
                  <a:lnTo>
                    <a:pt x="57" y="239"/>
                  </a:lnTo>
                  <a:lnTo>
                    <a:pt x="57" y="239"/>
                  </a:lnTo>
                  <a:lnTo>
                    <a:pt x="57" y="239"/>
                  </a:lnTo>
                  <a:lnTo>
                    <a:pt x="57" y="236"/>
                  </a:lnTo>
                  <a:lnTo>
                    <a:pt x="66" y="3"/>
                  </a:lnTo>
                  <a:lnTo>
                    <a:pt x="66" y="3"/>
                  </a:lnTo>
                  <a:lnTo>
                    <a:pt x="66" y="3"/>
                  </a:lnTo>
                  <a:lnTo>
                    <a:pt x="63" y="3"/>
                  </a:lnTo>
                  <a:lnTo>
                    <a:pt x="63" y="3"/>
                  </a:lnTo>
                  <a:lnTo>
                    <a:pt x="63" y="3"/>
                  </a:lnTo>
                  <a:lnTo>
                    <a:pt x="63" y="3"/>
                  </a:lnTo>
                  <a:lnTo>
                    <a:pt x="63" y="3"/>
                  </a:lnTo>
                  <a:lnTo>
                    <a:pt x="60" y="3"/>
                  </a:lnTo>
                  <a:lnTo>
                    <a:pt x="60" y="3"/>
                  </a:lnTo>
                  <a:lnTo>
                    <a:pt x="60" y="3"/>
                  </a:lnTo>
                  <a:lnTo>
                    <a:pt x="57" y="3"/>
                  </a:lnTo>
                  <a:lnTo>
                    <a:pt x="57" y="3"/>
                  </a:lnTo>
                  <a:lnTo>
                    <a:pt x="57" y="3"/>
                  </a:lnTo>
                  <a:lnTo>
                    <a:pt x="54" y="6"/>
                  </a:lnTo>
                  <a:lnTo>
                    <a:pt x="54" y="6"/>
                  </a:lnTo>
                  <a:lnTo>
                    <a:pt x="51" y="6"/>
                  </a:lnTo>
                  <a:lnTo>
                    <a:pt x="51" y="6"/>
                  </a:lnTo>
                  <a:lnTo>
                    <a:pt x="48" y="6"/>
                  </a:lnTo>
                  <a:lnTo>
                    <a:pt x="45" y="6"/>
                  </a:lnTo>
                  <a:lnTo>
                    <a:pt x="45" y="6"/>
                  </a:lnTo>
                  <a:lnTo>
                    <a:pt x="42" y="6"/>
                  </a:lnTo>
                  <a:lnTo>
                    <a:pt x="42" y="6"/>
                  </a:lnTo>
                  <a:lnTo>
                    <a:pt x="39" y="6"/>
                  </a:lnTo>
                  <a:lnTo>
                    <a:pt x="36" y="6"/>
                  </a:lnTo>
                  <a:lnTo>
                    <a:pt x="36" y="6"/>
                  </a:lnTo>
                  <a:lnTo>
                    <a:pt x="33" y="6"/>
                  </a:lnTo>
                  <a:lnTo>
                    <a:pt x="33" y="6"/>
                  </a:lnTo>
                  <a:lnTo>
                    <a:pt x="30" y="3"/>
                  </a:lnTo>
                  <a:lnTo>
                    <a:pt x="30" y="3"/>
                  </a:lnTo>
                  <a:lnTo>
                    <a:pt x="27" y="3"/>
                  </a:lnTo>
                  <a:lnTo>
                    <a:pt x="24" y="3"/>
                  </a:lnTo>
                  <a:lnTo>
                    <a:pt x="24" y="3"/>
                  </a:lnTo>
                  <a:lnTo>
                    <a:pt x="21" y="3"/>
                  </a:lnTo>
                  <a:lnTo>
                    <a:pt x="21" y="3"/>
                  </a:lnTo>
                  <a:lnTo>
                    <a:pt x="18" y="3"/>
                  </a:lnTo>
                  <a:lnTo>
                    <a:pt x="18" y="3"/>
                  </a:lnTo>
                  <a:lnTo>
                    <a:pt x="15" y="3"/>
                  </a:lnTo>
                  <a:lnTo>
                    <a:pt x="15" y="3"/>
                  </a:lnTo>
                  <a:lnTo>
                    <a:pt x="15" y="3"/>
                  </a:lnTo>
                  <a:lnTo>
                    <a:pt x="12" y="3"/>
                  </a:lnTo>
                  <a:lnTo>
                    <a:pt x="12" y="3"/>
                  </a:lnTo>
                  <a:lnTo>
                    <a:pt x="12" y="3"/>
                  </a:lnTo>
                  <a:lnTo>
                    <a:pt x="12" y="3"/>
                  </a:lnTo>
                  <a:lnTo>
                    <a:pt x="9" y="0"/>
                  </a:lnTo>
                  <a:lnTo>
                    <a:pt x="9" y="0"/>
                  </a:lnTo>
                  <a:lnTo>
                    <a:pt x="9" y="0"/>
                  </a:lnTo>
                  <a:lnTo>
                    <a:pt x="9" y="0"/>
                  </a:lnTo>
                  <a:lnTo>
                    <a:pt x="9" y="0"/>
                  </a:lnTo>
                  <a:lnTo>
                    <a:pt x="9" y="0"/>
                  </a:lnTo>
                  <a:lnTo>
                    <a:pt x="0" y="23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Oval 149"/>
            <p:cNvSpPr>
              <a:spLocks noChangeArrowheads="1"/>
            </p:cNvSpPr>
            <p:nvPr/>
          </p:nvSpPr>
          <p:spPr bwMode="auto">
            <a:xfrm>
              <a:off x="5703888" y="1276350"/>
              <a:ext cx="138113" cy="13652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Oval 150"/>
            <p:cNvSpPr>
              <a:spLocks noChangeArrowheads="1"/>
            </p:cNvSpPr>
            <p:nvPr/>
          </p:nvSpPr>
          <p:spPr bwMode="auto">
            <a:xfrm>
              <a:off x="4354513" y="2435225"/>
              <a:ext cx="128588" cy="128588"/>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51"/>
            <p:cNvSpPr>
              <a:spLocks/>
            </p:cNvSpPr>
            <p:nvPr/>
          </p:nvSpPr>
          <p:spPr bwMode="auto">
            <a:xfrm>
              <a:off x="4449763" y="2478088"/>
              <a:ext cx="384175" cy="222250"/>
            </a:xfrm>
            <a:custGeom>
              <a:avLst/>
              <a:gdLst>
                <a:gd name="T0" fmla="*/ 21 w 242"/>
                <a:gd name="T1" fmla="*/ 0 h 140"/>
                <a:gd name="T2" fmla="*/ 21 w 242"/>
                <a:gd name="T3" fmla="*/ 0 h 140"/>
                <a:gd name="T4" fmla="*/ 21 w 242"/>
                <a:gd name="T5" fmla="*/ 0 h 140"/>
                <a:gd name="T6" fmla="*/ 21 w 242"/>
                <a:gd name="T7" fmla="*/ 3 h 140"/>
                <a:gd name="T8" fmla="*/ 18 w 242"/>
                <a:gd name="T9" fmla="*/ 3 h 140"/>
                <a:gd name="T10" fmla="*/ 18 w 242"/>
                <a:gd name="T11" fmla="*/ 6 h 140"/>
                <a:gd name="T12" fmla="*/ 18 w 242"/>
                <a:gd name="T13" fmla="*/ 9 h 140"/>
                <a:gd name="T14" fmla="*/ 15 w 242"/>
                <a:gd name="T15" fmla="*/ 9 h 140"/>
                <a:gd name="T16" fmla="*/ 15 w 242"/>
                <a:gd name="T17" fmla="*/ 12 h 140"/>
                <a:gd name="T18" fmla="*/ 12 w 242"/>
                <a:gd name="T19" fmla="*/ 15 h 140"/>
                <a:gd name="T20" fmla="*/ 12 w 242"/>
                <a:gd name="T21" fmla="*/ 18 h 140"/>
                <a:gd name="T22" fmla="*/ 9 w 242"/>
                <a:gd name="T23" fmla="*/ 24 h 140"/>
                <a:gd name="T24" fmla="*/ 9 w 242"/>
                <a:gd name="T25" fmla="*/ 27 h 140"/>
                <a:gd name="T26" fmla="*/ 9 w 242"/>
                <a:gd name="T27" fmla="*/ 30 h 140"/>
                <a:gd name="T28" fmla="*/ 6 w 242"/>
                <a:gd name="T29" fmla="*/ 33 h 140"/>
                <a:gd name="T30" fmla="*/ 6 w 242"/>
                <a:gd name="T31" fmla="*/ 36 h 140"/>
                <a:gd name="T32" fmla="*/ 3 w 242"/>
                <a:gd name="T33" fmla="*/ 39 h 140"/>
                <a:gd name="T34" fmla="*/ 3 w 242"/>
                <a:gd name="T35" fmla="*/ 42 h 140"/>
                <a:gd name="T36" fmla="*/ 3 w 242"/>
                <a:gd name="T37" fmla="*/ 45 h 140"/>
                <a:gd name="T38" fmla="*/ 3 w 242"/>
                <a:gd name="T39" fmla="*/ 45 h 140"/>
                <a:gd name="T40" fmla="*/ 0 w 242"/>
                <a:gd name="T41" fmla="*/ 48 h 140"/>
                <a:gd name="T42" fmla="*/ 0 w 242"/>
                <a:gd name="T43" fmla="*/ 51 h 140"/>
                <a:gd name="T44" fmla="*/ 0 w 242"/>
                <a:gd name="T45" fmla="*/ 51 h 140"/>
                <a:gd name="T46" fmla="*/ 0 w 242"/>
                <a:gd name="T47" fmla="*/ 51 h 140"/>
                <a:gd name="T48" fmla="*/ 0 w 242"/>
                <a:gd name="T49" fmla="*/ 51 h 140"/>
                <a:gd name="T50" fmla="*/ 221 w 242"/>
                <a:gd name="T51" fmla="*/ 140 h 140"/>
                <a:gd name="T52" fmla="*/ 221 w 242"/>
                <a:gd name="T53" fmla="*/ 140 h 140"/>
                <a:gd name="T54" fmla="*/ 221 w 242"/>
                <a:gd name="T55" fmla="*/ 137 h 140"/>
                <a:gd name="T56" fmla="*/ 221 w 242"/>
                <a:gd name="T57" fmla="*/ 137 h 140"/>
                <a:gd name="T58" fmla="*/ 221 w 242"/>
                <a:gd name="T59" fmla="*/ 134 h 140"/>
                <a:gd name="T60" fmla="*/ 221 w 242"/>
                <a:gd name="T61" fmla="*/ 134 h 140"/>
                <a:gd name="T62" fmla="*/ 224 w 242"/>
                <a:gd name="T63" fmla="*/ 131 h 140"/>
                <a:gd name="T64" fmla="*/ 224 w 242"/>
                <a:gd name="T65" fmla="*/ 128 h 140"/>
                <a:gd name="T66" fmla="*/ 224 w 242"/>
                <a:gd name="T67" fmla="*/ 125 h 140"/>
                <a:gd name="T68" fmla="*/ 227 w 242"/>
                <a:gd name="T69" fmla="*/ 122 h 140"/>
                <a:gd name="T70" fmla="*/ 227 w 242"/>
                <a:gd name="T71" fmla="*/ 119 h 140"/>
                <a:gd name="T72" fmla="*/ 230 w 242"/>
                <a:gd name="T73" fmla="*/ 116 h 140"/>
                <a:gd name="T74" fmla="*/ 230 w 242"/>
                <a:gd name="T75" fmla="*/ 113 h 140"/>
                <a:gd name="T76" fmla="*/ 230 w 242"/>
                <a:gd name="T77" fmla="*/ 110 h 140"/>
                <a:gd name="T78" fmla="*/ 233 w 242"/>
                <a:gd name="T79" fmla="*/ 107 h 140"/>
                <a:gd name="T80" fmla="*/ 233 w 242"/>
                <a:gd name="T81" fmla="*/ 104 h 140"/>
                <a:gd name="T82" fmla="*/ 236 w 242"/>
                <a:gd name="T83" fmla="*/ 101 h 140"/>
                <a:gd name="T84" fmla="*/ 236 w 242"/>
                <a:gd name="T85" fmla="*/ 98 h 140"/>
                <a:gd name="T86" fmla="*/ 239 w 242"/>
                <a:gd name="T87" fmla="*/ 95 h 140"/>
                <a:gd name="T88" fmla="*/ 239 w 242"/>
                <a:gd name="T89" fmla="*/ 92 h 140"/>
                <a:gd name="T90" fmla="*/ 239 w 242"/>
                <a:gd name="T91" fmla="*/ 92 h 140"/>
                <a:gd name="T92" fmla="*/ 239 w 242"/>
                <a:gd name="T93" fmla="*/ 90 h 140"/>
                <a:gd name="T94" fmla="*/ 242 w 242"/>
                <a:gd name="T95" fmla="*/ 90 h 140"/>
                <a:gd name="T96" fmla="*/ 242 w 242"/>
                <a:gd name="T97" fmla="*/ 90 h 140"/>
                <a:gd name="T98" fmla="*/ 242 w 242"/>
                <a:gd name="T99" fmla="*/ 9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40">
                  <a:moveTo>
                    <a:pt x="21" y="0"/>
                  </a:moveTo>
                  <a:lnTo>
                    <a:pt x="21" y="0"/>
                  </a:lnTo>
                  <a:lnTo>
                    <a:pt x="21" y="0"/>
                  </a:lnTo>
                  <a:lnTo>
                    <a:pt x="21" y="0"/>
                  </a:lnTo>
                  <a:lnTo>
                    <a:pt x="21" y="0"/>
                  </a:lnTo>
                  <a:lnTo>
                    <a:pt x="21" y="0"/>
                  </a:lnTo>
                  <a:lnTo>
                    <a:pt x="21" y="3"/>
                  </a:lnTo>
                  <a:lnTo>
                    <a:pt x="21" y="3"/>
                  </a:lnTo>
                  <a:lnTo>
                    <a:pt x="18" y="3"/>
                  </a:lnTo>
                  <a:lnTo>
                    <a:pt x="18" y="3"/>
                  </a:lnTo>
                  <a:lnTo>
                    <a:pt x="18" y="6"/>
                  </a:lnTo>
                  <a:lnTo>
                    <a:pt x="18" y="6"/>
                  </a:lnTo>
                  <a:lnTo>
                    <a:pt x="18" y="6"/>
                  </a:lnTo>
                  <a:lnTo>
                    <a:pt x="18" y="9"/>
                  </a:lnTo>
                  <a:lnTo>
                    <a:pt x="15" y="9"/>
                  </a:lnTo>
                  <a:lnTo>
                    <a:pt x="15" y="9"/>
                  </a:lnTo>
                  <a:lnTo>
                    <a:pt x="15" y="12"/>
                  </a:lnTo>
                  <a:lnTo>
                    <a:pt x="15" y="12"/>
                  </a:lnTo>
                  <a:lnTo>
                    <a:pt x="15" y="15"/>
                  </a:lnTo>
                  <a:lnTo>
                    <a:pt x="12" y="15"/>
                  </a:lnTo>
                  <a:lnTo>
                    <a:pt x="12" y="18"/>
                  </a:lnTo>
                  <a:lnTo>
                    <a:pt x="12" y="18"/>
                  </a:lnTo>
                  <a:lnTo>
                    <a:pt x="12" y="21"/>
                  </a:lnTo>
                  <a:lnTo>
                    <a:pt x="9" y="24"/>
                  </a:lnTo>
                  <a:lnTo>
                    <a:pt x="9" y="24"/>
                  </a:lnTo>
                  <a:lnTo>
                    <a:pt x="9" y="27"/>
                  </a:lnTo>
                  <a:lnTo>
                    <a:pt x="9" y="27"/>
                  </a:lnTo>
                  <a:lnTo>
                    <a:pt x="9" y="30"/>
                  </a:lnTo>
                  <a:lnTo>
                    <a:pt x="6" y="30"/>
                  </a:lnTo>
                  <a:lnTo>
                    <a:pt x="6" y="33"/>
                  </a:lnTo>
                  <a:lnTo>
                    <a:pt x="6" y="33"/>
                  </a:lnTo>
                  <a:lnTo>
                    <a:pt x="6" y="36"/>
                  </a:lnTo>
                  <a:lnTo>
                    <a:pt x="6" y="36"/>
                  </a:lnTo>
                  <a:lnTo>
                    <a:pt x="3" y="39"/>
                  </a:lnTo>
                  <a:lnTo>
                    <a:pt x="3" y="39"/>
                  </a:lnTo>
                  <a:lnTo>
                    <a:pt x="3" y="42"/>
                  </a:lnTo>
                  <a:lnTo>
                    <a:pt x="3" y="42"/>
                  </a:lnTo>
                  <a:lnTo>
                    <a:pt x="3" y="45"/>
                  </a:lnTo>
                  <a:lnTo>
                    <a:pt x="3" y="45"/>
                  </a:lnTo>
                  <a:lnTo>
                    <a:pt x="3" y="45"/>
                  </a:lnTo>
                  <a:lnTo>
                    <a:pt x="0" y="48"/>
                  </a:lnTo>
                  <a:lnTo>
                    <a:pt x="0" y="48"/>
                  </a:lnTo>
                  <a:lnTo>
                    <a:pt x="0" y="48"/>
                  </a:lnTo>
                  <a:lnTo>
                    <a:pt x="0" y="51"/>
                  </a:lnTo>
                  <a:lnTo>
                    <a:pt x="0" y="51"/>
                  </a:lnTo>
                  <a:lnTo>
                    <a:pt x="0" y="51"/>
                  </a:lnTo>
                  <a:lnTo>
                    <a:pt x="0" y="51"/>
                  </a:lnTo>
                  <a:lnTo>
                    <a:pt x="0" y="51"/>
                  </a:lnTo>
                  <a:lnTo>
                    <a:pt x="0" y="51"/>
                  </a:lnTo>
                  <a:lnTo>
                    <a:pt x="0" y="51"/>
                  </a:lnTo>
                  <a:lnTo>
                    <a:pt x="221" y="140"/>
                  </a:lnTo>
                  <a:lnTo>
                    <a:pt x="221" y="140"/>
                  </a:lnTo>
                  <a:lnTo>
                    <a:pt x="221" y="140"/>
                  </a:lnTo>
                  <a:lnTo>
                    <a:pt x="221" y="140"/>
                  </a:lnTo>
                  <a:lnTo>
                    <a:pt x="221" y="140"/>
                  </a:lnTo>
                  <a:lnTo>
                    <a:pt x="221" y="137"/>
                  </a:lnTo>
                  <a:lnTo>
                    <a:pt x="221" y="137"/>
                  </a:lnTo>
                  <a:lnTo>
                    <a:pt x="221" y="137"/>
                  </a:lnTo>
                  <a:lnTo>
                    <a:pt x="221" y="137"/>
                  </a:lnTo>
                  <a:lnTo>
                    <a:pt x="221" y="134"/>
                  </a:lnTo>
                  <a:lnTo>
                    <a:pt x="221" y="134"/>
                  </a:lnTo>
                  <a:lnTo>
                    <a:pt x="221" y="134"/>
                  </a:lnTo>
                  <a:lnTo>
                    <a:pt x="224" y="131"/>
                  </a:lnTo>
                  <a:lnTo>
                    <a:pt x="224" y="131"/>
                  </a:lnTo>
                  <a:lnTo>
                    <a:pt x="224" y="131"/>
                  </a:lnTo>
                  <a:lnTo>
                    <a:pt x="224" y="128"/>
                  </a:lnTo>
                  <a:lnTo>
                    <a:pt x="224" y="128"/>
                  </a:lnTo>
                  <a:lnTo>
                    <a:pt x="224" y="125"/>
                  </a:lnTo>
                  <a:lnTo>
                    <a:pt x="227" y="125"/>
                  </a:lnTo>
                  <a:lnTo>
                    <a:pt x="227" y="122"/>
                  </a:lnTo>
                  <a:lnTo>
                    <a:pt x="227" y="122"/>
                  </a:lnTo>
                  <a:lnTo>
                    <a:pt x="227" y="119"/>
                  </a:lnTo>
                  <a:lnTo>
                    <a:pt x="227" y="116"/>
                  </a:lnTo>
                  <a:lnTo>
                    <a:pt x="230" y="116"/>
                  </a:lnTo>
                  <a:lnTo>
                    <a:pt x="230" y="113"/>
                  </a:lnTo>
                  <a:lnTo>
                    <a:pt x="230" y="113"/>
                  </a:lnTo>
                  <a:lnTo>
                    <a:pt x="230" y="110"/>
                  </a:lnTo>
                  <a:lnTo>
                    <a:pt x="230" y="110"/>
                  </a:lnTo>
                  <a:lnTo>
                    <a:pt x="233" y="107"/>
                  </a:lnTo>
                  <a:lnTo>
                    <a:pt x="233" y="107"/>
                  </a:lnTo>
                  <a:lnTo>
                    <a:pt x="233" y="104"/>
                  </a:lnTo>
                  <a:lnTo>
                    <a:pt x="233" y="104"/>
                  </a:lnTo>
                  <a:lnTo>
                    <a:pt x="236" y="101"/>
                  </a:lnTo>
                  <a:lnTo>
                    <a:pt x="236" y="101"/>
                  </a:lnTo>
                  <a:lnTo>
                    <a:pt x="236" y="98"/>
                  </a:lnTo>
                  <a:lnTo>
                    <a:pt x="236" y="98"/>
                  </a:lnTo>
                  <a:lnTo>
                    <a:pt x="236" y="95"/>
                  </a:lnTo>
                  <a:lnTo>
                    <a:pt x="239" y="95"/>
                  </a:lnTo>
                  <a:lnTo>
                    <a:pt x="239" y="95"/>
                  </a:lnTo>
                  <a:lnTo>
                    <a:pt x="239" y="92"/>
                  </a:lnTo>
                  <a:lnTo>
                    <a:pt x="239" y="92"/>
                  </a:lnTo>
                  <a:lnTo>
                    <a:pt x="239" y="92"/>
                  </a:lnTo>
                  <a:lnTo>
                    <a:pt x="239" y="90"/>
                  </a:lnTo>
                  <a:lnTo>
                    <a:pt x="239" y="90"/>
                  </a:lnTo>
                  <a:lnTo>
                    <a:pt x="242" y="90"/>
                  </a:lnTo>
                  <a:lnTo>
                    <a:pt x="242" y="90"/>
                  </a:lnTo>
                  <a:lnTo>
                    <a:pt x="242" y="90"/>
                  </a:lnTo>
                  <a:lnTo>
                    <a:pt x="242" y="90"/>
                  </a:lnTo>
                  <a:lnTo>
                    <a:pt x="242" y="90"/>
                  </a:lnTo>
                  <a:lnTo>
                    <a:pt x="242" y="90"/>
                  </a:lnTo>
                  <a:lnTo>
                    <a:pt x="2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Oval 152"/>
            <p:cNvSpPr>
              <a:spLocks noChangeArrowheads="1"/>
            </p:cNvSpPr>
            <p:nvPr/>
          </p:nvSpPr>
          <p:spPr bwMode="auto">
            <a:xfrm>
              <a:off x="4795838" y="2554288"/>
              <a:ext cx="319088" cy="31750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53"/>
            <p:cNvSpPr>
              <a:spLocks/>
            </p:cNvSpPr>
            <p:nvPr/>
          </p:nvSpPr>
          <p:spPr bwMode="auto">
            <a:xfrm>
              <a:off x="4981575" y="2559050"/>
              <a:ext cx="214313" cy="169863"/>
            </a:xfrm>
            <a:custGeom>
              <a:avLst/>
              <a:gdLst>
                <a:gd name="T0" fmla="*/ 9 w 135"/>
                <a:gd name="T1" fmla="*/ 53 h 107"/>
                <a:gd name="T2" fmla="*/ 6 w 135"/>
                <a:gd name="T3" fmla="*/ 56 h 107"/>
                <a:gd name="T4" fmla="*/ 6 w 135"/>
                <a:gd name="T5" fmla="*/ 59 h 107"/>
                <a:gd name="T6" fmla="*/ 3 w 135"/>
                <a:gd name="T7" fmla="*/ 62 h 107"/>
                <a:gd name="T8" fmla="*/ 0 w 135"/>
                <a:gd name="T9" fmla="*/ 65 h 107"/>
                <a:gd name="T10" fmla="*/ 0 w 135"/>
                <a:gd name="T11" fmla="*/ 68 h 107"/>
                <a:gd name="T12" fmla="*/ 0 w 135"/>
                <a:gd name="T13" fmla="*/ 71 h 107"/>
                <a:gd name="T14" fmla="*/ 0 w 135"/>
                <a:gd name="T15" fmla="*/ 74 h 107"/>
                <a:gd name="T16" fmla="*/ 0 w 135"/>
                <a:gd name="T17" fmla="*/ 77 h 107"/>
                <a:gd name="T18" fmla="*/ 0 w 135"/>
                <a:gd name="T19" fmla="*/ 80 h 107"/>
                <a:gd name="T20" fmla="*/ 0 w 135"/>
                <a:gd name="T21" fmla="*/ 83 h 107"/>
                <a:gd name="T22" fmla="*/ 0 w 135"/>
                <a:gd name="T23" fmla="*/ 89 h 107"/>
                <a:gd name="T24" fmla="*/ 3 w 135"/>
                <a:gd name="T25" fmla="*/ 92 h 107"/>
                <a:gd name="T26" fmla="*/ 6 w 135"/>
                <a:gd name="T27" fmla="*/ 95 h 107"/>
                <a:gd name="T28" fmla="*/ 6 w 135"/>
                <a:gd name="T29" fmla="*/ 98 h 107"/>
                <a:gd name="T30" fmla="*/ 9 w 135"/>
                <a:gd name="T31" fmla="*/ 98 h 107"/>
                <a:gd name="T32" fmla="*/ 12 w 135"/>
                <a:gd name="T33" fmla="*/ 101 h 107"/>
                <a:gd name="T34" fmla="*/ 15 w 135"/>
                <a:gd name="T35" fmla="*/ 104 h 107"/>
                <a:gd name="T36" fmla="*/ 18 w 135"/>
                <a:gd name="T37" fmla="*/ 104 h 107"/>
                <a:gd name="T38" fmla="*/ 21 w 135"/>
                <a:gd name="T39" fmla="*/ 104 h 107"/>
                <a:gd name="T40" fmla="*/ 24 w 135"/>
                <a:gd name="T41" fmla="*/ 107 h 107"/>
                <a:gd name="T42" fmla="*/ 30 w 135"/>
                <a:gd name="T43" fmla="*/ 107 h 107"/>
                <a:gd name="T44" fmla="*/ 33 w 135"/>
                <a:gd name="T45" fmla="*/ 104 h 107"/>
                <a:gd name="T46" fmla="*/ 36 w 135"/>
                <a:gd name="T47" fmla="*/ 104 h 107"/>
                <a:gd name="T48" fmla="*/ 39 w 135"/>
                <a:gd name="T49" fmla="*/ 104 h 107"/>
                <a:gd name="T50" fmla="*/ 135 w 135"/>
                <a:gd name="T51" fmla="*/ 50 h 107"/>
                <a:gd name="T52" fmla="*/ 132 w 135"/>
                <a:gd name="T53" fmla="*/ 53 h 107"/>
                <a:gd name="T54" fmla="*/ 129 w 135"/>
                <a:gd name="T55" fmla="*/ 53 h 107"/>
                <a:gd name="T56" fmla="*/ 126 w 135"/>
                <a:gd name="T57" fmla="*/ 53 h 107"/>
                <a:gd name="T58" fmla="*/ 120 w 135"/>
                <a:gd name="T59" fmla="*/ 53 h 107"/>
                <a:gd name="T60" fmla="*/ 117 w 135"/>
                <a:gd name="T61" fmla="*/ 53 h 107"/>
                <a:gd name="T62" fmla="*/ 114 w 135"/>
                <a:gd name="T63" fmla="*/ 50 h 107"/>
                <a:gd name="T64" fmla="*/ 111 w 135"/>
                <a:gd name="T65" fmla="*/ 50 h 107"/>
                <a:gd name="T66" fmla="*/ 108 w 135"/>
                <a:gd name="T67" fmla="*/ 47 h 107"/>
                <a:gd name="T68" fmla="*/ 105 w 135"/>
                <a:gd name="T69" fmla="*/ 44 h 107"/>
                <a:gd name="T70" fmla="*/ 102 w 135"/>
                <a:gd name="T71" fmla="*/ 44 h 107"/>
                <a:gd name="T72" fmla="*/ 102 w 135"/>
                <a:gd name="T73" fmla="*/ 41 h 107"/>
                <a:gd name="T74" fmla="*/ 99 w 135"/>
                <a:gd name="T75" fmla="*/ 39 h 107"/>
                <a:gd name="T76" fmla="*/ 99 w 135"/>
                <a:gd name="T77" fmla="*/ 33 h 107"/>
                <a:gd name="T78" fmla="*/ 96 w 135"/>
                <a:gd name="T79" fmla="*/ 30 h 107"/>
                <a:gd name="T80" fmla="*/ 96 w 135"/>
                <a:gd name="T81" fmla="*/ 27 h 107"/>
                <a:gd name="T82" fmla="*/ 96 w 135"/>
                <a:gd name="T83" fmla="*/ 24 h 107"/>
                <a:gd name="T84" fmla="*/ 96 w 135"/>
                <a:gd name="T85" fmla="*/ 21 h 107"/>
                <a:gd name="T86" fmla="*/ 96 w 135"/>
                <a:gd name="T87" fmla="*/ 18 h 107"/>
                <a:gd name="T88" fmla="*/ 99 w 135"/>
                <a:gd name="T89" fmla="*/ 12 h 107"/>
                <a:gd name="T90" fmla="*/ 99 w 135"/>
                <a:gd name="T91" fmla="*/ 9 h 107"/>
                <a:gd name="T92" fmla="*/ 102 w 135"/>
                <a:gd name="T93" fmla="*/ 6 h 107"/>
                <a:gd name="T94" fmla="*/ 102 w 135"/>
                <a:gd name="T95" fmla="*/ 6 h 107"/>
                <a:gd name="T96" fmla="*/ 105 w 135"/>
                <a:gd name="T97" fmla="*/ 3 h 107"/>
                <a:gd name="T98" fmla="*/ 108 w 135"/>
                <a:gd name="T9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07">
                  <a:moveTo>
                    <a:pt x="12" y="53"/>
                  </a:moveTo>
                  <a:lnTo>
                    <a:pt x="9" y="53"/>
                  </a:lnTo>
                  <a:lnTo>
                    <a:pt x="9" y="56"/>
                  </a:lnTo>
                  <a:lnTo>
                    <a:pt x="6" y="56"/>
                  </a:lnTo>
                  <a:lnTo>
                    <a:pt x="6" y="56"/>
                  </a:lnTo>
                  <a:lnTo>
                    <a:pt x="6" y="59"/>
                  </a:lnTo>
                  <a:lnTo>
                    <a:pt x="3" y="59"/>
                  </a:lnTo>
                  <a:lnTo>
                    <a:pt x="3" y="62"/>
                  </a:lnTo>
                  <a:lnTo>
                    <a:pt x="3" y="62"/>
                  </a:lnTo>
                  <a:lnTo>
                    <a:pt x="0" y="65"/>
                  </a:lnTo>
                  <a:lnTo>
                    <a:pt x="0" y="65"/>
                  </a:lnTo>
                  <a:lnTo>
                    <a:pt x="0" y="68"/>
                  </a:lnTo>
                  <a:lnTo>
                    <a:pt x="0" y="68"/>
                  </a:lnTo>
                  <a:lnTo>
                    <a:pt x="0" y="71"/>
                  </a:lnTo>
                  <a:lnTo>
                    <a:pt x="0" y="71"/>
                  </a:lnTo>
                  <a:lnTo>
                    <a:pt x="0" y="74"/>
                  </a:lnTo>
                  <a:lnTo>
                    <a:pt x="0" y="74"/>
                  </a:lnTo>
                  <a:lnTo>
                    <a:pt x="0" y="77"/>
                  </a:lnTo>
                  <a:lnTo>
                    <a:pt x="0" y="80"/>
                  </a:lnTo>
                  <a:lnTo>
                    <a:pt x="0" y="80"/>
                  </a:lnTo>
                  <a:lnTo>
                    <a:pt x="0" y="83"/>
                  </a:lnTo>
                  <a:lnTo>
                    <a:pt x="0" y="83"/>
                  </a:lnTo>
                  <a:lnTo>
                    <a:pt x="0" y="86"/>
                  </a:lnTo>
                  <a:lnTo>
                    <a:pt x="0" y="89"/>
                  </a:lnTo>
                  <a:lnTo>
                    <a:pt x="3" y="89"/>
                  </a:lnTo>
                  <a:lnTo>
                    <a:pt x="3" y="92"/>
                  </a:lnTo>
                  <a:lnTo>
                    <a:pt x="3" y="92"/>
                  </a:lnTo>
                  <a:lnTo>
                    <a:pt x="6" y="95"/>
                  </a:lnTo>
                  <a:lnTo>
                    <a:pt x="6" y="95"/>
                  </a:lnTo>
                  <a:lnTo>
                    <a:pt x="6" y="98"/>
                  </a:lnTo>
                  <a:lnTo>
                    <a:pt x="9" y="98"/>
                  </a:lnTo>
                  <a:lnTo>
                    <a:pt x="9" y="98"/>
                  </a:lnTo>
                  <a:lnTo>
                    <a:pt x="12" y="101"/>
                  </a:lnTo>
                  <a:lnTo>
                    <a:pt x="12" y="101"/>
                  </a:lnTo>
                  <a:lnTo>
                    <a:pt x="15" y="101"/>
                  </a:lnTo>
                  <a:lnTo>
                    <a:pt x="15" y="104"/>
                  </a:lnTo>
                  <a:lnTo>
                    <a:pt x="18" y="104"/>
                  </a:lnTo>
                  <a:lnTo>
                    <a:pt x="18" y="104"/>
                  </a:lnTo>
                  <a:lnTo>
                    <a:pt x="21" y="104"/>
                  </a:lnTo>
                  <a:lnTo>
                    <a:pt x="21" y="104"/>
                  </a:lnTo>
                  <a:lnTo>
                    <a:pt x="24" y="104"/>
                  </a:lnTo>
                  <a:lnTo>
                    <a:pt x="24" y="107"/>
                  </a:lnTo>
                  <a:lnTo>
                    <a:pt x="27" y="107"/>
                  </a:lnTo>
                  <a:lnTo>
                    <a:pt x="30" y="107"/>
                  </a:lnTo>
                  <a:lnTo>
                    <a:pt x="30" y="104"/>
                  </a:lnTo>
                  <a:lnTo>
                    <a:pt x="33" y="104"/>
                  </a:lnTo>
                  <a:lnTo>
                    <a:pt x="33" y="104"/>
                  </a:lnTo>
                  <a:lnTo>
                    <a:pt x="36" y="104"/>
                  </a:lnTo>
                  <a:lnTo>
                    <a:pt x="36" y="104"/>
                  </a:lnTo>
                  <a:lnTo>
                    <a:pt x="39" y="104"/>
                  </a:lnTo>
                  <a:lnTo>
                    <a:pt x="135" y="50"/>
                  </a:lnTo>
                  <a:lnTo>
                    <a:pt x="135" y="50"/>
                  </a:lnTo>
                  <a:lnTo>
                    <a:pt x="132" y="53"/>
                  </a:lnTo>
                  <a:lnTo>
                    <a:pt x="132" y="53"/>
                  </a:lnTo>
                  <a:lnTo>
                    <a:pt x="129" y="53"/>
                  </a:lnTo>
                  <a:lnTo>
                    <a:pt x="129" y="53"/>
                  </a:lnTo>
                  <a:lnTo>
                    <a:pt x="126" y="53"/>
                  </a:lnTo>
                  <a:lnTo>
                    <a:pt x="126" y="53"/>
                  </a:lnTo>
                  <a:lnTo>
                    <a:pt x="123" y="53"/>
                  </a:lnTo>
                  <a:lnTo>
                    <a:pt x="120" y="53"/>
                  </a:lnTo>
                  <a:lnTo>
                    <a:pt x="120" y="53"/>
                  </a:lnTo>
                  <a:lnTo>
                    <a:pt x="117" y="53"/>
                  </a:lnTo>
                  <a:lnTo>
                    <a:pt x="117" y="53"/>
                  </a:lnTo>
                  <a:lnTo>
                    <a:pt x="114" y="50"/>
                  </a:lnTo>
                  <a:lnTo>
                    <a:pt x="114" y="50"/>
                  </a:lnTo>
                  <a:lnTo>
                    <a:pt x="111" y="50"/>
                  </a:lnTo>
                  <a:lnTo>
                    <a:pt x="111" y="50"/>
                  </a:lnTo>
                  <a:lnTo>
                    <a:pt x="108" y="47"/>
                  </a:lnTo>
                  <a:lnTo>
                    <a:pt x="108" y="47"/>
                  </a:lnTo>
                  <a:lnTo>
                    <a:pt x="105" y="44"/>
                  </a:lnTo>
                  <a:lnTo>
                    <a:pt x="105" y="44"/>
                  </a:lnTo>
                  <a:lnTo>
                    <a:pt x="102" y="44"/>
                  </a:lnTo>
                  <a:lnTo>
                    <a:pt x="102" y="41"/>
                  </a:lnTo>
                  <a:lnTo>
                    <a:pt x="102" y="41"/>
                  </a:lnTo>
                  <a:lnTo>
                    <a:pt x="99" y="39"/>
                  </a:lnTo>
                  <a:lnTo>
                    <a:pt x="99" y="39"/>
                  </a:lnTo>
                  <a:lnTo>
                    <a:pt x="99" y="36"/>
                  </a:lnTo>
                  <a:lnTo>
                    <a:pt x="99" y="33"/>
                  </a:lnTo>
                  <a:lnTo>
                    <a:pt x="96" y="33"/>
                  </a:lnTo>
                  <a:lnTo>
                    <a:pt x="96" y="30"/>
                  </a:lnTo>
                  <a:lnTo>
                    <a:pt x="96" y="30"/>
                  </a:lnTo>
                  <a:lnTo>
                    <a:pt x="96" y="27"/>
                  </a:lnTo>
                  <a:lnTo>
                    <a:pt x="96" y="24"/>
                  </a:lnTo>
                  <a:lnTo>
                    <a:pt x="96" y="24"/>
                  </a:lnTo>
                  <a:lnTo>
                    <a:pt x="96" y="21"/>
                  </a:lnTo>
                  <a:lnTo>
                    <a:pt x="96" y="21"/>
                  </a:lnTo>
                  <a:lnTo>
                    <a:pt x="96" y="18"/>
                  </a:lnTo>
                  <a:lnTo>
                    <a:pt x="96" y="18"/>
                  </a:lnTo>
                  <a:lnTo>
                    <a:pt x="96" y="15"/>
                  </a:lnTo>
                  <a:lnTo>
                    <a:pt x="99" y="12"/>
                  </a:lnTo>
                  <a:lnTo>
                    <a:pt x="99" y="12"/>
                  </a:lnTo>
                  <a:lnTo>
                    <a:pt x="99" y="9"/>
                  </a:lnTo>
                  <a:lnTo>
                    <a:pt x="99" y="9"/>
                  </a:lnTo>
                  <a:lnTo>
                    <a:pt x="102" y="6"/>
                  </a:lnTo>
                  <a:lnTo>
                    <a:pt x="102" y="6"/>
                  </a:lnTo>
                  <a:lnTo>
                    <a:pt x="102" y="6"/>
                  </a:lnTo>
                  <a:lnTo>
                    <a:pt x="105" y="3"/>
                  </a:lnTo>
                  <a:lnTo>
                    <a:pt x="105" y="3"/>
                  </a:lnTo>
                  <a:lnTo>
                    <a:pt x="108" y="3"/>
                  </a:lnTo>
                  <a:lnTo>
                    <a:pt x="108" y="0"/>
                  </a:lnTo>
                  <a:lnTo>
                    <a:pt x="12" y="5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Oval 154"/>
            <p:cNvSpPr>
              <a:spLocks noChangeArrowheads="1"/>
            </p:cNvSpPr>
            <p:nvPr/>
          </p:nvSpPr>
          <p:spPr bwMode="auto">
            <a:xfrm>
              <a:off x="2530475" y="4059238"/>
              <a:ext cx="138113" cy="13811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Oval 155"/>
            <p:cNvSpPr>
              <a:spLocks noChangeArrowheads="1"/>
            </p:cNvSpPr>
            <p:nvPr/>
          </p:nvSpPr>
          <p:spPr bwMode="auto">
            <a:xfrm>
              <a:off x="5124450" y="2516188"/>
              <a:ext cx="138113" cy="13652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8" name="Text Box 4"/>
          <p:cNvSpPr txBox="1">
            <a:spLocks noChangeArrowheads="1"/>
          </p:cNvSpPr>
          <p:nvPr/>
        </p:nvSpPr>
        <p:spPr bwMode="auto">
          <a:xfrm>
            <a:off x="772135" y="903434"/>
            <a:ext cx="8382000" cy="400110"/>
          </a:xfrm>
          <a:prstGeom prst="rect">
            <a:avLst/>
          </a:prstGeom>
          <a:noFill/>
          <a:ln>
            <a:noFill/>
          </a:ln>
          <a:effectLst/>
        </p:spPr>
        <p:txBody>
          <a:bodyPr wrap="square">
            <a:spAutoFit/>
          </a:bodyPr>
          <a:lstStyle/>
          <a:p>
            <a:pPr algn="ctr">
              <a:spcBef>
                <a:spcPct val="30000"/>
              </a:spcBef>
            </a:pPr>
            <a:r>
              <a:rPr lang="en-US" sz="2000" b="1" i="1" dirty="0">
                <a:latin typeface="Times" charset="-18"/>
                <a:cs typeface="Times New Roman" pitchFamily="18" charset="0"/>
              </a:rPr>
              <a:t>Ĥ</a:t>
            </a:r>
            <a:r>
              <a:rPr lang="en-US" sz="2000" i="1" dirty="0">
                <a:latin typeface="Times" charset="-18"/>
                <a:cs typeface="Times New Roman" pitchFamily="18" charset="0"/>
              </a:rPr>
              <a:t> = </a:t>
            </a:r>
            <a:r>
              <a:rPr lang="en-US" sz="2000" i="1" dirty="0" err="1">
                <a:latin typeface="Symbol" pitchFamily="18" charset="2"/>
                <a:cs typeface="Times New Roman" pitchFamily="18" charset="0"/>
              </a:rPr>
              <a:t>m</a:t>
            </a:r>
            <a:r>
              <a:rPr lang="en-US" sz="2000" i="1" baseline="-30000" dirty="0" err="1">
                <a:latin typeface="Times" charset="-18"/>
                <a:cs typeface="Times New Roman" pitchFamily="18" charset="0"/>
              </a:rPr>
              <a:t>B</a:t>
            </a:r>
            <a:r>
              <a:rPr lang="en-US" sz="2000" b="1" i="1" dirty="0" err="1">
                <a:latin typeface="Times" charset="-18"/>
                <a:cs typeface="Times New Roman" pitchFamily="18" charset="0"/>
              </a:rPr>
              <a:t>B</a:t>
            </a:r>
            <a:r>
              <a:rPr lang="en-US" sz="2000" i="1" dirty="0">
                <a:latin typeface="Century Schoolbook"/>
                <a:cs typeface="Times New Roman" pitchFamily="18" charset="0"/>
              </a:rPr>
              <a:t>·</a:t>
            </a:r>
            <a:r>
              <a:rPr lang="en-US" sz="2000" i="1" dirty="0">
                <a:latin typeface="Times" charset="-18"/>
                <a:cs typeface="Times New Roman" pitchFamily="18" charset="0"/>
              </a:rPr>
              <a:t>{</a:t>
            </a:r>
            <a:r>
              <a:rPr lang="en-US" sz="2000" b="1" i="1" dirty="0">
                <a:latin typeface="Times" charset="-18"/>
                <a:cs typeface="Times New Roman" pitchFamily="18" charset="0"/>
              </a:rPr>
              <a:t>g</a:t>
            </a:r>
            <a:r>
              <a:rPr lang="en-US" sz="2000" i="1" dirty="0">
                <a:latin typeface="Times" charset="-18"/>
                <a:cs typeface="Times New Roman" pitchFamily="18" charset="0"/>
              </a:rPr>
              <a:t>}</a:t>
            </a:r>
            <a:r>
              <a:rPr lang="en-US" sz="2000" i="1" dirty="0">
                <a:latin typeface="Century Schoolbook"/>
                <a:cs typeface="Times New Roman" pitchFamily="18" charset="0"/>
              </a:rPr>
              <a:t>·</a:t>
            </a:r>
            <a:r>
              <a:rPr lang="en-US" sz="2000" b="1" i="1" dirty="0">
                <a:latin typeface="Times" charset="-18"/>
                <a:cs typeface="Times New Roman" pitchFamily="18" charset="0"/>
              </a:rPr>
              <a:t>Ŝ</a:t>
            </a:r>
            <a:r>
              <a:rPr lang="en-US" sz="2000" i="1" dirty="0">
                <a:latin typeface="Times" charset="-18"/>
                <a:cs typeface="Times New Roman" pitchFamily="18" charset="0"/>
              </a:rPr>
              <a:t> + </a:t>
            </a:r>
            <a:r>
              <a:rPr lang="en-US" sz="2000" b="1" i="1" dirty="0">
                <a:solidFill>
                  <a:srgbClr val="FF0000"/>
                </a:solidFill>
                <a:latin typeface="Times" charset="-18"/>
                <a:cs typeface="Times New Roman" pitchFamily="18" charset="0"/>
              </a:rPr>
              <a:t>D</a:t>
            </a:r>
            <a:r>
              <a:rPr lang="en-US" sz="2000" i="1" baseline="-30000" dirty="0">
                <a:latin typeface="Times" charset="-18"/>
                <a:cs typeface="Times New Roman" pitchFamily="18" charset="0"/>
              </a:rPr>
              <a:t> </a:t>
            </a:r>
            <a:r>
              <a:rPr lang="en-US" sz="2000" i="1" dirty="0">
                <a:latin typeface="Times" charset="-18"/>
                <a:cs typeface="Times New Roman" pitchFamily="18" charset="0"/>
              </a:rPr>
              <a:t>{ </a:t>
            </a:r>
            <a:r>
              <a:rPr lang="en-US" sz="2000" b="1" i="1" dirty="0">
                <a:latin typeface="Times" charset="-18"/>
                <a:cs typeface="Times New Roman" pitchFamily="18" charset="0"/>
              </a:rPr>
              <a:t>Ŝ</a:t>
            </a:r>
            <a:r>
              <a:rPr lang="en-US" sz="2000" i="1" baseline="-30000" dirty="0">
                <a:latin typeface="Times" charset="-18"/>
                <a:cs typeface="Times New Roman" pitchFamily="18" charset="0"/>
              </a:rPr>
              <a:t>z</a:t>
            </a:r>
            <a:r>
              <a:rPr lang="en-US" sz="2000" i="1" baseline="30000" dirty="0">
                <a:latin typeface="Times" charset="-18"/>
                <a:cs typeface="Times New Roman" pitchFamily="18" charset="0"/>
              </a:rPr>
              <a:t>2</a:t>
            </a:r>
            <a:r>
              <a:rPr lang="en-US" sz="2000" b="1" dirty="0">
                <a:solidFill>
                  <a:srgbClr val="FF0000"/>
                </a:solidFill>
              </a:rPr>
              <a:t> </a:t>
            </a:r>
            <a:r>
              <a:rPr lang="en-US" sz="2000" b="1" dirty="0">
                <a:solidFill>
                  <a:schemeClr val="tx1"/>
                </a:solidFill>
              </a:rPr>
              <a:t>–</a:t>
            </a:r>
            <a:r>
              <a:rPr lang="en-US" sz="2000" b="1" dirty="0">
                <a:solidFill>
                  <a:srgbClr val="FF0000"/>
                </a:solidFill>
              </a:rPr>
              <a:t> </a:t>
            </a:r>
            <a:r>
              <a:rPr lang="en-US" sz="2000" i="1" dirty="0">
                <a:latin typeface="Times" charset="-18"/>
                <a:cs typeface="Times New Roman" pitchFamily="18" charset="0"/>
              </a:rPr>
              <a:t>S(S+1)/3 } + </a:t>
            </a:r>
            <a:r>
              <a:rPr lang="en-US" sz="2000" b="1" i="1" dirty="0">
                <a:solidFill>
                  <a:srgbClr val="FF0000"/>
                </a:solidFill>
                <a:latin typeface="Times" charset="-18"/>
                <a:cs typeface="Times New Roman" pitchFamily="18" charset="0"/>
              </a:rPr>
              <a:t>E</a:t>
            </a:r>
            <a:r>
              <a:rPr lang="en-US" sz="2000" i="1" baseline="-30000" dirty="0">
                <a:latin typeface="Times" charset="-18"/>
                <a:cs typeface="Times New Roman" pitchFamily="18" charset="0"/>
              </a:rPr>
              <a:t> </a:t>
            </a:r>
            <a:r>
              <a:rPr lang="en-US" sz="2000" i="1" dirty="0">
                <a:latin typeface="Times" charset="-18"/>
                <a:cs typeface="Times New Roman" pitchFamily="18" charset="0"/>
              </a:rPr>
              <a:t>(</a:t>
            </a:r>
            <a:r>
              <a:rPr lang="en-US" sz="2000" b="1" i="1" dirty="0">
                <a:latin typeface="Times" charset="-18"/>
                <a:cs typeface="Times New Roman" pitchFamily="18" charset="0"/>
              </a:rPr>
              <a:t>Ŝ</a:t>
            </a:r>
            <a:r>
              <a:rPr lang="en-US" sz="2000" i="1" baseline="-30000" dirty="0">
                <a:latin typeface="Times" charset="-18"/>
                <a:cs typeface="Times New Roman" pitchFamily="18" charset="0"/>
              </a:rPr>
              <a:t>x</a:t>
            </a:r>
            <a:r>
              <a:rPr lang="en-US" sz="2000" i="1" baseline="30000" dirty="0">
                <a:latin typeface="Times" charset="-18"/>
                <a:cs typeface="Times New Roman" pitchFamily="18" charset="0"/>
              </a:rPr>
              <a:t>2</a:t>
            </a:r>
            <a:r>
              <a:rPr lang="en-US" sz="2000" b="1" dirty="0">
                <a:solidFill>
                  <a:srgbClr val="FF0000"/>
                </a:solidFill>
              </a:rPr>
              <a:t> </a:t>
            </a:r>
            <a:r>
              <a:rPr lang="en-US" sz="2000" b="1" dirty="0">
                <a:solidFill>
                  <a:schemeClr val="tx1"/>
                </a:solidFill>
              </a:rPr>
              <a:t>–</a:t>
            </a:r>
            <a:r>
              <a:rPr lang="en-US" sz="2000" b="1" i="1" dirty="0">
                <a:latin typeface="Times" charset="-18"/>
                <a:cs typeface="Times New Roman" pitchFamily="18" charset="0"/>
              </a:rPr>
              <a:t> Ŝ</a:t>
            </a:r>
            <a:r>
              <a:rPr lang="en-US" sz="2000" i="1" baseline="-30000" dirty="0">
                <a:latin typeface="Times" charset="-18"/>
                <a:cs typeface="Times New Roman" pitchFamily="18" charset="0"/>
              </a:rPr>
              <a:t>y</a:t>
            </a:r>
            <a:r>
              <a:rPr lang="en-US" sz="2000" i="1" baseline="30000" dirty="0">
                <a:latin typeface="Times" charset="-18"/>
                <a:cs typeface="Times New Roman" pitchFamily="18" charset="0"/>
              </a:rPr>
              <a:t>2</a:t>
            </a:r>
            <a:r>
              <a:rPr lang="en-US" sz="2000" i="1" dirty="0">
                <a:latin typeface="Times" charset="-18"/>
                <a:cs typeface="Times New Roman" pitchFamily="18" charset="0"/>
              </a:rPr>
              <a:t>)</a:t>
            </a:r>
            <a:r>
              <a:rPr lang="en-US" sz="2000" i="1" dirty="0">
                <a:solidFill>
                  <a:srgbClr val="FF3300"/>
                </a:solidFill>
                <a:latin typeface="Times" charset="-18"/>
                <a:cs typeface="Times New Roman" pitchFamily="18" charset="0"/>
              </a:rPr>
              <a:t> </a:t>
            </a:r>
          </a:p>
        </p:txBody>
      </p:sp>
      <p:pic>
        <p:nvPicPr>
          <p:cNvPr id="160"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161" name="Rectangle 5">
            <a:extLst>
              <a:ext uri="{FF2B5EF4-FFF2-40B4-BE49-F238E27FC236}">
                <a16:creationId xmlns:a16="http://schemas.microsoft.com/office/drawing/2014/main" id="{A864FBDC-1BDA-44DB-820C-A88DDC1C3614}"/>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5891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7"/>
          <p:cNvSpPr txBox="1">
            <a:spLocks noChangeArrowheads="1"/>
          </p:cNvSpPr>
          <p:nvPr/>
        </p:nvSpPr>
        <p:spPr bwMode="auto">
          <a:xfrm>
            <a:off x="0" y="0"/>
            <a:ext cx="9144000" cy="923330"/>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7850" eaLnBrk="0" hangingPunct="0">
              <a:spcBef>
                <a:spcPct val="0"/>
              </a:spcBef>
              <a:defRPr>
                <a:solidFill>
                  <a:schemeClr val="tx1"/>
                </a:solidFill>
                <a:latin typeface="Arial" pitchFamily="34" charset="0"/>
              </a:defRPr>
            </a:lvl1pPr>
            <a:lvl2pPr marL="1657350" indent="-285750" defTabSz="4387850" eaLnBrk="0" hangingPunct="0">
              <a:spcBef>
                <a:spcPct val="0"/>
              </a:spcBef>
              <a:defRPr>
                <a:solidFill>
                  <a:schemeClr val="tx1"/>
                </a:solidFill>
                <a:latin typeface="Arial" pitchFamily="34" charset="0"/>
              </a:defRPr>
            </a:lvl2pPr>
            <a:lvl3pPr marL="2038350" indent="-228600" defTabSz="4387850" eaLnBrk="0" hangingPunct="0">
              <a:spcBef>
                <a:spcPct val="0"/>
              </a:spcBef>
              <a:defRPr>
                <a:solidFill>
                  <a:schemeClr val="tx1"/>
                </a:solidFill>
                <a:latin typeface="Arial" pitchFamily="34" charset="0"/>
              </a:defRPr>
            </a:lvl3pPr>
            <a:lvl4pPr marL="2446338" indent="-228600" defTabSz="4387850" eaLnBrk="0" hangingPunct="0">
              <a:spcBef>
                <a:spcPct val="0"/>
              </a:spcBef>
              <a:defRPr>
                <a:solidFill>
                  <a:schemeClr val="tx1"/>
                </a:solidFill>
                <a:latin typeface="Arial" pitchFamily="34" charset="0"/>
              </a:defRPr>
            </a:lvl4pPr>
            <a:lvl5pPr marL="2854325" indent="-228600" defTabSz="4387850" eaLnBrk="0" hangingPunct="0">
              <a:spcBef>
                <a:spcPct val="0"/>
              </a:spcBef>
              <a:defRPr>
                <a:solidFill>
                  <a:schemeClr val="tx1"/>
                </a:solidFill>
                <a:latin typeface="Arial" pitchFamily="34" charset="0"/>
              </a:defRPr>
            </a:lvl5pPr>
            <a:lvl6pPr marL="3311525" indent="-228600" defTabSz="4387850" eaLnBrk="0" fontAlgn="base" hangingPunct="0">
              <a:spcBef>
                <a:spcPct val="0"/>
              </a:spcBef>
              <a:spcAft>
                <a:spcPct val="0"/>
              </a:spcAft>
              <a:defRPr>
                <a:solidFill>
                  <a:schemeClr val="tx1"/>
                </a:solidFill>
                <a:latin typeface="Arial" pitchFamily="34" charset="0"/>
              </a:defRPr>
            </a:lvl6pPr>
            <a:lvl7pPr marL="3768725" indent="-228600" defTabSz="4387850" eaLnBrk="0" fontAlgn="base" hangingPunct="0">
              <a:spcBef>
                <a:spcPct val="0"/>
              </a:spcBef>
              <a:spcAft>
                <a:spcPct val="0"/>
              </a:spcAft>
              <a:defRPr>
                <a:solidFill>
                  <a:schemeClr val="tx1"/>
                </a:solidFill>
                <a:latin typeface="Arial" pitchFamily="34" charset="0"/>
              </a:defRPr>
            </a:lvl7pPr>
            <a:lvl8pPr marL="4225925" indent="-228600" defTabSz="4387850" eaLnBrk="0" fontAlgn="base" hangingPunct="0">
              <a:spcBef>
                <a:spcPct val="0"/>
              </a:spcBef>
              <a:spcAft>
                <a:spcPct val="0"/>
              </a:spcAft>
              <a:defRPr>
                <a:solidFill>
                  <a:schemeClr val="tx1"/>
                </a:solidFill>
                <a:latin typeface="Arial" pitchFamily="34" charset="0"/>
              </a:defRPr>
            </a:lvl8pPr>
            <a:lvl9pPr marL="4683125" indent="-228600" defTabSz="4387850" eaLnBrk="0" fontAlgn="base" hangingPunct="0">
              <a:spcBef>
                <a:spcPct val="0"/>
              </a:spcBef>
              <a:spcAft>
                <a:spcPct val="0"/>
              </a:spcAft>
              <a:defRPr>
                <a:solidFill>
                  <a:schemeClr val="tx1"/>
                </a:solidFill>
                <a:latin typeface="Arial" pitchFamily="34" charset="0"/>
              </a:defRPr>
            </a:lvl9pPr>
          </a:lstStyle>
          <a:p>
            <a:pPr algn="ctr" eaLnBrk="1" hangingPunct="1"/>
            <a:r>
              <a:rPr lang="en-US" sz="2800" dirty="0">
                <a:solidFill>
                  <a:schemeClr val="bg1"/>
                </a:solidFill>
              </a:rPr>
              <a:t>Solid-state spectra of the dimer and of the tetramer</a:t>
            </a:r>
            <a:br>
              <a:rPr lang="en-US" sz="2800" dirty="0"/>
            </a:br>
            <a:endParaRPr lang="en-US" sz="2600" dirty="0">
              <a:solidFill>
                <a:srgbClr val="FFFFFF"/>
              </a:solidFill>
              <a:latin typeface="Calibri" pitchFamily="34" charset="0"/>
            </a:endParaRPr>
          </a:p>
        </p:txBody>
      </p:sp>
      <p:grpSp>
        <p:nvGrpSpPr>
          <p:cNvPr id="2" name="Group 4"/>
          <p:cNvGrpSpPr>
            <a:grpSpLocks noChangeAspect="1"/>
          </p:cNvGrpSpPr>
          <p:nvPr/>
        </p:nvGrpSpPr>
        <p:grpSpPr bwMode="auto">
          <a:xfrm>
            <a:off x="104290" y="1143000"/>
            <a:ext cx="8935420" cy="5257800"/>
            <a:chOff x="59" y="642"/>
            <a:chExt cx="5635" cy="3294"/>
          </a:xfrm>
        </p:grpSpPr>
        <p:sp>
          <p:nvSpPr>
            <p:cNvPr id="49" name="Rectangle 5"/>
            <p:cNvSpPr>
              <a:spLocks noChangeArrowheads="1"/>
            </p:cNvSpPr>
            <p:nvPr/>
          </p:nvSpPr>
          <p:spPr bwMode="auto">
            <a:xfrm>
              <a:off x="1003" y="3375"/>
              <a:ext cx="22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6"/>
            <p:cNvSpPr>
              <a:spLocks noChangeArrowheads="1"/>
            </p:cNvSpPr>
            <p:nvPr/>
          </p:nvSpPr>
          <p:spPr bwMode="auto">
            <a:xfrm>
              <a:off x="2328" y="3375"/>
              <a:ext cx="22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7"/>
            <p:cNvSpPr>
              <a:spLocks noChangeArrowheads="1"/>
            </p:cNvSpPr>
            <p:nvPr/>
          </p:nvSpPr>
          <p:spPr bwMode="auto">
            <a:xfrm>
              <a:off x="3653" y="3375"/>
              <a:ext cx="22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8"/>
            <p:cNvSpPr>
              <a:spLocks noChangeArrowheads="1"/>
            </p:cNvSpPr>
            <p:nvPr/>
          </p:nvSpPr>
          <p:spPr bwMode="auto">
            <a:xfrm>
              <a:off x="4978" y="3375"/>
              <a:ext cx="22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9"/>
            <p:cNvSpPr>
              <a:spLocks noChangeShapeType="1"/>
            </p:cNvSpPr>
            <p:nvPr/>
          </p:nvSpPr>
          <p:spPr bwMode="auto">
            <a:xfrm flipV="1">
              <a:off x="258"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10"/>
            <p:cNvSpPr>
              <a:spLocks noChangeShapeType="1"/>
            </p:cNvSpPr>
            <p:nvPr/>
          </p:nvSpPr>
          <p:spPr bwMode="auto">
            <a:xfrm flipV="1">
              <a:off x="522"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11"/>
            <p:cNvSpPr>
              <a:spLocks noChangeShapeType="1"/>
            </p:cNvSpPr>
            <p:nvPr/>
          </p:nvSpPr>
          <p:spPr bwMode="auto">
            <a:xfrm flipV="1">
              <a:off x="786"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12"/>
            <p:cNvSpPr>
              <a:spLocks noChangeShapeType="1"/>
            </p:cNvSpPr>
            <p:nvPr/>
          </p:nvSpPr>
          <p:spPr bwMode="auto">
            <a:xfrm flipV="1">
              <a:off x="1056" y="3211"/>
              <a:ext cx="0" cy="123"/>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13"/>
            <p:cNvSpPr>
              <a:spLocks noChangeShapeType="1"/>
            </p:cNvSpPr>
            <p:nvPr/>
          </p:nvSpPr>
          <p:spPr bwMode="auto">
            <a:xfrm flipV="1">
              <a:off x="1319"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14"/>
            <p:cNvSpPr>
              <a:spLocks noChangeShapeType="1"/>
            </p:cNvSpPr>
            <p:nvPr/>
          </p:nvSpPr>
          <p:spPr bwMode="auto">
            <a:xfrm flipV="1">
              <a:off x="1583"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15"/>
            <p:cNvSpPr>
              <a:spLocks noChangeShapeType="1"/>
            </p:cNvSpPr>
            <p:nvPr/>
          </p:nvSpPr>
          <p:spPr bwMode="auto">
            <a:xfrm flipV="1">
              <a:off x="1847"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16"/>
            <p:cNvSpPr>
              <a:spLocks noChangeShapeType="1"/>
            </p:cNvSpPr>
            <p:nvPr/>
          </p:nvSpPr>
          <p:spPr bwMode="auto">
            <a:xfrm flipV="1">
              <a:off x="2111"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17"/>
            <p:cNvSpPr>
              <a:spLocks noChangeShapeType="1"/>
            </p:cNvSpPr>
            <p:nvPr/>
          </p:nvSpPr>
          <p:spPr bwMode="auto">
            <a:xfrm flipV="1">
              <a:off x="2381" y="3211"/>
              <a:ext cx="0" cy="123"/>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18"/>
            <p:cNvSpPr>
              <a:spLocks noChangeShapeType="1"/>
            </p:cNvSpPr>
            <p:nvPr/>
          </p:nvSpPr>
          <p:spPr bwMode="auto">
            <a:xfrm flipV="1">
              <a:off x="2645"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9"/>
            <p:cNvSpPr>
              <a:spLocks noChangeShapeType="1"/>
            </p:cNvSpPr>
            <p:nvPr/>
          </p:nvSpPr>
          <p:spPr bwMode="auto">
            <a:xfrm flipV="1">
              <a:off x="2908"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20"/>
            <p:cNvSpPr>
              <a:spLocks noChangeShapeType="1"/>
            </p:cNvSpPr>
            <p:nvPr/>
          </p:nvSpPr>
          <p:spPr bwMode="auto">
            <a:xfrm flipV="1">
              <a:off x="3172"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21"/>
            <p:cNvSpPr>
              <a:spLocks noChangeShapeType="1"/>
            </p:cNvSpPr>
            <p:nvPr/>
          </p:nvSpPr>
          <p:spPr bwMode="auto">
            <a:xfrm flipV="1">
              <a:off x="3442"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22"/>
            <p:cNvSpPr>
              <a:spLocks noChangeShapeType="1"/>
            </p:cNvSpPr>
            <p:nvPr/>
          </p:nvSpPr>
          <p:spPr bwMode="auto">
            <a:xfrm flipV="1">
              <a:off x="3706" y="3211"/>
              <a:ext cx="0" cy="123"/>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23"/>
            <p:cNvSpPr>
              <a:spLocks noChangeShapeType="1"/>
            </p:cNvSpPr>
            <p:nvPr/>
          </p:nvSpPr>
          <p:spPr bwMode="auto">
            <a:xfrm flipV="1">
              <a:off x="3970"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24"/>
            <p:cNvSpPr>
              <a:spLocks noChangeShapeType="1"/>
            </p:cNvSpPr>
            <p:nvPr/>
          </p:nvSpPr>
          <p:spPr bwMode="auto">
            <a:xfrm flipV="1">
              <a:off x="4234"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25"/>
            <p:cNvSpPr>
              <a:spLocks noChangeShapeType="1"/>
            </p:cNvSpPr>
            <p:nvPr/>
          </p:nvSpPr>
          <p:spPr bwMode="auto">
            <a:xfrm flipV="1">
              <a:off x="4498"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26"/>
            <p:cNvSpPr>
              <a:spLocks noChangeShapeType="1"/>
            </p:cNvSpPr>
            <p:nvPr/>
          </p:nvSpPr>
          <p:spPr bwMode="auto">
            <a:xfrm flipV="1">
              <a:off x="4767"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27"/>
            <p:cNvSpPr>
              <a:spLocks noChangeShapeType="1"/>
            </p:cNvSpPr>
            <p:nvPr/>
          </p:nvSpPr>
          <p:spPr bwMode="auto">
            <a:xfrm flipV="1">
              <a:off x="5031" y="3211"/>
              <a:ext cx="0" cy="123"/>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28"/>
            <p:cNvSpPr>
              <a:spLocks noChangeShapeType="1"/>
            </p:cNvSpPr>
            <p:nvPr/>
          </p:nvSpPr>
          <p:spPr bwMode="auto">
            <a:xfrm flipV="1">
              <a:off x="5295"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29"/>
            <p:cNvSpPr>
              <a:spLocks noChangeShapeType="1"/>
            </p:cNvSpPr>
            <p:nvPr/>
          </p:nvSpPr>
          <p:spPr bwMode="auto">
            <a:xfrm flipV="1">
              <a:off x="5559" y="3270"/>
              <a:ext cx="0" cy="64"/>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30"/>
            <p:cNvSpPr>
              <a:spLocks noChangeShapeType="1"/>
            </p:cNvSpPr>
            <p:nvPr/>
          </p:nvSpPr>
          <p:spPr bwMode="auto">
            <a:xfrm>
              <a:off x="59" y="3334"/>
              <a:ext cx="5635"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31"/>
            <p:cNvSpPr>
              <a:spLocks noChangeShapeType="1"/>
            </p:cNvSpPr>
            <p:nvPr/>
          </p:nvSpPr>
          <p:spPr bwMode="auto">
            <a:xfrm>
              <a:off x="59" y="3305"/>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32"/>
            <p:cNvSpPr>
              <a:spLocks noChangeShapeType="1"/>
            </p:cNvSpPr>
            <p:nvPr/>
          </p:nvSpPr>
          <p:spPr bwMode="auto">
            <a:xfrm>
              <a:off x="59" y="3041"/>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33"/>
            <p:cNvSpPr>
              <a:spLocks noChangeShapeType="1"/>
            </p:cNvSpPr>
            <p:nvPr/>
          </p:nvSpPr>
          <p:spPr bwMode="auto">
            <a:xfrm>
              <a:off x="59" y="2777"/>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34"/>
            <p:cNvSpPr>
              <a:spLocks noChangeShapeType="1"/>
            </p:cNvSpPr>
            <p:nvPr/>
          </p:nvSpPr>
          <p:spPr bwMode="auto">
            <a:xfrm>
              <a:off x="59" y="2507"/>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35"/>
            <p:cNvSpPr>
              <a:spLocks noChangeShapeType="1"/>
            </p:cNvSpPr>
            <p:nvPr/>
          </p:nvSpPr>
          <p:spPr bwMode="auto">
            <a:xfrm>
              <a:off x="59" y="2243"/>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36"/>
            <p:cNvSpPr>
              <a:spLocks noChangeShapeType="1"/>
            </p:cNvSpPr>
            <p:nvPr/>
          </p:nvSpPr>
          <p:spPr bwMode="auto">
            <a:xfrm>
              <a:off x="59" y="1973"/>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37"/>
            <p:cNvSpPr>
              <a:spLocks noChangeShapeType="1"/>
            </p:cNvSpPr>
            <p:nvPr/>
          </p:nvSpPr>
          <p:spPr bwMode="auto">
            <a:xfrm>
              <a:off x="59" y="1709"/>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38"/>
            <p:cNvSpPr>
              <a:spLocks noChangeShapeType="1"/>
            </p:cNvSpPr>
            <p:nvPr/>
          </p:nvSpPr>
          <p:spPr bwMode="auto">
            <a:xfrm>
              <a:off x="59" y="1439"/>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39"/>
            <p:cNvSpPr>
              <a:spLocks noChangeShapeType="1"/>
            </p:cNvSpPr>
            <p:nvPr/>
          </p:nvSpPr>
          <p:spPr bwMode="auto">
            <a:xfrm>
              <a:off x="59" y="1175"/>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40"/>
            <p:cNvSpPr>
              <a:spLocks noChangeShapeType="1"/>
            </p:cNvSpPr>
            <p:nvPr/>
          </p:nvSpPr>
          <p:spPr bwMode="auto">
            <a:xfrm>
              <a:off x="59" y="906"/>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41"/>
            <p:cNvSpPr>
              <a:spLocks noChangeShapeType="1"/>
            </p:cNvSpPr>
            <p:nvPr/>
          </p:nvSpPr>
          <p:spPr bwMode="auto">
            <a:xfrm>
              <a:off x="59" y="642"/>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42"/>
            <p:cNvSpPr>
              <a:spLocks noChangeShapeType="1"/>
            </p:cNvSpPr>
            <p:nvPr/>
          </p:nvSpPr>
          <p:spPr bwMode="auto">
            <a:xfrm flipV="1">
              <a:off x="59" y="642"/>
              <a:ext cx="0" cy="2692"/>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43"/>
            <p:cNvSpPr>
              <a:spLocks noChangeShapeType="1"/>
            </p:cNvSpPr>
            <p:nvPr/>
          </p:nvSpPr>
          <p:spPr bwMode="auto">
            <a:xfrm>
              <a:off x="258"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44"/>
            <p:cNvSpPr>
              <a:spLocks noChangeShapeType="1"/>
            </p:cNvSpPr>
            <p:nvPr/>
          </p:nvSpPr>
          <p:spPr bwMode="auto">
            <a:xfrm>
              <a:off x="522"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45"/>
            <p:cNvSpPr>
              <a:spLocks noChangeShapeType="1"/>
            </p:cNvSpPr>
            <p:nvPr/>
          </p:nvSpPr>
          <p:spPr bwMode="auto">
            <a:xfrm>
              <a:off x="786"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46"/>
            <p:cNvSpPr>
              <a:spLocks noChangeShapeType="1"/>
            </p:cNvSpPr>
            <p:nvPr/>
          </p:nvSpPr>
          <p:spPr bwMode="auto">
            <a:xfrm>
              <a:off x="1056" y="642"/>
              <a:ext cx="0" cy="76"/>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47"/>
            <p:cNvSpPr>
              <a:spLocks noChangeShapeType="1"/>
            </p:cNvSpPr>
            <p:nvPr/>
          </p:nvSpPr>
          <p:spPr bwMode="auto">
            <a:xfrm>
              <a:off x="1319"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48"/>
            <p:cNvSpPr>
              <a:spLocks noChangeShapeType="1"/>
            </p:cNvSpPr>
            <p:nvPr/>
          </p:nvSpPr>
          <p:spPr bwMode="auto">
            <a:xfrm>
              <a:off x="1583"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49"/>
            <p:cNvSpPr>
              <a:spLocks noChangeShapeType="1"/>
            </p:cNvSpPr>
            <p:nvPr/>
          </p:nvSpPr>
          <p:spPr bwMode="auto">
            <a:xfrm>
              <a:off x="1847"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50"/>
            <p:cNvSpPr>
              <a:spLocks noChangeShapeType="1"/>
            </p:cNvSpPr>
            <p:nvPr/>
          </p:nvSpPr>
          <p:spPr bwMode="auto">
            <a:xfrm>
              <a:off x="2111"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51"/>
            <p:cNvSpPr>
              <a:spLocks noChangeShapeType="1"/>
            </p:cNvSpPr>
            <p:nvPr/>
          </p:nvSpPr>
          <p:spPr bwMode="auto">
            <a:xfrm>
              <a:off x="2381" y="642"/>
              <a:ext cx="0" cy="76"/>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52"/>
            <p:cNvSpPr>
              <a:spLocks noChangeShapeType="1"/>
            </p:cNvSpPr>
            <p:nvPr/>
          </p:nvSpPr>
          <p:spPr bwMode="auto">
            <a:xfrm>
              <a:off x="2645"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53"/>
            <p:cNvSpPr>
              <a:spLocks noChangeShapeType="1"/>
            </p:cNvSpPr>
            <p:nvPr/>
          </p:nvSpPr>
          <p:spPr bwMode="auto">
            <a:xfrm>
              <a:off x="2908"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54"/>
            <p:cNvSpPr>
              <a:spLocks noChangeShapeType="1"/>
            </p:cNvSpPr>
            <p:nvPr/>
          </p:nvSpPr>
          <p:spPr bwMode="auto">
            <a:xfrm>
              <a:off x="3172"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55"/>
            <p:cNvSpPr>
              <a:spLocks noChangeShapeType="1"/>
            </p:cNvSpPr>
            <p:nvPr/>
          </p:nvSpPr>
          <p:spPr bwMode="auto">
            <a:xfrm>
              <a:off x="3442"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56"/>
            <p:cNvSpPr>
              <a:spLocks noChangeShapeType="1"/>
            </p:cNvSpPr>
            <p:nvPr/>
          </p:nvSpPr>
          <p:spPr bwMode="auto">
            <a:xfrm>
              <a:off x="3706" y="642"/>
              <a:ext cx="0" cy="76"/>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57"/>
            <p:cNvSpPr>
              <a:spLocks noChangeShapeType="1"/>
            </p:cNvSpPr>
            <p:nvPr/>
          </p:nvSpPr>
          <p:spPr bwMode="auto">
            <a:xfrm>
              <a:off x="3970"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58"/>
            <p:cNvSpPr>
              <a:spLocks noChangeShapeType="1"/>
            </p:cNvSpPr>
            <p:nvPr/>
          </p:nvSpPr>
          <p:spPr bwMode="auto">
            <a:xfrm>
              <a:off x="4234"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59"/>
            <p:cNvSpPr>
              <a:spLocks noChangeShapeType="1"/>
            </p:cNvSpPr>
            <p:nvPr/>
          </p:nvSpPr>
          <p:spPr bwMode="auto">
            <a:xfrm>
              <a:off x="4498"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60"/>
            <p:cNvSpPr>
              <a:spLocks noChangeShapeType="1"/>
            </p:cNvSpPr>
            <p:nvPr/>
          </p:nvSpPr>
          <p:spPr bwMode="auto">
            <a:xfrm>
              <a:off x="4767"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61"/>
            <p:cNvSpPr>
              <a:spLocks noChangeShapeType="1"/>
            </p:cNvSpPr>
            <p:nvPr/>
          </p:nvSpPr>
          <p:spPr bwMode="auto">
            <a:xfrm>
              <a:off x="5031" y="642"/>
              <a:ext cx="0" cy="76"/>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62"/>
            <p:cNvSpPr>
              <a:spLocks noChangeShapeType="1"/>
            </p:cNvSpPr>
            <p:nvPr/>
          </p:nvSpPr>
          <p:spPr bwMode="auto">
            <a:xfrm>
              <a:off x="5295"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63"/>
            <p:cNvSpPr>
              <a:spLocks noChangeShapeType="1"/>
            </p:cNvSpPr>
            <p:nvPr/>
          </p:nvSpPr>
          <p:spPr bwMode="auto">
            <a:xfrm>
              <a:off x="5559" y="642"/>
              <a:ext cx="0" cy="41"/>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64"/>
            <p:cNvSpPr>
              <a:spLocks noChangeShapeType="1"/>
            </p:cNvSpPr>
            <p:nvPr/>
          </p:nvSpPr>
          <p:spPr bwMode="auto">
            <a:xfrm>
              <a:off x="59" y="642"/>
              <a:ext cx="5635"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65"/>
            <p:cNvSpPr>
              <a:spLocks noChangeShapeType="1"/>
            </p:cNvSpPr>
            <p:nvPr/>
          </p:nvSpPr>
          <p:spPr bwMode="auto">
            <a:xfrm>
              <a:off x="5694" y="3305"/>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66"/>
            <p:cNvSpPr>
              <a:spLocks noChangeShapeType="1"/>
            </p:cNvSpPr>
            <p:nvPr/>
          </p:nvSpPr>
          <p:spPr bwMode="auto">
            <a:xfrm>
              <a:off x="5694" y="3041"/>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67"/>
            <p:cNvSpPr>
              <a:spLocks noChangeShapeType="1"/>
            </p:cNvSpPr>
            <p:nvPr/>
          </p:nvSpPr>
          <p:spPr bwMode="auto">
            <a:xfrm>
              <a:off x="5694" y="2777"/>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68"/>
            <p:cNvSpPr>
              <a:spLocks noChangeShapeType="1"/>
            </p:cNvSpPr>
            <p:nvPr/>
          </p:nvSpPr>
          <p:spPr bwMode="auto">
            <a:xfrm>
              <a:off x="5694" y="2507"/>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69"/>
            <p:cNvSpPr>
              <a:spLocks noChangeShapeType="1"/>
            </p:cNvSpPr>
            <p:nvPr/>
          </p:nvSpPr>
          <p:spPr bwMode="auto">
            <a:xfrm>
              <a:off x="5694" y="2243"/>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70"/>
            <p:cNvSpPr>
              <a:spLocks noChangeShapeType="1"/>
            </p:cNvSpPr>
            <p:nvPr/>
          </p:nvSpPr>
          <p:spPr bwMode="auto">
            <a:xfrm>
              <a:off x="5694" y="1973"/>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71"/>
            <p:cNvSpPr>
              <a:spLocks noChangeShapeType="1"/>
            </p:cNvSpPr>
            <p:nvPr/>
          </p:nvSpPr>
          <p:spPr bwMode="auto">
            <a:xfrm>
              <a:off x="5694" y="1709"/>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72"/>
            <p:cNvSpPr>
              <a:spLocks noChangeShapeType="1"/>
            </p:cNvSpPr>
            <p:nvPr/>
          </p:nvSpPr>
          <p:spPr bwMode="auto">
            <a:xfrm>
              <a:off x="5694" y="1439"/>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73"/>
            <p:cNvSpPr>
              <a:spLocks noChangeShapeType="1"/>
            </p:cNvSpPr>
            <p:nvPr/>
          </p:nvSpPr>
          <p:spPr bwMode="auto">
            <a:xfrm>
              <a:off x="5694" y="1175"/>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74"/>
            <p:cNvSpPr>
              <a:spLocks noChangeShapeType="1"/>
            </p:cNvSpPr>
            <p:nvPr/>
          </p:nvSpPr>
          <p:spPr bwMode="auto">
            <a:xfrm>
              <a:off x="5694" y="906"/>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75"/>
            <p:cNvSpPr>
              <a:spLocks noChangeShapeType="1"/>
            </p:cNvSpPr>
            <p:nvPr/>
          </p:nvSpPr>
          <p:spPr bwMode="auto">
            <a:xfrm>
              <a:off x="5694" y="642"/>
              <a:ext cx="0" cy="0"/>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76"/>
            <p:cNvSpPr>
              <a:spLocks noChangeShapeType="1"/>
            </p:cNvSpPr>
            <p:nvPr/>
          </p:nvSpPr>
          <p:spPr bwMode="auto">
            <a:xfrm flipV="1">
              <a:off x="5694" y="642"/>
              <a:ext cx="0" cy="2692"/>
            </a:xfrm>
            <a:prstGeom prst="line">
              <a:avLst/>
            </a:prstGeom>
            <a:noFill/>
            <a:ln w="460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77"/>
            <p:cNvSpPr>
              <a:spLocks/>
            </p:cNvSpPr>
            <p:nvPr/>
          </p:nvSpPr>
          <p:spPr bwMode="auto">
            <a:xfrm>
              <a:off x="59" y="1686"/>
              <a:ext cx="1665" cy="35"/>
            </a:xfrm>
            <a:custGeom>
              <a:avLst/>
              <a:gdLst>
                <a:gd name="T0" fmla="*/ 29 w 1665"/>
                <a:gd name="T1" fmla="*/ 17 h 35"/>
                <a:gd name="T2" fmla="*/ 47 w 1665"/>
                <a:gd name="T3" fmla="*/ 17 h 35"/>
                <a:gd name="T4" fmla="*/ 64 w 1665"/>
                <a:gd name="T5" fmla="*/ 17 h 35"/>
                <a:gd name="T6" fmla="*/ 99 w 1665"/>
                <a:gd name="T7" fmla="*/ 23 h 35"/>
                <a:gd name="T8" fmla="*/ 129 w 1665"/>
                <a:gd name="T9" fmla="*/ 23 h 35"/>
                <a:gd name="T10" fmla="*/ 158 w 1665"/>
                <a:gd name="T11" fmla="*/ 23 h 35"/>
                <a:gd name="T12" fmla="*/ 193 w 1665"/>
                <a:gd name="T13" fmla="*/ 17 h 35"/>
                <a:gd name="T14" fmla="*/ 217 w 1665"/>
                <a:gd name="T15" fmla="*/ 17 h 35"/>
                <a:gd name="T16" fmla="*/ 246 w 1665"/>
                <a:gd name="T17" fmla="*/ 17 h 35"/>
                <a:gd name="T18" fmla="*/ 269 w 1665"/>
                <a:gd name="T19" fmla="*/ 12 h 35"/>
                <a:gd name="T20" fmla="*/ 287 w 1665"/>
                <a:gd name="T21" fmla="*/ 12 h 35"/>
                <a:gd name="T22" fmla="*/ 310 w 1665"/>
                <a:gd name="T23" fmla="*/ 17 h 35"/>
                <a:gd name="T24" fmla="*/ 340 w 1665"/>
                <a:gd name="T25" fmla="*/ 17 h 35"/>
                <a:gd name="T26" fmla="*/ 375 w 1665"/>
                <a:gd name="T27" fmla="*/ 17 h 35"/>
                <a:gd name="T28" fmla="*/ 398 w 1665"/>
                <a:gd name="T29" fmla="*/ 12 h 35"/>
                <a:gd name="T30" fmla="*/ 410 w 1665"/>
                <a:gd name="T31" fmla="*/ 17 h 35"/>
                <a:gd name="T32" fmla="*/ 439 w 1665"/>
                <a:gd name="T33" fmla="*/ 17 h 35"/>
                <a:gd name="T34" fmla="*/ 469 w 1665"/>
                <a:gd name="T35" fmla="*/ 17 h 35"/>
                <a:gd name="T36" fmla="*/ 504 w 1665"/>
                <a:gd name="T37" fmla="*/ 12 h 35"/>
                <a:gd name="T38" fmla="*/ 527 w 1665"/>
                <a:gd name="T39" fmla="*/ 6 h 35"/>
                <a:gd name="T40" fmla="*/ 551 w 1665"/>
                <a:gd name="T41" fmla="*/ 17 h 35"/>
                <a:gd name="T42" fmla="*/ 580 w 1665"/>
                <a:gd name="T43" fmla="*/ 17 h 35"/>
                <a:gd name="T44" fmla="*/ 604 w 1665"/>
                <a:gd name="T45" fmla="*/ 17 h 35"/>
                <a:gd name="T46" fmla="*/ 639 w 1665"/>
                <a:gd name="T47" fmla="*/ 23 h 35"/>
                <a:gd name="T48" fmla="*/ 662 w 1665"/>
                <a:gd name="T49" fmla="*/ 17 h 35"/>
                <a:gd name="T50" fmla="*/ 680 w 1665"/>
                <a:gd name="T51" fmla="*/ 17 h 35"/>
                <a:gd name="T52" fmla="*/ 709 w 1665"/>
                <a:gd name="T53" fmla="*/ 23 h 35"/>
                <a:gd name="T54" fmla="*/ 733 w 1665"/>
                <a:gd name="T55" fmla="*/ 17 h 35"/>
                <a:gd name="T56" fmla="*/ 762 w 1665"/>
                <a:gd name="T57" fmla="*/ 17 h 35"/>
                <a:gd name="T58" fmla="*/ 791 w 1665"/>
                <a:gd name="T59" fmla="*/ 17 h 35"/>
                <a:gd name="T60" fmla="*/ 815 w 1665"/>
                <a:gd name="T61" fmla="*/ 23 h 35"/>
                <a:gd name="T62" fmla="*/ 838 w 1665"/>
                <a:gd name="T63" fmla="*/ 17 h 35"/>
                <a:gd name="T64" fmla="*/ 862 w 1665"/>
                <a:gd name="T65" fmla="*/ 23 h 35"/>
                <a:gd name="T66" fmla="*/ 885 w 1665"/>
                <a:gd name="T67" fmla="*/ 17 h 35"/>
                <a:gd name="T68" fmla="*/ 909 w 1665"/>
                <a:gd name="T69" fmla="*/ 17 h 35"/>
                <a:gd name="T70" fmla="*/ 926 w 1665"/>
                <a:gd name="T71" fmla="*/ 12 h 35"/>
                <a:gd name="T72" fmla="*/ 961 w 1665"/>
                <a:gd name="T73" fmla="*/ 12 h 35"/>
                <a:gd name="T74" fmla="*/ 997 w 1665"/>
                <a:gd name="T75" fmla="*/ 17 h 35"/>
                <a:gd name="T76" fmla="*/ 1014 w 1665"/>
                <a:gd name="T77" fmla="*/ 17 h 35"/>
                <a:gd name="T78" fmla="*/ 1032 w 1665"/>
                <a:gd name="T79" fmla="*/ 29 h 35"/>
                <a:gd name="T80" fmla="*/ 1067 w 1665"/>
                <a:gd name="T81" fmla="*/ 23 h 35"/>
                <a:gd name="T82" fmla="*/ 1090 w 1665"/>
                <a:gd name="T83" fmla="*/ 17 h 35"/>
                <a:gd name="T84" fmla="*/ 1108 w 1665"/>
                <a:gd name="T85" fmla="*/ 17 h 35"/>
                <a:gd name="T86" fmla="*/ 1131 w 1665"/>
                <a:gd name="T87" fmla="*/ 23 h 35"/>
                <a:gd name="T88" fmla="*/ 1155 w 1665"/>
                <a:gd name="T89" fmla="*/ 17 h 35"/>
                <a:gd name="T90" fmla="*/ 1184 w 1665"/>
                <a:gd name="T91" fmla="*/ 17 h 35"/>
                <a:gd name="T92" fmla="*/ 1213 w 1665"/>
                <a:gd name="T93" fmla="*/ 6 h 35"/>
                <a:gd name="T94" fmla="*/ 1249 w 1665"/>
                <a:gd name="T95" fmla="*/ 12 h 35"/>
                <a:gd name="T96" fmla="*/ 1272 w 1665"/>
                <a:gd name="T97" fmla="*/ 17 h 35"/>
                <a:gd name="T98" fmla="*/ 1301 w 1665"/>
                <a:gd name="T99" fmla="*/ 35 h 35"/>
                <a:gd name="T100" fmla="*/ 1325 w 1665"/>
                <a:gd name="T101" fmla="*/ 29 h 35"/>
                <a:gd name="T102" fmla="*/ 1348 w 1665"/>
                <a:gd name="T103" fmla="*/ 23 h 35"/>
                <a:gd name="T104" fmla="*/ 1378 w 1665"/>
                <a:gd name="T105" fmla="*/ 35 h 35"/>
                <a:gd name="T106" fmla="*/ 1401 w 1665"/>
                <a:gd name="T107" fmla="*/ 29 h 35"/>
                <a:gd name="T108" fmla="*/ 1425 w 1665"/>
                <a:gd name="T109" fmla="*/ 35 h 35"/>
                <a:gd name="T110" fmla="*/ 1448 w 1665"/>
                <a:gd name="T111" fmla="*/ 29 h 35"/>
                <a:gd name="T112" fmla="*/ 1483 w 1665"/>
                <a:gd name="T113" fmla="*/ 23 h 35"/>
                <a:gd name="T114" fmla="*/ 1513 w 1665"/>
                <a:gd name="T115" fmla="*/ 29 h 35"/>
                <a:gd name="T116" fmla="*/ 1542 w 1665"/>
                <a:gd name="T117" fmla="*/ 29 h 35"/>
                <a:gd name="T118" fmla="*/ 1565 w 1665"/>
                <a:gd name="T119" fmla="*/ 23 h 35"/>
                <a:gd name="T120" fmla="*/ 1595 w 1665"/>
                <a:gd name="T121" fmla="*/ 23 h 35"/>
                <a:gd name="T122" fmla="*/ 1624 w 1665"/>
                <a:gd name="T123" fmla="*/ 17 h 35"/>
                <a:gd name="T124" fmla="*/ 1653 w 1665"/>
                <a:gd name="T125"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5" h="35">
                  <a:moveTo>
                    <a:pt x="0" y="17"/>
                  </a:moveTo>
                  <a:lnTo>
                    <a:pt x="6" y="17"/>
                  </a:lnTo>
                  <a:lnTo>
                    <a:pt x="6" y="12"/>
                  </a:lnTo>
                  <a:lnTo>
                    <a:pt x="6" y="17"/>
                  </a:lnTo>
                  <a:lnTo>
                    <a:pt x="6" y="23"/>
                  </a:lnTo>
                  <a:lnTo>
                    <a:pt x="11" y="23"/>
                  </a:lnTo>
                  <a:lnTo>
                    <a:pt x="11" y="17"/>
                  </a:lnTo>
                  <a:lnTo>
                    <a:pt x="17" y="17"/>
                  </a:lnTo>
                  <a:lnTo>
                    <a:pt x="23" y="17"/>
                  </a:lnTo>
                  <a:lnTo>
                    <a:pt x="23" y="12"/>
                  </a:lnTo>
                  <a:lnTo>
                    <a:pt x="29" y="17"/>
                  </a:lnTo>
                  <a:lnTo>
                    <a:pt x="29" y="23"/>
                  </a:lnTo>
                  <a:lnTo>
                    <a:pt x="29" y="17"/>
                  </a:lnTo>
                  <a:lnTo>
                    <a:pt x="35" y="17"/>
                  </a:lnTo>
                  <a:lnTo>
                    <a:pt x="35" y="23"/>
                  </a:lnTo>
                  <a:lnTo>
                    <a:pt x="35" y="17"/>
                  </a:lnTo>
                  <a:lnTo>
                    <a:pt x="35" y="23"/>
                  </a:lnTo>
                  <a:lnTo>
                    <a:pt x="41" y="23"/>
                  </a:lnTo>
                  <a:lnTo>
                    <a:pt x="41" y="17"/>
                  </a:lnTo>
                  <a:lnTo>
                    <a:pt x="41" y="23"/>
                  </a:lnTo>
                  <a:lnTo>
                    <a:pt x="41" y="17"/>
                  </a:lnTo>
                  <a:lnTo>
                    <a:pt x="47" y="17"/>
                  </a:lnTo>
                  <a:lnTo>
                    <a:pt x="47" y="12"/>
                  </a:lnTo>
                  <a:lnTo>
                    <a:pt x="47" y="17"/>
                  </a:lnTo>
                  <a:lnTo>
                    <a:pt x="52" y="17"/>
                  </a:lnTo>
                  <a:lnTo>
                    <a:pt x="52" y="12"/>
                  </a:lnTo>
                  <a:lnTo>
                    <a:pt x="58" y="12"/>
                  </a:lnTo>
                  <a:lnTo>
                    <a:pt x="58" y="17"/>
                  </a:lnTo>
                  <a:lnTo>
                    <a:pt x="58" y="23"/>
                  </a:lnTo>
                  <a:lnTo>
                    <a:pt x="58" y="17"/>
                  </a:lnTo>
                  <a:lnTo>
                    <a:pt x="58" y="23"/>
                  </a:lnTo>
                  <a:lnTo>
                    <a:pt x="58" y="17"/>
                  </a:lnTo>
                  <a:lnTo>
                    <a:pt x="64" y="17"/>
                  </a:lnTo>
                  <a:lnTo>
                    <a:pt x="64" y="12"/>
                  </a:lnTo>
                  <a:lnTo>
                    <a:pt x="64" y="17"/>
                  </a:lnTo>
                  <a:lnTo>
                    <a:pt x="70" y="17"/>
                  </a:lnTo>
                  <a:lnTo>
                    <a:pt x="70" y="23"/>
                  </a:lnTo>
                  <a:lnTo>
                    <a:pt x="76" y="23"/>
                  </a:lnTo>
                  <a:lnTo>
                    <a:pt x="76" y="17"/>
                  </a:lnTo>
                  <a:lnTo>
                    <a:pt x="82" y="17"/>
                  </a:lnTo>
                  <a:lnTo>
                    <a:pt x="88" y="17"/>
                  </a:lnTo>
                  <a:lnTo>
                    <a:pt x="93" y="17"/>
                  </a:lnTo>
                  <a:lnTo>
                    <a:pt x="99" y="17"/>
                  </a:lnTo>
                  <a:lnTo>
                    <a:pt x="99" y="23"/>
                  </a:lnTo>
                  <a:lnTo>
                    <a:pt x="105" y="23"/>
                  </a:lnTo>
                  <a:lnTo>
                    <a:pt x="105" y="17"/>
                  </a:lnTo>
                  <a:lnTo>
                    <a:pt x="111" y="17"/>
                  </a:lnTo>
                  <a:lnTo>
                    <a:pt x="111" y="12"/>
                  </a:lnTo>
                  <a:lnTo>
                    <a:pt x="117" y="12"/>
                  </a:lnTo>
                  <a:lnTo>
                    <a:pt x="117" y="17"/>
                  </a:lnTo>
                  <a:lnTo>
                    <a:pt x="117" y="23"/>
                  </a:lnTo>
                  <a:lnTo>
                    <a:pt x="123" y="23"/>
                  </a:lnTo>
                  <a:lnTo>
                    <a:pt x="123" y="17"/>
                  </a:lnTo>
                  <a:lnTo>
                    <a:pt x="129" y="17"/>
                  </a:lnTo>
                  <a:lnTo>
                    <a:pt x="129" y="23"/>
                  </a:lnTo>
                  <a:lnTo>
                    <a:pt x="129" y="17"/>
                  </a:lnTo>
                  <a:lnTo>
                    <a:pt x="135" y="17"/>
                  </a:lnTo>
                  <a:lnTo>
                    <a:pt x="135" y="23"/>
                  </a:lnTo>
                  <a:lnTo>
                    <a:pt x="140" y="23"/>
                  </a:lnTo>
                  <a:lnTo>
                    <a:pt x="140" y="17"/>
                  </a:lnTo>
                  <a:lnTo>
                    <a:pt x="146" y="17"/>
                  </a:lnTo>
                  <a:lnTo>
                    <a:pt x="146" y="12"/>
                  </a:lnTo>
                  <a:lnTo>
                    <a:pt x="146" y="17"/>
                  </a:lnTo>
                  <a:lnTo>
                    <a:pt x="152" y="17"/>
                  </a:lnTo>
                  <a:lnTo>
                    <a:pt x="158" y="17"/>
                  </a:lnTo>
                  <a:lnTo>
                    <a:pt x="158" y="23"/>
                  </a:lnTo>
                  <a:lnTo>
                    <a:pt x="158" y="17"/>
                  </a:lnTo>
                  <a:lnTo>
                    <a:pt x="164" y="17"/>
                  </a:lnTo>
                  <a:lnTo>
                    <a:pt x="170" y="17"/>
                  </a:lnTo>
                  <a:lnTo>
                    <a:pt x="170" y="12"/>
                  </a:lnTo>
                  <a:lnTo>
                    <a:pt x="170" y="17"/>
                  </a:lnTo>
                  <a:lnTo>
                    <a:pt x="176" y="17"/>
                  </a:lnTo>
                  <a:lnTo>
                    <a:pt x="176" y="12"/>
                  </a:lnTo>
                  <a:lnTo>
                    <a:pt x="181" y="12"/>
                  </a:lnTo>
                  <a:lnTo>
                    <a:pt x="187" y="12"/>
                  </a:lnTo>
                  <a:lnTo>
                    <a:pt x="187" y="17"/>
                  </a:lnTo>
                  <a:lnTo>
                    <a:pt x="193" y="17"/>
                  </a:lnTo>
                  <a:lnTo>
                    <a:pt x="193" y="12"/>
                  </a:lnTo>
                  <a:lnTo>
                    <a:pt x="193" y="17"/>
                  </a:lnTo>
                  <a:lnTo>
                    <a:pt x="199" y="12"/>
                  </a:lnTo>
                  <a:lnTo>
                    <a:pt x="199" y="17"/>
                  </a:lnTo>
                  <a:lnTo>
                    <a:pt x="199" y="23"/>
                  </a:lnTo>
                  <a:lnTo>
                    <a:pt x="199" y="17"/>
                  </a:lnTo>
                  <a:lnTo>
                    <a:pt x="205" y="17"/>
                  </a:lnTo>
                  <a:lnTo>
                    <a:pt x="211" y="17"/>
                  </a:lnTo>
                  <a:lnTo>
                    <a:pt x="211" y="12"/>
                  </a:lnTo>
                  <a:lnTo>
                    <a:pt x="217" y="12"/>
                  </a:lnTo>
                  <a:lnTo>
                    <a:pt x="217" y="17"/>
                  </a:lnTo>
                  <a:lnTo>
                    <a:pt x="222" y="17"/>
                  </a:lnTo>
                  <a:lnTo>
                    <a:pt x="222" y="12"/>
                  </a:lnTo>
                  <a:lnTo>
                    <a:pt x="222" y="17"/>
                  </a:lnTo>
                  <a:lnTo>
                    <a:pt x="228" y="17"/>
                  </a:lnTo>
                  <a:lnTo>
                    <a:pt x="228" y="23"/>
                  </a:lnTo>
                  <a:lnTo>
                    <a:pt x="234" y="23"/>
                  </a:lnTo>
                  <a:lnTo>
                    <a:pt x="234" y="17"/>
                  </a:lnTo>
                  <a:lnTo>
                    <a:pt x="240" y="17"/>
                  </a:lnTo>
                  <a:lnTo>
                    <a:pt x="240" y="12"/>
                  </a:lnTo>
                  <a:lnTo>
                    <a:pt x="240" y="17"/>
                  </a:lnTo>
                  <a:lnTo>
                    <a:pt x="246" y="17"/>
                  </a:lnTo>
                  <a:lnTo>
                    <a:pt x="246" y="23"/>
                  </a:lnTo>
                  <a:lnTo>
                    <a:pt x="252" y="23"/>
                  </a:lnTo>
                  <a:lnTo>
                    <a:pt x="252" y="17"/>
                  </a:lnTo>
                  <a:lnTo>
                    <a:pt x="258" y="17"/>
                  </a:lnTo>
                  <a:lnTo>
                    <a:pt x="258" y="23"/>
                  </a:lnTo>
                  <a:lnTo>
                    <a:pt x="258" y="17"/>
                  </a:lnTo>
                  <a:lnTo>
                    <a:pt x="258" y="12"/>
                  </a:lnTo>
                  <a:lnTo>
                    <a:pt x="264" y="12"/>
                  </a:lnTo>
                  <a:lnTo>
                    <a:pt x="264" y="17"/>
                  </a:lnTo>
                  <a:lnTo>
                    <a:pt x="264" y="12"/>
                  </a:lnTo>
                  <a:lnTo>
                    <a:pt x="269" y="12"/>
                  </a:lnTo>
                  <a:lnTo>
                    <a:pt x="269" y="17"/>
                  </a:lnTo>
                  <a:lnTo>
                    <a:pt x="275" y="17"/>
                  </a:lnTo>
                  <a:lnTo>
                    <a:pt x="275" y="12"/>
                  </a:lnTo>
                  <a:lnTo>
                    <a:pt x="275" y="17"/>
                  </a:lnTo>
                  <a:lnTo>
                    <a:pt x="281" y="17"/>
                  </a:lnTo>
                  <a:lnTo>
                    <a:pt x="281" y="12"/>
                  </a:lnTo>
                  <a:lnTo>
                    <a:pt x="281" y="6"/>
                  </a:lnTo>
                  <a:lnTo>
                    <a:pt x="281" y="0"/>
                  </a:lnTo>
                  <a:lnTo>
                    <a:pt x="281" y="6"/>
                  </a:lnTo>
                  <a:lnTo>
                    <a:pt x="287" y="6"/>
                  </a:lnTo>
                  <a:lnTo>
                    <a:pt x="287" y="12"/>
                  </a:lnTo>
                  <a:lnTo>
                    <a:pt x="287" y="17"/>
                  </a:lnTo>
                  <a:lnTo>
                    <a:pt x="293" y="17"/>
                  </a:lnTo>
                  <a:lnTo>
                    <a:pt x="293" y="12"/>
                  </a:lnTo>
                  <a:lnTo>
                    <a:pt x="293" y="17"/>
                  </a:lnTo>
                  <a:lnTo>
                    <a:pt x="293" y="12"/>
                  </a:lnTo>
                  <a:lnTo>
                    <a:pt x="299" y="12"/>
                  </a:lnTo>
                  <a:lnTo>
                    <a:pt x="299" y="6"/>
                  </a:lnTo>
                  <a:lnTo>
                    <a:pt x="299" y="12"/>
                  </a:lnTo>
                  <a:lnTo>
                    <a:pt x="305" y="12"/>
                  </a:lnTo>
                  <a:lnTo>
                    <a:pt x="305" y="17"/>
                  </a:lnTo>
                  <a:lnTo>
                    <a:pt x="310" y="17"/>
                  </a:lnTo>
                  <a:lnTo>
                    <a:pt x="310" y="12"/>
                  </a:lnTo>
                  <a:lnTo>
                    <a:pt x="310" y="6"/>
                  </a:lnTo>
                  <a:lnTo>
                    <a:pt x="316" y="6"/>
                  </a:lnTo>
                  <a:lnTo>
                    <a:pt x="316" y="12"/>
                  </a:lnTo>
                  <a:lnTo>
                    <a:pt x="322" y="12"/>
                  </a:lnTo>
                  <a:lnTo>
                    <a:pt x="322" y="17"/>
                  </a:lnTo>
                  <a:lnTo>
                    <a:pt x="328" y="17"/>
                  </a:lnTo>
                  <a:lnTo>
                    <a:pt x="328" y="12"/>
                  </a:lnTo>
                  <a:lnTo>
                    <a:pt x="334" y="12"/>
                  </a:lnTo>
                  <a:lnTo>
                    <a:pt x="334" y="17"/>
                  </a:lnTo>
                  <a:lnTo>
                    <a:pt x="340" y="17"/>
                  </a:lnTo>
                  <a:lnTo>
                    <a:pt x="340" y="12"/>
                  </a:lnTo>
                  <a:lnTo>
                    <a:pt x="346" y="12"/>
                  </a:lnTo>
                  <a:lnTo>
                    <a:pt x="346" y="17"/>
                  </a:lnTo>
                  <a:lnTo>
                    <a:pt x="351" y="17"/>
                  </a:lnTo>
                  <a:lnTo>
                    <a:pt x="357" y="17"/>
                  </a:lnTo>
                  <a:lnTo>
                    <a:pt x="363" y="12"/>
                  </a:lnTo>
                  <a:lnTo>
                    <a:pt x="363" y="17"/>
                  </a:lnTo>
                  <a:lnTo>
                    <a:pt x="369" y="17"/>
                  </a:lnTo>
                  <a:lnTo>
                    <a:pt x="369" y="12"/>
                  </a:lnTo>
                  <a:lnTo>
                    <a:pt x="369" y="17"/>
                  </a:lnTo>
                  <a:lnTo>
                    <a:pt x="375" y="17"/>
                  </a:lnTo>
                  <a:lnTo>
                    <a:pt x="375" y="12"/>
                  </a:lnTo>
                  <a:lnTo>
                    <a:pt x="381" y="12"/>
                  </a:lnTo>
                  <a:lnTo>
                    <a:pt x="381" y="17"/>
                  </a:lnTo>
                  <a:lnTo>
                    <a:pt x="381" y="12"/>
                  </a:lnTo>
                  <a:lnTo>
                    <a:pt x="381" y="17"/>
                  </a:lnTo>
                  <a:lnTo>
                    <a:pt x="387" y="17"/>
                  </a:lnTo>
                  <a:lnTo>
                    <a:pt x="387" y="12"/>
                  </a:lnTo>
                  <a:lnTo>
                    <a:pt x="393" y="12"/>
                  </a:lnTo>
                  <a:lnTo>
                    <a:pt x="393" y="6"/>
                  </a:lnTo>
                  <a:lnTo>
                    <a:pt x="393" y="12"/>
                  </a:lnTo>
                  <a:lnTo>
                    <a:pt x="398" y="12"/>
                  </a:lnTo>
                  <a:lnTo>
                    <a:pt x="398" y="17"/>
                  </a:lnTo>
                  <a:lnTo>
                    <a:pt x="398" y="12"/>
                  </a:lnTo>
                  <a:lnTo>
                    <a:pt x="404" y="12"/>
                  </a:lnTo>
                  <a:lnTo>
                    <a:pt x="404" y="6"/>
                  </a:lnTo>
                  <a:lnTo>
                    <a:pt x="404" y="12"/>
                  </a:lnTo>
                  <a:lnTo>
                    <a:pt x="404" y="6"/>
                  </a:lnTo>
                  <a:lnTo>
                    <a:pt x="404" y="12"/>
                  </a:lnTo>
                  <a:lnTo>
                    <a:pt x="410" y="12"/>
                  </a:lnTo>
                  <a:lnTo>
                    <a:pt x="410" y="6"/>
                  </a:lnTo>
                  <a:lnTo>
                    <a:pt x="410" y="12"/>
                  </a:lnTo>
                  <a:lnTo>
                    <a:pt x="410" y="17"/>
                  </a:lnTo>
                  <a:lnTo>
                    <a:pt x="416" y="17"/>
                  </a:lnTo>
                  <a:lnTo>
                    <a:pt x="416" y="12"/>
                  </a:lnTo>
                  <a:lnTo>
                    <a:pt x="422" y="12"/>
                  </a:lnTo>
                  <a:lnTo>
                    <a:pt x="422" y="17"/>
                  </a:lnTo>
                  <a:lnTo>
                    <a:pt x="428" y="17"/>
                  </a:lnTo>
                  <a:lnTo>
                    <a:pt x="428" y="12"/>
                  </a:lnTo>
                  <a:lnTo>
                    <a:pt x="428" y="17"/>
                  </a:lnTo>
                  <a:lnTo>
                    <a:pt x="434" y="17"/>
                  </a:lnTo>
                  <a:lnTo>
                    <a:pt x="434" y="23"/>
                  </a:lnTo>
                  <a:lnTo>
                    <a:pt x="434" y="17"/>
                  </a:lnTo>
                  <a:lnTo>
                    <a:pt x="439" y="17"/>
                  </a:lnTo>
                  <a:lnTo>
                    <a:pt x="439" y="12"/>
                  </a:lnTo>
                  <a:lnTo>
                    <a:pt x="439" y="17"/>
                  </a:lnTo>
                  <a:lnTo>
                    <a:pt x="445" y="17"/>
                  </a:lnTo>
                  <a:lnTo>
                    <a:pt x="451" y="17"/>
                  </a:lnTo>
                  <a:lnTo>
                    <a:pt x="457" y="17"/>
                  </a:lnTo>
                  <a:lnTo>
                    <a:pt x="457" y="12"/>
                  </a:lnTo>
                  <a:lnTo>
                    <a:pt x="463" y="12"/>
                  </a:lnTo>
                  <a:lnTo>
                    <a:pt x="463" y="6"/>
                  </a:lnTo>
                  <a:lnTo>
                    <a:pt x="463" y="12"/>
                  </a:lnTo>
                  <a:lnTo>
                    <a:pt x="469" y="12"/>
                  </a:lnTo>
                  <a:lnTo>
                    <a:pt x="469" y="17"/>
                  </a:lnTo>
                  <a:lnTo>
                    <a:pt x="475" y="17"/>
                  </a:lnTo>
                  <a:lnTo>
                    <a:pt x="475" y="23"/>
                  </a:lnTo>
                  <a:lnTo>
                    <a:pt x="475" y="17"/>
                  </a:lnTo>
                  <a:lnTo>
                    <a:pt x="480" y="17"/>
                  </a:lnTo>
                  <a:lnTo>
                    <a:pt x="486" y="17"/>
                  </a:lnTo>
                  <a:lnTo>
                    <a:pt x="492" y="17"/>
                  </a:lnTo>
                  <a:lnTo>
                    <a:pt x="492" y="12"/>
                  </a:lnTo>
                  <a:lnTo>
                    <a:pt x="498" y="12"/>
                  </a:lnTo>
                  <a:lnTo>
                    <a:pt x="498" y="17"/>
                  </a:lnTo>
                  <a:lnTo>
                    <a:pt x="498" y="12"/>
                  </a:lnTo>
                  <a:lnTo>
                    <a:pt x="504" y="12"/>
                  </a:lnTo>
                  <a:lnTo>
                    <a:pt x="504" y="17"/>
                  </a:lnTo>
                  <a:lnTo>
                    <a:pt x="510" y="17"/>
                  </a:lnTo>
                  <a:lnTo>
                    <a:pt x="510" y="23"/>
                  </a:lnTo>
                  <a:lnTo>
                    <a:pt x="510" y="17"/>
                  </a:lnTo>
                  <a:lnTo>
                    <a:pt x="516" y="17"/>
                  </a:lnTo>
                  <a:lnTo>
                    <a:pt x="516" y="12"/>
                  </a:lnTo>
                  <a:lnTo>
                    <a:pt x="516" y="17"/>
                  </a:lnTo>
                  <a:lnTo>
                    <a:pt x="522" y="17"/>
                  </a:lnTo>
                  <a:lnTo>
                    <a:pt x="527" y="17"/>
                  </a:lnTo>
                  <a:lnTo>
                    <a:pt x="527" y="12"/>
                  </a:lnTo>
                  <a:lnTo>
                    <a:pt x="527" y="6"/>
                  </a:lnTo>
                  <a:lnTo>
                    <a:pt x="527" y="12"/>
                  </a:lnTo>
                  <a:lnTo>
                    <a:pt x="533" y="12"/>
                  </a:lnTo>
                  <a:lnTo>
                    <a:pt x="533" y="17"/>
                  </a:lnTo>
                  <a:lnTo>
                    <a:pt x="539" y="23"/>
                  </a:lnTo>
                  <a:lnTo>
                    <a:pt x="539" y="17"/>
                  </a:lnTo>
                  <a:lnTo>
                    <a:pt x="545" y="17"/>
                  </a:lnTo>
                  <a:lnTo>
                    <a:pt x="545" y="23"/>
                  </a:lnTo>
                  <a:lnTo>
                    <a:pt x="545" y="17"/>
                  </a:lnTo>
                  <a:lnTo>
                    <a:pt x="551" y="17"/>
                  </a:lnTo>
                  <a:lnTo>
                    <a:pt x="551" y="12"/>
                  </a:lnTo>
                  <a:lnTo>
                    <a:pt x="551" y="17"/>
                  </a:lnTo>
                  <a:lnTo>
                    <a:pt x="557" y="17"/>
                  </a:lnTo>
                  <a:lnTo>
                    <a:pt x="557" y="12"/>
                  </a:lnTo>
                  <a:lnTo>
                    <a:pt x="557" y="6"/>
                  </a:lnTo>
                  <a:lnTo>
                    <a:pt x="557" y="12"/>
                  </a:lnTo>
                  <a:lnTo>
                    <a:pt x="563" y="12"/>
                  </a:lnTo>
                  <a:lnTo>
                    <a:pt x="563" y="17"/>
                  </a:lnTo>
                  <a:lnTo>
                    <a:pt x="568" y="17"/>
                  </a:lnTo>
                  <a:lnTo>
                    <a:pt x="568" y="12"/>
                  </a:lnTo>
                  <a:lnTo>
                    <a:pt x="574" y="17"/>
                  </a:lnTo>
                  <a:lnTo>
                    <a:pt x="580" y="12"/>
                  </a:lnTo>
                  <a:lnTo>
                    <a:pt x="580" y="17"/>
                  </a:lnTo>
                  <a:lnTo>
                    <a:pt x="580" y="12"/>
                  </a:lnTo>
                  <a:lnTo>
                    <a:pt x="586" y="17"/>
                  </a:lnTo>
                  <a:lnTo>
                    <a:pt x="592" y="17"/>
                  </a:lnTo>
                  <a:lnTo>
                    <a:pt x="592" y="23"/>
                  </a:lnTo>
                  <a:lnTo>
                    <a:pt x="592" y="29"/>
                  </a:lnTo>
                  <a:lnTo>
                    <a:pt x="592" y="23"/>
                  </a:lnTo>
                  <a:lnTo>
                    <a:pt x="592" y="17"/>
                  </a:lnTo>
                  <a:lnTo>
                    <a:pt x="598" y="17"/>
                  </a:lnTo>
                  <a:lnTo>
                    <a:pt x="598" y="23"/>
                  </a:lnTo>
                  <a:lnTo>
                    <a:pt x="598" y="17"/>
                  </a:lnTo>
                  <a:lnTo>
                    <a:pt x="604" y="17"/>
                  </a:lnTo>
                  <a:lnTo>
                    <a:pt x="609" y="23"/>
                  </a:lnTo>
                  <a:lnTo>
                    <a:pt x="609" y="17"/>
                  </a:lnTo>
                  <a:lnTo>
                    <a:pt x="609" y="23"/>
                  </a:lnTo>
                  <a:lnTo>
                    <a:pt x="615" y="23"/>
                  </a:lnTo>
                  <a:lnTo>
                    <a:pt x="615" y="17"/>
                  </a:lnTo>
                  <a:lnTo>
                    <a:pt x="621" y="17"/>
                  </a:lnTo>
                  <a:lnTo>
                    <a:pt x="627" y="17"/>
                  </a:lnTo>
                  <a:lnTo>
                    <a:pt x="633" y="23"/>
                  </a:lnTo>
                  <a:lnTo>
                    <a:pt x="633" y="17"/>
                  </a:lnTo>
                  <a:lnTo>
                    <a:pt x="639" y="17"/>
                  </a:lnTo>
                  <a:lnTo>
                    <a:pt x="639" y="23"/>
                  </a:lnTo>
                  <a:lnTo>
                    <a:pt x="645" y="23"/>
                  </a:lnTo>
                  <a:lnTo>
                    <a:pt x="645" y="29"/>
                  </a:lnTo>
                  <a:lnTo>
                    <a:pt x="645" y="23"/>
                  </a:lnTo>
                  <a:lnTo>
                    <a:pt x="645" y="17"/>
                  </a:lnTo>
                  <a:lnTo>
                    <a:pt x="645" y="23"/>
                  </a:lnTo>
                  <a:lnTo>
                    <a:pt x="651" y="23"/>
                  </a:lnTo>
                  <a:lnTo>
                    <a:pt x="651" y="17"/>
                  </a:lnTo>
                  <a:lnTo>
                    <a:pt x="656" y="17"/>
                  </a:lnTo>
                  <a:lnTo>
                    <a:pt x="656" y="23"/>
                  </a:lnTo>
                  <a:lnTo>
                    <a:pt x="656" y="17"/>
                  </a:lnTo>
                  <a:lnTo>
                    <a:pt x="662" y="17"/>
                  </a:lnTo>
                  <a:lnTo>
                    <a:pt x="662" y="23"/>
                  </a:lnTo>
                  <a:lnTo>
                    <a:pt x="668" y="23"/>
                  </a:lnTo>
                  <a:lnTo>
                    <a:pt x="668" y="17"/>
                  </a:lnTo>
                  <a:lnTo>
                    <a:pt x="668" y="23"/>
                  </a:lnTo>
                  <a:lnTo>
                    <a:pt x="668" y="17"/>
                  </a:lnTo>
                  <a:lnTo>
                    <a:pt x="668" y="23"/>
                  </a:lnTo>
                  <a:lnTo>
                    <a:pt x="668" y="17"/>
                  </a:lnTo>
                  <a:lnTo>
                    <a:pt x="674" y="17"/>
                  </a:lnTo>
                  <a:lnTo>
                    <a:pt x="674" y="12"/>
                  </a:lnTo>
                  <a:lnTo>
                    <a:pt x="674" y="17"/>
                  </a:lnTo>
                  <a:lnTo>
                    <a:pt x="680" y="17"/>
                  </a:lnTo>
                  <a:lnTo>
                    <a:pt x="680" y="23"/>
                  </a:lnTo>
                  <a:lnTo>
                    <a:pt x="686" y="23"/>
                  </a:lnTo>
                  <a:lnTo>
                    <a:pt x="692" y="29"/>
                  </a:lnTo>
                  <a:lnTo>
                    <a:pt x="692" y="23"/>
                  </a:lnTo>
                  <a:lnTo>
                    <a:pt x="692" y="17"/>
                  </a:lnTo>
                  <a:lnTo>
                    <a:pt x="697" y="17"/>
                  </a:lnTo>
                  <a:lnTo>
                    <a:pt x="697" y="23"/>
                  </a:lnTo>
                  <a:lnTo>
                    <a:pt x="703" y="23"/>
                  </a:lnTo>
                  <a:lnTo>
                    <a:pt x="703" y="29"/>
                  </a:lnTo>
                  <a:lnTo>
                    <a:pt x="709" y="29"/>
                  </a:lnTo>
                  <a:lnTo>
                    <a:pt x="709" y="23"/>
                  </a:lnTo>
                  <a:lnTo>
                    <a:pt x="709" y="17"/>
                  </a:lnTo>
                  <a:lnTo>
                    <a:pt x="715" y="17"/>
                  </a:lnTo>
                  <a:lnTo>
                    <a:pt x="715" y="12"/>
                  </a:lnTo>
                  <a:lnTo>
                    <a:pt x="715" y="17"/>
                  </a:lnTo>
                  <a:lnTo>
                    <a:pt x="715" y="12"/>
                  </a:lnTo>
                  <a:lnTo>
                    <a:pt x="715" y="17"/>
                  </a:lnTo>
                  <a:lnTo>
                    <a:pt x="721" y="17"/>
                  </a:lnTo>
                  <a:lnTo>
                    <a:pt x="721" y="23"/>
                  </a:lnTo>
                  <a:lnTo>
                    <a:pt x="727" y="23"/>
                  </a:lnTo>
                  <a:lnTo>
                    <a:pt x="727" y="17"/>
                  </a:lnTo>
                  <a:lnTo>
                    <a:pt x="733" y="17"/>
                  </a:lnTo>
                  <a:lnTo>
                    <a:pt x="733" y="23"/>
                  </a:lnTo>
                  <a:lnTo>
                    <a:pt x="733" y="17"/>
                  </a:lnTo>
                  <a:lnTo>
                    <a:pt x="739" y="17"/>
                  </a:lnTo>
                  <a:lnTo>
                    <a:pt x="744" y="17"/>
                  </a:lnTo>
                  <a:lnTo>
                    <a:pt x="744" y="23"/>
                  </a:lnTo>
                  <a:lnTo>
                    <a:pt x="744" y="29"/>
                  </a:lnTo>
                  <a:lnTo>
                    <a:pt x="750" y="29"/>
                  </a:lnTo>
                  <a:lnTo>
                    <a:pt x="750" y="23"/>
                  </a:lnTo>
                  <a:lnTo>
                    <a:pt x="756" y="23"/>
                  </a:lnTo>
                  <a:lnTo>
                    <a:pt x="756" y="17"/>
                  </a:lnTo>
                  <a:lnTo>
                    <a:pt x="762" y="17"/>
                  </a:lnTo>
                  <a:lnTo>
                    <a:pt x="762" y="23"/>
                  </a:lnTo>
                  <a:lnTo>
                    <a:pt x="762" y="17"/>
                  </a:lnTo>
                  <a:lnTo>
                    <a:pt x="768" y="17"/>
                  </a:lnTo>
                  <a:lnTo>
                    <a:pt x="768" y="23"/>
                  </a:lnTo>
                  <a:lnTo>
                    <a:pt x="768" y="17"/>
                  </a:lnTo>
                  <a:lnTo>
                    <a:pt x="774" y="17"/>
                  </a:lnTo>
                  <a:lnTo>
                    <a:pt x="780" y="17"/>
                  </a:lnTo>
                  <a:lnTo>
                    <a:pt x="780" y="23"/>
                  </a:lnTo>
                  <a:lnTo>
                    <a:pt x="780" y="17"/>
                  </a:lnTo>
                  <a:lnTo>
                    <a:pt x="785" y="17"/>
                  </a:lnTo>
                  <a:lnTo>
                    <a:pt x="791" y="17"/>
                  </a:lnTo>
                  <a:lnTo>
                    <a:pt x="791" y="23"/>
                  </a:lnTo>
                  <a:lnTo>
                    <a:pt x="791" y="17"/>
                  </a:lnTo>
                  <a:lnTo>
                    <a:pt x="797" y="17"/>
                  </a:lnTo>
                  <a:lnTo>
                    <a:pt x="797" y="23"/>
                  </a:lnTo>
                  <a:lnTo>
                    <a:pt x="803" y="23"/>
                  </a:lnTo>
                  <a:lnTo>
                    <a:pt x="809" y="23"/>
                  </a:lnTo>
                  <a:lnTo>
                    <a:pt x="809" y="17"/>
                  </a:lnTo>
                  <a:lnTo>
                    <a:pt x="809" y="23"/>
                  </a:lnTo>
                  <a:lnTo>
                    <a:pt x="809" y="17"/>
                  </a:lnTo>
                  <a:lnTo>
                    <a:pt x="815" y="17"/>
                  </a:lnTo>
                  <a:lnTo>
                    <a:pt x="815" y="23"/>
                  </a:lnTo>
                  <a:lnTo>
                    <a:pt x="815" y="17"/>
                  </a:lnTo>
                  <a:lnTo>
                    <a:pt x="821" y="17"/>
                  </a:lnTo>
                  <a:lnTo>
                    <a:pt x="821" y="12"/>
                  </a:lnTo>
                  <a:lnTo>
                    <a:pt x="821" y="17"/>
                  </a:lnTo>
                  <a:lnTo>
                    <a:pt x="826" y="17"/>
                  </a:lnTo>
                  <a:lnTo>
                    <a:pt x="826" y="23"/>
                  </a:lnTo>
                  <a:lnTo>
                    <a:pt x="826" y="17"/>
                  </a:lnTo>
                  <a:lnTo>
                    <a:pt x="826" y="23"/>
                  </a:lnTo>
                  <a:lnTo>
                    <a:pt x="832" y="23"/>
                  </a:lnTo>
                  <a:lnTo>
                    <a:pt x="832" y="17"/>
                  </a:lnTo>
                  <a:lnTo>
                    <a:pt x="838" y="17"/>
                  </a:lnTo>
                  <a:lnTo>
                    <a:pt x="838" y="23"/>
                  </a:lnTo>
                  <a:lnTo>
                    <a:pt x="844" y="23"/>
                  </a:lnTo>
                  <a:lnTo>
                    <a:pt x="850" y="23"/>
                  </a:lnTo>
                  <a:lnTo>
                    <a:pt x="850" y="29"/>
                  </a:lnTo>
                  <a:lnTo>
                    <a:pt x="850" y="23"/>
                  </a:lnTo>
                  <a:lnTo>
                    <a:pt x="856" y="23"/>
                  </a:lnTo>
                  <a:lnTo>
                    <a:pt x="856" y="17"/>
                  </a:lnTo>
                  <a:lnTo>
                    <a:pt x="856" y="23"/>
                  </a:lnTo>
                  <a:lnTo>
                    <a:pt x="862" y="23"/>
                  </a:lnTo>
                  <a:lnTo>
                    <a:pt x="862" y="29"/>
                  </a:lnTo>
                  <a:lnTo>
                    <a:pt x="862" y="23"/>
                  </a:lnTo>
                  <a:lnTo>
                    <a:pt x="868" y="23"/>
                  </a:lnTo>
                  <a:lnTo>
                    <a:pt x="868" y="17"/>
                  </a:lnTo>
                  <a:lnTo>
                    <a:pt x="868" y="23"/>
                  </a:lnTo>
                  <a:lnTo>
                    <a:pt x="873" y="23"/>
                  </a:lnTo>
                  <a:lnTo>
                    <a:pt x="873" y="17"/>
                  </a:lnTo>
                  <a:lnTo>
                    <a:pt x="879" y="17"/>
                  </a:lnTo>
                  <a:lnTo>
                    <a:pt x="879" y="23"/>
                  </a:lnTo>
                  <a:lnTo>
                    <a:pt x="885" y="23"/>
                  </a:lnTo>
                  <a:lnTo>
                    <a:pt x="885" y="17"/>
                  </a:lnTo>
                  <a:lnTo>
                    <a:pt x="885" y="23"/>
                  </a:lnTo>
                  <a:lnTo>
                    <a:pt x="885" y="17"/>
                  </a:lnTo>
                  <a:lnTo>
                    <a:pt x="891" y="23"/>
                  </a:lnTo>
                  <a:lnTo>
                    <a:pt x="891" y="17"/>
                  </a:lnTo>
                  <a:lnTo>
                    <a:pt x="897" y="17"/>
                  </a:lnTo>
                  <a:lnTo>
                    <a:pt x="897" y="23"/>
                  </a:lnTo>
                  <a:lnTo>
                    <a:pt x="897" y="17"/>
                  </a:lnTo>
                  <a:lnTo>
                    <a:pt x="903" y="17"/>
                  </a:lnTo>
                  <a:lnTo>
                    <a:pt x="903" y="12"/>
                  </a:lnTo>
                  <a:lnTo>
                    <a:pt x="903" y="17"/>
                  </a:lnTo>
                  <a:lnTo>
                    <a:pt x="903" y="23"/>
                  </a:lnTo>
                  <a:lnTo>
                    <a:pt x="909" y="23"/>
                  </a:lnTo>
                  <a:lnTo>
                    <a:pt x="909" y="17"/>
                  </a:lnTo>
                  <a:lnTo>
                    <a:pt x="909" y="23"/>
                  </a:lnTo>
                  <a:lnTo>
                    <a:pt x="914" y="17"/>
                  </a:lnTo>
                  <a:lnTo>
                    <a:pt x="914" y="23"/>
                  </a:lnTo>
                  <a:lnTo>
                    <a:pt x="914" y="17"/>
                  </a:lnTo>
                  <a:lnTo>
                    <a:pt x="914" y="23"/>
                  </a:lnTo>
                  <a:lnTo>
                    <a:pt x="920" y="23"/>
                  </a:lnTo>
                  <a:lnTo>
                    <a:pt x="920" y="17"/>
                  </a:lnTo>
                  <a:lnTo>
                    <a:pt x="920" y="12"/>
                  </a:lnTo>
                  <a:lnTo>
                    <a:pt x="920" y="17"/>
                  </a:lnTo>
                  <a:lnTo>
                    <a:pt x="926" y="17"/>
                  </a:lnTo>
                  <a:lnTo>
                    <a:pt x="926" y="12"/>
                  </a:lnTo>
                  <a:lnTo>
                    <a:pt x="932" y="17"/>
                  </a:lnTo>
                  <a:lnTo>
                    <a:pt x="932" y="23"/>
                  </a:lnTo>
                  <a:lnTo>
                    <a:pt x="938" y="23"/>
                  </a:lnTo>
                  <a:lnTo>
                    <a:pt x="944" y="23"/>
                  </a:lnTo>
                  <a:lnTo>
                    <a:pt x="950" y="23"/>
                  </a:lnTo>
                  <a:lnTo>
                    <a:pt x="950" y="17"/>
                  </a:lnTo>
                  <a:lnTo>
                    <a:pt x="955" y="17"/>
                  </a:lnTo>
                  <a:lnTo>
                    <a:pt x="955" y="23"/>
                  </a:lnTo>
                  <a:lnTo>
                    <a:pt x="955" y="17"/>
                  </a:lnTo>
                  <a:lnTo>
                    <a:pt x="961" y="17"/>
                  </a:lnTo>
                  <a:lnTo>
                    <a:pt x="961" y="12"/>
                  </a:lnTo>
                  <a:lnTo>
                    <a:pt x="961" y="17"/>
                  </a:lnTo>
                  <a:lnTo>
                    <a:pt x="967" y="17"/>
                  </a:lnTo>
                  <a:lnTo>
                    <a:pt x="967" y="23"/>
                  </a:lnTo>
                  <a:lnTo>
                    <a:pt x="973" y="23"/>
                  </a:lnTo>
                  <a:lnTo>
                    <a:pt x="979" y="23"/>
                  </a:lnTo>
                  <a:lnTo>
                    <a:pt x="985" y="17"/>
                  </a:lnTo>
                  <a:lnTo>
                    <a:pt x="985" y="23"/>
                  </a:lnTo>
                  <a:lnTo>
                    <a:pt x="985" y="29"/>
                  </a:lnTo>
                  <a:lnTo>
                    <a:pt x="991" y="29"/>
                  </a:lnTo>
                  <a:lnTo>
                    <a:pt x="991" y="23"/>
                  </a:lnTo>
                  <a:lnTo>
                    <a:pt x="997" y="17"/>
                  </a:lnTo>
                  <a:lnTo>
                    <a:pt x="997" y="23"/>
                  </a:lnTo>
                  <a:lnTo>
                    <a:pt x="997" y="17"/>
                  </a:lnTo>
                  <a:lnTo>
                    <a:pt x="1002" y="17"/>
                  </a:lnTo>
                  <a:lnTo>
                    <a:pt x="1002" y="23"/>
                  </a:lnTo>
                  <a:lnTo>
                    <a:pt x="1002" y="29"/>
                  </a:lnTo>
                  <a:lnTo>
                    <a:pt x="1002" y="23"/>
                  </a:lnTo>
                  <a:lnTo>
                    <a:pt x="1008" y="23"/>
                  </a:lnTo>
                  <a:lnTo>
                    <a:pt x="1008" y="17"/>
                  </a:lnTo>
                  <a:lnTo>
                    <a:pt x="1014" y="17"/>
                  </a:lnTo>
                  <a:lnTo>
                    <a:pt x="1014" y="23"/>
                  </a:lnTo>
                  <a:lnTo>
                    <a:pt x="1014" y="17"/>
                  </a:lnTo>
                  <a:lnTo>
                    <a:pt x="1014" y="23"/>
                  </a:lnTo>
                  <a:lnTo>
                    <a:pt x="1020" y="23"/>
                  </a:lnTo>
                  <a:lnTo>
                    <a:pt x="1020" y="17"/>
                  </a:lnTo>
                  <a:lnTo>
                    <a:pt x="1020" y="23"/>
                  </a:lnTo>
                  <a:lnTo>
                    <a:pt x="1026" y="23"/>
                  </a:lnTo>
                  <a:lnTo>
                    <a:pt x="1026" y="17"/>
                  </a:lnTo>
                  <a:lnTo>
                    <a:pt x="1026" y="23"/>
                  </a:lnTo>
                  <a:lnTo>
                    <a:pt x="1032" y="23"/>
                  </a:lnTo>
                  <a:lnTo>
                    <a:pt x="1032" y="17"/>
                  </a:lnTo>
                  <a:lnTo>
                    <a:pt x="1032" y="23"/>
                  </a:lnTo>
                  <a:lnTo>
                    <a:pt x="1032" y="29"/>
                  </a:lnTo>
                  <a:lnTo>
                    <a:pt x="1032" y="23"/>
                  </a:lnTo>
                  <a:lnTo>
                    <a:pt x="1038" y="23"/>
                  </a:lnTo>
                  <a:lnTo>
                    <a:pt x="1038" y="17"/>
                  </a:lnTo>
                  <a:lnTo>
                    <a:pt x="1043" y="17"/>
                  </a:lnTo>
                  <a:lnTo>
                    <a:pt x="1049" y="17"/>
                  </a:lnTo>
                  <a:lnTo>
                    <a:pt x="1049" y="23"/>
                  </a:lnTo>
                  <a:lnTo>
                    <a:pt x="1055" y="23"/>
                  </a:lnTo>
                  <a:lnTo>
                    <a:pt x="1055" y="17"/>
                  </a:lnTo>
                  <a:lnTo>
                    <a:pt x="1061" y="17"/>
                  </a:lnTo>
                  <a:lnTo>
                    <a:pt x="1067" y="17"/>
                  </a:lnTo>
                  <a:lnTo>
                    <a:pt x="1067" y="23"/>
                  </a:lnTo>
                  <a:lnTo>
                    <a:pt x="1067" y="17"/>
                  </a:lnTo>
                  <a:lnTo>
                    <a:pt x="1073" y="17"/>
                  </a:lnTo>
                  <a:lnTo>
                    <a:pt x="1073" y="12"/>
                  </a:lnTo>
                  <a:lnTo>
                    <a:pt x="1079" y="12"/>
                  </a:lnTo>
                  <a:lnTo>
                    <a:pt x="1079" y="17"/>
                  </a:lnTo>
                  <a:lnTo>
                    <a:pt x="1079" y="23"/>
                  </a:lnTo>
                  <a:lnTo>
                    <a:pt x="1084" y="23"/>
                  </a:lnTo>
                  <a:lnTo>
                    <a:pt x="1084" y="17"/>
                  </a:lnTo>
                  <a:lnTo>
                    <a:pt x="1084" y="12"/>
                  </a:lnTo>
                  <a:lnTo>
                    <a:pt x="1090" y="12"/>
                  </a:lnTo>
                  <a:lnTo>
                    <a:pt x="1090" y="17"/>
                  </a:lnTo>
                  <a:lnTo>
                    <a:pt x="1090" y="12"/>
                  </a:lnTo>
                  <a:lnTo>
                    <a:pt x="1090" y="17"/>
                  </a:lnTo>
                  <a:lnTo>
                    <a:pt x="1096" y="17"/>
                  </a:lnTo>
                  <a:lnTo>
                    <a:pt x="1096" y="23"/>
                  </a:lnTo>
                  <a:lnTo>
                    <a:pt x="1102" y="23"/>
                  </a:lnTo>
                  <a:lnTo>
                    <a:pt x="1102" y="17"/>
                  </a:lnTo>
                  <a:lnTo>
                    <a:pt x="1102" y="12"/>
                  </a:lnTo>
                  <a:lnTo>
                    <a:pt x="1102" y="17"/>
                  </a:lnTo>
                  <a:lnTo>
                    <a:pt x="1102" y="12"/>
                  </a:lnTo>
                  <a:lnTo>
                    <a:pt x="1108" y="12"/>
                  </a:lnTo>
                  <a:lnTo>
                    <a:pt x="1108" y="17"/>
                  </a:lnTo>
                  <a:lnTo>
                    <a:pt x="1108" y="12"/>
                  </a:lnTo>
                  <a:lnTo>
                    <a:pt x="1114" y="12"/>
                  </a:lnTo>
                  <a:lnTo>
                    <a:pt x="1114" y="17"/>
                  </a:lnTo>
                  <a:lnTo>
                    <a:pt x="1114" y="23"/>
                  </a:lnTo>
                  <a:lnTo>
                    <a:pt x="1120" y="23"/>
                  </a:lnTo>
                  <a:lnTo>
                    <a:pt x="1120" y="17"/>
                  </a:lnTo>
                  <a:lnTo>
                    <a:pt x="1126" y="17"/>
                  </a:lnTo>
                  <a:lnTo>
                    <a:pt x="1131" y="17"/>
                  </a:lnTo>
                  <a:lnTo>
                    <a:pt x="1131" y="12"/>
                  </a:lnTo>
                  <a:lnTo>
                    <a:pt x="1131" y="17"/>
                  </a:lnTo>
                  <a:lnTo>
                    <a:pt x="1131" y="23"/>
                  </a:lnTo>
                  <a:lnTo>
                    <a:pt x="1131" y="17"/>
                  </a:lnTo>
                  <a:lnTo>
                    <a:pt x="1131" y="23"/>
                  </a:lnTo>
                  <a:lnTo>
                    <a:pt x="1137" y="23"/>
                  </a:lnTo>
                  <a:lnTo>
                    <a:pt x="1137" y="17"/>
                  </a:lnTo>
                  <a:lnTo>
                    <a:pt x="1143" y="17"/>
                  </a:lnTo>
                  <a:lnTo>
                    <a:pt x="1143" y="12"/>
                  </a:lnTo>
                  <a:lnTo>
                    <a:pt x="1143" y="17"/>
                  </a:lnTo>
                  <a:lnTo>
                    <a:pt x="1149" y="17"/>
                  </a:lnTo>
                  <a:lnTo>
                    <a:pt x="1149" y="12"/>
                  </a:lnTo>
                  <a:lnTo>
                    <a:pt x="1155" y="12"/>
                  </a:lnTo>
                  <a:lnTo>
                    <a:pt x="1155" y="17"/>
                  </a:lnTo>
                  <a:lnTo>
                    <a:pt x="1161" y="17"/>
                  </a:lnTo>
                  <a:lnTo>
                    <a:pt x="1161" y="12"/>
                  </a:lnTo>
                  <a:lnTo>
                    <a:pt x="1161" y="17"/>
                  </a:lnTo>
                  <a:lnTo>
                    <a:pt x="1167" y="17"/>
                  </a:lnTo>
                  <a:lnTo>
                    <a:pt x="1172" y="17"/>
                  </a:lnTo>
                  <a:lnTo>
                    <a:pt x="1172" y="12"/>
                  </a:lnTo>
                  <a:lnTo>
                    <a:pt x="1178" y="12"/>
                  </a:lnTo>
                  <a:lnTo>
                    <a:pt x="1178" y="17"/>
                  </a:lnTo>
                  <a:lnTo>
                    <a:pt x="1184" y="17"/>
                  </a:lnTo>
                  <a:lnTo>
                    <a:pt x="1184" y="12"/>
                  </a:lnTo>
                  <a:lnTo>
                    <a:pt x="1184" y="17"/>
                  </a:lnTo>
                  <a:lnTo>
                    <a:pt x="1190" y="17"/>
                  </a:lnTo>
                  <a:lnTo>
                    <a:pt x="1190" y="12"/>
                  </a:lnTo>
                  <a:lnTo>
                    <a:pt x="1196" y="12"/>
                  </a:lnTo>
                  <a:lnTo>
                    <a:pt x="1202" y="12"/>
                  </a:lnTo>
                  <a:lnTo>
                    <a:pt x="1202" y="17"/>
                  </a:lnTo>
                  <a:lnTo>
                    <a:pt x="1208" y="17"/>
                  </a:lnTo>
                  <a:lnTo>
                    <a:pt x="1208" y="23"/>
                  </a:lnTo>
                  <a:lnTo>
                    <a:pt x="1208" y="17"/>
                  </a:lnTo>
                  <a:lnTo>
                    <a:pt x="1213" y="17"/>
                  </a:lnTo>
                  <a:lnTo>
                    <a:pt x="1213" y="12"/>
                  </a:lnTo>
                  <a:lnTo>
                    <a:pt x="1213" y="6"/>
                  </a:lnTo>
                  <a:lnTo>
                    <a:pt x="1219" y="12"/>
                  </a:lnTo>
                  <a:lnTo>
                    <a:pt x="1219" y="17"/>
                  </a:lnTo>
                  <a:lnTo>
                    <a:pt x="1219" y="23"/>
                  </a:lnTo>
                  <a:lnTo>
                    <a:pt x="1225" y="23"/>
                  </a:lnTo>
                  <a:lnTo>
                    <a:pt x="1225" y="17"/>
                  </a:lnTo>
                  <a:lnTo>
                    <a:pt x="1231" y="12"/>
                  </a:lnTo>
                  <a:lnTo>
                    <a:pt x="1237" y="12"/>
                  </a:lnTo>
                  <a:lnTo>
                    <a:pt x="1237" y="17"/>
                  </a:lnTo>
                  <a:lnTo>
                    <a:pt x="1243" y="12"/>
                  </a:lnTo>
                  <a:lnTo>
                    <a:pt x="1249" y="17"/>
                  </a:lnTo>
                  <a:lnTo>
                    <a:pt x="1249" y="12"/>
                  </a:lnTo>
                  <a:lnTo>
                    <a:pt x="1249" y="6"/>
                  </a:lnTo>
                  <a:lnTo>
                    <a:pt x="1255" y="6"/>
                  </a:lnTo>
                  <a:lnTo>
                    <a:pt x="1260" y="6"/>
                  </a:lnTo>
                  <a:lnTo>
                    <a:pt x="1260" y="12"/>
                  </a:lnTo>
                  <a:lnTo>
                    <a:pt x="1260" y="6"/>
                  </a:lnTo>
                  <a:lnTo>
                    <a:pt x="1266" y="6"/>
                  </a:lnTo>
                  <a:lnTo>
                    <a:pt x="1266" y="12"/>
                  </a:lnTo>
                  <a:lnTo>
                    <a:pt x="1272" y="12"/>
                  </a:lnTo>
                  <a:lnTo>
                    <a:pt x="1272" y="17"/>
                  </a:lnTo>
                  <a:lnTo>
                    <a:pt x="1272" y="23"/>
                  </a:lnTo>
                  <a:lnTo>
                    <a:pt x="1272" y="17"/>
                  </a:lnTo>
                  <a:lnTo>
                    <a:pt x="1278" y="17"/>
                  </a:lnTo>
                  <a:lnTo>
                    <a:pt x="1278" y="23"/>
                  </a:lnTo>
                  <a:lnTo>
                    <a:pt x="1284" y="23"/>
                  </a:lnTo>
                  <a:lnTo>
                    <a:pt x="1284" y="17"/>
                  </a:lnTo>
                  <a:lnTo>
                    <a:pt x="1284" y="23"/>
                  </a:lnTo>
                  <a:lnTo>
                    <a:pt x="1290" y="17"/>
                  </a:lnTo>
                  <a:lnTo>
                    <a:pt x="1290" y="23"/>
                  </a:lnTo>
                  <a:lnTo>
                    <a:pt x="1296" y="23"/>
                  </a:lnTo>
                  <a:lnTo>
                    <a:pt x="1296" y="29"/>
                  </a:lnTo>
                  <a:lnTo>
                    <a:pt x="1296" y="35"/>
                  </a:lnTo>
                  <a:lnTo>
                    <a:pt x="1301" y="35"/>
                  </a:lnTo>
                  <a:lnTo>
                    <a:pt x="1307" y="35"/>
                  </a:lnTo>
                  <a:lnTo>
                    <a:pt x="1307" y="29"/>
                  </a:lnTo>
                  <a:lnTo>
                    <a:pt x="1307" y="35"/>
                  </a:lnTo>
                  <a:lnTo>
                    <a:pt x="1313" y="35"/>
                  </a:lnTo>
                  <a:lnTo>
                    <a:pt x="1313" y="29"/>
                  </a:lnTo>
                  <a:lnTo>
                    <a:pt x="1313" y="23"/>
                  </a:lnTo>
                  <a:lnTo>
                    <a:pt x="1319" y="23"/>
                  </a:lnTo>
                  <a:lnTo>
                    <a:pt x="1319" y="17"/>
                  </a:lnTo>
                  <a:lnTo>
                    <a:pt x="1319" y="23"/>
                  </a:lnTo>
                  <a:lnTo>
                    <a:pt x="1319" y="29"/>
                  </a:lnTo>
                  <a:lnTo>
                    <a:pt x="1325" y="29"/>
                  </a:lnTo>
                  <a:lnTo>
                    <a:pt x="1325" y="23"/>
                  </a:lnTo>
                  <a:lnTo>
                    <a:pt x="1331" y="23"/>
                  </a:lnTo>
                  <a:lnTo>
                    <a:pt x="1331" y="29"/>
                  </a:lnTo>
                  <a:lnTo>
                    <a:pt x="1337" y="29"/>
                  </a:lnTo>
                  <a:lnTo>
                    <a:pt x="1337" y="23"/>
                  </a:lnTo>
                  <a:lnTo>
                    <a:pt x="1337" y="29"/>
                  </a:lnTo>
                  <a:lnTo>
                    <a:pt x="1342" y="29"/>
                  </a:lnTo>
                  <a:lnTo>
                    <a:pt x="1342" y="23"/>
                  </a:lnTo>
                  <a:lnTo>
                    <a:pt x="1348" y="23"/>
                  </a:lnTo>
                  <a:lnTo>
                    <a:pt x="1348" y="29"/>
                  </a:lnTo>
                  <a:lnTo>
                    <a:pt x="1348" y="23"/>
                  </a:lnTo>
                  <a:lnTo>
                    <a:pt x="1354" y="23"/>
                  </a:lnTo>
                  <a:lnTo>
                    <a:pt x="1360" y="23"/>
                  </a:lnTo>
                  <a:lnTo>
                    <a:pt x="1360" y="29"/>
                  </a:lnTo>
                  <a:lnTo>
                    <a:pt x="1360" y="23"/>
                  </a:lnTo>
                  <a:lnTo>
                    <a:pt x="1360" y="29"/>
                  </a:lnTo>
                  <a:lnTo>
                    <a:pt x="1366" y="29"/>
                  </a:lnTo>
                  <a:lnTo>
                    <a:pt x="1366" y="23"/>
                  </a:lnTo>
                  <a:lnTo>
                    <a:pt x="1366" y="29"/>
                  </a:lnTo>
                  <a:lnTo>
                    <a:pt x="1372" y="29"/>
                  </a:lnTo>
                  <a:lnTo>
                    <a:pt x="1372" y="35"/>
                  </a:lnTo>
                  <a:lnTo>
                    <a:pt x="1378" y="35"/>
                  </a:lnTo>
                  <a:lnTo>
                    <a:pt x="1378" y="29"/>
                  </a:lnTo>
                  <a:lnTo>
                    <a:pt x="1384" y="29"/>
                  </a:lnTo>
                  <a:lnTo>
                    <a:pt x="1384" y="23"/>
                  </a:lnTo>
                  <a:lnTo>
                    <a:pt x="1389" y="23"/>
                  </a:lnTo>
                  <a:lnTo>
                    <a:pt x="1389" y="29"/>
                  </a:lnTo>
                  <a:lnTo>
                    <a:pt x="1389" y="23"/>
                  </a:lnTo>
                  <a:lnTo>
                    <a:pt x="1395" y="23"/>
                  </a:lnTo>
                  <a:lnTo>
                    <a:pt x="1395" y="29"/>
                  </a:lnTo>
                  <a:lnTo>
                    <a:pt x="1401" y="29"/>
                  </a:lnTo>
                  <a:lnTo>
                    <a:pt x="1401" y="35"/>
                  </a:lnTo>
                  <a:lnTo>
                    <a:pt x="1401" y="29"/>
                  </a:lnTo>
                  <a:lnTo>
                    <a:pt x="1407" y="29"/>
                  </a:lnTo>
                  <a:lnTo>
                    <a:pt x="1407" y="23"/>
                  </a:lnTo>
                  <a:lnTo>
                    <a:pt x="1413" y="23"/>
                  </a:lnTo>
                  <a:lnTo>
                    <a:pt x="1413" y="29"/>
                  </a:lnTo>
                  <a:lnTo>
                    <a:pt x="1413" y="23"/>
                  </a:lnTo>
                  <a:lnTo>
                    <a:pt x="1413" y="29"/>
                  </a:lnTo>
                  <a:lnTo>
                    <a:pt x="1419" y="29"/>
                  </a:lnTo>
                  <a:lnTo>
                    <a:pt x="1419" y="35"/>
                  </a:lnTo>
                  <a:lnTo>
                    <a:pt x="1425" y="35"/>
                  </a:lnTo>
                  <a:lnTo>
                    <a:pt x="1425" y="29"/>
                  </a:lnTo>
                  <a:lnTo>
                    <a:pt x="1425" y="35"/>
                  </a:lnTo>
                  <a:lnTo>
                    <a:pt x="1430" y="35"/>
                  </a:lnTo>
                  <a:lnTo>
                    <a:pt x="1430" y="29"/>
                  </a:lnTo>
                  <a:lnTo>
                    <a:pt x="1430" y="23"/>
                  </a:lnTo>
                  <a:lnTo>
                    <a:pt x="1430" y="29"/>
                  </a:lnTo>
                  <a:lnTo>
                    <a:pt x="1436" y="29"/>
                  </a:lnTo>
                  <a:lnTo>
                    <a:pt x="1442" y="29"/>
                  </a:lnTo>
                  <a:lnTo>
                    <a:pt x="1442" y="35"/>
                  </a:lnTo>
                  <a:lnTo>
                    <a:pt x="1442" y="29"/>
                  </a:lnTo>
                  <a:lnTo>
                    <a:pt x="1442" y="23"/>
                  </a:lnTo>
                  <a:lnTo>
                    <a:pt x="1448" y="23"/>
                  </a:lnTo>
                  <a:lnTo>
                    <a:pt x="1448" y="29"/>
                  </a:lnTo>
                  <a:lnTo>
                    <a:pt x="1454" y="29"/>
                  </a:lnTo>
                  <a:lnTo>
                    <a:pt x="1460" y="29"/>
                  </a:lnTo>
                  <a:lnTo>
                    <a:pt x="1460" y="35"/>
                  </a:lnTo>
                  <a:lnTo>
                    <a:pt x="1460" y="29"/>
                  </a:lnTo>
                  <a:lnTo>
                    <a:pt x="1466" y="29"/>
                  </a:lnTo>
                  <a:lnTo>
                    <a:pt x="1466" y="23"/>
                  </a:lnTo>
                  <a:lnTo>
                    <a:pt x="1471" y="23"/>
                  </a:lnTo>
                  <a:lnTo>
                    <a:pt x="1471" y="17"/>
                  </a:lnTo>
                  <a:lnTo>
                    <a:pt x="1477" y="17"/>
                  </a:lnTo>
                  <a:lnTo>
                    <a:pt x="1477" y="23"/>
                  </a:lnTo>
                  <a:lnTo>
                    <a:pt x="1483" y="23"/>
                  </a:lnTo>
                  <a:lnTo>
                    <a:pt x="1483" y="29"/>
                  </a:lnTo>
                  <a:lnTo>
                    <a:pt x="1489" y="35"/>
                  </a:lnTo>
                  <a:lnTo>
                    <a:pt x="1489" y="29"/>
                  </a:lnTo>
                  <a:lnTo>
                    <a:pt x="1495" y="29"/>
                  </a:lnTo>
                  <a:lnTo>
                    <a:pt x="1495" y="35"/>
                  </a:lnTo>
                  <a:lnTo>
                    <a:pt x="1495" y="29"/>
                  </a:lnTo>
                  <a:lnTo>
                    <a:pt x="1501" y="29"/>
                  </a:lnTo>
                  <a:lnTo>
                    <a:pt x="1501" y="35"/>
                  </a:lnTo>
                  <a:lnTo>
                    <a:pt x="1507" y="35"/>
                  </a:lnTo>
                  <a:lnTo>
                    <a:pt x="1507" y="29"/>
                  </a:lnTo>
                  <a:lnTo>
                    <a:pt x="1513" y="29"/>
                  </a:lnTo>
                  <a:lnTo>
                    <a:pt x="1513" y="23"/>
                  </a:lnTo>
                  <a:lnTo>
                    <a:pt x="1513" y="29"/>
                  </a:lnTo>
                  <a:lnTo>
                    <a:pt x="1518" y="29"/>
                  </a:lnTo>
                  <a:lnTo>
                    <a:pt x="1524" y="29"/>
                  </a:lnTo>
                  <a:lnTo>
                    <a:pt x="1524" y="23"/>
                  </a:lnTo>
                  <a:lnTo>
                    <a:pt x="1530" y="23"/>
                  </a:lnTo>
                  <a:lnTo>
                    <a:pt x="1530" y="17"/>
                  </a:lnTo>
                  <a:lnTo>
                    <a:pt x="1536" y="17"/>
                  </a:lnTo>
                  <a:lnTo>
                    <a:pt x="1536" y="23"/>
                  </a:lnTo>
                  <a:lnTo>
                    <a:pt x="1536" y="29"/>
                  </a:lnTo>
                  <a:lnTo>
                    <a:pt x="1542" y="29"/>
                  </a:lnTo>
                  <a:lnTo>
                    <a:pt x="1542" y="23"/>
                  </a:lnTo>
                  <a:lnTo>
                    <a:pt x="1548" y="23"/>
                  </a:lnTo>
                  <a:lnTo>
                    <a:pt x="1554" y="23"/>
                  </a:lnTo>
                  <a:lnTo>
                    <a:pt x="1554" y="29"/>
                  </a:lnTo>
                  <a:lnTo>
                    <a:pt x="1554" y="23"/>
                  </a:lnTo>
                  <a:lnTo>
                    <a:pt x="1559" y="23"/>
                  </a:lnTo>
                  <a:lnTo>
                    <a:pt x="1559" y="29"/>
                  </a:lnTo>
                  <a:lnTo>
                    <a:pt x="1559" y="23"/>
                  </a:lnTo>
                  <a:lnTo>
                    <a:pt x="1565" y="23"/>
                  </a:lnTo>
                  <a:lnTo>
                    <a:pt x="1565" y="17"/>
                  </a:lnTo>
                  <a:lnTo>
                    <a:pt x="1565" y="23"/>
                  </a:lnTo>
                  <a:lnTo>
                    <a:pt x="1565" y="17"/>
                  </a:lnTo>
                  <a:lnTo>
                    <a:pt x="1571" y="17"/>
                  </a:lnTo>
                  <a:lnTo>
                    <a:pt x="1571" y="23"/>
                  </a:lnTo>
                  <a:lnTo>
                    <a:pt x="1577" y="23"/>
                  </a:lnTo>
                  <a:lnTo>
                    <a:pt x="1577" y="29"/>
                  </a:lnTo>
                  <a:lnTo>
                    <a:pt x="1577" y="23"/>
                  </a:lnTo>
                  <a:lnTo>
                    <a:pt x="1583" y="23"/>
                  </a:lnTo>
                  <a:lnTo>
                    <a:pt x="1589" y="23"/>
                  </a:lnTo>
                  <a:lnTo>
                    <a:pt x="1589" y="17"/>
                  </a:lnTo>
                  <a:lnTo>
                    <a:pt x="1589" y="23"/>
                  </a:lnTo>
                  <a:lnTo>
                    <a:pt x="1595" y="23"/>
                  </a:lnTo>
                  <a:lnTo>
                    <a:pt x="1600" y="23"/>
                  </a:lnTo>
                  <a:lnTo>
                    <a:pt x="1606" y="23"/>
                  </a:lnTo>
                  <a:lnTo>
                    <a:pt x="1606" y="29"/>
                  </a:lnTo>
                  <a:lnTo>
                    <a:pt x="1606" y="23"/>
                  </a:lnTo>
                  <a:lnTo>
                    <a:pt x="1612" y="23"/>
                  </a:lnTo>
                  <a:lnTo>
                    <a:pt x="1612" y="17"/>
                  </a:lnTo>
                  <a:lnTo>
                    <a:pt x="1612" y="23"/>
                  </a:lnTo>
                  <a:lnTo>
                    <a:pt x="1618" y="23"/>
                  </a:lnTo>
                  <a:lnTo>
                    <a:pt x="1618" y="29"/>
                  </a:lnTo>
                  <a:lnTo>
                    <a:pt x="1624" y="23"/>
                  </a:lnTo>
                  <a:lnTo>
                    <a:pt x="1624" y="17"/>
                  </a:lnTo>
                  <a:lnTo>
                    <a:pt x="1630" y="17"/>
                  </a:lnTo>
                  <a:lnTo>
                    <a:pt x="1630" y="23"/>
                  </a:lnTo>
                  <a:lnTo>
                    <a:pt x="1636" y="23"/>
                  </a:lnTo>
                  <a:lnTo>
                    <a:pt x="1636" y="29"/>
                  </a:lnTo>
                  <a:lnTo>
                    <a:pt x="1642" y="29"/>
                  </a:lnTo>
                  <a:lnTo>
                    <a:pt x="1642" y="23"/>
                  </a:lnTo>
                  <a:lnTo>
                    <a:pt x="1647" y="23"/>
                  </a:lnTo>
                  <a:lnTo>
                    <a:pt x="1647" y="29"/>
                  </a:lnTo>
                  <a:lnTo>
                    <a:pt x="1647" y="23"/>
                  </a:lnTo>
                  <a:lnTo>
                    <a:pt x="1653" y="29"/>
                  </a:lnTo>
                  <a:lnTo>
                    <a:pt x="1653" y="23"/>
                  </a:lnTo>
                  <a:lnTo>
                    <a:pt x="1659" y="23"/>
                  </a:lnTo>
                  <a:lnTo>
                    <a:pt x="1659" y="17"/>
                  </a:lnTo>
                  <a:lnTo>
                    <a:pt x="1659" y="12"/>
                  </a:lnTo>
                  <a:lnTo>
                    <a:pt x="1665" y="12"/>
                  </a:lnTo>
                  <a:lnTo>
                    <a:pt x="1665" y="17"/>
                  </a:lnTo>
                  <a:lnTo>
                    <a:pt x="1665" y="23"/>
                  </a:lnTo>
                  <a:lnTo>
                    <a:pt x="1665" y="29"/>
                  </a:lnTo>
                </a:path>
              </a:pathLst>
            </a:custGeom>
            <a:noFill/>
            <a:ln w="460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78"/>
            <p:cNvSpPr>
              <a:spLocks/>
            </p:cNvSpPr>
            <p:nvPr/>
          </p:nvSpPr>
          <p:spPr bwMode="auto">
            <a:xfrm>
              <a:off x="1724" y="1539"/>
              <a:ext cx="1489" cy="270"/>
            </a:xfrm>
            <a:custGeom>
              <a:avLst/>
              <a:gdLst>
                <a:gd name="T0" fmla="*/ 23 w 1489"/>
                <a:gd name="T1" fmla="*/ 170 h 270"/>
                <a:gd name="T2" fmla="*/ 53 w 1489"/>
                <a:gd name="T3" fmla="*/ 164 h 270"/>
                <a:gd name="T4" fmla="*/ 82 w 1489"/>
                <a:gd name="T5" fmla="*/ 153 h 270"/>
                <a:gd name="T6" fmla="*/ 94 w 1489"/>
                <a:gd name="T7" fmla="*/ 135 h 270"/>
                <a:gd name="T8" fmla="*/ 123 w 1489"/>
                <a:gd name="T9" fmla="*/ 135 h 270"/>
                <a:gd name="T10" fmla="*/ 152 w 1489"/>
                <a:gd name="T11" fmla="*/ 135 h 270"/>
                <a:gd name="T12" fmla="*/ 182 w 1489"/>
                <a:gd name="T13" fmla="*/ 147 h 270"/>
                <a:gd name="T14" fmla="*/ 211 w 1489"/>
                <a:gd name="T15" fmla="*/ 153 h 270"/>
                <a:gd name="T16" fmla="*/ 235 w 1489"/>
                <a:gd name="T17" fmla="*/ 159 h 270"/>
                <a:gd name="T18" fmla="*/ 258 w 1489"/>
                <a:gd name="T19" fmla="*/ 164 h 270"/>
                <a:gd name="T20" fmla="*/ 281 w 1489"/>
                <a:gd name="T21" fmla="*/ 170 h 270"/>
                <a:gd name="T22" fmla="*/ 305 w 1489"/>
                <a:gd name="T23" fmla="*/ 176 h 270"/>
                <a:gd name="T24" fmla="*/ 322 w 1489"/>
                <a:gd name="T25" fmla="*/ 194 h 270"/>
                <a:gd name="T26" fmla="*/ 340 w 1489"/>
                <a:gd name="T27" fmla="*/ 247 h 270"/>
                <a:gd name="T28" fmla="*/ 358 w 1489"/>
                <a:gd name="T29" fmla="*/ 241 h 270"/>
                <a:gd name="T30" fmla="*/ 369 w 1489"/>
                <a:gd name="T31" fmla="*/ 188 h 270"/>
                <a:gd name="T32" fmla="*/ 399 w 1489"/>
                <a:gd name="T33" fmla="*/ 170 h 270"/>
                <a:gd name="T34" fmla="*/ 428 w 1489"/>
                <a:gd name="T35" fmla="*/ 170 h 270"/>
                <a:gd name="T36" fmla="*/ 457 w 1489"/>
                <a:gd name="T37" fmla="*/ 159 h 270"/>
                <a:gd name="T38" fmla="*/ 475 w 1489"/>
                <a:gd name="T39" fmla="*/ 159 h 270"/>
                <a:gd name="T40" fmla="*/ 504 w 1489"/>
                <a:gd name="T41" fmla="*/ 159 h 270"/>
                <a:gd name="T42" fmla="*/ 534 w 1489"/>
                <a:gd name="T43" fmla="*/ 159 h 270"/>
                <a:gd name="T44" fmla="*/ 557 w 1489"/>
                <a:gd name="T45" fmla="*/ 164 h 270"/>
                <a:gd name="T46" fmla="*/ 580 w 1489"/>
                <a:gd name="T47" fmla="*/ 170 h 270"/>
                <a:gd name="T48" fmla="*/ 604 w 1489"/>
                <a:gd name="T49" fmla="*/ 164 h 270"/>
                <a:gd name="T50" fmla="*/ 627 w 1489"/>
                <a:gd name="T51" fmla="*/ 164 h 270"/>
                <a:gd name="T52" fmla="*/ 651 w 1489"/>
                <a:gd name="T53" fmla="*/ 170 h 270"/>
                <a:gd name="T54" fmla="*/ 668 w 1489"/>
                <a:gd name="T55" fmla="*/ 159 h 270"/>
                <a:gd name="T56" fmla="*/ 698 w 1489"/>
                <a:gd name="T57" fmla="*/ 164 h 270"/>
                <a:gd name="T58" fmla="*/ 721 w 1489"/>
                <a:gd name="T59" fmla="*/ 170 h 270"/>
                <a:gd name="T60" fmla="*/ 745 w 1489"/>
                <a:gd name="T61" fmla="*/ 164 h 270"/>
                <a:gd name="T62" fmla="*/ 768 w 1489"/>
                <a:gd name="T63" fmla="*/ 164 h 270"/>
                <a:gd name="T64" fmla="*/ 792 w 1489"/>
                <a:gd name="T65" fmla="*/ 170 h 270"/>
                <a:gd name="T66" fmla="*/ 815 w 1489"/>
                <a:gd name="T67" fmla="*/ 164 h 270"/>
                <a:gd name="T68" fmla="*/ 838 w 1489"/>
                <a:gd name="T69" fmla="*/ 159 h 270"/>
                <a:gd name="T70" fmla="*/ 868 w 1489"/>
                <a:gd name="T71" fmla="*/ 164 h 270"/>
                <a:gd name="T72" fmla="*/ 891 w 1489"/>
                <a:gd name="T73" fmla="*/ 159 h 270"/>
                <a:gd name="T74" fmla="*/ 909 w 1489"/>
                <a:gd name="T75" fmla="*/ 164 h 270"/>
                <a:gd name="T76" fmla="*/ 926 w 1489"/>
                <a:gd name="T77" fmla="*/ 159 h 270"/>
                <a:gd name="T78" fmla="*/ 956 w 1489"/>
                <a:gd name="T79" fmla="*/ 170 h 270"/>
                <a:gd name="T80" fmla="*/ 979 w 1489"/>
                <a:gd name="T81" fmla="*/ 164 h 270"/>
                <a:gd name="T82" fmla="*/ 1003 w 1489"/>
                <a:gd name="T83" fmla="*/ 159 h 270"/>
                <a:gd name="T84" fmla="*/ 1032 w 1489"/>
                <a:gd name="T85" fmla="*/ 170 h 270"/>
                <a:gd name="T86" fmla="*/ 1061 w 1489"/>
                <a:gd name="T87" fmla="*/ 159 h 270"/>
                <a:gd name="T88" fmla="*/ 1091 w 1489"/>
                <a:gd name="T89" fmla="*/ 159 h 270"/>
                <a:gd name="T90" fmla="*/ 1114 w 1489"/>
                <a:gd name="T91" fmla="*/ 153 h 270"/>
                <a:gd name="T92" fmla="*/ 1143 w 1489"/>
                <a:gd name="T93" fmla="*/ 164 h 270"/>
                <a:gd name="T94" fmla="*/ 1167 w 1489"/>
                <a:gd name="T95" fmla="*/ 159 h 270"/>
                <a:gd name="T96" fmla="*/ 1190 w 1489"/>
                <a:gd name="T97" fmla="*/ 153 h 270"/>
                <a:gd name="T98" fmla="*/ 1214 w 1489"/>
                <a:gd name="T99" fmla="*/ 153 h 270"/>
                <a:gd name="T100" fmla="*/ 1237 w 1489"/>
                <a:gd name="T101" fmla="*/ 153 h 270"/>
                <a:gd name="T102" fmla="*/ 1255 w 1489"/>
                <a:gd name="T103" fmla="*/ 164 h 270"/>
                <a:gd name="T104" fmla="*/ 1284 w 1489"/>
                <a:gd name="T105" fmla="*/ 153 h 270"/>
                <a:gd name="T106" fmla="*/ 1302 w 1489"/>
                <a:gd name="T107" fmla="*/ 153 h 270"/>
                <a:gd name="T108" fmla="*/ 1325 w 1489"/>
                <a:gd name="T109" fmla="*/ 159 h 270"/>
                <a:gd name="T110" fmla="*/ 1349 w 1489"/>
                <a:gd name="T111" fmla="*/ 153 h 270"/>
                <a:gd name="T112" fmla="*/ 1366 w 1489"/>
                <a:gd name="T113" fmla="*/ 141 h 270"/>
                <a:gd name="T114" fmla="*/ 1390 w 1489"/>
                <a:gd name="T115" fmla="*/ 118 h 270"/>
                <a:gd name="T116" fmla="*/ 1407 w 1489"/>
                <a:gd name="T117" fmla="*/ 71 h 270"/>
                <a:gd name="T118" fmla="*/ 1419 w 1489"/>
                <a:gd name="T119" fmla="*/ 18 h 270"/>
                <a:gd name="T120" fmla="*/ 1442 w 1489"/>
                <a:gd name="T121" fmla="*/ 24 h 270"/>
                <a:gd name="T122" fmla="*/ 1460 w 1489"/>
                <a:gd name="T123" fmla="*/ 71 h 270"/>
                <a:gd name="T124" fmla="*/ 1478 w 1489"/>
                <a:gd name="T125" fmla="*/ 12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9" h="270">
                  <a:moveTo>
                    <a:pt x="0" y="176"/>
                  </a:moveTo>
                  <a:lnTo>
                    <a:pt x="0" y="170"/>
                  </a:lnTo>
                  <a:lnTo>
                    <a:pt x="6" y="170"/>
                  </a:lnTo>
                  <a:lnTo>
                    <a:pt x="12" y="164"/>
                  </a:lnTo>
                  <a:lnTo>
                    <a:pt x="12" y="170"/>
                  </a:lnTo>
                  <a:lnTo>
                    <a:pt x="18" y="170"/>
                  </a:lnTo>
                  <a:lnTo>
                    <a:pt x="18" y="176"/>
                  </a:lnTo>
                  <a:lnTo>
                    <a:pt x="18" y="170"/>
                  </a:lnTo>
                  <a:lnTo>
                    <a:pt x="18" y="176"/>
                  </a:lnTo>
                  <a:lnTo>
                    <a:pt x="23" y="176"/>
                  </a:lnTo>
                  <a:lnTo>
                    <a:pt x="23" y="170"/>
                  </a:lnTo>
                  <a:lnTo>
                    <a:pt x="29" y="170"/>
                  </a:lnTo>
                  <a:lnTo>
                    <a:pt x="29" y="164"/>
                  </a:lnTo>
                  <a:lnTo>
                    <a:pt x="35" y="164"/>
                  </a:lnTo>
                  <a:lnTo>
                    <a:pt x="41" y="164"/>
                  </a:lnTo>
                  <a:lnTo>
                    <a:pt x="41" y="170"/>
                  </a:lnTo>
                  <a:lnTo>
                    <a:pt x="47" y="164"/>
                  </a:lnTo>
                  <a:lnTo>
                    <a:pt x="47" y="170"/>
                  </a:lnTo>
                  <a:lnTo>
                    <a:pt x="47" y="176"/>
                  </a:lnTo>
                  <a:lnTo>
                    <a:pt x="47" y="170"/>
                  </a:lnTo>
                  <a:lnTo>
                    <a:pt x="53" y="170"/>
                  </a:lnTo>
                  <a:lnTo>
                    <a:pt x="53" y="164"/>
                  </a:lnTo>
                  <a:lnTo>
                    <a:pt x="53" y="170"/>
                  </a:lnTo>
                  <a:lnTo>
                    <a:pt x="59" y="170"/>
                  </a:lnTo>
                  <a:lnTo>
                    <a:pt x="59" y="164"/>
                  </a:lnTo>
                  <a:lnTo>
                    <a:pt x="64" y="164"/>
                  </a:lnTo>
                  <a:lnTo>
                    <a:pt x="64" y="159"/>
                  </a:lnTo>
                  <a:lnTo>
                    <a:pt x="70" y="159"/>
                  </a:lnTo>
                  <a:lnTo>
                    <a:pt x="70" y="153"/>
                  </a:lnTo>
                  <a:lnTo>
                    <a:pt x="76" y="153"/>
                  </a:lnTo>
                  <a:lnTo>
                    <a:pt x="76" y="147"/>
                  </a:lnTo>
                  <a:lnTo>
                    <a:pt x="76" y="153"/>
                  </a:lnTo>
                  <a:lnTo>
                    <a:pt x="82" y="153"/>
                  </a:lnTo>
                  <a:lnTo>
                    <a:pt x="82" y="147"/>
                  </a:lnTo>
                  <a:lnTo>
                    <a:pt x="82" y="153"/>
                  </a:lnTo>
                  <a:lnTo>
                    <a:pt x="82" y="147"/>
                  </a:lnTo>
                  <a:lnTo>
                    <a:pt x="88" y="147"/>
                  </a:lnTo>
                  <a:lnTo>
                    <a:pt x="88" y="141"/>
                  </a:lnTo>
                  <a:lnTo>
                    <a:pt x="88" y="135"/>
                  </a:lnTo>
                  <a:lnTo>
                    <a:pt x="94" y="135"/>
                  </a:lnTo>
                  <a:lnTo>
                    <a:pt x="94" y="141"/>
                  </a:lnTo>
                  <a:lnTo>
                    <a:pt x="94" y="135"/>
                  </a:lnTo>
                  <a:lnTo>
                    <a:pt x="94" y="129"/>
                  </a:lnTo>
                  <a:lnTo>
                    <a:pt x="94" y="135"/>
                  </a:lnTo>
                  <a:lnTo>
                    <a:pt x="100" y="129"/>
                  </a:lnTo>
                  <a:lnTo>
                    <a:pt x="100" y="123"/>
                  </a:lnTo>
                  <a:lnTo>
                    <a:pt x="106" y="123"/>
                  </a:lnTo>
                  <a:lnTo>
                    <a:pt x="106" y="129"/>
                  </a:lnTo>
                  <a:lnTo>
                    <a:pt x="106" y="123"/>
                  </a:lnTo>
                  <a:lnTo>
                    <a:pt x="111" y="123"/>
                  </a:lnTo>
                  <a:lnTo>
                    <a:pt x="111" y="129"/>
                  </a:lnTo>
                  <a:lnTo>
                    <a:pt x="117" y="129"/>
                  </a:lnTo>
                  <a:lnTo>
                    <a:pt x="117" y="135"/>
                  </a:lnTo>
                  <a:lnTo>
                    <a:pt x="123" y="141"/>
                  </a:lnTo>
                  <a:lnTo>
                    <a:pt x="123" y="135"/>
                  </a:lnTo>
                  <a:lnTo>
                    <a:pt x="129" y="135"/>
                  </a:lnTo>
                  <a:lnTo>
                    <a:pt x="135" y="135"/>
                  </a:lnTo>
                  <a:lnTo>
                    <a:pt x="141" y="135"/>
                  </a:lnTo>
                  <a:lnTo>
                    <a:pt x="141" y="129"/>
                  </a:lnTo>
                  <a:lnTo>
                    <a:pt x="141" y="135"/>
                  </a:lnTo>
                  <a:lnTo>
                    <a:pt x="141" y="141"/>
                  </a:lnTo>
                  <a:lnTo>
                    <a:pt x="141" y="135"/>
                  </a:lnTo>
                  <a:lnTo>
                    <a:pt x="147" y="135"/>
                  </a:lnTo>
                  <a:lnTo>
                    <a:pt x="147" y="129"/>
                  </a:lnTo>
                  <a:lnTo>
                    <a:pt x="147" y="135"/>
                  </a:lnTo>
                  <a:lnTo>
                    <a:pt x="152" y="135"/>
                  </a:lnTo>
                  <a:lnTo>
                    <a:pt x="158" y="135"/>
                  </a:lnTo>
                  <a:lnTo>
                    <a:pt x="158" y="141"/>
                  </a:lnTo>
                  <a:lnTo>
                    <a:pt x="158" y="135"/>
                  </a:lnTo>
                  <a:lnTo>
                    <a:pt x="164" y="135"/>
                  </a:lnTo>
                  <a:lnTo>
                    <a:pt x="170" y="135"/>
                  </a:lnTo>
                  <a:lnTo>
                    <a:pt x="176" y="135"/>
                  </a:lnTo>
                  <a:lnTo>
                    <a:pt x="176" y="141"/>
                  </a:lnTo>
                  <a:lnTo>
                    <a:pt x="182" y="141"/>
                  </a:lnTo>
                  <a:lnTo>
                    <a:pt x="182" y="135"/>
                  </a:lnTo>
                  <a:lnTo>
                    <a:pt x="182" y="141"/>
                  </a:lnTo>
                  <a:lnTo>
                    <a:pt x="182" y="147"/>
                  </a:lnTo>
                  <a:lnTo>
                    <a:pt x="188" y="147"/>
                  </a:lnTo>
                  <a:lnTo>
                    <a:pt x="188" y="153"/>
                  </a:lnTo>
                  <a:lnTo>
                    <a:pt x="188" y="147"/>
                  </a:lnTo>
                  <a:lnTo>
                    <a:pt x="193" y="147"/>
                  </a:lnTo>
                  <a:lnTo>
                    <a:pt x="193" y="153"/>
                  </a:lnTo>
                  <a:lnTo>
                    <a:pt x="199" y="153"/>
                  </a:lnTo>
                  <a:lnTo>
                    <a:pt x="199" y="147"/>
                  </a:lnTo>
                  <a:lnTo>
                    <a:pt x="199" y="153"/>
                  </a:lnTo>
                  <a:lnTo>
                    <a:pt x="205" y="153"/>
                  </a:lnTo>
                  <a:lnTo>
                    <a:pt x="211" y="159"/>
                  </a:lnTo>
                  <a:lnTo>
                    <a:pt x="211" y="153"/>
                  </a:lnTo>
                  <a:lnTo>
                    <a:pt x="217" y="153"/>
                  </a:lnTo>
                  <a:lnTo>
                    <a:pt x="217" y="159"/>
                  </a:lnTo>
                  <a:lnTo>
                    <a:pt x="223" y="159"/>
                  </a:lnTo>
                  <a:lnTo>
                    <a:pt x="223" y="164"/>
                  </a:lnTo>
                  <a:lnTo>
                    <a:pt x="223" y="159"/>
                  </a:lnTo>
                  <a:lnTo>
                    <a:pt x="229" y="159"/>
                  </a:lnTo>
                  <a:lnTo>
                    <a:pt x="229" y="153"/>
                  </a:lnTo>
                  <a:lnTo>
                    <a:pt x="229" y="159"/>
                  </a:lnTo>
                  <a:lnTo>
                    <a:pt x="235" y="159"/>
                  </a:lnTo>
                  <a:lnTo>
                    <a:pt x="235" y="164"/>
                  </a:lnTo>
                  <a:lnTo>
                    <a:pt x="235" y="159"/>
                  </a:lnTo>
                  <a:lnTo>
                    <a:pt x="240" y="159"/>
                  </a:lnTo>
                  <a:lnTo>
                    <a:pt x="240" y="164"/>
                  </a:lnTo>
                  <a:lnTo>
                    <a:pt x="240" y="159"/>
                  </a:lnTo>
                  <a:lnTo>
                    <a:pt x="240" y="164"/>
                  </a:lnTo>
                  <a:lnTo>
                    <a:pt x="240" y="170"/>
                  </a:lnTo>
                  <a:lnTo>
                    <a:pt x="246" y="170"/>
                  </a:lnTo>
                  <a:lnTo>
                    <a:pt x="246" y="164"/>
                  </a:lnTo>
                  <a:lnTo>
                    <a:pt x="252" y="164"/>
                  </a:lnTo>
                  <a:lnTo>
                    <a:pt x="252" y="170"/>
                  </a:lnTo>
                  <a:lnTo>
                    <a:pt x="252" y="164"/>
                  </a:lnTo>
                  <a:lnTo>
                    <a:pt x="258" y="164"/>
                  </a:lnTo>
                  <a:lnTo>
                    <a:pt x="258" y="159"/>
                  </a:lnTo>
                  <a:lnTo>
                    <a:pt x="258" y="164"/>
                  </a:lnTo>
                  <a:lnTo>
                    <a:pt x="264" y="164"/>
                  </a:lnTo>
                  <a:lnTo>
                    <a:pt x="270" y="164"/>
                  </a:lnTo>
                  <a:lnTo>
                    <a:pt x="270" y="170"/>
                  </a:lnTo>
                  <a:lnTo>
                    <a:pt x="276" y="170"/>
                  </a:lnTo>
                  <a:lnTo>
                    <a:pt x="276" y="176"/>
                  </a:lnTo>
                  <a:lnTo>
                    <a:pt x="281" y="176"/>
                  </a:lnTo>
                  <a:lnTo>
                    <a:pt x="281" y="170"/>
                  </a:lnTo>
                  <a:lnTo>
                    <a:pt x="281" y="164"/>
                  </a:lnTo>
                  <a:lnTo>
                    <a:pt x="281" y="170"/>
                  </a:lnTo>
                  <a:lnTo>
                    <a:pt x="287" y="170"/>
                  </a:lnTo>
                  <a:lnTo>
                    <a:pt x="287" y="176"/>
                  </a:lnTo>
                  <a:lnTo>
                    <a:pt x="287" y="170"/>
                  </a:lnTo>
                  <a:lnTo>
                    <a:pt x="287" y="176"/>
                  </a:lnTo>
                  <a:lnTo>
                    <a:pt x="293" y="176"/>
                  </a:lnTo>
                  <a:lnTo>
                    <a:pt x="293" y="170"/>
                  </a:lnTo>
                  <a:lnTo>
                    <a:pt x="299" y="170"/>
                  </a:lnTo>
                  <a:lnTo>
                    <a:pt x="299" y="176"/>
                  </a:lnTo>
                  <a:lnTo>
                    <a:pt x="299" y="170"/>
                  </a:lnTo>
                  <a:lnTo>
                    <a:pt x="299" y="176"/>
                  </a:lnTo>
                  <a:lnTo>
                    <a:pt x="305" y="176"/>
                  </a:lnTo>
                  <a:lnTo>
                    <a:pt x="305" y="182"/>
                  </a:lnTo>
                  <a:lnTo>
                    <a:pt x="305" y="188"/>
                  </a:lnTo>
                  <a:lnTo>
                    <a:pt x="311" y="182"/>
                  </a:lnTo>
                  <a:lnTo>
                    <a:pt x="311" y="176"/>
                  </a:lnTo>
                  <a:lnTo>
                    <a:pt x="311" y="182"/>
                  </a:lnTo>
                  <a:lnTo>
                    <a:pt x="317" y="182"/>
                  </a:lnTo>
                  <a:lnTo>
                    <a:pt x="317" y="188"/>
                  </a:lnTo>
                  <a:lnTo>
                    <a:pt x="317" y="194"/>
                  </a:lnTo>
                  <a:lnTo>
                    <a:pt x="322" y="194"/>
                  </a:lnTo>
                  <a:lnTo>
                    <a:pt x="322" y="200"/>
                  </a:lnTo>
                  <a:lnTo>
                    <a:pt x="322" y="194"/>
                  </a:lnTo>
                  <a:lnTo>
                    <a:pt x="322" y="200"/>
                  </a:lnTo>
                  <a:lnTo>
                    <a:pt x="328" y="200"/>
                  </a:lnTo>
                  <a:lnTo>
                    <a:pt x="328" y="206"/>
                  </a:lnTo>
                  <a:lnTo>
                    <a:pt x="328" y="211"/>
                  </a:lnTo>
                  <a:lnTo>
                    <a:pt x="328" y="217"/>
                  </a:lnTo>
                  <a:lnTo>
                    <a:pt x="328" y="223"/>
                  </a:lnTo>
                  <a:lnTo>
                    <a:pt x="334" y="223"/>
                  </a:lnTo>
                  <a:lnTo>
                    <a:pt x="334" y="229"/>
                  </a:lnTo>
                  <a:lnTo>
                    <a:pt x="334" y="235"/>
                  </a:lnTo>
                  <a:lnTo>
                    <a:pt x="334" y="241"/>
                  </a:lnTo>
                  <a:lnTo>
                    <a:pt x="340" y="247"/>
                  </a:lnTo>
                  <a:lnTo>
                    <a:pt x="340" y="252"/>
                  </a:lnTo>
                  <a:lnTo>
                    <a:pt x="340" y="258"/>
                  </a:lnTo>
                  <a:lnTo>
                    <a:pt x="340" y="264"/>
                  </a:lnTo>
                  <a:lnTo>
                    <a:pt x="340" y="270"/>
                  </a:lnTo>
                  <a:lnTo>
                    <a:pt x="346" y="270"/>
                  </a:lnTo>
                  <a:lnTo>
                    <a:pt x="346" y="264"/>
                  </a:lnTo>
                  <a:lnTo>
                    <a:pt x="346" y="258"/>
                  </a:lnTo>
                  <a:lnTo>
                    <a:pt x="352" y="258"/>
                  </a:lnTo>
                  <a:lnTo>
                    <a:pt x="352" y="252"/>
                  </a:lnTo>
                  <a:lnTo>
                    <a:pt x="352" y="247"/>
                  </a:lnTo>
                  <a:lnTo>
                    <a:pt x="358" y="241"/>
                  </a:lnTo>
                  <a:lnTo>
                    <a:pt x="358" y="235"/>
                  </a:lnTo>
                  <a:lnTo>
                    <a:pt x="358" y="229"/>
                  </a:lnTo>
                  <a:lnTo>
                    <a:pt x="364" y="229"/>
                  </a:lnTo>
                  <a:lnTo>
                    <a:pt x="364" y="223"/>
                  </a:lnTo>
                  <a:lnTo>
                    <a:pt x="364" y="217"/>
                  </a:lnTo>
                  <a:lnTo>
                    <a:pt x="364" y="211"/>
                  </a:lnTo>
                  <a:lnTo>
                    <a:pt x="364" y="206"/>
                  </a:lnTo>
                  <a:lnTo>
                    <a:pt x="369" y="206"/>
                  </a:lnTo>
                  <a:lnTo>
                    <a:pt x="369" y="200"/>
                  </a:lnTo>
                  <a:lnTo>
                    <a:pt x="369" y="194"/>
                  </a:lnTo>
                  <a:lnTo>
                    <a:pt x="369" y="188"/>
                  </a:lnTo>
                  <a:lnTo>
                    <a:pt x="369" y="182"/>
                  </a:lnTo>
                  <a:lnTo>
                    <a:pt x="375" y="182"/>
                  </a:lnTo>
                  <a:lnTo>
                    <a:pt x="375" y="188"/>
                  </a:lnTo>
                  <a:lnTo>
                    <a:pt x="381" y="182"/>
                  </a:lnTo>
                  <a:lnTo>
                    <a:pt x="381" y="176"/>
                  </a:lnTo>
                  <a:lnTo>
                    <a:pt x="381" y="170"/>
                  </a:lnTo>
                  <a:lnTo>
                    <a:pt x="387" y="170"/>
                  </a:lnTo>
                  <a:lnTo>
                    <a:pt x="387" y="176"/>
                  </a:lnTo>
                  <a:lnTo>
                    <a:pt x="387" y="170"/>
                  </a:lnTo>
                  <a:lnTo>
                    <a:pt x="393" y="170"/>
                  </a:lnTo>
                  <a:lnTo>
                    <a:pt x="399" y="170"/>
                  </a:lnTo>
                  <a:lnTo>
                    <a:pt x="399" y="164"/>
                  </a:lnTo>
                  <a:lnTo>
                    <a:pt x="399" y="159"/>
                  </a:lnTo>
                  <a:lnTo>
                    <a:pt x="405" y="159"/>
                  </a:lnTo>
                  <a:lnTo>
                    <a:pt x="405" y="164"/>
                  </a:lnTo>
                  <a:lnTo>
                    <a:pt x="405" y="170"/>
                  </a:lnTo>
                  <a:lnTo>
                    <a:pt x="410" y="170"/>
                  </a:lnTo>
                  <a:lnTo>
                    <a:pt x="416" y="170"/>
                  </a:lnTo>
                  <a:lnTo>
                    <a:pt x="422" y="170"/>
                  </a:lnTo>
                  <a:lnTo>
                    <a:pt x="422" y="164"/>
                  </a:lnTo>
                  <a:lnTo>
                    <a:pt x="428" y="164"/>
                  </a:lnTo>
                  <a:lnTo>
                    <a:pt x="428" y="170"/>
                  </a:lnTo>
                  <a:lnTo>
                    <a:pt x="434" y="170"/>
                  </a:lnTo>
                  <a:lnTo>
                    <a:pt x="434" y="176"/>
                  </a:lnTo>
                  <a:lnTo>
                    <a:pt x="434" y="170"/>
                  </a:lnTo>
                  <a:lnTo>
                    <a:pt x="440" y="164"/>
                  </a:lnTo>
                  <a:lnTo>
                    <a:pt x="446" y="164"/>
                  </a:lnTo>
                  <a:lnTo>
                    <a:pt x="446" y="159"/>
                  </a:lnTo>
                  <a:lnTo>
                    <a:pt x="451" y="164"/>
                  </a:lnTo>
                  <a:lnTo>
                    <a:pt x="451" y="159"/>
                  </a:lnTo>
                  <a:lnTo>
                    <a:pt x="451" y="164"/>
                  </a:lnTo>
                  <a:lnTo>
                    <a:pt x="457" y="164"/>
                  </a:lnTo>
                  <a:lnTo>
                    <a:pt x="457" y="159"/>
                  </a:lnTo>
                  <a:lnTo>
                    <a:pt x="457" y="164"/>
                  </a:lnTo>
                  <a:lnTo>
                    <a:pt x="457" y="170"/>
                  </a:lnTo>
                  <a:lnTo>
                    <a:pt x="463" y="170"/>
                  </a:lnTo>
                  <a:lnTo>
                    <a:pt x="463" y="164"/>
                  </a:lnTo>
                  <a:lnTo>
                    <a:pt x="469" y="164"/>
                  </a:lnTo>
                  <a:lnTo>
                    <a:pt x="469" y="170"/>
                  </a:lnTo>
                  <a:lnTo>
                    <a:pt x="469" y="164"/>
                  </a:lnTo>
                  <a:lnTo>
                    <a:pt x="475" y="164"/>
                  </a:lnTo>
                  <a:lnTo>
                    <a:pt x="475" y="159"/>
                  </a:lnTo>
                  <a:lnTo>
                    <a:pt x="475" y="153"/>
                  </a:lnTo>
                  <a:lnTo>
                    <a:pt x="475" y="159"/>
                  </a:lnTo>
                  <a:lnTo>
                    <a:pt x="481" y="159"/>
                  </a:lnTo>
                  <a:lnTo>
                    <a:pt x="487" y="159"/>
                  </a:lnTo>
                  <a:lnTo>
                    <a:pt x="487" y="164"/>
                  </a:lnTo>
                  <a:lnTo>
                    <a:pt x="487" y="170"/>
                  </a:lnTo>
                  <a:lnTo>
                    <a:pt x="493" y="170"/>
                  </a:lnTo>
                  <a:lnTo>
                    <a:pt x="493" y="164"/>
                  </a:lnTo>
                  <a:lnTo>
                    <a:pt x="493" y="159"/>
                  </a:lnTo>
                  <a:lnTo>
                    <a:pt x="498" y="159"/>
                  </a:lnTo>
                  <a:lnTo>
                    <a:pt x="498" y="164"/>
                  </a:lnTo>
                  <a:lnTo>
                    <a:pt x="504" y="164"/>
                  </a:lnTo>
                  <a:lnTo>
                    <a:pt x="504" y="159"/>
                  </a:lnTo>
                  <a:lnTo>
                    <a:pt x="504" y="164"/>
                  </a:lnTo>
                  <a:lnTo>
                    <a:pt x="510" y="164"/>
                  </a:lnTo>
                  <a:lnTo>
                    <a:pt x="510" y="170"/>
                  </a:lnTo>
                  <a:lnTo>
                    <a:pt x="516" y="170"/>
                  </a:lnTo>
                  <a:lnTo>
                    <a:pt x="516" y="164"/>
                  </a:lnTo>
                  <a:lnTo>
                    <a:pt x="522" y="164"/>
                  </a:lnTo>
                  <a:lnTo>
                    <a:pt x="522" y="170"/>
                  </a:lnTo>
                  <a:lnTo>
                    <a:pt x="522" y="164"/>
                  </a:lnTo>
                  <a:lnTo>
                    <a:pt x="528" y="164"/>
                  </a:lnTo>
                  <a:lnTo>
                    <a:pt x="528" y="159"/>
                  </a:lnTo>
                  <a:lnTo>
                    <a:pt x="534" y="159"/>
                  </a:lnTo>
                  <a:lnTo>
                    <a:pt x="534" y="164"/>
                  </a:lnTo>
                  <a:lnTo>
                    <a:pt x="539" y="164"/>
                  </a:lnTo>
                  <a:lnTo>
                    <a:pt x="545" y="164"/>
                  </a:lnTo>
                  <a:lnTo>
                    <a:pt x="551" y="164"/>
                  </a:lnTo>
                  <a:lnTo>
                    <a:pt x="551" y="159"/>
                  </a:lnTo>
                  <a:lnTo>
                    <a:pt x="551" y="164"/>
                  </a:lnTo>
                  <a:lnTo>
                    <a:pt x="551" y="159"/>
                  </a:lnTo>
                  <a:lnTo>
                    <a:pt x="551" y="164"/>
                  </a:lnTo>
                  <a:lnTo>
                    <a:pt x="557" y="164"/>
                  </a:lnTo>
                  <a:lnTo>
                    <a:pt x="557" y="170"/>
                  </a:lnTo>
                  <a:lnTo>
                    <a:pt x="557" y="164"/>
                  </a:lnTo>
                  <a:lnTo>
                    <a:pt x="563" y="164"/>
                  </a:lnTo>
                  <a:lnTo>
                    <a:pt x="563" y="170"/>
                  </a:lnTo>
                  <a:lnTo>
                    <a:pt x="563" y="164"/>
                  </a:lnTo>
                  <a:lnTo>
                    <a:pt x="569" y="164"/>
                  </a:lnTo>
                  <a:lnTo>
                    <a:pt x="569" y="170"/>
                  </a:lnTo>
                  <a:lnTo>
                    <a:pt x="569" y="164"/>
                  </a:lnTo>
                  <a:lnTo>
                    <a:pt x="569" y="159"/>
                  </a:lnTo>
                  <a:lnTo>
                    <a:pt x="575" y="159"/>
                  </a:lnTo>
                  <a:lnTo>
                    <a:pt x="575" y="164"/>
                  </a:lnTo>
                  <a:lnTo>
                    <a:pt x="575" y="170"/>
                  </a:lnTo>
                  <a:lnTo>
                    <a:pt x="580" y="170"/>
                  </a:lnTo>
                  <a:lnTo>
                    <a:pt x="580" y="176"/>
                  </a:lnTo>
                  <a:lnTo>
                    <a:pt x="580" y="170"/>
                  </a:lnTo>
                  <a:lnTo>
                    <a:pt x="580" y="164"/>
                  </a:lnTo>
                  <a:lnTo>
                    <a:pt x="586" y="164"/>
                  </a:lnTo>
                  <a:lnTo>
                    <a:pt x="592" y="164"/>
                  </a:lnTo>
                  <a:lnTo>
                    <a:pt x="592" y="170"/>
                  </a:lnTo>
                  <a:lnTo>
                    <a:pt x="598" y="170"/>
                  </a:lnTo>
                  <a:lnTo>
                    <a:pt x="598" y="164"/>
                  </a:lnTo>
                  <a:lnTo>
                    <a:pt x="598" y="170"/>
                  </a:lnTo>
                  <a:lnTo>
                    <a:pt x="598" y="164"/>
                  </a:lnTo>
                  <a:lnTo>
                    <a:pt x="604" y="164"/>
                  </a:lnTo>
                  <a:lnTo>
                    <a:pt x="610" y="164"/>
                  </a:lnTo>
                  <a:lnTo>
                    <a:pt x="610" y="159"/>
                  </a:lnTo>
                  <a:lnTo>
                    <a:pt x="616" y="159"/>
                  </a:lnTo>
                  <a:lnTo>
                    <a:pt x="616" y="164"/>
                  </a:lnTo>
                  <a:lnTo>
                    <a:pt x="616" y="159"/>
                  </a:lnTo>
                  <a:lnTo>
                    <a:pt x="616" y="164"/>
                  </a:lnTo>
                  <a:lnTo>
                    <a:pt x="622" y="170"/>
                  </a:lnTo>
                  <a:lnTo>
                    <a:pt x="622" y="164"/>
                  </a:lnTo>
                  <a:lnTo>
                    <a:pt x="622" y="170"/>
                  </a:lnTo>
                  <a:lnTo>
                    <a:pt x="622" y="164"/>
                  </a:lnTo>
                  <a:lnTo>
                    <a:pt x="627" y="164"/>
                  </a:lnTo>
                  <a:lnTo>
                    <a:pt x="633" y="164"/>
                  </a:lnTo>
                  <a:lnTo>
                    <a:pt x="633" y="159"/>
                  </a:lnTo>
                  <a:lnTo>
                    <a:pt x="633" y="164"/>
                  </a:lnTo>
                  <a:lnTo>
                    <a:pt x="639" y="164"/>
                  </a:lnTo>
                  <a:lnTo>
                    <a:pt x="639" y="170"/>
                  </a:lnTo>
                  <a:lnTo>
                    <a:pt x="639" y="164"/>
                  </a:lnTo>
                  <a:lnTo>
                    <a:pt x="645" y="164"/>
                  </a:lnTo>
                  <a:lnTo>
                    <a:pt x="645" y="170"/>
                  </a:lnTo>
                  <a:lnTo>
                    <a:pt x="645" y="164"/>
                  </a:lnTo>
                  <a:lnTo>
                    <a:pt x="645" y="170"/>
                  </a:lnTo>
                  <a:lnTo>
                    <a:pt x="651" y="170"/>
                  </a:lnTo>
                  <a:lnTo>
                    <a:pt x="651" y="164"/>
                  </a:lnTo>
                  <a:lnTo>
                    <a:pt x="657" y="164"/>
                  </a:lnTo>
                  <a:lnTo>
                    <a:pt x="657" y="159"/>
                  </a:lnTo>
                  <a:lnTo>
                    <a:pt x="657" y="164"/>
                  </a:lnTo>
                  <a:lnTo>
                    <a:pt x="657" y="159"/>
                  </a:lnTo>
                  <a:lnTo>
                    <a:pt x="657" y="164"/>
                  </a:lnTo>
                  <a:lnTo>
                    <a:pt x="663" y="164"/>
                  </a:lnTo>
                  <a:lnTo>
                    <a:pt x="668" y="164"/>
                  </a:lnTo>
                  <a:lnTo>
                    <a:pt x="668" y="170"/>
                  </a:lnTo>
                  <a:lnTo>
                    <a:pt x="668" y="164"/>
                  </a:lnTo>
                  <a:lnTo>
                    <a:pt x="668" y="159"/>
                  </a:lnTo>
                  <a:lnTo>
                    <a:pt x="674" y="159"/>
                  </a:lnTo>
                  <a:lnTo>
                    <a:pt x="680" y="164"/>
                  </a:lnTo>
                  <a:lnTo>
                    <a:pt x="680" y="170"/>
                  </a:lnTo>
                  <a:lnTo>
                    <a:pt x="686" y="170"/>
                  </a:lnTo>
                  <a:lnTo>
                    <a:pt x="686" y="164"/>
                  </a:lnTo>
                  <a:lnTo>
                    <a:pt x="686" y="159"/>
                  </a:lnTo>
                  <a:lnTo>
                    <a:pt x="686" y="164"/>
                  </a:lnTo>
                  <a:lnTo>
                    <a:pt x="692" y="164"/>
                  </a:lnTo>
                  <a:lnTo>
                    <a:pt x="692" y="170"/>
                  </a:lnTo>
                  <a:lnTo>
                    <a:pt x="698" y="170"/>
                  </a:lnTo>
                  <a:lnTo>
                    <a:pt x="698" y="164"/>
                  </a:lnTo>
                  <a:lnTo>
                    <a:pt x="698" y="170"/>
                  </a:lnTo>
                  <a:lnTo>
                    <a:pt x="698" y="164"/>
                  </a:lnTo>
                  <a:lnTo>
                    <a:pt x="704" y="164"/>
                  </a:lnTo>
                  <a:lnTo>
                    <a:pt x="704" y="170"/>
                  </a:lnTo>
                  <a:lnTo>
                    <a:pt x="709" y="170"/>
                  </a:lnTo>
                  <a:lnTo>
                    <a:pt x="715" y="170"/>
                  </a:lnTo>
                  <a:lnTo>
                    <a:pt x="715" y="164"/>
                  </a:lnTo>
                  <a:lnTo>
                    <a:pt x="715" y="170"/>
                  </a:lnTo>
                  <a:lnTo>
                    <a:pt x="715" y="164"/>
                  </a:lnTo>
                  <a:lnTo>
                    <a:pt x="721" y="164"/>
                  </a:lnTo>
                  <a:lnTo>
                    <a:pt x="721" y="170"/>
                  </a:lnTo>
                  <a:lnTo>
                    <a:pt x="721" y="164"/>
                  </a:lnTo>
                  <a:lnTo>
                    <a:pt x="721" y="170"/>
                  </a:lnTo>
                  <a:lnTo>
                    <a:pt x="727" y="170"/>
                  </a:lnTo>
                  <a:lnTo>
                    <a:pt x="727" y="164"/>
                  </a:lnTo>
                  <a:lnTo>
                    <a:pt x="727" y="170"/>
                  </a:lnTo>
                  <a:lnTo>
                    <a:pt x="733" y="170"/>
                  </a:lnTo>
                  <a:lnTo>
                    <a:pt x="739" y="170"/>
                  </a:lnTo>
                  <a:lnTo>
                    <a:pt x="739" y="164"/>
                  </a:lnTo>
                  <a:lnTo>
                    <a:pt x="739" y="170"/>
                  </a:lnTo>
                  <a:lnTo>
                    <a:pt x="745" y="170"/>
                  </a:lnTo>
                  <a:lnTo>
                    <a:pt x="745" y="164"/>
                  </a:lnTo>
                  <a:lnTo>
                    <a:pt x="745" y="170"/>
                  </a:lnTo>
                  <a:lnTo>
                    <a:pt x="745" y="164"/>
                  </a:lnTo>
                  <a:lnTo>
                    <a:pt x="751" y="164"/>
                  </a:lnTo>
                  <a:lnTo>
                    <a:pt x="751" y="170"/>
                  </a:lnTo>
                  <a:lnTo>
                    <a:pt x="756" y="170"/>
                  </a:lnTo>
                  <a:lnTo>
                    <a:pt x="756" y="164"/>
                  </a:lnTo>
                  <a:lnTo>
                    <a:pt x="756" y="170"/>
                  </a:lnTo>
                  <a:lnTo>
                    <a:pt x="762" y="170"/>
                  </a:lnTo>
                  <a:lnTo>
                    <a:pt x="762" y="164"/>
                  </a:lnTo>
                  <a:lnTo>
                    <a:pt x="768" y="170"/>
                  </a:lnTo>
                  <a:lnTo>
                    <a:pt x="768" y="164"/>
                  </a:lnTo>
                  <a:lnTo>
                    <a:pt x="768" y="159"/>
                  </a:lnTo>
                  <a:lnTo>
                    <a:pt x="768" y="164"/>
                  </a:lnTo>
                  <a:lnTo>
                    <a:pt x="774" y="170"/>
                  </a:lnTo>
                  <a:lnTo>
                    <a:pt x="774" y="176"/>
                  </a:lnTo>
                  <a:lnTo>
                    <a:pt x="774" y="170"/>
                  </a:lnTo>
                  <a:lnTo>
                    <a:pt x="780" y="170"/>
                  </a:lnTo>
                  <a:lnTo>
                    <a:pt x="780" y="176"/>
                  </a:lnTo>
                  <a:lnTo>
                    <a:pt x="786" y="176"/>
                  </a:lnTo>
                  <a:lnTo>
                    <a:pt x="786" y="170"/>
                  </a:lnTo>
                  <a:lnTo>
                    <a:pt x="792" y="164"/>
                  </a:lnTo>
                  <a:lnTo>
                    <a:pt x="792" y="170"/>
                  </a:lnTo>
                  <a:lnTo>
                    <a:pt x="797" y="170"/>
                  </a:lnTo>
                  <a:lnTo>
                    <a:pt x="797" y="164"/>
                  </a:lnTo>
                  <a:lnTo>
                    <a:pt x="797" y="170"/>
                  </a:lnTo>
                  <a:lnTo>
                    <a:pt x="803" y="170"/>
                  </a:lnTo>
                  <a:lnTo>
                    <a:pt x="803" y="164"/>
                  </a:lnTo>
                  <a:lnTo>
                    <a:pt x="809" y="164"/>
                  </a:lnTo>
                  <a:lnTo>
                    <a:pt x="809" y="159"/>
                  </a:lnTo>
                  <a:lnTo>
                    <a:pt x="809" y="164"/>
                  </a:lnTo>
                  <a:lnTo>
                    <a:pt x="809" y="159"/>
                  </a:lnTo>
                  <a:lnTo>
                    <a:pt x="815" y="159"/>
                  </a:lnTo>
                  <a:lnTo>
                    <a:pt x="815" y="164"/>
                  </a:lnTo>
                  <a:lnTo>
                    <a:pt x="815" y="170"/>
                  </a:lnTo>
                  <a:lnTo>
                    <a:pt x="815" y="164"/>
                  </a:lnTo>
                  <a:lnTo>
                    <a:pt x="821" y="164"/>
                  </a:lnTo>
                  <a:lnTo>
                    <a:pt x="821" y="170"/>
                  </a:lnTo>
                  <a:lnTo>
                    <a:pt x="827" y="170"/>
                  </a:lnTo>
                  <a:lnTo>
                    <a:pt x="827" y="164"/>
                  </a:lnTo>
                  <a:lnTo>
                    <a:pt x="833" y="164"/>
                  </a:lnTo>
                  <a:lnTo>
                    <a:pt x="833" y="170"/>
                  </a:lnTo>
                  <a:lnTo>
                    <a:pt x="833" y="164"/>
                  </a:lnTo>
                  <a:lnTo>
                    <a:pt x="838" y="164"/>
                  </a:lnTo>
                  <a:lnTo>
                    <a:pt x="838" y="159"/>
                  </a:lnTo>
                  <a:lnTo>
                    <a:pt x="838" y="164"/>
                  </a:lnTo>
                  <a:lnTo>
                    <a:pt x="844" y="164"/>
                  </a:lnTo>
                  <a:lnTo>
                    <a:pt x="844" y="159"/>
                  </a:lnTo>
                  <a:lnTo>
                    <a:pt x="844" y="164"/>
                  </a:lnTo>
                  <a:lnTo>
                    <a:pt x="850" y="164"/>
                  </a:lnTo>
                  <a:lnTo>
                    <a:pt x="850" y="170"/>
                  </a:lnTo>
                  <a:lnTo>
                    <a:pt x="856" y="170"/>
                  </a:lnTo>
                  <a:lnTo>
                    <a:pt x="856" y="164"/>
                  </a:lnTo>
                  <a:lnTo>
                    <a:pt x="862" y="159"/>
                  </a:lnTo>
                  <a:lnTo>
                    <a:pt x="868" y="159"/>
                  </a:lnTo>
                  <a:lnTo>
                    <a:pt x="868" y="164"/>
                  </a:lnTo>
                  <a:lnTo>
                    <a:pt x="874" y="164"/>
                  </a:lnTo>
                  <a:lnTo>
                    <a:pt x="874" y="159"/>
                  </a:lnTo>
                  <a:lnTo>
                    <a:pt x="874" y="153"/>
                  </a:lnTo>
                  <a:lnTo>
                    <a:pt x="874" y="159"/>
                  </a:lnTo>
                  <a:lnTo>
                    <a:pt x="880" y="159"/>
                  </a:lnTo>
                  <a:lnTo>
                    <a:pt x="880" y="164"/>
                  </a:lnTo>
                  <a:lnTo>
                    <a:pt x="880" y="170"/>
                  </a:lnTo>
                  <a:lnTo>
                    <a:pt x="885" y="170"/>
                  </a:lnTo>
                  <a:lnTo>
                    <a:pt x="885" y="164"/>
                  </a:lnTo>
                  <a:lnTo>
                    <a:pt x="891" y="164"/>
                  </a:lnTo>
                  <a:lnTo>
                    <a:pt x="891" y="159"/>
                  </a:lnTo>
                  <a:lnTo>
                    <a:pt x="891" y="164"/>
                  </a:lnTo>
                  <a:lnTo>
                    <a:pt x="891" y="159"/>
                  </a:lnTo>
                  <a:lnTo>
                    <a:pt x="891" y="164"/>
                  </a:lnTo>
                  <a:lnTo>
                    <a:pt x="891" y="159"/>
                  </a:lnTo>
                  <a:lnTo>
                    <a:pt x="897" y="159"/>
                  </a:lnTo>
                  <a:lnTo>
                    <a:pt x="897" y="153"/>
                  </a:lnTo>
                  <a:lnTo>
                    <a:pt x="897" y="159"/>
                  </a:lnTo>
                  <a:lnTo>
                    <a:pt x="903" y="159"/>
                  </a:lnTo>
                  <a:lnTo>
                    <a:pt x="903" y="164"/>
                  </a:lnTo>
                  <a:lnTo>
                    <a:pt x="903" y="170"/>
                  </a:lnTo>
                  <a:lnTo>
                    <a:pt x="909" y="164"/>
                  </a:lnTo>
                  <a:lnTo>
                    <a:pt x="909" y="170"/>
                  </a:lnTo>
                  <a:lnTo>
                    <a:pt x="909" y="164"/>
                  </a:lnTo>
                  <a:lnTo>
                    <a:pt x="909" y="170"/>
                  </a:lnTo>
                  <a:lnTo>
                    <a:pt x="909" y="164"/>
                  </a:lnTo>
                  <a:lnTo>
                    <a:pt x="915" y="164"/>
                  </a:lnTo>
                  <a:lnTo>
                    <a:pt x="921" y="159"/>
                  </a:lnTo>
                  <a:lnTo>
                    <a:pt x="921" y="153"/>
                  </a:lnTo>
                  <a:lnTo>
                    <a:pt x="921" y="159"/>
                  </a:lnTo>
                  <a:lnTo>
                    <a:pt x="921" y="164"/>
                  </a:lnTo>
                  <a:lnTo>
                    <a:pt x="921" y="159"/>
                  </a:lnTo>
                  <a:lnTo>
                    <a:pt x="926" y="159"/>
                  </a:lnTo>
                  <a:lnTo>
                    <a:pt x="926" y="164"/>
                  </a:lnTo>
                  <a:lnTo>
                    <a:pt x="926" y="170"/>
                  </a:lnTo>
                  <a:lnTo>
                    <a:pt x="926" y="164"/>
                  </a:lnTo>
                  <a:lnTo>
                    <a:pt x="932" y="164"/>
                  </a:lnTo>
                  <a:lnTo>
                    <a:pt x="938" y="164"/>
                  </a:lnTo>
                  <a:lnTo>
                    <a:pt x="938" y="170"/>
                  </a:lnTo>
                  <a:lnTo>
                    <a:pt x="944" y="170"/>
                  </a:lnTo>
                  <a:lnTo>
                    <a:pt x="950" y="170"/>
                  </a:lnTo>
                  <a:lnTo>
                    <a:pt x="950" y="164"/>
                  </a:lnTo>
                  <a:lnTo>
                    <a:pt x="956" y="164"/>
                  </a:lnTo>
                  <a:lnTo>
                    <a:pt x="956" y="170"/>
                  </a:lnTo>
                  <a:lnTo>
                    <a:pt x="956" y="164"/>
                  </a:lnTo>
                  <a:lnTo>
                    <a:pt x="956" y="159"/>
                  </a:lnTo>
                  <a:lnTo>
                    <a:pt x="962" y="159"/>
                  </a:lnTo>
                  <a:lnTo>
                    <a:pt x="962" y="164"/>
                  </a:lnTo>
                  <a:lnTo>
                    <a:pt x="962" y="159"/>
                  </a:lnTo>
                  <a:lnTo>
                    <a:pt x="962" y="164"/>
                  </a:lnTo>
                  <a:lnTo>
                    <a:pt x="962" y="159"/>
                  </a:lnTo>
                  <a:lnTo>
                    <a:pt x="962" y="164"/>
                  </a:lnTo>
                  <a:lnTo>
                    <a:pt x="967" y="164"/>
                  </a:lnTo>
                  <a:lnTo>
                    <a:pt x="973" y="164"/>
                  </a:lnTo>
                  <a:lnTo>
                    <a:pt x="979" y="164"/>
                  </a:lnTo>
                  <a:lnTo>
                    <a:pt x="979" y="170"/>
                  </a:lnTo>
                  <a:lnTo>
                    <a:pt x="985" y="170"/>
                  </a:lnTo>
                  <a:lnTo>
                    <a:pt x="985" y="164"/>
                  </a:lnTo>
                  <a:lnTo>
                    <a:pt x="985" y="159"/>
                  </a:lnTo>
                  <a:lnTo>
                    <a:pt x="985" y="164"/>
                  </a:lnTo>
                  <a:lnTo>
                    <a:pt x="985" y="159"/>
                  </a:lnTo>
                  <a:lnTo>
                    <a:pt x="985" y="164"/>
                  </a:lnTo>
                  <a:lnTo>
                    <a:pt x="991" y="164"/>
                  </a:lnTo>
                  <a:lnTo>
                    <a:pt x="997" y="164"/>
                  </a:lnTo>
                  <a:lnTo>
                    <a:pt x="997" y="159"/>
                  </a:lnTo>
                  <a:lnTo>
                    <a:pt x="1003" y="159"/>
                  </a:lnTo>
                  <a:lnTo>
                    <a:pt x="1003" y="164"/>
                  </a:lnTo>
                  <a:lnTo>
                    <a:pt x="1003" y="159"/>
                  </a:lnTo>
                  <a:lnTo>
                    <a:pt x="1003" y="164"/>
                  </a:lnTo>
                  <a:lnTo>
                    <a:pt x="1009" y="164"/>
                  </a:lnTo>
                  <a:lnTo>
                    <a:pt x="1014" y="159"/>
                  </a:lnTo>
                  <a:lnTo>
                    <a:pt x="1020" y="159"/>
                  </a:lnTo>
                  <a:lnTo>
                    <a:pt x="1020" y="164"/>
                  </a:lnTo>
                  <a:lnTo>
                    <a:pt x="1020" y="159"/>
                  </a:lnTo>
                  <a:lnTo>
                    <a:pt x="1026" y="159"/>
                  </a:lnTo>
                  <a:lnTo>
                    <a:pt x="1026" y="164"/>
                  </a:lnTo>
                  <a:lnTo>
                    <a:pt x="1032" y="170"/>
                  </a:lnTo>
                  <a:lnTo>
                    <a:pt x="1032" y="164"/>
                  </a:lnTo>
                  <a:lnTo>
                    <a:pt x="1038" y="164"/>
                  </a:lnTo>
                  <a:lnTo>
                    <a:pt x="1038" y="159"/>
                  </a:lnTo>
                  <a:lnTo>
                    <a:pt x="1044" y="159"/>
                  </a:lnTo>
                  <a:lnTo>
                    <a:pt x="1044" y="164"/>
                  </a:lnTo>
                  <a:lnTo>
                    <a:pt x="1044" y="159"/>
                  </a:lnTo>
                  <a:lnTo>
                    <a:pt x="1050" y="159"/>
                  </a:lnTo>
                  <a:lnTo>
                    <a:pt x="1050" y="164"/>
                  </a:lnTo>
                  <a:lnTo>
                    <a:pt x="1050" y="159"/>
                  </a:lnTo>
                  <a:lnTo>
                    <a:pt x="1055" y="159"/>
                  </a:lnTo>
                  <a:lnTo>
                    <a:pt x="1061" y="159"/>
                  </a:lnTo>
                  <a:lnTo>
                    <a:pt x="1061" y="164"/>
                  </a:lnTo>
                  <a:lnTo>
                    <a:pt x="1061" y="159"/>
                  </a:lnTo>
                  <a:lnTo>
                    <a:pt x="1067" y="153"/>
                  </a:lnTo>
                  <a:lnTo>
                    <a:pt x="1073" y="159"/>
                  </a:lnTo>
                  <a:lnTo>
                    <a:pt x="1079" y="159"/>
                  </a:lnTo>
                  <a:lnTo>
                    <a:pt x="1079" y="164"/>
                  </a:lnTo>
                  <a:lnTo>
                    <a:pt x="1085" y="164"/>
                  </a:lnTo>
                  <a:lnTo>
                    <a:pt x="1085" y="159"/>
                  </a:lnTo>
                  <a:lnTo>
                    <a:pt x="1091" y="159"/>
                  </a:lnTo>
                  <a:lnTo>
                    <a:pt x="1091" y="164"/>
                  </a:lnTo>
                  <a:lnTo>
                    <a:pt x="1091" y="159"/>
                  </a:lnTo>
                  <a:lnTo>
                    <a:pt x="1096" y="159"/>
                  </a:lnTo>
                  <a:lnTo>
                    <a:pt x="1096" y="164"/>
                  </a:lnTo>
                  <a:lnTo>
                    <a:pt x="1102" y="164"/>
                  </a:lnTo>
                  <a:lnTo>
                    <a:pt x="1102" y="159"/>
                  </a:lnTo>
                  <a:lnTo>
                    <a:pt x="1102" y="164"/>
                  </a:lnTo>
                  <a:lnTo>
                    <a:pt x="1108" y="164"/>
                  </a:lnTo>
                  <a:lnTo>
                    <a:pt x="1108" y="159"/>
                  </a:lnTo>
                  <a:lnTo>
                    <a:pt x="1114" y="159"/>
                  </a:lnTo>
                  <a:lnTo>
                    <a:pt x="1114" y="164"/>
                  </a:lnTo>
                  <a:lnTo>
                    <a:pt x="1114" y="159"/>
                  </a:lnTo>
                  <a:lnTo>
                    <a:pt x="1114" y="153"/>
                  </a:lnTo>
                  <a:lnTo>
                    <a:pt x="1120" y="153"/>
                  </a:lnTo>
                  <a:lnTo>
                    <a:pt x="1120" y="159"/>
                  </a:lnTo>
                  <a:lnTo>
                    <a:pt x="1126" y="159"/>
                  </a:lnTo>
                  <a:lnTo>
                    <a:pt x="1126" y="164"/>
                  </a:lnTo>
                  <a:lnTo>
                    <a:pt x="1132" y="164"/>
                  </a:lnTo>
                  <a:lnTo>
                    <a:pt x="1132" y="159"/>
                  </a:lnTo>
                  <a:lnTo>
                    <a:pt x="1138" y="159"/>
                  </a:lnTo>
                  <a:lnTo>
                    <a:pt x="1138" y="153"/>
                  </a:lnTo>
                  <a:lnTo>
                    <a:pt x="1138" y="159"/>
                  </a:lnTo>
                  <a:lnTo>
                    <a:pt x="1143" y="159"/>
                  </a:lnTo>
                  <a:lnTo>
                    <a:pt x="1143" y="164"/>
                  </a:lnTo>
                  <a:lnTo>
                    <a:pt x="1149" y="164"/>
                  </a:lnTo>
                  <a:lnTo>
                    <a:pt x="1149" y="159"/>
                  </a:lnTo>
                  <a:lnTo>
                    <a:pt x="1149" y="153"/>
                  </a:lnTo>
                  <a:lnTo>
                    <a:pt x="1155" y="153"/>
                  </a:lnTo>
                  <a:lnTo>
                    <a:pt x="1155" y="159"/>
                  </a:lnTo>
                  <a:lnTo>
                    <a:pt x="1155" y="164"/>
                  </a:lnTo>
                  <a:lnTo>
                    <a:pt x="1155" y="159"/>
                  </a:lnTo>
                  <a:lnTo>
                    <a:pt x="1161" y="159"/>
                  </a:lnTo>
                  <a:lnTo>
                    <a:pt x="1161" y="153"/>
                  </a:lnTo>
                  <a:lnTo>
                    <a:pt x="1167" y="153"/>
                  </a:lnTo>
                  <a:lnTo>
                    <a:pt x="1167" y="159"/>
                  </a:lnTo>
                  <a:lnTo>
                    <a:pt x="1173" y="159"/>
                  </a:lnTo>
                  <a:lnTo>
                    <a:pt x="1173" y="153"/>
                  </a:lnTo>
                  <a:lnTo>
                    <a:pt x="1179" y="153"/>
                  </a:lnTo>
                  <a:lnTo>
                    <a:pt x="1179" y="159"/>
                  </a:lnTo>
                  <a:lnTo>
                    <a:pt x="1184" y="159"/>
                  </a:lnTo>
                  <a:lnTo>
                    <a:pt x="1184" y="164"/>
                  </a:lnTo>
                  <a:lnTo>
                    <a:pt x="1184" y="170"/>
                  </a:lnTo>
                  <a:lnTo>
                    <a:pt x="1184" y="164"/>
                  </a:lnTo>
                  <a:lnTo>
                    <a:pt x="1184" y="159"/>
                  </a:lnTo>
                  <a:lnTo>
                    <a:pt x="1190" y="159"/>
                  </a:lnTo>
                  <a:lnTo>
                    <a:pt x="1190" y="153"/>
                  </a:lnTo>
                  <a:lnTo>
                    <a:pt x="1196" y="153"/>
                  </a:lnTo>
                  <a:lnTo>
                    <a:pt x="1196" y="147"/>
                  </a:lnTo>
                  <a:lnTo>
                    <a:pt x="1202" y="147"/>
                  </a:lnTo>
                  <a:lnTo>
                    <a:pt x="1202" y="153"/>
                  </a:lnTo>
                  <a:lnTo>
                    <a:pt x="1208" y="159"/>
                  </a:lnTo>
                  <a:lnTo>
                    <a:pt x="1208" y="153"/>
                  </a:lnTo>
                  <a:lnTo>
                    <a:pt x="1208" y="159"/>
                  </a:lnTo>
                  <a:lnTo>
                    <a:pt x="1214" y="159"/>
                  </a:lnTo>
                  <a:lnTo>
                    <a:pt x="1214" y="153"/>
                  </a:lnTo>
                  <a:lnTo>
                    <a:pt x="1214" y="159"/>
                  </a:lnTo>
                  <a:lnTo>
                    <a:pt x="1214" y="153"/>
                  </a:lnTo>
                  <a:lnTo>
                    <a:pt x="1220" y="153"/>
                  </a:lnTo>
                  <a:lnTo>
                    <a:pt x="1220" y="147"/>
                  </a:lnTo>
                  <a:lnTo>
                    <a:pt x="1225" y="147"/>
                  </a:lnTo>
                  <a:lnTo>
                    <a:pt x="1225" y="153"/>
                  </a:lnTo>
                  <a:lnTo>
                    <a:pt x="1225" y="159"/>
                  </a:lnTo>
                  <a:lnTo>
                    <a:pt x="1225" y="164"/>
                  </a:lnTo>
                  <a:lnTo>
                    <a:pt x="1231" y="159"/>
                  </a:lnTo>
                  <a:lnTo>
                    <a:pt x="1231" y="153"/>
                  </a:lnTo>
                  <a:lnTo>
                    <a:pt x="1237" y="153"/>
                  </a:lnTo>
                  <a:lnTo>
                    <a:pt x="1237" y="147"/>
                  </a:lnTo>
                  <a:lnTo>
                    <a:pt x="1237" y="153"/>
                  </a:lnTo>
                  <a:lnTo>
                    <a:pt x="1237" y="159"/>
                  </a:lnTo>
                  <a:lnTo>
                    <a:pt x="1243" y="159"/>
                  </a:lnTo>
                  <a:lnTo>
                    <a:pt x="1243" y="153"/>
                  </a:lnTo>
                  <a:lnTo>
                    <a:pt x="1249" y="153"/>
                  </a:lnTo>
                  <a:lnTo>
                    <a:pt x="1249" y="159"/>
                  </a:lnTo>
                  <a:lnTo>
                    <a:pt x="1249" y="153"/>
                  </a:lnTo>
                  <a:lnTo>
                    <a:pt x="1249" y="159"/>
                  </a:lnTo>
                  <a:lnTo>
                    <a:pt x="1249" y="153"/>
                  </a:lnTo>
                  <a:lnTo>
                    <a:pt x="1255" y="153"/>
                  </a:lnTo>
                  <a:lnTo>
                    <a:pt x="1255" y="159"/>
                  </a:lnTo>
                  <a:lnTo>
                    <a:pt x="1255" y="164"/>
                  </a:lnTo>
                  <a:lnTo>
                    <a:pt x="1261" y="164"/>
                  </a:lnTo>
                  <a:lnTo>
                    <a:pt x="1261" y="159"/>
                  </a:lnTo>
                  <a:lnTo>
                    <a:pt x="1267" y="159"/>
                  </a:lnTo>
                  <a:lnTo>
                    <a:pt x="1267" y="153"/>
                  </a:lnTo>
                  <a:lnTo>
                    <a:pt x="1272" y="153"/>
                  </a:lnTo>
                  <a:lnTo>
                    <a:pt x="1272" y="159"/>
                  </a:lnTo>
                  <a:lnTo>
                    <a:pt x="1272" y="153"/>
                  </a:lnTo>
                  <a:lnTo>
                    <a:pt x="1278" y="153"/>
                  </a:lnTo>
                  <a:lnTo>
                    <a:pt x="1278" y="159"/>
                  </a:lnTo>
                  <a:lnTo>
                    <a:pt x="1284" y="159"/>
                  </a:lnTo>
                  <a:lnTo>
                    <a:pt x="1284" y="153"/>
                  </a:lnTo>
                  <a:lnTo>
                    <a:pt x="1284" y="159"/>
                  </a:lnTo>
                  <a:lnTo>
                    <a:pt x="1290" y="159"/>
                  </a:lnTo>
                  <a:lnTo>
                    <a:pt x="1296" y="159"/>
                  </a:lnTo>
                  <a:lnTo>
                    <a:pt x="1296" y="153"/>
                  </a:lnTo>
                  <a:lnTo>
                    <a:pt x="1296" y="159"/>
                  </a:lnTo>
                  <a:lnTo>
                    <a:pt x="1296" y="164"/>
                  </a:lnTo>
                  <a:lnTo>
                    <a:pt x="1302" y="164"/>
                  </a:lnTo>
                  <a:lnTo>
                    <a:pt x="1302" y="159"/>
                  </a:lnTo>
                  <a:lnTo>
                    <a:pt x="1302" y="164"/>
                  </a:lnTo>
                  <a:lnTo>
                    <a:pt x="1302" y="159"/>
                  </a:lnTo>
                  <a:lnTo>
                    <a:pt x="1302" y="153"/>
                  </a:lnTo>
                  <a:lnTo>
                    <a:pt x="1308" y="153"/>
                  </a:lnTo>
                  <a:lnTo>
                    <a:pt x="1308" y="159"/>
                  </a:lnTo>
                  <a:lnTo>
                    <a:pt x="1308" y="153"/>
                  </a:lnTo>
                  <a:lnTo>
                    <a:pt x="1313" y="153"/>
                  </a:lnTo>
                  <a:lnTo>
                    <a:pt x="1313" y="159"/>
                  </a:lnTo>
                  <a:lnTo>
                    <a:pt x="1319" y="159"/>
                  </a:lnTo>
                  <a:lnTo>
                    <a:pt x="1319" y="153"/>
                  </a:lnTo>
                  <a:lnTo>
                    <a:pt x="1325" y="153"/>
                  </a:lnTo>
                  <a:lnTo>
                    <a:pt x="1325" y="159"/>
                  </a:lnTo>
                  <a:lnTo>
                    <a:pt x="1325" y="153"/>
                  </a:lnTo>
                  <a:lnTo>
                    <a:pt x="1325" y="159"/>
                  </a:lnTo>
                  <a:lnTo>
                    <a:pt x="1331" y="159"/>
                  </a:lnTo>
                  <a:lnTo>
                    <a:pt x="1331" y="153"/>
                  </a:lnTo>
                  <a:lnTo>
                    <a:pt x="1331" y="159"/>
                  </a:lnTo>
                  <a:lnTo>
                    <a:pt x="1337" y="159"/>
                  </a:lnTo>
                  <a:lnTo>
                    <a:pt x="1337" y="153"/>
                  </a:lnTo>
                  <a:lnTo>
                    <a:pt x="1337" y="159"/>
                  </a:lnTo>
                  <a:lnTo>
                    <a:pt x="1343" y="159"/>
                  </a:lnTo>
                  <a:lnTo>
                    <a:pt x="1343" y="153"/>
                  </a:lnTo>
                  <a:lnTo>
                    <a:pt x="1349" y="153"/>
                  </a:lnTo>
                  <a:lnTo>
                    <a:pt x="1349" y="159"/>
                  </a:lnTo>
                  <a:lnTo>
                    <a:pt x="1349" y="153"/>
                  </a:lnTo>
                  <a:lnTo>
                    <a:pt x="1354" y="153"/>
                  </a:lnTo>
                  <a:lnTo>
                    <a:pt x="1354" y="147"/>
                  </a:lnTo>
                  <a:lnTo>
                    <a:pt x="1354" y="141"/>
                  </a:lnTo>
                  <a:lnTo>
                    <a:pt x="1354" y="147"/>
                  </a:lnTo>
                  <a:lnTo>
                    <a:pt x="1360" y="147"/>
                  </a:lnTo>
                  <a:lnTo>
                    <a:pt x="1360" y="153"/>
                  </a:lnTo>
                  <a:lnTo>
                    <a:pt x="1360" y="147"/>
                  </a:lnTo>
                  <a:lnTo>
                    <a:pt x="1360" y="153"/>
                  </a:lnTo>
                  <a:lnTo>
                    <a:pt x="1366" y="153"/>
                  </a:lnTo>
                  <a:lnTo>
                    <a:pt x="1366" y="147"/>
                  </a:lnTo>
                  <a:lnTo>
                    <a:pt x="1366" y="141"/>
                  </a:lnTo>
                  <a:lnTo>
                    <a:pt x="1372" y="141"/>
                  </a:lnTo>
                  <a:lnTo>
                    <a:pt x="1372" y="135"/>
                  </a:lnTo>
                  <a:lnTo>
                    <a:pt x="1372" y="141"/>
                  </a:lnTo>
                  <a:lnTo>
                    <a:pt x="1378" y="141"/>
                  </a:lnTo>
                  <a:lnTo>
                    <a:pt x="1378" y="135"/>
                  </a:lnTo>
                  <a:lnTo>
                    <a:pt x="1384" y="129"/>
                  </a:lnTo>
                  <a:lnTo>
                    <a:pt x="1384" y="123"/>
                  </a:lnTo>
                  <a:lnTo>
                    <a:pt x="1384" y="129"/>
                  </a:lnTo>
                  <a:lnTo>
                    <a:pt x="1390" y="129"/>
                  </a:lnTo>
                  <a:lnTo>
                    <a:pt x="1390" y="123"/>
                  </a:lnTo>
                  <a:lnTo>
                    <a:pt x="1390" y="118"/>
                  </a:lnTo>
                  <a:lnTo>
                    <a:pt x="1396" y="118"/>
                  </a:lnTo>
                  <a:lnTo>
                    <a:pt x="1396" y="112"/>
                  </a:lnTo>
                  <a:lnTo>
                    <a:pt x="1396" y="106"/>
                  </a:lnTo>
                  <a:lnTo>
                    <a:pt x="1396" y="100"/>
                  </a:lnTo>
                  <a:lnTo>
                    <a:pt x="1396" y="94"/>
                  </a:lnTo>
                  <a:lnTo>
                    <a:pt x="1401" y="94"/>
                  </a:lnTo>
                  <a:lnTo>
                    <a:pt x="1401" y="88"/>
                  </a:lnTo>
                  <a:lnTo>
                    <a:pt x="1401" y="82"/>
                  </a:lnTo>
                  <a:lnTo>
                    <a:pt x="1401" y="76"/>
                  </a:lnTo>
                  <a:lnTo>
                    <a:pt x="1407" y="76"/>
                  </a:lnTo>
                  <a:lnTo>
                    <a:pt x="1407" y="71"/>
                  </a:lnTo>
                  <a:lnTo>
                    <a:pt x="1407" y="65"/>
                  </a:lnTo>
                  <a:lnTo>
                    <a:pt x="1407" y="59"/>
                  </a:lnTo>
                  <a:lnTo>
                    <a:pt x="1413" y="59"/>
                  </a:lnTo>
                  <a:lnTo>
                    <a:pt x="1413" y="53"/>
                  </a:lnTo>
                  <a:lnTo>
                    <a:pt x="1413" y="47"/>
                  </a:lnTo>
                  <a:lnTo>
                    <a:pt x="1413" y="41"/>
                  </a:lnTo>
                  <a:lnTo>
                    <a:pt x="1413" y="35"/>
                  </a:lnTo>
                  <a:lnTo>
                    <a:pt x="1413" y="30"/>
                  </a:lnTo>
                  <a:lnTo>
                    <a:pt x="1419" y="30"/>
                  </a:lnTo>
                  <a:lnTo>
                    <a:pt x="1419" y="24"/>
                  </a:lnTo>
                  <a:lnTo>
                    <a:pt x="1419" y="18"/>
                  </a:lnTo>
                  <a:lnTo>
                    <a:pt x="1425" y="18"/>
                  </a:lnTo>
                  <a:lnTo>
                    <a:pt x="1425" y="12"/>
                  </a:lnTo>
                  <a:lnTo>
                    <a:pt x="1425" y="6"/>
                  </a:lnTo>
                  <a:lnTo>
                    <a:pt x="1431" y="6"/>
                  </a:lnTo>
                  <a:lnTo>
                    <a:pt x="1431" y="0"/>
                  </a:lnTo>
                  <a:lnTo>
                    <a:pt x="1437" y="0"/>
                  </a:lnTo>
                  <a:lnTo>
                    <a:pt x="1437" y="6"/>
                  </a:lnTo>
                  <a:lnTo>
                    <a:pt x="1437" y="12"/>
                  </a:lnTo>
                  <a:lnTo>
                    <a:pt x="1437" y="18"/>
                  </a:lnTo>
                  <a:lnTo>
                    <a:pt x="1442" y="18"/>
                  </a:lnTo>
                  <a:lnTo>
                    <a:pt x="1442" y="24"/>
                  </a:lnTo>
                  <a:lnTo>
                    <a:pt x="1442" y="30"/>
                  </a:lnTo>
                  <a:lnTo>
                    <a:pt x="1442" y="35"/>
                  </a:lnTo>
                  <a:lnTo>
                    <a:pt x="1442" y="41"/>
                  </a:lnTo>
                  <a:lnTo>
                    <a:pt x="1448" y="41"/>
                  </a:lnTo>
                  <a:lnTo>
                    <a:pt x="1448" y="47"/>
                  </a:lnTo>
                  <a:lnTo>
                    <a:pt x="1448" y="53"/>
                  </a:lnTo>
                  <a:lnTo>
                    <a:pt x="1448" y="59"/>
                  </a:lnTo>
                  <a:lnTo>
                    <a:pt x="1454" y="59"/>
                  </a:lnTo>
                  <a:lnTo>
                    <a:pt x="1454" y="65"/>
                  </a:lnTo>
                  <a:lnTo>
                    <a:pt x="1454" y="71"/>
                  </a:lnTo>
                  <a:lnTo>
                    <a:pt x="1460" y="71"/>
                  </a:lnTo>
                  <a:lnTo>
                    <a:pt x="1460" y="76"/>
                  </a:lnTo>
                  <a:lnTo>
                    <a:pt x="1460" y="82"/>
                  </a:lnTo>
                  <a:lnTo>
                    <a:pt x="1460" y="88"/>
                  </a:lnTo>
                  <a:lnTo>
                    <a:pt x="1460" y="94"/>
                  </a:lnTo>
                  <a:lnTo>
                    <a:pt x="1460" y="100"/>
                  </a:lnTo>
                  <a:lnTo>
                    <a:pt x="1466" y="106"/>
                  </a:lnTo>
                  <a:lnTo>
                    <a:pt x="1466" y="112"/>
                  </a:lnTo>
                  <a:lnTo>
                    <a:pt x="1472" y="112"/>
                  </a:lnTo>
                  <a:lnTo>
                    <a:pt x="1472" y="118"/>
                  </a:lnTo>
                  <a:lnTo>
                    <a:pt x="1472" y="123"/>
                  </a:lnTo>
                  <a:lnTo>
                    <a:pt x="1478" y="123"/>
                  </a:lnTo>
                  <a:lnTo>
                    <a:pt x="1478" y="118"/>
                  </a:lnTo>
                  <a:lnTo>
                    <a:pt x="1478" y="123"/>
                  </a:lnTo>
                  <a:lnTo>
                    <a:pt x="1478" y="129"/>
                  </a:lnTo>
                  <a:lnTo>
                    <a:pt x="1483" y="129"/>
                  </a:lnTo>
                  <a:lnTo>
                    <a:pt x="1483" y="135"/>
                  </a:lnTo>
                  <a:lnTo>
                    <a:pt x="1489" y="135"/>
                  </a:lnTo>
                  <a:lnTo>
                    <a:pt x="1489" y="141"/>
                  </a:lnTo>
                </a:path>
              </a:pathLst>
            </a:custGeom>
            <a:noFill/>
            <a:ln w="460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79"/>
            <p:cNvSpPr>
              <a:spLocks/>
            </p:cNvSpPr>
            <p:nvPr/>
          </p:nvSpPr>
          <p:spPr bwMode="auto">
            <a:xfrm>
              <a:off x="3213" y="712"/>
              <a:ext cx="939" cy="1467"/>
            </a:xfrm>
            <a:custGeom>
              <a:avLst/>
              <a:gdLst>
                <a:gd name="T0" fmla="*/ 30 w 939"/>
                <a:gd name="T1" fmla="*/ 974 h 1467"/>
                <a:gd name="T2" fmla="*/ 59 w 939"/>
                <a:gd name="T3" fmla="*/ 980 h 1467"/>
                <a:gd name="T4" fmla="*/ 77 w 939"/>
                <a:gd name="T5" fmla="*/ 980 h 1467"/>
                <a:gd name="T6" fmla="*/ 112 w 939"/>
                <a:gd name="T7" fmla="*/ 980 h 1467"/>
                <a:gd name="T8" fmla="*/ 147 w 939"/>
                <a:gd name="T9" fmla="*/ 986 h 1467"/>
                <a:gd name="T10" fmla="*/ 176 w 939"/>
                <a:gd name="T11" fmla="*/ 986 h 1467"/>
                <a:gd name="T12" fmla="*/ 200 w 939"/>
                <a:gd name="T13" fmla="*/ 980 h 1467"/>
                <a:gd name="T14" fmla="*/ 229 w 939"/>
                <a:gd name="T15" fmla="*/ 991 h 1467"/>
                <a:gd name="T16" fmla="*/ 253 w 939"/>
                <a:gd name="T17" fmla="*/ 986 h 1467"/>
                <a:gd name="T18" fmla="*/ 276 w 939"/>
                <a:gd name="T19" fmla="*/ 980 h 1467"/>
                <a:gd name="T20" fmla="*/ 299 w 939"/>
                <a:gd name="T21" fmla="*/ 986 h 1467"/>
                <a:gd name="T22" fmla="*/ 335 w 939"/>
                <a:gd name="T23" fmla="*/ 991 h 1467"/>
                <a:gd name="T24" fmla="*/ 364 w 939"/>
                <a:gd name="T25" fmla="*/ 991 h 1467"/>
                <a:gd name="T26" fmla="*/ 382 w 939"/>
                <a:gd name="T27" fmla="*/ 991 h 1467"/>
                <a:gd name="T28" fmla="*/ 405 w 939"/>
                <a:gd name="T29" fmla="*/ 986 h 1467"/>
                <a:gd name="T30" fmla="*/ 440 w 939"/>
                <a:gd name="T31" fmla="*/ 991 h 1467"/>
                <a:gd name="T32" fmla="*/ 464 w 939"/>
                <a:gd name="T33" fmla="*/ 986 h 1467"/>
                <a:gd name="T34" fmla="*/ 481 w 939"/>
                <a:gd name="T35" fmla="*/ 986 h 1467"/>
                <a:gd name="T36" fmla="*/ 511 w 939"/>
                <a:gd name="T37" fmla="*/ 986 h 1467"/>
                <a:gd name="T38" fmla="*/ 540 w 939"/>
                <a:gd name="T39" fmla="*/ 980 h 1467"/>
                <a:gd name="T40" fmla="*/ 563 w 939"/>
                <a:gd name="T41" fmla="*/ 974 h 1467"/>
                <a:gd name="T42" fmla="*/ 593 w 939"/>
                <a:gd name="T43" fmla="*/ 974 h 1467"/>
                <a:gd name="T44" fmla="*/ 616 w 939"/>
                <a:gd name="T45" fmla="*/ 968 h 1467"/>
                <a:gd name="T46" fmla="*/ 634 w 939"/>
                <a:gd name="T47" fmla="*/ 956 h 1467"/>
                <a:gd name="T48" fmla="*/ 663 w 939"/>
                <a:gd name="T49" fmla="*/ 945 h 1467"/>
                <a:gd name="T50" fmla="*/ 681 w 939"/>
                <a:gd name="T51" fmla="*/ 909 h 1467"/>
                <a:gd name="T52" fmla="*/ 692 w 939"/>
                <a:gd name="T53" fmla="*/ 868 h 1467"/>
                <a:gd name="T54" fmla="*/ 698 w 939"/>
                <a:gd name="T55" fmla="*/ 804 h 1467"/>
                <a:gd name="T56" fmla="*/ 710 w 939"/>
                <a:gd name="T57" fmla="*/ 745 h 1467"/>
                <a:gd name="T58" fmla="*/ 710 w 939"/>
                <a:gd name="T59" fmla="*/ 675 h 1467"/>
                <a:gd name="T60" fmla="*/ 716 w 939"/>
                <a:gd name="T61" fmla="*/ 604 h 1467"/>
                <a:gd name="T62" fmla="*/ 722 w 939"/>
                <a:gd name="T63" fmla="*/ 534 h 1467"/>
                <a:gd name="T64" fmla="*/ 722 w 939"/>
                <a:gd name="T65" fmla="*/ 434 h 1467"/>
                <a:gd name="T66" fmla="*/ 727 w 939"/>
                <a:gd name="T67" fmla="*/ 317 h 1467"/>
                <a:gd name="T68" fmla="*/ 733 w 939"/>
                <a:gd name="T69" fmla="*/ 194 h 1467"/>
                <a:gd name="T70" fmla="*/ 733 w 939"/>
                <a:gd name="T71" fmla="*/ 117 h 1467"/>
                <a:gd name="T72" fmla="*/ 739 w 939"/>
                <a:gd name="T73" fmla="*/ 41 h 1467"/>
                <a:gd name="T74" fmla="*/ 745 w 939"/>
                <a:gd name="T75" fmla="*/ 18 h 1467"/>
                <a:gd name="T76" fmla="*/ 751 w 939"/>
                <a:gd name="T77" fmla="*/ 82 h 1467"/>
                <a:gd name="T78" fmla="*/ 751 w 939"/>
                <a:gd name="T79" fmla="*/ 211 h 1467"/>
                <a:gd name="T80" fmla="*/ 757 w 939"/>
                <a:gd name="T81" fmla="*/ 329 h 1467"/>
                <a:gd name="T82" fmla="*/ 763 w 939"/>
                <a:gd name="T83" fmla="*/ 411 h 1467"/>
                <a:gd name="T84" fmla="*/ 763 w 939"/>
                <a:gd name="T85" fmla="*/ 528 h 1467"/>
                <a:gd name="T86" fmla="*/ 769 w 939"/>
                <a:gd name="T87" fmla="*/ 616 h 1467"/>
                <a:gd name="T88" fmla="*/ 774 w 939"/>
                <a:gd name="T89" fmla="*/ 686 h 1467"/>
                <a:gd name="T90" fmla="*/ 780 w 939"/>
                <a:gd name="T91" fmla="*/ 757 h 1467"/>
                <a:gd name="T92" fmla="*/ 792 w 939"/>
                <a:gd name="T93" fmla="*/ 798 h 1467"/>
                <a:gd name="T94" fmla="*/ 815 w 939"/>
                <a:gd name="T95" fmla="*/ 792 h 1467"/>
                <a:gd name="T96" fmla="*/ 827 w 939"/>
                <a:gd name="T97" fmla="*/ 739 h 1467"/>
                <a:gd name="T98" fmla="*/ 839 w 939"/>
                <a:gd name="T99" fmla="*/ 686 h 1467"/>
                <a:gd name="T100" fmla="*/ 851 w 939"/>
                <a:gd name="T101" fmla="*/ 657 h 1467"/>
                <a:gd name="T102" fmla="*/ 856 w 939"/>
                <a:gd name="T103" fmla="*/ 716 h 1467"/>
                <a:gd name="T104" fmla="*/ 862 w 939"/>
                <a:gd name="T105" fmla="*/ 827 h 1467"/>
                <a:gd name="T106" fmla="*/ 868 w 939"/>
                <a:gd name="T107" fmla="*/ 921 h 1467"/>
                <a:gd name="T108" fmla="*/ 868 w 939"/>
                <a:gd name="T109" fmla="*/ 1109 h 1467"/>
                <a:gd name="T110" fmla="*/ 874 w 939"/>
                <a:gd name="T111" fmla="*/ 1250 h 1467"/>
                <a:gd name="T112" fmla="*/ 880 w 939"/>
                <a:gd name="T113" fmla="*/ 1402 h 1467"/>
                <a:gd name="T114" fmla="*/ 886 w 939"/>
                <a:gd name="T115" fmla="*/ 1455 h 1467"/>
                <a:gd name="T116" fmla="*/ 898 w 939"/>
                <a:gd name="T117" fmla="*/ 1390 h 1467"/>
                <a:gd name="T118" fmla="*/ 903 w 939"/>
                <a:gd name="T119" fmla="*/ 1332 h 1467"/>
                <a:gd name="T120" fmla="*/ 909 w 939"/>
                <a:gd name="T121" fmla="*/ 1273 h 1467"/>
                <a:gd name="T122" fmla="*/ 921 w 939"/>
                <a:gd name="T123" fmla="*/ 1209 h 1467"/>
                <a:gd name="T124" fmla="*/ 933 w 939"/>
                <a:gd name="T125" fmla="*/ 1156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9" h="1467">
                  <a:moveTo>
                    <a:pt x="0" y="968"/>
                  </a:moveTo>
                  <a:lnTo>
                    <a:pt x="6" y="968"/>
                  </a:lnTo>
                  <a:lnTo>
                    <a:pt x="6" y="962"/>
                  </a:lnTo>
                  <a:lnTo>
                    <a:pt x="12" y="962"/>
                  </a:lnTo>
                  <a:lnTo>
                    <a:pt x="12" y="968"/>
                  </a:lnTo>
                  <a:lnTo>
                    <a:pt x="18" y="968"/>
                  </a:lnTo>
                  <a:lnTo>
                    <a:pt x="18" y="962"/>
                  </a:lnTo>
                  <a:lnTo>
                    <a:pt x="18" y="968"/>
                  </a:lnTo>
                  <a:lnTo>
                    <a:pt x="24" y="968"/>
                  </a:lnTo>
                  <a:lnTo>
                    <a:pt x="30" y="968"/>
                  </a:lnTo>
                  <a:lnTo>
                    <a:pt x="30" y="974"/>
                  </a:lnTo>
                  <a:lnTo>
                    <a:pt x="36" y="974"/>
                  </a:lnTo>
                  <a:lnTo>
                    <a:pt x="36" y="980"/>
                  </a:lnTo>
                  <a:lnTo>
                    <a:pt x="41" y="974"/>
                  </a:lnTo>
                  <a:lnTo>
                    <a:pt x="47" y="980"/>
                  </a:lnTo>
                  <a:lnTo>
                    <a:pt x="47" y="986"/>
                  </a:lnTo>
                  <a:lnTo>
                    <a:pt x="47" y="980"/>
                  </a:lnTo>
                  <a:lnTo>
                    <a:pt x="53" y="980"/>
                  </a:lnTo>
                  <a:lnTo>
                    <a:pt x="53" y="974"/>
                  </a:lnTo>
                  <a:lnTo>
                    <a:pt x="53" y="968"/>
                  </a:lnTo>
                  <a:lnTo>
                    <a:pt x="59" y="974"/>
                  </a:lnTo>
                  <a:lnTo>
                    <a:pt x="59" y="980"/>
                  </a:lnTo>
                  <a:lnTo>
                    <a:pt x="59" y="974"/>
                  </a:lnTo>
                  <a:lnTo>
                    <a:pt x="59" y="980"/>
                  </a:lnTo>
                  <a:lnTo>
                    <a:pt x="65" y="980"/>
                  </a:lnTo>
                  <a:lnTo>
                    <a:pt x="65" y="974"/>
                  </a:lnTo>
                  <a:lnTo>
                    <a:pt x="65" y="980"/>
                  </a:lnTo>
                  <a:lnTo>
                    <a:pt x="71" y="980"/>
                  </a:lnTo>
                  <a:lnTo>
                    <a:pt x="71" y="986"/>
                  </a:lnTo>
                  <a:lnTo>
                    <a:pt x="71" y="991"/>
                  </a:lnTo>
                  <a:lnTo>
                    <a:pt x="71" y="986"/>
                  </a:lnTo>
                  <a:lnTo>
                    <a:pt x="77" y="986"/>
                  </a:lnTo>
                  <a:lnTo>
                    <a:pt x="77" y="980"/>
                  </a:lnTo>
                  <a:lnTo>
                    <a:pt x="77" y="986"/>
                  </a:lnTo>
                  <a:lnTo>
                    <a:pt x="82" y="986"/>
                  </a:lnTo>
                  <a:lnTo>
                    <a:pt x="88" y="991"/>
                  </a:lnTo>
                  <a:lnTo>
                    <a:pt x="94" y="986"/>
                  </a:lnTo>
                  <a:lnTo>
                    <a:pt x="100" y="991"/>
                  </a:lnTo>
                  <a:lnTo>
                    <a:pt x="100" y="986"/>
                  </a:lnTo>
                  <a:lnTo>
                    <a:pt x="106" y="991"/>
                  </a:lnTo>
                  <a:lnTo>
                    <a:pt x="106" y="986"/>
                  </a:lnTo>
                  <a:lnTo>
                    <a:pt x="112" y="980"/>
                  </a:lnTo>
                  <a:lnTo>
                    <a:pt x="112" y="974"/>
                  </a:lnTo>
                  <a:lnTo>
                    <a:pt x="112" y="980"/>
                  </a:lnTo>
                  <a:lnTo>
                    <a:pt x="118" y="980"/>
                  </a:lnTo>
                  <a:lnTo>
                    <a:pt x="118" y="986"/>
                  </a:lnTo>
                  <a:lnTo>
                    <a:pt x="124" y="986"/>
                  </a:lnTo>
                  <a:lnTo>
                    <a:pt x="124" y="980"/>
                  </a:lnTo>
                  <a:lnTo>
                    <a:pt x="129" y="980"/>
                  </a:lnTo>
                  <a:lnTo>
                    <a:pt x="129" y="986"/>
                  </a:lnTo>
                  <a:lnTo>
                    <a:pt x="129" y="991"/>
                  </a:lnTo>
                  <a:lnTo>
                    <a:pt x="135" y="991"/>
                  </a:lnTo>
                  <a:lnTo>
                    <a:pt x="141" y="991"/>
                  </a:lnTo>
                  <a:lnTo>
                    <a:pt x="141" y="986"/>
                  </a:lnTo>
                  <a:lnTo>
                    <a:pt x="147" y="986"/>
                  </a:lnTo>
                  <a:lnTo>
                    <a:pt x="153" y="986"/>
                  </a:lnTo>
                  <a:lnTo>
                    <a:pt x="159" y="986"/>
                  </a:lnTo>
                  <a:lnTo>
                    <a:pt x="165" y="986"/>
                  </a:lnTo>
                  <a:lnTo>
                    <a:pt x="165" y="991"/>
                  </a:lnTo>
                  <a:lnTo>
                    <a:pt x="165" y="986"/>
                  </a:lnTo>
                  <a:lnTo>
                    <a:pt x="165" y="980"/>
                  </a:lnTo>
                  <a:lnTo>
                    <a:pt x="170" y="980"/>
                  </a:lnTo>
                  <a:lnTo>
                    <a:pt x="170" y="986"/>
                  </a:lnTo>
                  <a:lnTo>
                    <a:pt x="170" y="991"/>
                  </a:lnTo>
                  <a:lnTo>
                    <a:pt x="170" y="986"/>
                  </a:lnTo>
                  <a:lnTo>
                    <a:pt x="176" y="986"/>
                  </a:lnTo>
                  <a:lnTo>
                    <a:pt x="176" y="991"/>
                  </a:lnTo>
                  <a:lnTo>
                    <a:pt x="176" y="986"/>
                  </a:lnTo>
                  <a:lnTo>
                    <a:pt x="176" y="991"/>
                  </a:lnTo>
                  <a:lnTo>
                    <a:pt x="182" y="991"/>
                  </a:lnTo>
                  <a:lnTo>
                    <a:pt x="182" y="986"/>
                  </a:lnTo>
                  <a:lnTo>
                    <a:pt x="182" y="991"/>
                  </a:lnTo>
                  <a:lnTo>
                    <a:pt x="182" y="986"/>
                  </a:lnTo>
                  <a:lnTo>
                    <a:pt x="188" y="986"/>
                  </a:lnTo>
                  <a:lnTo>
                    <a:pt x="194" y="986"/>
                  </a:lnTo>
                  <a:lnTo>
                    <a:pt x="200" y="986"/>
                  </a:lnTo>
                  <a:lnTo>
                    <a:pt x="200" y="980"/>
                  </a:lnTo>
                  <a:lnTo>
                    <a:pt x="200" y="986"/>
                  </a:lnTo>
                  <a:lnTo>
                    <a:pt x="206" y="986"/>
                  </a:lnTo>
                  <a:lnTo>
                    <a:pt x="206" y="991"/>
                  </a:lnTo>
                  <a:lnTo>
                    <a:pt x="211" y="991"/>
                  </a:lnTo>
                  <a:lnTo>
                    <a:pt x="217" y="991"/>
                  </a:lnTo>
                  <a:lnTo>
                    <a:pt x="217" y="997"/>
                  </a:lnTo>
                  <a:lnTo>
                    <a:pt x="217" y="991"/>
                  </a:lnTo>
                  <a:lnTo>
                    <a:pt x="217" y="986"/>
                  </a:lnTo>
                  <a:lnTo>
                    <a:pt x="223" y="986"/>
                  </a:lnTo>
                  <a:lnTo>
                    <a:pt x="229" y="986"/>
                  </a:lnTo>
                  <a:lnTo>
                    <a:pt x="229" y="991"/>
                  </a:lnTo>
                  <a:lnTo>
                    <a:pt x="229" y="986"/>
                  </a:lnTo>
                  <a:lnTo>
                    <a:pt x="229" y="991"/>
                  </a:lnTo>
                  <a:lnTo>
                    <a:pt x="235" y="991"/>
                  </a:lnTo>
                  <a:lnTo>
                    <a:pt x="235" y="986"/>
                  </a:lnTo>
                  <a:lnTo>
                    <a:pt x="241" y="986"/>
                  </a:lnTo>
                  <a:lnTo>
                    <a:pt x="241" y="991"/>
                  </a:lnTo>
                  <a:lnTo>
                    <a:pt x="247" y="991"/>
                  </a:lnTo>
                  <a:lnTo>
                    <a:pt x="247" y="997"/>
                  </a:lnTo>
                  <a:lnTo>
                    <a:pt x="247" y="991"/>
                  </a:lnTo>
                  <a:lnTo>
                    <a:pt x="247" y="986"/>
                  </a:lnTo>
                  <a:lnTo>
                    <a:pt x="253" y="986"/>
                  </a:lnTo>
                  <a:lnTo>
                    <a:pt x="253" y="991"/>
                  </a:lnTo>
                  <a:lnTo>
                    <a:pt x="253" y="986"/>
                  </a:lnTo>
                  <a:lnTo>
                    <a:pt x="258" y="986"/>
                  </a:lnTo>
                  <a:lnTo>
                    <a:pt x="258" y="991"/>
                  </a:lnTo>
                  <a:lnTo>
                    <a:pt x="258" y="986"/>
                  </a:lnTo>
                  <a:lnTo>
                    <a:pt x="264" y="986"/>
                  </a:lnTo>
                  <a:lnTo>
                    <a:pt x="270" y="986"/>
                  </a:lnTo>
                  <a:lnTo>
                    <a:pt x="270" y="991"/>
                  </a:lnTo>
                  <a:lnTo>
                    <a:pt x="276" y="991"/>
                  </a:lnTo>
                  <a:lnTo>
                    <a:pt x="276" y="986"/>
                  </a:lnTo>
                  <a:lnTo>
                    <a:pt x="276" y="980"/>
                  </a:lnTo>
                  <a:lnTo>
                    <a:pt x="276" y="986"/>
                  </a:lnTo>
                  <a:lnTo>
                    <a:pt x="282" y="986"/>
                  </a:lnTo>
                  <a:lnTo>
                    <a:pt x="282" y="991"/>
                  </a:lnTo>
                  <a:lnTo>
                    <a:pt x="288" y="991"/>
                  </a:lnTo>
                  <a:lnTo>
                    <a:pt x="288" y="986"/>
                  </a:lnTo>
                  <a:lnTo>
                    <a:pt x="288" y="991"/>
                  </a:lnTo>
                  <a:lnTo>
                    <a:pt x="294" y="991"/>
                  </a:lnTo>
                  <a:lnTo>
                    <a:pt x="294" y="986"/>
                  </a:lnTo>
                  <a:lnTo>
                    <a:pt x="299" y="986"/>
                  </a:lnTo>
                  <a:lnTo>
                    <a:pt x="299" y="991"/>
                  </a:lnTo>
                  <a:lnTo>
                    <a:pt x="299" y="986"/>
                  </a:lnTo>
                  <a:lnTo>
                    <a:pt x="299" y="991"/>
                  </a:lnTo>
                  <a:lnTo>
                    <a:pt x="305" y="991"/>
                  </a:lnTo>
                  <a:lnTo>
                    <a:pt x="305" y="986"/>
                  </a:lnTo>
                  <a:lnTo>
                    <a:pt x="311" y="986"/>
                  </a:lnTo>
                  <a:lnTo>
                    <a:pt x="311" y="991"/>
                  </a:lnTo>
                  <a:lnTo>
                    <a:pt x="317" y="991"/>
                  </a:lnTo>
                  <a:lnTo>
                    <a:pt x="317" y="986"/>
                  </a:lnTo>
                  <a:lnTo>
                    <a:pt x="323" y="986"/>
                  </a:lnTo>
                  <a:lnTo>
                    <a:pt x="329" y="986"/>
                  </a:lnTo>
                  <a:lnTo>
                    <a:pt x="329" y="991"/>
                  </a:lnTo>
                  <a:lnTo>
                    <a:pt x="335" y="991"/>
                  </a:lnTo>
                  <a:lnTo>
                    <a:pt x="340" y="991"/>
                  </a:lnTo>
                  <a:lnTo>
                    <a:pt x="340" y="997"/>
                  </a:lnTo>
                  <a:lnTo>
                    <a:pt x="340" y="991"/>
                  </a:lnTo>
                  <a:lnTo>
                    <a:pt x="340" y="986"/>
                  </a:lnTo>
                  <a:lnTo>
                    <a:pt x="346" y="986"/>
                  </a:lnTo>
                  <a:lnTo>
                    <a:pt x="346" y="991"/>
                  </a:lnTo>
                  <a:lnTo>
                    <a:pt x="352" y="991"/>
                  </a:lnTo>
                  <a:lnTo>
                    <a:pt x="358" y="991"/>
                  </a:lnTo>
                  <a:lnTo>
                    <a:pt x="364" y="991"/>
                  </a:lnTo>
                  <a:lnTo>
                    <a:pt x="364" y="997"/>
                  </a:lnTo>
                  <a:lnTo>
                    <a:pt x="364" y="991"/>
                  </a:lnTo>
                  <a:lnTo>
                    <a:pt x="370" y="991"/>
                  </a:lnTo>
                  <a:lnTo>
                    <a:pt x="370" y="997"/>
                  </a:lnTo>
                  <a:lnTo>
                    <a:pt x="370" y="991"/>
                  </a:lnTo>
                  <a:lnTo>
                    <a:pt x="370" y="986"/>
                  </a:lnTo>
                  <a:lnTo>
                    <a:pt x="376" y="986"/>
                  </a:lnTo>
                  <a:lnTo>
                    <a:pt x="376" y="980"/>
                  </a:lnTo>
                  <a:lnTo>
                    <a:pt x="376" y="986"/>
                  </a:lnTo>
                  <a:lnTo>
                    <a:pt x="376" y="980"/>
                  </a:lnTo>
                  <a:lnTo>
                    <a:pt x="376" y="986"/>
                  </a:lnTo>
                  <a:lnTo>
                    <a:pt x="382" y="986"/>
                  </a:lnTo>
                  <a:lnTo>
                    <a:pt x="382" y="991"/>
                  </a:lnTo>
                  <a:lnTo>
                    <a:pt x="387" y="991"/>
                  </a:lnTo>
                  <a:lnTo>
                    <a:pt x="387" y="986"/>
                  </a:lnTo>
                  <a:lnTo>
                    <a:pt x="387" y="991"/>
                  </a:lnTo>
                  <a:lnTo>
                    <a:pt x="393" y="991"/>
                  </a:lnTo>
                  <a:lnTo>
                    <a:pt x="393" y="986"/>
                  </a:lnTo>
                  <a:lnTo>
                    <a:pt x="399" y="986"/>
                  </a:lnTo>
                  <a:lnTo>
                    <a:pt x="399" y="980"/>
                  </a:lnTo>
                  <a:lnTo>
                    <a:pt x="399" y="986"/>
                  </a:lnTo>
                  <a:lnTo>
                    <a:pt x="399" y="991"/>
                  </a:lnTo>
                  <a:lnTo>
                    <a:pt x="399" y="986"/>
                  </a:lnTo>
                  <a:lnTo>
                    <a:pt x="405" y="986"/>
                  </a:lnTo>
                  <a:lnTo>
                    <a:pt x="405" y="991"/>
                  </a:lnTo>
                  <a:lnTo>
                    <a:pt x="411" y="991"/>
                  </a:lnTo>
                  <a:lnTo>
                    <a:pt x="411" y="986"/>
                  </a:lnTo>
                  <a:lnTo>
                    <a:pt x="417" y="986"/>
                  </a:lnTo>
                  <a:lnTo>
                    <a:pt x="417" y="991"/>
                  </a:lnTo>
                  <a:lnTo>
                    <a:pt x="423" y="991"/>
                  </a:lnTo>
                  <a:lnTo>
                    <a:pt x="423" y="986"/>
                  </a:lnTo>
                  <a:lnTo>
                    <a:pt x="428" y="986"/>
                  </a:lnTo>
                  <a:lnTo>
                    <a:pt x="434" y="986"/>
                  </a:lnTo>
                  <a:lnTo>
                    <a:pt x="440" y="986"/>
                  </a:lnTo>
                  <a:lnTo>
                    <a:pt x="440" y="991"/>
                  </a:lnTo>
                  <a:lnTo>
                    <a:pt x="446" y="991"/>
                  </a:lnTo>
                  <a:lnTo>
                    <a:pt x="446" y="997"/>
                  </a:lnTo>
                  <a:lnTo>
                    <a:pt x="446" y="991"/>
                  </a:lnTo>
                  <a:lnTo>
                    <a:pt x="446" y="997"/>
                  </a:lnTo>
                  <a:lnTo>
                    <a:pt x="446" y="991"/>
                  </a:lnTo>
                  <a:lnTo>
                    <a:pt x="452" y="991"/>
                  </a:lnTo>
                  <a:lnTo>
                    <a:pt x="452" y="986"/>
                  </a:lnTo>
                  <a:lnTo>
                    <a:pt x="458" y="986"/>
                  </a:lnTo>
                  <a:lnTo>
                    <a:pt x="458" y="980"/>
                  </a:lnTo>
                  <a:lnTo>
                    <a:pt x="458" y="986"/>
                  </a:lnTo>
                  <a:lnTo>
                    <a:pt x="464" y="986"/>
                  </a:lnTo>
                  <a:lnTo>
                    <a:pt x="464" y="991"/>
                  </a:lnTo>
                  <a:lnTo>
                    <a:pt x="464" y="986"/>
                  </a:lnTo>
                  <a:lnTo>
                    <a:pt x="469" y="986"/>
                  </a:lnTo>
                  <a:lnTo>
                    <a:pt x="469" y="980"/>
                  </a:lnTo>
                  <a:lnTo>
                    <a:pt x="469" y="986"/>
                  </a:lnTo>
                  <a:lnTo>
                    <a:pt x="469" y="991"/>
                  </a:lnTo>
                  <a:lnTo>
                    <a:pt x="469" y="986"/>
                  </a:lnTo>
                  <a:lnTo>
                    <a:pt x="475" y="986"/>
                  </a:lnTo>
                  <a:lnTo>
                    <a:pt x="475" y="980"/>
                  </a:lnTo>
                  <a:lnTo>
                    <a:pt x="481" y="980"/>
                  </a:lnTo>
                  <a:lnTo>
                    <a:pt x="481" y="986"/>
                  </a:lnTo>
                  <a:lnTo>
                    <a:pt x="487" y="986"/>
                  </a:lnTo>
                  <a:lnTo>
                    <a:pt x="487" y="980"/>
                  </a:lnTo>
                  <a:lnTo>
                    <a:pt x="487" y="974"/>
                  </a:lnTo>
                  <a:lnTo>
                    <a:pt x="493" y="974"/>
                  </a:lnTo>
                  <a:lnTo>
                    <a:pt x="493" y="980"/>
                  </a:lnTo>
                  <a:lnTo>
                    <a:pt x="493" y="986"/>
                  </a:lnTo>
                  <a:lnTo>
                    <a:pt x="499" y="986"/>
                  </a:lnTo>
                  <a:lnTo>
                    <a:pt x="499" y="991"/>
                  </a:lnTo>
                  <a:lnTo>
                    <a:pt x="505" y="991"/>
                  </a:lnTo>
                  <a:lnTo>
                    <a:pt x="505" y="986"/>
                  </a:lnTo>
                  <a:lnTo>
                    <a:pt x="511" y="986"/>
                  </a:lnTo>
                  <a:lnTo>
                    <a:pt x="511" y="980"/>
                  </a:lnTo>
                  <a:lnTo>
                    <a:pt x="516" y="980"/>
                  </a:lnTo>
                  <a:lnTo>
                    <a:pt x="522" y="980"/>
                  </a:lnTo>
                  <a:lnTo>
                    <a:pt x="522" y="986"/>
                  </a:lnTo>
                  <a:lnTo>
                    <a:pt x="528" y="980"/>
                  </a:lnTo>
                  <a:lnTo>
                    <a:pt x="528" y="986"/>
                  </a:lnTo>
                  <a:lnTo>
                    <a:pt x="534" y="986"/>
                  </a:lnTo>
                  <a:lnTo>
                    <a:pt x="540" y="986"/>
                  </a:lnTo>
                  <a:lnTo>
                    <a:pt x="540" y="980"/>
                  </a:lnTo>
                  <a:lnTo>
                    <a:pt x="540" y="986"/>
                  </a:lnTo>
                  <a:lnTo>
                    <a:pt x="540" y="980"/>
                  </a:lnTo>
                  <a:lnTo>
                    <a:pt x="546" y="980"/>
                  </a:lnTo>
                  <a:lnTo>
                    <a:pt x="546" y="974"/>
                  </a:lnTo>
                  <a:lnTo>
                    <a:pt x="552" y="974"/>
                  </a:lnTo>
                  <a:lnTo>
                    <a:pt x="552" y="980"/>
                  </a:lnTo>
                  <a:lnTo>
                    <a:pt x="557" y="980"/>
                  </a:lnTo>
                  <a:lnTo>
                    <a:pt x="557" y="986"/>
                  </a:lnTo>
                  <a:lnTo>
                    <a:pt x="557" y="980"/>
                  </a:lnTo>
                  <a:lnTo>
                    <a:pt x="557" y="974"/>
                  </a:lnTo>
                  <a:lnTo>
                    <a:pt x="563" y="974"/>
                  </a:lnTo>
                  <a:lnTo>
                    <a:pt x="563" y="980"/>
                  </a:lnTo>
                  <a:lnTo>
                    <a:pt x="563" y="974"/>
                  </a:lnTo>
                  <a:lnTo>
                    <a:pt x="569" y="974"/>
                  </a:lnTo>
                  <a:lnTo>
                    <a:pt x="569" y="980"/>
                  </a:lnTo>
                  <a:lnTo>
                    <a:pt x="569" y="974"/>
                  </a:lnTo>
                  <a:lnTo>
                    <a:pt x="575" y="974"/>
                  </a:lnTo>
                  <a:lnTo>
                    <a:pt x="581" y="974"/>
                  </a:lnTo>
                  <a:lnTo>
                    <a:pt x="581" y="980"/>
                  </a:lnTo>
                  <a:lnTo>
                    <a:pt x="581" y="974"/>
                  </a:lnTo>
                  <a:lnTo>
                    <a:pt x="587" y="974"/>
                  </a:lnTo>
                  <a:lnTo>
                    <a:pt x="587" y="980"/>
                  </a:lnTo>
                  <a:lnTo>
                    <a:pt x="593" y="980"/>
                  </a:lnTo>
                  <a:lnTo>
                    <a:pt x="593" y="974"/>
                  </a:lnTo>
                  <a:lnTo>
                    <a:pt x="593" y="980"/>
                  </a:lnTo>
                  <a:lnTo>
                    <a:pt x="593" y="974"/>
                  </a:lnTo>
                  <a:lnTo>
                    <a:pt x="598" y="974"/>
                  </a:lnTo>
                  <a:lnTo>
                    <a:pt x="598" y="980"/>
                  </a:lnTo>
                  <a:lnTo>
                    <a:pt x="604" y="986"/>
                  </a:lnTo>
                  <a:lnTo>
                    <a:pt x="604" y="980"/>
                  </a:lnTo>
                  <a:lnTo>
                    <a:pt x="610" y="974"/>
                  </a:lnTo>
                  <a:lnTo>
                    <a:pt x="610" y="980"/>
                  </a:lnTo>
                  <a:lnTo>
                    <a:pt x="610" y="974"/>
                  </a:lnTo>
                  <a:lnTo>
                    <a:pt x="616" y="974"/>
                  </a:lnTo>
                  <a:lnTo>
                    <a:pt x="616" y="968"/>
                  </a:lnTo>
                  <a:lnTo>
                    <a:pt x="616" y="974"/>
                  </a:lnTo>
                  <a:lnTo>
                    <a:pt x="622" y="974"/>
                  </a:lnTo>
                  <a:lnTo>
                    <a:pt x="622" y="968"/>
                  </a:lnTo>
                  <a:lnTo>
                    <a:pt x="628" y="968"/>
                  </a:lnTo>
                  <a:lnTo>
                    <a:pt x="628" y="962"/>
                  </a:lnTo>
                  <a:lnTo>
                    <a:pt x="628" y="968"/>
                  </a:lnTo>
                  <a:lnTo>
                    <a:pt x="628" y="962"/>
                  </a:lnTo>
                  <a:lnTo>
                    <a:pt x="628" y="968"/>
                  </a:lnTo>
                  <a:lnTo>
                    <a:pt x="628" y="962"/>
                  </a:lnTo>
                  <a:lnTo>
                    <a:pt x="634" y="962"/>
                  </a:lnTo>
                  <a:lnTo>
                    <a:pt x="634" y="956"/>
                  </a:lnTo>
                  <a:lnTo>
                    <a:pt x="634" y="962"/>
                  </a:lnTo>
                  <a:lnTo>
                    <a:pt x="640" y="962"/>
                  </a:lnTo>
                  <a:lnTo>
                    <a:pt x="640" y="968"/>
                  </a:lnTo>
                  <a:lnTo>
                    <a:pt x="640" y="962"/>
                  </a:lnTo>
                  <a:lnTo>
                    <a:pt x="645" y="962"/>
                  </a:lnTo>
                  <a:lnTo>
                    <a:pt x="645" y="956"/>
                  </a:lnTo>
                  <a:lnTo>
                    <a:pt x="645" y="950"/>
                  </a:lnTo>
                  <a:lnTo>
                    <a:pt x="651" y="950"/>
                  </a:lnTo>
                  <a:lnTo>
                    <a:pt x="657" y="950"/>
                  </a:lnTo>
                  <a:lnTo>
                    <a:pt x="657" y="945"/>
                  </a:lnTo>
                  <a:lnTo>
                    <a:pt x="663" y="945"/>
                  </a:lnTo>
                  <a:lnTo>
                    <a:pt x="663" y="939"/>
                  </a:lnTo>
                  <a:lnTo>
                    <a:pt x="663" y="933"/>
                  </a:lnTo>
                  <a:lnTo>
                    <a:pt x="669" y="933"/>
                  </a:lnTo>
                  <a:lnTo>
                    <a:pt x="669" y="939"/>
                  </a:lnTo>
                  <a:lnTo>
                    <a:pt x="669" y="933"/>
                  </a:lnTo>
                  <a:lnTo>
                    <a:pt x="669" y="927"/>
                  </a:lnTo>
                  <a:lnTo>
                    <a:pt x="675" y="927"/>
                  </a:lnTo>
                  <a:lnTo>
                    <a:pt x="675" y="921"/>
                  </a:lnTo>
                  <a:lnTo>
                    <a:pt x="675" y="915"/>
                  </a:lnTo>
                  <a:lnTo>
                    <a:pt x="675" y="909"/>
                  </a:lnTo>
                  <a:lnTo>
                    <a:pt x="681" y="909"/>
                  </a:lnTo>
                  <a:lnTo>
                    <a:pt x="681" y="903"/>
                  </a:lnTo>
                  <a:lnTo>
                    <a:pt x="681" y="898"/>
                  </a:lnTo>
                  <a:lnTo>
                    <a:pt x="681" y="892"/>
                  </a:lnTo>
                  <a:lnTo>
                    <a:pt x="686" y="892"/>
                  </a:lnTo>
                  <a:lnTo>
                    <a:pt x="686" y="886"/>
                  </a:lnTo>
                  <a:lnTo>
                    <a:pt x="686" y="892"/>
                  </a:lnTo>
                  <a:lnTo>
                    <a:pt x="686" y="886"/>
                  </a:lnTo>
                  <a:lnTo>
                    <a:pt x="686" y="880"/>
                  </a:lnTo>
                  <a:lnTo>
                    <a:pt x="692" y="880"/>
                  </a:lnTo>
                  <a:lnTo>
                    <a:pt x="692" y="874"/>
                  </a:lnTo>
                  <a:lnTo>
                    <a:pt x="692" y="868"/>
                  </a:lnTo>
                  <a:lnTo>
                    <a:pt x="692" y="862"/>
                  </a:lnTo>
                  <a:lnTo>
                    <a:pt x="692" y="857"/>
                  </a:lnTo>
                  <a:lnTo>
                    <a:pt x="692" y="845"/>
                  </a:lnTo>
                  <a:lnTo>
                    <a:pt x="692" y="839"/>
                  </a:lnTo>
                  <a:lnTo>
                    <a:pt x="692" y="833"/>
                  </a:lnTo>
                  <a:lnTo>
                    <a:pt x="698" y="833"/>
                  </a:lnTo>
                  <a:lnTo>
                    <a:pt x="698" y="827"/>
                  </a:lnTo>
                  <a:lnTo>
                    <a:pt x="698" y="821"/>
                  </a:lnTo>
                  <a:lnTo>
                    <a:pt x="698" y="815"/>
                  </a:lnTo>
                  <a:lnTo>
                    <a:pt x="698" y="810"/>
                  </a:lnTo>
                  <a:lnTo>
                    <a:pt x="698" y="804"/>
                  </a:lnTo>
                  <a:lnTo>
                    <a:pt x="704" y="798"/>
                  </a:lnTo>
                  <a:lnTo>
                    <a:pt x="704" y="792"/>
                  </a:lnTo>
                  <a:lnTo>
                    <a:pt x="704" y="786"/>
                  </a:lnTo>
                  <a:lnTo>
                    <a:pt x="704" y="780"/>
                  </a:lnTo>
                  <a:lnTo>
                    <a:pt x="704" y="774"/>
                  </a:lnTo>
                  <a:lnTo>
                    <a:pt x="704" y="769"/>
                  </a:lnTo>
                  <a:lnTo>
                    <a:pt x="704" y="763"/>
                  </a:lnTo>
                  <a:lnTo>
                    <a:pt x="704" y="757"/>
                  </a:lnTo>
                  <a:lnTo>
                    <a:pt x="704" y="751"/>
                  </a:lnTo>
                  <a:lnTo>
                    <a:pt x="704" y="745"/>
                  </a:lnTo>
                  <a:lnTo>
                    <a:pt x="710" y="745"/>
                  </a:lnTo>
                  <a:lnTo>
                    <a:pt x="710" y="739"/>
                  </a:lnTo>
                  <a:lnTo>
                    <a:pt x="710" y="733"/>
                  </a:lnTo>
                  <a:lnTo>
                    <a:pt x="710" y="727"/>
                  </a:lnTo>
                  <a:lnTo>
                    <a:pt x="710" y="722"/>
                  </a:lnTo>
                  <a:lnTo>
                    <a:pt x="710" y="716"/>
                  </a:lnTo>
                  <a:lnTo>
                    <a:pt x="710" y="710"/>
                  </a:lnTo>
                  <a:lnTo>
                    <a:pt x="710" y="704"/>
                  </a:lnTo>
                  <a:lnTo>
                    <a:pt x="710" y="692"/>
                  </a:lnTo>
                  <a:lnTo>
                    <a:pt x="710" y="686"/>
                  </a:lnTo>
                  <a:lnTo>
                    <a:pt x="710" y="681"/>
                  </a:lnTo>
                  <a:lnTo>
                    <a:pt x="710" y="675"/>
                  </a:lnTo>
                  <a:lnTo>
                    <a:pt x="710" y="669"/>
                  </a:lnTo>
                  <a:lnTo>
                    <a:pt x="710" y="663"/>
                  </a:lnTo>
                  <a:lnTo>
                    <a:pt x="710" y="657"/>
                  </a:lnTo>
                  <a:lnTo>
                    <a:pt x="716" y="651"/>
                  </a:lnTo>
                  <a:lnTo>
                    <a:pt x="716" y="645"/>
                  </a:lnTo>
                  <a:lnTo>
                    <a:pt x="716" y="639"/>
                  </a:lnTo>
                  <a:lnTo>
                    <a:pt x="716" y="634"/>
                  </a:lnTo>
                  <a:lnTo>
                    <a:pt x="716" y="628"/>
                  </a:lnTo>
                  <a:lnTo>
                    <a:pt x="716" y="622"/>
                  </a:lnTo>
                  <a:lnTo>
                    <a:pt x="716" y="616"/>
                  </a:lnTo>
                  <a:lnTo>
                    <a:pt x="716" y="604"/>
                  </a:lnTo>
                  <a:lnTo>
                    <a:pt x="716" y="598"/>
                  </a:lnTo>
                  <a:lnTo>
                    <a:pt x="716" y="593"/>
                  </a:lnTo>
                  <a:lnTo>
                    <a:pt x="716" y="581"/>
                  </a:lnTo>
                  <a:lnTo>
                    <a:pt x="716" y="575"/>
                  </a:lnTo>
                  <a:lnTo>
                    <a:pt x="716" y="569"/>
                  </a:lnTo>
                  <a:lnTo>
                    <a:pt x="716" y="563"/>
                  </a:lnTo>
                  <a:lnTo>
                    <a:pt x="716" y="557"/>
                  </a:lnTo>
                  <a:lnTo>
                    <a:pt x="716" y="551"/>
                  </a:lnTo>
                  <a:lnTo>
                    <a:pt x="722" y="546"/>
                  </a:lnTo>
                  <a:lnTo>
                    <a:pt x="722" y="540"/>
                  </a:lnTo>
                  <a:lnTo>
                    <a:pt x="722" y="534"/>
                  </a:lnTo>
                  <a:lnTo>
                    <a:pt x="722" y="528"/>
                  </a:lnTo>
                  <a:lnTo>
                    <a:pt x="722" y="522"/>
                  </a:lnTo>
                  <a:lnTo>
                    <a:pt x="722" y="510"/>
                  </a:lnTo>
                  <a:lnTo>
                    <a:pt x="722" y="505"/>
                  </a:lnTo>
                  <a:lnTo>
                    <a:pt x="722" y="493"/>
                  </a:lnTo>
                  <a:lnTo>
                    <a:pt x="722" y="487"/>
                  </a:lnTo>
                  <a:lnTo>
                    <a:pt x="722" y="475"/>
                  </a:lnTo>
                  <a:lnTo>
                    <a:pt x="722" y="463"/>
                  </a:lnTo>
                  <a:lnTo>
                    <a:pt x="722" y="458"/>
                  </a:lnTo>
                  <a:lnTo>
                    <a:pt x="722" y="446"/>
                  </a:lnTo>
                  <a:lnTo>
                    <a:pt x="722" y="434"/>
                  </a:lnTo>
                  <a:lnTo>
                    <a:pt x="722" y="422"/>
                  </a:lnTo>
                  <a:lnTo>
                    <a:pt x="727" y="417"/>
                  </a:lnTo>
                  <a:lnTo>
                    <a:pt x="727" y="399"/>
                  </a:lnTo>
                  <a:lnTo>
                    <a:pt x="727" y="393"/>
                  </a:lnTo>
                  <a:lnTo>
                    <a:pt x="727" y="381"/>
                  </a:lnTo>
                  <a:lnTo>
                    <a:pt x="727" y="370"/>
                  </a:lnTo>
                  <a:lnTo>
                    <a:pt x="727" y="358"/>
                  </a:lnTo>
                  <a:lnTo>
                    <a:pt x="727" y="352"/>
                  </a:lnTo>
                  <a:lnTo>
                    <a:pt x="727" y="334"/>
                  </a:lnTo>
                  <a:lnTo>
                    <a:pt x="727" y="329"/>
                  </a:lnTo>
                  <a:lnTo>
                    <a:pt x="727" y="317"/>
                  </a:lnTo>
                  <a:lnTo>
                    <a:pt x="727" y="311"/>
                  </a:lnTo>
                  <a:lnTo>
                    <a:pt x="727" y="299"/>
                  </a:lnTo>
                  <a:lnTo>
                    <a:pt x="727" y="293"/>
                  </a:lnTo>
                  <a:lnTo>
                    <a:pt x="727" y="276"/>
                  </a:lnTo>
                  <a:lnTo>
                    <a:pt x="727" y="264"/>
                  </a:lnTo>
                  <a:lnTo>
                    <a:pt x="727" y="246"/>
                  </a:lnTo>
                  <a:lnTo>
                    <a:pt x="727" y="241"/>
                  </a:lnTo>
                  <a:lnTo>
                    <a:pt x="727" y="229"/>
                  </a:lnTo>
                  <a:lnTo>
                    <a:pt x="733" y="217"/>
                  </a:lnTo>
                  <a:lnTo>
                    <a:pt x="733" y="205"/>
                  </a:lnTo>
                  <a:lnTo>
                    <a:pt x="733" y="194"/>
                  </a:lnTo>
                  <a:lnTo>
                    <a:pt x="733" y="182"/>
                  </a:lnTo>
                  <a:lnTo>
                    <a:pt x="733" y="170"/>
                  </a:lnTo>
                  <a:lnTo>
                    <a:pt x="733" y="164"/>
                  </a:lnTo>
                  <a:lnTo>
                    <a:pt x="733" y="158"/>
                  </a:lnTo>
                  <a:lnTo>
                    <a:pt x="733" y="153"/>
                  </a:lnTo>
                  <a:lnTo>
                    <a:pt x="733" y="147"/>
                  </a:lnTo>
                  <a:lnTo>
                    <a:pt x="733" y="141"/>
                  </a:lnTo>
                  <a:lnTo>
                    <a:pt x="733" y="135"/>
                  </a:lnTo>
                  <a:lnTo>
                    <a:pt x="733" y="129"/>
                  </a:lnTo>
                  <a:lnTo>
                    <a:pt x="733" y="123"/>
                  </a:lnTo>
                  <a:lnTo>
                    <a:pt x="733" y="117"/>
                  </a:lnTo>
                  <a:lnTo>
                    <a:pt x="733" y="111"/>
                  </a:lnTo>
                  <a:lnTo>
                    <a:pt x="733" y="106"/>
                  </a:lnTo>
                  <a:lnTo>
                    <a:pt x="733" y="100"/>
                  </a:lnTo>
                  <a:lnTo>
                    <a:pt x="739" y="88"/>
                  </a:lnTo>
                  <a:lnTo>
                    <a:pt x="739" y="82"/>
                  </a:lnTo>
                  <a:lnTo>
                    <a:pt x="739" y="76"/>
                  </a:lnTo>
                  <a:lnTo>
                    <a:pt x="739" y="70"/>
                  </a:lnTo>
                  <a:lnTo>
                    <a:pt x="739" y="65"/>
                  </a:lnTo>
                  <a:lnTo>
                    <a:pt x="739" y="53"/>
                  </a:lnTo>
                  <a:lnTo>
                    <a:pt x="739" y="47"/>
                  </a:lnTo>
                  <a:lnTo>
                    <a:pt x="739" y="41"/>
                  </a:lnTo>
                  <a:lnTo>
                    <a:pt x="739" y="35"/>
                  </a:lnTo>
                  <a:lnTo>
                    <a:pt x="739" y="29"/>
                  </a:lnTo>
                  <a:lnTo>
                    <a:pt x="739" y="23"/>
                  </a:lnTo>
                  <a:lnTo>
                    <a:pt x="739" y="18"/>
                  </a:lnTo>
                  <a:lnTo>
                    <a:pt x="739" y="12"/>
                  </a:lnTo>
                  <a:lnTo>
                    <a:pt x="739" y="6"/>
                  </a:lnTo>
                  <a:lnTo>
                    <a:pt x="739" y="0"/>
                  </a:lnTo>
                  <a:lnTo>
                    <a:pt x="745" y="0"/>
                  </a:lnTo>
                  <a:lnTo>
                    <a:pt x="745" y="6"/>
                  </a:lnTo>
                  <a:lnTo>
                    <a:pt x="745" y="12"/>
                  </a:lnTo>
                  <a:lnTo>
                    <a:pt x="745" y="18"/>
                  </a:lnTo>
                  <a:lnTo>
                    <a:pt x="745" y="23"/>
                  </a:lnTo>
                  <a:lnTo>
                    <a:pt x="745" y="29"/>
                  </a:lnTo>
                  <a:lnTo>
                    <a:pt x="745" y="35"/>
                  </a:lnTo>
                  <a:lnTo>
                    <a:pt x="745" y="41"/>
                  </a:lnTo>
                  <a:lnTo>
                    <a:pt x="751" y="41"/>
                  </a:lnTo>
                  <a:lnTo>
                    <a:pt x="751" y="47"/>
                  </a:lnTo>
                  <a:lnTo>
                    <a:pt x="751" y="53"/>
                  </a:lnTo>
                  <a:lnTo>
                    <a:pt x="751" y="59"/>
                  </a:lnTo>
                  <a:lnTo>
                    <a:pt x="751" y="65"/>
                  </a:lnTo>
                  <a:lnTo>
                    <a:pt x="751" y="76"/>
                  </a:lnTo>
                  <a:lnTo>
                    <a:pt x="751" y="82"/>
                  </a:lnTo>
                  <a:lnTo>
                    <a:pt x="751" y="94"/>
                  </a:lnTo>
                  <a:lnTo>
                    <a:pt x="751" y="106"/>
                  </a:lnTo>
                  <a:lnTo>
                    <a:pt x="751" y="117"/>
                  </a:lnTo>
                  <a:lnTo>
                    <a:pt x="751" y="129"/>
                  </a:lnTo>
                  <a:lnTo>
                    <a:pt x="751" y="135"/>
                  </a:lnTo>
                  <a:lnTo>
                    <a:pt x="751" y="147"/>
                  </a:lnTo>
                  <a:lnTo>
                    <a:pt x="751" y="158"/>
                  </a:lnTo>
                  <a:lnTo>
                    <a:pt x="751" y="170"/>
                  </a:lnTo>
                  <a:lnTo>
                    <a:pt x="751" y="182"/>
                  </a:lnTo>
                  <a:lnTo>
                    <a:pt x="751" y="194"/>
                  </a:lnTo>
                  <a:lnTo>
                    <a:pt x="751" y="211"/>
                  </a:lnTo>
                  <a:lnTo>
                    <a:pt x="757" y="223"/>
                  </a:lnTo>
                  <a:lnTo>
                    <a:pt x="757" y="235"/>
                  </a:lnTo>
                  <a:lnTo>
                    <a:pt x="757" y="246"/>
                  </a:lnTo>
                  <a:lnTo>
                    <a:pt x="757" y="252"/>
                  </a:lnTo>
                  <a:lnTo>
                    <a:pt x="757" y="258"/>
                  </a:lnTo>
                  <a:lnTo>
                    <a:pt x="757" y="270"/>
                  </a:lnTo>
                  <a:lnTo>
                    <a:pt x="757" y="282"/>
                  </a:lnTo>
                  <a:lnTo>
                    <a:pt x="757" y="293"/>
                  </a:lnTo>
                  <a:lnTo>
                    <a:pt x="757" y="305"/>
                  </a:lnTo>
                  <a:lnTo>
                    <a:pt x="757" y="317"/>
                  </a:lnTo>
                  <a:lnTo>
                    <a:pt x="757" y="329"/>
                  </a:lnTo>
                  <a:lnTo>
                    <a:pt x="757" y="340"/>
                  </a:lnTo>
                  <a:lnTo>
                    <a:pt x="757" y="352"/>
                  </a:lnTo>
                  <a:lnTo>
                    <a:pt x="757" y="364"/>
                  </a:lnTo>
                  <a:lnTo>
                    <a:pt x="757" y="370"/>
                  </a:lnTo>
                  <a:lnTo>
                    <a:pt x="757" y="375"/>
                  </a:lnTo>
                  <a:lnTo>
                    <a:pt x="763" y="375"/>
                  </a:lnTo>
                  <a:lnTo>
                    <a:pt x="763" y="381"/>
                  </a:lnTo>
                  <a:lnTo>
                    <a:pt x="763" y="393"/>
                  </a:lnTo>
                  <a:lnTo>
                    <a:pt x="763" y="399"/>
                  </a:lnTo>
                  <a:lnTo>
                    <a:pt x="763" y="405"/>
                  </a:lnTo>
                  <a:lnTo>
                    <a:pt x="763" y="411"/>
                  </a:lnTo>
                  <a:lnTo>
                    <a:pt x="763" y="422"/>
                  </a:lnTo>
                  <a:lnTo>
                    <a:pt x="763" y="434"/>
                  </a:lnTo>
                  <a:lnTo>
                    <a:pt x="763" y="446"/>
                  </a:lnTo>
                  <a:lnTo>
                    <a:pt x="763" y="452"/>
                  </a:lnTo>
                  <a:lnTo>
                    <a:pt x="763" y="463"/>
                  </a:lnTo>
                  <a:lnTo>
                    <a:pt x="763" y="469"/>
                  </a:lnTo>
                  <a:lnTo>
                    <a:pt x="763" y="487"/>
                  </a:lnTo>
                  <a:lnTo>
                    <a:pt x="763" y="499"/>
                  </a:lnTo>
                  <a:lnTo>
                    <a:pt x="763" y="510"/>
                  </a:lnTo>
                  <a:lnTo>
                    <a:pt x="763" y="522"/>
                  </a:lnTo>
                  <a:lnTo>
                    <a:pt x="763" y="528"/>
                  </a:lnTo>
                  <a:lnTo>
                    <a:pt x="769" y="540"/>
                  </a:lnTo>
                  <a:lnTo>
                    <a:pt x="769" y="546"/>
                  </a:lnTo>
                  <a:lnTo>
                    <a:pt x="769" y="551"/>
                  </a:lnTo>
                  <a:lnTo>
                    <a:pt x="769" y="563"/>
                  </a:lnTo>
                  <a:lnTo>
                    <a:pt x="769" y="569"/>
                  </a:lnTo>
                  <a:lnTo>
                    <a:pt x="769" y="581"/>
                  </a:lnTo>
                  <a:lnTo>
                    <a:pt x="769" y="587"/>
                  </a:lnTo>
                  <a:lnTo>
                    <a:pt x="769" y="593"/>
                  </a:lnTo>
                  <a:lnTo>
                    <a:pt x="769" y="598"/>
                  </a:lnTo>
                  <a:lnTo>
                    <a:pt x="769" y="604"/>
                  </a:lnTo>
                  <a:lnTo>
                    <a:pt x="769" y="616"/>
                  </a:lnTo>
                  <a:lnTo>
                    <a:pt x="769" y="628"/>
                  </a:lnTo>
                  <a:lnTo>
                    <a:pt x="769" y="634"/>
                  </a:lnTo>
                  <a:lnTo>
                    <a:pt x="769" y="639"/>
                  </a:lnTo>
                  <a:lnTo>
                    <a:pt x="769" y="645"/>
                  </a:lnTo>
                  <a:lnTo>
                    <a:pt x="774" y="651"/>
                  </a:lnTo>
                  <a:lnTo>
                    <a:pt x="774" y="657"/>
                  </a:lnTo>
                  <a:lnTo>
                    <a:pt x="774" y="663"/>
                  </a:lnTo>
                  <a:lnTo>
                    <a:pt x="774" y="669"/>
                  </a:lnTo>
                  <a:lnTo>
                    <a:pt x="774" y="675"/>
                  </a:lnTo>
                  <a:lnTo>
                    <a:pt x="774" y="681"/>
                  </a:lnTo>
                  <a:lnTo>
                    <a:pt x="774" y="686"/>
                  </a:lnTo>
                  <a:lnTo>
                    <a:pt x="774" y="692"/>
                  </a:lnTo>
                  <a:lnTo>
                    <a:pt x="774" y="704"/>
                  </a:lnTo>
                  <a:lnTo>
                    <a:pt x="774" y="710"/>
                  </a:lnTo>
                  <a:lnTo>
                    <a:pt x="774" y="716"/>
                  </a:lnTo>
                  <a:lnTo>
                    <a:pt x="774" y="722"/>
                  </a:lnTo>
                  <a:lnTo>
                    <a:pt x="774" y="727"/>
                  </a:lnTo>
                  <a:lnTo>
                    <a:pt x="774" y="733"/>
                  </a:lnTo>
                  <a:lnTo>
                    <a:pt x="780" y="739"/>
                  </a:lnTo>
                  <a:lnTo>
                    <a:pt x="780" y="745"/>
                  </a:lnTo>
                  <a:lnTo>
                    <a:pt x="780" y="751"/>
                  </a:lnTo>
                  <a:lnTo>
                    <a:pt x="780" y="757"/>
                  </a:lnTo>
                  <a:lnTo>
                    <a:pt x="780" y="763"/>
                  </a:lnTo>
                  <a:lnTo>
                    <a:pt x="780" y="769"/>
                  </a:lnTo>
                  <a:lnTo>
                    <a:pt x="780" y="774"/>
                  </a:lnTo>
                  <a:lnTo>
                    <a:pt x="780" y="780"/>
                  </a:lnTo>
                  <a:lnTo>
                    <a:pt x="786" y="780"/>
                  </a:lnTo>
                  <a:lnTo>
                    <a:pt x="786" y="786"/>
                  </a:lnTo>
                  <a:lnTo>
                    <a:pt x="786" y="792"/>
                  </a:lnTo>
                  <a:lnTo>
                    <a:pt x="786" y="798"/>
                  </a:lnTo>
                  <a:lnTo>
                    <a:pt x="792" y="798"/>
                  </a:lnTo>
                  <a:lnTo>
                    <a:pt x="792" y="804"/>
                  </a:lnTo>
                  <a:lnTo>
                    <a:pt x="792" y="798"/>
                  </a:lnTo>
                  <a:lnTo>
                    <a:pt x="798" y="798"/>
                  </a:lnTo>
                  <a:lnTo>
                    <a:pt x="798" y="804"/>
                  </a:lnTo>
                  <a:lnTo>
                    <a:pt x="798" y="798"/>
                  </a:lnTo>
                  <a:lnTo>
                    <a:pt x="804" y="798"/>
                  </a:lnTo>
                  <a:lnTo>
                    <a:pt x="804" y="792"/>
                  </a:lnTo>
                  <a:lnTo>
                    <a:pt x="804" y="798"/>
                  </a:lnTo>
                  <a:lnTo>
                    <a:pt x="810" y="798"/>
                  </a:lnTo>
                  <a:lnTo>
                    <a:pt x="810" y="804"/>
                  </a:lnTo>
                  <a:lnTo>
                    <a:pt x="810" y="798"/>
                  </a:lnTo>
                  <a:lnTo>
                    <a:pt x="810" y="792"/>
                  </a:lnTo>
                  <a:lnTo>
                    <a:pt x="815" y="792"/>
                  </a:lnTo>
                  <a:lnTo>
                    <a:pt x="815" y="786"/>
                  </a:lnTo>
                  <a:lnTo>
                    <a:pt x="815" y="780"/>
                  </a:lnTo>
                  <a:lnTo>
                    <a:pt x="821" y="780"/>
                  </a:lnTo>
                  <a:lnTo>
                    <a:pt x="821" y="774"/>
                  </a:lnTo>
                  <a:lnTo>
                    <a:pt x="821" y="769"/>
                  </a:lnTo>
                  <a:lnTo>
                    <a:pt x="827" y="769"/>
                  </a:lnTo>
                  <a:lnTo>
                    <a:pt x="827" y="763"/>
                  </a:lnTo>
                  <a:lnTo>
                    <a:pt x="827" y="757"/>
                  </a:lnTo>
                  <a:lnTo>
                    <a:pt x="827" y="751"/>
                  </a:lnTo>
                  <a:lnTo>
                    <a:pt x="827" y="745"/>
                  </a:lnTo>
                  <a:lnTo>
                    <a:pt x="827" y="739"/>
                  </a:lnTo>
                  <a:lnTo>
                    <a:pt x="833" y="739"/>
                  </a:lnTo>
                  <a:lnTo>
                    <a:pt x="833" y="733"/>
                  </a:lnTo>
                  <a:lnTo>
                    <a:pt x="833" y="727"/>
                  </a:lnTo>
                  <a:lnTo>
                    <a:pt x="833" y="722"/>
                  </a:lnTo>
                  <a:lnTo>
                    <a:pt x="833" y="716"/>
                  </a:lnTo>
                  <a:lnTo>
                    <a:pt x="839" y="716"/>
                  </a:lnTo>
                  <a:lnTo>
                    <a:pt x="839" y="710"/>
                  </a:lnTo>
                  <a:lnTo>
                    <a:pt x="839" y="704"/>
                  </a:lnTo>
                  <a:lnTo>
                    <a:pt x="839" y="698"/>
                  </a:lnTo>
                  <a:lnTo>
                    <a:pt x="839" y="692"/>
                  </a:lnTo>
                  <a:lnTo>
                    <a:pt x="839" y="686"/>
                  </a:lnTo>
                  <a:lnTo>
                    <a:pt x="839" y="681"/>
                  </a:lnTo>
                  <a:lnTo>
                    <a:pt x="845" y="681"/>
                  </a:lnTo>
                  <a:lnTo>
                    <a:pt x="845" y="675"/>
                  </a:lnTo>
                  <a:lnTo>
                    <a:pt x="845" y="669"/>
                  </a:lnTo>
                  <a:lnTo>
                    <a:pt x="845" y="663"/>
                  </a:lnTo>
                  <a:lnTo>
                    <a:pt x="845" y="657"/>
                  </a:lnTo>
                  <a:lnTo>
                    <a:pt x="845" y="651"/>
                  </a:lnTo>
                  <a:lnTo>
                    <a:pt x="851" y="651"/>
                  </a:lnTo>
                  <a:lnTo>
                    <a:pt x="851" y="645"/>
                  </a:lnTo>
                  <a:lnTo>
                    <a:pt x="851" y="651"/>
                  </a:lnTo>
                  <a:lnTo>
                    <a:pt x="851" y="657"/>
                  </a:lnTo>
                  <a:lnTo>
                    <a:pt x="851" y="663"/>
                  </a:lnTo>
                  <a:lnTo>
                    <a:pt x="856" y="663"/>
                  </a:lnTo>
                  <a:lnTo>
                    <a:pt x="856" y="669"/>
                  </a:lnTo>
                  <a:lnTo>
                    <a:pt x="856" y="675"/>
                  </a:lnTo>
                  <a:lnTo>
                    <a:pt x="856" y="681"/>
                  </a:lnTo>
                  <a:lnTo>
                    <a:pt x="856" y="686"/>
                  </a:lnTo>
                  <a:lnTo>
                    <a:pt x="856" y="692"/>
                  </a:lnTo>
                  <a:lnTo>
                    <a:pt x="856" y="698"/>
                  </a:lnTo>
                  <a:lnTo>
                    <a:pt x="856" y="704"/>
                  </a:lnTo>
                  <a:lnTo>
                    <a:pt x="856" y="710"/>
                  </a:lnTo>
                  <a:lnTo>
                    <a:pt x="856" y="716"/>
                  </a:lnTo>
                  <a:lnTo>
                    <a:pt x="856" y="722"/>
                  </a:lnTo>
                  <a:lnTo>
                    <a:pt x="862" y="722"/>
                  </a:lnTo>
                  <a:lnTo>
                    <a:pt x="862" y="727"/>
                  </a:lnTo>
                  <a:lnTo>
                    <a:pt x="862" y="739"/>
                  </a:lnTo>
                  <a:lnTo>
                    <a:pt x="862" y="751"/>
                  </a:lnTo>
                  <a:lnTo>
                    <a:pt x="862" y="763"/>
                  </a:lnTo>
                  <a:lnTo>
                    <a:pt x="862" y="780"/>
                  </a:lnTo>
                  <a:lnTo>
                    <a:pt x="862" y="798"/>
                  </a:lnTo>
                  <a:lnTo>
                    <a:pt x="862" y="810"/>
                  </a:lnTo>
                  <a:lnTo>
                    <a:pt x="862" y="821"/>
                  </a:lnTo>
                  <a:lnTo>
                    <a:pt x="862" y="827"/>
                  </a:lnTo>
                  <a:lnTo>
                    <a:pt x="862" y="833"/>
                  </a:lnTo>
                  <a:lnTo>
                    <a:pt x="862" y="839"/>
                  </a:lnTo>
                  <a:lnTo>
                    <a:pt x="862" y="845"/>
                  </a:lnTo>
                  <a:lnTo>
                    <a:pt x="862" y="857"/>
                  </a:lnTo>
                  <a:lnTo>
                    <a:pt x="862" y="862"/>
                  </a:lnTo>
                  <a:lnTo>
                    <a:pt x="862" y="868"/>
                  </a:lnTo>
                  <a:lnTo>
                    <a:pt x="862" y="874"/>
                  </a:lnTo>
                  <a:lnTo>
                    <a:pt x="862" y="886"/>
                  </a:lnTo>
                  <a:lnTo>
                    <a:pt x="868" y="892"/>
                  </a:lnTo>
                  <a:lnTo>
                    <a:pt x="868" y="909"/>
                  </a:lnTo>
                  <a:lnTo>
                    <a:pt x="868" y="921"/>
                  </a:lnTo>
                  <a:lnTo>
                    <a:pt x="868" y="939"/>
                  </a:lnTo>
                  <a:lnTo>
                    <a:pt x="868" y="950"/>
                  </a:lnTo>
                  <a:lnTo>
                    <a:pt x="868" y="968"/>
                  </a:lnTo>
                  <a:lnTo>
                    <a:pt x="868" y="986"/>
                  </a:lnTo>
                  <a:lnTo>
                    <a:pt x="868" y="1009"/>
                  </a:lnTo>
                  <a:lnTo>
                    <a:pt x="868" y="1021"/>
                  </a:lnTo>
                  <a:lnTo>
                    <a:pt x="868" y="1038"/>
                  </a:lnTo>
                  <a:lnTo>
                    <a:pt x="868" y="1050"/>
                  </a:lnTo>
                  <a:lnTo>
                    <a:pt x="868" y="1068"/>
                  </a:lnTo>
                  <a:lnTo>
                    <a:pt x="868" y="1079"/>
                  </a:lnTo>
                  <a:lnTo>
                    <a:pt x="868" y="1109"/>
                  </a:lnTo>
                  <a:lnTo>
                    <a:pt x="868" y="1132"/>
                  </a:lnTo>
                  <a:lnTo>
                    <a:pt x="868" y="1150"/>
                  </a:lnTo>
                  <a:lnTo>
                    <a:pt x="868" y="1167"/>
                  </a:lnTo>
                  <a:lnTo>
                    <a:pt x="868" y="1179"/>
                  </a:lnTo>
                  <a:lnTo>
                    <a:pt x="874" y="1197"/>
                  </a:lnTo>
                  <a:lnTo>
                    <a:pt x="874" y="1209"/>
                  </a:lnTo>
                  <a:lnTo>
                    <a:pt x="874" y="1214"/>
                  </a:lnTo>
                  <a:lnTo>
                    <a:pt x="874" y="1220"/>
                  </a:lnTo>
                  <a:lnTo>
                    <a:pt x="874" y="1232"/>
                  </a:lnTo>
                  <a:lnTo>
                    <a:pt x="874" y="1238"/>
                  </a:lnTo>
                  <a:lnTo>
                    <a:pt x="874" y="1250"/>
                  </a:lnTo>
                  <a:lnTo>
                    <a:pt x="874" y="1255"/>
                  </a:lnTo>
                  <a:lnTo>
                    <a:pt x="874" y="1267"/>
                  </a:lnTo>
                  <a:lnTo>
                    <a:pt x="874" y="1273"/>
                  </a:lnTo>
                  <a:lnTo>
                    <a:pt x="874" y="1297"/>
                  </a:lnTo>
                  <a:lnTo>
                    <a:pt x="874" y="1314"/>
                  </a:lnTo>
                  <a:lnTo>
                    <a:pt x="874" y="1332"/>
                  </a:lnTo>
                  <a:lnTo>
                    <a:pt x="874" y="1349"/>
                  </a:lnTo>
                  <a:lnTo>
                    <a:pt x="874" y="1361"/>
                  </a:lnTo>
                  <a:lnTo>
                    <a:pt x="874" y="1379"/>
                  </a:lnTo>
                  <a:lnTo>
                    <a:pt x="874" y="1390"/>
                  </a:lnTo>
                  <a:lnTo>
                    <a:pt x="880" y="1402"/>
                  </a:lnTo>
                  <a:lnTo>
                    <a:pt x="880" y="1408"/>
                  </a:lnTo>
                  <a:lnTo>
                    <a:pt x="880" y="1420"/>
                  </a:lnTo>
                  <a:lnTo>
                    <a:pt x="880" y="1431"/>
                  </a:lnTo>
                  <a:lnTo>
                    <a:pt x="880" y="1437"/>
                  </a:lnTo>
                  <a:lnTo>
                    <a:pt x="880" y="1443"/>
                  </a:lnTo>
                  <a:lnTo>
                    <a:pt x="880" y="1449"/>
                  </a:lnTo>
                  <a:lnTo>
                    <a:pt x="880" y="1455"/>
                  </a:lnTo>
                  <a:lnTo>
                    <a:pt x="880" y="1461"/>
                  </a:lnTo>
                  <a:lnTo>
                    <a:pt x="886" y="1467"/>
                  </a:lnTo>
                  <a:lnTo>
                    <a:pt x="886" y="1461"/>
                  </a:lnTo>
                  <a:lnTo>
                    <a:pt x="886" y="1455"/>
                  </a:lnTo>
                  <a:lnTo>
                    <a:pt x="886" y="1449"/>
                  </a:lnTo>
                  <a:lnTo>
                    <a:pt x="892" y="1443"/>
                  </a:lnTo>
                  <a:lnTo>
                    <a:pt x="892" y="1437"/>
                  </a:lnTo>
                  <a:lnTo>
                    <a:pt x="892" y="1431"/>
                  </a:lnTo>
                  <a:lnTo>
                    <a:pt x="892" y="1426"/>
                  </a:lnTo>
                  <a:lnTo>
                    <a:pt x="892" y="1420"/>
                  </a:lnTo>
                  <a:lnTo>
                    <a:pt x="892" y="1414"/>
                  </a:lnTo>
                  <a:lnTo>
                    <a:pt x="892" y="1408"/>
                  </a:lnTo>
                  <a:lnTo>
                    <a:pt x="892" y="1402"/>
                  </a:lnTo>
                  <a:lnTo>
                    <a:pt x="898" y="1396"/>
                  </a:lnTo>
                  <a:lnTo>
                    <a:pt x="898" y="1390"/>
                  </a:lnTo>
                  <a:lnTo>
                    <a:pt x="898" y="1385"/>
                  </a:lnTo>
                  <a:lnTo>
                    <a:pt x="898" y="1379"/>
                  </a:lnTo>
                  <a:lnTo>
                    <a:pt x="898" y="1373"/>
                  </a:lnTo>
                  <a:lnTo>
                    <a:pt x="898" y="1367"/>
                  </a:lnTo>
                  <a:lnTo>
                    <a:pt x="898" y="1361"/>
                  </a:lnTo>
                  <a:lnTo>
                    <a:pt x="898" y="1355"/>
                  </a:lnTo>
                  <a:lnTo>
                    <a:pt x="898" y="1349"/>
                  </a:lnTo>
                  <a:lnTo>
                    <a:pt x="898" y="1343"/>
                  </a:lnTo>
                  <a:lnTo>
                    <a:pt x="898" y="1338"/>
                  </a:lnTo>
                  <a:lnTo>
                    <a:pt x="903" y="1338"/>
                  </a:lnTo>
                  <a:lnTo>
                    <a:pt x="903" y="1332"/>
                  </a:lnTo>
                  <a:lnTo>
                    <a:pt x="903" y="1326"/>
                  </a:lnTo>
                  <a:lnTo>
                    <a:pt x="903" y="1320"/>
                  </a:lnTo>
                  <a:lnTo>
                    <a:pt x="903" y="1314"/>
                  </a:lnTo>
                  <a:lnTo>
                    <a:pt x="903" y="1308"/>
                  </a:lnTo>
                  <a:lnTo>
                    <a:pt x="903" y="1302"/>
                  </a:lnTo>
                  <a:lnTo>
                    <a:pt x="909" y="1302"/>
                  </a:lnTo>
                  <a:lnTo>
                    <a:pt x="909" y="1297"/>
                  </a:lnTo>
                  <a:lnTo>
                    <a:pt x="909" y="1291"/>
                  </a:lnTo>
                  <a:lnTo>
                    <a:pt x="909" y="1285"/>
                  </a:lnTo>
                  <a:lnTo>
                    <a:pt x="909" y="1279"/>
                  </a:lnTo>
                  <a:lnTo>
                    <a:pt x="909" y="1273"/>
                  </a:lnTo>
                  <a:lnTo>
                    <a:pt x="909" y="1267"/>
                  </a:lnTo>
                  <a:lnTo>
                    <a:pt x="909" y="1261"/>
                  </a:lnTo>
                  <a:lnTo>
                    <a:pt x="915" y="1255"/>
                  </a:lnTo>
                  <a:lnTo>
                    <a:pt x="915" y="1250"/>
                  </a:lnTo>
                  <a:lnTo>
                    <a:pt x="915" y="1244"/>
                  </a:lnTo>
                  <a:lnTo>
                    <a:pt x="915" y="1238"/>
                  </a:lnTo>
                  <a:lnTo>
                    <a:pt x="915" y="1232"/>
                  </a:lnTo>
                  <a:lnTo>
                    <a:pt x="915" y="1226"/>
                  </a:lnTo>
                  <a:lnTo>
                    <a:pt x="921" y="1220"/>
                  </a:lnTo>
                  <a:lnTo>
                    <a:pt x="921" y="1214"/>
                  </a:lnTo>
                  <a:lnTo>
                    <a:pt x="921" y="1209"/>
                  </a:lnTo>
                  <a:lnTo>
                    <a:pt x="921" y="1203"/>
                  </a:lnTo>
                  <a:lnTo>
                    <a:pt x="921" y="1197"/>
                  </a:lnTo>
                  <a:lnTo>
                    <a:pt x="921" y="1191"/>
                  </a:lnTo>
                  <a:lnTo>
                    <a:pt x="921" y="1185"/>
                  </a:lnTo>
                  <a:lnTo>
                    <a:pt x="927" y="1185"/>
                  </a:lnTo>
                  <a:lnTo>
                    <a:pt x="927" y="1179"/>
                  </a:lnTo>
                  <a:lnTo>
                    <a:pt x="927" y="1173"/>
                  </a:lnTo>
                  <a:lnTo>
                    <a:pt x="927" y="1167"/>
                  </a:lnTo>
                  <a:lnTo>
                    <a:pt x="927" y="1162"/>
                  </a:lnTo>
                  <a:lnTo>
                    <a:pt x="933" y="1162"/>
                  </a:lnTo>
                  <a:lnTo>
                    <a:pt x="933" y="1156"/>
                  </a:lnTo>
                  <a:lnTo>
                    <a:pt x="933" y="1150"/>
                  </a:lnTo>
                  <a:lnTo>
                    <a:pt x="933" y="1144"/>
                  </a:lnTo>
                  <a:lnTo>
                    <a:pt x="939" y="1144"/>
                  </a:lnTo>
                  <a:lnTo>
                    <a:pt x="939" y="1138"/>
                  </a:lnTo>
                  <a:lnTo>
                    <a:pt x="939" y="1132"/>
                  </a:lnTo>
                  <a:lnTo>
                    <a:pt x="939" y="1126"/>
                  </a:lnTo>
                  <a:lnTo>
                    <a:pt x="939" y="1121"/>
                  </a:lnTo>
                </a:path>
              </a:pathLst>
            </a:custGeom>
            <a:noFill/>
            <a:ln w="460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80"/>
            <p:cNvSpPr>
              <a:spLocks/>
            </p:cNvSpPr>
            <p:nvPr/>
          </p:nvSpPr>
          <p:spPr bwMode="auto">
            <a:xfrm>
              <a:off x="4152" y="1416"/>
              <a:ext cx="862" cy="1191"/>
            </a:xfrm>
            <a:custGeom>
              <a:avLst/>
              <a:gdLst>
                <a:gd name="T0" fmla="*/ 17 w 862"/>
                <a:gd name="T1" fmla="*/ 375 h 1191"/>
                <a:gd name="T2" fmla="*/ 35 w 862"/>
                <a:gd name="T3" fmla="*/ 364 h 1191"/>
                <a:gd name="T4" fmla="*/ 52 w 862"/>
                <a:gd name="T5" fmla="*/ 352 h 1191"/>
                <a:gd name="T6" fmla="*/ 76 w 862"/>
                <a:gd name="T7" fmla="*/ 334 h 1191"/>
                <a:gd name="T8" fmla="*/ 93 w 862"/>
                <a:gd name="T9" fmla="*/ 323 h 1191"/>
                <a:gd name="T10" fmla="*/ 111 w 862"/>
                <a:gd name="T11" fmla="*/ 293 h 1191"/>
                <a:gd name="T12" fmla="*/ 134 w 862"/>
                <a:gd name="T13" fmla="*/ 323 h 1191"/>
                <a:gd name="T14" fmla="*/ 152 w 862"/>
                <a:gd name="T15" fmla="*/ 311 h 1191"/>
                <a:gd name="T16" fmla="*/ 175 w 862"/>
                <a:gd name="T17" fmla="*/ 282 h 1191"/>
                <a:gd name="T18" fmla="*/ 205 w 862"/>
                <a:gd name="T19" fmla="*/ 282 h 1191"/>
                <a:gd name="T20" fmla="*/ 234 w 862"/>
                <a:gd name="T21" fmla="*/ 293 h 1191"/>
                <a:gd name="T22" fmla="*/ 246 w 862"/>
                <a:gd name="T23" fmla="*/ 287 h 1191"/>
                <a:gd name="T24" fmla="*/ 275 w 862"/>
                <a:gd name="T25" fmla="*/ 287 h 1191"/>
                <a:gd name="T26" fmla="*/ 299 w 862"/>
                <a:gd name="T27" fmla="*/ 282 h 1191"/>
                <a:gd name="T28" fmla="*/ 328 w 862"/>
                <a:gd name="T29" fmla="*/ 282 h 1191"/>
                <a:gd name="T30" fmla="*/ 346 w 862"/>
                <a:gd name="T31" fmla="*/ 293 h 1191"/>
                <a:gd name="T32" fmla="*/ 375 w 862"/>
                <a:gd name="T33" fmla="*/ 282 h 1191"/>
                <a:gd name="T34" fmla="*/ 387 w 862"/>
                <a:gd name="T35" fmla="*/ 287 h 1191"/>
                <a:gd name="T36" fmla="*/ 416 w 862"/>
                <a:gd name="T37" fmla="*/ 276 h 1191"/>
                <a:gd name="T38" fmla="*/ 439 w 862"/>
                <a:gd name="T39" fmla="*/ 270 h 1191"/>
                <a:gd name="T40" fmla="*/ 469 w 862"/>
                <a:gd name="T41" fmla="*/ 270 h 1191"/>
                <a:gd name="T42" fmla="*/ 492 w 862"/>
                <a:gd name="T43" fmla="*/ 264 h 1191"/>
                <a:gd name="T44" fmla="*/ 504 w 862"/>
                <a:gd name="T45" fmla="*/ 293 h 1191"/>
                <a:gd name="T46" fmla="*/ 521 w 862"/>
                <a:gd name="T47" fmla="*/ 270 h 1191"/>
                <a:gd name="T48" fmla="*/ 545 w 862"/>
                <a:gd name="T49" fmla="*/ 252 h 1191"/>
                <a:gd name="T50" fmla="*/ 568 w 862"/>
                <a:gd name="T51" fmla="*/ 258 h 1191"/>
                <a:gd name="T52" fmla="*/ 592 w 862"/>
                <a:gd name="T53" fmla="*/ 276 h 1191"/>
                <a:gd name="T54" fmla="*/ 609 w 862"/>
                <a:gd name="T55" fmla="*/ 329 h 1191"/>
                <a:gd name="T56" fmla="*/ 621 w 862"/>
                <a:gd name="T57" fmla="*/ 381 h 1191"/>
                <a:gd name="T58" fmla="*/ 627 w 862"/>
                <a:gd name="T59" fmla="*/ 446 h 1191"/>
                <a:gd name="T60" fmla="*/ 633 w 862"/>
                <a:gd name="T61" fmla="*/ 510 h 1191"/>
                <a:gd name="T62" fmla="*/ 639 w 862"/>
                <a:gd name="T63" fmla="*/ 575 h 1191"/>
                <a:gd name="T64" fmla="*/ 656 w 862"/>
                <a:gd name="T65" fmla="*/ 551 h 1191"/>
                <a:gd name="T66" fmla="*/ 662 w 862"/>
                <a:gd name="T67" fmla="*/ 481 h 1191"/>
                <a:gd name="T68" fmla="*/ 668 w 862"/>
                <a:gd name="T69" fmla="*/ 411 h 1191"/>
                <a:gd name="T70" fmla="*/ 674 w 862"/>
                <a:gd name="T71" fmla="*/ 340 h 1191"/>
                <a:gd name="T72" fmla="*/ 680 w 862"/>
                <a:gd name="T73" fmla="*/ 282 h 1191"/>
                <a:gd name="T74" fmla="*/ 686 w 862"/>
                <a:gd name="T75" fmla="*/ 217 h 1191"/>
                <a:gd name="T76" fmla="*/ 691 w 862"/>
                <a:gd name="T77" fmla="*/ 153 h 1191"/>
                <a:gd name="T78" fmla="*/ 697 w 862"/>
                <a:gd name="T79" fmla="*/ 88 h 1191"/>
                <a:gd name="T80" fmla="*/ 709 w 862"/>
                <a:gd name="T81" fmla="*/ 29 h 1191"/>
                <a:gd name="T82" fmla="*/ 727 w 862"/>
                <a:gd name="T83" fmla="*/ 12 h 1191"/>
                <a:gd name="T84" fmla="*/ 733 w 862"/>
                <a:gd name="T85" fmla="*/ 70 h 1191"/>
                <a:gd name="T86" fmla="*/ 738 w 862"/>
                <a:gd name="T87" fmla="*/ 135 h 1191"/>
                <a:gd name="T88" fmla="*/ 744 w 862"/>
                <a:gd name="T89" fmla="*/ 217 h 1191"/>
                <a:gd name="T90" fmla="*/ 744 w 862"/>
                <a:gd name="T91" fmla="*/ 317 h 1191"/>
                <a:gd name="T92" fmla="*/ 750 w 862"/>
                <a:gd name="T93" fmla="*/ 393 h 1191"/>
                <a:gd name="T94" fmla="*/ 756 w 862"/>
                <a:gd name="T95" fmla="*/ 458 h 1191"/>
                <a:gd name="T96" fmla="*/ 762 w 862"/>
                <a:gd name="T97" fmla="*/ 516 h 1191"/>
                <a:gd name="T98" fmla="*/ 791 w 862"/>
                <a:gd name="T99" fmla="*/ 528 h 1191"/>
                <a:gd name="T100" fmla="*/ 803 w 862"/>
                <a:gd name="T101" fmla="*/ 593 h 1191"/>
                <a:gd name="T102" fmla="*/ 809 w 862"/>
                <a:gd name="T103" fmla="*/ 651 h 1191"/>
                <a:gd name="T104" fmla="*/ 815 w 862"/>
                <a:gd name="T105" fmla="*/ 716 h 1191"/>
                <a:gd name="T106" fmla="*/ 820 w 862"/>
                <a:gd name="T107" fmla="*/ 798 h 1191"/>
                <a:gd name="T108" fmla="*/ 820 w 862"/>
                <a:gd name="T109" fmla="*/ 892 h 1191"/>
                <a:gd name="T110" fmla="*/ 826 w 862"/>
                <a:gd name="T111" fmla="*/ 986 h 1191"/>
                <a:gd name="T112" fmla="*/ 826 w 862"/>
                <a:gd name="T113" fmla="*/ 1068 h 1191"/>
                <a:gd name="T114" fmla="*/ 832 w 862"/>
                <a:gd name="T115" fmla="*/ 1150 h 1191"/>
                <a:gd name="T116" fmla="*/ 844 w 862"/>
                <a:gd name="T117" fmla="*/ 1179 h 1191"/>
                <a:gd name="T118" fmla="*/ 844 w 862"/>
                <a:gd name="T119" fmla="*/ 1091 h 1191"/>
                <a:gd name="T120" fmla="*/ 850 w 862"/>
                <a:gd name="T121" fmla="*/ 986 h 1191"/>
                <a:gd name="T122" fmla="*/ 856 w 862"/>
                <a:gd name="T123" fmla="*/ 898 h 1191"/>
                <a:gd name="T124" fmla="*/ 856 w 862"/>
                <a:gd name="T125" fmla="*/ 78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2" h="1191">
                  <a:moveTo>
                    <a:pt x="0" y="417"/>
                  </a:moveTo>
                  <a:lnTo>
                    <a:pt x="0" y="411"/>
                  </a:lnTo>
                  <a:lnTo>
                    <a:pt x="5" y="411"/>
                  </a:lnTo>
                  <a:lnTo>
                    <a:pt x="5" y="405"/>
                  </a:lnTo>
                  <a:lnTo>
                    <a:pt x="5" y="399"/>
                  </a:lnTo>
                  <a:lnTo>
                    <a:pt x="11" y="399"/>
                  </a:lnTo>
                  <a:lnTo>
                    <a:pt x="11" y="393"/>
                  </a:lnTo>
                  <a:lnTo>
                    <a:pt x="11" y="387"/>
                  </a:lnTo>
                  <a:lnTo>
                    <a:pt x="11" y="381"/>
                  </a:lnTo>
                  <a:lnTo>
                    <a:pt x="11" y="375"/>
                  </a:lnTo>
                  <a:lnTo>
                    <a:pt x="17" y="375"/>
                  </a:lnTo>
                  <a:lnTo>
                    <a:pt x="17" y="370"/>
                  </a:lnTo>
                  <a:lnTo>
                    <a:pt x="17" y="375"/>
                  </a:lnTo>
                  <a:lnTo>
                    <a:pt x="17" y="370"/>
                  </a:lnTo>
                  <a:lnTo>
                    <a:pt x="23" y="370"/>
                  </a:lnTo>
                  <a:lnTo>
                    <a:pt x="23" y="364"/>
                  </a:lnTo>
                  <a:lnTo>
                    <a:pt x="29" y="364"/>
                  </a:lnTo>
                  <a:lnTo>
                    <a:pt x="29" y="358"/>
                  </a:lnTo>
                  <a:lnTo>
                    <a:pt x="29" y="364"/>
                  </a:lnTo>
                  <a:lnTo>
                    <a:pt x="29" y="358"/>
                  </a:lnTo>
                  <a:lnTo>
                    <a:pt x="29" y="364"/>
                  </a:lnTo>
                  <a:lnTo>
                    <a:pt x="35" y="364"/>
                  </a:lnTo>
                  <a:lnTo>
                    <a:pt x="35" y="370"/>
                  </a:lnTo>
                  <a:lnTo>
                    <a:pt x="35" y="364"/>
                  </a:lnTo>
                  <a:lnTo>
                    <a:pt x="41" y="364"/>
                  </a:lnTo>
                  <a:lnTo>
                    <a:pt x="41" y="358"/>
                  </a:lnTo>
                  <a:lnTo>
                    <a:pt x="41" y="364"/>
                  </a:lnTo>
                  <a:lnTo>
                    <a:pt x="46" y="364"/>
                  </a:lnTo>
                  <a:lnTo>
                    <a:pt x="46" y="358"/>
                  </a:lnTo>
                  <a:lnTo>
                    <a:pt x="46" y="352"/>
                  </a:lnTo>
                  <a:lnTo>
                    <a:pt x="52" y="352"/>
                  </a:lnTo>
                  <a:lnTo>
                    <a:pt x="52" y="346"/>
                  </a:lnTo>
                  <a:lnTo>
                    <a:pt x="52" y="352"/>
                  </a:lnTo>
                  <a:lnTo>
                    <a:pt x="52" y="346"/>
                  </a:lnTo>
                  <a:lnTo>
                    <a:pt x="58" y="346"/>
                  </a:lnTo>
                  <a:lnTo>
                    <a:pt x="58" y="352"/>
                  </a:lnTo>
                  <a:lnTo>
                    <a:pt x="58" y="346"/>
                  </a:lnTo>
                  <a:lnTo>
                    <a:pt x="64" y="346"/>
                  </a:lnTo>
                  <a:lnTo>
                    <a:pt x="64" y="340"/>
                  </a:lnTo>
                  <a:lnTo>
                    <a:pt x="70" y="340"/>
                  </a:lnTo>
                  <a:lnTo>
                    <a:pt x="70" y="334"/>
                  </a:lnTo>
                  <a:lnTo>
                    <a:pt x="76" y="334"/>
                  </a:lnTo>
                  <a:lnTo>
                    <a:pt x="76" y="340"/>
                  </a:lnTo>
                  <a:lnTo>
                    <a:pt x="76" y="334"/>
                  </a:lnTo>
                  <a:lnTo>
                    <a:pt x="76" y="340"/>
                  </a:lnTo>
                  <a:lnTo>
                    <a:pt x="76" y="334"/>
                  </a:lnTo>
                  <a:lnTo>
                    <a:pt x="76" y="340"/>
                  </a:lnTo>
                  <a:lnTo>
                    <a:pt x="76" y="334"/>
                  </a:lnTo>
                  <a:lnTo>
                    <a:pt x="82" y="334"/>
                  </a:lnTo>
                  <a:lnTo>
                    <a:pt x="82" y="329"/>
                  </a:lnTo>
                  <a:lnTo>
                    <a:pt x="88" y="329"/>
                  </a:lnTo>
                  <a:lnTo>
                    <a:pt x="88" y="323"/>
                  </a:lnTo>
                  <a:lnTo>
                    <a:pt x="88" y="317"/>
                  </a:lnTo>
                  <a:lnTo>
                    <a:pt x="93" y="317"/>
                  </a:lnTo>
                  <a:lnTo>
                    <a:pt x="93" y="323"/>
                  </a:lnTo>
                  <a:lnTo>
                    <a:pt x="93" y="317"/>
                  </a:lnTo>
                  <a:lnTo>
                    <a:pt x="93" y="323"/>
                  </a:lnTo>
                  <a:lnTo>
                    <a:pt x="99" y="323"/>
                  </a:lnTo>
                  <a:lnTo>
                    <a:pt x="99" y="317"/>
                  </a:lnTo>
                  <a:lnTo>
                    <a:pt x="99" y="311"/>
                  </a:lnTo>
                  <a:lnTo>
                    <a:pt x="105" y="311"/>
                  </a:lnTo>
                  <a:lnTo>
                    <a:pt x="105" y="305"/>
                  </a:lnTo>
                  <a:lnTo>
                    <a:pt x="105" y="299"/>
                  </a:lnTo>
                  <a:lnTo>
                    <a:pt x="105" y="293"/>
                  </a:lnTo>
                  <a:lnTo>
                    <a:pt x="111" y="299"/>
                  </a:lnTo>
                  <a:lnTo>
                    <a:pt x="111" y="293"/>
                  </a:lnTo>
                  <a:lnTo>
                    <a:pt x="117" y="293"/>
                  </a:lnTo>
                  <a:lnTo>
                    <a:pt x="117" y="287"/>
                  </a:lnTo>
                  <a:lnTo>
                    <a:pt x="123" y="287"/>
                  </a:lnTo>
                  <a:lnTo>
                    <a:pt x="123" y="293"/>
                  </a:lnTo>
                  <a:lnTo>
                    <a:pt x="123" y="299"/>
                  </a:lnTo>
                  <a:lnTo>
                    <a:pt x="129" y="299"/>
                  </a:lnTo>
                  <a:lnTo>
                    <a:pt x="129" y="305"/>
                  </a:lnTo>
                  <a:lnTo>
                    <a:pt x="129" y="311"/>
                  </a:lnTo>
                  <a:lnTo>
                    <a:pt x="129" y="317"/>
                  </a:lnTo>
                  <a:lnTo>
                    <a:pt x="134" y="317"/>
                  </a:lnTo>
                  <a:lnTo>
                    <a:pt x="134" y="323"/>
                  </a:lnTo>
                  <a:lnTo>
                    <a:pt x="134" y="329"/>
                  </a:lnTo>
                  <a:lnTo>
                    <a:pt x="134" y="334"/>
                  </a:lnTo>
                  <a:lnTo>
                    <a:pt x="140" y="334"/>
                  </a:lnTo>
                  <a:lnTo>
                    <a:pt x="140" y="329"/>
                  </a:lnTo>
                  <a:lnTo>
                    <a:pt x="140" y="323"/>
                  </a:lnTo>
                  <a:lnTo>
                    <a:pt x="146" y="323"/>
                  </a:lnTo>
                  <a:lnTo>
                    <a:pt x="146" y="329"/>
                  </a:lnTo>
                  <a:lnTo>
                    <a:pt x="146" y="323"/>
                  </a:lnTo>
                  <a:lnTo>
                    <a:pt x="146" y="317"/>
                  </a:lnTo>
                  <a:lnTo>
                    <a:pt x="146" y="311"/>
                  </a:lnTo>
                  <a:lnTo>
                    <a:pt x="152" y="311"/>
                  </a:lnTo>
                  <a:lnTo>
                    <a:pt x="152" y="305"/>
                  </a:lnTo>
                  <a:lnTo>
                    <a:pt x="152" y="299"/>
                  </a:lnTo>
                  <a:lnTo>
                    <a:pt x="152" y="293"/>
                  </a:lnTo>
                  <a:lnTo>
                    <a:pt x="158" y="293"/>
                  </a:lnTo>
                  <a:lnTo>
                    <a:pt x="158" y="299"/>
                  </a:lnTo>
                  <a:lnTo>
                    <a:pt x="158" y="293"/>
                  </a:lnTo>
                  <a:lnTo>
                    <a:pt x="158" y="287"/>
                  </a:lnTo>
                  <a:lnTo>
                    <a:pt x="164" y="287"/>
                  </a:lnTo>
                  <a:lnTo>
                    <a:pt x="170" y="287"/>
                  </a:lnTo>
                  <a:lnTo>
                    <a:pt x="175" y="287"/>
                  </a:lnTo>
                  <a:lnTo>
                    <a:pt x="175" y="282"/>
                  </a:lnTo>
                  <a:lnTo>
                    <a:pt x="181" y="282"/>
                  </a:lnTo>
                  <a:lnTo>
                    <a:pt x="181" y="276"/>
                  </a:lnTo>
                  <a:lnTo>
                    <a:pt x="181" y="282"/>
                  </a:lnTo>
                  <a:lnTo>
                    <a:pt x="181" y="276"/>
                  </a:lnTo>
                  <a:lnTo>
                    <a:pt x="187" y="276"/>
                  </a:lnTo>
                  <a:lnTo>
                    <a:pt x="193" y="276"/>
                  </a:lnTo>
                  <a:lnTo>
                    <a:pt x="193" y="282"/>
                  </a:lnTo>
                  <a:lnTo>
                    <a:pt x="199" y="282"/>
                  </a:lnTo>
                  <a:lnTo>
                    <a:pt x="199" y="276"/>
                  </a:lnTo>
                  <a:lnTo>
                    <a:pt x="205" y="276"/>
                  </a:lnTo>
                  <a:lnTo>
                    <a:pt x="205" y="282"/>
                  </a:lnTo>
                  <a:lnTo>
                    <a:pt x="205" y="287"/>
                  </a:lnTo>
                  <a:lnTo>
                    <a:pt x="205" y="282"/>
                  </a:lnTo>
                  <a:lnTo>
                    <a:pt x="211" y="282"/>
                  </a:lnTo>
                  <a:lnTo>
                    <a:pt x="211" y="287"/>
                  </a:lnTo>
                  <a:lnTo>
                    <a:pt x="211" y="282"/>
                  </a:lnTo>
                  <a:lnTo>
                    <a:pt x="217" y="282"/>
                  </a:lnTo>
                  <a:lnTo>
                    <a:pt x="217" y="287"/>
                  </a:lnTo>
                  <a:lnTo>
                    <a:pt x="217" y="293"/>
                  </a:lnTo>
                  <a:lnTo>
                    <a:pt x="222" y="293"/>
                  </a:lnTo>
                  <a:lnTo>
                    <a:pt x="228" y="293"/>
                  </a:lnTo>
                  <a:lnTo>
                    <a:pt x="234" y="293"/>
                  </a:lnTo>
                  <a:lnTo>
                    <a:pt x="234" y="287"/>
                  </a:lnTo>
                  <a:lnTo>
                    <a:pt x="234" y="282"/>
                  </a:lnTo>
                  <a:lnTo>
                    <a:pt x="234" y="287"/>
                  </a:lnTo>
                  <a:lnTo>
                    <a:pt x="234" y="282"/>
                  </a:lnTo>
                  <a:lnTo>
                    <a:pt x="234" y="287"/>
                  </a:lnTo>
                  <a:lnTo>
                    <a:pt x="240" y="287"/>
                  </a:lnTo>
                  <a:lnTo>
                    <a:pt x="240" y="293"/>
                  </a:lnTo>
                  <a:lnTo>
                    <a:pt x="240" y="287"/>
                  </a:lnTo>
                  <a:lnTo>
                    <a:pt x="240" y="293"/>
                  </a:lnTo>
                  <a:lnTo>
                    <a:pt x="246" y="293"/>
                  </a:lnTo>
                  <a:lnTo>
                    <a:pt x="246" y="287"/>
                  </a:lnTo>
                  <a:lnTo>
                    <a:pt x="252" y="287"/>
                  </a:lnTo>
                  <a:lnTo>
                    <a:pt x="252" y="293"/>
                  </a:lnTo>
                  <a:lnTo>
                    <a:pt x="252" y="287"/>
                  </a:lnTo>
                  <a:lnTo>
                    <a:pt x="258" y="287"/>
                  </a:lnTo>
                  <a:lnTo>
                    <a:pt x="258" y="293"/>
                  </a:lnTo>
                  <a:lnTo>
                    <a:pt x="258" y="287"/>
                  </a:lnTo>
                  <a:lnTo>
                    <a:pt x="263" y="287"/>
                  </a:lnTo>
                  <a:lnTo>
                    <a:pt x="263" y="293"/>
                  </a:lnTo>
                  <a:lnTo>
                    <a:pt x="269" y="293"/>
                  </a:lnTo>
                  <a:lnTo>
                    <a:pt x="269" y="287"/>
                  </a:lnTo>
                  <a:lnTo>
                    <a:pt x="275" y="287"/>
                  </a:lnTo>
                  <a:lnTo>
                    <a:pt x="275" y="293"/>
                  </a:lnTo>
                  <a:lnTo>
                    <a:pt x="281" y="293"/>
                  </a:lnTo>
                  <a:lnTo>
                    <a:pt x="281" y="287"/>
                  </a:lnTo>
                  <a:lnTo>
                    <a:pt x="281" y="293"/>
                  </a:lnTo>
                  <a:lnTo>
                    <a:pt x="281" y="287"/>
                  </a:lnTo>
                  <a:lnTo>
                    <a:pt x="287" y="287"/>
                  </a:lnTo>
                  <a:lnTo>
                    <a:pt x="287" y="282"/>
                  </a:lnTo>
                  <a:lnTo>
                    <a:pt x="293" y="282"/>
                  </a:lnTo>
                  <a:lnTo>
                    <a:pt x="293" y="287"/>
                  </a:lnTo>
                  <a:lnTo>
                    <a:pt x="299" y="287"/>
                  </a:lnTo>
                  <a:lnTo>
                    <a:pt x="299" y="282"/>
                  </a:lnTo>
                  <a:lnTo>
                    <a:pt x="304" y="282"/>
                  </a:lnTo>
                  <a:lnTo>
                    <a:pt x="304" y="287"/>
                  </a:lnTo>
                  <a:lnTo>
                    <a:pt x="310" y="287"/>
                  </a:lnTo>
                  <a:lnTo>
                    <a:pt x="310" y="282"/>
                  </a:lnTo>
                  <a:lnTo>
                    <a:pt x="316" y="282"/>
                  </a:lnTo>
                  <a:lnTo>
                    <a:pt x="316" y="276"/>
                  </a:lnTo>
                  <a:lnTo>
                    <a:pt x="316" y="282"/>
                  </a:lnTo>
                  <a:lnTo>
                    <a:pt x="316" y="287"/>
                  </a:lnTo>
                  <a:lnTo>
                    <a:pt x="322" y="287"/>
                  </a:lnTo>
                  <a:lnTo>
                    <a:pt x="322" y="282"/>
                  </a:lnTo>
                  <a:lnTo>
                    <a:pt x="328" y="282"/>
                  </a:lnTo>
                  <a:lnTo>
                    <a:pt x="328" y="276"/>
                  </a:lnTo>
                  <a:lnTo>
                    <a:pt x="328" y="270"/>
                  </a:lnTo>
                  <a:lnTo>
                    <a:pt x="334" y="270"/>
                  </a:lnTo>
                  <a:lnTo>
                    <a:pt x="334" y="276"/>
                  </a:lnTo>
                  <a:lnTo>
                    <a:pt x="334" y="282"/>
                  </a:lnTo>
                  <a:lnTo>
                    <a:pt x="334" y="287"/>
                  </a:lnTo>
                  <a:lnTo>
                    <a:pt x="340" y="287"/>
                  </a:lnTo>
                  <a:lnTo>
                    <a:pt x="340" y="282"/>
                  </a:lnTo>
                  <a:lnTo>
                    <a:pt x="346" y="282"/>
                  </a:lnTo>
                  <a:lnTo>
                    <a:pt x="346" y="287"/>
                  </a:lnTo>
                  <a:lnTo>
                    <a:pt x="346" y="293"/>
                  </a:lnTo>
                  <a:lnTo>
                    <a:pt x="351" y="293"/>
                  </a:lnTo>
                  <a:lnTo>
                    <a:pt x="357" y="293"/>
                  </a:lnTo>
                  <a:lnTo>
                    <a:pt x="357" y="299"/>
                  </a:lnTo>
                  <a:lnTo>
                    <a:pt x="357" y="293"/>
                  </a:lnTo>
                  <a:lnTo>
                    <a:pt x="357" y="299"/>
                  </a:lnTo>
                  <a:lnTo>
                    <a:pt x="363" y="299"/>
                  </a:lnTo>
                  <a:lnTo>
                    <a:pt x="363" y="293"/>
                  </a:lnTo>
                  <a:lnTo>
                    <a:pt x="369" y="293"/>
                  </a:lnTo>
                  <a:lnTo>
                    <a:pt x="369" y="287"/>
                  </a:lnTo>
                  <a:lnTo>
                    <a:pt x="369" y="282"/>
                  </a:lnTo>
                  <a:lnTo>
                    <a:pt x="375" y="282"/>
                  </a:lnTo>
                  <a:lnTo>
                    <a:pt x="375" y="287"/>
                  </a:lnTo>
                  <a:lnTo>
                    <a:pt x="375" y="293"/>
                  </a:lnTo>
                  <a:lnTo>
                    <a:pt x="375" y="299"/>
                  </a:lnTo>
                  <a:lnTo>
                    <a:pt x="381" y="299"/>
                  </a:lnTo>
                  <a:lnTo>
                    <a:pt x="381" y="293"/>
                  </a:lnTo>
                  <a:lnTo>
                    <a:pt x="381" y="287"/>
                  </a:lnTo>
                  <a:lnTo>
                    <a:pt x="381" y="282"/>
                  </a:lnTo>
                  <a:lnTo>
                    <a:pt x="381" y="287"/>
                  </a:lnTo>
                  <a:lnTo>
                    <a:pt x="387" y="287"/>
                  </a:lnTo>
                  <a:lnTo>
                    <a:pt x="387" y="293"/>
                  </a:lnTo>
                  <a:lnTo>
                    <a:pt x="387" y="287"/>
                  </a:lnTo>
                  <a:lnTo>
                    <a:pt x="392" y="287"/>
                  </a:lnTo>
                  <a:lnTo>
                    <a:pt x="392" y="282"/>
                  </a:lnTo>
                  <a:lnTo>
                    <a:pt x="392" y="276"/>
                  </a:lnTo>
                  <a:lnTo>
                    <a:pt x="398" y="276"/>
                  </a:lnTo>
                  <a:lnTo>
                    <a:pt x="398" y="282"/>
                  </a:lnTo>
                  <a:lnTo>
                    <a:pt x="398" y="276"/>
                  </a:lnTo>
                  <a:lnTo>
                    <a:pt x="404" y="276"/>
                  </a:lnTo>
                  <a:lnTo>
                    <a:pt x="410" y="276"/>
                  </a:lnTo>
                  <a:lnTo>
                    <a:pt x="410" y="282"/>
                  </a:lnTo>
                  <a:lnTo>
                    <a:pt x="410" y="276"/>
                  </a:lnTo>
                  <a:lnTo>
                    <a:pt x="416" y="276"/>
                  </a:lnTo>
                  <a:lnTo>
                    <a:pt x="416" y="282"/>
                  </a:lnTo>
                  <a:lnTo>
                    <a:pt x="422" y="282"/>
                  </a:lnTo>
                  <a:lnTo>
                    <a:pt x="422" y="276"/>
                  </a:lnTo>
                  <a:lnTo>
                    <a:pt x="428" y="276"/>
                  </a:lnTo>
                  <a:lnTo>
                    <a:pt x="428" y="270"/>
                  </a:lnTo>
                  <a:lnTo>
                    <a:pt x="428" y="264"/>
                  </a:lnTo>
                  <a:lnTo>
                    <a:pt x="433" y="264"/>
                  </a:lnTo>
                  <a:lnTo>
                    <a:pt x="433" y="270"/>
                  </a:lnTo>
                  <a:lnTo>
                    <a:pt x="439" y="270"/>
                  </a:lnTo>
                  <a:lnTo>
                    <a:pt x="439" y="264"/>
                  </a:lnTo>
                  <a:lnTo>
                    <a:pt x="439" y="270"/>
                  </a:lnTo>
                  <a:lnTo>
                    <a:pt x="445" y="270"/>
                  </a:lnTo>
                  <a:lnTo>
                    <a:pt x="445" y="264"/>
                  </a:lnTo>
                  <a:lnTo>
                    <a:pt x="451" y="264"/>
                  </a:lnTo>
                  <a:lnTo>
                    <a:pt x="451" y="270"/>
                  </a:lnTo>
                  <a:lnTo>
                    <a:pt x="451" y="276"/>
                  </a:lnTo>
                  <a:lnTo>
                    <a:pt x="451" y="270"/>
                  </a:lnTo>
                  <a:lnTo>
                    <a:pt x="457" y="270"/>
                  </a:lnTo>
                  <a:lnTo>
                    <a:pt x="457" y="276"/>
                  </a:lnTo>
                  <a:lnTo>
                    <a:pt x="463" y="276"/>
                  </a:lnTo>
                  <a:lnTo>
                    <a:pt x="463" y="270"/>
                  </a:lnTo>
                  <a:lnTo>
                    <a:pt x="469" y="270"/>
                  </a:lnTo>
                  <a:lnTo>
                    <a:pt x="469" y="276"/>
                  </a:lnTo>
                  <a:lnTo>
                    <a:pt x="469" y="270"/>
                  </a:lnTo>
                  <a:lnTo>
                    <a:pt x="475" y="270"/>
                  </a:lnTo>
                  <a:lnTo>
                    <a:pt x="475" y="264"/>
                  </a:lnTo>
                  <a:lnTo>
                    <a:pt x="475" y="270"/>
                  </a:lnTo>
                  <a:lnTo>
                    <a:pt x="475" y="264"/>
                  </a:lnTo>
                  <a:lnTo>
                    <a:pt x="480" y="264"/>
                  </a:lnTo>
                  <a:lnTo>
                    <a:pt x="486" y="264"/>
                  </a:lnTo>
                  <a:lnTo>
                    <a:pt x="486" y="258"/>
                  </a:lnTo>
                  <a:lnTo>
                    <a:pt x="492" y="258"/>
                  </a:lnTo>
                  <a:lnTo>
                    <a:pt x="492" y="264"/>
                  </a:lnTo>
                  <a:lnTo>
                    <a:pt x="492" y="270"/>
                  </a:lnTo>
                  <a:lnTo>
                    <a:pt x="492" y="276"/>
                  </a:lnTo>
                  <a:lnTo>
                    <a:pt x="498" y="282"/>
                  </a:lnTo>
                  <a:lnTo>
                    <a:pt x="498" y="287"/>
                  </a:lnTo>
                  <a:lnTo>
                    <a:pt x="498" y="293"/>
                  </a:lnTo>
                  <a:lnTo>
                    <a:pt x="498" y="299"/>
                  </a:lnTo>
                  <a:lnTo>
                    <a:pt x="504" y="293"/>
                  </a:lnTo>
                  <a:lnTo>
                    <a:pt x="504" y="287"/>
                  </a:lnTo>
                  <a:lnTo>
                    <a:pt x="504" y="293"/>
                  </a:lnTo>
                  <a:lnTo>
                    <a:pt x="504" y="287"/>
                  </a:lnTo>
                  <a:lnTo>
                    <a:pt x="504" y="293"/>
                  </a:lnTo>
                  <a:lnTo>
                    <a:pt x="504" y="287"/>
                  </a:lnTo>
                  <a:lnTo>
                    <a:pt x="510" y="287"/>
                  </a:lnTo>
                  <a:lnTo>
                    <a:pt x="510" y="282"/>
                  </a:lnTo>
                  <a:lnTo>
                    <a:pt x="510" y="287"/>
                  </a:lnTo>
                  <a:lnTo>
                    <a:pt x="516" y="287"/>
                  </a:lnTo>
                  <a:lnTo>
                    <a:pt x="516" y="282"/>
                  </a:lnTo>
                  <a:lnTo>
                    <a:pt x="516" y="276"/>
                  </a:lnTo>
                  <a:lnTo>
                    <a:pt x="516" y="282"/>
                  </a:lnTo>
                  <a:lnTo>
                    <a:pt x="521" y="282"/>
                  </a:lnTo>
                  <a:lnTo>
                    <a:pt x="521" y="276"/>
                  </a:lnTo>
                  <a:lnTo>
                    <a:pt x="521" y="270"/>
                  </a:lnTo>
                  <a:lnTo>
                    <a:pt x="521" y="264"/>
                  </a:lnTo>
                  <a:lnTo>
                    <a:pt x="527" y="264"/>
                  </a:lnTo>
                  <a:lnTo>
                    <a:pt x="527" y="270"/>
                  </a:lnTo>
                  <a:lnTo>
                    <a:pt x="533" y="270"/>
                  </a:lnTo>
                  <a:lnTo>
                    <a:pt x="533" y="276"/>
                  </a:lnTo>
                  <a:lnTo>
                    <a:pt x="533" y="270"/>
                  </a:lnTo>
                  <a:lnTo>
                    <a:pt x="533" y="264"/>
                  </a:lnTo>
                  <a:lnTo>
                    <a:pt x="539" y="264"/>
                  </a:lnTo>
                  <a:lnTo>
                    <a:pt x="539" y="258"/>
                  </a:lnTo>
                  <a:lnTo>
                    <a:pt x="545" y="258"/>
                  </a:lnTo>
                  <a:lnTo>
                    <a:pt x="545" y="252"/>
                  </a:lnTo>
                  <a:lnTo>
                    <a:pt x="545" y="258"/>
                  </a:lnTo>
                  <a:lnTo>
                    <a:pt x="551" y="258"/>
                  </a:lnTo>
                  <a:lnTo>
                    <a:pt x="551" y="252"/>
                  </a:lnTo>
                  <a:lnTo>
                    <a:pt x="557" y="258"/>
                  </a:lnTo>
                  <a:lnTo>
                    <a:pt x="557" y="264"/>
                  </a:lnTo>
                  <a:lnTo>
                    <a:pt x="557" y="258"/>
                  </a:lnTo>
                  <a:lnTo>
                    <a:pt x="562" y="264"/>
                  </a:lnTo>
                  <a:lnTo>
                    <a:pt x="562" y="258"/>
                  </a:lnTo>
                  <a:lnTo>
                    <a:pt x="562" y="264"/>
                  </a:lnTo>
                  <a:lnTo>
                    <a:pt x="568" y="264"/>
                  </a:lnTo>
                  <a:lnTo>
                    <a:pt x="568" y="258"/>
                  </a:lnTo>
                  <a:lnTo>
                    <a:pt x="568" y="264"/>
                  </a:lnTo>
                  <a:lnTo>
                    <a:pt x="568" y="258"/>
                  </a:lnTo>
                  <a:lnTo>
                    <a:pt x="574" y="258"/>
                  </a:lnTo>
                  <a:lnTo>
                    <a:pt x="574" y="264"/>
                  </a:lnTo>
                  <a:lnTo>
                    <a:pt x="580" y="264"/>
                  </a:lnTo>
                  <a:lnTo>
                    <a:pt x="580" y="270"/>
                  </a:lnTo>
                  <a:lnTo>
                    <a:pt x="586" y="270"/>
                  </a:lnTo>
                  <a:lnTo>
                    <a:pt x="586" y="276"/>
                  </a:lnTo>
                  <a:lnTo>
                    <a:pt x="586" y="270"/>
                  </a:lnTo>
                  <a:lnTo>
                    <a:pt x="592" y="270"/>
                  </a:lnTo>
                  <a:lnTo>
                    <a:pt x="592" y="276"/>
                  </a:lnTo>
                  <a:lnTo>
                    <a:pt x="598" y="276"/>
                  </a:lnTo>
                  <a:lnTo>
                    <a:pt x="598" y="282"/>
                  </a:lnTo>
                  <a:lnTo>
                    <a:pt x="598" y="287"/>
                  </a:lnTo>
                  <a:lnTo>
                    <a:pt x="598" y="293"/>
                  </a:lnTo>
                  <a:lnTo>
                    <a:pt x="604" y="293"/>
                  </a:lnTo>
                  <a:lnTo>
                    <a:pt x="604" y="299"/>
                  </a:lnTo>
                  <a:lnTo>
                    <a:pt x="604" y="305"/>
                  </a:lnTo>
                  <a:lnTo>
                    <a:pt x="609" y="311"/>
                  </a:lnTo>
                  <a:lnTo>
                    <a:pt x="609" y="317"/>
                  </a:lnTo>
                  <a:lnTo>
                    <a:pt x="609" y="323"/>
                  </a:lnTo>
                  <a:lnTo>
                    <a:pt x="609" y="329"/>
                  </a:lnTo>
                  <a:lnTo>
                    <a:pt x="609" y="334"/>
                  </a:lnTo>
                  <a:lnTo>
                    <a:pt x="609" y="340"/>
                  </a:lnTo>
                  <a:lnTo>
                    <a:pt x="609" y="346"/>
                  </a:lnTo>
                  <a:lnTo>
                    <a:pt x="615" y="346"/>
                  </a:lnTo>
                  <a:lnTo>
                    <a:pt x="615" y="352"/>
                  </a:lnTo>
                  <a:lnTo>
                    <a:pt x="615" y="358"/>
                  </a:lnTo>
                  <a:lnTo>
                    <a:pt x="615" y="364"/>
                  </a:lnTo>
                  <a:lnTo>
                    <a:pt x="615" y="370"/>
                  </a:lnTo>
                  <a:lnTo>
                    <a:pt x="615" y="375"/>
                  </a:lnTo>
                  <a:lnTo>
                    <a:pt x="621" y="375"/>
                  </a:lnTo>
                  <a:lnTo>
                    <a:pt x="621" y="381"/>
                  </a:lnTo>
                  <a:lnTo>
                    <a:pt x="621" y="387"/>
                  </a:lnTo>
                  <a:lnTo>
                    <a:pt x="621" y="393"/>
                  </a:lnTo>
                  <a:lnTo>
                    <a:pt x="621" y="399"/>
                  </a:lnTo>
                  <a:lnTo>
                    <a:pt x="621" y="405"/>
                  </a:lnTo>
                  <a:lnTo>
                    <a:pt x="621" y="411"/>
                  </a:lnTo>
                  <a:lnTo>
                    <a:pt x="627" y="417"/>
                  </a:lnTo>
                  <a:lnTo>
                    <a:pt x="627" y="422"/>
                  </a:lnTo>
                  <a:lnTo>
                    <a:pt x="627" y="428"/>
                  </a:lnTo>
                  <a:lnTo>
                    <a:pt x="627" y="434"/>
                  </a:lnTo>
                  <a:lnTo>
                    <a:pt x="627" y="440"/>
                  </a:lnTo>
                  <a:lnTo>
                    <a:pt x="627" y="446"/>
                  </a:lnTo>
                  <a:lnTo>
                    <a:pt x="627" y="452"/>
                  </a:lnTo>
                  <a:lnTo>
                    <a:pt x="627" y="458"/>
                  </a:lnTo>
                  <a:lnTo>
                    <a:pt x="627" y="463"/>
                  </a:lnTo>
                  <a:lnTo>
                    <a:pt x="627" y="469"/>
                  </a:lnTo>
                  <a:lnTo>
                    <a:pt x="633" y="475"/>
                  </a:lnTo>
                  <a:lnTo>
                    <a:pt x="633" y="481"/>
                  </a:lnTo>
                  <a:lnTo>
                    <a:pt x="633" y="487"/>
                  </a:lnTo>
                  <a:lnTo>
                    <a:pt x="633" y="493"/>
                  </a:lnTo>
                  <a:lnTo>
                    <a:pt x="633" y="499"/>
                  </a:lnTo>
                  <a:lnTo>
                    <a:pt x="633" y="505"/>
                  </a:lnTo>
                  <a:lnTo>
                    <a:pt x="633" y="510"/>
                  </a:lnTo>
                  <a:lnTo>
                    <a:pt x="633" y="516"/>
                  </a:lnTo>
                  <a:lnTo>
                    <a:pt x="633" y="522"/>
                  </a:lnTo>
                  <a:lnTo>
                    <a:pt x="633" y="528"/>
                  </a:lnTo>
                  <a:lnTo>
                    <a:pt x="639" y="534"/>
                  </a:lnTo>
                  <a:lnTo>
                    <a:pt x="639" y="540"/>
                  </a:lnTo>
                  <a:lnTo>
                    <a:pt x="639" y="546"/>
                  </a:lnTo>
                  <a:lnTo>
                    <a:pt x="639" y="551"/>
                  </a:lnTo>
                  <a:lnTo>
                    <a:pt x="639" y="557"/>
                  </a:lnTo>
                  <a:lnTo>
                    <a:pt x="639" y="563"/>
                  </a:lnTo>
                  <a:lnTo>
                    <a:pt x="639" y="569"/>
                  </a:lnTo>
                  <a:lnTo>
                    <a:pt x="639" y="575"/>
                  </a:lnTo>
                  <a:lnTo>
                    <a:pt x="639" y="581"/>
                  </a:lnTo>
                  <a:lnTo>
                    <a:pt x="645" y="581"/>
                  </a:lnTo>
                  <a:lnTo>
                    <a:pt x="645" y="587"/>
                  </a:lnTo>
                  <a:lnTo>
                    <a:pt x="645" y="581"/>
                  </a:lnTo>
                  <a:lnTo>
                    <a:pt x="650" y="581"/>
                  </a:lnTo>
                  <a:lnTo>
                    <a:pt x="650" y="575"/>
                  </a:lnTo>
                  <a:lnTo>
                    <a:pt x="650" y="569"/>
                  </a:lnTo>
                  <a:lnTo>
                    <a:pt x="650" y="563"/>
                  </a:lnTo>
                  <a:lnTo>
                    <a:pt x="650" y="557"/>
                  </a:lnTo>
                  <a:lnTo>
                    <a:pt x="656" y="557"/>
                  </a:lnTo>
                  <a:lnTo>
                    <a:pt x="656" y="551"/>
                  </a:lnTo>
                  <a:lnTo>
                    <a:pt x="656" y="546"/>
                  </a:lnTo>
                  <a:lnTo>
                    <a:pt x="656" y="540"/>
                  </a:lnTo>
                  <a:lnTo>
                    <a:pt x="656" y="534"/>
                  </a:lnTo>
                  <a:lnTo>
                    <a:pt x="656" y="528"/>
                  </a:lnTo>
                  <a:lnTo>
                    <a:pt x="656" y="522"/>
                  </a:lnTo>
                  <a:lnTo>
                    <a:pt x="662" y="522"/>
                  </a:lnTo>
                  <a:lnTo>
                    <a:pt x="662" y="516"/>
                  </a:lnTo>
                  <a:lnTo>
                    <a:pt x="662" y="510"/>
                  </a:lnTo>
                  <a:lnTo>
                    <a:pt x="662" y="499"/>
                  </a:lnTo>
                  <a:lnTo>
                    <a:pt x="662" y="487"/>
                  </a:lnTo>
                  <a:lnTo>
                    <a:pt x="662" y="481"/>
                  </a:lnTo>
                  <a:lnTo>
                    <a:pt x="662" y="469"/>
                  </a:lnTo>
                  <a:lnTo>
                    <a:pt x="662" y="463"/>
                  </a:lnTo>
                  <a:lnTo>
                    <a:pt x="662" y="458"/>
                  </a:lnTo>
                  <a:lnTo>
                    <a:pt x="662" y="452"/>
                  </a:lnTo>
                  <a:lnTo>
                    <a:pt x="662" y="446"/>
                  </a:lnTo>
                  <a:lnTo>
                    <a:pt x="668" y="440"/>
                  </a:lnTo>
                  <a:lnTo>
                    <a:pt x="668" y="434"/>
                  </a:lnTo>
                  <a:lnTo>
                    <a:pt x="668" y="428"/>
                  </a:lnTo>
                  <a:lnTo>
                    <a:pt x="668" y="422"/>
                  </a:lnTo>
                  <a:lnTo>
                    <a:pt x="668" y="417"/>
                  </a:lnTo>
                  <a:lnTo>
                    <a:pt x="668" y="411"/>
                  </a:lnTo>
                  <a:lnTo>
                    <a:pt x="668" y="405"/>
                  </a:lnTo>
                  <a:lnTo>
                    <a:pt x="668" y="393"/>
                  </a:lnTo>
                  <a:lnTo>
                    <a:pt x="668" y="387"/>
                  </a:lnTo>
                  <a:lnTo>
                    <a:pt x="668" y="381"/>
                  </a:lnTo>
                  <a:lnTo>
                    <a:pt x="668" y="375"/>
                  </a:lnTo>
                  <a:lnTo>
                    <a:pt x="668" y="370"/>
                  </a:lnTo>
                  <a:lnTo>
                    <a:pt x="668" y="364"/>
                  </a:lnTo>
                  <a:lnTo>
                    <a:pt x="674" y="358"/>
                  </a:lnTo>
                  <a:lnTo>
                    <a:pt x="674" y="352"/>
                  </a:lnTo>
                  <a:lnTo>
                    <a:pt x="674" y="346"/>
                  </a:lnTo>
                  <a:lnTo>
                    <a:pt x="674" y="340"/>
                  </a:lnTo>
                  <a:lnTo>
                    <a:pt x="674" y="334"/>
                  </a:lnTo>
                  <a:lnTo>
                    <a:pt x="674" y="329"/>
                  </a:lnTo>
                  <a:lnTo>
                    <a:pt x="674" y="323"/>
                  </a:lnTo>
                  <a:lnTo>
                    <a:pt x="674" y="317"/>
                  </a:lnTo>
                  <a:lnTo>
                    <a:pt x="674" y="311"/>
                  </a:lnTo>
                  <a:lnTo>
                    <a:pt x="674" y="305"/>
                  </a:lnTo>
                  <a:lnTo>
                    <a:pt x="674" y="299"/>
                  </a:lnTo>
                  <a:lnTo>
                    <a:pt x="674" y="293"/>
                  </a:lnTo>
                  <a:lnTo>
                    <a:pt x="680" y="293"/>
                  </a:lnTo>
                  <a:lnTo>
                    <a:pt x="680" y="287"/>
                  </a:lnTo>
                  <a:lnTo>
                    <a:pt x="680" y="282"/>
                  </a:lnTo>
                  <a:lnTo>
                    <a:pt x="680" y="270"/>
                  </a:lnTo>
                  <a:lnTo>
                    <a:pt x="680" y="264"/>
                  </a:lnTo>
                  <a:lnTo>
                    <a:pt x="680" y="258"/>
                  </a:lnTo>
                  <a:lnTo>
                    <a:pt x="680" y="252"/>
                  </a:lnTo>
                  <a:lnTo>
                    <a:pt x="680" y="246"/>
                  </a:lnTo>
                  <a:lnTo>
                    <a:pt x="680" y="241"/>
                  </a:lnTo>
                  <a:lnTo>
                    <a:pt x="680" y="235"/>
                  </a:lnTo>
                  <a:lnTo>
                    <a:pt x="686" y="235"/>
                  </a:lnTo>
                  <a:lnTo>
                    <a:pt x="686" y="229"/>
                  </a:lnTo>
                  <a:lnTo>
                    <a:pt x="686" y="223"/>
                  </a:lnTo>
                  <a:lnTo>
                    <a:pt x="686" y="217"/>
                  </a:lnTo>
                  <a:lnTo>
                    <a:pt x="686" y="211"/>
                  </a:lnTo>
                  <a:lnTo>
                    <a:pt x="686" y="205"/>
                  </a:lnTo>
                  <a:lnTo>
                    <a:pt x="686" y="199"/>
                  </a:lnTo>
                  <a:lnTo>
                    <a:pt x="686" y="194"/>
                  </a:lnTo>
                  <a:lnTo>
                    <a:pt x="686" y="188"/>
                  </a:lnTo>
                  <a:lnTo>
                    <a:pt x="686" y="182"/>
                  </a:lnTo>
                  <a:lnTo>
                    <a:pt x="691" y="176"/>
                  </a:lnTo>
                  <a:lnTo>
                    <a:pt x="691" y="170"/>
                  </a:lnTo>
                  <a:lnTo>
                    <a:pt x="691" y="164"/>
                  </a:lnTo>
                  <a:lnTo>
                    <a:pt x="691" y="158"/>
                  </a:lnTo>
                  <a:lnTo>
                    <a:pt x="691" y="153"/>
                  </a:lnTo>
                  <a:lnTo>
                    <a:pt x="691" y="147"/>
                  </a:lnTo>
                  <a:lnTo>
                    <a:pt x="691" y="141"/>
                  </a:lnTo>
                  <a:lnTo>
                    <a:pt x="697" y="135"/>
                  </a:lnTo>
                  <a:lnTo>
                    <a:pt x="697" y="129"/>
                  </a:lnTo>
                  <a:lnTo>
                    <a:pt x="697" y="123"/>
                  </a:lnTo>
                  <a:lnTo>
                    <a:pt x="697" y="117"/>
                  </a:lnTo>
                  <a:lnTo>
                    <a:pt x="697" y="111"/>
                  </a:lnTo>
                  <a:lnTo>
                    <a:pt x="697" y="106"/>
                  </a:lnTo>
                  <a:lnTo>
                    <a:pt x="697" y="100"/>
                  </a:lnTo>
                  <a:lnTo>
                    <a:pt x="697" y="94"/>
                  </a:lnTo>
                  <a:lnTo>
                    <a:pt x="697" y="88"/>
                  </a:lnTo>
                  <a:lnTo>
                    <a:pt x="697" y="82"/>
                  </a:lnTo>
                  <a:lnTo>
                    <a:pt x="703" y="82"/>
                  </a:lnTo>
                  <a:lnTo>
                    <a:pt x="703" y="76"/>
                  </a:lnTo>
                  <a:lnTo>
                    <a:pt x="703" y="70"/>
                  </a:lnTo>
                  <a:lnTo>
                    <a:pt x="703" y="65"/>
                  </a:lnTo>
                  <a:lnTo>
                    <a:pt x="703" y="59"/>
                  </a:lnTo>
                  <a:lnTo>
                    <a:pt x="703" y="53"/>
                  </a:lnTo>
                  <a:lnTo>
                    <a:pt x="709" y="47"/>
                  </a:lnTo>
                  <a:lnTo>
                    <a:pt x="709" y="41"/>
                  </a:lnTo>
                  <a:lnTo>
                    <a:pt x="709" y="35"/>
                  </a:lnTo>
                  <a:lnTo>
                    <a:pt x="709" y="29"/>
                  </a:lnTo>
                  <a:lnTo>
                    <a:pt x="715" y="23"/>
                  </a:lnTo>
                  <a:lnTo>
                    <a:pt x="715" y="18"/>
                  </a:lnTo>
                  <a:lnTo>
                    <a:pt x="715" y="12"/>
                  </a:lnTo>
                  <a:lnTo>
                    <a:pt x="715" y="6"/>
                  </a:lnTo>
                  <a:lnTo>
                    <a:pt x="715" y="0"/>
                  </a:lnTo>
                  <a:lnTo>
                    <a:pt x="721" y="0"/>
                  </a:lnTo>
                  <a:lnTo>
                    <a:pt x="721" y="6"/>
                  </a:lnTo>
                  <a:lnTo>
                    <a:pt x="721" y="12"/>
                  </a:lnTo>
                  <a:lnTo>
                    <a:pt x="727" y="12"/>
                  </a:lnTo>
                  <a:lnTo>
                    <a:pt x="727" y="6"/>
                  </a:lnTo>
                  <a:lnTo>
                    <a:pt x="727" y="12"/>
                  </a:lnTo>
                  <a:lnTo>
                    <a:pt x="727" y="18"/>
                  </a:lnTo>
                  <a:lnTo>
                    <a:pt x="727" y="23"/>
                  </a:lnTo>
                  <a:lnTo>
                    <a:pt x="727" y="29"/>
                  </a:lnTo>
                  <a:lnTo>
                    <a:pt x="727" y="35"/>
                  </a:lnTo>
                  <a:lnTo>
                    <a:pt x="733" y="35"/>
                  </a:lnTo>
                  <a:lnTo>
                    <a:pt x="733" y="41"/>
                  </a:lnTo>
                  <a:lnTo>
                    <a:pt x="733" y="47"/>
                  </a:lnTo>
                  <a:lnTo>
                    <a:pt x="733" y="53"/>
                  </a:lnTo>
                  <a:lnTo>
                    <a:pt x="733" y="59"/>
                  </a:lnTo>
                  <a:lnTo>
                    <a:pt x="733" y="65"/>
                  </a:lnTo>
                  <a:lnTo>
                    <a:pt x="733" y="70"/>
                  </a:lnTo>
                  <a:lnTo>
                    <a:pt x="733" y="76"/>
                  </a:lnTo>
                  <a:lnTo>
                    <a:pt x="733" y="82"/>
                  </a:lnTo>
                  <a:lnTo>
                    <a:pt x="733" y="88"/>
                  </a:lnTo>
                  <a:lnTo>
                    <a:pt x="733" y="94"/>
                  </a:lnTo>
                  <a:lnTo>
                    <a:pt x="733" y="100"/>
                  </a:lnTo>
                  <a:lnTo>
                    <a:pt x="733" y="106"/>
                  </a:lnTo>
                  <a:lnTo>
                    <a:pt x="738" y="111"/>
                  </a:lnTo>
                  <a:lnTo>
                    <a:pt x="738" y="117"/>
                  </a:lnTo>
                  <a:lnTo>
                    <a:pt x="738" y="123"/>
                  </a:lnTo>
                  <a:lnTo>
                    <a:pt x="738" y="129"/>
                  </a:lnTo>
                  <a:lnTo>
                    <a:pt x="738" y="135"/>
                  </a:lnTo>
                  <a:lnTo>
                    <a:pt x="738" y="141"/>
                  </a:lnTo>
                  <a:lnTo>
                    <a:pt x="738" y="147"/>
                  </a:lnTo>
                  <a:lnTo>
                    <a:pt x="738" y="153"/>
                  </a:lnTo>
                  <a:lnTo>
                    <a:pt x="738" y="158"/>
                  </a:lnTo>
                  <a:lnTo>
                    <a:pt x="738" y="170"/>
                  </a:lnTo>
                  <a:lnTo>
                    <a:pt x="738" y="176"/>
                  </a:lnTo>
                  <a:lnTo>
                    <a:pt x="738" y="182"/>
                  </a:lnTo>
                  <a:lnTo>
                    <a:pt x="738" y="194"/>
                  </a:lnTo>
                  <a:lnTo>
                    <a:pt x="738" y="199"/>
                  </a:lnTo>
                  <a:lnTo>
                    <a:pt x="738" y="205"/>
                  </a:lnTo>
                  <a:lnTo>
                    <a:pt x="744" y="217"/>
                  </a:lnTo>
                  <a:lnTo>
                    <a:pt x="744" y="223"/>
                  </a:lnTo>
                  <a:lnTo>
                    <a:pt x="744" y="235"/>
                  </a:lnTo>
                  <a:lnTo>
                    <a:pt x="744" y="246"/>
                  </a:lnTo>
                  <a:lnTo>
                    <a:pt x="744" y="252"/>
                  </a:lnTo>
                  <a:lnTo>
                    <a:pt x="744" y="264"/>
                  </a:lnTo>
                  <a:lnTo>
                    <a:pt x="744" y="276"/>
                  </a:lnTo>
                  <a:lnTo>
                    <a:pt x="744" y="282"/>
                  </a:lnTo>
                  <a:lnTo>
                    <a:pt x="744" y="293"/>
                  </a:lnTo>
                  <a:lnTo>
                    <a:pt x="744" y="299"/>
                  </a:lnTo>
                  <a:lnTo>
                    <a:pt x="744" y="311"/>
                  </a:lnTo>
                  <a:lnTo>
                    <a:pt x="744" y="317"/>
                  </a:lnTo>
                  <a:lnTo>
                    <a:pt x="744" y="323"/>
                  </a:lnTo>
                  <a:lnTo>
                    <a:pt x="744" y="329"/>
                  </a:lnTo>
                  <a:lnTo>
                    <a:pt x="744" y="340"/>
                  </a:lnTo>
                  <a:lnTo>
                    <a:pt x="744" y="346"/>
                  </a:lnTo>
                  <a:lnTo>
                    <a:pt x="750" y="352"/>
                  </a:lnTo>
                  <a:lnTo>
                    <a:pt x="750" y="358"/>
                  </a:lnTo>
                  <a:lnTo>
                    <a:pt x="750" y="364"/>
                  </a:lnTo>
                  <a:lnTo>
                    <a:pt x="750" y="370"/>
                  </a:lnTo>
                  <a:lnTo>
                    <a:pt x="750" y="375"/>
                  </a:lnTo>
                  <a:lnTo>
                    <a:pt x="750" y="381"/>
                  </a:lnTo>
                  <a:lnTo>
                    <a:pt x="750" y="393"/>
                  </a:lnTo>
                  <a:lnTo>
                    <a:pt x="750" y="399"/>
                  </a:lnTo>
                  <a:lnTo>
                    <a:pt x="750" y="405"/>
                  </a:lnTo>
                  <a:lnTo>
                    <a:pt x="750" y="411"/>
                  </a:lnTo>
                  <a:lnTo>
                    <a:pt x="750" y="417"/>
                  </a:lnTo>
                  <a:lnTo>
                    <a:pt x="750" y="422"/>
                  </a:lnTo>
                  <a:lnTo>
                    <a:pt x="750" y="428"/>
                  </a:lnTo>
                  <a:lnTo>
                    <a:pt x="750" y="434"/>
                  </a:lnTo>
                  <a:lnTo>
                    <a:pt x="750" y="440"/>
                  </a:lnTo>
                  <a:lnTo>
                    <a:pt x="756" y="446"/>
                  </a:lnTo>
                  <a:lnTo>
                    <a:pt x="756" y="452"/>
                  </a:lnTo>
                  <a:lnTo>
                    <a:pt x="756" y="458"/>
                  </a:lnTo>
                  <a:lnTo>
                    <a:pt x="756" y="463"/>
                  </a:lnTo>
                  <a:lnTo>
                    <a:pt x="756" y="469"/>
                  </a:lnTo>
                  <a:lnTo>
                    <a:pt x="756" y="475"/>
                  </a:lnTo>
                  <a:lnTo>
                    <a:pt x="756" y="481"/>
                  </a:lnTo>
                  <a:lnTo>
                    <a:pt x="756" y="487"/>
                  </a:lnTo>
                  <a:lnTo>
                    <a:pt x="756" y="493"/>
                  </a:lnTo>
                  <a:lnTo>
                    <a:pt x="756" y="499"/>
                  </a:lnTo>
                  <a:lnTo>
                    <a:pt x="756" y="505"/>
                  </a:lnTo>
                  <a:lnTo>
                    <a:pt x="762" y="505"/>
                  </a:lnTo>
                  <a:lnTo>
                    <a:pt x="762" y="510"/>
                  </a:lnTo>
                  <a:lnTo>
                    <a:pt x="762" y="516"/>
                  </a:lnTo>
                  <a:lnTo>
                    <a:pt x="768" y="516"/>
                  </a:lnTo>
                  <a:lnTo>
                    <a:pt x="768" y="522"/>
                  </a:lnTo>
                  <a:lnTo>
                    <a:pt x="768" y="528"/>
                  </a:lnTo>
                  <a:lnTo>
                    <a:pt x="774" y="528"/>
                  </a:lnTo>
                  <a:lnTo>
                    <a:pt x="774" y="522"/>
                  </a:lnTo>
                  <a:lnTo>
                    <a:pt x="779" y="522"/>
                  </a:lnTo>
                  <a:lnTo>
                    <a:pt x="779" y="516"/>
                  </a:lnTo>
                  <a:lnTo>
                    <a:pt x="779" y="522"/>
                  </a:lnTo>
                  <a:lnTo>
                    <a:pt x="785" y="522"/>
                  </a:lnTo>
                  <a:lnTo>
                    <a:pt x="785" y="528"/>
                  </a:lnTo>
                  <a:lnTo>
                    <a:pt x="791" y="528"/>
                  </a:lnTo>
                  <a:lnTo>
                    <a:pt x="791" y="534"/>
                  </a:lnTo>
                  <a:lnTo>
                    <a:pt x="797" y="540"/>
                  </a:lnTo>
                  <a:lnTo>
                    <a:pt x="797" y="546"/>
                  </a:lnTo>
                  <a:lnTo>
                    <a:pt x="797" y="551"/>
                  </a:lnTo>
                  <a:lnTo>
                    <a:pt x="797" y="557"/>
                  </a:lnTo>
                  <a:lnTo>
                    <a:pt x="797" y="563"/>
                  </a:lnTo>
                  <a:lnTo>
                    <a:pt x="797" y="569"/>
                  </a:lnTo>
                  <a:lnTo>
                    <a:pt x="797" y="575"/>
                  </a:lnTo>
                  <a:lnTo>
                    <a:pt x="797" y="581"/>
                  </a:lnTo>
                  <a:lnTo>
                    <a:pt x="803" y="587"/>
                  </a:lnTo>
                  <a:lnTo>
                    <a:pt x="803" y="593"/>
                  </a:lnTo>
                  <a:lnTo>
                    <a:pt x="803" y="598"/>
                  </a:lnTo>
                  <a:lnTo>
                    <a:pt x="803" y="604"/>
                  </a:lnTo>
                  <a:lnTo>
                    <a:pt x="803" y="610"/>
                  </a:lnTo>
                  <a:lnTo>
                    <a:pt x="803" y="616"/>
                  </a:lnTo>
                  <a:lnTo>
                    <a:pt x="803" y="622"/>
                  </a:lnTo>
                  <a:lnTo>
                    <a:pt x="803" y="628"/>
                  </a:lnTo>
                  <a:lnTo>
                    <a:pt x="809" y="628"/>
                  </a:lnTo>
                  <a:lnTo>
                    <a:pt x="809" y="634"/>
                  </a:lnTo>
                  <a:lnTo>
                    <a:pt x="809" y="639"/>
                  </a:lnTo>
                  <a:lnTo>
                    <a:pt x="809" y="645"/>
                  </a:lnTo>
                  <a:lnTo>
                    <a:pt x="809" y="651"/>
                  </a:lnTo>
                  <a:lnTo>
                    <a:pt x="809" y="657"/>
                  </a:lnTo>
                  <a:lnTo>
                    <a:pt x="809" y="663"/>
                  </a:lnTo>
                  <a:lnTo>
                    <a:pt x="809" y="669"/>
                  </a:lnTo>
                  <a:lnTo>
                    <a:pt x="809" y="675"/>
                  </a:lnTo>
                  <a:lnTo>
                    <a:pt x="809" y="681"/>
                  </a:lnTo>
                  <a:lnTo>
                    <a:pt x="809" y="686"/>
                  </a:lnTo>
                  <a:lnTo>
                    <a:pt x="809" y="692"/>
                  </a:lnTo>
                  <a:lnTo>
                    <a:pt x="809" y="698"/>
                  </a:lnTo>
                  <a:lnTo>
                    <a:pt x="809" y="704"/>
                  </a:lnTo>
                  <a:lnTo>
                    <a:pt x="815" y="710"/>
                  </a:lnTo>
                  <a:lnTo>
                    <a:pt x="815" y="716"/>
                  </a:lnTo>
                  <a:lnTo>
                    <a:pt x="815" y="722"/>
                  </a:lnTo>
                  <a:lnTo>
                    <a:pt x="815" y="727"/>
                  </a:lnTo>
                  <a:lnTo>
                    <a:pt x="815" y="733"/>
                  </a:lnTo>
                  <a:lnTo>
                    <a:pt x="815" y="745"/>
                  </a:lnTo>
                  <a:lnTo>
                    <a:pt x="815" y="751"/>
                  </a:lnTo>
                  <a:lnTo>
                    <a:pt x="815" y="763"/>
                  </a:lnTo>
                  <a:lnTo>
                    <a:pt x="815" y="769"/>
                  </a:lnTo>
                  <a:lnTo>
                    <a:pt x="815" y="774"/>
                  </a:lnTo>
                  <a:lnTo>
                    <a:pt x="815" y="780"/>
                  </a:lnTo>
                  <a:lnTo>
                    <a:pt x="815" y="792"/>
                  </a:lnTo>
                  <a:lnTo>
                    <a:pt x="820" y="798"/>
                  </a:lnTo>
                  <a:lnTo>
                    <a:pt x="820" y="804"/>
                  </a:lnTo>
                  <a:lnTo>
                    <a:pt x="820" y="815"/>
                  </a:lnTo>
                  <a:lnTo>
                    <a:pt x="820" y="821"/>
                  </a:lnTo>
                  <a:lnTo>
                    <a:pt x="820" y="833"/>
                  </a:lnTo>
                  <a:lnTo>
                    <a:pt x="820" y="845"/>
                  </a:lnTo>
                  <a:lnTo>
                    <a:pt x="820" y="851"/>
                  </a:lnTo>
                  <a:lnTo>
                    <a:pt x="820" y="857"/>
                  </a:lnTo>
                  <a:lnTo>
                    <a:pt x="820" y="868"/>
                  </a:lnTo>
                  <a:lnTo>
                    <a:pt x="820" y="874"/>
                  </a:lnTo>
                  <a:lnTo>
                    <a:pt x="820" y="880"/>
                  </a:lnTo>
                  <a:lnTo>
                    <a:pt x="820" y="892"/>
                  </a:lnTo>
                  <a:lnTo>
                    <a:pt x="820" y="898"/>
                  </a:lnTo>
                  <a:lnTo>
                    <a:pt x="820" y="909"/>
                  </a:lnTo>
                  <a:lnTo>
                    <a:pt x="820" y="915"/>
                  </a:lnTo>
                  <a:lnTo>
                    <a:pt x="820" y="927"/>
                  </a:lnTo>
                  <a:lnTo>
                    <a:pt x="820" y="939"/>
                  </a:lnTo>
                  <a:lnTo>
                    <a:pt x="826" y="945"/>
                  </a:lnTo>
                  <a:lnTo>
                    <a:pt x="826" y="956"/>
                  </a:lnTo>
                  <a:lnTo>
                    <a:pt x="826" y="962"/>
                  </a:lnTo>
                  <a:lnTo>
                    <a:pt x="826" y="968"/>
                  </a:lnTo>
                  <a:lnTo>
                    <a:pt x="826" y="974"/>
                  </a:lnTo>
                  <a:lnTo>
                    <a:pt x="826" y="986"/>
                  </a:lnTo>
                  <a:lnTo>
                    <a:pt x="826" y="991"/>
                  </a:lnTo>
                  <a:lnTo>
                    <a:pt x="826" y="1003"/>
                  </a:lnTo>
                  <a:lnTo>
                    <a:pt x="826" y="1009"/>
                  </a:lnTo>
                  <a:lnTo>
                    <a:pt x="826" y="1015"/>
                  </a:lnTo>
                  <a:lnTo>
                    <a:pt x="826" y="1021"/>
                  </a:lnTo>
                  <a:lnTo>
                    <a:pt x="826" y="1027"/>
                  </a:lnTo>
                  <a:lnTo>
                    <a:pt x="826" y="1033"/>
                  </a:lnTo>
                  <a:lnTo>
                    <a:pt x="826" y="1044"/>
                  </a:lnTo>
                  <a:lnTo>
                    <a:pt x="826" y="1050"/>
                  </a:lnTo>
                  <a:lnTo>
                    <a:pt x="826" y="1062"/>
                  </a:lnTo>
                  <a:lnTo>
                    <a:pt x="826" y="1068"/>
                  </a:lnTo>
                  <a:lnTo>
                    <a:pt x="832" y="1074"/>
                  </a:lnTo>
                  <a:lnTo>
                    <a:pt x="832" y="1085"/>
                  </a:lnTo>
                  <a:lnTo>
                    <a:pt x="832" y="1091"/>
                  </a:lnTo>
                  <a:lnTo>
                    <a:pt x="832" y="1097"/>
                  </a:lnTo>
                  <a:lnTo>
                    <a:pt x="832" y="1103"/>
                  </a:lnTo>
                  <a:lnTo>
                    <a:pt x="832" y="1109"/>
                  </a:lnTo>
                  <a:lnTo>
                    <a:pt x="832" y="1121"/>
                  </a:lnTo>
                  <a:lnTo>
                    <a:pt x="832" y="1126"/>
                  </a:lnTo>
                  <a:lnTo>
                    <a:pt x="832" y="1132"/>
                  </a:lnTo>
                  <a:lnTo>
                    <a:pt x="832" y="1144"/>
                  </a:lnTo>
                  <a:lnTo>
                    <a:pt x="832" y="1150"/>
                  </a:lnTo>
                  <a:lnTo>
                    <a:pt x="832" y="1156"/>
                  </a:lnTo>
                  <a:lnTo>
                    <a:pt x="832" y="1162"/>
                  </a:lnTo>
                  <a:lnTo>
                    <a:pt x="832" y="1167"/>
                  </a:lnTo>
                  <a:lnTo>
                    <a:pt x="832" y="1173"/>
                  </a:lnTo>
                  <a:lnTo>
                    <a:pt x="832" y="1179"/>
                  </a:lnTo>
                  <a:lnTo>
                    <a:pt x="832" y="1185"/>
                  </a:lnTo>
                  <a:lnTo>
                    <a:pt x="838" y="1185"/>
                  </a:lnTo>
                  <a:lnTo>
                    <a:pt x="838" y="1191"/>
                  </a:lnTo>
                  <a:lnTo>
                    <a:pt x="838" y="1185"/>
                  </a:lnTo>
                  <a:lnTo>
                    <a:pt x="838" y="1179"/>
                  </a:lnTo>
                  <a:lnTo>
                    <a:pt x="844" y="1179"/>
                  </a:lnTo>
                  <a:lnTo>
                    <a:pt x="844" y="1173"/>
                  </a:lnTo>
                  <a:lnTo>
                    <a:pt x="844" y="1167"/>
                  </a:lnTo>
                  <a:lnTo>
                    <a:pt x="844" y="1162"/>
                  </a:lnTo>
                  <a:lnTo>
                    <a:pt x="844" y="1156"/>
                  </a:lnTo>
                  <a:lnTo>
                    <a:pt x="844" y="1150"/>
                  </a:lnTo>
                  <a:lnTo>
                    <a:pt x="844" y="1138"/>
                  </a:lnTo>
                  <a:lnTo>
                    <a:pt x="844" y="1132"/>
                  </a:lnTo>
                  <a:lnTo>
                    <a:pt x="844" y="1126"/>
                  </a:lnTo>
                  <a:lnTo>
                    <a:pt x="844" y="1121"/>
                  </a:lnTo>
                  <a:lnTo>
                    <a:pt x="844" y="1103"/>
                  </a:lnTo>
                  <a:lnTo>
                    <a:pt x="844" y="1091"/>
                  </a:lnTo>
                  <a:lnTo>
                    <a:pt x="844" y="1079"/>
                  </a:lnTo>
                  <a:lnTo>
                    <a:pt x="844" y="1074"/>
                  </a:lnTo>
                  <a:lnTo>
                    <a:pt x="844" y="1062"/>
                  </a:lnTo>
                  <a:lnTo>
                    <a:pt x="844" y="1050"/>
                  </a:lnTo>
                  <a:lnTo>
                    <a:pt x="844" y="1044"/>
                  </a:lnTo>
                  <a:lnTo>
                    <a:pt x="850" y="1033"/>
                  </a:lnTo>
                  <a:lnTo>
                    <a:pt x="850" y="1021"/>
                  </a:lnTo>
                  <a:lnTo>
                    <a:pt x="850" y="1009"/>
                  </a:lnTo>
                  <a:lnTo>
                    <a:pt x="850" y="1003"/>
                  </a:lnTo>
                  <a:lnTo>
                    <a:pt x="850" y="997"/>
                  </a:lnTo>
                  <a:lnTo>
                    <a:pt x="850" y="986"/>
                  </a:lnTo>
                  <a:lnTo>
                    <a:pt x="850" y="980"/>
                  </a:lnTo>
                  <a:lnTo>
                    <a:pt x="850" y="974"/>
                  </a:lnTo>
                  <a:lnTo>
                    <a:pt x="850" y="968"/>
                  </a:lnTo>
                  <a:lnTo>
                    <a:pt x="850" y="962"/>
                  </a:lnTo>
                  <a:lnTo>
                    <a:pt x="850" y="956"/>
                  </a:lnTo>
                  <a:lnTo>
                    <a:pt x="850" y="950"/>
                  </a:lnTo>
                  <a:lnTo>
                    <a:pt x="850" y="945"/>
                  </a:lnTo>
                  <a:lnTo>
                    <a:pt x="850" y="933"/>
                  </a:lnTo>
                  <a:lnTo>
                    <a:pt x="850" y="921"/>
                  </a:lnTo>
                  <a:lnTo>
                    <a:pt x="850" y="909"/>
                  </a:lnTo>
                  <a:lnTo>
                    <a:pt x="856" y="898"/>
                  </a:lnTo>
                  <a:lnTo>
                    <a:pt x="856" y="892"/>
                  </a:lnTo>
                  <a:lnTo>
                    <a:pt x="856" y="874"/>
                  </a:lnTo>
                  <a:lnTo>
                    <a:pt x="856" y="862"/>
                  </a:lnTo>
                  <a:lnTo>
                    <a:pt x="856" y="845"/>
                  </a:lnTo>
                  <a:lnTo>
                    <a:pt x="856" y="833"/>
                  </a:lnTo>
                  <a:lnTo>
                    <a:pt x="856" y="827"/>
                  </a:lnTo>
                  <a:lnTo>
                    <a:pt x="856" y="821"/>
                  </a:lnTo>
                  <a:lnTo>
                    <a:pt x="856" y="804"/>
                  </a:lnTo>
                  <a:lnTo>
                    <a:pt x="856" y="798"/>
                  </a:lnTo>
                  <a:lnTo>
                    <a:pt x="856" y="786"/>
                  </a:lnTo>
                  <a:lnTo>
                    <a:pt x="856" y="780"/>
                  </a:lnTo>
                  <a:lnTo>
                    <a:pt x="856" y="769"/>
                  </a:lnTo>
                  <a:lnTo>
                    <a:pt x="856" y="763"/>
                  </a:lnTo>
                  <a:lnTo>
                    <a:pt x="856" y="751"/>
                  </a:lnTo>
                  <a:lnTo>
                    <a:pt x="856" y="745"/>
                  </a:lnTo>
                  <a:lnTo>
                    <a:pt x="856" y="739"/>
                  </a:lnTo>
                  <a:lnTo>
                    <a:pt x="856" y="727"/>
                  </a:lnTo>
                  <a:lnTo>
                    <a:pt x="862" y="716"/>
                  </a:lnTo>
                </a:path>
              </a:pathLst>
            </a:custGeom>
            <a:noFill/>
            <a:ln w="460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81"/>
            <p:cNvSpPr>
              <a:spLocks/>
            </p:cNvSpPr>
            <p:nvPr/>
          </p:nvSpPr>
          <p:spPr bwMode="auto">
            <a:xfrm>
              <a:off x="5014" y="1692"/>
              <a:ext cx="668" cy="440"/>
            </a:xfrm>
            <a:custGeom>
              <a:avLst/>
              <a:gdLst>
                <a:gd name="T0" fmla="*/ 0 w 668"/>
                <a:gd name="T1" fmla="*/ 393 h 440"/>
                <a:gd name="T2" fmla="*/ 0 w 668"/>
                <a:gd name="T3" fmla="*/ 358 h 440"/>
                <a:gd name="T4" fmla="*/ 5 w 668"/>
                <a:gd name="T5" fmla="*/ 317 h 440"/>
                <a:gd name="T6" fmla="*/ 5 w 668"/>
                <a:gd name="T7" fmla="*/ 281 h 440"/>
                <a:gd name="T8" fmla="*/ 11 w 668"/>
                <a:gd name="T9" fmla="*/ 246 h 440"/>
                <a:gd name="T10" fmla="*/ 11 w 668"/>
                <a:gd name="T11" fmla="*/ 211 h 440"/>
                <a:gd name="T12" fmla="*/ 17 w 668"/>
                <a:gd name="T13" fmla="*/ 182 h 440"/>
                <a:gd name="T14" fmla="*/ 17 w 668"/>
                <a:gd name="T15" fmla="*/ 146 h 440"/>
                <a:gd name="T16" fmla="*/ 23 w 668"/>
                <a:gd name="T17" fmla="*/ 117 h 440"/>
                <a:gd name="T18" fmla="*/ 29 w 668"/>
                <a:gd name="T19" fmla="*/ 88 h 440"/>
                <a:gd name="T20" fmla="*/ 41 w 668"/>
                <a:gd name="T21" fmla="*/ 76 h 440"/>
                <a:gd name="T22" fmla="*/ 52 w 668"/>
                <a:gd name="T23" fmla="*/ 53 h 440"/>
                <a:gd name="T24" fmla="*/ 64 w 668"/>
                <a:gd name="T25" fmla="*/ 41 h 440"/>
                <a:gd name="T26" fmla="*/ 82 w 668"/>
                <a:gd name="T27" fmla="*/ 35 h 440"/>
                <a:gd name="T28" fmla="*/ 93 w 668"/>
                <a:gd name="T29" fmla="*/ 17 h 440"/>
                <a:gd name="T30" fmla="*/ 111 w 668"/>
                <a:gd name="T31" fmla="*/ 17 h 440"/>
                <a:gd name="T32" fmla="*/ 123 w 668"/>
                <a:gd name="T33" fmla="*/ 17 h 440"/>
                <a:gd name="T34" fmla="*/ 140 w 668"/>
                <a:gd name="T35" fmla="*/ 23 h 440"/>
                <a:gd name="T36" fmla="*/ 152 w 668"/>
                <a:gd name="T37" fmla="*/ 23 h 440"/>
                <a:gd name="T38" fmla="*/ 175 w 668"/>
                <a:gd name="T39" fmla="*/ 23 h 440"/>
                <a:gd name="T40" fmla="*/ 187 w 668"/>
                <a:gd name="T41" fmla="*/ 17 h 440"/>
                <a:gd name="T42" fmla="*/ 193 w 668"/>
                <a:gd name="T43" fmla="*/ 23 h 440"/>
                <a:gd name="T44" fmla="*/ 211 w 668"/>
                <a:gd name="T45" fmla="*/ 17 h 440"/>
                <a:gd name="T46" fmla="*/ 222 w 668"/>
                <a:gd name="T47" fmla="*/ 23 h 440"/>
                <a:gd name="T48" fmla="*/ 234 w 668"/>
                <a:gd name="T49" fmla="*/ 23 h 440"/>
                <a:gd name="T50" fmla="*/ 252 w 668"/>
                <a:gd name="T51" fmla="*/ 17 h 440"/>
                <a:gd name="T52" fmla="*/ 263 w 668"/>
                <a:gd name="T53" fmla="*/ 17 h 440"/>
                <a:gd name="T54" fmla="*/ 275 w 668"/>
                <a:gd name="T55" fmla="*/ 17 h 440"/>
                <a:gd name="T56" fmla="*/ 287 w 668"/>
                <a:gd name="T57" fmla="*/ 17 h 440"/>
                <a:gd name="T58" fmla="*/ 293 w 668"/>
                <a:gd name="T59" fmla="*/ 11 h 440"/>
                <a:gd name="T60" fmla="*/ 316 w 668"/>
                <a:gd name="T61" fmla="*/ 11 h 440"/>
                <a:gd name="T62" fmla="*/ 322 w 668"/>
                <a:gd name="T63" fmla="*/ 6 h 440"/>
                <a:gd name="T64" fmla="*/ 340 w 668"/>
                <a:gd name="T65" fmla="*/ 6 h 440"/>
                <a:gd name="T66" fmla="*/ 345 w 668"/>
                <a:gd name="T67" fmla="*/ 11 h 440"/>
                <a:gd name="T68" fmla="*/ 357 w 668"/>
                <a:gd name="T69" fmla="*/ 11 h 440"/>
                <a:gd name="T70" fmla="*/ 375 w 668"/>
                <a:gd name="T71" fmla="*/ 11 h 440"/>
                <a:gd name="T72" fmla="*/ 387 w 668"/>
                <a:gd name="T73" fmla="*/ 11 h 440"/>
                <a:gd name="T74" fmla="*/ 398 w 668"/>
                <a:gd name="T75" fmla="*/ 11 h 440"/>
                <a:gd name="T76" fmla="*/ 404 w 668"/>
                <a:gd name="T77" fmla="*/ 6 h 440"/>
                <a:gd name="T78" fmla="*/ 416 w 668"/>
                <a:gd name="T79" fmla="*/ 6 h 440"/>
                <a:gd name="T80" fmla="*/ 433 w 668"/>
                <a:gd name="T81" fmla="*/ 11 h 440"/>
                <a:gd name="T82" fmla="*/ 445 w 668"/>
                <a:gd name="T83" fmla="*/ 11 h 440"/>
                <a:gd name="T84" fmla="*/ 457 w 668"/>
                <a:gd name="T85" fmla="*/ 11 h 440"/>
                <a:gd name="T86" fmla="*/ 463 w 668"/>
                <a:gd name="T87" fmla="*/ 17 h 440"/>
                <a:gd name="T88" fmla="*/ 474 w 668"/>
                <a:gd name="T89" fmla="*/ 17 h 440"/>
                <a:gd name="T90" fmla="*/ 480 w 668"/>
                <a:gd name="T91" fmla="*/ 11 h 440"/>
                <a:gd name="T92" fmla="*/ 498 w 668"/>
                <a:gd name="T93" fmla="*/ 17 h 440"/>
                <a:gd name="T94" fmla="*/ 510 w 668"/>
                <a:gd name="T95" fmla="*/ 11 h 440"/>
                <a:gd name="T96" fmla="*/ 521 w 668"/>
                <a:gd name="T97" fmla="*/ 11 h 440"/>
                <a:gd name="T98" fmla="*/ 533 w 668"/>
                <a:gd name="T99" fmla="*/ 11 h 440"/>
                <a:gd name="T100" fmla="*/ 539 w 668"/>
                <a:gd name="T101" fmla="*/ 17 h 440"/>
                <a:gd name="T102" fmla="*/ 557 w 668"/>
                <a:gd name="T103" fmla="*/ 17 h 440"/>
                <a:gd name="T104" fmla="*/ 562 w 668"/>
                <a:gd name="T105" fmla="*/ 11 h 440"/>
                <a:gd name="T106" fmla="*/ 574 w 668"/>
                <a:gd name="T107" fmla="*/ 11 h 440"/>
                <a:gd name="T108" fmla="*/ 586 w 668"/>
                <a:gd name="T109" fmla="*/ 6 h 440"/>
                <a:gd name="T110" fmla="*/ 592 w 668"/>
                <a:gd name="T111" fmla="*/ 11 h 440"/>
                <a:gd name="T112" fmla="*/ 609 w 668"/>
                <a:gd name="T113" fmla="*/ 6 h 440"/>
                <a:gd name="T114" fmla="*/ 627 w 668"/>
                <a:gd name="T115" fmla="*/ 11 h 440"/>
                <a:gd name="T116" fmla="*/ 633 w 668"/>
                <a:gd name="T117" fmla="*/ 6 h 440"/>
                <a:gd name="T118" fmla="*/ 645 w 668"/>
                <a:gd name="T119" fmla="*/ 11 h 440"/>
                <a:gd name="T120" fmla="*/ 668 w 668"/>
                <a:gd name="T121" fmla="*/ 1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8" h="440">
                  <a:moveTo>
                    <a:pt x="0" y="440"/>
                  </a:moveTo>
                  <a:lnTo>
                    <a:pt x="0" y="434"/>
                  </a:lnTo>
                  <a:lnTo>
                    <a:pt x="0" y="422"/>
                  </a:lnTo>
                  <a:lnTo>
                    <a:pt x="0" y="410"/>
                  </a:lnTo>
                  <a:lnTo>
                    <a:pt x="0" y="405"/>
                  </a:lnTo>
                  <a:lnTo>
                    <a:pt x="0" y="393"/>
                  </a:lnTo>
                  <a:lnTo>
                    <a:pt x="0" y="387"/>
                  </a:lnTo>
                  <a:lnTo>
                    <a:pt x="0" y="381"/>
                  </a:lnTo>
                  <a:lnTo>
                    <a:pt x="0" y="375"/>
                  </a:lnTo>
                  <a:lnTo>
                    <a:pt x="0" y="369"/>
                  </a:lnTo>
                  <a:lnTo>
                    <a:pt x="0" y="363"/>
                  </a:lnTo>
                  <a:lnTo>
                    <a:pt x="0" y="358"/>
                  </a:lnTo>
                  <a:lnTo>
                    <a:pt x="5" y="352"/>
                  </a:lnTo>
                  <a:lnTo>
                    <a:pt x="5" y="346"/>
                  </a:lnTo>
                  <a:lnTo>
                    <a:pt x="5" y="334"/>
                  </a:lnTo>
                  <a:lnTo>
                    <a:pt x="5" y="328"/>
                  </a:lnTo>
                  <a:lnTo>
                    <a:pt x="5" y="322"/>
                  </a:lnTo>
                  <a:lnTo>
                    <a:pt x="5" y="317"/>
                  </a:lnTo>
                  <a:lnTo>
                    <a:pt x="5" y="311"/>
                  </a:lnTo>
                  <a:lnTo>
                    <a:pt x="5" y="305"/>
                  </a:lnTo>
                  <a:lnTo>
                    <a:pt x="5" y="299"/>
                  </a:lnTo>
                  <a:lnTo>
                    <a:pt x="5" y="293"/>
                  </a:lnTo>
                  <a:lnTo>
                    <a:pt x="5" y="287"/>
                  </a:lnTo>
                  <a:lnTo>
                    <a:pt x="5" y="281"/>
                  </a:lnTo>
                  <a:lnTo>
                    <a:pt x="5" y="275"/>
                  </a:lnTo>
                  <a:lnTo>
                    <a:pt x="5" y="270"/>
                  </a:lnTo>
                  <a:lnTo>
                    <a:pt x="5" y="264"/>
                  </a:lnTo>
                  <a:lnTo>
                    <a:pt x="5" y="258"/>
                  </a:lnTo>
                  <a:lnTo>
                    <a:pt x="5" y="252"/>
                  </a:lnTo>
                  <a:lnTo>
                    <a:pt x="11" y="246"/>
                  </a:lnTo>
                  <a:lnTo>
                    <a:pt x="11" y="240"/>
                  </a:lnTo>
                  <a:lnTo>
                    <a:pt x="11" y="234"/>
                  </a:lnTo>
                  <a:lnTo>
                    <a:pt x="11" y="229"/>
                  </a:lnTo>
                  <a:lnTo>
                    <a:pt x="11" y="223"/>
                  </a:lnTo>
                  <a:lnTo>
                    <a:pt x="11" y="217"/>
                  </a:lnTo>
                  <a:lnTo>
                    <a:pt x="11" y="211"/>
                  </a:lnTo>
                  <a:lnTo>
                    <a:pt x="11" y="205"/>
                  </a:lnTo>
                  <a:lnTo>
                    <a:pt x="11" y="199"/>
                  </a:lnTo>
                  <a:lnTo>
                    <a:pt x="11" y="193"/>
                  </a:lnTo>
                  <a:lnTo>
                    <a:pt x="17" y="193"/>
                  </a:lnTo>
                  <a:lnTo>
                    <a:pt x="17" y="187"/>
                  </a:lnTo>
                  <a:lnTo>
                    <a:pt x="17" y="182"/>
                  </a:lnTo>
                  <a:lnTo>
                    <a:pt x="17" y="176"/>
                  </a:lnTo>
                  <a:lnTo>
                    <a:pt x="17" y="170"/>
                  </a:lnTo>
                  <a:lnTo>
                    <a:pt x="17" y="164"/>
                  </a:lnTo>
                  <a:lnTo>
                    <a:pt x="17" y="158"/>
                  </a:lnTo>
                  <a:lnTo>
                    <a:pt x="17" y="152"/>
                  </a:lnTo>
                  <a:lnTo>
                    <a:pt x="17" y="146"/>
                  </a:lnTo>
                  <a:lnTo>
                    <a:pt x="23" y="146"/>
                  </a:lnTo>
                  <a:lnTo>
                    <a:pt x="23" y="141"/>
                  </a:lnTo>
                  <a:lnTo>
                    <a:pt x="23" y="135"/>
                  </a:lnTo>
                  <a:lnTo>
                    <a:pt x="23" y="129"/>
                  </a:lnTo>
                  <a:lnTo>
                    <a:pt x="23" y="123"/>
                  </a:lnTo>
                  <a:lnTo>
                    <a:pt x="23" y="117"/>
                  </a:lnTo>
                  <a:lnTo>
                    <a:pt x="29" y="117"/>
                  </a:lnTo>
                  <a:lnTo>
                    <a:pt x="29" y="111"/>
                  </a:lnTo>
                  <a:lnTo>
                    <a:pt x="29" y="105"/>
                  </a:lnTo>
                  <a:lnTo>
                    <a:pt x="29" y="99"/>
                  </a:lnTo>
                  <a:lnTo>
                    <a:pt x="29" y="94"/>
                  </a:lnTo>
                  <a:lnTo>
                    <a:pt x="29" y="88"/>
                  </a:lnTo>
                  <a:lnTo>
                    <a:pt x="35" y="88"/>
                  </a:lnTo>
                  <a:lnTo>
                    <a:pt x="35" y="82"/>
                  </a:lnTo>
                  <a:lnTo>
                    <a:pt x="41" y="82"/>
                  </a:lnTo>
                  <a:lnTo>
                    <a:pt x="41" y="88"/>
                  </a:lnTo>
                  <a:lnTo>
                    <a:pt x="41" y="82"/>
                  </a:lnTo>
                  <a:lnTo>
                    <a:pt x="41" y="76"/>
                  </a:lnTo>
                  <a:lnTo>
                    <a:pt x="41" y="70"/>
                  </a:lnTo>
                  <a:lnTo>
                    <a:pt x="46" y="70"/>
                  </a:lnTo>
                  <a:lnTo>
                    <a:pt x="46" y="64"/>
                  </a:lnTo>
                  <a:lnTo>
                    <a:pt x="46" y="58"/>
                  </a:lnTo>
                  <a:lnTo>
                    <a:pt x="52" y="58"/>
                  </a:lnTo>
                  <a:lnTo>
                    <a:pt x="52" y="53"/>
                  </a:lnTo>
                  <a:lnTo>
                    <a:pt x="52" y="47"/>
                  </a:lnTo>
                  <a:lnTo>
                    <a:pt x="58" y="47"/>
                  </a:lnTo>
                  <a:lnTo>
                    <a:pt x="58" y="41"/>
                  </a:lnTo>
                  <a:lnTo>
                    <a:pt x="58" y="35"/>
                  </a:lnTo>
                  <a:lnTo>
                    <a:pt x="64" y="35"/>
                  </a:lnTo>
                  <a:lnTo>
                    <a:pt x="64" y="41"/>
                  </a:lnTo>
                  <a:lnTo>
                    <a:pt x="64" y="35"/>
                  </a:lnTo>
                  <a:lnTo>
                    <a:pt x="70" y="35"/>
                  </a:lnTo>
                  <a:lnTo>
                    <a:pt x="70" y="29"/>
                  </a:lnTo>
                  <a:lnTo>
                    <a:pt x="76" y="29"/>
                  </a:lnTo>
                  <a:lnTo>
                    <a:pt x="82" y="29"/>
                  </a:lnTo>
                  <a:lnTo>
                    <a:pt x="82" y="35"/>
                  </a:lnTo>
                  <a:lnTo>
                    <a:pt x="82" y="29"/>
                  </a:lnTo>
                  <a:lnTo>
                    <a:pt x="87" y="23"/>
                  </a:lnTo>
                  <a:lnTo>
                    <a:pt x="87" y="17"/>
                  </a:lnTo>
                  <a:lnTo>
                    <a:pt x="93" y="17"/>
                  </a:lnTo>
                  <a:lnTo>
                    <a:pt x="93" y="23"/>
                  </a:lnTo>
                  <a:lnTo>
                    <a:pt x="93" y="17"/>
                  </a:lnTo>
                  <a:lnTo>
                    <a:pt x="99" y="17"/>
                  </a:lnTo>
                  <a:lnTo>
                    <a:pt x="105" y="11"/>
                  </a:lnTo>
                  <a:lnTo>
                    <a:pt x="105" y="17"/>
                  </a:lnTo>
                  <a:lnTo>
                    <a:pt x="111" y="17"/>
                  </a:lnTo>
                  <a:lnTo>
                    <a:pt x="111" y="11"/>
                  </a:lnTo>
                  <a:lnTo>
                    <a:pt x="111" y="17"/>
                  </a:lnTo>
                  <a:lnTo>
                    <a:pt x="117" y="17"/>
                  </a:lnTo>
                  <a:lnTo>
                    <a:pt x="117" y="11"/>
                  </a:lnTo>
                  <a:lnTo>
                    <a:pt x="123" y="11"/>
                  </a:lnTo>
                  <a:lnTo>
                    <a:pt x="123" y="17"/>
                  </a:lnTo>
                  <a:lnTo>
                    <a:pt x="123" y="11"/>
                  </a:lnTo>
                  <a:lnTo>
                    <a:pt x="123" y="17"/>
                  </a:lnTo>
                  <a:lnTo>
                    <a:pt x="129" y="17"/>
                  </a:lnTo>
                  <a:lnTo>
                    <a:pt x="129" y="23"/>
                  </a:lnTo>
                  <a:lnTo>
                    <a:pt x="129" y="17"/>
                  </a:lnTo>
                  <a:lnTo>
                    <a:pt x="134" y="17"/>
                  </a:lnTo>
                  <a:lnTo>
                    <a:pt x="134" y="23"/>
                  </a:lnTo>
                  <a:lnTo>
                    <a:pt x="140" y="23"/>
                  </a:lnTo>
                  <a:lnTo>
                    <a:pt x="140" y="29"/>
                  </a:lnTo>
                  <a:lnTo>
                    <a:pt x="146" y="29"/>
                  </a:lnTo>
                  <a:lnTo>
                    <a:pt x="146" y="23"/>
                  </a:lnTo>
                  <a:lnTo>
                    <a:pt x="152" y="23"/>
                  </a:lnTo>
                  <a:lnTo>
                    <a:pt x="152" y="29"/>
                  </a:lnTo>
                  <a:lnTo>
                    <a:pt x="152" y="23"/>
                  </a:lnTo>
                  <a:lnTo>
                    <a:pt x="158" y="23"/>
                  </a:lnTo>
                  <a:lnTo>
                    <a:pt x="164" y="23"/>
                  </a:lnTo>
                  <a:lnTo>
                    <a:pt x="164" y="29"/>
                  </a:lnTo>
                  <a:lnTo>
                    <a:pt x="164" y="23"/>
                  </a:lnTo>
                  <a:lnTo>
                    <a:pt x="170" y="23"/>
                  </a:lnTo>
                  <a:lnTo>
                    <a:pt x="175" y="23"/>
                  </a:lnTo>
                  <a:lnTo>
                    <a:pt x="175" y="17"/>
                  </a:lnTo>
                  <a:lnTo>
                    <a:pt x="181" y="23"/>
                  </a:lnTo>
                  <a:lnTo>
                    <a:pt x="181" y="17"/>
                  </a:lnTo>
                  <a:lnTo>
                    <a:pt x="181" y="23"/>
                  </a:lnTo>
                  <a:lnTo>
                    <a:pt x="181" y="17"/>
                  </a:lnTo>
                  <a:lnTo>
                    <a:pt x="187" y="17"/>
                  </a:lnTo>
                  <a:lnTo>
                    <a:pt x="187" y="23"/>
                  </a:lnTo>
                  <a:lnTo>
                    <a:pt x="187" y="17"/>
                  </a:lnTo>
                  <a:lnTo>
                    <a:pt x="187" y="23"/>
                  </a:lnTo>
                  <a:lnTo>
                    <a:pt x="193" y="23"/>
                  </a:lnTo>
                  <a:lnTo>
                    <a:pt x="193" y="17"/>
                  </a:lnTo>
                  <a:lnTo>
                    <a:pt x="193" y="23"/>
                  </a:lnTo>
                  <a:lnTo>
                    <a:pt x="199" y="23"/>
                  </a:lnTo>
                  <a:lnTo>
                    <a:pt x="199" y="17"/>
                  </a:lnTo>
                  <a:lnTo>
                    <a:pt x="205" y="17"/>
                  </a:lnTo>
                  <a:lnTo>
                    <a:pt x="205" y="11"/>
                  </a:lnTo>
                  <a:lnTo>
                    <a:pt x="205" y="17"/>
                  </a:lnTo>
                  <a:lnTo>
                    <a:pt x="211" y="17"/>
                  </a:lnTo>
                  <a:lnTo>
                    <a:pt x="216" y="17"/>
                  </a:lnTo>
                  <a:lnTo>
                    <a:pt x="216" y="23"/>
                  </a:lnTo>
                  <a:lnTo>
                    <a:pt x="216" y="29"/>
                  </a:lnTo>
                  <a:lnTo>
                    <a:pt x="216" y="23"/>
                  </a:lnTo>
                  <a:lnTo>
                    <a:pt x="222" y="17"/>
                  </a:lnTo>
                  <a:lnTo>
                    <a:pt x="222" y="23"/>
                  </a:lnTo>
                  <a:lnTo>
                    <a:pt x="222" y="29"/>
                  </a:lnTo>
                  <a:lnTo>
                    <a:pt x="222" y="23"/>
                  </a:lnTo>
                  <a:lnTo>
                    <a:pt x="228" y="23"/>
                  </a:lnTo>
                  <a:lnTo>
                    <a:pt x="228" y="17"/>
                  </a:lnTo>
                  <a:lnTo>
                    <a:pt x="234" y="17"/>
                  </a:lnTo>
                  <a:lnTo>
                    <a:pt x="234" y="23"/>
                  </a:lnTo>
                  <a:lnTo>
                    <a:pt x="234" y="17"/>
                  </a:lnTo>
                  <a:lnTo>
                    <a:pt x="240" y="17"/>
                  </a:lnTo>
                  <a:lnTo>
                    <a:pt x="240" y="23"/>
                  </a:lnTo>
                  <a:lnTo>
                    <a:pt x="240" y="17"/>
                  </a:lnTo>
                  <a:lnTo>
                    <a:pt x="246" y="17"/>
                  </a:lnTo>
                  <a:lnTo>
                    <a:pt x="252" y="17"/>
                  </a:lnTo>
                  <a:lnTo>
                    <a:pt x="252" y="23"/>
                  </a:lnTo>
                  <a:lnTo>
                    <a:pt x="258" y="23"/>
                  </a:lnTo>
                  <a:lnTo>
                    <a:pt x="258" y="17"/>
                  </a:lnTo>
                  <a:lnTo>
                    <a:pt x="258" y="23"/>
                  </a:lnTo>
                  <a:lnTo>
                    <a:pt x="263" y="23"/>
                  </a:lnTo>
                  <a:lnTo>
                    <a:pt x="263" y="17"/>
                  </a:lnTo>
                  <a:lnTo>
                    <a:pt x="263" y="23"/>
                  </a:lnTo>
                  <a:lnTo>
                    <a:pt x="269" y="23"/>
                  </a:lnTo>
                  <a:lnTo>
                    <a:pt x="269" y="17"/>
                  </a:lnTo>
                  <a:lnTo>
                    <a:pt x="269" y="11"/>
                  </a:lnTo>
                  <a:lnTo>
                    <a:pt x="275" y="11"/>
                  </a:lnTo>
                  <a:lnTo>
                    <a:pt x="275" y="17"/>
                  </a:lnTo>
                  <a:lnTo>
                    <a:pt x="281" y="17"/>
                  </a:lnTo>
                  <a:lnTo>
                    <a:pt x="281" y="23"/>
                  </a:lnTo>
                  <a:lnTo>
                    <a:pt x="287" y="23"/>
                  </a:lnTo>
                  <a:lnTo>
                    <a:pt x="287" y="17"/>
                  </a:lnTo>
                  <a:lnTo>
                    <a:pt x="287" y="23"/>
                  </a:lnTo>
                  <a:lnTo>
                    <a:pt x="287" y="17"/>
                  </a:lnTo>
                  <a:lnTo>
                    <a:pt x="293" y="17"/>
                  </a:lnTo>
                  <a:lnTo>
                    <a:pt x="293" y="23"/>
                  </a:lnTo>
                  <a:lnTo>
                    <a:pt x="293" y="17"/>
                  </a:lnTo>
                  <a:lnTo>
                    <a:pt x="293" y="23"/>
                  </a:lnTo>
                  <a:lnTo>
                    <a:pt x="293" y="17"/>
                  </a:lnTo>
                  <a:lnTo>
                    <a:pt x="293" y="11"/>
                  </a:lnTo>
                  <a:lnTo>
                    <a:pt x="299" y="11"/>
                  </a:lnTo>
                  <a:lnTo>
                    <a:pt x="299" y="6"/>
                  </a:lnTo>
                  <a:lnTo>
                    <a:pt x="299" y="11"/>
                  </a:lnTo>
                  <a:lnTo>
                    <a:pt x="304" y="11"/>
                  </a:lnTo>
                  <a:lnTo>
                    <a:pt x="310" y="11"/>
                  </a:lnTo>
                  <a:lnTo>
                    <a:pt x="316" y="11"/>
                  </a:lnTo>
                  <a:lnTo>
                    <a:pt x="316" y="17"/>
                  </a:lnTo>
                  <a:lnTo>
                    <a:pt x="316" y="11"/>
                  </a:lnTo>
                  <a:lnTo>
                    <a:pt x="316" y="6"/>
                  </a:lnTo>
                  <a:lnTo>
                    <a:pt x="316" y="0"/>
                  </a:lnTo>
                  <a:lnTo>
                    <a:pt x="322" y="0"/>
                  </a:lnTo>
                  <a:lnTo>
                    <a:pt x="322" y="6"/>
                  </a:lnTo>
                  <a:lnTo>
                    <a:pt x="322" y="0"/>
                  </a:lnTo>
                  <a:lnTo>
                    <a:pt x="328" y="0"/>
                  </a:lnTo>
                  <a:lnTo>
                    <a:pt x="328" y="6"/>
                  </a:lnTo>
                  <a:lnTo>
                    <a:pt x="334" y="11"/>
                  </a:lnTo>
                  <a:lnTo>
                    <a:pt x="334" y="6"/>
                  </a:lnTo>
                  <a:lnTo>
                    <a:pt x="340" y="6"/>
                  </a:lnTo>
                  <a:lnTo>
                    <a:pt x="340" y="11"/>
                  </a:lnTo>
                  <a:lnTo>
                    <a:pt x="340" y="17"/>
                  </a:lnTo>
                  <a:lnTo>
                    <a:pt x="345" y="17"/>
                  </a:lnTo>
                  <a:lnTo>
                    <a:pt x="345" y="11"/>
                  </a:lnTo>
                  <a:lnTo>
                    <a:pt x="345" y="6"/>
                  </a:lnTo>
                  <a:lnTo>
                    <a:pt x="345" y="11"/>
                  </a:lnTo>
                  <a:lnTo>
                    <a:pt x="351" y="11"/>
                  </a:lnTo>
                  <a:lnTo>
                    <a:pt x="351" y="6"/>
                  </a:lnTo>
                  <a:lnTo>
                    <a:pt x="351" y="11"/>
                  </a:lnTo>
                  <a:lnTo>
                    <a:pt x="357" y="11"/>
                  </a:lnTo>
                  <a:lnTo>
                    <a:pt x="357" y="17"/>
                  </a:lnTo>
                  <a:lnTo>
                    <a:pt x="357" y="11"/>
                  </a:lnTo>
                  <a:lnTo>
                    <a:pt x="357" y="6"/>
                  </a:lnTo>
                  <a:lnTo>
                    <a:pt x="363" y="6"/>
                  </a:lnTo>
                  <a:lnTo>
                    <a:pt x="369" y="6"/>
                  </a:lnTo>
                  <a:lnTo>
                    <a:pt x="369" y="11"/>
                  </a:lnTo>
                  <a:lnTo>
                    <a:pt x="375" y="6"/>
                  </a:lnTo>
                  <a:lnTo>
                    <a:pt x="375" y="11"/>
                  </a:lnTo>
                  <a:lnTo>
                    <a:pt x="381" y="11"/>
                  </a:lnTo>
                  <a:lnTo>
                    <a:pt x="381" y="6"/>
                  </a:lnTo>
                  <a:lnTo>
                    <a:pt x="387" y="6"/>
                  </a:lnTo>
                  <a:lnTo>
                    <a:pt x="387" y="11"/>
                  </a:lnTo>
                  <a:lnTo>
                    <a:pt x="387" y="6"/>
                  </a:lnTo>
                  <a:lnTo>
                    <a:pt x="387" y="11"/>
                  </a:lnTo>
                  <a:lnTo>
                    <a:pt x="387" y="6"/>
                  </a:lnTo>
                  <a:lnTo>
                    <a:pt x="392" y="6"/>
                  </a:lnTo>
                  <a:lnTo>
                    <a:pt x="392" y="11"/>
                  </a:lnTo>
                  <a:lnTo>
                    <a:pt x="392" y="17"/>
                  </a:lnTo>
                  <a:lnTo>
                    <a:pt x="398" y="17"/>
                  </a:lnTo>
                  <a:lnTo>
                    <a:pt x="398" y="11"/>
                  </a:lnTo>
                  <a:lnTo>
                    <a:pt x="398" y="6"/>
                  </a:lnTo>
                  <a:lnTo>
                    <a:pt x="398" y="0"/>
                  </a:lnTo>
                  <a:lnTo>
                    <a:pt x="404" y="0"/>
                  </a:lnTo>
                  <a:lnTo>
                    <a:pt x="404" y="6"/>
                  </a:lnTo>
                  <a:lnTo>
                    <a:pt x="404" y="0"/>
                  </a:lnTo>
                  <a:lnTo>
                    <a:pt x="404" y="6"/>
                  </a:lnTo>
                  <a:lnTo>
                    <a:pt x="404" y="0"/>
                  </a:lnTo>
                  <a:lnTo>
                    <a:pt x="404" y="6"/>
                  </a:lnTo>
                  <a:lnTo>
                    <a:pt x="410" y="6"/>
                  </a:lnTo>
                  <a:lnTo>
                    <a:pt x="410" y="11"/>
                  </a:lnTo>
                  <a:lnTo>
                    <a:pt x="410" y="6"/>
                  </a:lnTo>
                  <a:lnTo>
                    <a:pt x="416" y="6"/>
                  </a:lnTo>
                  <a:lnTo>
                    <a:pt x="416" y="11"/>
                  </a:lnTo>
                  <a:lnTo>
                    <a:pt x="422" y="11"/>
                  </a:lnTo>
                  <a:lnTo>
                    <a:pt x="422" y="6"/>
                  </a:lnTo>
                  <a:lnTo>
                    <a:pt x="428" y="6"/>
                  </a:lnTo>
                  <a:lnTo>
                    <a:pt x="428" y="11"/>
                  </a:lnTo>
                  <a:lnTo>
                    <a:pt x="433" y="11"/>
                  </a:lnTo>
                  <a:lnTo>
                    <a:pt x="433" y="6"/>
                  </a:lnTo>
                  <a:lnTo>
                    <a:pt x="433" y="11"/>
                  </a:lnTo>
                  <a:lnTo>
                    <a:pt x="433" y="17"/>
                  </a:lnTo>
                  <a:lnTo>
                    <a:pt x="439" y="17"/>
                  </a:lnTo>
                  <a:lnTo>
                    <a:pt x="439" y="11"/>
                  </a:lnTo>
                  <a:lnTo>
                    <a:pt x="445" y="11"/>
                  </a:lnTo>
                  <a:lnTo>
                    <a:pt x="445" y="6"/>
                  </a:lnTo>
                  <a:lnTo>
                    <a:pt x="445" y="11"/>
                  </a:lnTo>
                  <a:lnTo>
                    <a:pt x="451" y="11"/>
                  </a:lnTo>
                  <a:lnTo>
                    <a:pt x="451" y="6"/>
                  </a:lnTo>
                  <a:lnTo>
                    <a:pt x="451" y="11"/>
                  </a:lnTo>
                  <a:lnTo>
                    <a:pt x="457" y="11"/>
                  </a:lnTo>
                  <a:lnTo>
                    <a:pt x="457" y="6"/>
                  </a:lnTo>
                  <a:lnTo>
                    <a:pt x="457" y="11"/>
                  </a:lnTo>
                  <a:lnTo>
                    <a:pt x="457" y="6"/>
                  </a:lnTo>
                  <a:lnTo>
                    <a:pt x="457" y="11"/>
                  </a:lnTo>
                  <a:lnTo>
                    <a:pt x="457" y="17"/>
                  </a:lnTo>
                  <a:lnTo>
                    <a:pt x="463" y="17"/>
                  </a:lnTo>
                  <a:lnTo>
                    <a:pt x="463" y="11"/>
                  </a:lnTo>
                  <a:lnTo>
                    <a:pt x="463" y="17"/>
                  </a:lnTo>
                  <a:lnTo>
                    <a:pt x="469" y="17"/>
                  </a:lnTo>
                  <a:lnTo>
                    <a:pt x="469" y="11"/>
                  </a:lnTo>
                  <a:lnTo>
                    <a:pt x="469" y="17"/>
                  </a:lnTo>
                  <a:lnTo>
                    <a:pt x="474" y="17"/>
                  </a:lnTo>
                  <a:lnTo>
                    <a:pt x="474" y="11"/>
                  </a:lnTo>
                  <a:lnTo>
                    <a:pt x="474" y="17"/>
                  </a:lnTo>
                  <a:lnTo>
                    <a:pt x="474" y="23"/>
                  </a:lnTo>
                  <a:lnTo>
                    <a:pt x="480" y="23"/>
                  </a:lnTo>
                  <a:lnTo>
                    <a:pt x="480" y="17"/>
                  </a:lnTo>
                  <a:lnTo>
                    <a:pt x="480" y="11"/>
                  </a:lnTo>
                  <a:lnTo>
                    <a:pt x="486" y="11"/>
                  </a:lnTo>
                  <a:lnTo>
                    <a:pt x="486" y="6"/>
                  </a:lnTo>
                  <a:lnTo>
                    <a:pt x="486" y="11"/>
                  </a:lnTo>
                  <a:lnTo>
                    <a:pt x="492" y="11"/>
                  </a:lnTo>
                  <a:lnTo>
                    <a:pt x="492" y="17"/>
                  </a:lnTo>
                  <a:lnTo>
                    <a:pt x="498" y="17"/>
                  </a:lnTo>
                  <a:lnTo>
                    <a:pt x="498" y="11"/>
                  </a:lnTo>
                  <a:lnTo>
                    <a:pt x="504" y="6"/>
                  </a:lnTo>
                  <a:lnTo>
                    <a:pt x="504" y="11"/>
                  </a:lnTo>
                  <a:lnTo>
                    <a:pt x="504" y="6"/>
                  </a:lnTo>
                  <a:lnTo>
                    <a:pt x="510" y="6"/>
                  </a:lnTo>
                  <a:lnTo>
                    <a:pt x="510" y="11"/>
                  </a:lnTo>
                  <a:lnTo>
                    <a:pt x="510" y="17"/>
                  </a:lnTo>
                  <a:lnTo>
                    <a:pt x="510" y="11"/>
                  </a:lnTo>
                  <a:lnTo>
                    <a:pt x="516" y="11"/>
                  </a:lnTo>
                  <a:lnTo>
                    <a:pt x="516" y="17"/>
                  </a:lnTo>
                  <a:lnTo>
                    <a:pt x="521" y="17"/>
                  </a:lnTo>
                  <a:lnTo>
                    <a:pt x="521" y="11"/>
                  </a:lnTo>
                  <a:lnTo>
                    <a:pt x="521" y="17"/>
                  </a:lnTo>
                  <a:lnTo>
                    <a:pt x="527" y="17"/>
                  </a:lnTo>
                  <a:lnTo>
                    <a:pt x="527" y="11"/>
                  </a:lnTo>
                  <a:lnTo>
                    <a:pt x="533" y="11"/>
                  </a:lnTo>
                  <a:lnTo>
                    <a:pt x="533" y="17"/>
                  </a:lnTo>
                  <a:lnTo>
                    <a:pt x="533" y="11"/>
                  </a:lnTo>
                  <a:lnTo>
                    <a:pt x="533" y="17"/>
                  </a:lnTo>
                  <a:lnTo>
                    <a:pt x="539" y="17"/>
                  </a:lnTo>
                  <a:lnTo>
                    <a:pt x="539" y="23"/>
                  </a:lnTo>
                  <a:lnTo>
                    <a:pt x="539" y="17"/>
                  </a:lnTo>
                  <a:lnTo>
                    <a:pt x="539" y="23"/>
                  </a:lnTo>
                  <a:lnTo>
                    <a:pt x="539" y="17"/>
                  </a:lnTo>
                  <a:lnTo>
                    <a:pt x="545" y="17"/>
                  </a:lnTo>
                  <a:lnTo>
                    <a:pt x="545" y="11"/>
                  </a:lnTo>
                  <a:lnTo>
                    <a:pt x="545" y="17"/>
                  </a:lnTo>
                  <a:lnTo>
                    <a:pt x="551" y="11"/>
                  </a:lnTo>
                  <a:lnTo>
                    <a:pt x="551" y="17"/>
                  </a:lnTo>
                  <a:lnTo>
                    <a:pt x="557" y="17"/>
                  </a:lnTo>
                  <a:lnTo>
                    <a:pt x="557" y="23"/>
                  </a:lnTo>
                  <a:lnTo>
                    <a:pt x="557" y="17"/>
                  </a:lnTo>
                  <a:lnTo>
                    <a:pt x="557" y="23"/>
                  </a:lnTo>
                  <a:lnTo>
                    <a:pt x="562" y="23"/>
                  </a:lnTo>
                  <a:lnTo>
                    <a:pt x="562" y="17"/>
                  </a:lnTo>
                  <a:lnTo>
                    <a:pt x="562" y="11"/>
                  </a:lnTo>
                  <a:lnTo>
                    <a:pt x="568" y="11"/>
                  </a:lnTo>
                  <a:lnTo>
                    <a:pt x="568" y="6"/>
                  </a:lnTo>
                  <a:lnTo>
                    <a:pt x="568" y="11"/>
                  </a:lnTo>
                  <a:lnTo>
                    <a:pt x="574" y="11"/>
                  </a:lnTo>
                  <a:lnTo>
                    <a:pt x="574" y="17"/>
                  </a:lnTo>
                  <a:lnTo>
                    <a:pt x="574" y="11"/>
                  </a:lnTo>
                  <a:lnTo>
                    <a:pt x="580" y="11"/>
                  </a:lnTo>
                  <a:lnTo>
                    <a:pt x="580" y="6"/>
                  </a:lnTo>
                  <a:lnTo>
                    <a:pt x="586" y="11"/>
                  </a:lnTo>
                  <a:lnTo>
                    <a:pt x="586" y="6"/>
                  </a:lnTo>
                  <a:lnTo>
                    <a:pt x="586" y="11"/>
                  </a:lnTo>
                  <a:lnTo>
                    <a:pt x="586" y="6"/>
                  </a:lnTo>
                  <a:lnTo>
                    <a:pt x="586" y="11"/>
                  </a:lnTo>
                  <a:lnTo>
                    <a:pt x="586" y="17"/>
                  </a:lnTo>
                  <a:lnTo>
                    <a:pt x="592" y="17"/>
                  </a:lnTo>
                  <a:lnTo>
                    <a:pt x="592" y="11"/>
                  </a:lnTo>
                  <a:lnTo>
                    <a:pt x="592" y="6"/>
                  </a:lnTo>
                  <a:lnTo>
                    <a:pt x="592" y="11"/>
                  </a:lnTo>
                  <a:lnTo>
                    <a:pt x="598" y="11"/>
                  </a:lnTo>
                  <a:lnTo>
                    <a:pt x="603" y="11"/>
                  </a:lnTo>
                  <a:lnTo>
                    <a:pt x="603" y="6"/>
                  </a:lnTo>
                  <a:lnTo>
                    <a:pt x="603" y="0"/>
                  </a:lnTo>
                  <a:lnTo>
                    <a:pt x="609" y="0"/>
                  </a:lnTo>
                  <a:lnTo>
                    <a:pt x="609" y="6"/>
                  </a:lnTo>
                  <a:lnTo>
                    <a:pt x="609" y="11"/>
                  </a:lnTo>
                  <a:lnTo>
                    <a:pt x="615" y="11"/>
                  </a:lnTo>
                  <a:lnTo>
                    <a:pt x="615" y="6"/>
                  </a:lnTo>
                  <a:lnTo>
                    <a:pt x="621" y="6"/>
                  </a:lnTo>
                  <a:lnTo>
                    <a:pt x="621" y="11"/>
                  </a:lnTo>
                  <a:lnTo>
                    <a:pt x="627" y="11"/>
                  </a:lnTo>
                  <a:lnTo>
                    <a:pt x="627" y="6"/>
                  </a:lnTo>
                  <a:lnTo>
                    <a:pt x="627" y="11"/>
                  </a:lnTo>
                  <a:lnTo>
                    <a:pt x="627" y="6"/>
                  </a:lnTo>
                  <a:lnTo>
                    <a:pt x="633" y="6"/>
                  </a:lnTo>
                  <a:lnTo>
                    <a:pt x="633" y="11"/>
                  </a:lnTo>
                  <a:lnTo>
                    <a:pt x="633" y="6"/>
                  </a:lnTo>
                  <a:lnTo>
                    <a:pt x="639" y="11"/>
                  </a:lnTo>
                  <a:lnTo>
                    <a:pt x="639" y="17"/>
                  </a:lnTo>
                  <a:lnTo>
                    <a:pt x="639" y="11"/>
                  </a:lnTo>
                  <a:lnTo>
                    <a:pt x="645" y="11"/>
                  </a:lnTo>
                  <a:lnTo>
                    <a:pt x="645" y="6"/>
                  </a:lnTo>
                  <a:lnTo>
                    <a:pt x="645" y="11"/>
                  </a:lnTo>
                  <a:lnTo>
                    <a:pt x="650" y="11"/>
                  </a:lnTo>
                  <a:lnTo>
                    <a:pt x="650" y="6"/>
                  </a:lnTo>
                  <a:lnTo>
                    <a:pt x="656" y="6"/>
                  </a:lnTo>
                  <a:lnTo>
                    <a:pt x="662" y="6"/>
                  </a:lnTo>
                  <a:lnTo>
                    <a:pt x="668" y="6"/>
                  </a:lnTo>
                  <a:lnTo>
                    <a:pt x="668" y="11"/>
                  </a:lnTo>
                  <a:lnTo>
                    <a:pt x="668" y="6"/>
                  </a:lnTo>
                </a:path>
              </a:pathLst>
            </a:custGeom>
            <a:noFill/>
            <a:ln w="460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82"/>
            <p:cNvSpPr>
              <a:spLocks/>
            </p:cNvSpPr>
            <p:nvPr/>
          </p:nvSpPr>
          <p:spPr bwMode="auto">
            <a:xfrm>
              <a:off x="59" y="2566"/>
              <a:ext cx="2363" cy="47"/>
            </a:xfrm>
            <a:custGeom>
              <a:avLst/>
              <a:gdLst>
                <a:gd name="T0" fmla="*/ 47 w 2363"/>
                <a:gd name="T1" fmla="*/ 41 h 47"/>
                <a:gd name="T2" fmla="*/ 70 w 2363"/>
                <a:gd name="T3" fmla="*/ 35 h 47"/>
                <a:gd name="T4" fmla="*/ 111 w 2363"/>
                <a:gd name="T5" fmla="*/ 41 h 47"/>
                <a:gd name="T6" fmla="*/ 152 w 2363"/>
                <a:gd name="T7" fmla="*/ 41 h 47"/>
                <a:gd name="T8" fmla="*/ 181 w 2363"/>
                <a:gd name="T9" fmla="*/ 41 h 47"/>
                <a:gd name="T10" fmla="*/ 217 w 2363"/>
                <a:gd name="T11" fmla="*/ 41 h 47"/>
                <a:gd name="T12" fmla="*/ 269 w 2363"/>
                <a:gd name="T13" fmla="*/ 41 h 47"/>
                <a:gd name="T14" fmla="*/ 299 w 2363"/>
                <a:gd name="T15" fmla="*/ 41 h 47"/>
                <a:gd name="T16" fmla="*/ 351 w 2363"/>
                <a:gd name="T17" fmla="*/ 41 h 47"/>
                <a:gd name="T18" fmla="*/ 398 w 2363"/>
                <a:gd name="T19" fmla="*/ 41 h 47"/>
                <a:gd name="T20" fmla="*/ 434 w 2363"/>
                <a:gd name="T21" fmla="*/ 41 h 47"/>
                <a:gd name="T22" fmla="*/ 486 w 2363"/>
                <a:gd name="T23" fmla="*/ 41 h 47"/>
                <a:gd name="T24" fmla="*/ 527 w 2363"/>
                <a:gd name="T25" fmla="*/ 41 h 47"/>
                <a:gd name="T26" fmla="*/ 557 w 2363"/>
                <a:gd name="T27" fmla="*/ 35 h 47"/>
                <a:gd name="T28" fmla="*/ 586 w 2363"/>
                <a:gd name="T29" fmla="*/ 35 h 47"/>
                <a:gd name="T30" fmla="*/ 627 w 2363"/>
                <a:gd name="T31" fmla="*/ 35 h 47"/>
                <a:gd name="T32" fmla="*/ 662 w 2363"/>
                <a:gd name="T33" fmla="*/ 29 h 47"/>
                <a:gd name="T34" fmla="*/ 703 w 2363"/>
                <a:gd name="T35" fmla="*/ 29 h 47"/>
                <a:gd name="T36" fmla="*/ 733 w 2363"/>
                <a:gd name="T37" fmla="*/ 29 h 47"/>
                <a:gd name="T38" fmla="*/ 780 w 2363"/>
                <a:gd name="T39" fmla="*/ 29 h 47"/>
                <a:gd name="T40" fmla="*/ 826 w 2363"/>
                <a:gd name="T41" fmla="*/ 29 h 47"/>
                <a:gd name="T42" fmla="*/ 856 w 2363"/>
                <a:gd name="T43" fmla="*/ 29 h 47"/>
                <a:gd name="T44" fmla="*/ 879 w 2363"/>
                <a:gd name="T45" fmla="*/ 23 h 47"/>
                <a:gd name="T46" fmla="*/ 903 w 2363"/>
                <a:gd name="T47" fmla="*/ 23 h 47"/>
                <a:gd name="T48" fmla="*/ 920 w 2363"/>
                <a:gd name="T49" fmla="*/ 29 h 47"/>
                <a:gd name="T50" fmla="*/ 944 w 2363"/>
                <a:gd name="T51" fmla="*/ 23 h 47"/>
                <a:gd name="T52" fmla="*/ 961 w 2363"/>
                <a:gd name="T53" fmla="*/ 23 h 47"/>
                <a:gd name="T54" fmla="*/ 991 w 2363"/>
                <a:gd name="T55" fmla="*/ 23 h 47"/>
                <a:gd name="T56" fmla="*/ 1049 w 2363"/>
                <a:gd name="T57" fmla="*/ 23 h 47"/>
                <a:gd name="T58" fmla="*/ 1090 w 2363"/>
                <a:gd name="T59" fmla="*/ 23 h 47"/>
                <a:gd name="T60" fmla="*/ 1126 w 2363"/>
                <a:gd name="T61" fmla="*/ 23 h 47"/>
                <a:gd name="T62" fmla="*/ 1161 w 2363"/>
                <a:gd name="T63" fmla="*/ 17 h 47"/>
                <a:gd name="T64" fmla="*/ 1190 w 2363"/>
                <a:gd name="T65" fmla="*/ 17 h 47"/>
                <a:gd name="T66" fmla="*/ 1219 w 2363"/>
                <a:gd name="T67" fmla="*/ 17 h 47"/>
                <a:gd name="T68" fmla="*/ 1255 w 2363"/>
                <a:gd name="T69" fmla="*/ 23 h 47"/>
                <a:gd name="T70" fmla="*/ 1284 w 2363"/>
                <a:gd name="T71" fmla="*/ 17 h 47"/>
                <a:gd name="T72" fmla="*/ 1325 w 2363"/>
                <a:gd name="T73" fmla="*/ 17 h 47"/>
                <a:gd name="T74" fmla="*/ 1360 w 2363"/>
                <a:gd name="T75" fmla="*/ 12 h 47"/>
                <a:gd name="T76" fmla="*/ 1378 w 2363"/>
                <a:gd name="T77" fmla="*/ 12 h 47"/>
                <a:gd name="T78" fmla="*/ 1407 w 2363"/>
                <a:gd name="T79" fmla="*/ 12 h 47"/>
                <a:gd name="T80" fmla="*/ 1436 w 2363"/>
                <a:gd name="T81" fmla="*/ 12 h 47"/>
                <a:gd name="T82" fmla="*/ 1471 w 2363"/>
                <a:gd name="T83" fmla="*/ 17 h 47"/>
                <a:gd name="T84" fmla="*/ 1518 w 2363"/>
                <a:gd name="T85" fmla="*/ 12 h 47"/>
                <a:gd name="T86" fmla="*/ 1571 w 2363"/>
                <a:gd name="T87" fmla="*/ 12 h 47"/>
                <a:gd name="T88" fmla="*/ 1624 w 2363"/>
                <a:gd name="T89" fmla="*/ 6 h 47"/>
                <a:gd name="T90" fmla="*/ 1653 w 2363"/>
                <a:gd name="T91" fmla="*/ 6 h 47"/>
                <a:gd name="T92" fmla="*/ 1712 w 2363"/>
                <a:gd name="T93" fmla="*/ 12 h 47"/>
                <a:gd name="T94" fmla="*/ 1753 w 2363"/>
                <a:gd name="T95" fmla="*/ 12 h 47"/>
                <a:gd name="T96" fmla="*/ 1782 w 2363"/>
                <a:gd name="T97" fmla="*/ 12 h 47"/>
                <a:gd name="T98" fmla="*/ 1817 w 2363"/>
                <a:gd name="T99" fmla="*/ 6 h 47"/>
                <a:gd name="T100" fmla="*/ 1870 w 2363"/>
                <a:gd name="T101" fmla="*/ 6 h 47"/>
                <a:gd name="T102" fmla="*/ 1923 w 2363"/>
                <a:gd name="T103" fmla="*/ 6 h 47"/>
                <a:gd name="T104" fmla="*/ 1964 w 2363"/>
                <a:gd name="T105" fmla="*/ 6 h 47"/>
                <a:gd name="T106" fmla="*/ 1999 w 2363"/>
                <a:gd name="T107" fmla="*/ 12 h 47"/>
                <a:gd name="T108" fmla="*/ 2046 w 2363"/>
                <a:gd name="T109" fmla="*/ 6 h 47"/>
                <a:gd name="T110" fmla="*/ 2087 w 2363"/>
                <a:gd name="T111" fmla="*/ 6 h 47"/>
                <a:gd name="T112" fmla="*/ 2122 w 2363"/>
                <a:gd name="T113" fmla="*/ 0 h 47"/>
                <a:gd name="T114" fmla="*/ 2158 w 2363"/>
                <a:gd name="T115" fmla="*/ 6 h 47"/>
                <a:gd name="T116" fmla="*/ 2181 w 2363"/>
                <a:gd name="T117" fmla="*/ 6 h 47"/>
                <a:gd name="T118" fmla="*/ 2228 w 2363"/>
                <a:gd name="T119" fmla="*/ 6 h 47"/>
                <a:gd name="T120" fmla="*/ 2257 w 2363"/>
                <a:gd name="T121" fmla="*/ 6 h 47"/>
                <a:gd name="T122" fmla="*/ 2292 w 2363"/>
                <a:gd name="T123" fmla="*/ 12 h 47"/>
                <a:gd name="T124" fmla="*/ 2339 w 2363"/>
                <a:gd name="T125"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3" h="47">
                  <a:moveTo>
                    <a:pt x="0" y="41"/>
                  </a:moveTo>
                  <a:lnTo>
                    <a:pt x="6" y="41"/>
                  </a:lnTo>
                  <a:lnTo>
                    <a:pt x="11" y="41"/>
                  </a:lnTo>
                  <a:lnTo>
                    <a:pt x="17" y="41"/>
                  </a:lnTo>
                  <a:lnTo>
                    <a:pt x="23" y="41"/>
                  </a:lnTo>
                  <a:lnTo>
                    <a:pt x="29" y="41"/>
                  </a:lnTo>
                  <a:lnTo>
                    <a:pt x="35" y="41"/>
                  </a:lnTo>
                  <a:lnTo>
                    <a:pt x="41" y="41"/>
                  </a:lnTo>
                  <a:lnTo>
                    <a:pt x="41" y="35"/>
                  </a:lnTo>
                  <a:lnTo>
                    <a:pt x="41" y="41"/>
                  </a:lnTo>
                  <a:lnTo>
                    <a:pt x="47" y="41"/>
                  </a:lnTo>
                  <a:lnTo>
                    <a:pt x="52" y="41"/>
                  </a:lnTo>
                  <a:lnTo>
                    <a:pt x="52" y="35"/>
                  </a:lnTo>
                  <a:lnTo>
                    <a:pt x="58" y="35"/>
                  </a:lnTo>
                  <a:lnTo>
                    <a:pt x="58" y="41"/>
                  </a:lnTo>
                  <a:lnTo>
                    <a:pt x="64" y="41"/>
                  </a:lnTo>
                  <a:lnTo>
                    <a:pt x="64" y="35"/>
                  </a:lnTo>
                  <a:lnTo>
                    <a:pt x="64" y="41"/>
                  </a:lnTo>
                  <a:lnTo>
                    <a:pt x="70" y="41"/>
                  </a:lnTo>
                  <a:lnTo>
                    <a:pt x="70" y="35"/>
                  </a:lnTo>
                  <a:lnTo>
                    <a:pt x="70" y="41"/>
                  </a:lnTo>
                  <a:lnTo>
                    <a:pt x="70" y="35"/>
                  </a:lnTo>
                  <a:lnTo>
                    <a:pt x="76" y="35"/>
                  </a:lnTo>
                  <a:lnTo>
                    <a:pt x="76" y="41"/>
                  </a:lnTo>
                  <a:lnTo>
                    <a:pt x="82" y="41"/>
                  </a:lnTo>
                  <a:lnTo>
                    <a:pt x="88" y="41"/>
                  </a:lnTo>
                  <a:lnTo>
                    <a:pt x="93" y="41"/>
                  </a:lnTo>
                  <a:lnTo>
                    <a:pt x="99" y="41"/>
                  </a:lnTo>
                  <a:lnTo>
                    <a:pt x="105" y="41"/>
                  </a:lnTo>
                  <a:lnTo>
                    <a:pt x="111" y="47"/>
                  </a:lnTo>
                  <a:lnTo>
                    <a:pt x="111" y="41"/>
                  </a:lnTo>
                  <a:lnTo>
                    <a:pt x="111" y="47"/>
                  </a:lnTo>
                  <a:lnTo>
                    <a:pt x="111" y="41"/>
                  </a:lnTo>
                  <a:lnTo>
                    <a:pt x="117" y="41"/>
                  </a:lnTo>
                  <a:lnTo>
                    <a:pt x="123" y="41"/>
                  </a:lnTo>
                  <a:lnTo>
                    <a:pt x="129" y="41"/>
                  </a:lnTo>
                  <a:lnTo>
                    <a:pt x="129" y="35"/>
                  </a:lnTo>
                  <a:lnTo>
                    <a:pt x="129" y="41"/>
                  </a:lnTo>
                  <a:lnTo>
                    <a:pt x="135" y="41"/>
                  </a:lnTo>
                  <a:lnTo>
                    <a:pt x="140" y="41"/>
                  </a:lnTo>
                  <a:lnTo>
                    <a:pt x="146" y="41"/>
                  </a:lnTo>
                  <a:lnTo>
                    <a:pt x="146" y="35"/>
                  </a:lnTo>
                  <a:lnTo>
                    <a:pt x="146" y="41"/>
                  </a:lnTo>
                  <a:lnTo>
                    <a:pt x="152" y="41"/>
                  </a:lnTo>
                  <a:lnTo>
                    <a:pt x="152" y="35"/>
                  </a:lnTo>
                  <a:lnTo>
                    <a:pt x="152" y="41"/>
                  </a:lnTo>
                  <a:lnTo>
                    <a:pt x="158" y="41"/>
                  </a:lnTo>
                  <a:lnTo>
                    <a:pt x="158" y="35"/>
                  </a:lnTo>
                  <a:lnTo>
                    <a:pt x="158" y="41"/>
                  </a:lnTo>
                  <a:lnTo>
                    <a:pt x="164" y="41"/>
                  </a:lnTo>
                  <a:lnTo>
                    <a:pt x="164" y="35"/>
                  </a:lnTo>
                  <a:lnTo>
                    <a:pt x="164" y="41"/>
                  </a:lnTo>
                  <a:lnTo>
                    <a:pt x="170" y="41"/>
                  </a:lnTo>
                  <a:lnTo>
                    <a:pt x="176" y="41"/>
                  </a:lnTo>
                  <a:lnTo>
                    <a:pt x="181" y="41"/>
                  </a:lnTo>
                  <a:lnTo>
                    <a:pt x="187" y="41"/>
                  </a:lnTo>
                  <a:lnTo>
                    <a:pt x="187" y="35"/>
                  </a:lnTo>
                  <a:lnTo>
                    <a:pt x="193" y="35"/>
                  </a:lnTo>
                  <a:lnTo>
                    <a:pt x="193" y="41"/>
                  </a:lnTo>
                  <a:lnTo>
                    <a:pt x="199" y="41"/>
                  </a:lnTo>
                  <a:lnTo>
                    <a:pt x="199" y="35"/>
                  </a:lnTo>
                  <a:lnTo>
                    <a:pt x="199" y="41"/>
                  </a:lnTo>
                  <a:lnTo>
                    <a:pt x="205" y="41"/>
                  </a:lnTo>
                  <a:lnTo>
                    <a:pt x="211" y="35"/>
                  </a:lnTo>
                  <a:lnTo>
                    <a:pt x="211" y="41"/>
                  </a:lnTo>
                  <a:lnTo>
                    <a:pt x="217" y="41"/>
                  </a:lnTo>
                  <a:lnTo>
                    <a:pt x="222" y="41"/>
                  </a:lnTo>
                  <a:lnTo>
                    <a:pt x="228" y="41"/>
                  </a:lnTo>
                  <a:lnTo>
                    <a:pt x="234" y="41"/>
                  </a:lnTo>
                  <a:lnTo>
                    <a:pt x="240" y="41"/>
                  </a:lnTo>
                  <a:lnTo>
                    <a:pt x="246" y="41"/>
                  </a:lnTo>
                  <a:lnTo>
                    <a:pt x="252" y="41"/>
                  </a:lnTo>
                  <a:lnTo>
                    <a:pt x="258" y="41"/>
                  </a:lnTo>
                  <a:lnTo>
                    <a:pt x="264" y="41"/>
                  </a:lnTo>
                  <a:lnTo>
                    <a:pt x="264" y="35"/>
                  </a:lnTo>
                  <a:lnTo>
                    <a:pt x="269" y="35"/>
                  </a:lnTo>
                  <a:lnTo>
                    <a:pt x="269" y="41"/>
                  </a:lnTo>
                  <a:lnTo>
                    <a:pt x="275" y="41"/>
                  </a:lnTo>
                  <a:lnTo>
                    <a:pt x="281" y="41"/>
                  </a:lnTo>
                  <a:lnTo>
                    <a:pt x="281" y="35"/>
                  </a:lnTo>
                  <a:lnTo>
                    <a:pt x="281" y="41"/>
                  </a:lnTo>
                  <a:lnTo>
                    <a:pt x="287" y="41"/>
                  </a:lnTo>
                  <a:lnTo>
                    <a:pt x="287" y="47"/>
                  </a:lnTo>
                  <a:lnTo>
                    <a:pt x="287" y="41"/>
                  </a:lnTo>
                  <a:lnTo>
                    <a:pt x="287" y="47"/>
                  </a:lnTo>
                  <a:lnTo>
                    <a:pt x="293" y="47"/>
                  </a:lnTo>
                  <a:lnTo>
                    <a:pt x="293" y="41"/>
                  </a:lnTo>
                  <a:lnTo>
                    <a:pt x="299" y="41"/>
                  </a:lnTo>
                  <a:lnTo>
                    <a:pt x="305" y="41"/>
                  </a:lnTo>
                  <a:lnTo>
                    <a:pt x="310" y="41"/>
                  </a:lnTo>
                  <a:lnTo>
                    <a:pt x="316" y="35"/>
                  </a:lnTo>
                  <a:lnTo>
                    <a:pt x="316" y="41"/>
                  </a:lnTo>
                  <a:lnTo>
                    <a:pt x="322" y="41"/>
                  </a:lnTo>
                  <a:lnTo>
                    <a:pt x="328" y="41"/>
                  </a:lnTo>
                  <a:lnTo>
                    <a:pt x="334" y="41"/>
                  </a:lnTo>
                  <a:lnTo>
                    <a:pt x="340" y="41"/>
                  </a:lnTo>
                  <a:lnTo>
                    <a:pt x="346" y="41"/>
                  </a:lnTo>
                  <a:lnTo>
                    <a:pt x="346" y="35"/>
                  </a:lnTo>
                  <a:lnTo>
                    <a:pt x="351" y="41"/>
                  </a:lnTo>
                  <a:lnTo>
                    <a:pt x="357" y="41"/>
                  </a:lnTo>
                  <a:lnTo>
                    <a:pt x="357" y="35"/>
                  </a:lnTo>
                  <a:lnTo>
                    <a:pt x="357" y="41"/>
                  </a:lnTo>
                  <a:lnTo>
                    <a:pt x="363" y="41"/>
                  </a:lnTo>
                  <a:lnTo>
                    <a:pt x="369" y="41"/>
                  </a:lnTo>
                  <a:lnTo>
                    <a:pt x="369" y="47"/>
                  </a:lnTo>
                  <a:lnTo>
                    <a:pt x="375" y="41"/>
                  </a:lnTo>
                  <a:lnTo>
                    <a:pt x="381" y="41"/>
                  </a:lnTo>
                  <a:lnTo>
                    <a:pt x="387" y="41"/>
                  </a:lnTo>
                  <a:lnTo>
                    <a:pt x="393" y="41"/>
                  </a:lnTo>
                  <a:lnTo>
                    <a:pt x="398" y="41"/>
                  </a:lnTo>
                  <a:lnTo>
                    <a:pt x="404" y="41"/>
                  </a:lnTo>
                  <a:lnTo>
                    <a:pt x="410" y="41"/>
                  </a:lnTo>
                  <a:lnTo>
                    <a:pt x="416" y="41"/>
                  </a:lnTo>
                  <a:lnTo>
                    <a:pt x="422" y="41"/>
                  </a:lnTo>
                  <a:lnTo>
                    <a:pt x="422" y="47"/>
                  </a:lnTo>
                  <a:lnTo>
                    <a:pt x="422" y="41"/>
                  </a:lnTo>
                  <a:lnTo>
                    <a:pt x="428" y="41"/>
                  </a:lnTo>
                  <a:lnTo>
                    <a:pt x="428" y="47"/>
                  </a:lnTo>
                  <a:lnTo>
                    <a:pt x="434" y="41"/>
                  </a:lnTo>
                  <a:lnTo>
                    <a:pt x="434" y="35"/>
                  </a:lnTo>
                  <a:lnTo>
                    <a:pt x="434" y="41"/>
                  </a:lnTo>
                  <a:lnTo>
                    <a:pt x="439" y="41"/>
                  </a:lnTo>
                  <a:lnTo>
                    <a:pt x="445" y="41"/>
                  </a:lnTo>
                  <a:lnTo>
                    <a:pt x="451" y="41"/>
                  </a:lnTo>
                  <a:lnTo>
                    <a:pt x="457" y="41"/>
                  </a:lnTo>
                  <a:lnTo>
                    <a:pt x="463" y="41"/>
                  </a:lnTo>
                  <a:lnTo>
                    <a:pt x="463" y="35"/>
                  </a:lnTo>
                  <a:lnTo>
                    <a:pt x="463" y="41"/>
                  </a:lnTo>
                  <a:lnTo>
                    <a:pt x="469" y="41"/>
                  </a:lnTo>
                  <a:lnTo>
                    <a:pt x="475" y="41"/>
                  </a:lnTo>
                  <a:lnTo>
                    <a:pt x="480" y="41"/>
                  </a:lnTo>
                  <a:lnTo>
                    <a:pt x="486" y="41"/>
                  </a:lnTo>
                  <a:lnTo>
                    <a:pt x="492" y="41"/>
                  </a:lnTo>
                  <a:lnTo>
                    <a:pt x="492" y="35"/>
                  </a:lnTo>
                  <a:lnTo>
                    <a:pt x="498" y="35"/>
                  </a:lnTo>
                  <a:lnTo>
                    <a:pt x="504" y="35"/>
                  </a:lnTo>
                  <a:lnTo>
                    <a:pt x="504" y="41"/>
                  </a:lnTo>
                  <a:lnTo>
                    <a:pt x="510" y="41"/>
                  </a:lnTo>
                  <a:lnTo>
                    <a:pt x="510" y="35"/>
                  </a:lnTo>
                  <a:lnTo>
                    <a:pt x="516" y="35"/>
                  </a:lnTo>
                  <a:lnTo>
                    <a:pt x="516" y="41"/>
                  </a:lnTo>
                  <a:lnTo>
                    <a:pt x="522" y="41"/>
                  </a:lnTo>
                  <a:lnTo>
                    <a:pt x="527" y="41"/>
                  </a:lnTo>
                  <a:lnTo>
                    <a:pt x="527" y="35"/>
                  </a:lnTo>
                  <a:lnTo>
                    <a:pt x="533" y="35"/>
                  </a:lnTo>
                  <a:lnTo>
                    <a:pt x="539" y="35"/>
                  </a:lnTo>
                  <a:lnTo>
                    <a:pt x="539" y="41"/>
                  </a:lnTo>
                  <a:lnTo>
                    <a:pt x="539" y="35"/>
                  </a:lnTo>
                  <a:lnTo>
                    <a:pt x="545" y="35"/>
                  </a:lnTo>
                  <a:lnTo>
                    <a:pt x="545" y="41"/>
                  </a:lnTo>
                  <a:lnTo>
                    <a:pt x="545" y="35"/>
                  </a:lnTo>
                  <a:lnTo>
                    <a:pt x="545" y="41"/>
                  </a:lnTo>
                  <a:lnTo>
                    <a:pt x="551" y="35"/>
                  </a:lnTo>
                  <a:lnTo>
                    <a:pt x="557" y="35"/>
                  </a:lnTo>
                  <a:lnTo>
                    <a:pt x="563" y="35"/>
                  </a:lnTo>
                  <a:lnTo>
                    <a:pt x="568" y="35"/>
                  </a:lnTo>
                  <a:lnTo>
                    <a:pt x="568" y="41"/>
                  </a:lnTo>
                  <a:lnTo>
                    <a:pt x="568" y="35"/>
                  </a:lnTo>
                  <a:lnTo>
                    <a:pt x="574" y="35"/>
                  </a:lnTo>
                  <a:lnTo>
                    <a:pt x="574" y="41"/>
                  </a:lnTo>
                  <a:lnTo>
                    <a:pt x="574" y="35"/>
                  </a:lnTo>
                  <a:lnTo>
                    <a:pt x="574" y="41"/>
                  </a:lnTo>
                  <a:lnTo>
                    <a:pt x="580" y="41"/>
                  </a:lnTo>
                  <a:lnTo>
                    <a:pt x="580" y="35"/>
                  </a:lnTo>
                  <a:lnTo>
                    <a:pt x="586" y="35"/>
                  </a:lnTo>
                  <a:lnTo>
                    <a:pt x="592" y="35"/>
                  </a:lnTo>
                  <a:lnTo>
                    <a:pt x="592" y="41"/>
                  </a:lnTo>
                  <a:lnTo>
                    <a:pt x="592" y="35"/>
                  </a:lnTo>
                  <a:lnTo>
                    <a:pt x="598" y="35"/>
                  </a:lnTo>
                  <a:lnTo>
                    <a:pt x="604" y="35"/>
                  </a:lnTo>
                  <a:lnTo>
                    <a:pt x="604" y="29"/>
                  </a:lnTo>
                  <a:lnTo>
                    <a:pt x="609" y="29"/>
                  </a:lnTo>
                  <a:lnTo>
                    <a:pt x="609" y="35"/>
                  </a:lnTo>
                  <a:lnTo>
                    <a:pt x="615" y="35"/>
                  </a:lnTo>
                  <a:lnTo>
                    <a:pt x="621" y="35"/>
                  </a:lnTo>
                  <a:lnTo>
                    <a:pt x="627" y="35"/>
                  </a:lnTo>
                  <a:lnTo>
                    <a:pt x="633" y="35"/>
                  </a:lnTo>
                  <a:lnTo>
                    <a:pt x="639" y="35"/>
                  </a:lnTo>
                  <a:lnTo>
                    <a:pt x="639" y="41"/>
                  </a:lnTo>
                  <a:lnTo>
                    <a:pt x="639" y="35"/>
                  </a:lnTo>
                  <a:lnTo>
                    <a:pt x="645" y="35"/>
                  </a:lnTo>
                  <a:lnTo>
                    <a:pt x="651" y="35"/>
                  </a:lnTo>
                  <a:lnTo>
                    <a:pt x="651" y="29"/>
                  </a:lnTo>
                  <a:lnTo>
                    <a:pt x="656" y="29"/>
                  </a:lnTo>
                  <a:lnTo>
                    <a:pt x="662" y="29"/>
                  </a:lnTo>
                  <a:lnTo>
                    <a:pt x="662" y="35"/>
                  </a:lnTo>
                  <a:lnTo>
                    <a:pt x="662" y="29"/>
                  </a:lnTo>
                  <a:lnTo>
                    <a:pt x="668" y="29"/>
                  </a:lnTo>
                  <a:lnTo>
                    <a:pt x="668" y="35"/>
                  </a:lnTo>
                  <a:lnTo>
                    <a:pt x="668" y="29"/>
                  </a:lnTo>
                  <a:lnTo>
                    <a:pt x="674" y="29"/>
                  </a:lnTo>
                  <a:lnTo>
                    <a:pt x="680" y="29"/>
                  </a:lnTo>
                  <a:lnTo>
                    <a:pt x="686" y="29"/>
                  </a:lnTo>
                  <a:lnTo>
                    <a:pt x="692" y="29"/>
                  </a:lnTo>
                  <a:lnTo>
                    <a:pt x="697" y="29"/>
                  </a:lnTo>
                  <a:lnTo>
                    <a:pt x="697" y="35"/>
                  </a:lnTo>
                  <a:lnTo>
                    <a:pt x="703" y="35"/>
                  </a:lnTo>
                  <a:lnTo>
                    <a:pt x="703" y="29"/>
                  </a:lnTo>
                  <a:lnTo>
                    <a:pt x="703" y="35"/>
                  </a:lnTo>
                  <a:lnTo>
                    <a:pt x="709" y="35"/>
                  </a:lnTo>
                  <a:lnTo>
                    <a:pt x="709" y="29"/>
                  </a:lnTo>
                  <a:lnTo>
                    <a:pt x="715" y="29"/>
                  </a:lnTo>
                  <a:lnTo>
                    <a:pt x="715" y="35"/>
                  </a:lnTo>
                  <a:lnTo>
                    <a:pt x="721" y="35"/>
                  </a:lnTo>
                  <a:lnTo>
                    <a:pt x="721" y="29"/>
                  </a:lnTo>
                  <a:lnTo>
                    <a:pt x="721" y="23"/>
                  </a:lnTo>
                  <a:lnTo>
                    <a:pt x="721" y="29"/>
                  </a:lnTo>
                  <a:lnTo>
                    <a:pt x="727" y="29"/>
                  </a:lnTo>
                  <a:lnTo>
                    <a:pt x="733" y="29"/>
                  </a:lnTo>
                  <a:lnTo>
                    <a:pt x="733" y="35"/>
                  </a:lnTo>
                  <a:lnTo>
                    <a:pt x="733" y="29"/>
                  </a:lnTo>
                  <a:lnTo>
                    <a:pt x="739" y="29"/>
                  </a:lnTo>
                  <a:lnTo>
                    <a:pt x="744" y="29"/>
                  </a:lnTo>
                  <a:lnTo>
                    <a:pt x="750" y="29"/>
                  </a:lnTo>
                  <a:lnTo>
                    <a:pt x="750" y="35"/>
                  </a:lnTo>
                  <a:lnTo>
                    <a:pt x="756" y="29"/>
                  </a:lnTo>
                  <a:lnTo>
                    <a:pt x="762" y="29"/>
                  </a:lnTo>
                  <a:lnTo>
                    <a:pt x="768" y="29"/>
                  </a:lnTo>
                  <a:lnTo>
                    <a:pt x="774" y="29"/>
                  </a:lnTo>
                  <a:lnTo>
                    <a:pt x="780" y="29"/>
                  </a:lnTo>
                  <a:lnTo>
                    <a:pt x="785" y="29"/>
                  </a:lnTo>
                  <a:lnTo>
                    <a:pt x="791" y="29"/>
                  </a:lnTo>
                  <a:lnTo>
                    <a:pt x="797" y="23"/>
                  </a:lnTo>
                  <a:lnTo>
                    <a:pt x="797" y="29"/>
                  </a:lnTo>
                  <a:lnTo>
                    <a:pt x="803" y="29"/>
                  </a:lnTo>
                  <a:lnTo>
                    <a:pt x="809" y="29"/>
                  </a:lnTo>
                  <a:lnTo>
                    <a:pt x="815" y="29"/>
                  </a:lnTo>
                  <a:lnTo>
                    <a:pt x="815" y="23"/>
                  </a:lnTo>
                  <a:lnTo>
                    <a:pt x="821" y="23"/>
                  </a:lnTo>
                  <a:lnTo>
                    <a:pt x="821" y="29"/>
                  </a:lnTo>
                  <a:lnTo>
                    <a:pt x="826" y="29"/>
                  </a:lnTo>
                  <a:lnTo>
                    <a:pt x="832" y="29"/>
                  </a:lnTo>
                  <a:lnTo>
                    <a:pt x="832" y="35"/>
                  </a:lnTo>
                  <a:lnTo>
                    <a:pt x="838" y="35"/>
                  </a:lnTo>
                  <a:lnTo>
                    <a:pt x="838" y="29"/>
                  </a:lnTo>
                  <a:lnTo>
                    <a:pt x="844" y="29"/>
                  </a:lnTo>
                  <a:lnTo>
                    <a:pt x="844" y="23"/>
                  </a:lnTo>
                  <a:lnTo>
                    <a:pt x="850" y="23"/>
                  </a:lnTo>
                  <a:lnTo>
                    <a:pt x="850" y="29"/>
                  </a:lnTo>
                  <a:lnTo>
                    <a:pt x="850" y="23"/>
                  </a:lnTo>
                  <a:lnTo>
                    <a:pt x="850" y="29"/>
                  </a:lnTo>
                  <a:lnTo>
                    <a:pt x="856" y="29"/>
                  </a:lnTo>
                  <a:lnTo>
                    <a:pt x="856" y="23"/>
                  </a:lnTo>
                  <a:lnTo>
                    <a:pt x="856" y="29"/>
                  </a:lnTo>
                  <a:lnTo>
                    <a:pt x="862" y="29"/>
                  </a:lnTo>
                  <a:lnTo>
                    <a:pt x="862" y="35"/>
                  </a:lnTo>
                  <a:lnTo>
                    <a:pt x="862" y="29"/>
                  </a:lnTo>
                  <a:lnTo>
                    <a:pt x="868" y="29"/>
                  </a:lnTo>
                  <a:lnTo>
                    <a:pt x="868" y="23"/>
                  </a:lnTo>
                  <a:lnTo>
                    <a:pt x="868" y="29"/>
                  </a:lnTo>
                  <a:lnTo>
                    <a:pt x="873" y="29"/>
                  </a:lnTo>
                  <a:lnTo>
                    <a:pt x="879" y="29"/>
                  </a:lnTo>
                  <a:lnTo>
                    <a:pt x="879" y="23"/>
                  </a:lnTo>
                  <a:lnTo>
                    <a:pt x="879" y="29"/>
                  </a:lnTo>
                  <a:lnTo>
                    <a:pt x="879" y="23"/>
                  </a:lnTo>
                  <a:lnTo>
                    <a:pt x="885" y="29"/>
                  </a:lnTo>
                  <a:lnTo>
                    <a:pt x="885" y="23"/>
                  </a:lnTo>
                  <a:lnTo>
                    <a:pt x="891" y="29"/>
                  </a:lnTo>
                  <a:lnTo>
                    <a:pt x="891" y="23"/>
                  </a:lnTo>
                  <a:lnTo>
                    <a:pt x="891" y="29"/>
                  </a:lnTo>
                  <a:lnTo>
                    <a:pt x="897" y="23"/>
                  </a:lnTo>
                  <a:lnTo>
                    <a:pt x="897" y="29"/>
                  </a:lnTo>
                  <a:lnTo>
                    <a:pt x="897" y="23"/>
                  </a:lnTo>
                  <a:lnTo>
                    <a:pt x="903" y="23"/>
                  </a:lnTo>
                  <a:lnTo>
                    <a:pt x="903" y="29"/>
                  </a:lnTo>
                  <a:lnTo>
                    <a:pt x="909" y="29"/>
                  </a:lnTo>
                  <a:lnTo>
                    <a:pt x="909" y="23"/>
                  </a:lnTo>
                  <a:lnTo>
                    <a:pt x="909" y="29"/>
                  </a:lnTo>
                  <a:lnTo>
                    <a:pt x="909" y="23"/>
                  </a:lnTo>
                  <a:lnTo>
                    <a:pt x="914" y="23"/>
                  </a:lnTo>
                  <a:lnTo>
                    <a:pt x="914" y="29"/>
                  </a:lnTo>
                  <a:lnTo>
                    <a:pt x="920" y="23"/>
                  </a:lnTo>
                  <a:lnTo>
                    <a:pt x="920" y="29"/>
                  </a:lnTo>
                  <a:lnTo>
                    <a:pt x="920" y="23"/>
                  </a:lnTo>
                  <a:lnTo>
                    <a:pt x="920" y="29"/>
                  </a:lnTo>
                  <a:lnTo>
                    <a:pt x="920" y="23"/>
                  </a:lnTo>
                  <a:lnTo>
                    <a:pt x="920" y="29"/>
                  </a:lnTo>
                  <a:lnTo>
                    <a:pt x="926" y="29"/>
                  </a:lnTo>
                  <a:lnTo>
                    <a:pt x="926" y="23"/>
                  </a:lnTo>
                  <a:lnTo>
                    <a:pt x="926" y="29"/>
                  </a:lnTo>
                  <a:lnTo>
                    <a:pt x="932" y="29"/>
                  </a:lnTo>
                  <a:lnTo>
                    <a:pt x="932" y="23"/>
                  </a:lnTo>
                  <a:lnTo>
                    <a:pt x="932" y="29"/>
                  </a:lnTo>
                  <a:lnTo>
                    <a:pt x="932" y="23"/>
                  </a:lnTo>
                  <a:lnTo>
                    <a:pt x="938" y="23"/>
                  </a:lnTo>
                  <a:lnTo>
                    <a:pt x="944" y="23"/>
                  </a:lnTo>
                  <a:lnTo>
                    <a:pt x="944" y="29"/>
                  </a:lnTo>
                  <a:lnTo>
                    <a:pt x="944" y="23"/>
                  </a:lnTo>
                  <a:lnTo>
                    <a:pt x="950" y="23"/>
                  </a:lnTo>
                  <a:lnTo>
                    <a:pt x="950" y="29"/>
                  </a:lnTo>
                  <a:lnTo>
                    <a:pt x="950" y="23"/>
                  </a:lnTo>
                  <a:lnTo>
                    <a:pt x="955" y="23"/>
                  </a:lnTo>
                  <a:lnTo>
                    <a:pt x="955" y="29"/>
                  </a:lnTo>
                  <a:lnTo>
                    <a:pt x="955" y="23"/>
                  </a:lnTo>
                  <a:lnTo>
                    <a:pt x="961" y="23"/>
                  </a:lnTo>
                  <a:lnTo>
                    <a:pt x="961" y="29"/>
                  </a:lnTo>
                  <a:lnTo>
                    <a:pt x="961" y="23"/>
                  </a:lnTo>
                  <a:lnTo>
                    <a:pt x="967" y="23"/>
                  </a:lnTo>
                  <a:lnTo>
                    <a:pt x="973" y="23"/>
                  </a:lnTo>
                  <a:lnTo>
                    <a:pt x="973" y="29"/>
                  </a:lnTo>
                  <a:lnTo>
                    <a:pt x="979" y="29"/>
                  </a:lnTo>
                  <a:lnTo>
                    <a:pt x="979" y="23"/>
                  </a:lnTo>
                  <a:lnTo>
                    <a:pt x="985" y="23"/>
                  </a:lnTo>
                  <a:lnTo>
                    <a:pt x="991" y="23"/>
                  </a:lnTo>
                  <a:lnTo>
                    <a:pt x="991" y="29"/>
                  </a:lnTo>
                  <a:lnTo>
                    <a:pt x="991" y="23"/>
                  </a:lnTo>
                  <a:lnTo>
                    <a:pt x="991" y="29"/>
                  </a:lnTo>
                  <a:lnTo>
                    <a:pt x="991" y="23"/>
                  </a:lnTo>
                  <a:lnTo>
                    <a:pt x="997" y="23"/>
                  </a:lnTo>
                  <a:lnTo>
                    <a:pt x="1002" y="23"/>
                  </a:lnTo>
                  <a:lnTo>
                    <a:pt x="1008" y="23"/>
                  </a:lnTo>
                  <a:lnTo>
                    <a:pt x="1014" y="23"/>
                  </a:lnTo>
                  <a:lnTo>
                    <a:pt x="1020" y="23"/>
                  </a:lnTo>
                  <a:lnTo>
                    <a:pt x="1026" y="23"/>
                  </a:lnTo>
                  <a:lnTo>
                    <a:pt x="1032" y="23"/>
                  </a:lnTo>
                  <a:lnTo>
                    <a:pt x="1038" y="23"/>
                  </a:lnTo>
                  <a:lnTo>
                    <a:pt x="1038" y="17"/>
                  </a:lnTo>
                  <a:lnTo>
                    <a:pt x="1043" y="23"/>
                  </a:lnTo>
                  <a:lnTo>
                    <a:pt x="1049" y="23"/>
                  </a:lnTo>
                  <a:lnTo>
                    <a:pt x="1055" y="23"/>
                  </a:lnTo>
                  <a:lnTo>
                    <a:pt x="1055" y="17"/>
                  </a:lnTo>
                  <a:lnTo>
                    <a:pt x="1061" y="17"/>
                  </a:lnTo>
                  <a:lnTo>
                    <a:pt x="1061" y="23"/>
                  </a:lnTo>
                  <a:lnTo>
                    <a:pt x="1067" y="23"/>
                  </a:lnTo>
                  <a:lnTo>
                    <a:pt x="1067" y="17"/>
                  </a:lnTo>
                  <a:lnTo>
                    <a:pt x="1073" y="17"/>
                  </a:lnTo>
                  <a:lnTo>
                    <a:pt x="1073" y="23"/>
                  </a:lnTo>
                  <a:lnTo>
                    <a:pt x="1079" y="23"/>
                  </a:lnTo>
                  <a:lnTo>
                    <a:pt x="1084" y="23"/>
                  </a:lnTo>
                  <a:lnTo>
                    <a:pt x="1090" y="23"/>
                  </a:lnTo>
                  <a:lnTo>
                    <a:pt x="1090" y="29"/>
                  </a:lnTo>
                  <a:lnTo>
                    <a:pt x="1090" y="23"/>
                  </a:lnTo>
                  <a:lnTo>
                    <a:pt x="1096" y="23"/>
                  </a:lnTo>
                  <a:lnTo>
                    <a:pt x="1102" y="23"/>
                  </a:lnTo>
                  <a:lnTo>
                    <a:pt x="1102" y="17"/>
                  </a:lnTo>
                  <a:lnTo>
                    <a:pt x="1108" y="23"/>
                  </a:lnTo>
                  <a:lnTo>
                    <a:pt x="1114" y="23"/>
                  </a:lnTo>
                  <a:lnTo>
                    <a:pt x="1120" y="23"/>
                  </a:lnTo>
                  <a:lnTo>
                    <a:pt x="1126" y="23"/>
                  </a:lnTo>
                  <a:lnTo>
                    <a:pt x="1126" y="17"/>
                  </a:lnTo>
                  <a:lnTo>
                    <a:pt x="1126" y="23"/>
                  </a:lnTo>
                  <a:lnTo>
                    <a:pt x="1126" y="17"/>
                  </a:lnTo>
                  <a:lnTo>
                    <a:pt x="1131" y="17"/>
                  </a:lnTo>
                  <a:lnTo>
                    <a:pt x="1131" y="23"/>
                  </a:lnTo>
                  <a:lnTo>
                    <a:pt x="1137" y="23"/>
                  </a:lnTo>
                  <a:lnTo>
                    <a:pt x="1143" y="23"/>
                  </a:lnTo>
                  <a:lnTo>
                    <a:pt x="1143" y="17"/>
                  </a:lnTo>
                  <a:lnTo>
                    <a:pt x="1143" y="23"/>
                  </a:lnTo>
                  <a:lnTo>
                    <a:pt x="1143" y="17"/>
                  </a:lnTo>
                  <a:lnTo>
                    <a:pt x="1149" y="17"/>
                  </a:lnTo>
                  <a:lnTo>
                    <a:pt x="1155" y="17"/>
                  </a:lnTo>
                  <a:lnTo>
                    <a:pt x="1161" y="17"/>
                  </a:lnTo>
                  <a:lnTo>
                    <a:pt x="1161" y="23"/>
                  </a:lnTo>
                  <a:lnTo>
                    <a:pt x="1161" y="17"/>
                  </a:lnTo>
                  <a:lnTo>
                    <a:pt x="1167" y="17"/>
                  </a:lnTo>
                  <a:lnTo>
                    <a:pt x="1167" y="23"/>
                  </a:lnTo>
                  <a:lnTo>
                    <a:pt x="1172" y="23"/>
                  </a:lnTo>
                  <a:lnTo>
                    <a:pt x="1178" y="23"/>
                  </a:lnTo>
                  <a:lnTo>
                    <a:pt x="1184" y="23"/>
                  </a:lnTo>
                  <a:lnTo>
                    <a:pt x="1184" y="17"/>
                  </a:lnTo>
                  <a:lnTo>
                    <a:pt x="1184" y="23"/>
                  </a:lnTo>
                  <a:lnTo>
                    <a:pt x="1184" y="17"/>
                  </a:lnTo>
                  <a:lnTo>
                    <a:pt x="1190" y="17"/>
                  </a:lnTo>
                  <a:lnTo>
                    <a:pt x="1190" y="12"/>
                  </a:lnTo>
                  <a:lnTo>
                    <a:pt x="1190" y="17"/>
                  </a:lnTo>
                  <a:lnTo>
                    <a:pt x="1196" y="17"/>
                  </a:lnTo>
                  <a:lnTo>
                    <a:pt x="1196" y="23"/>
                  </a:lnTo>
                  <a:lnTo>
                    <a:pt x="1202" y="23"/>
                  </a:lnTo>
                  <a:lnTo>
                    <a:pt x="1208" y="23"/>
                  </a:lnTo>
                  <a:lnTo>
                    <a:pt x="1208" y="17"/>
                  </a:lnTo>
                  <a:lnTo>
                    <a:pt x="1213" y="17"/>
                  </a:lnTo>
                  <a:lnTo>
                    <a:pt x="1213" y="23"/>
                  </a:lnTo>
                  <a:lnTo>
                    <a:pt x="1219" y="23"/>
                  </a:lnTo>
                  <a:lnTo>
                    <a:pt x="1219" y="17"/>
                  </a:lnTo>
                  <a:lnTo>
                    <a:pt x="1225" y="17"/>
                  </a:lnTo>
                  <a:lnTo>
                    <a:pt x="1225" y="23"/>
                  </a:lnTo>
                  <a:lnTo>
                    <a:pt x="1225" y="17"/>
                  </a:lnTo>
                  <a:lnTo>
                    <a:pt x="1231" y="17"/>
                  </a:lnTo>
                  <a:lnTo>
                    <a:pt x="1237" y="17"/>
                  </a:lnTo>
                  <a:lnTo>
                    <a:pt x="1237" y="23"/>
                  </a:lnTo>
                  <a:lnTo>
                    <a:pt x="1237" y="17"/>
                  </a:lnTo>
                  <a:lnTo>
                    <a:pt x="1243" y="17"/>
                  </a:lnTo>
                  <a:lnTo>
                    <a:pt x="1249" y="17"/>
                  </a:lnTo>
                  <a:lnTo>
                    <a:pt x="1255" y="17"/>
                  </a:lnTo>
                  <a:lnTo>
                    <a:pt x="1255" y="23"/>
                  </a:lnTo>
                  <a:lnTo>
                    <a:pt x="1260" y="17"/>
                  </a:lnTo>
                  <a:lnTo>
                    <a:pt x="1260" y="12"/>
                  </a:lnTo>
                  <a:lnTo>
                    <a:pt x="1266" y="12"/>
                  </a:lnTo>
                  <a:lnTo>
                    <a:pt x="1266" y="17"/>
                  </a:lnTo>
                  <a:lnTo>
                    <a:pt x="1266" y="12"/>
                  </a:lnTo>
                  <a:lnTo>
                    <a:pt x="1266" y="17"/>
                  </a:lnTo>
                  <a:lnTo>
                    <a:pt x="1272" y="17"/>
                  </a:lnTo>
                  <a:lnTo>
                    <a:pt x="1272" y="23"/>
                  </a:lnTo>
                  <a:lnTo>
                    <a:pt x="1272" y="17"/>
                  </a:lnTo>
                  <a:lnTo>
                    <a:pt x="1278" y="17"/>
                  </a:lnTo>
                  <a:lnTo>
                    <a:pt x="1284" y="17"/>
                  </a:lnTo>
                  <a:lnTo>
                    <a:pt x="1290" y="17"/>
                  </a:lnTo>
                  <a:lnTo>
                    <a:pt x="1296" y="17"/>
                  </a:lnTo>
                  <a:lnTo>
                    <a:pt x="1301" y="17"/>
                  </a:lnTo>
                  <a:lnTo>
                    <a:pt x="1301" y="12"/>
                  </a:lnTo>
                  <a:lnTo>
                    <a:pt x="1307" y="12"/>
                  </a:lnTo>
                  <a:lnTo>
                    <a:pt x="1307" y="17"/>
                  </a:lnTo>
                  <a:lnTo>
                    <a:pt x="1313" y="17"/>
                  </a:lnTo>
                  <a:lnTo>
                    <a:pt x="1319" y="17"/>
                  </a:lnTo>
                  <a:lnTo>
                    <a:pt x="1325" y="17"/>
                  </a:lnTo>
                  <a:lnTo>
                    <a:pt x="1325" y="12"/>
                  </a:lnTo>
                  <a:lnTo>
                    <a:pt x="1325" y="17"/>
                  </a:lnTo>
                  <a:lnTo>
                    <a:pt x="1331" y="17"/>
                  </a:lnTo>
                  <a:lnTo>
                    <a:pt x="1337" y="17"/>
                  </a:lnTo>
                  <a:lnTo>
                    <a:pt x="1342" y="17"/>
                  </a:lnTo>
                  <a:lnTo>
                    <a:pt x="1342" y="12"/>
                  </a:lnTo>
                  <a:lnTo>
                    <a:pt x="1342" y="17"/>
                  </a:lnTo>
                  <a:lnTo>
                    <a:pt x="1348" y="17"/>
                  </a:lnTo>
                  <a:lnTo>
                    <a:pt x="1354" y="17"/>
                  </a:lnTo>
                  <a:lnTo>
                    <a:pt x="1360" y="17"/>
                  </a:lnTo>
                  <a:lnTo>
                    <a:pt x="1360" y="12"/>
                  </a:lnTo>
                  <a:lnTo>
                    <a:pt x="1360" y="17"/>
                  </a:lnTo>
                  <a:lnTo>
                    <a:pt x="1360" y="12"/>
                  </a:lnTo>
                  <a:lnTo>
                    <a:pt x="1360" y="17"/>
                  </a:lnTo>
                  <a:lnTo>
                    <a:pt x="1366" y="17"/>
                  </a:lnTo>
                  <a:lnTo>
                    <a:pt x="1366" y="12"/>
                  </a:lnTo>
                  <a:lnTo>
                    <a:pt x="1366" y="17"/>
                  </a:lnTo>
                  <a:lnTo>
                    <a:pt x="1372" y="17"/>
                  </a:lnTo>
                  <a:lnTo>
                    <a:pt x="1372" y="12"/>
                  </a:lnTo>
                  <a:lnTo>
                    <a:pt x="1372" y="17"/>
                  </a:lnTo>
                  <a:lnTo>
                    <a:pt x="1372" y="12"/>
                  </a:lnTo>
                  <a:lnTo>
                    <a:pt x="1372" y="17"/>
                  </a:lnTo>
                  <a:lnTo>
                    <a:pt x="1378" y="17"/>
                  </a:lnTo>
                  <a:lnTo>
                    <a:pt x="1378" y="12"/>
                  </a:lnTo>
                  <a:lnTo>
                    <a:pt x="1378" y="17"/>
                  </a:lnTo>
                  <a:lnTo>
                    <a:pt x="1384" y="17"/>
                  </a:lnTo>
                  <a:lnTo>
                    <a:pt x="1384" y="12"/>
                  </a:lnTo>
                  <a:lnTo>
                    <a:pt x="1389" y="12"/>
                  </a:lnTo>
                  <a:lnTo>
                    <a:pt x="1389" y="17"/>
                  </a:lnTo>
                  <a:lnTo>
                    <a:pt x="1395" y="17"/>
                  </a:lnTo>
                  <a:lnTo>
                    <a:pt x="1395" y="12"/>
                  </a:lnTo>
                  <a:lnTo>
                    <a:pt x="1401" y="12"/>
                  </a:lnTo>
                  <a:lnTo>
                    <a:pt x="1407" y="12"/>
                  </a:lnTo>
                  <a:lnTo>
                    <a:pt x="1407" y="17"/>
                  </a:lnTo>
                  <a:lnTo>
                    <a:pt x="1407" y="12"/>
                  </a:lnTo>
                  <a:lnTo>
                    <a:pt x="1413" y="12"/>
                  </a:lnTo>
                  <a:lnTo>
                    <a:pt x="1413" y="17"/>
                  </a:lnTo>
                  <a:lnTo>
                    <a:pt x="1413" y="12"/>
                  </a:lnTo>
                  <a:lnTo>
                    <a:pt x="1419" y="12"/>
                  </a:lnTo>
                  <a:lnTo>
                    <a:pt x="1419" y="17"/>
                  </a:lnTo>
                  <a:lnTo>
                    <a:pt x="1419" y="12"/>
                  </a:lnTo>
                  <a:lnTo>
                    <a:pt x="1419" y="17"/>
                  </a:lnTo>
                  <a:lnTo>
                    <a:pt x="1425" y="17"/>
                  </a:lnTo>
                  <a:lnTo>
                    <a:pt x="1430" y="17"/>
                  </a:lnTo>
                  <a:lnTo>
                    <a:pt x="1430" y="12"/>
                  </a:lnTo>
                  <a:lnTo>
                    <a:pt x="1436" y="12"/>
                  </a:lnTo>
                  <a:lnTo>
                    <a:pt x="1436" y="17"/>
                  </a:lnTo>
                  <a:lnTo>
                    <a:pt x="1442" y="17"/>
                  </a:lnTo>
                  <a:lnTo>
                    <a:pt x="1442" y="12"/>
                  </a:lnTo>
                  <a:lnTo>
                    <a:pt x="1448" y="12"/>
                  </a:lnTo>
                  <a:lnTo>
                    <a:pt x="1454" y="12"/>
                  </a:lnTo>
                  <a:lnTo>
                    <a:pt x="1460" y="12"/>
                  </a:lnTo>
                  <a:lnTo>
                    <a:pt x="1466" y="12"/>
                  </a:lnTo>
                  <a:lnTo>
                    <a:pt x="1466" y="17"/>
                  </a:lnTo>
                  <a:lnTo>
                    <a:pt x="1466" y="12"/>
                  </a:lnTo>
                  <a:lnTo>
                    <a:pt x="1471" y="12"/>
                  </a:lnTo>
                  <a:lnTo>
                    <a:pt x="1471" y="17"/>
                  </a:lnTo>
                  <a:lnTo>
                    <a:pt x="1471" y="12"/>
                  </a:lnTo>
                  <a:lnTo>
                    <a:pt x="1477" y="12"/>
                  </a:lnTo>
                  <a:lnTo>
                    <a:pt x="1483" y="12"/>
                  </a:lnTo>
                  <a:lnTo>
                    <a:pt x="1489" y="12"/>
                  </a:lnTo>
                  <a:lnTo>
                    <a:pt x="1489" y="17"/>
                  </a:lnTo>
                  <a:lnTo>
                    <a:pt x="1489" y="12"/>
                  </a:lnTo>
                  <a:lnTo>
                    <a:pt x="1495" y="12"/>
                  </a:lnTo>
                  <a:lnTo>
                    <a:pt x="1501" y="12"/>
                  </a:lnTo>
                  <a:lnTo>
                    <a:pt x="1507" y="12"/>
                  </a:lnTo>
                  <a:lnTo>
                    <a:pt x="1513" y="12"/>
                  </a:lnTo>
                  <a:lnTo>
                    <a:pt x="1518" y="12"/>
                  </a:lnTo>
                  <a:lnTo>
                    <a:pt x="1524" y="12"/>
                  </a:lnTo>
                  <a:lnTo>
                    <a:pt x="1530" y="12"/>
                  </a:lnTo>
                  <a:lnTo>
                    <a:pt x="1536" y="12"/>
                  </a:lnTo>
                  <a:lnTo>
                    <a:pt x="1536" y="17"/>
                  </a:lnTo>
                  <a:lnTo>
                    <a:pt x="1542" y="12"/>
                  </a:lnTo>
                  <a:lnTo>
                    <a:pt x="1548" y="12"/>
                  </a:lnTo>
                  <a:lnTo>
                    <a:pt x="1554" y="17"/>
                  </a:lnTo>
                  <a:lnTo>
                    <a:pt x="1554" y="12"/>
                  </a:lnTo>
                  <a:lnTo>
                    <a:pt x="1559" y="12"/>
                  </a:lnTo>
                  <a:lnTo>
                    <a:pt x="1565" y="12"/>
                  </a:lnTo>
                  <a:lnTo>
                    <a:pt x="1571" y="12"/>
                  </a:lnTo>
                  <a:lnTo>
                    <a:pt x="1577" y="12"/>
                  </a:lnTo>
                  <a:lnTo>
                    <a:pt x="1583" y="12"/>
                  </a:lnTo>
                  <a:lnTo>
                    <a:pt x="1589" y="12"/>
                  </a:lnTo>
                  <a:lnTo>
                    <a:pt x="1595" y="12"/>
                  </a:lnTo>
                  <a:lnTo>
                    <a:pt x="1595" y="6"/>
                  </a:lnTo>
                  <a:lnTo>
                    <a:pt x="1600" y="12"/>
                  </a:lnTo>
                  <a:lnTo>
                    <a:pt x="1606" y="12"/>
                  </a:lnTo>
                  <a:lnTo>
                    <a:pt x="1612" y="12"/>
                  </a:lnTo>
                  <a:lnTo>
                    <a:pt x="1618" y="12"/>
                  </a:lnTo>
                  <a:lnTo>
                    <a:pt x="1624" y="12"/>
                  </a:lnTo>
                  <a:lnTo>
                    <a:pt x="1624" y="6"/>
                  </a:lnTo>
                  <a:lnTo>
                    <a:pt x="1630" y="6"/>
                  </a:lnTo>
                  <a:lnTo>
                    <a:pt x="1630" y="12"/>
                  </a:lnTo>
                  <a:lnTo>
                    <a:pt x="1636" y="12"/>
                  </a:lnTo>
                  <a:lnTo>
                    <a:pt x="1636" y="6"/>
                  </a:lnTo>
                  <a:lnTo>
                    <a:pt x="1636" y="12"/>
                  </a:lnTo>
                  <a:lnTo>
                    <a:pt x="1636" y="6"/>
                  </a:lnTo>
                  <a:lnTo>
                    <a:pt x="1642" y="6"/>
                  </a:lnTo>
                  <a:lnTo>
                    <a:pt x="1642" y="12"/>
                  </a:lnTo>
                  <a:lnTo>
                    <a:pt x="1647" y="12"/>
                  </a:lnTo>
                  <a:lnTo>
                    <a:pt x="1653" y="12"/>
                  </a:lnTo>
                  <a:lnTo>
                    <a:pt x="1653" y="6"/>
                  </a:lnTo>
                  <a:lnTo>
                    <a:pt x="1653" y="12"/>
                  </a:lnTo>
                  <a:lnTo>
                    <a:pt x="1659" y="12"/>
                  </a:lnTo>
                  <a:lnTo>
                    <a:pt x="1665" y="12"/>
                  </a:lnTo>
                  <a:lnTo>
                    <a:pt x="1671" y="12"/>
                  </a:lnTo>
                  <a:lnTo>
                    <a:pt x="1677" y="12"/>
                  </a:lnTo>
                  <a:lnTo>
                    <a:pt x="1683" y="12"/>
                  </a:lnTo>
                  <a:lnTo>
                    <a:pt x="1688" y="12"/>
                  </a:lnTo>
                  <a:lnTo>
                    <a:pt x="1694" y="12"/>
                  </a:lnTo>
                  <a:lnTo>
                    <a:pt x="1700" y="12"/>
                  </a:lnTo>
                  <a:lnTo>
                    <a:pt x="1706" y="12"/>
                  </a:lnTo>
                  <a:lnTo>
                    <a:pt x="1712" y="12"/>
                  </a:lnTo>
                  <a:lnTo>
                    <a:pt x="1718" y="6"/>
                  </a:lnTo>
                  <a:lnTo>
                    <a:pt x="1718" y="12"/>
                  </a:lnTo>
                  <a:lnTo>
                    <a:pt x="1718" y="6"/>
                  </a:lnTo>
                  <a:lnTo>
                    <a:pt x="1724" y="6"/>
                  </a:lnTo>
                  <a:lnTo>
                    <a:pt x="1724" y="12"/>
                  </a:lnTo>
                  <a:lnTo>
                    <a:pt x="1729" y="12"/>
                  </a:lnTo>
                  <a:lnTo>
                    <a:pt x="1735" y="12"/>
                  </a:lnTo>
                  <a:lnTo>
                    <a:pt x="1735" y="6"/>
                  </a:lnTo>
                  <a:lnTo>
                    <a:pt x="1741" y="6"/>
                  </a:lnTo>
                  <a:lnTo>
                    <a:pt x="1747" y="12"/>
                  </a:lnTo>
                  <a:lnTo>
                    <a:pt x="1753" y="12"/>
                  </a:lnTo>
                  <a:lnTo>
                    <a:pt x="1759" y="12"/>
                  </a:lnTo>
                  <a:lnTo>
                    <a:pt x="1759" y="6"/>
                  </a:lnTo>
                  <a:lnTo>
                    <a:pt x="1765" y="6"/>
                  </a:lnTo>
                  <a:lnTo>
                    <a:pt x="1765" y="12"/>
                  </a:lnTo>
                  <a:lnTo>
                    <a:pt x="1771" y="12"/>
                  </a:lnTo>
                  <a:lnTo>
                    <a:pt x="1771" y="6"/>
                  </a:lnTo>
                  <a:lnTo>
                    <a:pt x="1776" y="6"/>
                  </a:lnTo>
                  <a:lnTo>
                    <a:pt x="1776" y="12"/>
                  </a:lnTo>
                  <a:lnTo>
                    <a:pt x="1776" y="6"/>
                  </a:lnTo>
                  <a:lnTo>
                    <a:pt x="1782" y="6"/>
                  </a:lnTo>
                  <a:lnTo>
                    <a:pt x="1782" y="12"/>
                  </a:lnTo>
                  <a:lnTo>
                    <a:pt x="1788" y="12"/>
                  </a:lnTo>
                  <a:lnTo>
                    <a:pt x="1788" y="6"/>
                  </a:lnTo>
                  <a:lnTo>
                    <a:pt x="1794" y="6"/>
                  </a:lnTo>
                  <a:lnTo>
                    <a:pt x="1794" y="12"/>
                  </a:lnTo>
                  <a:lnTo>
                    <a:pt x="1800" y="12"/>
                  </a:lnTo>
                  <a:lnTo>
                    <a:pt x="1800" y="6"/>
                  </a:lnTo>
                  <a:lnTo>
                    <a:pt x="1806" y="6"/>
                  </a:lnTo>
                  <a:lnTo>
                    <a:pt x="1806" y="12"/>
                  </a:lnTo>
                  <a:lnTo>
                    <a:pt x="1806" y="6"/>
                  </a:lnTo>
                  <a:lnTo>
                    <a:pt x="1812" y="6"/>
                  </a:lnTo>
                  <a:lnTo>
                    <a:pt x="1817" y="6"/>
                  </a:lnTo>
                  <a:lnTo>
                    <a:pt x="1823" y="6"/>
                  </a:lnTo>
                  <a:lnTo>
                    <a:pt x="1829" y="6"/>
                  </a:lnTo>
                  <a:lnTo>
                    <a:pt x="1835" y="6"/>
                  </a:lnTo>
                  <a:lnTo>
                    <a:pt x="1841" y="6"/>
                  </a:lnTo>
                  <a:lnTo>
                    <a:pt x="1847" y="6"/>
                  </a:lnTo>
                  <a:lnTo>
                    <a:pt x="1853" y="6"/>
                  </a:lnTo>
                  <a:lnTo>
                    <a:pt x="1858" y="6"/>
                  </a:lnTo>
                  <a:lnTo>
                    <a:pt x="1858" y="12"/>
                  </a:lnTo>
                  <a:lnTo>
                    <a:pt x="1858" y="6"/>
                  </a:lnTo>
                  <a:lnTo>
                    <a:pt x="1864" y="6"/>
                  </a:lnTo>
                  <a:lnTo>
                    <a:pt x="1870" y="6"/>
                  </a:lnTo>
                  <a:lnTo>
                    <a:pt x="1876" y="6"/>
                  </a:lnTo>
                  <a:lnTo>
                    <a:pt x="1882" y="6"/>
                  </a:lnTo>
                  <a:lnTo>
                    <a:pt x="1882" y="0"/>
                  </a:lnTo>
                  <a:lnTo>
                    <a:pt x="1882" y="6"/>
                  </a:lnTo>
                  <a:lnTo>
                    <a:pt x="1888" y="6"/>
                  </a:lnTo>
                  <a:lnTo>
                    <a:pt x="1894" y="6"/>
                  </a:lnTo>
                  <a:lnTo>
                    <a:pt x="1900" y="6"/>
                  </a:lnTo>
                  <a:lnTo>
                    <a:pt x="1905" y="6"/>
                  </a:lnTo>
                  <a:lnTo>
                    <a:pt x="1911" y="6"/>
                  </a:lnTo>
                  <a:lnTo>
                    <a:pt x="1917" y="6"/>
                  </a:lnTo>
                  <a:lnTo>
                    <a:pt x="1923" y="6"/>
                  </a:lnTo>
                  <a:lnTo>
                    <a:pt x="1929" y="6"/>
                  </a:lnTo>
                  <a:lnTo>
                    <a:pt x="1929" y="12"/>
                  </a:lnTo>
                  <a:lnTo>
                    <a:pt x="1929" y="6"/>
                  </a:lnTo>
                  <a:lnTo>
                    <a:pt x="1935" y="6"/>
                  </a:lnTo>
                  <a:lnTo>
                    <a:pt x="1935" y="12"/>
                  </a:lnTo>
                  <a:lnTo>
                    <a:pt x="1935" y="6"/>
                  </a:lnTo>
                  <a:lnTo>
                    <a:pt x="1941" y="6"/>
                  </a:lnTo>
                  <a:lnTo>
                    <a:pt x="1946" y="6"/>
                  </a:lnTo>
                  <a:lnTo>
                    <a:pt x="1952" y="6"/>
                  </a:lnTo>
                  <a:lnTo>
                    <a:pt x="1958" y="6"/>
                  </a:lnTo>
                  <a:lnTo>
                    <a:pt x="1964" y="6"/>
                  </a:lnTo>
                  <a:lnTo>
                    <a:pt x="1970" y="6"/>
                  </a:lnTo>
                  <a:lnTo>
                    <a:pt x="1970" y="12"/>
                  </a:lnTo>
                  <a:lnTo>
                    <a:pt x="1970" y="6"/>
                  </a:lnTo>
                  <a:lnTo>
                    <a:pt x="1970" y="12"/>
                  </a:lnTo>
                  <a:lnTo>
                    <a:pt x="1976" y="12"/>
                  </a:lnTo>
                  <a:lnTo>
                    <a:pt x="1982" y="12"/>
                  </a:lnTo>
                  <a:lnTo>
                    <a:pt x="1982" y="6"/>
                  </a:lnTo>
                  <a:lnTo>
                    <a:pt x="1987" y="6"/>
                  </a:lnTo>
                  <a:lnTo>
                    <a:pt x="1993" y="6"/>
                  </a:lnTo>
                  <a:lnTo>
                    <a:pt x="1999" y="6"/>
                  </a:lnTo>
                  <a:lnTo>
                    <a:pt x="1999" y="12"/>
                  </a:lnTo>
                  <a:lnTo>
                    <a:pt x="2005" y="12"/>
                  </a:lnTo>
                  <a:lnTo>
                    <a:pt x="2011" y="12"/>
                  </a:lnTo>
                  <a:lnTo>
                    <a:pt x="2011" y="6"/>
                  </a:lnTo>
                  <a:lnTo>
                    <a:pt x="2017" y="6"/>
                  </a:lnTo>
                  <a:lnTo>
                    <a:pt x="2023" y="6"/>
                  </a:lnTo>
                  <a:lnTo>
                    <a:pt x="2029" y="6"/>
                  </a:lnTo>
                  <a:lnTo>
                    <a:pt x="2034" y="6"/>
                  </a:lnTo>
                  <a:lnTo>
                    <a:pt x="2040" y="6"/>
                  </a:lnTo>
                  <a:lnTo>
                    <a:pt x="2040" y="12"/>
                  </a:lnTo>
                  <a:lnTo>
                    <a:pt x="2046" y="12"/>
                  </a:lnTo>
                  <a:lnTo>
                    <a:pt x="2046" y="6"/>
                  </a:lnTo>
                  <a:lnTo>
                    <a:pt x="2052" y="6"/>
                  </a:lnTo>
                  <a:lnTo>
                    <a:pt x="2052" y="12"/>
                  </a:lnTo>
                  <a:lnTo>
                    <a:pt x="2052" y="6"/>
                  </a:lnTo>
                  <a:lnTo>
                    <a:pt x="2058" y="6"/>
                  </a:lnTo>
                  <a:lnTo>
                    <a:pt x="2064" y="6"/>
                  </a:lnTo>
                  <a:lnTo>
                    <a:pt x="2070" y="6"/>
                  </a:lnTo>
                  <a:lnTo>
                    <a:pt x="2075" y="6"/>
                  </a:lnTo>
                  <a:lnTo>
                    <a:pt x="2075" y="12"/>
                  </a:lnTo>
                  <a:lnTo>
                    <a:pt x="2081" y="12"/>
                  </a:lnTo>
                  <a:lnTo>
                    <a:pt x="2081" y="6"/>
                  </a:lnTo>
                  <a:lnTo>
                    <a:pt x="2087" y="6"/>
                  </a:lnTo>
                  <a:lnTo>
                    <a:pt x="2087" y="0"/>
                  </a:lnTo>
                  <a:lnTo>
                    <a:pt x="2087" y="6"/>
                  </a:lnTo>
                  <a:lnTo>
                    <a:pt x="2093" y="6"/>
                  </a:lnTo>
                  <a:lnTo>
                    <a:pt x="2099" y="6"/>
                  </a:lnTo>
                  <a:lnTo>
                    <a:pt x="2105" y="6"/>
                  </a:lnTo>
                  <a:lnTo>
                    <a:pt x="2105" y="12"/>
                  </a:lnTo>
                  <a:lnTo>
                    <a:pt x="2105" y="6"/>
                  </a:lnTo>
                  <a:lnTo>
                    <a:pt x="2111" y="6"/>
                  </a:lnTo>
                  <a:lnTo>
                    <a:pt x="2116" y="6"/>
                  </a:lnTo>
                  <a:lnTo>
                    <a:pt x="2122" y="6"/>
                  </a:lnTo>
                  <a:lnTo>
                    <a:pt x="2122" y="0"/>
                  </a:lnTo>
                  <a:lnTo>
                    <a:pt x="2128" y="0"/>
                  </a:lnTo>
                  <a:lnTo>
                    <a:pt x="2128" y="6"/>
                  </a:lnTo>
                  <a:lnTo>
                    <a:pt x="2134" y="6"/>
                  </a:lnTo>
                  <a:lnTo>
                    <a:pt x="2134" y="0"/>
                  </a:lnTo>
                  <a:lnTo>
                    <a:pt x="2134" y="6"/>
                  </a:lnTo>
                  <a:lnTo>
                    <a:pt x="2140" y="6"/>
                  </a:lnTo>
                  <a:lnTo>
                    <a:pt x="2140" y="0"/>
                  </a:lnTo>
                  <a:lnTo>
                    <a:pt x="2146" y="0"/>
                  </a:lnTo>
                  <a:lnTo>
                    <a:pt x="2146" y="6"/>
                  </a:lnTo>
                  <a:lnTo>
                    <a:pt x="2152" y="6"/>
                  </a:lnTo>
                  <a:lnTo>
                    <a:pt x="2158" y="6"/>
                  </a:lnTo>
                  <a:lnTo>
                    <a:pt x="2158" y="0"/>
                  </a:lnTo>
                  <a:lnTo>
                    <a:pt x="2158" y="6"/>
                  </a:lnTo>
                  <a:lnTo>
                    <a:pt x="2158" y="0"/>
                  </a:lnTo>
                  <a:lnTo>
                    <a:pt x="2158" y="6"/>
                  </a:lnTo>
                  <a:lnTo>
                    <a:pt x="2163" y="0"/>
                  </a:lnTo>
                  <a:lnTo>
                    <a:pt x="2169" y="0"/>
                  </a:lnTo>
                  <a:lnTo>
                    <a:pt x="2169" y="6"/>
                  </a:lnTo>
                  <a:lnTo>
                    <a:pt x="2175" y="6"/>
                  </a:lnTo>
                  <a:lnTo>
                    <a:pt x="2175" y="0"/>
                  </a:lnTo>
                  <a:lnTo>
                    <a:pt x="2181" y="0"/>
                  </a:lnTo>
                  <a:lnTo>
                    <a:pt x="2181" y="6"/>
                  </a:lnTo>
                  <a:lnTo>
                    <a:pt x="2187" y="6"/>
                  </a:lnTo>
                  <a:lnTo>
                    <a:pt x="2187" y="0"/>
                  </a:lnTo>
                  <a:lnTo>
                    <a:pt x="2187" y="6"/>
                  </a:lnTo>
                  <a:lnTo>
                    <a:pt x="2193" y="6"/>
                  </a:lnTo>
                  <a:lnTo>
                    <a:pt x="2199" y="6"/>
                  </a:lnTo>
                  <a:lnTo>
                    <a:pt x="2204" y="0"/>
                  </a:lnTo>
                  <a:lnTo>
                    <a:pt x="2204" y="6"/>
                  </a:lnTo>
                  <a:lnTo>
                    <a:pt x="2210" y="6"/>
                  </a:lnTo>
                  <a:lnTo>
                    <a:pt x="2216" y="6"/>
                  </a:lnTo>
                  <a:lnTo>
                    <a:pt x="2222" y="6"/>
                  </a:lnTo>
                  <a:lnTo>
                    <a:pt x="2228" y="6"/>
                  </a:lnTo>
                  <a:lnTo>
                    <a:pt x="2228" y="0"/>
                  </a:lnTo>
                  <a:lnTo>
                    <a:pt x="2228" y="6"/>
                  </a:lnTo>
                  <a:lnTo>
                    <a:pt x="2234" y="6"/>
                  </a:lnTo>
                  <a:lnTo>
                    <a:pt x="2240" y="6"/>
                  </a:lnTo>
                  <a:lnTo>
                    <a:pt x="2245" y="6"/>
                  </a:lnTo>
                  <a:lnTo>
                    <a:pt x="2245" y="12"/>
                  </a:lnTo>
                  <a:lnTo>
                    <a:pt x="2251" y="12"/>
                  </a:lnTo>
                  <a:lnTo>
                    <a:pt x="2251" y="6"/>
                  </a:lnTo>
                  <a:lnTo>
                    <a:pt x="2251" y="12"/>
                  </a:lnTo>
                  <a:lnTo>
                    <a:pt x="2251" y="6"/>
                  </a:lnTo>
                  <a:lnTo>
                    <a:pt x="2257" y="6"/>
                  </a:lnTo>
                  <a:lnTo>
                    <a:pt x="2263" y="6"/>
                  </a:lnTo>
                  <a:lnTo>
                    <a:pt x="2269" y="6"/>
                  </a:lnTo>
                  <a:lnTo>
                    <a:pt x="2269" y="12"/>
                  </a:lnTo>
                  <a:lnTo>
                    <a:pt x="2269" y="6"/>
                  </a:lnTo>
                  <a:lnTo>
                    <a:pt x="2275" y="6"/>
                  </a:lnTo>
                  <a:lnTo>
                    <a:pt x="2275" y="12"/>
                  </a:lnTo>
                  <a:lnTo>
                    <a:pt x="2275" y="6"/>
                  </a:lnTo>
                  <a:lnTo>
                    <a:pt x="2281" y="6"/>
                  </a:lnTo>
                  <a:lnTo>
                    <a:pt x="2287" y="6"/>
                  </a:lnTo>
                  <a:lnTo>
                    <a:pt x="2287" y="12"/>
                  </a:lnTo>
                  <a:lnTo>
                    <a:pt x="2292" y="12"/>
                  </a:lnTo>
                  <a:lnTo>
                    <a:pt x="2292" y="6"/>
                  </a:lnTo>
                  <a:lnTo>
                    <a:pt x="2298" y="6"/>
                  </a:lnTo>
                  <a:lnTo>
                    <a:pt x="2304" y="6"/>
                  </a:lnTo>
                  <a:lnTo>
                    <a:pt x="2310" y="6"/>
                  </a:lnTo>
                  <a:lnTo>
                    <a:pt x="2316" y="6"/>
                  </a:lnTo>
                  <a:lnTo>
                    <a:pt x="2322" y="6"/>
                  </a:lnTo>
                  <a:lnTo>
                    <a:pt x="2322" y="0"/>
                  </a:lnTo>
                  <a:lnTo>
                    <a:pt x="2328" y="0"/>
                  </a:lnTo>
                  <a:lnTo>
                    <a:pt x="2328" y="6"/>
                  </a:lnTo>
                  <a:lnTo>
                    <a:pt x="2333" y="6"/>
                  </a:lnTo>
                  <a:lnTo>
                    <a:pt x="2339" y="6"/>
                  </a:lnTo>
                  <a:lnTo>
                    <a:pt x="2345" y="6"/>
                  </a:lnTo>
                  <a:lnTo>
                    <a:pt x="2351" y="6"/>
                  </a:lnTo>
                  <a:lnTo>
                    <a:pt x="2357" y="6"/>
                  </a:lnTo>
                  <a:lnTo>
                    <a:pt x="2357" y="12"/>
                  </a:lnTo>
                  <a:lnTo>
                    <a:pt x="2363" y="6"/>
                  </a:lnTo>
                  <a:lnTo>
                    <a:pt x="2363" y="12"/>
                  </a:lnTo>
                  <a:lnTo>
                    <a:pt x="2363" y="6"/>
                  </a:lnTo>
                </a:path>
              </a:pathLst>
            </a:custGeom>
            <a:noFill/>
            <a:ln w="460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83"/>
            <p:cNvSpPr>
              <a:spLocks/>
            </p:cNvSpPr>
            <p:nvPr/>
          </p:nvSpPr>
          <p:spPr bwMode="auto">
            <a:xfrm>
              <a:off x="2422" y="2067"/>
              <a:ext cx="1970" cy="669"/>
            </a:xfrm>
            <a:custGeom>
              <a:avLst/>
              <a:gdLst>
                <a:gd name="T0" fmla="*/ 29 w 1970"/>
                <a:gd name="T1" fmla="*/ 505 h 669"/>
                <a:gd name="T2" fmla="*/ 70 w 1970"/>
                <a:gd name="T3" fmla="*/ 516 h 669"/>
                <a:gd name="T4" fmla="*/ 105 w 1970"/>
                <a:gd name="T5" fmla="*/ 511 h 669"/>
                <a:gd name="T6" fmla="*/ 140 w 1970"/>
                <a:gd name="T7" fmla="*/ 511 h 669"/>
                <a:gd name="T8" fmla="*/ 176 w 1970"/>
                <a:gd name="T9" fmla="*/ 516 h 669"/>
                <a:gd name="T10" fmla="*/ 199 w 1970"/>
                <a:gd name="T11" fmla="*/ 516 h 669"/>
                <a:gd name="T12" fmla="*/ 240 w 1970"/>
                <a:gd name="T13" fmla="*/ 516 h 669"/>
                <a:gd name="T14" fmla="*/ 287 w 1970"/>
                <a:gd name="T15" fmla="*/ 511 h 669"/>
                <a:gd name="T16" fmla="*/ 322 w 1970"/>
                <a:gd name="T17" fmla="*/ 516 h 669"/>
                <a:gd name="T18" fmla="*/ 357 w 1970"/>
                <a:gd name="T19" fmla="*/ 511 h 669"/>
                <a:gd name="T20" fmla="*/ 404 w 1970"/>
                <a:gd name="T21" fmla="*/ 516 h 669"/>
                <a:gd name="T22" fmla="*/ 463 w 1970"/>
                <a:gd name="T23" fmla="*/ 511 h 669"/>
                <a:gd name="T24" fmla="*/ 492 w 1970"/>
                <a:gd name="T25" fmla="*/ 511 h 669"/>
                <a:gd name="T26" fmla="*/ 527 w 1970"/>
                <a:gd name="T27" fmla="*/ 505 h 669"/>
                <a:gd name="T28" fmla="*/ 563 w 1970"/>
                <a:gd name="T29" fmla="*/ 511 h 669"/>
                <a:gd name="T30" fmla="*/ 604 w 1970"/>
                <a:gd name="T31" fmla="*/ 511 h 669"/>
                <a:gd name="T32" fmla="*/ 639 w 1970"/>
                <a:gd name="T33" fmla="*/ 511 h 669"/>
                <a:gd name="T34" fmla="*/ 662 w 1970"/>
                <a:gd name="T35" fmla="*/ 505 h 669"/>
                <a:gd name="T36" fmla="*/ 698 w 1970"/>
                <a:gd name="T37" fmla="*/ 511 h 669"/>
                <a:gd name="T38" fmla="*/ 744 w 1970"/>
                <a:gd name="T39" fmla="*/ 505 h 669"/>
                <a:gd name="T40" fmla="*/ 785 w 1970"/>
                <a:gd name="T41" fmla="*/ 505 h 669"/>
                <a:gd name="T42" fmla="*/ 809 w 1970"/>
                <a:gd name="T43" fmla="*/ 505 h 669"/>
                <a:gd name="T44" fmla="*/ 832 w 1970"/>
                <a:gd name="T45" fmla="*/ 499 h 669"/>
                <a:gd name="T46" fmla="*/ 885 w 1970"/>
                <a:gd name="T47" fmla="*/ 499 h 669"/>
                <a:gd name="T48" fmla="*/ 915 w 1970"/>
                <a:gd name="T49" fmla="*/ 499 h 669"/>
                <a:gd name="T50" fmla="*/ 950 w 1970"/>
                <a:gd name="T51" fmla="*/ 493 h 669"/>
                <a:gd name="T52" fmla="*/ 991 w 1970"/>
                <a:gd name="T53" fmla="*/ 493 h 669"/>
                <a:gd name="T54" fmla="*/ 1020 w 1970"/>
                <a:gd name="T55" fmla="*/ 493 h 669"/>
                <a:gd name="T56" fmla="*/ 1061 w 1970"/>
                <a:gd name="T57" fmla="*/ 481 h 669"/>
                <a:gd name="T58" fmla="*/ 1096 w 1970"/>
                <a:gd name="T59" fmla="*/ 475 h 669"/>
                <a:gd name="T60" fmla="*/ 1137 w 1970"/>
                <a:gd name="T61" fmla="*/ 464 h 669"/>
                <a:gd name="T62" fmla="*/ 1178 w 1970"/>
                <a:gd name="T63" fmla="*/ 464 h 669"/>
                <a:gd name="T64" fmla="*/ 1219 w 1970"/>
                <a:gd name="T65" fmla="*/ 452 h 669"/>
                <a:gd name="T66" fmla="*/ 1260 w 1970"/>
                <a:gd name="T67" fmla="*/ 428 h 669"/>
                <a:gd name="T68" fmla="*/ 1296 w 1970"/>
                <a:gd name="T69" fmla="*/ 411 h 669"/>
                <a:gd name="T70" fmla="*/ 1331 w 1970"/>
                <a:gd name="T71" fmla="*/ 393 h 669"/>
                <a:gd name="T72" fmla="*/ 1366 w 1970"/>
                <a:gd name="T73" fmla="*/ 387 h 669"/>
                <a:gd name="T74" fmla="*/ 1401 w 1970"/>
                <a:gd name="T75" fmla="*/ 382 h 669"/>
                <a:gd name="T76" fmla="*/ 1436 w 1970"/>
                <a:gd name="T77" fmla="*/ 376 h 669"/>
                <a:gd name="T78" fmla="*/ 1460 w 1970"/>
                <a:gd name="T79" fmla="*/ 364 h 669"/>
                <a:gd name="T80" fmla="*/ 1495 w 1970"/>
                <a:gd name="T81" fmla="*/ 358 h 669"/>
                <a:gd name="T82" fmla="*/ 1536 w 1970"/>
                <a:gd name="T83" fmla="*/ 335 h 669"/>
                <a:gd name="T84" fmla="*/ 1565 w 1970"/>
                <a:gd name="T85" fmla="*/ 311 h 669"/>
                <a:gd name="T86" fmla="*/ 1595 w 1970"/>
                <a:gd name="T87" fmla="*/ 276 h 669"/>
                <a:gd name="T88" fmla="*/ 1618 w 1970"/>
                <a:gd name="T89" fmla="*/ 247 h 669"/>
                <a:gd name="T90" fmla="*/ 1647 w 1970"/>
                <a:gd name="T91" fmla="*/ 211 h 669"/>
                <a:gd name="T92" fmla="*/ 1677 w 1970"/>
                <a:gd name="T93" fmla="*/ 170 h 669"/>
                <a:gd name="T94" fmla="*/ 1700 w 1970"/>
                <a:gd name="T95" fmla="*/ 135 h 669"/>
                <a:gd name="T96" fmla="*/ 1730 w 1970"/>
                <a:gd name="T97" fmla="*/ 94 h 669"/>
                <a:gd name="T98" fmla="*/ 1753 w 1970"/>
                <a:gd name="T99" fmla="*/ 53 h 669"/>
                <a:gd name="T100" fmla="*/ 1782 w 1970"/>
                <a:gd name="T101" fmla="*/ 18 h 669"/>
                <a:gd name="T102" fmla="*/ 1818 w 1970"/>
                <a:gd name="T103" fmla="*/ 6 h 669"/>
                <a:gd name="T104" fmla="*/ 1853 w 1970"/>
                <a:gd name="T105" fmla="*/ 41 h 669"/>
                <a:gd name="T106" fmla="*/ 1870 w 1970"/>
                <a:gd name="T107" fmla="*/ 94 h 669"/>
                <a:gd name="T108" fmla="*/ 1888 w 1970"/>
                <a:gd name="T109" fmla="*/ 141 h 669"/>
                <a:gd name="T110" fmla="*/ 1900 w 1970"/>
                <a:gd name="T111" fmla="*/ 200 h 669"/>
                <a:gd name="T112" fmla="*/ 1905 w 1970"/>
                <a:gd name="T113" fmla="*/ 258 h 669"/>
                <a:gd name="T114" fmla="*/ 1917 w 1970"/>
                <a:gd name="T115" fmla="*/ 317 h 669"/>
                <a:gd name="T116" fmla="*/ 1929 w 1970"/>
                <a:gd name="T117" fmla="*/ 376 h 669"/>
                <a:gd name="T118" fmla="*/ 1935 w 1970"/>
                <a:gd name="T119" fmla="*/ 440 h 669"/>
                <a:gd name="T120" fmla="*/ 1947 w 1970"/>
                <a:gd name="T121" fmla="*/ 505 h 669"/>
                <a:gd name="T122" fmla="*/ 1952 w 1970"/>
                <a:gd name="T123" fmla="*/ 569 h 669"/>
                <a:gd name="T124" fmla="*/ 1964 w 1970"/>
                <a:gd name="T125" fmla="*/ 62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0" h="669">
                  <a:moveTo>
                    <a:pt x="0" y="505"/>
                  </a:moveTo>
                  <a:lnTo>
                    <a:pt x="0" y="511"/>
                  </a:lnTo>
                  <a:lnTo>
                    <a:pt x="6" y="511"/>
                  </a:lnTo>
                  <a:lnTo>
                    <a:pt x="11" y="511"/>
                  </a:lnTo>
                  <a:lnTo>
                    <a:pt x="11" y="505"/>
                  </a:lnTo>
                  <a:lnTo>
                    <a:pt x="11" y="511"/>
                  </a:lnTo>
                  <a:lnTo>
                    <a:pt x="17" y="511"/>
                  </a:lnTo>
                  <a:lnTo>
                    <a:pt x="23" y="511"/>
                  </a:lnTo>
                  <a:lnTo>
                    <a:pt x="29" y="505"/>
                  </a:lnTo>
                  <a:lnTo>
                    <a:pt x="29" y="511"/>
                  </a:lnTo>
                  <a:lnTo>
                    <a:pt x="29" y="505"/>
                  </a:lnTo>
                  <a:lnTo>
                    <a:pt x="29" y="511"/>
                  </a:lnTo>
                  <a:lnTo>
                    <a:pt x="29" y="505"/>
                  </a:lnTo>
                  <a:lnTo>
                    <a:pt x="29" y="511"/>
                  </a:lnTo>
                  <a:lnTo>
                    <a:pt x="35" y="511"/>
                  </a:lnTo>
                  <a:lnTo>
                    <a:pt x="41" y="511"/>
                  </a:lnTo>
                  <a:lnTo>
                    <a:pt x="47" y="511"/>
                  </a:lnTo>
                  <a:lnTo>
                    <a:pt x="53" y="511"/>
                  </a:lnTo>
                  <a:lnTo>
                    <a:pt x="58" y="511"/>
                  </a:lnTo>
                  <a:lnTo>
                    <a:pt x="64" y="511"/>
                  </a:lnTo>
                  <a:lnTo>
                    <a:pt x="70" y="511"/>
                  </a:lnTo>
                  <a:lnTo>
                    <a:pt x="70" y="516"/>
                  </a:lnTo>
                  <a:lnTo>
                    <a:pt x="76" y="516"/>
                  </a:lnTo>
                  <a:lnTo>
                    <a:pt x="76" y="511"/>
                  </a:lnTo>
                  <a:lnTo>
                    <a:pt x="76" y="516"/>
                  </a:lnTo>
                  <a:lnTo>
                    <a:pt x="82" y="516"/>
                  </a:lnTo>
                  <a:lnTo>
                    <a:pt x="82" y="511"/>
                  </a:lnTo>
                  <a:lnTo>
                    <a:pt x="88" y="511"/>
                  </a:lnTo>
                  <a:lnTo>
                    <a:pt x="94" y="511"/>
                  </a:lnTo>
                  <a:lnTo>
                    <a:pt x="94" y="516"/>
                  </a:lnTo>
                  <a:lnTo>
                    <a:pt x="99" y="516"/>
                  </a:lnTo>
                  <a:lnTo>
                    <a:pt x="105" y="516"/>
                  </a:lnTo>
                  <a:lnTo>
                    <a:pt x="105" y="511"/>
                  </a:lnTo>
                  <a:lnTo>
                    <a:pt x="111" y="511"/>
                  </a:lnTo>
                  <a:lnTo>
                    <a:pt x="111" y="516"/>
                  </a:lnTo>
                  <a:lnTo>
                    <a:pt x="117" y="516"/>
                  </a:lnTo>
                  <a:lnTo>
                    <a:pt x="117" y="511"/>
                  </a:lnTo>
                  <a:lnTo>
                    <a:pt x="123" y="511"/>
                  </a:lnTo>
                  <a:lnTo>
                    <a:pt x="123" y="516"/>
                  </a:lnTo>
                  <a:lnTo>
                    <a:pt x="123" y="511"/>
                  </a:lnTo>
                  <a:lnTo>
                    <a:pt x="129" y="511"/>
                  </a:lnTo>
                  <a:lnTo>
                    <a:pt x="135" y="511"/>
                  </a:lnTo>
                  <a:lnTo>
                    <a:pt x="140" y="505"/>
                  </a:lnTo>
                  <a:lnTo>
                    <a:pt x="140" y="511"/>
                  </a:lnTo>
                  <a:lnTo>
                    <a:pt x="146" y="511"/>
                  </a:lnTo>
                  <a:lnTo>
                    <a:pt x="152" y="511"/>
                  </a:lnTo>
                  <a:lnTo>
                    <a:pt x="152" y="516"/>
                  </a:lnTo>
                  <a:lnTo>
                    <a:pt x="158" y="516"/>
                  </a:lnTo>
                  <a:lnTo>
                    <a:pt x="158" y="511"/>
                  </a:lnTo>
                  <a:lnTo>
                    <a:pt x="158" y="516"/>
                  </a:lnTo>
                  <a:lnTo>
                    <a:pt x="164" y="516"/>
                  </a:lnTo>
                  <a:lnTo>
                    <a:pt x="164" y="511"/>
                  </a:lnTo>
                  <a:lnTo>
                    <a:pt x="170" y="511"/>
                  </a:lnTo>
                  <a:lnTo>
                    <a:pt x="170" y="516"/>
                  </a:lnTo>
                  <a:lnTo>
                    <a:pt x="176" y="516"/>
                  </a:lnTo>
                  <a:lnTo>
                    <a:pt x="176" y="511"/>
                  </a:lnTo>
                  <a:lnTo>
                    <a:pt x="176" y="516"/>
                  </a:lnTo>
                  <a:lnTo>
                    <a:pt x="176" y="511"/>
                  </a:lnTo>
                  <a:lnTo>
                    <a:pt x="182" y="511"/>
                  </a:lnTo>
                  <a:lnTo>
                    <a:pt x="182" y="516"/>
                  </a:lnTo>
                  <a:lnTo>
                    <a:pt x="182" y="511"/>
                  </a:lnTo>
                  <a:lnTo>
                    <a:pt x="187" y="516"/>
                  </a:lnTo>
                  <a:lnTo>
                    <a:pt x="193" y="516"/>
                  </a:lnTo>
                  <a:lnTo>
                    <a:pt x="199" y="516"/>
                  </a:lnTo>
                  <a:lnTo>
                    <a:pt x="199" y="511"/>
                  </a:lnTo>
                  <a:lnTo>
                    <a:pt x="199" y="516"/>
                  </a:lnTo>
                  <a:lnTo>
                    <a:pt x="205" y="516"/>
                  </a:lnTo>
                  <a:lnTo>
                    <a:pt x="205" y="511"/>
                  </a:lnTo>
                  <a:lnTo>
                    <a:pt x="211" y="511"/>
                  </a:lnTo>
                  <a:lnTo>
                    <a:pt x="211" y="516"/>
                  </a:lnTo>
                  <a:lnTo>
                    <a:pt x="217" y="516"/>
                  </a:lnTo>
                  <a:lnTo>
                    <a:pt x="223" y="516"/>
                  </a:lnTo>
                  <a:lnTo>
                    <a:pt x="228" y="516"/>
                  </a:lnTo>
                  <a:lnTo>
                    <a:pt x="234" y="516"/>
                  </a:lnTo>
                  <a:lnTo>
                    <a:pt x="240" y="516"/>
                  </a:lnTo>
                  <a:lnTo>
                    <a:pt x="240" y="511"/>
                  </a:lnTo>
                  <a:lnTo>
                    <a:pt x="240" y="516"/>
                  </a:lnTo>
                  <a:lnTo>
                    <a:pt x="246" y="516"/>
                  </a:lnTo>
                  <a:lnTo>
                    <a:pt x="246" y="511"/>
                  </a:lnTo>
                  <a:lnTo>
                    <a:pt x="246" y="516"/>
                  </a:lnTo>
                  <a:lnTo>
                    <a:pt x="252" y="516"/>
                  </a:lnTo>
                  <a:lnTo>
                    <a:pt x="258" y="516"/>
                  </a:lnTo>
                  <a:lnTo>
                    <a:pt x="264" y="516"/>
                  </a:lnTo>
                  <a:lnTo>
                    <a:pt x="269" y="516"/>
                  </a:lnTo>
                  <a:lnTo>
                    <a:pt x="275" y="516"/>
                  </a:lnTo>
                  <a:lnTo>
                    <a:pt x="281" y="516"/>
                  </a:lnTo>
                  <a:lnTo>
                    <a:pt x="281" y="511"/>
                  </a:lnTo>
                  <a:lnTo>
                    <a:pt x="287" y="511"/>
                  </a:lnTo>
                  <a:lnTo>
                    <a:pt x="287" y="516"/>
                  </a:lnTo>
                  <a:lnTo>
                    <a:pt x="287" y="511"/>
                  </a:lnTo>
                  <a:lnTo>
                    <a:pt x="287" y="516"/>
                  </a:lnTo>
                  <a:lnTo>
                    <a:pt x="293" y="516"/>
                  </a:lnTo>
                  <a:lnTo>
                    <a:pt x="293" y="511"/>
                  </a:lnTo>
                  <a:lnTo>
                    <a:pt x="293" y="516"/>
                  </a:lnTo>
                  <a:lnTo>
                    <a:pt x="299" y="516"/>
                  </a:lnTo>
                  <a:lnTo>
                    <a:pt x="305" y="516"/>
                  </a:lnTo>
                  <a:lnTo>
                    <a:pt x="311" y="516"/>
                  </a:lnTo>
                  <a:lnTo>
                    <a:pt x="316" y="516"/>
                  </a:lnTo>
                  <a:lnTo>
                    <a:pt x="322" y="516"/>
                  </a:lnTo>
                  <a:lnTo>
                    <a:pt x="328" y="516"/>
                  </a:lnTo>
                  <a:lnTo>
                    <a:pt x="328" y="511"/>
                  </a:lnTo>
                  <a:lnTo>
                    <a:pt x="328" y="516"/>
                  </a:lnTo>
                  <a:lnTo>
                    <a:pt x="328" y="511"/>
                  </a:lnTo>
                  <a:lnTo>
                    <a:pt x="334" y="511"/>
                  </a:lnTo>
                  <a:lnTo>
                    <a:pt x="334" y="516"/>
                  </a:lnTo>
                  <a:lnTo>
                    <a:pt x="340" y="516"/>
                  </a:lnTo>
                  <a:lnTo>
                    <a:pt x="346" y="516"/>
                  </a:lnTo>
                  <a:lnTo>
                    <a:pt x="352" y="516"/>
                  </a:lnTo>
                  <a:lnTo>
                    <a:pt x="357" y="516"/>
                  </a:lnTo>
                  <a:lnTo>
                    <a:pt x="357" y="511"/>
                  </a:lnTo>
                  <a:lnTo>
                    <a:pt x="363" y="511"/>
                  </a:lnTo>
                  <a:lnTo>
                    <a:pt x="363" y="505"/>
                  </a:lnTo>
                  <a:lnTo>
                    <a:pt x="363" y="511"/>
                  </a:lnTo>
                  <a:lnTo>
                    <a:pt x="369" y="511"/>
                  </a:lnTo>
                  <a:lnTo>
                    <a:pt x="375" y="511"/>
                  </a:lnTo>
                  <a:lnTo>
                    <a:pt x="381" y="511"/>
                  </a:lnTo>
                  <a:lnTo>
                    <a:pt x="387" y="511"/>
                  </a:lnTo>
                  <a:lnTo>
                    <a:pt x="393" y="511"/>
                  </a:lnTo>
                  <a:lnTo>
                    <a:pt x="398" y="511"/>
                  </a:lnTo>
                  <a:lnTo>
                    <a:pt x="404" y="511"/>
                  </a:lnTo>
                  <a:lnTo>
                    <a:pt x="404" y="516"/>
                  </a:lnTo>
                  <a:lnTo>
                    <a:pt x="404" y="511"/>
                  </a:lnTo>
                  <a:lnTo>
                    <a:pt x="410" y="511"/>
                  </a:lnTo>
                  <a:lnTo>
                    <a:pt x="416" y="511"/>
                  </a:lnTo>
                  <a:lnTo>
                    <a:pt x="422" y="511"/>
                  </a:lnTo>
                  <a:lnTo>
                    <a:pt x="428" y="511"/>
                  </a:lnTo>
                  <a:lnTo>
                    <a:pt x="434" y="511"/>
                  </a:lnTo>
                  <a:lnTo>
                    <a:pt x="440" y="511"/>
                  </a:lnTo>
                  <a:lnTo>
                    <a:pt x="445" y="511"/>
                  </a:lnTo>
                  <a:lnTo>
                    <a:pt x="451" y="511"/>
                  </a:lnTo>
                  <a:lnTo>
                    <a:pt x="457" y="511"/>
                  </a:lnTo>
                  <a:lnTo>
                    <a:pt x="463" y="511"/>
                  </a:lnTo>
                  <a:lnTo>
                    <a:pt x="463" y="505"/>
                  </a:lnTo>
                  <a:lnTo>
                    <a:pt x="469" y="505"/>
                  </a:lnTo>
                  <a:lnTo>
                    <a:pt x="469" y="511"/>
                  </a:lnTo>
                  <a:lnTo>
                    <a:pt x="475" y="511"/>
                  </a:lnTo>
                  <a:lnTo>
                    <a:pt x="475" y="505"/>
                  </a:lnTo>
                  <a:lnTo>
                    <a:pt x="475" y="511"/>
                  </a:lnTo>
                  <a:lnTo>
                    <a:pt x="481" y="511"/>
                  </a:lnTo>
                  <a:lnTo>
                    <a:pt x="486" y="511"/>
                  </a:lnTo>
                  <a:lnTo>
                    <a:pt x="486" y="505"/>
                  </a:lnTo>
                  <a:lnTo>
                    <a:pt x="486" y="511"/>
                  </a:lnTo>
                  <a:lnTo>
                    <a:pt x="492" y="511"/>
                  </a:lnTo>
                  <a:lnTo>
                    <a:pt x="498" y="511"/>
                  </a:lnTo>
                  <a:lnTo>
                    <a:pt x="504" y="511"/>
                  </a:lnTo>
                  <a:lnTo>
                    <a:pt x="510" y="511"/>
                  </a:lnTo>
                  <a:lnTo>
                    <a:pt x="510" y="505"/>
                  </a:lnTo>
                  <a:lnTo>
                    <a:pt x="510" y="511"/>
                  </a:lnTo>
                  <a:lnTo>
                    <a:pt x="516" y="511"/>
                  </a:lnTo>
                  <a:lnTo>
                    <a:pt x="516" y="505"/>
                  </a:lnTo>
                  <a:lnTo>
                    <a:pt x="516" y="511"/>
                  </a:lnTo>
                  <a:lnTo>
                    <a:pt x="522" y="511"/>
                  </a:lnTo>
                  <a:lnTo>
                    <a:pt x="527" y="511"/>
                  </a:lnTo>
                  <a:lnTo>
                    <a:pt x="527" y="505"/>
                  </a:lnTo>
                  <a:lnTo>
                    <a:pt x="533" y="511"/>
                  </a:lnTo>
                  <a:lnTo>
                    <a:pt x="533" y="516"/>
                  </a:lnTo>
                  <a:lnTo>
                    <a:pt x="539" y="511"/>
                  </a:lnTo>
                  <a:lnTo>
                    <a:pt x="545" y="511"/>
                  </a:lnTo>
                  <a:lnTo>
                    <a:pt x="551" y="511"/>
                  </a:lnTo>
                  <a:lnTo>
                    <a:pt x="551" y="505"/>
                  </a:lnTo>
                  <a:lnTo>
                    <a:pt x="551" y="511"/>
                  </a:lnTo>
                  <a:lnTo>
                    <a:pt x="557" y="511"/>
                  </a:lnTo>
                  <a:lnTo>
                    <a:pt x="563" y="511"/>
                  </a:lnTo>
                  <a:lnTo>
                    <a:pt x="563" y="516"/>
                  </a:lnTo>
                  <a:lnTo>
                    <a:pt x="563" y="511"/>
                  </a:lnTo>
                  <a:lnTo>
                    <a:pt x="569" y="511"/>
                  </a:lnTo>
                  <a:lnTo>
                    <a:pt x="574" y="511"/>
                  </a:lnTo>
                  <a:lnTo>
                    <a:pt x="580" y="511"/>
                  </a:lnTo>
                  <a:lnTo>
                    <a:pt x="586" y="511"/>
                  </a:lnTo>
                  <a:lnTo>
                    <a:pt x="592" y="511"/>
                  </a:lnTo>
                  <a:lnTo>
                    <a:pt x="592" y="505"/>
                  </a:lnTo>
                  <a:lnTo>
                    <a:pt x="592" y="511"/>
                  </a:lnTo>
                  <a:lnTo>
                    <a:pt x="592" y="505"/>
                  </a:lnTo>
                  <a:lnTo>
                    <a:pt x="598" y="505"/>
                  </a:lnTo>
                  <a:lnTo>
                    <a:pt x="598" y="511"/>
                  </a:lnTo>
                  <a:lnTo>
                    <a:pt x="604" y="511"/>
                  </a:lnTo>
                  <a:lnTo>
                    <a:pt x="610" y="505"/>
                  </a:lnTo>
                  <a:lnTo>
                    <a:pt x="610" y="511"/>
                  </a:lnTo>
                  <a:lnTo>
                    <a:pt x="615" y="511"/>
                  </a:lnTo>
                  <a:lnTo>
                    <a:pt x="615" y="516"/>
                  </a:lnTo>
                  <a:lnTo>
                    <a:pt x="621" y="516"/>
                  </a:lnTo>
                  <a:lnTo>
                    <a:pt x="621" y="511"/>
                  </a:lnTo>
                  <a:lnTo>
                    <a:pt x="627" y="511"/>
                  </a:lnTo>
                  <a:lnTo>
                    <a:pt x="633" y="511"/>
                  </a:lnTo>
                  <a:lnTo>
                    <a:pt x="633" y="505"/>
                  </a:lnTo>
                  <a:lnTo>
                    <a:pt x="633" y="511"/>
                  </a:lnTo>
                  <a:lnTo>
                    <a:pt x="639" y="511"/>
                  </a:lnTo>
                  <a:lnTo>
                    <a:pt x="639" y="505"/>
                  </a:lnTo>
                  <a:lnTo>
                    <a:pt x="639" y="511"/>
                  </a:lnTo>
                  <a:lnTo>
                    <a:pt x="645" y="511"/>
                  </a:lnTo>
                  <a:lnTo>
                    <a:pt x="645" y="505"/>
                  </a:lnTo>
                  <a:lnTo>
                    <a:pt x="651" y="505"/>
                  </a:lnTo>
                  <a:lnTo>
                    <a:pt x="651" y="511"/>
                  </a:lnTo>
                  <a:lnTo>
                    <a:pt x="656" y="511"/>
                  </a:lnTo>
                  <a:lnTo>
                    <a:pt x="662" y="511"/>
                  </a:lnTo>
                  <a:lnTo>
                    <a:pt x="662" y="505"/>
                  </a:lnTo>
                  <a:lnTo>
                    <a:pt x="662" y="511"/>
                  </a:lnTo>
                  <a:lnTo>
                    <a:pt x="662" y="505"/>
                  </a:lnTo>
                  <a:lnTo>
                    <a:pt x="668" y="505"/>
                  </a:lnTo>
                  <a:lnTo>
                    <a:pt x="668" y="511"/>
                  </a:lnTo>
                  <a:lnTo>
                    <a:pt x="674" y="511"/>
                  </a:lnTo>
                  <a:lnTo>
                    <a:pt x="674" y="505"/>
                  </a:lnTo>
                  <a:lnTo>
                    <a:pt x="680" y="505"/>
                  </a:lnTo>
                  <a:lnTo>
                    <a:pt x="680" y="511"/>
                  </a:lnTo>
                  <a:lnTo>
                    <a:pt x="680" y="505"/>
                  </a:lnTo>
                  <a:lnTo>
                    <a:pt x="686" y="505"/>
                  </a:lnTo>
                  <a:lnTo>
                    <a:pt x="692" y="505"/>
                  </a:lnTo>
                  <a:lnTo>
                    <a:pt x="698" y="505"/>
                  </a:lnTo>
                  <a:lnTo>
                    <a:pt x="698" y="511"/>
                  </a:lnTo>
                  <a:lnTo>
                    <a:pt x="703" y="511"/>
                  </a:lnTo>
                  <a:lnTo>
                    <a:pt x="703" y="505"/>
                  </a:lnTo>
                  <a:lnTo>
                    <a:pt x="709" y="505"/>
                  </a:lnTo>
                  <a:lnTo>
                    <a:pt x="709" y="511"/>
                  </a:lnTo>
                  <a:lnTo>
                    <a:pt x="715" y="511"/>
                  </a:lnTo>
                  <a:lnTo>
                    <a:pt x="721" y="511"/>
                  </a:lnTo>
                  <a:lnTo>
                    <a:pt x="721" y="505"/>
                  </a:lnTo>
                  <a:lnTo>
                    <a:pt x="727" y="505"/>
                  </a:lnTo>
                  <a:lnTo>
                    <a:pt x="733" y="505"/>
                  </a:lnTo>
                  <a:lnTo>
                    <a:pt x="739" y="505"/>
                  </a:lnTo>
                  <a:lnTo>
                    <a:pt x="744" y="505"/>
                  </a:lnTo>
                  <a:lnTo>
                    <a:pt x="750" y="505"/>
                  </a:lnTo>
                  <a:lnTo>
                    <a:pt x="756" y="505"/>
                  </a:lnTo>
                  <a:lnTo>
                    <a:pt x="762" y="505"/>
                  </a:lnTo>
                  <a:lnTo>
                    <a:pt x="768" y="505"/>
                  </a:lnTo>
                  <a:lnTo>
                    <a:pt x="774" y="505"/>
                  </a:lnTo>
                  <a:lnTo>
                    <a:pt x="774" y="499"/>
                  </a:lnTo>
                  <a:lnTo>
                    <a:pt x="774" y="505"/>
                  </a:lnTo>
                  <a:lnTo>
                    <a:pt x="780" y="505"/>
                  </a:lnTo>
                  <a:lnTo>
                    <a:pt x="785" y="505"/>
                  </a:lnTo>
                  <a:lnTo>
                    <a:pt x="785" y="499"/>
                  </a:lnTo>
                  <a:lnTo>
                    <a:pt x="785" y="505"/>
                  </a:lnTo>
                  <a:lnTo>
                    <a:pt x="791" y="505"/>
                  </a:lnTo>
                  <a:lnTo>
                    <a:pt x="797" y="499"/>
                  </a:lnTo>
                  <a:lnTo>
                    <a:pt x="797" y="505"/>
                  </a:lnTo>
                  <a:lnTo>
                    <a:pt x="797" y="499"/>
                  </a:lnTo>
                  <a:lnTo>
                    <a:pt x="797" y="505"/>
                  </a:lnTo>
                  <a:lnTo>
                    <a:pt x="797" y="499"/>
                  </a:lnTo>
                  <a:lnTo>
                    <a:pt x="803" y="499"/>
                  </a:lnTo>
                  <a:lnTo>
                    <a:pt x="803" y="505"/>
                  </a:lnTo>
                  <a:lnTo>
                    <a:pt x="803" y="499"/>
                  </a:lnTo>
                  <a:lnTo>
                    <a:pt x="803" y="505"/>
                  </a:lnTo>
                  <a:lnTo>
                    <a:pt x="809" y="505"/>
                  </a:lnTo>
                  <a:lnTo>
                    <a:pt x="815" y="505"/>
                  </a:lnTo>
                  <a:lnTo>
                    <a:pt x="815" y="499"/>
                  </a:lnTo>
                  <a:lnTo>
                    <a:pt x="815" y="505"/>
                  </a:lnTo>
                  <a:lnTo>
                    <a:pt x="821" y="505"/>
                  </a:lnTo>
                  <a:lnTo>
                    <a:pt x="821" y="499"/>
                  </a:lnTo>
                  <a:lnTo>
                    <a:pt x="821" y="505"/>
                  </a:lnTo>
                  <a:lnTo>
                    <a:pt x="821" y="499"/>
                  </a:lnTo>
                  <a:lnTo>
                    <a:pt x="827" y="499"/>
                  </a:lnTo>
                  <a:lnTo>
                    <a:pt x="827" y="505"/>
                  </a:lnTo>
                  <a:lnTo>
                    <a:pt x="832" y="505"/>
                  </a:lnTo>
                  <a:lnTo>
                    <a:pt x="832" y="499"/>
                  </a:lnTo>
                  <a:lnTo>
                    <a:pt x="838" y="499"/>
                  </a:lnTo>
                  <a:lnTo>
                    <a:pt x="844" y="499"/>
                  </a:lnTo>
                  <a:lnTo>
                    <a:pt x="850" y="499"/>
                  </a:lnTo>
                  <a:lnTo>
                    <a:pt x="856" y="499"/>
                  </a:lnTo>
                  <a:lnTo>
                    <a:pt x="862" y="499"/>
                  </a:lnTo>
                  <a:lnTo>
                    <a:pt x="868" y="499"/>
                  </a:lnTo>
                  <a:lnTo>
                    <a:pt x="873" y="499"/>
                  </a:lnTo>
                  <a:lnTo>
                    <a:pt x="879" y="499"/>
                  </a:lnTo>
                  <a:lnTo>
                    <a:pt x="879" y="493"/>
                  </a:lnTo>
                  <a:lnTo>
                    <a:pt x="885" y="493"/>
                  </a:lnTo>
                  <a:lnTo>
                    <a:pt x="885" y="499"/>
                  </a:lnTo>
                  <a:lnTo>
                    <a:pt x="891" y="499"/>
                  </a:lnTo>
                  <a:lnTo>
                    <a:pt x="891" y="493"/>
                  </a:lnTo>
                  <a:lnTo>
                    <a:pt x="891" y="499"/>
                  </a:lnTo>
                  <a:lnTo>
                    <a:pt x="897" y="499"/>
                  </a:lnTo>
                  <a:lnTo>
                    <a:pt x="903" y="499"/>
                  </a:lnTo>
                  <a:lnTo>
                    <a:pt x="909" y="499"/>
                  </a:lnTo>
                  <a:lnTo>
                    <a:pt x="909" y="493"/>
                  </a:lnTo>
                  <a:lnTo>
                    <a:pt x="909" y="499"/>
                  </a:lnTo>
                  <a:lnTo>
                    <a:pt x="909" y="493"/>
                  </a:lnTo>
                  <a:lnTo>
                    <a:pt x="915" y="493"/>
                  </a:lnTo>
                  <a:lnTo>
                    <a:pt x="915" y="499"/>
                  </a:lnTo>
                  <a:lnTo>
                    <a:pt x="920" y="499"/>
                  </a:lnTo>
                  <a:lnTo>
                    <a:pt x="926" y="499"/>
                  </a:lnTo>
                  <a:lnTo>
                    <a:pt x="926" y="493"/>
                  </a:lnTo>
                  <a:lnTo>
                    <a:pt x="926" y="499"/>
                  </a:lnTo>
                  <a:lnTo>
                    <a:pt x="932" y="499"/>
                  </a:lnTo>
                  <a:lnTo>
                    <a:pt x="932" y="493"/>
                  </a:lnTo>
                  <a:lnTo>
                    <a:pt x="938" y="493"/>
                  </a:lnTo>
                  <a:lnTo>
                    <a:pt x="938" y="499"/>
                  </a:lnTo>
                  <a:lnTo>
                    <a:pt x="944" y="499"/>
                  </a:lnTo>
                  <a:lnTo>
                    <a:pt x="944" y="493"/>
                  </a:lnTo>
                  <a:lnTo>
                    <a:pt x="950" y="493"/>
                  </a:lnTo>
                  <a:lnTo>
                    <a:pt x="956" y="493"/>
                  </a:lnTo>
                  <a:lnTo>
                    <a:pt x="961" y="493"/>
                  </a:lnTo>
                  <a:lnTo>
                    <a:pt x="967" y="493"/>
                  </a:lnTo>
                  <a:lnTo>
                    <a:pt x="967" y="499"/>
                  </a:lnTo>
                  <a:lnTo>
                    <a:pt x="967" y="493"/>
                  </a:lnTo>
                  <a:lnTo>
                    <a:pt x="973" y="493"/>
                  </a:lnTo>
                  <a:lnTo>
                    <a:pt x="979" y="493"/>
                  </a:lnTo>
                  <a:lnTo>
                    <a:pt x="985" y="493"/>
                  </a:lnTo>
                  <a:lnTo>
                    <a:pt x="985" y="487"/>
                  </a:lnTo>
                  <a:lnTo>
                    <a:pt x="985" y="493"/>
                  </a:lnTo>
                  <a:lnTo>
                    <a:pt x="991" y="493"/>
                  </a:lnTo>
                  <a:lnTo>
                    <a:pt x="997" y="493"/>
                  </a:lnTo>
                  <a:lnTo>
                    <a:pt x="997" y="487"/>
                  </a:lnTo>
                  <a:lnTo>
                    <a:pt x="1002" y="487"/>
                  </a:lnTo>
                  <a:lnTo>
                    <a:pt x="1002" y="493"/>
                  </a:lnTo>
                  <a:lnTo>
                    <a:pt x="1008" y="493"/>
                  </a:lnTo>
                  <a:lnTo>
                    <a:pt x="1008" y="487"/>
                  </a:lnTo>
                  <a:lnTo>
                    <a:pt x="1014" y="487"/>
                  </a:lnTo>
                  <a:lnTo>
                    <a:pt x="1014" y="493"/>
                  </a:lnTo>
                  <a:lnTo>
                    <a:pt x="1020" y="493"/>
                  </a:lnTo>
                  <a:lnTo>
                    <a:pt x="1020" y="487"/>
                  </a:lnTo>
                  <a:lnTo>
                    <a:pt x="1020" y="493"/>
                  </a:lnTo>
                  <a:lnTo>
                    <a:pt x="1026" y="493"/>
                  </a:lnTo>
                  <a:lnTo>
                    <a:pt x="1026" y="487"/>
                  </a:lnTo>
                  <a:lnTo>
                    <a:pt x="1032" y="487"/>
                  </a:lnTo>
                  <a:lnTo>
                    <a:pt x="1038" y="487"/>
                  </a:lnTo>
                  <a:lnTo>
                    <a:pt x="1044" y="487"/>
                  </a:lnTo>
                  <a:lnTo>
                    <a:pt x="1049" y="487"/>
                  </a:lnTo>
                  <a:lnTo>
                    <a:pt x="1055" y="487"/>
                  </a:lnTo>
                  <a:lnTo>
                    <a:pt x="1055" y="481"/>
                  </a:lnTo>
                  <a:lnTo>
                    <a:pt x="1055" y="487"/>
                  </a:lnTo>
                  <a:lnTo>
                    <a:pt x="1061" y="487"/>
                  </a:lnTo>
                  <a:lnTo>
                    <a:pt x="1061" y="481"/>
                  </a:lnTo>
                  <a:lnTo>
                    <a:pt x="1067" y="481"/>
                  </a:lnTo>
                  <a:lnTo>
                    <a:pt x="1073" y="481"/>
                  </a:lnTo>
                  <a:lnTo>
                    <a:pt x="1079" y="481"/>
                  </a:lnTo>
                  <a:lnTo>
                    <a:pt x="1079" y="475"/>
                  </a:lnTo>
                  <a:lnTo>
                    <a:pt x="1085" y="475"/>
                  </a:lnTo>
                  <a:lnTo>
                    <a:pt x="1085" y="481"/>
                  </a:lnTo>
                  <a:lnTo>
                    <a:pt x="1085" y="475"/>
                  </a:lnTo>
                  <a:lnTo>
                    <a:pt x="1090" y="475"/>
                  </a:lnTo>
                  <a:lnTo>
                    <a:pt x="1090" y="481"/>
                  </a:lnTo>
                  <a:lnTo>
                    <a:pt x="1090" y="475"/>
                  </a:lnTo>
                  <a:lnTo>
                    <a:pt x="1096" y="475"/>
                  </a:lnTo>
                  <a:lnTo>
                    <a:pt x="1102" y="475"/>
                  </a:lnTo>
                  <a:lnTo>
                    <a:pt x="1108" y="475"/>
                  </a:lnTo>
                  <a:lnTo>
                    <a:pt x="1114" y="475"/>
                  </a:lnTo>
                  <a:lnTo>
                    <a:pt x="1114" y="470"/>
                  </a:lnTo>
                  <a:lnTo>
                    <a:pt x="1120" y="470"/>
                  </a:lnTo>
                  <a:lnTo>
                    <a:pt x="1126" y="470"/>
                  </a:lnTo>
                  <a:lnTo>
                    <a:pt x="1126" y="475"/>
                  </a:lnTo>
                  <a:lnTo>
                    <a:pt x="1126" y="470"/>
                  </a:lnTo>
                  <a:lnTo>
                    <a:pt x="1131" y="470"/>
                  </a:lnTo>
                  <a:lnTo>
                    <a:pt x="1131" y="464"/>
                  </a:lnTo>
                  <a:lnTo>
                    <a:pt x="1137" y="464"/>
                  </a:lnTo>
                  <a:lnTo>
                    <a:pt x="1137" y="470"/>
                  </a:lnTo>
                  <a:lnTo>
                    <a:pt x="1143" y="475"/>
                  </a:lnTo>
                  <a:lnTo>
                    <a:pt x="1143" y="470"/>
                  </a:lnTo>
                  <a:lnTo>
                    <a:pt x="1143" y="464"/>
                  </a:lnTo>
                  <a:lnTo>
                    <a:pt x="1149" y="464"/>
                  </a:lnTo>
                  <a:lnTo>
                    <a:pt x="1155" y="464"/>
                  </a:lnTo>
                  <a:lnTo>
                    <a:pt x="1161" y="464"/>
                  </a:lnTo>
                  <a:lnTo>
                    <a:pt x="1167" y="464"/>
                  </a:lnTo>
                  <a:lnTo>
                    <a:pt x="1173" y="464"/>
                  </a:lnTo>
                  <a:lnTo>
                    <a:pt x="1173" y="458"/>
                  </a:lnTo>
                  <a:lnTo>
                    <a:pt x="1178" y="464"/>
                  </a:lnTo>
                  <a:lnTo>
                    <a:pt x="1178" y="458"/>
                  </a:lnTo>
                  <a:lnTo>
                    <a:pt x="1184" y="458"/>
                  </a:lnTo>
                  <a:lnTo>
                    <a:pt x="1190" y="458"/>
                  </a:lnTo>
                  <a:lnTo>
                    <a:pt x="1190" y="452"/>
                  </a:lnTo>
                  <a:lnTo>
                    <a:pt x="1196" y="452"/>
                  </a:lnTo>
                  <a:lnTo>
                    <a:pt x="1202" y="452"/>
                  </a:lnTo>
                  <a:lnTo>
                    <a:pt x="1208" y="452"/>
                  </a:lnTo>
                  <a:lnTo>
                    <a:pt x="1208" y="446"/>
                  </a:lnTo>
                  <a:lnTo>
                    <a:pt x="1214" y="446"/>
                  </a:lnTo>
                  <a:lnTo>
                    <a:pt x="1219" y="446"/>
                  </a:lnTo>
                  <a:lnTo>
                    <a:pt x="1219" y="452"/>
                  </a:lnTo>
                  <a:lnTo>
                    <a:pt x="1219" y="446"/>
                  </a:lnTo>
                  <a:lnTo>
                    <a:pt x="1225" y="446"/>
                  </a:lnTo>
                  <a:lnTo>
                    <a:pt x="1231" y="446"/>
                  </a:lnTo>
                  <a:lnTo>
                    <a:pt x="1231" y="440"/>
                  </a:lnTo>
                  <a:lnTo>
                    <a:pt x="1237" y="440"/>
                  </a:lnTo>
                  <a:lnTo>
                    <a:pt x="1243" y="440"/>
                  </a:lnTo>
                  <a:lnTo>
                    <a:pt x="1243" y="434"/>
                  </a:lnTo>
                  <a:lnTo>
                    <a:pt x="1249" y="434"/>
                  </a:lnTo>
                  <a:lnTo>
                    <a:pt x="1255" y="434"/>
                  </a:lnTo>
                  <a:lnTo>
                    <a:pt x="1255" y="428"/>
                  </a:lnTo>
                  <a:lnTo>
                    <a:pt x="1260" y="428"/>
                  </a:lnTo>
                  <a:lnTo>
                    <a:pt x="1266" y="428"/>
                  </a:lnTo>
                  <a:lnTo>
                    <a:pt x="1266" y="423"/>
                  </a:lnTo>
                  <a:lnTo>
                    <a:pt x="1272" y="423"/>
                  </a:lnTo>
                  <a:lnTo>
                    <a:pt x="1278" y="423"/>
                  </a:lnTo>
                  <a:lnTo>
                    <a:pt x="1278" y="417"/>
                  </a:lnTo>
                  <a:lnTo>
                    <a:pt x="1284" y="417"/>
                  </a:lnTo>
                  <a:lnTo>
                    <a:pt x="1284" y="423"/>
                  </a:lnTo>
                  <a:lnTo>
                    <a:pt x="1284" y="417"/>
                  </a:lnTo>
                  <a:lnTo>
                    <a:pt x="1290" y="417"/>
                  </a:lnTo>
                  <a:lnTo>
                    <a:pt x="1290" y="411"/>
                  </a:lnTo>
                  <a:lnTo>
                    <a:pt x="1296" y="411"/>
                  </a:lnTo>
                  <a:lnTo>
                    <a:pt x="1296" y="417"/>
                  </a:lnTo>
                  <a:lnTo>
                    <a:pt x="1302" y="417"/>
                  </a:lnTo>
                  <a:lnTo>
                    <a:pt x="1302" y="411"/>
                  </a:lnTo>
                  <a:lnTo>
                    <a:pt x="1307" y="411"/>
                  </a:lnTo>
                  <a:lnTo>
                    <a:pt x="1307" y="405"/>
                  </a:lnTo>
                  <a:lnTo>
                    <a:pt x="1313" y="405"/>
                  </a:lnTo>
                  <a:lnTo>
                    <a:pt x="1319" y="405"/>
                  </a:lnTo>
                  <a:lnTo>
                    <a:pt x="1319" y="399"/>
                  </a:lnTo>
                  <a:lnTo>
                    <a:pt x="1325" y="399"/>
                  </a:lnTo>
                  <a:lnTo>
                    <a:pt x="1331" y="399"/>
                  </a:lnTo>
                  <a:lnTo>
                    <a:pt x="1331" y="393"/>
                  </a:lnTo>
                  <a:lnTo>
                    <a:pt x="1337" y="393"/>
                  </a:lnTo>
                  <a:lnTo>
                    <a:pt x="1343" y="393"/>
                  </a:lnTo>
                  <a:lnTo>
                    <a:pt x="1348" y="393"/>
                  </a:lnTo>
                  <a:lnTo>
                    <a:pt x="1348" y="387"/>
                  </a:lnTo>
                  <a:lnTo>
                    <a:pt x="1348" y="393"/>
                  </a:lnTo>
                  <a:lnTo>
                    <a:pt x="1354" y="393"/>
                  </a:lnTo>
                  <a:lnTo>
                    <a:pt x="1354" y="387"/>
                  </a:lnTo>
                  <a:lnTo>
                    <a:pt x="1354" y="393"/>
                  </a:lnTo>
                  <a:lnTo>
                    <a:pt x="1360" y="393"/>
                  </a:lnTo>
                  <a:lnTo>
                    <a:pt x="1360" y="387"/>
                  </a:lnTo>
                  <a:lnTo>
                    <a:pt x="1366" y="387"/>
                  </a:lnTo>
                  <a:lnTo>
                    <a:pt x="1366" y="382"/>
                  </a:lnTo>
                  <a:lnTo>
                    <a:pt x="1372" y="382"/>
                  </a:lnTo>
                  <a:lnTo>
                    <a:pt x="1372" y="387"/>
                  </a:lnTo>
                  <a:lnTo>
                    <a:pt x="1378" y="387"/>
                  </a:lnTo>
                  <a:lnTo>
                    <a:pt x="1384" y="387"/>
                  </a:lnTo>
                  <a:lnTo>
                    <a:pt x="1384" y="382"/>
                  </a:lnTo>
                  <a:lnTo>
                    <a:pt x="1389" y="382"/>
                  </a:lnTo>
                  <a:lnTo>
                    <a:pt x="1395" y="382"/>
                  </a:lnTo>
                  <a:lnTo>
                    <a:pt x="1401" y="382"/>
                  </a:lnTo>
                  <a:lnTo>
                    <a:pt x="1401" y="376"/>
                  </a:lnTo>
                  <a:lnTo>
                    <a:pt x="1401" y="382"/>
                  </a:lnTo>
                  <a:lnTo>
                    <a:pt x="1407" y="382"/>
                  </a:lnTo>
                  <a:lnTo>
                    <a:pt x="1407" y="376"/>
                  </a:lnTo>
                  <a:lnTo>
                    <a:pt x="1413" y="376"/>
                  </a:lnTo>
                  <a:lnTo>
                    <a:pt x="1419" y="376"/>
                  </a:lnTo>
                  <a:lnTo>
                    <a:pt x="1419" y="382"/>
                  </a:lnTo>
                  <a:lnTo>
                    <a:pt x="1419" y="376"/>
                  </a:lnTo>
                  <a:lnTo>
                    <a:pt x="1425" y="376"/>
                  </a:lnTo>
                  <a:lnTo>
                    <a:pt x="1425" y="370"/>
                  </a:lnTo>
                  <a:lnTo>
                    <a:pt x="1431" y="370"/>
                  </a:lnTo>
                  <a:lnTo>
                    <a:pt x="1431" y="376"/>
                  </a:lnTo>
                  <a:lnTo>
                    <a:pt x="1436" y="376"/>
                  </a:lnTo>
                  <a:lnTo>
                    <a:pt x="1436" y="370"/>
                  </a:lnTo>
                  <a:lnTo>
                    <a:pt x="1442" y="370"/>
                  </a:lnTo>
                  <a:lnTo>
                    <a:pt x="1448" y="370"/>
                  </a:lnTo>
                  <a:lnTo>
                    <a:pt x="1454" y="364"/>
                  </a:lnTo>
                  <a:lnTo>
                    <a:pt x="1454" y="370"/>
                  </a:lnTo>
                  <a:lnTo>
                    <a:pt x="1454" y="364"/>
                  </a:lnTo>
                  <a:lnTo>
                    <a:pt x="1454" y="370"/>
                  </a:lnTo>
                  <a:lnTo>
                    <a:pt x="1454" y="364"/>
                  </a:lnTo>
                  <a:lnTo>
                    <a:pt x="1460" y="364"/>
                  </a:lnTo>
                  <a:lnTo>
                    <a:pt x="1460" y="370"/>
                  </a:lnTo>
                  <a:lnTo>
                    <a:pt x="1460" y="364"/>
                  </a:lnTo>
                  <a:lnTo>
                    <a:pt x="1466" y="364"/>
                  </a:lnTo>
                  <a:lnTo>
                    <a:pt x="1472" y="364"/>
                  </a:lnTo>
                  <a:lnTo>
                    <a:pt x="1477" y="364"/>
                  </a:lnTo>
                  <a:lnTo>
                    <a:pt x="1477" y="358"/>
                  </a:lnTo>
                  <a:lnTo>
                    <a:pt x="1483" y="358"/>
                  </a:lnTo>
                  <a:lnTo>
                    <a:pt x="1483" y="364"/>
                  </a:lnTo>
                  <a:lnTo>
                    <a:pt x="1489" y="364"/>
                  </a:lnTo>
                  <a:lnTo>
                    <a:pt x="1489" y="358"/>
                  </a:lnTo>
                  <a:lnTo>
                    <a:pt x="1489" y="364"/>
                  </a:lnTo>
                  <a:lnTo>
                    <a:pt x="1489" y="358"/>
                  </a:lnTo>
                  <a:lnTo>
                    <a:pt x="1495" y="358"/>
                  </a:lnTo>
                  <a:lnTo>
                    <a:pt x="1501" y="358"/>
                  </a:lnTo>
                  <a:lnTo>
                    <a:pt x="1501" y="352"/>
                  </a:lnTo>
                  <a:lnTo>
                    <a:pt x="1507" y="352"/>
                  </a:lnTo>
                  <a:lnTo>
                    <a:pt x="1513" y="352"/>
                  </a:lnTo>
                  <a:lnTo>
                    <a:pt x="1513" y="346"/>
                  </a:lnTo>
                  <a:lnTo>
                    <a:pt x="1518" y="346"/>
                  </a:lnTo>
                  <a:lnTo>
                    <a:pt x="1518" y="340"/>
                  </a:lnTo>
                  <a:lnTo>
                    <a:pt x="1524" y="340"/>
                  </a:lnTo>
                  <a:lnTo>
                    <a:pt x="1530" y="340"/>
                  </a:lnTo>
                  <a:lnTo>
                    <a:pt x="1530" y="335"/>
                  </a:lnTo>
                  <a:lnTo>
                    <a:pt x="1536" y="335"/>
                  </a:lnTo>
                  <a:lnTo>
                    <a:pt x="1536" y="329"/>
                  </a:lnTo>
                  <a:lnTo>
                    <a:pt x="1542" y="329"/>
                  </a:lnTo>
                  <a:lnTo>
                    <a:pt x="1542" y="323"/>
                  </a:lnTo>
                  <a:lnTo>
                    <a:pt x="1548" y="323"/>
                  </a:lnTo>
                  <a:lnTo>
                    <a:pt x="1548" y="329"/>
                  </a:lnTo>
                  <a:lnTo>
                    <a:pt x="1548" y="323"/>
                  </a:lnTo>
                  <a:lnTo>
                    <a:pt x="1554" y="323"/>
                  </a:lnTo>
                  <a:lnTo>
                    <a:pt x="1554" y="317"/>
                  </a:lnTo>
                  <a:lnTo>
                    <a:pt x="1560" y="317"/>
                  </a:lnTo>
                  <a:lnTo>
                    <a:pt x="1560" y="311"/>
                  </a:lnTo>
                  <a:lnTo>
                    <a:pt x="1565" y="311"/>
                  </a:lnTo>
                  <a:lnTo>
                    <a:pt x="1565" y="305"/>
                  </a:lnTo>
                  <a:lnTo>
                    <a:pt x="1565" y="299"/>
                  </a:lnTo>
                  <a:lnTo>
                    <a:pt x="1571" y="299"/>
                  </a:lnTo>
                  <a:lnTo>
                    <a:pt x="1577" y="299"/>
                  </a:lnTo>
                  <a:lnTo>
                    <a:pt x="1577" y="294"/>
                  </a:lnTo>
                  <a:lnTo>
                    <a:pt x="1583" y="294"/>
                  </a:lnTo>
                  <a:lnTo>
                    <a:pt x="1583" y="288"/>
                  </a:lnTo>
                  <a:lnTo>
                    <a:pt x="1583" y="282"/>
                  </a:lnTo>
                  <a:lnTo>
                    <a:pt x="1589" y="282"/>
                  </a:lnTo>
                  <a:lnTo>
                    <a:pt x="1595" y="282"/>
                  </a:lnTo>
                  <a:lnTo>
                    <a:pt x="1595" y="276"/>
                  </a:lnTo>
                  <a:lnTo>
                    <a:pt x="1595" y="270"/>
                  </a:lnTo>
                  <a:lnTo>
                    <a:pt x="1601" y="270"/>
                  </a:lnTo>
                  <a:lnTo>
                    <a:pt x="1601" y="264"/>
                  </a:lnTo>
                  <a:lnTo>
                    <a:pt x="1601" y="270"/>
                  </a:lnTo>
                  <a:lnTo>
                    <a:pt x="1601" y="264"/>
                  </a:lnTo>
                  <a:lnTo>
                    <a:pt x="1606" y="264"/>
                  </a:lnTo>
                  <a:lnTo>
                    <a:pt x="1606" y="258"/>
                  </a:lnTo>
                  <a:lnTo>
                    <a:pt x="1612" y="258"/>
                  </a:lnTo>
                  <a:lnTo>
                    <a:pt x="1612" y="252"/>
                  </a:lnTo>
                  <a:lnTo>
                    <a:pt x="1618" y="252"/>
                  </a:lnTo>
                  <a:lnTo>
                    <a:pt x="1618" y="247"/>
                  </a:lnTo>
                  <a:lnTo>
                    <a:pt x="1618" y="241"/>
                  </a:lnTo>
                  <a:lnTo>
                    <a:pt x="1624" y="241"/>
                  </a:lnTo>
                  <a:lnTo>
                    <a:pt x="1624" y="235"/>
                  </a:lnTo>
                  <a:lnTo>
                    <a:pt x="1630" y="235"/>
                  </a:lnTo>
                  <a:lnTo>
                    <a:pt x="1630" y="229"/>
                  </a:lnTo>
                  <a:lnTo>
                    <a:pt x="1636" y="229"/>
                  </a:lnTo>
                  <a:lnTo>
                    <a:pt x="1636" y="223"/>
                  </a:lnTo>
                  <a:lnTo>
                    <a:pt x="1642" y="223"/>
                  </a:lnTo>
                  <a:lnTo>
                    <a:pt x="1642" y="217"/>
                  </a:lnTo>
                  <a:lnTo>
                    <a:pt x="1647" y="217"/>
                  </a:lnTo>
                  <a:lnTo>
                    <a:pt x="1647" y="211"/>
                  </a:lnTo>
                  <a:lnTo>
                    <a:pt x="1653" y="206"/>
                  </a:lnTo>
                  <a:lnTo>
                    <a:pt x="1659" y="206"/>
                  </a:lnTo>
                  <a:lnTo>
                    <a:pt x="1659" y="200"/>
                  </a:lnTo>
                  <a:lnTo>
                    <a:pt x="1659" y="194"/>
                  </a:lnTo>
                  <a:lnTo>
                    <a:pt x="1665" y="194"/>
                  </a:lnTo>
                  <a:lnTo>
                    <a:pt x="1665" y="188"/>
                  </a:lnTo>
                  <a:lnTo>
                    <a:pt x="1665" y="182"/>
                  </a:lnTo>
                  <a:lnTo>
                    <a:pt x="1671" y="182"/>
                  </a:lnTo>
                  <a:lnTo>
                    <a:pt x="1671" y="176"/>
                  </a:lnTo>
                  <a:lnTo>
                    <a:pt x="1677" y="176"/>
                  </a:lnTo>
                  <a:lnTo>
                    <a:pt x="1677" y="170"/>
                  </a:lnTo>
                  <a:lnTo>
                    <a:pt x="1677" y="164"/>
                  </a:lnTo>
                  <a:lnTo>
                    <a:pt x="1683" y="164"/>
                  </a:lnTo>
                  <a:lnTo>
                    <a:pt x="1683" y="170"/>
                  </a:lnTo>
                  <a:lnTo>
                    <a:pt x="1683" y="164"/>
                  </a:lnTo>
                  <a:lnTo>
                    <a:pt x="1683" y="159"/>
                  </a:lnTo>
                  <a:lnTo>
                    <a:pt x="1689" y="159"/>
                  </a:lnTo>
                  <a:lnTo>
                    <a:pt x="1689" y="153"/>
                  </a:lnTo>
                  <a:lnTo>
                    <a:pt x="1694" y="153"/>
                  </a:lnTo>
                  <a:lnTo>
                    <a:pt x="1694" y="147"/>
                  </a:lnTo>
                  <a:lnTo>
                    <a:pt x="1694" y="141"/>
                  </a:lnTo>
                  <a:lnTo>
                    <a:pt x="1700" y="135"/>
                  </a:lnTo>
                  <a:lnTo>
                    <a:pt x="1700" y="129"/>
                  </a:lnTo>
                  <a:lnTo>
                    <a:pt x="1706" y="129"/>
                  </a:lnTo>
                  <a:lnTo>
                    <a:pt x="1706" y="123"/>
                  </a:lnTo>
                  <a:lnTo>
                    <a:pt x="1712" y="123"/>
                  </a:lnTo>
                  <a:lnTo>
                    <a:pt x="1712" y="118"/>
                  </a:lnTo>
                  <a:lnTo>
                    <a:pt x="1718" y="118"/>
                  </a:lnTo>
                  <a:lnTo>
                    <a:pt x="1718" y="112"/>
                  </a:lnTo>
                  <a:lnTo>
                    <a:pt x="1718" y="106"/>
                  </a:lnTo>
                  <a:lnTo>
                    <a:pt x="1724" y="106"/>
                  </a:lnTo>
                  <a:lnTo>
                    <a:pt x="1724" y="100"/>
                  </a:lnTo>
                  <a:lnTo>
                    <a:pt x="1730" y="94"/>
                  </a:lnTo>
                  <a:lnTo>
                    <a:pt x="1730" y="88"/>
                  </a:lnTo>
                  <a:lnTo>
                    <a:pt x="1735" y="88"/>
                  </a:lnTo>
                  <a:lnTo>
                    <a:pt x="1735" y="82"/>
                  </a:lnTo>
                  <a:lnTo>
                    <a:pt x="1735" y="76"/>
                  </a:lnTo>
                  <a:lnTo>
                    <a:pt x="1741" y="76"/>
                  </a:lnTo>
                  <a:lnTo>
                    <a:pt x="1741" y="71"/>
                  </a:lnTo>
                  <a:lnTo>
                    <a:pt x="1741" y="65"/>
                  </a:lnTo>
                  <a:lnTo>
                    <a:pt x="1747" y="65"/>
                  </a:lnTo>
                  <a:lnTo>
                    <a:pt x="1747" y="59"/>
                  </a:lnTo>
                  <a:lnTo>
                    <a:pt x="1753" y="59"/>
                  </a:lnTo>
                  <a:lnTo>
                    <a:pt x="1753" y="53"/>
                  </a:lnTo>
                  <a:lnTo>
                    <a:pt x="1753" y="47"/>
                  </a:lnTo>
                  <a:lnTo>
                    <a:pt x="1759" y="47"/>
                  </a:lnTo>
                  <a:lnTo>
                    <a:pt x="1759" y="41"/>
                  </a:lnTo>
                  <a:lnTo>
                    <a:pt x="1759" y="35"/>
                  </a:lnTo>
                  <a:lnTo>
                    <a:pt x="1765" y="35"/>
                  </a:lnTo>
                  <a:lnTo>
                    <a:pt x="1771" y="35"/>
                  </a:lnTo>
                  <a:lnTo>
                    <a:pt x="1771" y="30"/>
                  </a:lnTo>
                  <a:lnTo>
                    <a:pt x="1771" y="24"/>
                  </a:lnTo>
                  <a:lnTo>
                    <a:pt x="1776" y="24"/>
                  </a:lnTo>
                  <a:lnTo>
                    <a:pt x="1776" y="18"/>
                  </a:lnTo>
                  <a:lnTo>
                    <a:pt x="1782" y="18"/>
                  </a:lnTo>
                  <a:lnTo>
                    <a:pt x="1782" y="12"/>
                  </a:lnTo>
                  <a:lnTo>
                    <a:pt x="1788" y="12"/>
                  </a:lnTo>
                  <a:lnTo>
                    <a:pt x="1794" y="12"/>
                  </a:lnTo>
                  <a:lnTo>
                    <a:pt x="1794" y="6"/>
                  </a:lnTo>
                  <a:lnTo>
                    <a:pt x="1800" y="6"/>
                  </a:lnTo>
                  <a:lnTo>
                    <a:pt x="1806" y="0"/>
                  </a:lnTo>
                  <a:lnTo>
                    <a:pt x="1812" y="0"/>
                  </a:lnTo>
                  <a:lnTo>
                    <a:pt x="1812" y="6"/>
                  </a:lnTo>
                  <a:lnTo>
                    <a:pt x="1812" y="0"/>
                  </a:lnTo>
                  <a:lnTo>
                    <a:pt x="1818" y="0"/>
                  </a:lnTo>
                  <a:lnTo>
                    <a:pt x="1818" y="6"/>
                  </a:lnTo>
                  <a:lnTo>
                    <a:pt x="1823" y="6"/>
                  </a:lnTo>
                  <a:lnTo>
                    <a:pt x="1829" y="6"/>
                  </a:lnTo>
                  <a:lnTo>
                    <a:pt x="1829" y="12"/>
                  </a:lnTo>
                  <a:lnTo>
                    <a:pt x="1835" y="12"/>
                  </a:lnTo>
                  <a:lnTo>
                    <a:pt x="1835" y="18"/>
                  </a:lnTo>
                  <a:lnTo>
                    <a:pt x="1841" y="24"/>
                  </a:lnTo>
                  <a:lnTo>
                    <a:pt x="1841" y="30"/>
                  </a:lnTo>
                  <a:lnTo>
                    <a:pt x="1847" y="30"/>
                  </a:lnTo>
                  <a:lnTo>
                    <a:pt x="1847" y="35"/>
                  </a:lnTo>
                  <a:lnTo>
                    <a:pt x="1853" y="35"/>
                  </a:lnTo>
                  <a:lnTo>
                    <a:pt x="1853" y="41"/>
                  </a:lnTo>
                  <a:lnTo>
                    <a:pt x="1853" y="47"/>
                  </a:lnTo>
                  <a:lnTo>
                    <a:pt x="1859" y="47"/>
                  </a:lnTo>
                  <a:lnTo>
                    <a:pt x="1859" y="53"/>
                  </a:lnTo>
                  <a:lnTo>
                    <a:pt x="1859" y="59"/>
                  </a:lnTo>
                  <a:lnTo>
                    <a:pt x="1859" y="65"/>
                  </a:lnTo>
                  <a:lnTo>
                    <a:pt x="1864" y="71"/>
                  </a:lnTo>
                  <a:lnTo>
                    <a:pt x="1864" y="76"/>
                  </a:lnTo>
                  <a:lnTo>
                    <a:pt x="1864" y="82"/>
                  </a:lnTo>
                  <a:lnTo>
                    <a:pt x="1870" y="82"/>
                  </a:lnTo>
                  <a:lnTo>
                    <a:pt x="1870" y="88"/>
                  </a:lnTo>
                  <a:lnTo>
                    <a:pt x="1870" y="94"/>
                  </a:lnTo>
                  <a:lnTo>
                    <a:pt x="1870" y="100"/>
                  </a:lnTo>
                  <a:lnTo>
                    <a:pt x="1876" y="100"/>
                  </a:lnTo>
                  <a:lnTo>
                    <a:pt x="1876" y="106"/>
                  </a:lnTo>
                  <a:lnTo>
                    <a:pt x="1876" y="112"/>
                  </a:lnTo>
                  <a:lnTo>
                    <a:pt x="1876" y="118"/>
                  </a:lnTo>
                  <a:lnTo>
                    <a:pt x="1876" y="123"/>
                  </a:lnTo>
                  <a:lnTo>
                    <a:pt x="1882" y="123"/>
                  </a:lnTo>
                  <a:lnTo>
                    <a:pt x="1882" y="129"/>
                  </a:lnTo>
                  <a:lnTo>
                    <a:pt x="1882" y="135"/>
                  </a:lnTo>
                  <a:lnTo>
                    <a:pt x="1882" y="141"/>
                  </a:lnTo>
                  <a:lnTo>
                    <a:pt x="1888" y="141"/>
                  </a:lnTo>
                  <a:lnTo>
                    <a:pt x="1888" y="147"/>
                  </a:lnTo>
                  <a:lnTo>
                    <a:pt x="1888" y="153"/>
                  </a:lnTo>
                  <a:lnTo>
                    <a:pt x="1888" y="159"/>
                  </a:lnTo>
                  <a:lnTo>
                    <a:pt x="1888" y="164"/>
                  </a:lnTo>
                  <a:lnTo>
                    <a:pt x="1894" y="170"/>
                  </a:lnTo>
                  <a:lnTo>
                    <a:pt x="1894" y="176"/>
                  </a:lnTo>
                  <a:lnTo>
                    <a:pt x="1894" y="182"/>
                  </a:lnTo>
                  <a:lnTo>
                    <a:pt x="1894" y="188"/>
                  </a:lnTo>
                  <a:lnTo>
                    <a:pt x="1894" y="194"/>
                  </a:lnTo>
                  <a:lnTo>
                    <a:pt x="1894" y="200"/>
                  </a:lnTo>
                  <a:lnTo>
                    <a:pt x="1900" y="200"/>
                  </a:lnTo>
                  <a:lnTo>
                    <a:pt x="1900" y="206"/>
                  </a:lnTo>
                  <a:lnTo>
                    <a:pt x="1900" y="211"/>
                  </a:lnTo>
                  <a:lnTo>
                    <a:pt x="1900" y="217"/>
                  </a:lnTo>
                  <a:lnTo>
                    <a:pt x="1900" y="223"/>
                  </a:lnTo>
                  <a:lnTo>
                    <a:pt x="1905" y="223"/>
                  </a:lnTo>
                  <a:lnTo>
                    <a:pt x="1905" y="229"/>
                  </a:lnTo>
                  <a:lnTo>
                    <a:pt x="1905" y="235"/>
                  </a:lnTo>
                  <a:lnTo>
                    <a:pt x="1905" y="241"/>
                  </a:lnTo>
                  <a:lnTo>
                    <a:pt x="1905" y="247"/>
                  </a:lnTo>
                  <a:lnTo>
                    <a:pt x="1905" y="252"/>
                  </a:lnTo>
                  <a:lnTo>
                    <a:pt x="1905" y="258"/>
                  </a:lnTo>
                  <a:lnTo>
                    <a:pt x="1905" y="264"/>
                  </a:lnTo>
                  <a:lnTo>
                    <a:pt x="1911" y="264"/>
                  </a:lnTo>
                  <a:lnTo>
                    <a:pt x="1911" y="270"/>
                  </a:lnTo>
                  <a:lnTo>
                    <a:pt x="1911" y="276"/>
                  </a:lnTo>
                  <a:lnTo>
                    <a:pt x="1911" y="282"/>
                  </a:lnTo>
                  <a:lnTo>
                    <a:pt x="1911" y="288"/>
                  </a:lnTo>
                  <a:lnTo>
                    <a:pt x="1911" y="294"/>
                  </a:lnTo>
                  <a:lnTo>
                    <a:pt x="1917" y="299"/>
                  </a:lnTo>
                  <a:lnTo>
                    <a:pt x="1917" y="305"/>
                  </a:lnTo>
                  <a:lnTo>
                    <a:pt x="1917" y="311"/>
                  </a:lnTo>
                  <a:lnTo>
                    <a:pt x="1917" y="317"/>
                  </a:lnTo>
                  <a:lnTo>
                    <a:pt x="1917" y="323"/>
                  </a:lnTo>
                  <a:lnTo>
                    <a:pt x="1917" y="329"/>
                  </a:lnTo>
                  <a:lnTo>
                    <a:pt x="1923" y="335"/>
                  </a:lnTo>
                  <a:lnTo>
                    <a:pt x="1923" y="340"/>
                  </a:lnTo>
                  <a:lnTo>
                    <a:pt x="1923" y="346"/>
                  </a:lnTo>
                  <a:lnTo>
                    <a:pt x="1923" y="352"/>
                  </a:lnTo>
                  <a:lnTo>
                    <a:pt x="1923" y="358"/>
                  </a:lnTo>
                  <a:lnTo>
                    <a:pt x="1923" y="364"/>
                  </a:lnTo>
                  <a:lnTo>
                    <a:pt x="1923" y="370"/>
                  </a:lnTo>
                  <a:lnTo>
                    <a:pt x="1929" y="370"/>
                  </a:lnTo>
                  <a:lnTo>
                    <a:pt x="1929" y="376"/>
                  </a:lnTo>
                  <a:lnTo>
                    <a:pt x="1929" y="382"/>
                  </a:lnTo>
                  <a:lnTo>
                    <a:pt x="1929" y="387"/>
                  </a:lnTo>
                  <a:lnTo>
                    <a:pt x="1929" y="393"/>
                  </a:lnTo>
                  <a:lnTo>
                    <a:pt x="1929" y="399"/>
                  </a:lnTo>
                  <a:lnTo>
                    <a:pt x="1929" y="405"/>
                  </a:lnTo>
                  <a:lnTo>
                    <a:pt x="1935" y="411"/>
                  </a:lnTo>
                  <a:lnTo>
                    <a:pt x="1935" y="417"/>
                  </a:lnTo>
                  <a:lnTo>
                    <a:pt x="1935" y="423"/>
                  </a:lnTo>
                  <a:lnTo>
                    <a:pt x="1935" y="428"/>
                  </a:lnTo>
                  <a:lnTo>
                    <a:pt x="1935" y="434"/>
                  </a:lnTo>
                  <a:lnTo>
                    <a:pt x="1935" y="440"/>
                  </a:lnTo>
                  <a:lnTo>
                    <a:pt x="1935" y="446"/>
                  </a:lnTo>
                  <a:lnTo>
                    <a:pt x="1941" y="452"/>
                  </a:lnTo>
                  <a:lnTo>
                    <a:pt x="1941" y="458"/>
                  </a:lnTo>
                  <a:lnTo>
                    <a:pt x="1941" y="464"/>
                  </a:lnTo>
                  <a:lnTo>
                    <a:pt x="1941" y="470"/>
                  </a:lnTo>
                  <a:lnTo>
                    <a:pt x="1941" y="475"/>
                  </a:lnTo>
                  <a:lnTo>
                    <a:pt x="1941" y="481"/>
                  </a:lnTo>
                  <a:lnTo>
                    <a:pt x="1941" y="487"/>
                  </a:lnTo>
                  <a:lnTo>
                    <a:pt x="1947" y="493"/>
                  </a:lnTo>
                  <a:lnTo>
                    <a:pt x="1947" y="499"/>
                  </a:lnTo>
                  <a:lnTo>
                    <a:pt x="1947" y="505"/>
                  </a:lnTo>
                  <a:lnTo>
                    <a:pt x="1947" y="511"/>
                  </a:lnTo>
                  <a:lnTo>
                    <a:pt x="1947" y="516"/>
                  </a:lnTo>
                  <a:lnTo>
                    <a:pt x="1947" y="522"/>
                  </a:lnTo>
                  <a:lnTo>
                    <a:pt x="1947" y="528"/>
                  </a:lnTo>
                  <a:lnTo>
                    <a:pt x="1952" y="534"/>
                  </a:lnTo>
                  <a:lnTo>
                    <a:pt x="1952" y="540"/>
                  </a:lnTo>
                  <a:lnTo>
                    <a:pt x="1952" y="546"/>
                  </a:lnTo>
                  <a:lnTo>
                    <a:pt x="1952" y="552"/>
                  </a:lnTo>
                  <a:lnTo>
                    <a:pt x="1952" y="558"/>
                  </a:lnTo>
                  <a:lnTo>
                    <a:pt x="1952" y="563"/>
                  </a:lnTo>
                  <a:lnTo>
                    <a:pt x="1952" y="569"/>
                  </a:lnTo>
                  <a:lnTo>
                    <a:pt x="1952" y="575"/>
                  </a:lnTo>
                  <a:lnTo>
                    <a:pt x="1958" y="575"/>
                  </a:lnTo>
                  <a:lnTo>
                    <a:pt x="1958" y="581"/>
                  </a:lnTo>
                  <a:lnTo>
                    <a:pt x="1958" y="587"/>
                  </a:lnTo>
                  <a:lnTo>
                    <a:pt x="1958" y="593"/>
                  </a:lnTo>
                  <a:lnTo>
                    <a:pt x="1958" y="599"/>
                  </a:lnTo>
                  <a:lnTo>
                    <a:pt x="1958" y="604"/>
                  </a:lnTo>
                  <a:lnTo>
                    <a:pt x="1958" y="610"/>
                  </a:lnTo>
                  <a:lnTo>
                    <a:pt x="1964" y="616"/>
                  </a:lnTo>
                  <a:lnTo>
                    <a:pt x="1964" y="622"/>
                  </a:lnTo>
                  <a:lnTo>
                    <a:pt x="1964" y="628"/>
                  </a:lnTo>
                  <a:lnTo>
                    <a:pt x="1964" y="634"/>
                  </a:lnTo>
                  <a:lnTo>
                    <a:pt x="1964" y="640"/>
                  </a:lnTo>
                  <a:lnTo>
                    <a:pt x="1964" y="646"/>
                  </a:lnTo>
                  <a:lnTo>
                    <a:pt x="1964" y="651"/>
                  </a:lnTo>
                  <a:lnTo>
                    <a:pt x="1970" y="657"/>
                  </a:lnTo>
                  <a:lnTo>
                    <a:pt x="1970" y="663"/>
                  </a:lnTo>
                  <a:lnTo>
                    <a:pt x="1970" y="669"/>
                  </a:lnTo>
                </a:path>
              </a:pathLst>
            </a:custGeom>
            <a:noFill/>
            <a:ln w="460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84"/>
            <p:cNvSpPr>
              <a:spLocks/>
            </p:cNvSpPr>
            <p:nvPr/>
          </p:nvSpPr>
          <p:spPr bwMode="auto">
            <a:xfrm>
              <a:off x="4392" y="2630"/>
              <a:ext cx="1302" cy="546"/>
            </a:xfrm>
            <a:custGeom>
              <a:avLst/>
              <a:gdLst>
                <a:gd name="T0" fmla="*/ 6 w 1302"/>
                <a:gd name="T1" fmla="*/ 141 h 546"/>
                <a:gd name="T2" fmla="*/ 12 w 1302"/>
                <a:gd name="T3" fmla="*/ 182 h 546"/>
                <a:gd name="T4" fmla="*/ 18 w 1302"/>
                <a:gd name="T5" fmla="*/ 223 h 546"/>
                <a:gd name="T6" fmla="*/ 23 w 1302"/>
                <a:gd name="T7" fmla="*/ 270 h 546"/>
                <a:gd name="T8" fmla="*/ 35 w 1302"/>
                <a:gd name="T9" fmla="*/ 317 h 546"/>
                <a:gd name="T10" fmla="*/ 41 w 1302"/>
                <a:gd name="T11" fmla="*/ 358 h 546"/>
                <a:gd name="T12" fmla="*/ 47 w 1302"/>
                <a:gd name="T13" fmla="*/ 399 h 546"/>
                <a:gd name="T14" fmla="*/ 59 w 1302"/>
                <a:gd name="T15" fmla="*/ 440 h 546"/>
                <a:gd name="T16" fmla="*/ 70 w 1302"/>
                <a:gd name="T17" fmla="*/ 481 h 546"/>
                <a:gd name="T18" fmla="*/ 82 w 1302"/>
                <a:gd name="T19" fmla="*/ 517 h 546"/>
                <a:gd name="T20" fmla="*/ 100 w 1302"/>
                <a:gd name="T21" fmla="*/ 534 h 546"/>
                <a:gd name="T22" fmla="*/ 123 w 1302"/>
                <a:gd name="T23" fmla="*/ 534 h 546"/>
                <a:gd name="T24" fmla="*/ 147 w 1302"/>
                <a:gd name="T25" fmla="*/ 517 h 546"/>
                <a:gd name="T26" fmla="*/ 164 w 1302"/>
                <a:gd name="T27" fmla="*/ 499 h 546"/>
                <a:gd name="T28" fmla="*/ 188 w 1302"/>
                <a:gd name="T29" fmla="*/ 476 h 546"/>
                <a:gd name="T30" fmla="*/ 211 w 1302"/>
                <a:gd name="T31" fmla="*/ 446 h 546"/>
                <a:gd name="T32" fmla="*/ 229 w 1302"/>
                <a:gd name="T33" fmla="*/ 417 h 546"/>
                <a:gd name="T34" fmla="*/ 246 w 1302"/>
                <a:gd name="T35" fmla="*/ 388 h 546"/>
                <a:gd name="T36" fmla="*/ 264 w 1302"/>
                <a:gd name="T37" fmla="*/ 370 h 546"/>
                <a:gd name="T38" fmla="*/ 287 w 1302"/>
                <a:gd name="T39" fmla="*/ 347 h 546"/>
                <a:gd name="T40" fmla="*/ 305 w 1302"/>
                <a:gd name="T41" fmla="*/ 329 h 546"/>
                <a:gd name="T42" fmla="*/ 328 w 1302"/>
                <a:gd name="T43" fmla="*/ 305 h 546"/>
                <a:gd name="T44" fmla="*/ 352 w 1302"/>
                <a:gd name="T45" fmla="*/ 282 h 546"/>
                <a:gd name="T46" fmla="*/ 369 w 1302"/>
                <a:gd name="T47" fmla="*/ 264 h 546"/>
                <a:gd name="T48" fmla="*/ 393 w 1302"/>
                <a:gd name="T49" fmla="*/ 241 h 546"/>
                <a:gd name="T50" fmla="*/ 410 w 1302"/>
                <a:gd name="T51" fmla="*/ 223 h 546"/>
                <a:gd name="T52" fmla="*/ 428 w 1302"/>
                <a:gd name="T53" fmla="*/ 206 h 546"/>
                <a:gd name="T54" fmla="*/ 446 w 1302"/>
                <a:gd name="T55" fmla="*/ 182 h 546"/>
                <a:gd name="T56" fmla="*/ 463 w 1302"/>
                <a:gd name="T57" fmla="*/ 165 h 546"/>
                <a:gd name="T58" fmla="*/ 481 w 1302"/>
                <a:gd name="T59" fmla="*/ 147 h 546"/>
                <a:gd name="T60" fmla="*/ 504 w 1302"/>
                <a:gd name="T61" fmla="*/ 124 h 546"/>
                <a:gd name="T62" fmla="*/ 528 w 1302"/>
                <a:gd name="T63" fmla="*/ 112 h 546"/>
                <a:gd name="T64" fmla="*/ 545 w 1302"/>
                <a:gd name="T65" fmla="*/ 94 h 546"/>
                <a:gd name="T66" fmla="*/ 575 w 1302"/>
                <a:gd name="T67" fmla="*/ 83 h 546"/>
                <a:gd name="T68" fmla="*/ 604 w 1302"/>
                <a:gd name="T69" fmla="*/ 65 h 546"/>
                <a:gd name="T70" fmla="*/ 639 w 1302"/>
                <a:gd name="T71" fmla="*/ 53 h 546"/>
                <a:gd name="T72" fmla="*/ 657 w 1302"/>
                <a:gd name="T73" fmla="*/ 47 h 546"/>
                <a:gd name="T74" fmla="*/ 680 w 1302"/>
                <a:gd name="T75" fmla="*/ 47 h 546"/>
                <a:gd name="T76" fmla="*/ 704 w 1302"/>
                <a:gd name="T77" fmla="*/ 36 h 546"/>
                <a:gd name="T78" fmla="*/ 733 w 1302"/>
                <a:gd name="T79" fmla="*/ 30 h 546"/>
                <a:gd name="T80" fmla="*/ 745 w 1302"/>
                <a:gd name="T81" fmla="*/ 30 h 546"/>
                <a:gd name="T82" fmla="*/ 774 w 1302"/>
                <a:gd name="T83" fmla="*/ 24 h 546"/>
                <a:gd name="T84" fmla="*/ 792 w 1302"/>
                <a:gd name="T85" fmla="*/ 18 h 546"/>
                <a:gd name="T86" fmla="*/ 821 w 1302"/>
                <a:gd name="T87" fmla="*/ 24 h 546"/>
                <a:gd name="T88" fmla="*/ 844 w 1302"/>
                <a:gd name="T89" fmla="*/ 24 h 546"/>
                <a:gd name="T90" fmla="*/ 874 w 1302"/>
                <a:gd name="T91" fmla="*/ 12 h 546"/>
                <a:gd name="T92" fmla="*/ 909 w 1302"/>
                <a:gd name="T93" fmla="*/ 12 h 546"/>
                <a:gd name="T94" fmla="*/ 938 w 1302"/>
                <a:gd name="T95" fmla="*/ 6 h 546"/>
                <a:gd name="T96" fmla="*/ 956 w 1302"/>
                <a:gd name="T97" fmla="*/ 12 h 546"/>
                <a:gd name="T98" fmla="*/ 997 w 1302"/>
                <a:gd name="T99" fmla="*/ 6 h 546"/>
                <a:gd name="T100" fmla="*/ 1032 w 1302"/>
                <a:gd name="T101" fmla="*/ 6 h 546"/>
                <a:gd name="T102" fmla="*/ 1055 w 1302"/>
                <a:gd name="T103" fmla="*/ 6 h 546"/>
                <a:gd name="T104" fmla="*/ 1091 w 1302"/>
                <a:gd name="T105" fmla="*/ 6 h 546"/>
                <a:gd name="T106" fmla="*/ 1108 w 1302"/>
                <a:gd name="T107" fmla="*/ 12 h 546"/>
                <a:gd name="T108" fmla="*/ 1149 w 1302"/>
                <a:gd name="T109" fmla="*/ 6 h 546"/>
                <a:gd name="T110" fmla="*/ 1184 w 1302"/>
                <a:gd name="T111" fmla="*/ 6 h 546"/>
                <a:gd name="T112" fmla="*/ 1202 w 1302"/>
                <a:gd name="T113" fmla="*/ 0 h 546"/>
                <a:gd name="T114" fmla="*/ 1225 w 1302"/>
                <a:gd name="T115" fmla="*/ 0 h 546"/>
                <a:gd name="T116" fmla="*/ 1255 w 1302"/>
                <a:gd name="T117" fmla="*/ 0 h 546"/>
                <a:gd name="T118" fmla="*/ 1278 w 1302"/>
                <a:gd name="T119"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2" h="546">
                  <a:moveTo>
                    <a:pt x="0" y="106"/>
                  </a:moveTo>
                  <a:lnTo>
                    <a:pt x="0" y="112"/>
                  </a:lnTo>
                  <a:lnTo>
                    <a:pt x="0" y="118"/>
                  </a:lnTo>
                  <a:lnTo>
                    <a:pt x="0" y="124"/>
                  </a:lnTo>
                  <a:lnTo>
                    <a:pt x="0" y="129"/>
                  </a:lnTo>
                  <a:lnTo>
                    <a:pt x="6" y="129"/>
                  </a:lnTo>
                  <a:lnTo>
                    <a:pt x="6" y="135"/>
                  </a:lnTo>
                  <a:lnTo>
                    <a:pt x="6" y="141"/>
                  </a:lnTo>
                  <a:lnTo>
                    <a:pt x="6" y="147"/>
                  </a:lnTo>
                  <a:lnTo>
                    <a:pt x="6" y="153"/>
                  </a:lnTo>
                  <a:lnTo>
                    <a:pt x="6" y="159"/>
                  </a:lnTo>
                  <a:lnTo>
                    <a:pt x="6" y="165"/>
                  </a:lnTo>
                  <a:lnTo>
                    <a:pt x="6" y="171"/>
                  </a:lnTo>
                  <a:lnTo>
                    <a:pt x="12" y="171"/>
                  </a:lnTo>
                  <a:lnTo>
                    <a:pt x="12" y="176"/>
                  </a:lnTo>
                  <a:lnTo>
                    <a:pt x="12" y="182"/>
                  </a:lnTo>
                  <a:lnTo>
                    <a:pt x="12" y="188"/>
                  </a:lnTo>
                  <a:lnTo>
                    <a:pt x="12" y="194"/>
                  </a:lnTo>
                  <a:lnTo>
                    <a:pt x="12" y="200"/>
                  </a:lnTo>
                  <a:lnTo>
                    <a:pt x="12" y="206"/>
                  </a:lnTo>
                  <a:lnTo>
                    <a:pt x="12" y="212"/>
                  </a:lnTo>
                  <a:lnTo>
                    <a:pt x="18" y="212"/>
                  </a:lnTo>
                  <a:lnTo>
                    <a:pt x="18" y="217"/>
                  </a:lnTo>
                  <a:lnTo>
                    <a:pt x="18" y="223"/>
                  </a:lnTo>
                  <a:lnTo>
                    <a:pt x="18" y="229"/>
                  </a:lnTo>
                  <a:lnTo>
                    <a:pt x="18" y="235"/>
                  </a:lnTo>
                  <a:lnTo>
                    <a:pt x="18" y="241"/>
                  </a:lnTo>
                  <a:lnTo>
                    <a:pt x="23" y="247"/>
                  </a:lnTo>
                  <a:lnTo>
                    <a:pt x="23" y="253"/>
                  </a:lnTo>
                  <a:lnTo>
                    <a:pt x="23" y="259"/>
                  </a:lnTo>
                  <a:lnTo>
                    <a:pt x="23" y="264"/>
                  </a:lnTo>
                  <a:lnTo>
                    <a:pt x="23" y="270"/>
                  </a:lnTo>
                  <a:lnTo>
                    <a:pt x="23" y="276"/>
                  </a:lnTo>
                  <a:lnTo>
                    <a:pt x="29" y="282"/>
                  </a:lnTo>
                  <a:lnTo>
                    <a:pt x="29" y="288"/>
                  </a:lnTo>
                  <a:lnTo>
                    <a:pt x="29" y="294"/>
                  </a:lnTo>
                  <a:lnTo>
                    <a:pt x="29" y="300"/>
                  </a:lnTo>
                  <a:lnTo>
                    <a:pt x="29" y="305"/>
                  </a:lnTo>
                  <a:lnTo>
                    <a:pt x="35" y="311"/>
                  </a:lnTo>
                  <a:lnTo>
                    <a:pt x="35" y="317"/>
                  </a:lnTo>
                  <a:lnTo>
                    <a:pt x="35" y="323"/>
                  </a:lnTo>
                  <a:lnTo>
                    <a:pt x="35" y="329"/>
                  </a:lnTo>
                  <a:lnTo>
                    <a:pt x="35" y="335"/>
                  </a:lnTo>
                  <a:lnTo>
                    <a:pt x="35" y="341"/>
                  </a:lnTo>
                  <a:lnTo>
                    <a:pt x="35" y="347"/>
                  </a:lnTo>
                  <a:lnTo>
                    <a:pt x="41" y="347"/>
                  </a:lnTo>
                  <a:lnTo>
                    <a:pt x="41" y="352"/>
                  </a:lnTo>
                  <a:lnTo>
                    <a:pt x="41" y="358"/>
                  </a:lnTo>
                  <a:lnTo>
                    <a:pt x="41" y="364"/>
                  </a:lnTo>
                  <a:lnTo>
                    <a:pt x="41" y="370"/>
                  </a:lnTo>
                  <a:lnTo>
                    <a:pt x="41" y="376"/>
                  </a:lnTo>
                  <a:lnTo>
                    <a:pt x="47" y="376"/>
                  </a:lnTo>
                  <a:lnTo>
                    <a:pt x="47" y="382"/>
                  </a:lnTo>
                  <a:lnTo>
                    <a:pt x="47" y="388"/>
                  </a:lnTo>
                  <a:lnTo>
                    <a:pt x="47" y="393"/>
                  </a:lnTo>
                  <a:lnTo>
                    <a:pt x="47" y="399"/>
                  </a:lnTo>
                  <a:lnTo>
                    <a:pt x="53" y="405"/>
                  </a:lnTo>
                  <a:lnTo>
                    <a:pt x="53" y="411"/>
                  </a:lnTo>
                  <a:lnTo>
                    <a:pt x="53" y="417"/>
                  </a:lnTo>
                  <a:lnTo>
                    <a:pt x="53" y="423"/>
                  </a:lnTo>
                  <a:lnTo>
                    <a:pt x="53" y="429"/>
                  </a:lnTo>
                  <a:lnTo>
                    <a:pt x="53" y="435"/>
                  </a:lnTo>
                  <a:lnTo>
                    <a:pt x="59" y="435"/>
                  </a:lnTo>
                  <a:lnTo>
                    <a:pt x="59" y="440"/>
                  </a:lnTo>
                  <a:lnTo>
                    <a:pt x="59" y="446"/>
                  </a:lnTo>
                  <a:lnTo>
                    <a:pt x="59" y="452"/>
                  </a:lnTo>
                  <a:lnTo>
                    <a:pt x="64" y="458"/>
                  </a:lnTo>
                  <a:lnTo>
                    <a:pt x="64" y="464"/>
                  </a:lnTo>
                  <a:lnTo>
                    <a:pt x="64" y="470"/>
                  </a:lnTo>
                  <a:lnTo>
                    <a:pt x="64" y="476"/>
                  </a:lnTo>
                  <a:lnTo>
                    <a:pt x="70" y="476"/>
                  </a:lnTo>
                  <a:lnTo>
                    <a:pt x="70" y="481"/>
                  </a:lnTo>
                  <a:lnTo>
                    <a:pt x="70" y="487"/>
                  </a:lnTo>
                  <a:lnTo>
                    <a:pt x="70" y="493"/>
                  </a:lnTo>
                  <a:lnTo>
                    <a:pt x="76" y="493"/>
                  </a:lnTo>
                  <a:lnTo>
                    <a:pt x="76" y="499"/>
                  </a:lnTo>
                  <a:lnTo>
                    <a:pt x="76" y="505"/>
                  </a:lnTo>
                  <a:lnTo>
                    <a:pt x="82" y="505"/>
                  </a:lnTo>
                  <a:lnTo>
                    <a:pt x="82" y="511"/>
                  </a:lnTo>
                  <a:lnTo>
                    <a:pt x="82" y="517"/>
                  </a:lnTo>
                  <a:lnTo>
                    <a:pt x="82" y="523"/>
                  </a:lnTo>
                  <a:lnTo>
                    <a:pt x="88" y="523"/>
                  </a:lnTo>
                  <a:lnTo>
                    <a:pt x="88" y="517"/>
                  </a:lnTo>
                  <a:lnTo>
                    <a:pt x="88" y="523"/>
                  </a:lnTo>
                  <a:lnTo>
                    <a:pt x="88" y="528"/>
                  </a:lnTo>
                  <a:lnTo>
                    <a:pt x="94" y="528"/>
                  </a:lnTo>
                  <a:lnTo>
                    <a:pt x="94" y="534"/>
                  </a:lnTo>
                  <a:lnTo>
                    <a:pt x="100" y="534"/>
                  </a:lnTo>
                  <a:lnTo>
                    <a:pt x="100" y="540"/>
                  </a:lnTo>
                  <a:lnTo>
                    <a:pt x="106" y="540"/>
                  </a:lnTo>
                  <a:lnTo>
                    <a:pt x="111" y="540"/>
                  </a:lnTo>
                  <a:lnTo>
                    <a:pt x="111" y="546"/>
                  </a:lnTo>
                  <a:lnTo>
                    <a:pt x="117" y="546"/>
                  </a:lnTo>
                  <a:lnTo>
                    <a:pt x="117" y="540"/>
                  </a:lnTo>
                  <a:lnTo>
                    <a:pt x="123" y="540"/>
                  </a:lnTo>
                  <a:lnTo>
                    <a:pt x="123" y="534"/>
                  </a:lnTo>
                  <a:lnTo>
                    <a:pt x="129" y="540"/>
                  </a:lnTo>
                  <a:lnTo>
                    <a:pt x="129" y="534"/>
                  </a:lnTo>
                  <a:lnTo>
                    <a:pt x="135" y="534"/>
                  </a:lnTo>
                  <a:lnTo>
                    <a:pt x="135" y="528"/>
                  </a:lnTo>
                  <a:lnTo>
                    <a:pt x="141" y="528"/>
                  </a:lnTo>
                  <a:lnTo>
                    <a:pt x="141" y="523"/>
                  </a:lnTo>
                  <a:lnTo>
                    <a:pt x="147" y="523"/>
                  </a:lnTo>
                  <a:lnTo>
                    <a:pt x="147" y="517"/>
                  </a:lnTo>
                  <a:lnTo>
                    <a:pt x="152" y="517"/>
                  </a:lnTo>
                  <a:lnTo>
                    <a:pt x="152" y="511"/>
                  </a:lnTo>
                  <a:lnTo>
                    <a:pt x="152" y="505"/>
                  </a:lnTo>
                  <a:lnTo>
                    <a:pt x="158" y="505"/>
                  </a:lnTo>
                  <a:lnTo>
                    <a:pt x="158" y="511"/>
                  </a:lnTo>
                  <a:lnTo>
                    <a:pt x="158" y="505"/>
                  </a:lnTo>
                  <a:lnTo>
                    <a:pt x="164" y="505"/>
                  </a:lnTo>
                  <a:lnTo>
                    <a:pt x="164" y="499"/>
                  </a:lnTo>
                  <a:lnTo>
                    <a:pt x="170" y="499"/>
                  </a:lnTo>
                  <a:lnTo>
                    <a:pt x="170" y="493"/>
                  </a:lnTo>
                  <a:lnTo>
                    <a:pt x="170" y="487"/>
                  </a:lnTo>
                  <a:lnTo>
                    <a:pt x="176" y="487"/>
                  </a:lnTo>
                  <a:lnTo>
                    <a:pt x="176" y="481"/>
                  </a:lnTo>
                  <a:lnTo>
                    <a:pt x="182" y="481"/>
                  </a:lnTo>
                  <a:lnTo>
                    <a:pt x="182" y="476"/>
                  </a:lnTo>
                  <a:lnTo>
                    <a:pt x="188" y="476"/>
                  </a:lnTo>
                  <a:lnTo>
                    <a:pt x="188" y="470"/>
                  </a:lnTo>
                  <a:lnTo>
                    <a:pt x="193" y="464"/>
                  </a:lnTo>
                  <a:lnTo>
                    <a:pt x="193" y="458"/>
                  </a:lnTo>
                  <a:lnTo>
                    <a:pt x="199" y="458"/>
                  </a:lnTo>
                  <a:lnTo>
                    <a:pt x="199" y="452"/>
                  </a:lnTo>
                  <a:lnTo>
                    <a:pt x="205" y="452"/>
                  </a:lnTo>
                  <a:lnTo>
                    <a:pt x="205" y="446"/>
                  </a:lnTo>
                  <a:lnTo>
                    <a:pt x="211" y="446"/>
                  </a:lnTo>
                  <a:lnTo>
                    <a:pt x="211" y="440"/>
                  </a:lnTo>
                  <a:lnTo>
                    <a:pt x="211" y="435"/>
                  </a:lnTo>
                  <a:lnTo>
                    <a:pt x="217" y="435"/>
                  </a:lnTo>
                  <a:lnTo>
                    <a:pt x="217" y="429"/>
                  </a:lnTo>
                  <a:lnTo>
                    <a:pt x="223" y="429"/>
                  </a:lnTo>
                  <a:lnTo>
                    <a:pt x="223" y="423"/>
                  </a:lnTo>
                  <a:lnTo>
                    <a:pt x="223" y="417"/>
                  </a:lnTo>
                  <a:lnTo>
                    <a:pt x="229" y="417"/>
                  </a:lnTo>
                  <a:lnTo>
                    <a:pt x="229" y="411"/>
                  </a:lnTo>
                  <a:lnTo>
                    <a:pt x="235" y="411"/>
                  </a:lnTo>
                  <a:lnTo>
                    <a:pt x="235" y="405"/>
                  </a:lnTo>
                  <a:lnTo>
                    <a:pt x="235" y="399"/>
                  </a:lnTo>
                  <a:lnTo>
                    <a:pt x="235" y="393"/>
                  </a:lnTo>
                  <a:lnTo>
                    <a:pt x="240" y="393"/>
                  </a:lnTo>
                  <a:lnTo>
                    <a:pt x="246" y="393"/>
                  </a:lnTo>
                  <a:lnTo>
                    <a:pt x="246" y="388"/>
                  </a:lnTo>
                  <a:lnTo>
                    <a:pt x="252" y="388"/>
                  </a:lnTo>
                  <a:lnTo>
                    <a:pt x="252" y="382"/>
                  </a:lnTo>
                  <a:lnTo>
                    <a:pt x="252" y="388"/>
                  </a:lnTo>
                  <a:lnTo>
                    <a:pt x="258" y="388"/>
                  </a:lnTo>
                  <a:lnTo>
                    <a:pt x="258" y="382"/>
                  </a:lnTo>
                  <a:lnTo>
                    <a:pt x="258" y="376"/>
                  </a:lnTo>
                  <a:lnTo>
                    <a:pt x="264" y="376"/>
                  </a:lnTo>
                  <a:lnTo>
                    <a:pt x="264" y="370"/>
                  </a:lnTo>
                  <a:lnTo>
                    <a:pt x="270" y="370"/>
                  </a:lnTo>
                  <a:lnTo>
                    <a:pt x="276" y="370"/>
                  </a:lnTo>
                  <a:lnTo>
                    <a:pt x="276" y="364"/>
                  </a:lnTo>
                  <a:lnTo>
                    <a:pt x="281" y="364"/>
                  </a:lnTo>
                  <a:lnTo>
                    <a:pt x="281" y="358"/>
                  </a:lnTo>
                  <a:lnTo>
                    <a:pt x="281" y="352"/>
                  </a:lnTo>
                  <a:lnTo>
                    <a:pt x="287" y="352"/>
                  </a:lnTo>
                  <a:lnTo>
                    <a:pt x="287" y="347"/>
                  </a:lnTo>
                  <a:lnTo>
                    <a:pt x="293" y="347"/>
                  </a:lnTo>
                  <a:lnTo>
                    <a:pt x="293" y="341"/>
                  </a:lnTo>
                  <a:lnTo>
                    <a:pt x="293" y="335"/>
                  </a:lnTo>
                  <a:lnTo>
                    <a:pt x="299" y="335"/>
                  </a:lnTo>
                  <a:lnTo>
                    <a:pt x="299" y="341"/>
                  </a:lnTo>
                  <a:lnTo>
                    <a:pt x="299" y="335"/>
                  </a:lnTo>
                  <a:lnTo>
                    <a:pt x="305" y="335"/>
                  </a:lnTo>
                  <a:lnTo>
                    <a:pt x="305" y="329"/>
                  </a:lnTo>
                  <a:lnTo>
                    <a:pt x="311" y="329"/>
                  </a:lnTo>
                  <a:lnTo>
                    <a:pt x="311" y="323"/>
                  </a:lnTo>
                  <a:lnTo>
                    <a:pt x="317" y="323"/>
                  </a:lnTo>
                  <a:lnTo>
                    <a:pt x="317" y="317"/>
                  </a:lnTo>
                  <a:lnTo>
                    <a:pt x="317" y="311"/>
                  </a:lnTo>
                  <a:lnTo>
                    <a:pt x="322" y="311"/>
                  </a:lnTo>
                  <a:lnTo>
                    <a:pt x="322" y="305"/>
                  </a:lnTo>
                  <a:lnTo>
                    <a:pt x="328" y="305"/>
                  </a:lnTo>
                  <a:lnTo>
                    <a:pt x="328" y="300"/>
                  </a:lnTo>
                  <a:lnTo>
                    <a:pt x="334" y="300"/>
                  </a:lnTo>
                  <a:lnTo>
                    <a:pt x="340" y="300"/>
                  </a:lnTo>
                  <a:lnTo>
                    <a:pt x="340" y="294"/>
                  </a:lnTo>
                  <a:lnTo>
                    <a:pt x="340" y="288"/>
                  </a:lnTo>
                  <a:lnTo>
                    <a:pt x="346" y="288"/>
                  </a:lnTo>
                  <a:lnTo>
                    <a:pt x="346" y="282"/>
                  </a:lnTo>
                  <a:lnTo>
                    <a:pt x="352" y="282"/>
                  </a:lnTo>
                  <a:lnTo>
                    <a:pt x="352" y="276"/>
                  </a:lnTo>
                  <a:lnTo>
                    <a:pt x="358" y="276"/>
                  </a:lnTo>
                  <a:lnTo>
                    <a:pt x="358" y="282"/>
                  </a:lnTo>
                  <a:lnTo>
                    <a:pt x="358" y="276"/>
                  </a:lnTo>
                  <a:lnTo>
                    <a:pt x="364" y="276"/>
                  </a:lnTo>
                  <a:lnTo>
                    <a:pt x="364" y="270"/>
                  </a:lnTo>
                  <a:lnTo>
                    <a:pt x="364" y="264"/>
                  </a:lnTo>
                  <a:lnTo>
                    <a:pt x="369" y="264"/>
                  </a:lnTo>
                  <a:lnTo>
                    <a:pt x="369" y="259"/>
                  </a:lnTo>
                  <a:lnTo>
                    <a:pt x="375" y="259"/>
                  </a:lnTo>
                  <a:lnTo>
                    <a:pt x="381" y="259"/>
                  </a:lnTo>
                  <a:lnTo>
                    <a:pt x="381" y="253"/>
                  </a:lnTo>
                  <a:lnTo>
                    <a:pt x="381" y="247"/>
                  </a:lnTo>
                  <a:lnTo>
                    <a:pt x="387" y="247"/>
                  </a:lnTo>
                  <a:lnTo>
                    <a:pt x="387" y="241"/>
                  </a:lnTo>
                  <a:lnTo>
                    <a:pt x="393" y="241"/>
                  </a:lnTo>
                  <a:lnTo>
                    <a:pt x="399" y="241"/>
                  </a:lnTo>
                  <a:lnTo>
                    <a:pt x="399" y="235"/>
                  </a:lnTo>
                  <a:lnTo>
                    <a:pt x="399" y="229"/>
                  </a:lnTo>
                  <a:lnTo>
                    <a:pt x="399" y="235"/>
                  </a:lnTo>
                  <a:lnTo>
                    <a:pt x="399" y="229"/>
                  </a:lnTo>
                  <a:lnTo>
                    <a:pt x="405" y="229"/>
                  </a:lnTo>
                  <a:lnTo>
                    <a:pt x="405" y="223"/>
                  </a:lnTo>
                  <a:lnTo>
                    <a:pt x="410" y="223"/>
                  </a:lnTo>
                  <a:lnTo>
                    <a:pt x="410" y="217"/>
                  </a:lnTo>
                  <a:lnTo>
                    <a:pt x="410" y="223"/>
                  </a:lnTo>
                  <a:lnTo>
                    <a:pt x="410" y="217"/>
                  </a:lnTo>
                  <a:lnTo>
                    <a:pt x="416" y="217"/>
                  </a:lnTo>
                  <a:lnTo>
                    <a:pt x="416" y="212"/>
                  </a:lnTo>
                  <a:lnTo>
                    <a:pt x="422" y="212"/>
                  </a:lnTo>
                  <a:lnTo>
                    <a:pt x="422" y="206"/>
                  </a:lnTo>
                  <a:lnTo>
                    <a:pt x="428" y="206"/>
                  </a:lnTo>
                  <a:lnTo>
                    <a:pt x="428" y="200"/>
                  </a:lnTo>
                  <a:lnTo>
                    <a:pt x="434" y="194"/>
                  </a:lnTo>
                  <a:lnTo>
                    <a:pt x="434" y="200"/>
                  </a:lnTo>
                  <a:lnTo>
                    <a:pt x="434" y="194"/>
                  </a:lnTo>
                  <a:lnTo>
                    <a:pt x="440" y="194"/>
                  </a:lnTo>
                  <a:lnTo>
                    <a:pt x="440" y="188"/>
                  </a:lnTo>
                  <a:lnTo>
                    <a:pt x="440" y="182"/>
                  </a:lnTo>
                  <a:lnTo>
                    <a:pt x="446" y="182"/>
                  </a:lnTo>
                  <a:lnTo>
                    <a:pt x="446" y="176"/>
                  </a:lnTo>
                  <a:lnTo>
                    <a:pt x="451" y="176"/>
                  </a:lnTo>
                  <a:lnTo>
                    <a:pt x="451" y="171"/>
                  </a:lnTo>
                  <a:lnTo>
                    <a:pt x="457" y="171"/>
                  </a:lnTo>
                  <a:lnTo>
                    <a:pt x="457" y="165"/>
                  </a:lnTo>
                  <a:lnTo>
                    <a:pt x="457" y="171"/>
                  </a:lnTo>
                  <a:lnTo>
                    <a:pt x="457" y="165"/>
                  </a:lnTo>
                  <a:lnTo>
                    <a:pt x="463" y="165"/>
                  </a:lnTo>
                  <a:lnTo>
                    <a:pt x="463" y="159"/>
                  </a:lnTo>
                  <a:lnTo>
                    <a:pt x="469" y="159"/>
                  </a:lnTo>
                  <a:lnTo>
                    <a:pt x="469" y="153"/>
                  </a:lnTo>
                  <a:lnTo>
                    <a:pt x="469" y="147"/>
                  </a:lnTo>
                  <a:lnTo>
                    <a:pt x="475" y="147"/>
                  </a:lnTo>
                  <a:lnTo>
                    <a:pt x="475" y="153"/>
                  </a:lnTo>
                  <a:lnTo>
                    <a:pt x="475" y="147"/>
                  </a:lnTo>
                  <a:lnTo>
                    <a:pt x="481" y="147"/>
                  </a:lnTo>
                  <a:lnTo>
                    <a:pt x="487" y="147"/>
                  </a:lnTo>
                  <a:lnTo>
                    <a:pt x="487" y="141"/>
                  </a:lnTo>
                  <a:lnTo>
                    <a:pt x="487" y="135"/>
                  </a:lnTo>
                  <a:lnTo>
                    <a:pt x="493" y="135"/>
                  </a:lnTo>
                  <a:lnTo>
                    <a:pt x="493" y="129"/>
                  </a:lnTo>
                  <a:lnTo>
                    <a:pt x="498" y="129"/>
                  </a:lnTo>
                  <a:lnTo>
                    <a:pt x="504" y="129"/>
                  </a:lnTo>
                  <a:lnTo>
                    <a:pt x="504" y="124"/>
                  </a:lnTo>
                  <a:lnTo>
                    <a:pt x="510" y="124"/>
                  </a:lnTo>
                  <a:lnTo>
                    <a:pt x="510" y="118"/>
                  </a:lnTo>
                  <a:lnTo>
                    <a:pt x="516" y="118"/>
                  </a:lnTo>
                  <a:lnTo>
                    <a:pt x="516" y="112"/>
                  </a:lnTo>
                  <a:lnTo>
                    <a:pt x="522" y="112"/>
                  </a:lnTo>
                  <a:lnTo>
                    <a:pt x="522" y="106"/>
                  </a:lnTo>
                  <a:lnTo>
                    <a:pt x="522" y="112"/>
                  </a:lnTo>
                  <a:lnTo>
                    <a:pt x="528" y="112"/>
                  </a:lnTo>
                  <a:lnTo>
                    <a:pt x="528" y="106"/>
                  </a:lnTo>
                  <a:lnTo>
                    <a:pt x="534" y="106"/>
                  </a:lnTo>
                  <a:lnTo>
                    <a:pt x="534" y="100"/>
                  </a:lnTo>
                  <a:lnTo>
                    <a:pt x="539" y="100"/>
                  </a:lnTo>
                  <a:lnTo>
                    <a:pt x="539" y="94"/>
                  </a:lnTo>
                  <a:lnTo>
                    <a:pt x="545" y="94"/>
                  </a:lnTo>
                  <a:lnTo>
                    <a:pt x="545" y="100"/>
                  </a:lnTo>
                  <a:lnTo>
                    <a:pt x="545" y="94"/>
                  </a:lnTo>
                  <a:lnTo>
                    <a:pt x="551" y="94"/>
                  </a:lnTo>
                  <a:lnTo>
                    <a:pt x="551" y="88"/>
                  </a:lnTo>
                  <a:lnTo>
                    <a:pt x="557" y="88"/>
                  </a:lnTo>
                  <a:lnTo>
                    <a:pt x="557" y="94"/>
                  </a:lnTo>
                  <a:lnTo>
                    <a:pt x="557" y="88"/>
                  </a:lnTo>
                  <a:lnTo>
                    <a:pt x="563" y="83"/>
                  </a:lnTo>
                  <a:lnTo>
                    <a:pt x="569" y="83"/>
                  </a:lnTo>
                  <a:lnTo>
                    <a:pt x="575" y="83"/>
                  </a:lnTo>
                  <a:lnTo>
                    <a:pt x="575" y="77"/>
                  </a:lnTo>
                  <a:lnTo>
                    <a:pt x="580" y="77"/>
                  </a:lnTo>
                  <a:lnTo>
                    <a:pt x="586" y="77"/>
                  </a:lnTo>
                  <a:lnTo>
                    <a:pt x="586" y="71"/>
                  </a:lnTo>
                  <a:lnTo>
                    <a:pt x="592" y="71"/>
                  </a:lnTo>
                  <a:lnTo>
                    <a:pt x="598" y="71"/>
                  </a:lnTo>
                  <a:lnTo>
                    <a:pt x="598" y="65"/>
                  </a:lnTo>
                  <a:lnTo>
                    <a:pt x="604" y="65"/>
                  </a:lnTo>
                  <a:lnTo>
                    <a:pt x="610" y="65"/>
                  </a:lnTo>
                  <a:lnTo>
                    <a:pt x="610" y="59"/>
                  </a:lnTo>
                  <a:lnTo>
                    <a:pt x="616" y="59"/>
                  </a:lnTo>
                  <a:lnTo>
                    <a:pt x="622" y="59"/>
                  </a:lnTo>
                  <a:lnTo>
                    <a:pt x="627" y="59"/>
                  </a:lnTo>
                  <a:lnTo>
                    <a:pt x="627" y="53"/>
                  </a:lnTo>
                  <a:lnTo>
                    <a:pt x="633" y="53"/>
                  </a:lnTo>
                  <a:lnTo>
                    <a:pt x="639" y="53"/>
                  </a:lnTo>
                  <a:lnTo>
                    <a:pt x="639" y="47"/>
                  </a:lnTo>
                  <a:lnTo>
                    <a:pt x="639" y="53"/>
                  </a:lnTo>
                  <a:lnTo>
                    <a:pt x="645" y="53"/>
                  </a:lnTo>
                  <a:lnTo>
                    <a:pt x="645" y="47"/>
                  </a:lnTo>
                  <a:lnTo>
                    <a:pt x="645" y="53"/>
                  </a:lnTo>
                  <a:lnTo>
                    <a:pt x="651" y="53"/>
                  </a:lnTo>
                  <a:lnTo>
                    <a:pt x="657" y="53"/>
                  </a:lnTo>
                  <a:lnTo>
                    <a:pt x="657" y="47"/>
                  </a:lnTo>
                  <a:lnTo>
                    <a:pt x="663" y="47"/>
                  </a:lnTo>
                  <a:lnTo>
                    <a:pt x="663" y="41"/>
                  </a:lnTo>
                  <a:lnTo>
                    <a:pt x="663" y="47"/>
                  </a:lnTo>
                  <a:lnTo>
                    <a:pt x="668" y="47"/>
                  </a:lnTo>
                  <a:lnTo>
                    <a:pt x="674" y="47"/>
                  </a:lnTo>
                  <a:lnTo>
                    <a:pt x="674" y="41"/>
                  </a:lnTo>
                  <a:lnTo>
                    <a:pt x="680" y="41"/>
                  </a:lnTo>
                  <a:lnTo>
                    <a:pt x="680" y="47"/>
                  </a:lnTo>
                  <a:lnTo>
                    <a:pt x="680" y="41"/>
                  </a:lnTo>
                  <a:lnTo>
                    <a:pt x="686" y="41"/>
                  </a:lnTo>
                  <a:lnTo>
                    <a:pt x="692" y="41"/>
                  </a:lnTo>
                  <a:lnTo>
                    <a:pt x="692" y="36"/>
                  </a:lnTo>
                  <a:lnTo>
                    <a:pt x="698" y="36"/>
                  </a:lnTo>
                  <a:lnTo>
                    <a:pt x="698" y="41"/>
                  </a:lnTo>
                  <a:lnTo>
                    <a:pt x="704" y="41"/>
                  </a:lnTo>
                  <a:lnTo>
                    <a:pt x="704" y="36"/>
                  </a:lnTo>
                  <a:lnTo>
                    <a:pt x="709" y="36"/>
                  </a:lnTo>
                  <a:lnTo>
                    <a:pt x="709" y="30"/>
                  </a:lnTo>
                  <a:lnTo>
                    <a:pt x="709" y="36"/>
                  </a:lnTo>
                  <a:lnTo>
                    <a:pt x="715" y="36"/>
                  </a:lnTo>
                  <a:lnTo>
                    <a:pt x="715" y="30"/>
                  </a:lnTo>
                  <a:lnTo>
                    <a:pt x="721" y="30"/>
                  </a:lnTo>
                  <a:lnTo>
                    <a:pt x="727" y="30"/>
                  </a:lnTo>
                  <a:lnTo>
                    <a:pt x="733" y="30"/>
                  </a:lnTo>
                  <a:lnTo>
                    <a:pt x="733" y="36"/>
                  </a:lnTo>
                  <a:lnTo>
                    <a:pt x="733" y="30"/>
                  </a:lnTo>
                  <a:lnTo>
                    <a:pt x="733" y="36"/>
                  </a:lnTo>
                  <a:lnTo>
                    <a:pt x="739" y="36"/>
                  </a:lnTo>
                  <a:lnTo>
                    <a:pt x="739" y="30"/>
                  </a:lnTo>
                  <a:lnTo>
                    <a:pt x="739" y="36"/>
                  </a:lnTo>
                  <a:lnTo>
                    <a:pt x="745" y="36"/>
                  </a:lnTo>
                  <a:lnTo>
                    <a:pt x="745" y="30"/>
                  </a:lnTo>
                  <a:lnTo>
                    <a:pt x="751" y="30"/>
                  </a:lnTo>
                  <a:lnTo>
                    <a:pt x="756" y="30"/>
                  </a:lnTo>
                  <a:lnTo>
                    <a:pt x="756" y="24"/>
                  </a:lnTo>
                  <a:lnTo>
                    <a:pt x="762" y="24"/>
                  </a:lnTo>
                  <a:lnTo>
                    <a:pt x="762" y="30"/>
                  </a:lnTo>
                  <a:lnTo>
                    <a:pt x="762" y="24"/>
                  </a:lnTo>
                  <a:lnTo>
                    <a:pt x="768" y="24"/>
                  </a:lnTo>
                  <a:lnTo>
                    <a:pt x="774" y="24"/>
                  </a:lnTo>
                  <a:lnTo>
                    <a:pt x="774" y="30"/>
                  </a:lnTo>
                  <a:lnTo>
                    <a:pt x="774" y="24"/>
                  </a:lnTo>
                  <a:lnTo>
                    <a:pt x="780" y="24"/>
                  </a:lnTo>
                  <a:lnTo>
                    <a:pt x="786" y="24"/>
                  </a:lnTo>
                  <a:lnTo>
                    <a:pt x="792" y="24"/>
                  </a:lnTo>
                  <a:lnTo>
                    <a:pt x="792" y="18"/>
                  </a:lnTo>
                  <a:lnTo>
                    <a:pt x="792" y="24"/>
                  </a:lnTo>
                  <a:lnTo>
                    <a:pt x="792" y="18"/>
                  </a:lnTo>
                  <a:lnTo>
                    <a:pt x="797" y="18"/>
                  </a:lnTo>
                  <a:lnTo>
                    <a:pt x="803" y="18"/>
                  </a:lnTo>
                  <a:lnTo>
                    <a:pt x="809" y="18"/>
                  </a:lnTo>
                  <a:lnTo>
                    <a:pt x="809" y="24"/>
                  </a:lnTo>
                  <a:lnTo>
                    <a:pt x="815" y="24"/>
                  </a:lnTo>
                  <a:lnTo>
                    <a:pt x="815" y="18"/>
                  </a:lnTo>
                  <a:lnTo>
                    <a:pt x="821" y="18"/>
                  </a:lnTo>
                  <a:lnTo>
                    <a:pt x="821" y="24"/>
                  </a:lnTo>
                  <a:lnTo>
                    <a:pt x="827" y="24"/>
                  </a:lnTo>
                  <a:lnTo>
                    <a:pt x="827" y="18"/>
                  </a:lnTo>
                  <a:lnTo>
                    <a:pt x="833" y="24"/>
                  </a:lnTo>
                  <a:lnTo>
                    <a:pt x="833" y="18"/>
                  </a:lnTo>
                  <a:lnTo>
                    <a:pt x="838" y="12"/>
                  </a:lnTo>
                  <a:lnTo>
                    <a:pt x="838" y="18"/>
                  </a:lnTo>
                  <a:lnTo>
                    <a:pt x="838" y="24"/>
                  </a:lnTo>
                  <a:lnTo>
                    <a:pt x="844" y="24"/>
                  </a:lnTo>
                  <a:lnTo>
                    <a:pt x="844" y="18"/>
                  </a:lnTo>
                  <a:lnTo>
                    <a:pt x="850" y="18"/>
                  </a:lnTo>
                  <a:lnTo>
                    <a:pt x="856" y="18"/>
                  </a:lnTo>
                  <a:lnTo>
                    <a:pt x="862" y="18"/>
                  </a:lnTo>
                  <a:lnTo>
                    <a:pt x="862" y="12"/>
                  </a:lnTo>
                  <a:lnTo>
                    <a:pt x="868" y="18"/>
                  </a:lnTo>
                  <a:lnTo>
                    <a:pt x="874" y="18"/>
                  </a:lnTo>
                  <a:lnTo>
                    <a:pt x="874" y="12"/>
                  </a:lnTo>
                  <a:lnTo>
                    <a:pt x="874" y="18"/>
                  </a:lnTo>
                  <a:lnTo>
                    <a:pt x="880" y="18"/>
                  </a:lnTo>
                  <a:lnTo>
                    <a:pt x="880" y="12"/>
                  </a:lnTo>
                  <a:lnTo>
                    <a:pt x="885" y="12"/>
                  </a:lnTo>
                  <a:lnTo>
                    <a:pt x="891" y="12"/>
                  </a:lnTo>
                  <a:lnTo>
                    <a:pt x="897" y="12"/>
                  </a:lnTo>
                  <a:lnTo>
                    <a:pt x="903" y="12"/>
                  </a:lnTo>
                  <a:lnTo>
                    <a:pt x="909" y="12"/>
                  </a:lnTo>
                  <a:lnTo>
                    <a:pt x="915" y="12"/>
                  </a:lnTo>
                  <a:lnTo>
                    <a:pt x="921" y="12"/>
                  </a:lnTo>
                  <a:lnTo>
                    <a:pt x="926" y="12"/>
                  </a:lnTo>
                  <a:lnTo>
                    <a:pt x="926" y="6"/>
                  </a:lnTo>
                  <a:lnTo>
                    <a:pt x="926" y="12"/>
                  </a:lnTo>
                  <a:lnTo>
                    <a:pt x="932" y="12"/>
                  </a:lnTo>
                  <a:lnTo>
                    <a:pt x="938" y="12"/>
                  </a:lnTo>
                  <a:lnTo>
                    <a:pt x="938" y="6"/>
                  </a:lnTo>
                  <a:lnTo>
                    <a:pt x="944" y="6"/>
                  </a:lnTo>
                  <a:lnTo>
                    <a:pt x="944" y="12"/>
                  </a:lnTo>
                  <a:lnTo>
                    <a:pt x="944" y="6"/>
                  </a:lnTo>
                  <a:lnTo>
                    <a:pt x="950" y="6"/>
                  </a:lnTo>
                  <a:lnTo>
                    <a:pt x="950" y="12"/>
                  </a:lnTo>
                  <a:lnTo>
                    <a:pt x="956" y="12"/>
                  </a:lnTo>
                  <a:lnTo>
                    <a:pt x="956" y="6"/>
                  </a:lnTo>
                  <a:lnTo>
                    <a:pt x="956" y="12"/>
                  </a:lnTo>
                  <a:lnTo>
                    <a:pt x="962" y="12"/>
                  </a:lnTo>
                  <a:lnTo>
                    <a:pt x="967" y="6"/>
                  </a:lnTo>
                  <a:lnTo>
                    <a:pt x="973" y="6"/>
                  </a:lnTo>
                  <a:lnTo>
                    <a:pt x="979" y="6"/>
                  </a:lnTo>
                  <a:lnTo>
                    <a:pt x="985" y="6"/>
                  </a:lnTo>
                  <a:lnTo>
                    <a:pt x="985" y="12"/>
                  </a:lnTo>
                  <a:lnTo>
                    <a:pt x="991" y="6"/>
                  </a:lnTo>
                  <a:lnTo>
                    <a:pt x="997" y="6"/>
                  </a:lnTo>
                  <a:lnTo>
                    <a:pt x="1003" y="6"/>
                  </a:lnTo>
                  <a:lnTo>
                    <a:pt x="1009" y="6"/>
                  </a:lnTo>
                  <a:lnTo>
                    <a:pt x="1014" y="6"/>
                  </a:lnTo>
                  <a:lnTo>
                    <a:pt x="1020" y="6"/>
                  </a:lnTo>
                  <a:lnTo>
                    <a:pt x="1026" y="6"/>
                  </a:lnTo>
                  <a:lnTo>
                    <a:pt x="1032" y="6"/>
                  </a:lnTo>
                  <a:lnTo>
                    <a:pt x="1032" y="12"/>
                  </a:lnTo>
                  <a:lnTo>
                    <a:pt x="1032" y="6"/>
                  </a:lnTo>
                  <a:lnTo>
                    <a:pt x="1038" y="6"/>
                  </a:lnTo>
                  <a:lnTo>
                    <a:pt x="1044" y="6"/>
                  </a:lnTo>
                  <a:lnTo>
                    <a:pt x="1050" y="6"/>
                  </a:lnTo>
                  <a:lnTo>
                    <a:pt x="1050" y="12"/>
                  </a:lnTo>
                  <a:lnTo>
                    <a:pt x="1050" y="6"/>
                  </a:lnTo>
                  <a:lnTo>
                    <a:pt x="1050" y="12"/>
                  </a:lnTo>
                  <a:lnTo>
                    <a:pt x="1050" y="6"/>
                  </a:lnTo>
                  <a:lnTo>
                    <a:pt x="1055" y="6"/>
                  </a:lnTo>
                  <a:lnTo>
                    <a:pt x="1061" y="6"/>
                  </a:lnTo>
                  <a:lnTo>
                    <a:pt x="1067" y="6"/>
                  </a:lnTo>
                  <a:lnTo>
                    <a:pt x="1073" y="6"/>
                  </a:lnTo>
                  <a:lnTo>
                    <a:pt x="1079" y="6"/>
                  </a:lnTo>
                  <a:lnTo>
                    <a:pt x="1079" y="0"/>
                  </a:lnTo>
                  <a:lnTo>
                    <a:pt x="1079" y="6"/>
                  </a:lnTo>
                  <a:lnTo>
                    <a:pt x="1085" y="6"/>
                  </a:lnTo>
                  <a:lnTo>
                    <a:pt x="1091" y="6"/>
                  </a:lnTo>
                  <a:lnTo>
                    <a:pt x="1091" y="0"/>
                  </a:lnTo>
                  <a:lnTo>
                    <a:pt x="1091" y="6"/>
                  </a:lnTo>
                  <a:lnTo>
                    <a:pt x="1096" y="6"/>
                  </a:lnTo>
                  <a:lnTo>
                    <a:pt x="1096" y="12"/>
                  </a:lnTo>
                  <a:lnTo>
                    <a:pt x="1096" y="6"/>
                  </a:lnTo>
                  <a:lnTo>
                    <a:pt x="1102" y="6"/>
                  </a:lnTo>
                  <a:lnTo>
                    <a:pt x="1108" y="6"/>
                  </a:lnTo>
                  <a:lnTo>
                    <a:pt x="1108" y="12"/>
                  </a:lnTo>
                  <a:lnTo>
                    <a:pt x="1108" y="6"/>
                  </a:lnTo>
                  <a:lnTo>
                    <a:pt x="1114" y="6"/>
                  </a:lnTo>
                  <a:lnTo>
                    <a:pt x="1120" y="6"/>
                  </a:lnTo>
                  <a:lnTo>
                    <a:pt x="1126" y="6"/>
                  </a:lnTo>
                  <a:lnTo>
                    <a:pt x="1132" y="6"/>
                  </a:lnTo>
                  <a:lnTo>
                    <a:pt x="1138" y="6"/>
                  </a:lnTo>
                  <a:lnTo>
                    <a:pt x="1143" y="6"/>
                  </a:lnTo>
                  <a:lnTo>
                    <a:pt x="1149" y="6"/>
                  </a:lnTo>
                  <a:lnTo>
                    <a:pt x="1155" y="6"/>
                  </a:lnTo>
                  <a:lnTo>
                    <a:pt x="1161" y="6"/>
                  </a:lnTo>
                  <a:lnTo>
                    <a:pt x="1167" y="6"/>
                  </a:lnTo>
                  <a:lnTo>
                    <a:pt x="1173" y="6"/>
                  </a:lnTo>
                  <a:lnTo>
                    <a:pt x="1179" y="6"/>
                  </a:lnTo>
                  <a:lnTo>
                    <a:pt x="1179" y="0"/>
                  </a:lnTo>
                  <a:lnTo>
                    <a:pt x="1184" y="0"/>
                  </a:lnTo>
                  <a:lnTo>
                    <a:pt x="1184" y="6"/>
                  </a:lnTo>
                  <a:lnTo>
                    <a:pt x="1190" y="6"/>
                  </a:lnTo>
                  <a:lnTo>
                    <a:pt x="1190" y="0"/>
                  </a:lnTo>
                  <a:lnTo>
                    <a:pt x="1190" y="6"/>
                  </a:lnTo>
                  <a:lnTo>
                    <a:pt x="1196" y="6"/>
                  </a:lnTo>
                  <a:lnTo>
                    <a:pt x="1196" y="0"/>
                  </a:lnTo>
                  <a:lnTo>
                    <a:pt x="1196" y="6"/>
                  </a:lnTo>
                  <a:lnTo>
                    <a:pt x="1202" y="6"/>
                  </a:lnTo>
                  <a:lnTo>
                    <a:pt x="1202" y="0"/>
                  </a:lnTo>
                  <a:lnTo>
                    <a:pt x="1202" y="6"/>
                  </a:lnTo>
                  <a:lnTo>
                    <a:pt x="1208" y="6"/>
                  </a:lnTo>
                  <a:lnTo>
                    <a:pt x="1208" y="0"/>
                  </a:lnTo>
                  <a:lnTo>
                    <a:pt x="1214" y="0"/>
                  </a:lnTo>
                  <a:lnTo>
                    <a:pt x="1220" y="0"/>
                  </a:lnTo>
                  <a:lnTo>
                    <a:pt x="1220" y="6"/>
                  </a:lnTo>
                  <a:lnTo>
                    <a:pt x="1220" y="0"/>
                  </a:lnTo>
                  <a:lnTo>
                    <a:pt x="1225" y="0"/>
                  </a:lnTo>
                  <a:lnTo>
                    <a:pt x="1225" y="6"/>
                  </a:lnTo>
                  <a:lnTo>
                    <a:pt x="1231" y="0"/>
                  </a:lnTo>
                  <a:lnTo>
                    <a:pt x="1231" y="6"/>
                  </a:lnTo>
                  <a:lnTo>
                    <a:pt x="1237" y="6"/>
                  </a:lnTo>
                  <a:lnTo>
                    <a:pt x="1237" y="0"/>
                  </a:lnTo>
                  <a:lnTo>
                    <a:pt x="1243" y="0"/>
                  </a:lnTo>
                  <a:lnTo>
                    <a:pt x="1249" y="0"/>
                  </a:lnTo>
                  <a:lnTo>
                    <a:pt x="1255" y="0"/>
                  </a:lnTo>
                  <a:lnTo>
                    <a:pt x="1255" y="6"/>
                  </a:lnTo>
                  <a:lnTo>
                    <a:pt x="1261" y="6"/>
                  </a:lnTo>
                  <a:lnTo>
                    <a:pt x="1261" y="0"/>
                  </a:lnTo>
                  <a:lnTo>
                    <a:pt x="1267" y="0"/>
                  </a:lnTo>
                  <a:lnTo>
                    <a:pt x="1267" y="6"/>
                  </a:lnTo>
                  <a:lnTo>
                    <a:pt x="1272" y="6"/>
                  </a:lnTo>
                  <a:lnTo>
                    <a:pt x="1278" y="6"/>
                  </a:lnTo>
                  <a:lnTo>
                    <a:pt x="1278" y="0"/>
                  </a:lnTo>
                  <a:lnTo>
                    <a:pt x="1278" y="6"/>
                  </a:lnTo>
                  <a:lnTo>
                    <a:pt x="1284" y="6"/>
                  </a:lnTo>
                  <a:lnTo>
                    <a:pt x="1284" y="0"/>
                  </a:lnTo>
                  <a:lnTo>
                    <a:pt x="1290" y="0"/>
                  </a:lnTo>
                  <a:lnTo>
                    <a:pt x="1296" y="0"/>
                  </a:lnTo>
                  <a:lnTo>
                    <a:pt x="1302" y="0"/>
                  </a:lnTo>
                </a:path>
              </a:pathLst>
            </a:custGeom>
            <a:noFill/>
            <a:ln w="460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Rectangle 85"/>
            <p:cNvSpPr>
              <a:spLocks noChangeArrowheads="1"/>
            </p:cNvSpPr>
            <p:nvPr/>
          </p:nvSpPr>
          <p:spPr bwMode="auto">
            <a:xfrm>
              <a:off x="610" y="2677"/>
              <a:ext cx="91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rgbClr val="000000"/>
                  </a:solidFill>
                  <a:effectLst/>
                  <a:latin typeface="Arial" panose="020B0604020202020204" pitchFamily="34" charset="0"/>
                </a:rPr>
                <a:t>Tetramer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0" name="Rectangle 86"/>
            <p:cNvSpPr>
              <a:spLocks noChangeArrowheads="1"/>
            </p:cNvSpPr>
            <p:nvPr/>
          </p:nvSpPr>
          <p:spPr bwMode="auto">
            <a:xfrm>
              <a:off x="188" y="976"/>
              <a:ext cx="176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000000"/>
                  </a:solidFill>
                  <a:effectLst/>
                  <a:latin typeface="Arial" panose="020B0604020202020204" pitchFamily="34" charset="0"/>
                </a:rPr>
                <a:t>208.0 GHz, 80 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Rectangle 87"/>
            <p:cNvSpPr>
              <a:spLocks noChangeArrowheads="1"/>
            </p:cNvSpPr>
            <p:nvPr/>
          </p:nvSpPr>
          <p:spPr bwMode="auto">
            <a:xfrm>
              <a:off x="622" y="1774"/>
              <a:ext cx="61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rgbClr val="000000"/>
                  </a:solidFill>
                  <a:effectLst/>
                  <a:latin typeface="Arial" panose="020B0604020202020204" pitchFamily="34" charset="0"/>
                </a:rPr>
                <a:t>Dimer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2" name="Rectangle 88"/>
            <p:cNvSpPr>
              <a:spLocks noChangeArrowheads="1"/>
            </p:cNvSpPr>
            <p:nvPr/>
          </p:nvSpPr>
          <p:spPr bwMode="auto">
            <a:xfrm>
              <a:off x="1701" y="3637"/>
              <a:ext cx="2832"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rgbClr val="000000"/>
                  </a:solidFill>
                  <a:effectLst/>
                  <a:latin typeface="Arial" panose="020B0604020202020204" pitchFamily="34" charset="0"/>
                </a:rPr>
                <a:t>Magnetic Induction, Tesla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0" name="Group 99"/>
          <p:cNvGrpSpPr>
            <a:grpSpLocks noChangeAspect="1"/>
          </p:cNvGrpSpPr>
          <p:nvPr/>
        </p:nvGrpSpPr>
        <p:grpSpPr bwMode="auto">
          <a:xfrm>
            <a:off x="5719490" y="4114800"/>
            <a:ext cx="1062310" cy="1205009"/>
            <a:chOff x="2101" y="390"/>
            <a:chExt cx="2881" cy="3268"/>
          </a:xfrm>
        </p:grpSpPr>
        <p:sp>
          <p:nvSpPr>
            <p:cNvPr id="101" name="Rectangle 362"/>
            <p:cNvSpPr>
              <a:spLocks noChangeArrowheads="1"/>
            </p:cNvSpPr>
            <p:nvPr/>
          </p:nvSpPr>
          <p:spPr bwMode="auto">
            <a:xfrm>
              <a:off x="2101" y="390"/>
              <a:ext cx="2881" cy="326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Oval 363"/>
            <p:cNvSpPr>
              <a:spLocks noChangeArrowheads="1"/>
            </p:cNvSpPr>
            <p:nvPr/>
          </p:nvSpPr>
          <p:spPr bwMode="auto">
            <a:xfrm>
              <a:off x="3547" y="2232"/>
              <a:ext cx="184" cy="184"/>
            </a:xfrm>
            <a:prstGeom prst="ellipse">
              <a:avLst/>
            </a:prstGeom>
            <a:solidFill>
              <a:srgbClr val="00FF00"/>
            </a:solidFill>
            <a:ln w="4763">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64"/>
            <p:cNvSpPr>
              <a:spLocks/>
            </p:cNvSpPr>
            <p:nvPr/>
          </p:nvSpPr>
          <p:spPr bwMode="auto">
            <a:xfrm>
              <a:off x="3660" y="2308"/>
              <a:ext cx="199" cy="57"/>
            </a:xfrm>
            <a:custGeom>
              <a:avLst/>
              <a:gdLst>
                <a:gd name="T0" fmla="*/ 17 w 199"/>
                <a:gd name="T1" fmla="*/ 0 h 57"/>
                <a:gd name="T2" fmla="*/ 15 w 199"/>
                <a:gd name="T3" fmla="*/ 0 h 57"/>
                <a:gd name="T4" fmla="*/ 15 w 199"/>
                <a:gd name="T5" fmla="*/ 0 h 57"/>
                <a:gd name="T6" fmla="*/ 12 w 199"/>
                <a:gd name="T7" fmla="*/ 0 h 57"/>
                <a:gd name="T8" fmla="*/ 9 w 199"/>
                <a:gd name="T9" fmla="*/ 3 h 57"/>
                <a:gd name="T10" fmla="*/ 6 w 199"/>
                <a:gd name="T11" fmla="*/ 3 h 57"/>
                <a:gd name="T12" fmla="*/ 6 w 199"/>
                <a:gd name="T13" fmla="*/ 6 h 57"/>
                <a:gd name="T14" fmla="*/ 3 w 199"/>
                <a:gd name="T15" fmla="*/ 6 h 57"/>
                <a:gd name="T16" fmla="*/ 3 w 199"/>
                <a:gd name="T17" fmla="*/ 9 h 57"/>
                <a:gd name="T18" fmla="*/ 0 w 199"/>
                <a:gd name="T19" fmla="*/ 12 h 57"/>
                <a:gd name="T20" fmla="*/ 0 w 199"/>
                <a:gd name="T21" fmla="*/ 15 h 57"/>
                <a:gd name="T22" fmla="*/ 0 w 199"/>
                <a:gd name="T23" fmla="*/ 17 h 57"/>
                <a:gd name="T24" fmla="*/ 0 w 199"/>
                <a:gd name="T25" fmla="*/ 20 h 57"/>
                <a:gd name="T26" fmla="*/ 0 w 199"/>
                <a:gd name="T27" fmla="*/ 23 h 57"/>
                <a:gd name="T28" fmla="*/ 0 w 199"/>
                <a:gd name="T29" fmla="*/ 26 h 57"/>
                <a:gd name="T30" fmla="*/ 0 w 199"/>
                <a:gd name="T31" fmla="*/ 26 h 57"/>
                <a:gd name="T32" fmla="*/ 0 w 199"/>
                <a:gd name="T33" fmla="*/ 29 h 57"/>
                <a:gd name="T34" fmla="*/ 3 w 199"/>
                <a:gd name="T35" fmla="*/ 32 h 57"/>
                <a:gd name="T36" fmla="*/ 3 w 199"/>
                <a:gd name="T37" fmla="*/ 34 h 57"/>
                <a:gd name="T38" fmla="*/ 6 w 199"/>
                <a:gd name="T39" fmla="*/ 37 h 57"/>
                <a:gd name="T40" fmla="*/ 6 w 199"/>
                <a:gd name="T41" fmla="*/ 37 h 57"/>
                <a:gd name="T42" fmla="*/ 9 w 199"/>
                <a:gd name="T43" fmla="*/ 40 h 57"/>
                <a:gd name="T44" fmla="*/ 12 w 199"/>
                <a:gd name="T45" fmla="*/ 40 h 57"/>
                <a:gd name="T46" fmla="*/ 15 w 199"/>
                <a:gd name="T47" fmla="*/ 40 h 57"/>
                <a:gd name="T48" fmla="*/ 15 w 199"/>
                <a:gd name="T49" fmla="*/ 40 h 57"/>
                <a:gd name="T50" fmla="*/ 193 w 199"/>
                <a:gd name="T51" fmla="*/ 57 h 57"/>
                <a:gd name="T52" fmla="*/ 190 w 199"/>
                <a:gd name="T53" fmla="*/ 57 h 57"/>
                <a:gd name="T54" fmla="*/ 187 w 199"/>
                <a:gd name="T55" fmla="*/ 54 h 57"/>
                <a:gd name="T56" fmla="*/ 184 w 199"/>
                <a:gd name="T57" fmla="*/ 54 h 57"/>
                <a:gd name="T58" fmla="*/ 184 w 199"/>
                <a:gd name="T59" fmla="*/ 51 h 57"/>
                <a:gd name="T60" fmla="*/ 182 w 199"/>
                <a:gd name="T61" fmla="*/ 51 h 57"/>
                <a:gd name="T62" fmla="*/ 179 w 199"/>
                <a:gd name="T63" fmla="*/ 49 h 57"/>
                <a:gd name="T64" fmla="*/ 179 w 199"/>
                <a:gd name="T65" fmla="*/ 46 h 57"/>
                <a:gd name="T66" fmla="*/ 179 w 199"/>
                <a:gd name="T67" fmla="*/ 43 h 57"/>
                <a:gd name="T68" fmla="*/ 176 w 199"/>
                <a:gd name="T69" fmla="*/ 40 h 57"/>
                <a:gd name="T70" fmla="*/ 176 w 199"/>
                <a:gd name="T71" fmla="*/ 37 h 57"/>
                <a:gd name="T72" fmla="*/ 176 w 199"/>
                <a:gd name="T73" fmla="*/ 34 h 57"/>
                <a:gd name="T74" fmla="*/ 176 w 199"/>
                <a:gd name="T75" fmla="*/ 32 h 57"/>
                <a:gd name="T76" fmla="*/ 176 w 199"/>
                <a:gd name="T77" fmla="*/ 29 h 57"/>
                <a:gd name="T78" fmla="*/ 176 w 199"/>
                <a:gd name="T79" fmla="*/ 26 h 57"/>
                <a:gd name="T80" fmla="*/ 179 w 199"/>
                <a:gd name="T81" fmla="*/ 26 h 57"/>
                <a:gd name="T82" fmla="*/ 179 w 199"/>
                <a:gd name="T83" fmla="*/ 23 h 57"/>
                <a:gd name="T84" fmla="*/ 182 w 199"/>
                <a:gd name="T85" fmla="*/ 20 h 57"/>
                <a:gd name="T86" fmla="*/ 184 w 199"/>
                <a:gd name="T87" fmla="*/ 17 h 57"/>
                <a:gd name="T88" fmla="*/ 184 w 199"/>
                <a:gd name="T89" fmla="*/ 17 h 57"/>
                <a:gd name="T90" fmla="*/ 187 w 199"/>
                <a:gd name="T91" fmla="*/ 15 h 57"/>
                <a:gd name="T92" fmla="*/ 190 w 199"/>
                <a:gd name="T93" fmla="*/ 15 h 57"/>
                <a:gd name="T94" fmla="*/ 193 w 199"/>
                <a:gd name="T95" fmla="*/ 15 h 57"/>
                <a:gd name="T96" fmla="*/ 196 w 199"/>
                <a:gd name="T97" fmla="*/ 12 h 57"/>
                <a:gd name="T98" fmla="*/ 199 w 199"/>
                <a:gd name="T9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57">
                  <a:moveTo>
                    <a:pt x="20" y="0"/>
                  </a:moveTo>
                  <a:lnTo>
                    <a:pt x="17" y="0"/>
                  </a:lnTo>
                  <a:lnTo>
                    <a:pt x="17" y="0"/>
                  </a:lnTo>
                  <a:lnTo>
                    <a:pt x="15" y="0"/>
                  </a:lnTo>
                  <a:lnTo>
                    <a:pt x="15" y="0"/>
                  </a:lnTo>
                  <a:lnTo>
                    <a:pt x="15" y="0"/>
                  </a:lnTo>
                  <a:lnTo>
                    <a:pt x="12" y="0"/>
                  </a:lnTo>
                  <a:lnTo>
                    <a:pt x="12" y="0"/>
                  </a:lnTo>
                  <a:lnTo>
                    <a:pt x="9" y="0"/>
                  </a:lnTo>
                  <a:lnTo>
                    <a:pt x="9" y="3"/>
                  </a:lnTo>
                  <a:lnTo>
                    <a:pt x="9" y="3"/>
                  </a:lnTo>
                  <a:lnTo>
                    <a:pt x="6" y="3"/>
                  </a:lnTo>
                  <a:lnTo>
                    <a:pt x="6" y="3"/>
                  </a:lnTo>
                  <a:lnTo>
                    <a:pt x="6" y="6"/>
                  </a:lnTo>
                  <a:lnTo>
                    <a:pt x="3" y="6"/>
                  </a:lnTo>
                  <a:lnTo>
                    <a:pt x="3" y="6"/>
                  </a:lnTo>
                  <a:lnTo>
                    <a:pt x="3" y="9"/>
                  </a:lnTo>
                  <a:lnTo>
                    <a:pt x="3" y="9"/>
                  </a:lnTo>
                  <a:lnTo>
                    <a:pt x="0" y="12"/>
                  </a:lnTo>
                  <a:lnTo>
                    <a:pt x="0" y="12"/>
                  </a:lnTo>
                  <a:lnTo>
                    <a:pt x="0" y="12"/>
                  </a:lnTo>
                  <a:lnTo>
                    <a:pt x="0" y="15"/>
                  </a:lnTo>
                  <a:lnTo>
                    <a:pt x="0" y="15"/>
                  </a:lnTo>
                  <a:lnTo>
                    <a:pt x="0" y="17"/>
                  </a:lnTo>
                  <a:lnTo>
                    <a:pt x="0" y="17"/>
                  </a:lnTo>
                  <a:lnTo>
                    <a:pt x="0" y="20"/>
                  </a:lnTo>
                  <a:lnTo>
                    <a:pt x="0" y="20"/>
                  </a:lnTo>
                  <a:lnTo>
                    <a:pt x="0" y="23"/>
                  </a:lnTo>
                  <a:lnTo>
                    <a:pt x="0" y="23"/>
                  </a:lnTo>
                  <a:lnTo>
                    <a:pt x="0" y="26"/>
                  </a:lnTo>
                  <a:lnTo>
                    <a:pt x="0" y="26"/>
                  </a:lnTo>
                  <a:lnTo>
                    <a:pt x="0" y="26"/>
                  </a:lnTo>
                  <a:lnTo>
                    <a:pt x="0" y="29"/>
                  </a:lnTo>
                  <a:lnTo>
                    <a:pt x="0" y="29"/>
                  </a:lnTo>
                  <a:lnTo>
                    <a:pt x="0" y="32"/>
                  </a:lnTo>
                  <a:lnTo>
                    <a:pt x="3" y="32"/>
                  </a:lnTo>
                  <a:lnTo>
                    <a:pt x="3" y="32"/>
                  </a:lnTo>
                  <a:lnTo>
                    <a:pt x="3" y="34"/>
                  </a:lnTo>
                  <a:lnTo>
                    <a:pt x="3" y="34"/>
                  </a:lnTo>
                  <a:lnTo>
                    <a:pt x="6" y="37"/>
                  </a:lnTo>
                  <a:lnTo>
                    <a:pt x="6" y="37"/>
                  </a:lnTo>
                  <a:lnTo>
                    <a:pt x="6" y="37"/>
                  </a:lnTo>
                  <a:lnTo>
                    <a:pt x="9" y="37"/>
                  </a:lnTo>
                  <a:lnTo>
                    <a:pt x="9" y="40"/>
                  </a:lnTo>
                  <a:lnTo>
                    <a:pt x="9" y="40"/>
                  </a:lnTo>
                  <a:lnTo>
                    <a:pt x="12" y="40"/>
                  </a:lnTo>
                  <a:lnTo>
                    <a:pt x="12" y="40"/>
                  </a:lnTo>
                  <a:lnTo>
                    <a:pt x="15" y="40"/>
                  </a:lnTo>
                  <a:lnTo>
                    <a:pt x="15" y="40"/>
                  </a:lnTo>
                  <a:lnTo>
                    <a:pt x="15" y="40"/>
                  </a:lnTo>
                  <a:lnTo>
                    <a:pt x="193" y="57"/>
                  </a:lnTo>
                  <a:lnTo>
                    <a:pt x="193" y="57"/>
                  </a:lnTo>
                  <a:lnTo>
                    <a:pt x="190" y="57"/>
                  </a:lnTo>
                  <a:lnTo>
                    <a:pt x="190" y="57"/>
                  </a:lnTo>
                  <a:lnTo>
                    <a:pt x="190" y="57"/>
                  </a:lnTo>
                  <a:lnTo>
                    <a:pt x="187" y="54"/>
                  </a:lnTo>
                  <a:lnTo>
                    <a:pt x="187" y="54"/>
                  </a:lnTo>
                  <a:lnTo>
                    <a:pt x="184" y="54"/>
                  </a:lnTo>
                  <a:lnTo>
                    <a:pt x="184" y="54"/>
                  </a:lnTo>
                  <a:lnTo>
                    <a:pt x="184" y="51"/>
                  </a:lnTo>
                  <a:lnTo>
                    <a:pt x="182" y="51"/>
                  </a:lnTo>
                  <a:lnTo>
                    <a:pt x="182" y="51"/>
                  </a:lnTo>
                  <a:lnTo>
                    <a:pt x="182" y="49"/>
                  </a:lnTo>
                  <a:lnTo>
                    <a:pt x="179" y="49"/>
                  </a:lnTo>
                  <a:lnTo>
                    <a:pt x="179" y="49"/>
                  </a:lnTo>
                  <a:lnTo>
                    <a:pt x="179" y="46"/>
                  </a:lnTo>
                  <a:lnTo>
                    <a:pt x="179" y="46"/>
                  </a:lnTo>
                  <a:lnTo>
                    <a:pt x="179" y="43"/>
                  </a:lnTo>
                  <a:lnTo>
                    <a:pt x="176" y="43"/>
                  </a:lnTo>
                  <a:lnTo>
                    <a:pt x="176" y="40"/>
                  </a:lnTo>
                  <a:lnTo>
                    <a:pt x="176" y="40"/>
                  </a:lnTo>
                  <a:lnTo>
                    <a:pt x="176" y="37"/>
                  </a:lnTo>
                  <a:lnTo>
                    <a:pt x="176" y="37"/>
                  </a:lnTo>
                  <a:lnTo>
                    <a:pt x="176" y="34"/>
                  </a:lnTo>
                  <a:lnTo>
                    <a:pt x="176" y="34"/>
                  </a:lnTo>
                  <a:lnTo>
                    <a:pt x="176" y="32"/>
                  </a:lnTo>
                  <a:lnTo>
                    <a:pt x="176" y="32"/>
                  </a:lnTo>
                  <a:lnTo>
                    <a:pt x="176" y="29"/>
                  </a:lnTo>
                  <a:lnTo>
                    <a:pt x="176" y="29"/>
                  </a:lnTo>
                  <a:lnTo>
                    <a:pt x="176" y="26"/>
                  </a:lnTo>
                  <a:lnTo>
                    <a:pt x="179" y="26"/>
                  </a:lnTo>
                  <a:lnTo>
                    <a:pt x="179" y="26"/>
                  </a:lnTo>
                  <a:lnTo>
                    <a:pt x="179" y="23"/>
                  </a:lnTo>
                  <a:lnTo>
                    <a:pt x="179" y="23"/>
                  </a:lnTo>
                  <a:lnTo>
                    <a:pt x="182" y="20"/>
                  </a:lnTo>
                  <a:lnTo>
                    <a:pt x="182" y="20"/>
                  </a:lnTo>
                  <a:lnTo>
                    <a:pt x="182" y="20"/>
                  </a:lnTo>
                  <a:lnTo>
                    <a:pt x="184" y="17"/>
                  </a:lnTo>
                  <a:lnTo>
                    <a:pt x="184" y="17"/>
                  </a:lnTo>
                  <a:lnTo>
                    <a:pt x="184" y="17"/>
                  </a:lnTo>
                  <a:lnTo>
                    <a:pt x="187" y="15"/>
                  </a:lnTo>
                  <a:lnTo>
                    <a:pt x="187" y="15"/>
                  </a:lnTo>
                  <a:lnTo>
                    <a:pt x="187" y="15"/>
                  </a:lnTo>
                  <a:lnTo>
                    <a:pt x="190" y="15"/>
                  </a:lnTo>
                  <a:lnTo>
                    <a:pt x="190" y="15"/>
                  </a:lnTo>
                  <a:lnTo>
                    <a:pt x="193" y="15"/>
                  </a:lnTo>
                  <a:lnTo>
                    <a:pt x="193" y="12"/>
                  </a:lnTo>
                  <a:lnTo>
                    <a:pt x="196" y="12"/>
                  </a:lnTo>
                  <a:lnTo>
                    <a:pt x="196" y="12"/>
                  </a:lnTo>
                  <a:lnTo>
                    <a:pt x="199" y="12"/>
                  </a:lnTo>
                  <a:lnTo>
                    <a:pt x="20"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Oval 365"/>
            <p:cNvSpPr>
              <a:spLocks noChangeArrowheads="1"/>
            </p:cNvSpPr>
            <p:nvPr/>
          </p:nvSpPr>
          <p:spPr bwMode="auto">
            <a:xfrm>
              <a:off x="4399" y="2229"/>
              <a:ext cx="144" cy="145"/>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66"/>
            <p:cNvSpPr>
              <a:spLocks/>
            </p:cNvSpPr>
            <p:nvPr/>
          </p:nvSpPr>
          <p:spPr bwMode="auto">
            <a:xfrm>
              <a:off x="4037" y="2286"/>
              <a:ext cx="385" cy="73"/>
            </a:xfrm>
            <a:custGeom>
              <a:avLst/>
              <a:gdLst>
                <a:gd name="T0" fmla="*/ 376 w 385"/>
                <a:gd name="T1" fmla="*/ 45 h 73"/>
                <a:gd name="T2" fmla="*/ 379 w 385"/>
                <a:gd name="T3" fmla="*/ 42 h 73"/>
                <a:gd name="T4" fmla="*/ 379 w 385"/>
                <a:gd name="T5" fmla="*/ 42 h 73"/>
                <a:gd name="T6" fmla="*/ 382 w 385"/>
                <a:gd name="T7" fmla="*/ 42 h 73"/>
                <a:gd name="T8" fmla="*/ 382 w 385"/>
                <a:gd name="T9" fmla="*/ 39 h 73"/>
                <a:gd name="T10" fmla="*/ 382 w 385"/>
                <a:gd name="T11" fmla="*/ 39 h 73"/>
                <a:gd name="T12" fmla="*/ 382 w 385"/>
                <a:gd name="T13" fmla="*/ 37 h 73"/>
                <a:gd name="T14" fmla="*/ 385 w 385"/>
                <a:gd name="T15" fmla="*/ 34 h 73"/>
                <a:gd name="T16" fmla="*/ 385 w 385"/>
                <a:gd name="T17" fmla="*/ 31 h 73"/>
                <a:gd name="T18" fmla="*/ 385 w 385"/>
                <a:gd name="T19" fmla="*/ 28 h 73"/>
                <a:gd name="T20" fmla="*/ 385 w 385"/>
                <a:gd name="T21" fmla="*/ 25 h 73"/>
                <a:gd name="T22" fmla="*/ 385 w 385"/>
                <a:gd name="T23" fmla="*/ 22 h 73"/>
                <a:gd name="T24" fmla="*/ 385 w 385"/>
                <a:gd name="T25" fmla="*/ 20 h 73"/>
                <a:gd name="T26" fmla="*/ 385 w 385"/>
                <a:gd name="T27" fmla="*/ 17 h 73"/>
                <a:gd name="T28" fmla="*/ 382 w 385"/>
                <a:gd name="T29" fmla="*/ 14 h 73"/>
                <a:gd name="T30" fmla="*/ 382 w 385"/>
                <a:gd name="T31" fmla="*/ 11 h 73"/>
                <a:gd name="T32" fmla="*/ 382 w 385"/>
                <a:gd name="T33" fmla="*/ 11 h 73"/>
                <a:gd name="T34" fmla="*/ 382 w 385"/>
                <a:gd name="T35" fmla="*/ 8 h 73"/>
                <a:gd name="T36" fmla="*/ 379 w 385"/>
                <a:gd name="T37" fmla="*/ 5 h 73"/>
                <a:gd name="T38" fmla="*/ 379 w 385"/>
                <a:gd name="T39" fmla="*/ 5 h 73"/>
                <a:gd name="T40" fmla="*/ 376 w 385"/>
                <a:gd name="T41" fmla="*/ 3 h 73"/>
                <a:gd name="T42" fmla="*/ 376 w 385"/>
                <a:gd name="T43" fmla="*/ 3 h 73"/>
                <a:gd name="T44" fmla="*/ 376 w 385"/>
                <a:gd name="T45" fmla="*/ 0 h 73"/>
                <a:gd name="T46" fmla="*/ 373 w 385"/>
                <a:gd name="T47" fmla="*/ 0 h 73"/>
                <a:gd name="T48" fmla="*/ 373 w 385"/>
                <a:gd name="T49" fmla="*/ 0 h 73"/>
                <a:gd name="T50" fmla="*/ 0 w 385"/>
                <a:gd name="T51" fmla="*/ 31 h 73"/>
                <a:gd name="T52" fmla="*/ 3 w 385"/>
                <a:gd name="T53" fmla="*/ 31 h 73"/>
                <a:gd name="T54" fmla="*/ 3 w 385"/>
                <a:gd name="T55" fmla="*/ 31 h 73"/>
                <a:gd name="T56" fmla="*/ 3 w 385"/>
                <a:gd name="T57" fmla="*/ 31 h 73"/>
                <a:gd name="T58" fmla="*/ 5 w 385"/>
                <a:gd name="T59" fmla="*/ 34 h 73"/>
                <a:gd name="T60" fmla="*/ 5 w 385"/>
                <a:gd name="T61" fmla="*/ 34 h 73"/>
                <a:gd name="T62" fmla="*/ 5 w 385"/>
                <a:gd name="T63" fmla="*/ 37 h 73"/>
                <a:gd name="T64" fmla="*/ 8 w 385"/>
                <a:gd name="T65" fmla="*/ 39 h 73"/>
                <a:gd name="T66" fmla="*/ 8 w 385"/>
                <a:gd name="T67" fmla="*/ 42 h 73"/>
                <a:gd name="T68" fmla="*/ 8 w 385"/>
                <a:gd name="T69" fmla="*/ 42 h 73"/>
                <a:gd name="T70" fmla="*/ 8 w 385"/>
                <a:gd name="T71" fmla="*/ 45 h 73"/>
                <a:gd name="T72" fmla="*/ 8 w 385"/>
                <a:gd name="T73" fmla="*/ 48 h 73"/>
                <a:gd name="T74" fmla="*/ 11 w 385"/>
                <a:gd name="T75" fmla="*/ 51 h 73"/>
                <a:gd name="T76" fmla="*/ 11 w 385"/>
                <a:gd name="T77" fmla="*/ 54 h 73"/>
                <a:gd name="T78" fmla="*/ 11 w 385"/>
                <a:gd name="T79" fmla="*/ 56 h 73"/>
                <a:gd name="T80" fmla="*/ 11 w 385"/>
                <a:gd name="T81" fmla="*/ 59 h 73"/>
                <a:gd name="T82" fmla="*/ 11 w 385"/>
                <a:gd name="T83" fmla="*/ 62 h 73"/>
                <a:gd name="T84" fmla="*/ 8 w 385"/>
                <a:gd name="T85" fmla="*/ 65 h 73"/>
                <a:gd name="T86" fmla="*/ 8 w 385"/>
                <a:gd name="T87" fmla="*/ 68 h 73"/>
                <a:gd name="T88" fmla="*/ 8 w 385"/>
                <a:gd name="T89" fmla="*/ 71 h 73"/>
                <a:gd name="T90" fmla="*/ 8 w 385"/>
                <a:gd name="T91" fmla="*/ 71 h 73"/>
                <a:gd name="T92" fmla="*/ 5 w 385"/>
                <a:gd name="T93" fmla="*/ 73 h 73"/>
                <a:gd name="T94" fmla="*/ 5 w 385"/>
                <a:gd name="T95" fmla="*/ 73 h 73"/>
                <a:gd name="T96" fmla="*/ 5 w 385"/>
                <a:gd name="T97" fmla="*/ 73 h 73"/>
                <a:gd name="T98" fmla="*/ 3 w 385"/>
                <a:gd name="T9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5" h="73">
                  <a:moveTo>
                    <a:pt x="376" y="45"/>
                  </a:moveTo>
                  <a:lnTo>
                    <a:pt x="376" y="45"/>
                  </a:lnTo>
                  <a:lnTo>
                    <a:pt x="379" y="42"/>
                  </a:lnTo>
                  <a:lnTo>
                    <a:pt x="379" y="42"/>
                  </a:lnTo>
                  <a:lnTo>
                    <a:pt x="379" y="42"/>
                  </a:lnTo>
                  <a:lnTo>
                    <a:pt x="379" y="42"/>
                  </a:lnTo>
                  <a:lnTo>
                    <a:pt x="379" y="42"/>
                  </a:lnTo>
                  <a:lnTo>
                    <a:pt x="382" y="42"/>
                  </a:lnTo>
                  <a:lnTo>
                    <a:pt x="382" y="39"/>
                  </a:lnTo>
                  <a:lnTo>
                    <a:pt x="382" y="39"/>
                  </a:lnTo>
                  <a:lnTo>
                    <a:pt x="382" y="39"/>
                  </a:lnTo>
                  <a:lnTo>
                    <a:pt x="382" y="39"/>
                  </a:lnTo>
                  <a:lnTo>
                    <a:pt x="382" y="37"/>
                  </a:lnTo>
                  <a:lnTo>
                    <a:pt x="382" y="37"/>
                  </a:lnTo>
                  <a:lnTo>
                    <a:pt x="382" y="34"/>
                  </a:lnTo>
                  <a:lnTo>
                    <a:pt x="385" y="34"/>
                  </a:lnTo>
                  <a:lnTo>
                    <a:pt x="385" y="34"/>
                  </a:lnTo>
                  <a:lnTo>
                    <a:pt x="385" y="31"/>
                  </a:lnTo>
                  <a:lnTo>
                    <a:pt x="385" y="31"/>
                  </a:lnTo>
                  <a:lnTo>
                    <a:pt x="385" y="28"/>
                  </a:lnTo>
                  <a:lnTo>
                    <a:pt x="385" y="28"/>
                  </a:lnTo>
                  <a:lnTo>
                    <a:pt x="385" y="25"/>
                  </a:lnTo>
                  <a:lnTo>
                    <a:pt x="385" y="25"/>
                  </a:lnTo>
                  <a:lnTo>
                    <a:pt x="385" y="22"/>
                  </a:lnTo>
                  <a:lnTo>
                    <a:pt x="385" y="22"/>
                  </a:lnTo>
                  <a:lnTo>
                    <a:pt x="385" y="20"/>
                  </a:lnTo>
                  <a:lnTo>
                    <a:pt x="385" y="20"/>
                  </a:lnTo>
                  <a:lnTo>
                    <a:pt x="385" y="17"/>
                  </a:lnTo>
                  <a:lnTo>
                    <a:pt x="382" y="17"/>
                  </a:lnTo>
                  <a:lnTo>
                    <a:pt x="382" y="14"/>
                  </a:lnTo>
                  <a:lnTo>
                    <a:pt x="382" y="14"/>
                  </a:lnTo>
                  <a:lnTo>
                    <a:pt x="382" y="11"/>
                  </a:lnTo>
                  <a:lnTo>
                    <a:pt x="382" y="11"/>
                  </a:lnTo>
                  <a:lnTo>
                    <a:pt x="382" y="11"/>
                  </a:lnTo>
                  <a:lnTo>
                    <a:pt x="382" y="8"/>
                  </a:lnTo>
                  <a:lnTo>
                    <a:pt x="382" y="8"/>
                  </a:lnTo>
                  <a:lnTo>
                    <a:pt x="379" y="5"/>
                  </a:lnTo>
                  <a:lnTo>
                    <a:pt x="379" y="5"/>
                  </a:lnTo>
                  <a:lnTo>
                    <a:pt x="379" y="5"/>
                  </a:lnTo>
                  <a:lnTo>
                    <a:pt x="379" y="5"/>
                  </a:lnTo>
                  <a:lnTo>
                    <a:pt x="379" y="3"/>
                  </a:lnTo>
                  <a:lnTo>
                    <a:pt x="376" y="3"/>
                  </a:lnTo>
                  <a:lnTo>
                    <a:pt x="376" y="3"/>
                  </a:lnTo>
                  <a:lnTo>
                    <a:pt x="376" y="3"/>
                  </a:lnTo>
                  <a:lnTo>
                    <a:pt x="376" y="0"/>
                  </a:lnTo>
                  <a:lnTo>
                    <a:pt x="376" y="0"/>
                  </a:lnTo>
                  <a:lnTo>
                    <a:pt x="373" y="0"/>
                  </a:lnTo>
                  <a:lnTo>
                    <a:pt x="373" y="0"/>
                  </a:lnTo>
                  <a:lnTo>
                    <a:pt x="373" y="0"/>
                  </a:lnTo>
                  <a:lnTo>
                    <a:pt x="373" y="0"/>
                  </a:lnTo>
                  <a:lnTo>
                    <a:pt x="0" y="31"/>
                  </a:lnTo>
                  <a:lnTo>
                    <a:pt x="0" y="31"/>
                  </a:lnTo>
                  <a:lnTo>
                    <a:pt x="0" y="31"/>
                  </a:lnTo>
                  <a:lnTo>
                    <a:pt x="3" y="31"/>
                  </a:lnTo>
                  <a:lnTo>
                    <a:pt x="3" y="31"/>
                  </a:lnTo>
                  <a:lnTo>
                    <a:pt x="3" y="31"/>
                  </a:lnTo>
                  <a:lnTo>
                    <a:pt x="3" y="31"/>
                  </a:lnTo>
                  <a:lnTo>
                    <a:pt x="3" y="31"/>
                  </a:lnTo>
                  <a:lnTo>
                    <a:pt x="5" y="31"/>
                  </a:lnTo>
                  <a:lnTo>
                    <a:pt x="5" y="34"/>
                  </a:lnTo>
                  <a:lnTo>
                    <a:pt x="5" y="34"/>
                  </a:lnTo>
                  <a:lnTo>
                    <a:pt x="5" y="34"/>
                  </a:lnTo>
                  <a:lnTo>
                    <a:pt x="5" y="37"/>
                  </a:lnTo>
                  <a:lnTo>
                    <a:pt x="5" y="37"/>
                  </a:lnTo>
                  <a:lnTo>
                    <a:pt x="8" y="37"/>
                  </a:lnTo>
                  <a:lnTo>
                    <a:pt x="8" y="39"/>
                  </a:lnTo>
                  <a:lnTo>
                    <a:pt x="8" y="39"/>
                  </a:lnTo>
                  <a:lnTo>
                    <a:pt x="8" y="42"/>
                  </a:lnTo>
                  <a:lnTo>
                    <a:pt x="8" y="42"/>
                  </a:lnTo>
                  <a:lnTo>
                    <a:pt x="8" y="42"/>
                  </a:lnTo>
                  <a:lnTo>
                    <a:pt x="8" y="45"/>
                  </a:lnTo>
                  <a:lnTo>
                    <a:pt x="8" y="45"/>
                  </a:lnTo>
                  <a:lnTo>
                    <a:pt x="8" y="48"/>
                  </a:lnTo>
                  <a:lnTo>
                    <a:pt x="8" y="48"/>
                  </a:lnTo>
                  <a:lnTo>
                    <a:pt x="11" y="51"/>
                  </a:lnTo>
                  <a:lnTo>
                    <a:pt x="11" y="51"/>
                  </a:lnTo>
                  <a:lnTo>
                    <a:pt x="11" y="54"/>
                  </a:lnTo>
                  <a:lnTo>
                    <a:pt x="11" y="54"/>
                  </a:lnTo>
                  <a:lnTo>
                    <a:pt x="11" y="56"/>
                  </a:lnTo>
                  <a:lnTo>
                    <a:pt x="11" y="56"/>
                  </a:lnTo>
                  <a:lnTo>
                    <a:pt x="11" y="59"/>
                  </a:lnTo>
                  <a:lnTo>
                    <a:pt x="11" y="59"/>
                  </a:lnTo>
                  <a:lnTo>
                    <a:pt x="11" y="62"/>
                  </a:lnTo>
                  <a:lnTo>
                    <a:pt x="11" y="62"/>
                  </a:lnTo>
                  <a:lnTo>
                    <a:pt x="8" y="65"/>
                  </a:lnTo>
                  <a:lnTo>
                    <a:pt x="8" y="65"/>
                  </a:lnTo>
                  <a:lnTo>
                    <a:pt x="8" y="68"/>
                  </a:lnTo>
                  <a:lnTo>
                    <a:pt x="8" y="68"/>
                  </a:lnTo>
                  <a:lnTo>
                    <a:pt x="8" y="68"/>
                  </a:lnTo>
                  <a:lnTo>
                    <a:pt x="8" y="71"/>
                  </a:lnTo>
                  <a:lnTo>
                    <a:pt x="8" y="71"/>
                  </a:lnTo>
                  <a:lnTo>
                    <a:pt x="8" y="71"/>
                  </a:lnTo>
                  <a:lnTo>
                    <a:pt x="8" y="71"/>
                  </a:lnTo>
                  <a:lnTo>
                    <a:pt x="5" y="73"/>
                  </a:lnTo>
                  <a:lnTo>
                    <a:pt x="5" y="73"/>
                  </a:lnTo>
                  <a:lnTo>
                    <a:pt x="5" y="73"/>
                  </a:lnTo>
                  <a:lnTo>
                    <a:pt x="5" y="73"/>
                  </a:lnTo>
                  <a:lnTo>
                    <a:pt x="5" y="73"/>
                  </a:lnTo>
                  <a:lnTo>
                    <a:pt x="5" y="73"/>
                  </a:lnTo>
                  <a:lnTo>
                    <a:pt x="3" y="73"/>
                  </a:lnTo>
                  <a:lnTo>
                    <a:pt x="376"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Oval 367"/>
            <p:cNvSpPr>
              <a:spLocks noChangeArrowheads="1"/>
            </p:cNvSpPr>
            <p:nvPr/>
          </p:nvSpPr>
          <p:spPr bwMode="auto">
            <a:xfrm>
              <a:off x="3819" y="1417"/>
              <a:ext cx="65" cy="65"/>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68"/>
            <p:cNvSpPr>
              <a:spLocks/>
            </p:cNvSpPr>
            <p:nvPr/>
          </p:nvSpPr>
          <p:spPr bwMode="auto">
            <a:xfrm>
              <a:off x="3847" y="1457"/>
              <a:ext cx="125" cy="164"/>
            </a:xfrm>
            <a:custGeom>
              <a:avLst/>
              <a:gdLst>
                <a:gd name="T0" fmla="*/ 37 w 125"/>
                <a:gd name="T1" fmla="*/ 0 h 164"/>
                <a:gd name="T2" fmla="*/ 37 w 125"/>
                <a:gd name="T3" fmla="*/ 0 h 164"/>
                <a:gd name="T4" fmla="*/ 37 w 125"/>
                <a:gd name="T5" fmla="*/ 0 h 164"/>
                <a:gd name="T6" fmla="*/ 34 w 125"/>
                <a:gd name="T7" fmla="*/ 0 h 164"/>
                <a:gd name="T8" fmla="*/ 34 w 125"/>
                <a:gd name="T9" fmla="*/ 0 h 164"/>
                <a:gd name="T10" fmla="*/ 31 w 125"/>
                <a:gd name="T11" fmla="*/ 0 h 164"/>
                <a:gd name="T12" fmla="*/ 28 w 125"/>
                <a:gd name="T13" fmla="*/ 3 h 164"/>
                <a:gd name="T14" fmla="*/ 26 w 125"/>
                <a:gd name="T15" fmla="*/ 3 h 164"/>
                <a:gd name="T16" fmla="*/ 26 w 125"/>
                <a:gd name="T17" fmla="*/ 3 h 164"/>
                <a:gd name="T18" fmla="*/ 23 w 125"/>
                <a:gd name="T19" fmla="*/ 5 h 164"/>
                <a:gd name="T20" fmla="*/ 20 w 125"/>
                <a:gd name="T21" fmla="*/ 5 h 164"/>
                <a:gd name="T22" fmla="*/ 17 w 125"/>
                <a:gd name="T23" fmla="*/ 8 h 164"/>
                <a:gd name="T24" fmla="*/ 14 w 125"/>
                <a:gd name="T25" fmla="*/ 8 h 164"/>
                <a:gd name="T26" fmla="*/ 12 w 125"/>
                <a:gd name="T27" fmla="*/ 11 h 164"/>
                <a:gd name="T28" fmla="*/ 12 w 125"/>
                <a:gd name="T29" fmla="*/ 11 h 164"/>
                <a:gd name="T30" fmla="*/ 9 w 125"/>
                <a:gd name="T31" fmla="*/ 14 h 164"/>
                <a:gd name="T32" fmla="*/ 6 w 125"/>
                <a:gd name="T33" fmla="*/ 17 h 164"/>
                <a:gd name="T34" fmla="*/ 6 w 125"/>
                <a:gd name="T35" fmla="*/ 17 h 164"/>
                <a:gd name="T36" fmla="*/ 3 w 125"/>
                <a:gd name="T37" fmla="*/ 20 h 164"/>
                <a:gd name="T38" fmla="*/ 3 w 125"/>
                <a:gd name="T39" fmla="*/ 20 h 164"/>
                <a:gd name="T40" fmla="*/ 0 w 125"/>
                <a:gd name="T41" fmla="*/ 22 h 164"/>
                <a:gd name="T42" fmla="*/ 0 w 125"/>
                <a:gd name="T43" fmla="*/ 22 h 164"/>
                <a:gd name="T44" fmla="*/ 0 w 125"/>
                <a:gd name="T45" fmla="*/ 22 h 164"/>
                <a:gd name="T46" fmla="*/ 0 w 125"/>
                <a:gd name="T47" fmla="*/ 25 h 164"/>
                <a:gd name="T48" fmla="*/ 0 w 125"/>
                <a:gd name="T49" fmla="*/ 25 h 164"/>
                <a:gd name="T50" fmla="*/ 88 w 125"/>
                <a:gd name="T51" fmla="*/ 161 h 164"/>
                <a:gd name="T52" fmla="*/ 88 w 125"/>
                <a:gd name="T53" fmla="*/ 161 h 164"/>
                <a:gd name="T54" fmla="*/ 88 w 125"/>
                <a:gd name="T55" fmla="*/ 161 h 164"/>
                <a:gd name="T56" fmla="*/ 88 w 125"/>
                <a:gd name="T57" fmla="*/ 158 h 164"/>
                <a:gd name="T58" fmla="*/ 91 w 125"/>
                <a:gd name="T59" fmla="*/ 158 h 164"/>
                <a:gd name="T60" fmla="*/ 91 w 125"/>
                <a:gd name="T61" fmla="*/ 158 h 164"/>
                <a:gd name="T62" fmla="*/ 94 w 125"/>
                <a:gd name="T63" fmla="*/ 155 h 164"/>
                <a:gd name="T64" fmla="*/ 94 w 125"/>
                <a:gd name="T65" fmla="*/ 153 h 164"/>
                <a:gd name="T66" fmla="*/ 96 w 125"/>
                <a:gd name="T67" fmla="*/ 153 h 164"/>
                <a:gd name="T68" fmla="*/ 99 w 125"/>
                <a:gd name="T69" fmla="*/ 150 h 164"/>
                <a:gd name="T70" fmla="*/ 99 w 125"/>
                <a:gd name="T71" fmla="*/ 150 h 164"/>
                <a:gd name="T72" fmla="*/ 102 w 125"/>
                <a:gd name="T73" fmla="*/ 147 h 164"/>
                <a:gd name="T74" fmla="*/ 105 w 125"/>
                <a:gd name="T75" fmla="*/ 147 h 164"/>
                <a:gd name="T76" fmla="*/ 108 w 125"/>
                <a:gd name="T77" fmla="*/ 144 h 164"/>
                <a:gd name="T78" fmla="*/ 111 w 125"/>
                <a:gd name="T79" fmla="*/ 144 h 164"/>
                <a:gd name="T80" fmla="*/ 113 w 125"/>
                <a:gd name="T81" fmla="*/ 141 h 164"/>
                <a:gd name="T82" fmla="*/ 113 w 125"/>
                <a:gd name="T83" fmla="*/ 141 h 164"/>
                <a:gd name="T84" fmla="*/ 116 w 125"/>
                <a:gd name="T85" fmla="*/ 138 h 164"/>
                <a:gd name="T86" fmla="*/ 119 w 125"/>
                <a:gd name="T87" fmla="*/ 138 h 164"/>
                <a:gd name="T88" fmla="*/ 122 w 125"/>
                <a:gd name="T89" fmla="*/ 138 h 164"/>
                <a:gd name="T90" fmla="*/ 122 w 125"/>
                <a:gd name="T91" fmla="*/ 138 h 164"/>
                <a:gd name="T92" fmla="*/ 125 w 125"/>
                <a:gd name="T93" fmla="*/ 138 h 164"/>
                <a:gd name="T94" fmla="*/ 125 w 125"/>
                <a:gd name="T95" fmla="*/ 138 h 164"/>
                <a:gd name="T96" fmla="*/ 125 w 125"/>
                <a:gd name="T97" fmla="*/ 138 h 164"/>
                <a:gd name="T98" fmla="*/ 125 w 125"/>
                <a:gd name="T99"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164">
                  <a:moveTo>
                    <a:pt x="37" y="0"/>
                  </a:moveTo>
                  <a:lnTo>
                    <a:pt x="37" y="0"/>
                  </a:lnTo>
                  <a:lnTo>
                    <a:pt x="37" y="0"/>
                  </a:lnTo>
                  <a:lnTo>
                    <a:pt x="37" y="0"/>
                  </a:lnTo>
                  <a:lnTo>
                    <a:pt x="37" y="0"/>
                  </a:lnTo>
                  <a:lnTo>
                    <a:pt x="37" y="0"/>
                  </a:lnTo>
                  <a:lnTo>
                    <a:pt x="34" y="0"/>
                  </a:lnTo>
                  <a:lnTo>
                    <a:pt x="34" y="0"/>
                  </a:lnTo>
                  <a:lnTo>
                    <a:pt x="34" y="0"/>
                  </a:lnTo>
                  <a:lnTo>
                    <a:pt x="34" y="0"/>
                  </a:lnTo>
                  <a:lnTo>
                    <a:pt x="31" y="0"/>
                  </a:lnTo>
                  <a:lnTo>
                    <a:pt x="31" y="0"/>
                  </a:lnTo>
                  <a:lnTo>
                    <a:pt x="31" y="0"/>
                  </a:lnTo>
                  <a:lnTo>
                    <a:pt x="28" y="3"/>
                  </a:lnTo>
                  <a:lnTo>
                    <a:pt x="28" y="3"/>
                  </a:lnTo>
                  <a:lnTo>
                    <a:pt x="26" y="3"/>
                  </a:lnTo>
                  <a:lnTo>
                    <a:pt x="26" y="3"/>
                  </a:lnTo>
                  <a:lnTo>
                    <a:pt x="26" y="3"/>
                  </a:lnTo>
                  <a:lnTo>
                    <a:pt x="23" y="3"/>
                  </a:lnTo>
                  <a:lnTo>
                    <a:pt x="23" y="5"/>
                  </a:lnTo>
                  <a:lnTo>
                    <a:pt x="20" y="5"/>
                  </a:lnTo>
                  <a:lnTo>
                    <a:pt x="20" y="5"/>
                  </a:lnTo>
                  <a:lnTo>
                    <a:pt x="20" y="5"/>
                  </a:lnTo>
                  <a:lnTo>
                    <a:pt x="17" y="8"/>
                  </a:lnTo>
                  <a:lnTo>
                    <a:pt x="17" y="8"/>
                  </a:lnTo>
                  <a:lnTo>
                    <a:pt x="14" y="8"/>
                  </a:lnTo>
                  <a:lnTo>
                    <a:pt x="14" y="8"/>
                  </a:lnTo>
                  <a:lnTo>
                    <a:pt x="12" y="11"/>
                  </a:lnTo>
                  <a:lnTo>
                    <a:pt x="12" y="11"/>
                  </a:lnTo>
                  <a:lnTo>
                    <a:pt x="12" y="11"/>
                  </a:lnTo>
                  <a:lnTo>
                    <a:pt x="9" y="14"/>
                  </a:lnTo>
                  <a:lnTo>
                    <a:pt x="9" y="14"/>
                  </a:lnTo>
                  <a:lnTo>
                    <a:pt x="9" y="14"/>
                  </a:lnTo>
                  <a:lnTo>
                    <a:pt x="6" y="17"/>
                  </a:lnTo>
                  <a:lnTo>
                    <a:pt x="6" y="17"/>
                  </a:lnTo>
                  <a:lnTo>
                    <a:pt x="6" y="17"/>
                  </a:lnTo>
                  <a:lnTo>
                    <a:pt x="3" y="17"/>
                  </a:lnTo>
                  <a:lnTo>
                    <a:pt x="3" y="20"/>
                  </a:lnTo>
                  <a:lnTo>
                    <a:pt x="3" y="20"/>
                  </a:lnTo>
                  <a:lnTo>
                    <a:pt x="3" y="20"/>
                  </a:lnTo>
                  <a:lnTo>
                    <a:pt x="0" y="20"/>
                  </a:lnTo>
                  <a:lnTo>
                    <a:pt x="0" y="22"/>
                  </a:lnTo>
                  <a:lnTo>
                    <a:pt x="0" y="22"/>
                  </a:lnTo>
                  <a:lnTo>
                    <a:pt x="0" y="22"/>
                  </a:lnTo>
                  <a:lnTo>
                    <a:pt x="0" y="22"/>
                  </a:lnTo>
                  <a:lnTo>
                    <a:pt x="0" y="22"/>
                  </a:lnTo>
                  <a:lnTo>
                    <a:pt x="0" y="25"/>
                  </a:lnTo>
                  <a:lnTo>
                    <a:pt x="0" y="25"/>
                  </a:lnTo>
                  <a:lnTo>
                    <a:pt x="0" y="25"/>
                  </a:lnTo>
                  <a:lnTo>
                    <a:pt x="0" y="25"/>
                  </a:lnTo>
                  <a:lnTo>
                    <a:pt x="88" y="164"/>
                  </a:lnTo>
                  <a:lnTo>
                    <a:pt x="88" y="161"/>
                  </a:lnTo>
                  <a:lnTo>
                    <a:pt x="88" y="161"/>
                  </a:lnTo>
                  <a:lnTo>
                    <a:pt x="88" y="161"/>
                  </a:lnTo>
                  <a:lnTo>
                    <a:pt x="88" y="161"/>
                  </a:lnTo>
                  <a:lnTo>
                    <a:pt x="88" y="161"/>
                  </a:lnTo>
                  <a:lnTo>
                    <a:pt x="88" y="161"/>
                  </a:lnTo>
                  <a:lnTo>
                    <a:pt x="88" y="158"/>
                  </a:lnTo>
                  <a:lnTo>
                    <a:pt x="88" y="158"/>
                  </a:lnTo>
                  <a:lnTo>
                    <a:pt x="91" y="158"/>
                  </a:lnTo>
                  <a:lnTo>
                    <a:pt x="91" y="158"/>
                  </a:lnTo>
                  <a:lnTo>
                    <a:pt x="91" y="158"/>
                  </a:lnTo>
                  <a:lnTo>
                    <a:pt x="91" y="155"/>
                  </a:lnTo>
                  <a:lnTo>
                    <a:pt x="94" y="155"/>
                  </a:lnTo>
                  <a:lnTo>
                    <a:pt x="94" y="155"/>
                  </a:lnTo>
                  <a:lnTo>
                    <a:pt x="94" y="153"/>
                  </a:lnTo>
                  <a:lnTo>
                    <a:pt x="94" y="153"/>
                  </a:lnTo>
                  <a:lnTo>
                    <a:pt x="96" y="153"/>
                  </a:lnTo>
                  <a:lnTo>
                    <a:pt x="96" y="153"/>
                  </a:lnTo>
                  <a:lnTo>
                    <a:pt x="99" y="150"/>
                  </a:lnTo>
                  <a:lnTo>
                    <a:pt x="99" y="150"/>
                  </a:lnTo>
                  <a:lnTo>
                    <a:pt x="99" y="150"/>
                  </a:lnTo>
                  <a:lnTo>
                    <a:pt x="102" y="147"/>
                  </a:lnTo>
                  <a:lnTo>
                    <a:pt x="102" y="147"/>
                  </a:lnTo>
                  <a:lnTo>
                    <a:pt x="105" y="147"/>
                  </a:lnTo>
                  <a:lnTo>
                    <a:pt x="105" y="147"/>
                  </a:lnTo>
                  <a:lnTo>
                    <a:pt x="105" y="144"/>
                  </a:lnTo>
                  <a:lnTo>
                    <a:pt x="108" y="144"/>
                  </a:lnTo>
                  <a:lnTo>
                    <a:pt x="108" y="144"/>
                  </a:lnTo>
                  <a:lnTo>
                    <a:pt x="111" y="144"/>
                  </a:lnTo>
                  <a:lnTo>
                    <a:pt x="111" y="141"/>
                  </a:lnTo>
                  <a:lnTo>
                    <a:pt x="113" y="141"/>
                  </a:lnTo>
                  <a:lnTo>
                    <a:pt x="113" y="141"/>
                  </a:lnTo>
                  <a:lnTo>
                    <a:pt x="113" y="141"/>
                  </a:lnTo>
                  <a:lnTo>
                    <a:pt x="116" y="141"/>
                  </a:lnTo>
                  <a:lnTo>
                    <a:pt x="116" y="138"/>
                  </a:lnTo>
                  <a:lnTo>
                    <a:pt x="119" y="138"/>
                  </a:lnTo>
                  <a:lnTo>
                    <a:pt x="119" y="138"/>
                  </a:lnTo>
                  <a:lnTo>
                    <a:pt x="119" y="138"/>
                  </a:lnTo>
                  <a:lnTo>
                    <a:pt x="122" y="138"/>
                  </a:lnTo>
                  <a:lnTo>
                    <a:pt x="122" y="138"/>
                  </a:lnTo>
                  <a:lnTo>
                    <a:pt x="122" y="138"/>
                  </a:lnTo>
                  <a:lnTo>
                    <a:pt x="122" y="138"/>
                  </a:lnTo>
                  <a:lnTo>
                    <a:pt x="125" y="138"/>
                  </a:lnTo>
                  <a:lnTo>
                    <a:pt x="125" y="138"/>
                  </a:lnTo>
                  <a:lnTo>
                    <a:pt x="125" y="138"/>
                  </a:lnTo>
                  <a:lnTo>
                    <a:pt x="125" y="138"/>
                  </a:lnTo>
                  <a:lnTo>
                    <a:pt x="125" y="138"/>
                  </a:lnTo>
                  <a:lnTo>
                    <a:pt x="125" y="138"/>
                  </a:lnTo>
                  <a:lnTo>
                    <a:pt x="125" y="138"/>
                  </a:lnTo>
                  <a:lnTo>
                    <a:pt x="37"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Oval 369"/>
            <p:cNvSpPr>
              <a:spLocks noChangeArrowheads="1"/>
            </p:cNvSpPr>
            <p:nvPr/>
          </p:nvSpPr>
          <p:spPr bwMode="auto">
            <a:xfrm>
              <a:off x="3779" y="2212"/>
              <a:ext cx="269" cy="269"/>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70"/>
            <p:cNvSpPr>
              <a:spLocks/>
            </p:cNvSpPr>
            <p:nvPr/>
          </p:nvSpPr>
          <p:spPr bwMode="auto">
            <a:xfrm>
              <a:off x="3465" y="2351"/>
              <a:ext cx="354" cy="127"/>
            </a:xfrm>
            <a:custGeom>
              <a:avLst/>
              <a:gdLst>
                <a:gd name="T0" fmla="*/ 348 w 354"/>
                <a:gd name="T1" fmla="*/ 45 h 127"/>
                <a:gd name="T2" fmla="*/ 348 w 354"/>
                <a:gd name="T3" fmla="*/ 45 h 127"/>
                <a:gd name="T4" fmla="*/ 351 w 354"/>
                <a:gd name="T5" fmla="*/ 42 h 127"/>
                <a:gd name="T6" fmla="*/ 351 w 354"/>
                <a:gd name="T7" fmla="*/ 42 h 127"/>
                <a:gd name="T8" fmla="*/ 351 w 354"/>
                <a:gd name="T9" fmla="*/ 39 h 127"/>
                <a:gd name="T10" fmla="*/ 354 w 354"/>
                <a:gd name="T11" fmla="*/ 39 h 127"/>
                <a:gd name="T12" fmla="*/ 354 w 354"/>
                <a:gd name="T13" fmla="*/ 37 h 127"/>
                <a:gd name="T14" fmla="*/ 354 w 354"/>
                <a:gd name="T15" fmla="*/ 34 h 127"/>
                <a:gd name="T16" fmla="*/ 354 w 354"/>
                <a:gd name="T17" fmla="*/ 31 h 127"/>
                <a:gd name="T18" fmla="*/ 354 w 354"/>
                <a:gd name="T19" fmla="*/ 28 h 127"/>
                <a:gd name="T20" fmla="*/ 354 w 354"/>
                <a:gd name="T21" fmla="*/ 25 h 127"/>
                <a:gd name="T22" fmla="*/ 354 w 354"/>
                <a:gd name="T23" fmla="*/ 23 h 127"/>
                <a:gd name="T24" fmla="*/ 354 w 354"/>
                <a:gd name="T25" fmla="*/ 20 h 127"/>
                <a:gd name="T26" fmla="*/ 351 w 354"/>
                <a:gd name="T27" fmla="*/ 17 h 127"/>
                <a:gd name="T28" fmla="*/ 351 w 354"/>
                <a:gd name="T29" fmla="*/ 14 h 127"/>
                <a:gd name="T30" fmla="*/ 351 w 354"/>
                <a:gd name="T31" fmla="*/ 11 h 127"/>
                <a:gd name="T32" fmla="*/ 348 w 354"/>
                <a:gd name="T33" fmla="*/ 8 h 127"/>
                <a:gd name="T34" fmla="*/ 348 w 354"/>
                <a:gd name="T35" fmla="*/ 8 h 127"/>
                <a:gd name="T36" fmla="*/ 345 w 354"/>
                <a:gd name="T37" fmla="*/ 6 h 127"/>
                <a:gd name="T38" fmla="*/ 343 w 354"/>
                <a:gd name="T39" fmla="*/ 3 h 127"/>
                <a:gd name="T40" fmla="*/ 343 w 354"/>
                <a:gd name="T41" fmla="*/ 3 h 127"/>
                <a:gd name="T42" fmla="*/ 340 w 354"/>
                <a:gd name="T43" fmla="*/ 3 h 127"/>
                <a:gd name="T44" fmla="*/ 340 w 354"/>
                <a:gd name="T45" fmla="*/ 0 h 127"/>
                <a:gd name="T46" fmla="*/ 337 w 354"/>
                <a:gd name="T47" fmla="*/ 0 h 127"/>
                <a:gd name="T48" fmla="*/ 337 w 354"/>
                <a:gd name="T49" fmla="*/ 0 h 127"/>
                <a:gd name="T50" fmla="*/ 0 w 354"/>
                <a:gd name="T51" fmla="*/ 82 h 127"/>
                <a:gd name="T52" fmla="*/ 0 w 354"/>
                <a:gd name="T53" fmla="*/ 82 h 127"/>
                <a:gd name="T54" fmla="*/ 3 w 354"/>
                <a:gd name="T55" fmla="*/ 82 h 127"/>
                <a:gd name="T56" fmla="*/ 3 w 354"/>
                <a:gd name="T57" fmla="*/ 82 h 127"/>
                <a:gd name="T58" fmla="*/ 6 w 354"/>
                <a:gd name="T59" fmla="*/ 85 h 127"/>
                <a:gd name="T60" fmla="*/ 9 w 354"/>
                <a:gd name="T61" fmla="*/ 85 h 127"/>
                <a:gd name="T62" fmla="*/ 9 w 354"/>
                <a:gd name="T63" fmla="*/ 88 h 127"/>
                <a:gd name="T64" fmla="*/ 11 w 354"/>
                <a:gd name="T65" fmla="*/ 88 h 127"/>
                <a:gd name="T66" fmla="*/ 11 w 354"/>
                <a:gd name="T67" fmla="*/ 90 h 127"/>
                <a:gd name="T68" fmla="*/ 11 w 354"/>
                <a:gd name="T69" fmla="*/ 93 h 127"/>
                <a:gd name="T70" fmla="*/ 14 w 354"/>
                <a:gd name="T71" fmla="*/ 96 h 127"/>
                <a:gd name="T72" fmla="*/ 14 w 354"/>
                <a:gd name="T73" fmla="*/ 99 h 127"/>
                <a:gd name="T74" fmla="*/ 14 w 354"/>
                <a:gd name="T75" fmla="*/ 102 h 127"/>
                <a:gd name="T76" fmla="*/ 17 w 354"/>
                <a:gd name="T77" fmla="*/ 105 h 127"/>
                <a:gd name="T78" fmla="*/ 17 w 354"/>
                <a:gd name="T79" fmla="*/ 107 h 127"/>
                <a:gd name="T80" fmla="*/ 17 w 354"/>
                <a:gd name="T81" fmla="*/ 110 h 127"/>
                <a:gd name="T82" fmla="*/ 17 w 354"/>
                <a:gd name="T83" fmla="*/ 113 h 127"/>
                <a:gd name="T84" fmla="*/ 17 w 354"/>
                <a:gd name="T85" fmla="*/ 116 h 127"/>
                <a:gd name="T86" fmla="*/ 17 w 354"/>
                <a:gd name="T87" fmla="*/ 119 h 127"/>
                <a:gd name="T88" fmla="*/ 14 w 354"/>
                <a:gd name="T89" fmla="*/ 122 h 127"/>
                <a:gd name="T90" fmla="*/ 14 w 354"/>
                <a:gd name="T91" fmla="*/ 124 h 127"/>
                <a:gd name="T92" fmla="*/ 14 w 354"/>
                <a:gd name="T93" fmla="*/ 124 h 127"/>
                <a:gd name="T94" fmla="*/ 11 w 354"/>
                <a:gd name="T95" fmla="*/ 127 h 127"/>
                <a:gd name="T96" fmla="*/ 11 w 354"/>
                <a:gd name="T97" fmla="*/ 127 h 127"/>
                <a:gd name="T98" fmla="*/ 9 w 354"/>
                <a:gd name="T9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4" h="127">
                  <a:moveTo>
                    <a:pt x="345" y="45"/>
                  </a:moveTo>
                  <a:lnTo>
                    <a:pt x="348" y="45"/>
                  </a:lnTo>
                  <a:lnTo>
                    <a:pt x="348" y="45"/>
                  </a:lnTo>
                  <a:lnTo>
                    <a:pt x="348" y="45"/>
                  </a:lnTo>
                  <a:lnTo>
                    <a:pt x="348" y="45"/>
                  </a:lnTo>
                  <a:lnTo>
                    <a:pt x="351" y="42"/>
                  </a:lnTo>
                  <a:lnTo>
                    <a:pt x="351" y="42"/>
                  </a:lnTo>
                  <a:lnTo>
                    <a:pt x="351" y="42"/>
                  </a:lnTo>
                  <a:lnTo>
                    <a:pt x="351" y="42"/>
                  </a:lnTo>
                  <a:lnTo>
                    <a:pt x="351" y="39"/>
                  </a:lnTo>
                  <a:lnTo>
                    <a:pt x="351" y="39"/>
                  </a:lnTo>
                  <a:lnTo>
                    <a:pt x="354" y="39"/>
                  </a:lnTo>
                  <a:lnTo>
                    <a:pt x="354" y="37"/>
                  </a:lnTo>
                  <a:lnTo>
                    <a:pt x="354" y="37"/>
                  </a:lnTo>
                  <a:lnTo>
                    <a:pt x="354" y="34"/>
                  </a:lnTo>
                  <a:lnTo>
                    <a:pt x="354" y="34"/>
                  </a:lnTo>
                  <a:lnTo>
                    <a:pt x="354" y="31"/>
                  </a:lnTo>
                  <a:lnTo>
                    <a:pt x="354" y="31"/>
                  </a:lnTo>
                  <a:lnTo>
                    <a:pt x="354" y="28"/>
                  </a:lnTo>
                  <a:lnTo>
                    <a:pt x="354" y="28"/>
                  </a:lnTo>
                  <a:lnTo>
                    <a:pt x="354" y="25"/>
                  </a:lnTo>
                  <a:lnTo>
                    <a:pt x="354" y="25"/>
                  </a:lnTo>
                  <a:lnTo>
                    <a:pt x="354" y="23"/>
                  </a:lnTo>
                  <a:lnTo>
                    <a:pt x="354" y="23"/>
                  </a:lnTo>
                  <a:lnTo>
                    <a:pt x="354" y="20"/>
                  </a:lnTo>
                  <a:lnTo>
                    <a:pt x="354" y="20"/>
                  </a:lnTo>
                  <a:lnTo>
                    <a:pt x="351" y="17"/>
                  </a:lnTo>
                  <a:lnTo>
                    <a:pt x="351" y="17"/>
                  </a:lnTo>
                  <a:lnTo>
                    <a:pt x="351" y="14"/>
                  </a:lnTo>
                  <a:lnTo>
                    <a:pt x="351" y="14"/>
                  </a:lnTo>
                  <a:lnTo>
                    <a:pt x="351" y="14"/>
                  </a:lnTo>
                  <a:lnTo>
                    <a:pt x="351" y="11"/>
                  </a:lnTo>
                  <a:lnTo>
                    <a:pt x="348" y="11"/>
                  </a:lnTo>
                  <a:lnTo>
                    <a:pt x="348" y="8"/>
                  </a:lnTo>
                  <a:lnTo>
                    <a:pt x="348" y="8"/>
                  </a:lnTo>
                  <a:lnTo>
                    <a:pt x="348" y="8"/>
                  </a:lnTo>
                  <a:lnTo>
                    <a:pt x="345" y="6"/>
                  </a:lnTo>
                  <a:lnTo>
                    <a:pt x="345" y="6"/>
                  </a:lnTo>
                  <a:lnTo>
                    <a:pt x="345" y="6"/>
                  </a:lnTo>
                  <a:lnTo>
                    <a:pt x="343" y="3"/>
                  </a:lnTo>
                  <a:lnTo>
                    <a:pt x="343" y="3"/>
                  </a:lnTo>
                  <a:lnTo>
                    <a:pt x="343" y="3"/>
                  </a:lnTo>
                  <a:lnTo>
                    <a:pt x="343" y="3"/>
                  </a:lnTo>
                  <a:lnTo>
                    <a:pt x="340" y="3"/>
                  </a:lnTo>
                  <a:lnTo>
                    <a:pt x="340" y="0"/>
                  </a:lnTo>
                  <a:lnTo>
                    <a:pt x="340" y="0"/>
                  </a:lnTo>
                  <a:lnTo>
                    <a:pt x="337" y="0"/>
                  </a:lnTo>
                  <a:lnTo>
                    <a:pt x="337" y="0"/>
                  </a:lnTo>
                  <a:lnTo>
                    <a:pt x="337" y="0"/>
                  </a:lnTo>
                  <a:lnTo>
                    <a:pt x="337" y="0"/>
                  </a:lnTo>
                  <a:lnTo>
                    <a:pt x="0" y="82"/>
                  </a:lnTo>
                  <a:lnTo>
                    <a:pt x="0" y="82"/>
                  </a:lnTo>
                  <a:lnTo>
                    <a:pt x="0" y="82"/>
                  </a:lnTo>
                  <a:lnTo>
                    <a:pt x="0" y="82"/>
                  </a:lnTo>
                  <a:lnTo>
                    <a:pt x="3" y="82"/>
                  </a:lnTo>
                  <a:lnTo>
                    <a:pt x="3" y="82"/>
                  </a:lnTo>
                  <a:lnTo>
                    <a:pt x="3" y="82"/>
                  </a:lnTo>
                  <a:lnTo>
                    <a:pt x="3" y="82"/>
                  </a:lnTo>
                  <a:lnTo>
                    <a:pt x="6" y="82"/>
                  </a:lnTo>
                  <a:lnTo>
                    <a:pt x="6" y="85"/>
                  </a:lnTo>
                  <a:lnTo>
                    <a:pt x="6" y="85"/>
                  </a:lnTo>
                  <a:lnTo>
                    <a:pt x="9" y="85"/>
                  </a:lnTo>
                  <a:lnTo>
                    <a:pt x="9" y="85"/>
                  </a:lnTo>
                  <a:lnTo>
                    <a:pt x="9" y="88"/>
                  </a:lnTo>
                  <a:lnTo>
                    <a:pt x="9" y="88"/>
                  </a:lnTo>
                  <a:lnTo>
                    <a:pt x="11" y="88"/>
                  </a:lnTo>
                  <a:lnTo>
                    <a:pt x="11" y="90"/>
                  </a:lnTo>
                  <a:lnTo>
                    <a:pt x="11" y="90"/>
                  </a:lnTo>
                  <a:lnTo>
                    <a:pt x="11" y="93"/>
                  </a:lnTo>
                  <a:lnTo>
                    <a:pt x="11" y="93"/>
                  </a:lnTo>
                  <a:lnTo>
                    <a:pt x="14" y="96"/>
                  </a:lnTo>
                  <a:lnTo>
                    <a:pt x="14" y="96"/>
                  </a:lnTo>
                  <a:lnTo>
                    <a:pt x="14" y="99"/>
                  </a:lnTo>
                  <a:lnTo>
                    <a:pt x="14" y="99"/>
                  </a:lnTo>
                  <a:lnTo>
                    <a:pt x="14" y="102"/>
                  </a:lnTo>
                  <a:lnTo>
                    <a:pt x="14" y="102"/>
                  </a:lnTo>
                  <a:lnTo>
                    <a:pt x="17" y="105"/>
                  </a:lnTo>
                  <a:lnTo>
                    <a:pt x="17" y="105"/>
                  </a:lnTo>
                  <a:lnTo>
                    <a:pt x="17" y="107"/>
                  </a:lnTo>
                  <a:lnTo>
                    <a:pt x="17" y="107"/>
                  </a:lnTo>
                  <a:lnTo>
                    <a:pt x="17" y="110"/>
                  </a:lnTo>
                  <a:lnTo>
                    <a:pt x="17" y="110"/>
                  </a:lnTo>
                  <a:lnTo>
                    <a:pt x="17" y="113"/>
                  </a:lnTo>
                  <a:lnTo>
                    <a:pt x="17" y="113"/>
                  </a:lnTo>
                  <a:lnTo>
                    <a:pt x="17" y="116"/>
                  </a:lnTo>
                  <a:lnTo>
                    <a:pt x="17" y="116"/>
                  </a:lnTo>
                  <a:lnTo>
                    <a:pt x="17" y="119"/>
                  </a:lnTo>
                  <a:lnTo>
                    <a:pt x="17" y="119"/>
                  </a:lnTo>
                  <a:lnTo>
                    <a:pt x="14" y="122"/>
                  </a:lnTo>
                  <a:lnTo>
                    <a:pt x="14" y="122"/>
                  </a:lnTo>
                  <a:lnTo>
                    <a:pt x="14" y="122"/>
                  </a:lnTo>
                  <a:lnTo>
                    <a:pt x="14" y="124"/>
                  </a:lnTo>
                  <a:lnTo>
                    <a:pt x="14" y="124"/>
                  </a:lnTo>
                  <a:lnTo>
                    <a:pt x="14" y="124"/>
                  </a:lnTo>
                  <a:lnTo>
                    <a:pt x="14" y="124"/>
                  </a:lnTo>
                  <a:lnTo>
                    <a:pt x="11" y="127"/>
                  </a:lnTo>
                  <a:lnTo>
                    <a:pt x="11" y="127"/>
                  </a:lnTo>
                  <a:lnTo>
                    <a:pt x="11" y="127"/>
                  </a:lnTo>
                  <a:lnTo>
                    <a:pt x="11" y="127"/>
                  </a:lnTo>
                  <a:lnTo>
                    <a:pt x="9" y="127"/>
                  </a:lnTo>
                  <a:lnTo>
                    <a:pt x="345"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71"/>
            <p:cNvSpPr>
              <a:spLocks/>
            </p:cNvSpPr>
            <p:nvPr/>
          </p:nvSpPr>
          <p:spPr bwMode="auto">
            <a:xfrm>
              <a:off x="3907" y="1726"/>
              <a:ext cx="96" cy="495"/>
            </a:xfrm>
            <a:custGeom>
              <a:avLst/>
              <a:gdLst>
                <a:gd name="T0" fmla="*/ 0 w 96"/>
                <a:gd name="T1" fmla="*/ 489 h 495"/>
                <a:gd name="T2" fmla="*/ 0 w 96"/>
                <a:gd name="T3" fmla="*/ 489 h 495"/>
                <a:gd name="T4" fmla="*/ 0 w 96"/>
                <a:gd name="T5" fmla="*/ 489 h 495"/>
                <a:gd name="T6" fmla="*/ 2 w 96"/>
                <a:gd name="T7" fmla="*/ 489 h 495"/>
                <a:gd name="T8" fmla="*/ 2 w 96"/>
                <a:gd name="T9" fmla="*/ 489 h 495"/>
                <a:gd name="T10" fmla="*/ 5 w 96"/>
                <a:gd name="T11" fmla="*/ 489 h 495"/>
                <a:gd name="T12" fmla="*/ 8 w 96"/>
                <a:gd name="T13" fmla="*/ 489 h 495"/>
                <a:gd name="T14" fmla="*/ 8 w 96"/>
                <a:gd name="T15" fmla="*/ 492 h 495"/>
                <a:gd name="T16" fmla="*/ 11 w 96"/>
                <a:gd name="T17" fmla="*/ 492 h 495"/>
                <a:gd name="T18" fmla="*/ 14 w 96"/>
                <a:gd name="T19" fmla="*/ 492 h 495"/>
                <a:gd name="T20" fmla="*/ 17 w 96"/>
                <a:gd name="T21" fmla="*/ 492 h 495"/>
                <a:gd name="T22" fmla="*/ 19 w 96"/>
                <a:gd name="T23" fmla="*/ 492 h 495"/>
                <a:gd name="T24" fmla="*/ 22 w 96"/>
                <a:gd name="T25" fmla="*/ 492 h 495"/>
                <a:gd name="T26" fmla="*/ 25 w 96"/>
                <a:gd name="T27" fmla="*/ 492 h 495"/>
                <a:gd name="T28" fmla="*/ 28 w 96"/>
                <a:gd name="T29" fmla="*/ 492 h 495"/>
                <a:gd name="T30" fmla="*/ 31 w 96"/>
                <a:gd name="T31" fmla="*/ 495 h 495"/>
                <a:gd name="T32" fmla="*/ 34 w 96"/>
                <a:gd name="T33" fmla="*/ 495 h 495"/>
                <a:gd name="T34" fmla="*/ 36 w 96"/>
                <a:gd name="T35" fmla="*/ 495 h 495"/>
                <a:gd name="T36" fmla="*/ 39 w 96"/>
                <a:gd name="T37" fmla="*/ 495 h 495"/>
                <a:gd name="T38" fmla="*/ 39 w 96"/>
                <a:gd name="T39" fmla="*/ 495 h 495"/>
                <a:gd name="T40" fmla="*/ 42 w 96"/>
                <a:gd name="T41" fmla="*/ 495 h 495"/>
                <a:gd name="T42" fmla="*/ 42 w 96"/>
                <a:gd name="T43" fmla="*/ 495 h 495"/>
                <a:gd name="T44" fmla="*/ 45 w 96"/>
                <a:gd name="T45" fmla="*/ 492 h 495"/>
                <a:gd name="T46" fmla="*/ 45 w 96"/>
                <a:gd name="T47" fmla="*/ 492 h 495"/>
                <a:gd name="T48" fmla="*/ 45 w 96"/>
                <a:gd name="T49" fmla="*/ 492 h 495"/>
                <a:gd name="T50" fmla="*/ 96 w 96"/>
                <a:gd name="T51" fmla="*/ 2 h 495"/>
                <a:gd name="T52" fmla="*/ 96 w 96"/>
                <a:gd name="T53" fmla="*/ 2 h 495"/>
                <a:gd name="T54" fmla="*/ 96 w 96"/>
                <a:gd name="T55" fmla="*/ 2 h 495"/>
                <a:gd name="T56" fmla="*/ 96 w 96"/>
                <a:gd name="T57" fmla="*/ 2 h 495"/>
                <a:gd name="T58" fmla="*/ 93 w 96"/>
                <a:gd name="T59" fmla="*/ 2 h 495"/>
                <a:gd name="T60" fmla="*/ 93 w 96"/>
                <a:gd name="T61" fmla="*/ 2 h 495"/>
                <a:gd name="T62" fmla="*/ 90 w 96"/>
                <a:gd name="T63" fmla="*/ 2 h 495"/>
                <a:gd name="T64" fmla="*/ 87 w 96"/>
                <a:gd name="T65" fmla="*/ 2 h 495"/>
                <a:gd name="T66" fmla="*/ 85 w 96"/>
                <a:gd name="T67" fmla="*/ 2 h 495"/>
                <a:gd name="T68" fmla="*/ 82 w 96"/>
                <a:gd name="T69" fmla="*/ 2 h 495"/>
                <a:gd name="T70" fmla="*/ 79 w 96"/>
                <a:gd name="T71" fmla="*/ 2 h 495"/>
                <a:gd name="T72" fmla="*/ 76 w 96"/>
                <a:gd name="T73" fmla="*/ 2 h 495"/>
                <a:gd name="T74" fmla="*/ 73 w 96"/>
                <a:gd name="T75" fmla="*/ 0 h 495"/>
                <a:gd name="T76" fmla="*/ 70 w 96"/>
                <a:gd name="T77" fmla="*/ 0 h 495"/>
                <a:gd name="T78" fmla="*/ 68 w 96"/>
                <a:gd name="T79" fmla="*/ 0 h 495"/>
                <a:gd name="T80" fmla="*/ 65 w 96"/>
                <a:gd name="T81" fmla="*/ 0 h 495"/>
                <a:gd name="T82" fmla="*/ 62 w 96"/>
                <a:gd name="T83" fmla="*/ 0 h 495"/>
                <a:gd name="T84" fmla="*/ 62 w 96"/>
                <a:gd name="T85" fmla="*/ 0 h 495"/>
                <a:gd name="T86" fmla="*/ 59 w 96"/>
                <a:gd name="T87" fmla="*/ 0 h 495"/>
                <a:gd name="T88" fmla="*/ 56 w 96"/>
                <a:gd name="T89" fmla="*/ 0 h 495"/>
                <a:gd name="T90" fmla="*/ 56 w 96"/>
                <a:gd name="T91" fmla="*/ 0 h 495"/>
                <a:gd name="T92" fmla="*/ 53 w 96"/>
                <a:gd name="T93" fmla="*/ 0 h 495"/>
                <a:gd name="T94" fmla="*/ 53 w 96"/>
                <a:gd name="T95" fmla="*/ 0 h 495"/>
                <a:gd name="T96" fmla="*/ 53 w 96"/>
                <a:gd name="T97" fmla="*/ 0 h 495"/>
                <a:gd name="T98" fmla="*/ 53 w 96"/>
                <a:gd name="T99"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 h="495">
                  <a:moveTo>
                    <a:pt x="0" y="489"/>
                  </a:moveTo>
                  <a:lnTo>
                    <a:pt x="0" y="489"/>
                  </a:lnTo>
                  <a:lnTo>
                    <a:pt x="0" y="489"/>
                  </a:lnTo>
                  <a:lnTo>
                    <a:pt x="0" y="489"/>
                  </a:lnTo>
                  <a:lnTo>
                    <a:pt x="0" y="489"/>
                  </a:lnTo>
                  <a:lnTo>
                    <a:pt x="0" y="489"/>
                  </a:lnTo>
                  <a:lnTo>
                    <a:pt x="2" y="489"/>
                  </a:lnTo>
                  <a:lnTo>
                    <a:pt x="2" y="489"/>
                  </a:lnTo>
                  <a:lnTo>
                    <a:pt x="2" y="489"/>
                  </a:lnTo>
                  <a:lnTo>
                    <a:pt x="2" y="489"/>
                  </a:lnTo>
                  <a:lnTo>
                    <a:pt x="5" y="489"/>
                  </a:lnTo>
                  <a:lnTo>
                    <a:pt x="5" y="489"/>
                  </a:lnTo>
                  <a:lnTo>
                    <a:pt x="5" y="489"/>
                  </a:lnTo>
                  <a:lnTo>
                    <a:pt x="8" y="489"/>
                  </a:lnTo>
                  <a:lnTo>
                    <a:pt x="8" y="492"/>
                  </a:lnTo>
                  <a:lnTo>
                    <a:pt x="8" y="492"/>
                  </a:lnTo>
                  <a:lnTo>
                    <a:pt x="11" y="492"/>
                  </a:lnTo>
                  <a:lnTo>
                    <a:pt x="11" y="492"/>
                  </a:lnTo>
                  <a:lnTo>
                    <a:pt x="14" y="492"/>
                  </a:lnTo>
                  <a:lnTo>
                    <a:pt x="14" y="492"/>
                  </a:lnTo>
                  <a:lnTo>
                    <a:pt x="17" y="492"/>
                  </a:lnTo>
                  <a:lnTo>
                    <a:pt x="17" y="492"/>
                  </a:lnTo>
                  <a:lnTo>
                    <a:pt x="19" y="492"/>
                  </a:lnTo>
                  <a:lnTo>
                    <a:pt x="19" y="492"/>
                  </a:lnTo>
                  <a:lnTo>
                    <a:pt x="22" y="492"/>
                  </a:lnTo>
                  <a:lnTo>
                    <a:pt x="22" y="492"/>
                  </a:lnTo>
                  <a:lnTo>
                    <a:pt x="25" y="492"/>
                  </a:lnTo>
                  <a:lnTo>
                    <a:pt x="25" y="492"/>
                  </a:lnTo>
                  <a:lnTo>
                    <a:pt x="28" y="492"/>
                  </a:lnTo>
                  <a:lnTo>
                    <a:pt x="28" y="492"/>
                  </a:lnTo>
                  <a:lnTo>
                    <a:pt x="31" y="492"/>
                  </a:lnTo>
                  <a:lnTo>
                    <a:pt x="31" y="495"/>
                  </a:lnTo>
                  <a:lnTo>
                    <a:pt x="34" y="495"/>
                  </a:lnTo>
                  <a:lnTo>
                    <a:pt x="34" y="495"/>
                  </a:lnTo>
                  <a:lnTo>
                    <a:pt x="34" y="495"/>
                  </a:lnTo>
                  <a:lnTo>
                    <a:pt x="36" y="495"/>
                  </a:lnTo>
                  <a:lnTo>
                    <a:pt x="36" y="495"/>
                  </a:lnTo>
                  <a:lnTo>
                    <a:pt x="39" y="495"/>
                  </a:lnTo>
                  <a:lnTo>
                    <a:pt x="39" y="495"/>
                  </a:lnTo>
                  <a:lnTo>
                    <a:pt x="39" y="495"/>
                  </a:lnTo>
                  <a:lnTo>
                    <a:pt x="42" y="495"/>
                  </a:lnTo>
                  <a:lnTo>
                    <a:pt x="42" y="495"/>
                  </a:lnTo>
                  <a:lnTo>
                    <a:pt x="42" y="495"/>
                  </a:lnTo>
                  <a:lnTo>
                    <a:pt x="42" y="495"/>
                  </a:lnTo>
                  <a:lnTo>
                    <a:pt x="42" y="495"/>
                  </a:lnTo>
                  <a:lnTo>
                    <a:pt x="45" y="492"/>
                  </a:lnTo>
                  <a:lnTo>
                    <a:pt x="45" y="492"/>
                  </a:lnTo>
                  <a:lnTo>
                    <a:pt x="45" y="492"/>
                  </a:lnTo>
                  <a:lnTo>
                    <a:pt x="45" y="492"/>
                  </a:lnTo>
                  <a:lnTo>
                    <a:pt x="45" y="492"/>
                  </a:lnTo>
                  <a:lnTo>
                    <a:pt x="96" y="2"/>
                  </a:lnTo>
                  <a:lnTo>
                    <a:pt x="96" y="2"/>
                  </a:lnTo>
                  <a:lnTo>
                    <a:pt x="96" y="2"/>
                  </a:lnTo>
                  <a:lnTo>
                    <a:pt x="96" y="2"/>
                  </a:lnTo>
                  <a:lnTo>
                    <a:pt x="96" y="2"/>
                  </a:lnTo>
                  <a:lnTo>
                    <a:pt x="96" y="2"/>
                  </a:lnTo>
                  <a:lnTo>
                    <a:pt x="96" y="2"/>
                  </a:lnTo>
                  <a:lnTo>
                    <a:pt x="96" y="2"/>
                  </a:lnTo>
                  <a:lnTo>
                    <a:pt x="93" y="2"/>
                  </a:lnTo>
                  <a:lnTo>
                    <a:pt x="93" y="2"/>
                  </a:lnTo>
                  <a:lnTo>
                    <a:pt x="93" y="2"/>
                  </a:lnTo>
                  <a:lnTo>
                    <a:pt x="93" y="2"/>
                  </a:lnTo>
                  <a:lnTo>
                    <a:pt x="90" y="2"/>
                  </a:lnTo>
                  <a:lnTo>
                    <a:pt x="90" y="2"/>
                  </a:lnTo>
                  <a:lnTo>
                    <a:pt x="90" y="2"/>
                  </a:lnTo>
                  <a:lnTo>
                    <a:pt x="87" y="2"/>
                  </a:lnTo>
                  <a:lnTo>
                    <a:pt x="87" y="2"/>
                  </a:lnTo>
                  <a:lnTo>
                    <a:pt x="85" y="2"/>
                  </a:lnTo>
                  <a:lnTo>
                    <a:pt x="85" y="2"/>
                  </a:lnTo>
                  <a:lnTo>
                    <a:pt x="82" y="2"/>
                  </a:lnTo>
                  <a:lnTo>
                    <a:pt x="82" y="2"/>
                  </a:lnTo>
                  <a:lnTo>
                    <a:pt x="79" y="2"/>
                  </a:lnTo>
                  <a:lnTo>
                    <a:pt x="79" y="2"/>
                  </a:lnTo>
                  <a:lnTo>
                    <a:pt x="76" y="2"/>
                  </a:lnTo>
                  <a:lnTo>
                    <a:pt x="76" y="0"/>
                  </a:lnTo>
                  <a:lnTo>
                    <a:pt x="73" y="0"/>
                  </a:lnTo>
                  <a:lnTo>
                    <a:pt x="73" y="0"/>
                  </a:lnTo>
                  <a:lnTo>
                    <a:pt x="70" y="0"/>
                  </a:lnTo>
                  <a:lnTo>
                    <a:pt x="70" y="0"/>
                  </a:lnTo>
                  <a:lnTo>
                    <a:pt x="68" y="0"/>
                  </a:lnTo>
                  <a:lnTo>
                    <a:pt x="68" y="0"/>
                  </a:lnTo>
                  <a:lnTo>
                    <a:pt x="65" y="0"/>
                  </a:lnTo>
                  <a:lnTo>
                    <a:pt x="65" y="0"/>
                  </a:lnTo>
                  <a:lnTo>
                    <a:pt x="62" y="0"/>
                  </a:lnTo>
                  <a:lnTo>
                    <a:pt x="62" y="0"/>
                  </a:lnTo>
                  <a:lnTo>
                    <a:pt x="62" y="0"/>
                  </a:lnTo>
                  <a:lnTo>
                    <a:pt x="59" y="0"/>
                  </a:lnTo>
                  <a:lnTo>
                    <a:pt x="59" y="0"/>
                  </a:lnTo>
                  <a:lnTo>
                    <a:pt x="56" y="0"/>
                  </a:lnTo>
                  <a:lnTo>
                    <a:pt x="56" y="0"/>
                  </a:lnTo>
                  <a:lnTo>
                    <a:pt x="56" y="0"/>
                  </a:lnTo>
                  <a:lnTo>
                    <a:pt x="56" y="0"/>
                  </a:lnTo>
                  <a:lnTo>
                    <a:pt x="53" y="0"/>
                  </a:lnTo>
                  <a:lnTo>
                    <a:pt x="53" y="0"/>
                  </a:lnTo>
                  <a:lnTo>
                    <a:pt x="53" y="0"/>
                  </a:lnTo>
                  <a:lnTo>
                    <a:pt x="53" y="0"/>
                  </a:lnTo>
                  <a:lnTo>
                    <a:pt x="53" y="0"/>
                  </a:lnTo>
                  <a:lnTo>
                    <a:pt x="53" y="0"/>
                  </a:lnTo>
                  <a:lnTo>
                    <a:pt x="53" y="0"/>
                  </a:lnTo>
                  <a:lnTo>
                    <a:pt x="53" y="0"/>
                  </a:lnTo>
                  <a:lnTo>
                    <a:pt x="0" y="48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72"/>
            <p:cNvSpPr>
              <a:spLocks/>
            </p:cNvSpPr>
            <p:nvPr/>
          </p:nvSpPr>
          <p:spPr bwMode="auto">
            <a:xfrm>
              <a:off x="3952" y="2359"/>
              <a:ext cx="223" cy="153"/>
            </a:xfrm>
            <a:custGeom>
              <a:avLst/>
              <a:gdLst>
                <a:gd name="T0" fmla="*/ 31 w 223"/>
                <a:gd name="T1" fmla="*/ 0 h 153"/>
                <a:gd name="T2" fmla="*/ 28 w 223"/>
                <a:gd name="T3" fmla="*/ 0 h 153"/>
                <a:gd name="T4" fmla="*/ 25 w 223"/>
                <a:gd name="T5" fmla="*/ 0 h 153"/>
                <a:gd name="T6" fmla="*/ 23 w 223"/>
                <a:gd name="T7" fmla="*/ 0 h 153"/>
                <a:gd name="T8" fmla="*/ 20 w 223"/>
                <a:gd name="T9" fmla="*/ 0 h 153"/>
                <a:gd name="T10" fmla="*/ 17 w 223"/>
                <a:gd name="T11" fmla="*/ 0 h 153"/>
                <a:gd name="T12" fmla="*/ 17 w 223"/>
                <a:gd name="T13" fmla="*/ 0 h 153"/>
                <a:gd name="T14" fmla="*/ 14 w 223"/>
                <a:gd name="T15" fmla="*/ 3 h 153"/>
                <a:gd name="T16" fmla="*/ 11 w 223"/>
                <a:gd name="T17" fmla="*/ 3 h 153"/>
                <a:gd name="T18" fmla="*/ 8 w 223"/>
                <a:gd name="T19" fmla="*/ 6 h 153"/>
                <a:gd name="T20" fmla="*/ 6 w 223"/>
                <a:gd name="T21" fmla="*/ 9 h 153"/>
                <a:gd name="T22" fmla="*/ 6 w 223"/>
                <a:gd name="T23" fmla="*/ 9 h 153"/>
                <a:gd name="T24" fmla="*/ 3 w 223"/>
                <a:gd name="T25" fmla="*/ 12 h 153"/>
                <a:gd name="T26" fmla="*/ 3 w 223"/>
                <a:gd name="T27" fmla="*/ 15 h 153"/>
                <a:gd name="T28" fmla="*/ 0 w 223"/>
                <a:gd name="T29" fmla="*/ 17 h 153"/>
                <a:gd name="T30" fmla="*/ 0 w 223"/>
                <a:gd name="T31" fmla="*/ 20 h 153"/>
                <a:gd name="T32" fmla="*/ 0 w 223"/>
                <a:gd name="T33" fmla="*/ 23 h 153"/>
                <a:gd name="T34" fmla="*/ 0 w 223"/>
                <a:gd name="T35" fmla="*/ 26 h 153"/>
                <a:gd name="T36" fmla="*/ 0 w 223"/>
                <a:gd name="T37" fmla="*/ 29 h 153"/>
                <a:gd name="T38" fmla="*/ 0 w 223"/>
                <a:gd name="T39" fmla="*/ 31 h 153"/>
                <a:gd name="T40" fmla="*/ 3 w 223"/>
                <a:gd name="T41" fmla="*/ 34 h 153"/>
                <a:gd name="T42" fmla="*/ 3 w 223"/>
                <a:gd name="T43" fmla="*/ 37 h 153"/>
                <a:gd name="T44" fmla="*/ 6 w 223"/>
                <a:gd name="T45" fmla="*/ 40 h 153"/>
                <a:gd name="T46" fmla="*/ 8 w 223"/>
                <a:gd name="T47" fmla="*/ 40 h 153"/>
                <a:gd name="T48" fmla="*/ 8 w 223"/>
                <a:gd name="T49" fmla="*/ 43 h 153"/>
                <a:gd name="T50" fmla="*/ 198 w 223"/>
                <a:gd name="T51" fmla="*/ 153 h 153"/>
                <a:gd name="T52" fmla="*/ 195 w 223"/>
                <a:gd name="T53" fmla="*/ 150 h 153"/>
                <a:gd name="T54" fmla="*/ 195 w 223"/>
                <a:gd name="T55" fmla="*/ 150 h 153"/>
                <a:gd name="T56" fmla="*/ 192 w 223"/>
                <a:gd name="T57" fmla="*/ 147 h 153"/>
                <a:gd name="T58" fmla="*/ 192 w 223"/>
                <a:gd name="T59" fmla="*/ 145 h 153"/>
                <a:gd name="T60" fmla="*/ 190 w 223"/>
                <a:gd name="T61" fmla="*/ 142 h 153"/>
                <a:gd name="T62" fmla="*/ 190 w 223"/>
                <a:gd name="T63" fmla="*/ 139 h 153"/>
                <a:gd name="T64" fmla="*/ 190 w 223"/>
                <a:gd name="T65" fmla="*/ 136 h 153"/>
                <a:gd name="T66" fmla="*/ 190 w 223"/>
                <a:gd name="T67" fmla="*/ 133 h 153"/>
                <a:gd name="T68" fmla="*/ 190 w 223"/>
                <a:gd name="T69" fmla="*/ 131 h 153"/>
                <a:gd name="T70" fmla="*/ 190 w 223"/>
                <a:gd name="T71" fmla="*/ 128 h 153"/>
                <a:gd name="T72" fmla="*/ 192 w 223"/>
                <a:gd name="T73" fmla="*/ 125 h 153"/>
                <a:gd name="T74" fmla="*/ 192 w 223"/>
                <a:gd name="T75" fmla="*/ 122 h 153"/>
                <a:gd name="T76" fmla="*/ 195 w 223"/>
                <a:gd name="T77" fmla="*/ 119 h 153"/>
                <a:gd name="T78" fmla="*/ 198 w 223"/>
                <a:gd name="T79" fmla="*/ 116 h 153"/>
                <a:gd name="T80" fmla="*/ 201 w 223"/>
                <a:gd name="T81" fmla="*/ 114 h 153"/>
                <a:gd name="T82" fmla="*/ 201 w 223"/>
                <a:gd name="T83" fmla="*/ 111 h 153"/>
                <a:gd name="T84" fmla="*/ 204 w 223"/>
                <a:gd name="T85" fmla="*/ 111 h 153"/>
                <a:gd name="T86" fmla="*/ 206 w 223"/>
                <a:gd name="T87" fmla="*/ 111 h 153"/>
                <a:gd name="T88" fmla="*/ 209 w 223"/>
                <a:gd name="T89" fmla="*/ 108 h 153"/>
                <a:gd name="T90" fmla="*/ 212 w 223"/>
                <a:gd name="T91" fmla="*/ 108 h 153"/>
                <a:gd name="T92" fmla="*/ 215 w 223"/>
                <a:gd name="T93" fmla="*/ 108 h 153"/>
                <a:gd name="T94" fmla="*/ 218 w 223"/>
                <a:gd name="T95" fmla="*/ 108 h 153"/>
                <a:gd name="T96" fmla="*/ 221 w 223"/>
                <a:gd name="T97" fmla="*/ 111 h 153"/>
                <a:gd name="T98" fmla="*/ 223 w 223"/>
                <a:gd name="T99" fmla="*/ 11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153">
                  <a:moveTo>
                    <a:pt x="31" y="3"/>
                  </a:moveTo>
                  <a:lnTo>
                    <a:pt x="31" y="0"/>
                  </a:lnTo>
                  <a:lnTo>
                    <a:pt x="31" y="0"/>
                  </a:lnTo>
                  <a:lnTo>
                    <a:pt x="28" y="0"/>
                  </a:lnTo>
                  <a:lnTo>
                    <a:pt x="28" y="0"/>
                  </a:lnTo>
                  <a:lnTo>
                    <a:pt x="25" y="0"/>
                  </a:lnTo>
                  <a:lnTo>
                    <a:pt x="25" y="0"/>
                  </a:lnTo>
                  <a:lnTo>
                    <a:pt x="23" y="0"/>
                  </a:lnTo>
                  <a:lnTo>
                    <a:pt x="23" y="0"/>
                  </a:lnTo>
                  <a:lnTo>
                    <a:pt x="20" y="0"/>
                  </a:lnTo>
                  <a:lnTo>
                    <a:pt x="20" y="0"/>
                  </a:lnTo>
                  <a:lnTo>
                    <a:pt x="17" y="0"/>
                  </a:lnTo>
                  <a:lnTo>
                    <a:pt x="17" y="0"/>
                  </a:lnTo>
                  <a:lnTo>
                    <a:pt x="17" y="0"/>
                  </a:lnTo>
                  <a:lnTo>
                    <a:pt x="14" y="0"/>
                  </a:lnTo>
                  <a:lnTo>
                    <a:pt x="14" y="3"/>
                  </a:lnTo>
                  <a:lnTo>
                    <a:pt x="11" y="3"/>
                  </a:lnTo>
                  <a:lnTo>
                    <a:pt x="11" y="3"/>
                  </a:lnTo>
                  <a:lnTo>
                    <a:pt x="8" y="6"/>
                  </a:lnTo>
                  <a:lnTo>
                    <a:pt x="8" y="6"/>
                  </a:lnTo>
                  <a:lnTo>
                    <a:pt x="8" y="6"/>
                  </a:lnTo>
                  <a:lnTo>
                    <a:pt x="6" y="9"/>
                  </a:lnTo>
                  <a:lnTo>
                    <a:pt x="6" y="9"/>
                  </a:lnTo>
                  <a:lnTo>
                    <a:pt x="6" y="9"/>
                  </a:lnTo>
                  <a:lnTo>
                    <a:pt x="3" y="12"/>
                  </a:lnTo>
                  <a:lnTo>
                    <a:pt x="3" y="12"/>
                  </a:lnTo>
                  <a:lnTo>
                    <a:pt x="3" y="15"/>
                  </a:lnTo>
                  <a:lnTo>
                    <a:pt x="3" y="15"/>
                  </a:lnTo>
                  <a:lnTo>
                    <a:pt x="0" y="17"/>
                  </a:lnTo>
                  <a:lnTo>
                    <a:pt x="0" y="17"/>
                  </a:lnTo>
                  <a:lnTo>
                    <a:pt x="0" y="20"/>
                  </a:lnTo>
                  <a:lnTo>
                    <a:pt x="0" y="20"/>
                  </a:lnTo>
                  <a:lnTo>
                    <a:pt x="0" y="23"/>
                  </a:lnTo>
                  <a:lnTo>
                    <a:pt x="0" y="23"/>
                  </a:lnTo>
                  <a:lnTo>
                    <a:pt x="0" y="26"/>
                  </a:lnTo>
                  <a:lnTo>
                    <a:pt x="0" y="26"/>
                  </a:lnTo>
                  <a:lnTo>
                    <a:pt x="0" y="29"/>
                  </a:lnTo>
                  <a:lnTo>
                    <a:pt x="0" y="29"/>
                  </a:lnTo>
                  <a:lnTo>
                    <a:pt x="0" y="31"/>
                  </a:lnTo>
                  <a:lnTo>
                    <a:pt x="0" y="31"/>
                  </a:lnTo>
                  <a:lnTo>
                    <a:pt x="3" y="34"/>
                  </a:lnTo>
                  <a:lnTo>
                    <a:pt x="3" y="34"/>
                  </a:lnTo>
                  <a:lnTo>
                    <a:pt x="3" y="37"/>
                  </a:lnTo>
                  <a:lnTo>
                    <a:pt x="3" y="37"/>
                  </a:lnTo>
                  <a:lnTo>
                    <a:pt x="6" y="37"/>
                  </a:lnTo>
                  <a:lnTo>
                    <a:pt x="6" y="40"/>
                  </a:lnTo>
                  <a:lnTo>
                    <a:pt x="6" y="40"/>
                  </a:lnTo>
                  <a:lnTo>
                    <a:pt x="8" y="40"/>
                  </a:lnTo>
                  <a:lnTo>
                    <a:pt x="8" y="43"/>
                  </a:lnTo>
                  <a:lnTo>
                    <a:pt x="8" y="43"/>
                  </a:lnTo>
                  <a:lnTo>
                    <a:pt x="198" y="153"/>
                  </a:lnTo>
                  <a:lnTo>
                    <a:pt x="198" y="153"/>
                  </a:lnTo>
                  <a:lnTo>
                    <a:pt x="198" y="153"/>
                  </a:lnTo>
                  <a:lnTo>
                    <a:pt x="195" y="150"/>
                  </a:lnTo>
                  <a:lnTo>
                    <a:pt x="195" y="150"/>
                  </a:lnTo>
                  <a:lnTo>
                    <a:pt x="195" y="150"/>
                  </a:lnTo>
                  <a:lnTo>
                    <a:pt x="192" y="147"/>
                  </a:lnTo>
                  <a:lnTo>
                    <a:pt x="192" y="147"/>
                  </a:lnTo>
                  <a:lnTo>
                    <a:pt x="192" y="145"/>
                  </a:lnTo>
                  <a:lnTo>
                    <a:pt x="192" y="145"/>
                  </a:lnTo>
                  <a:lnTo>
                    <a:pt x="190" y="142"/>
                  </a:lnTo>
                  <a:lnTo>
                    <a:pt x="190" y="142"/>
                  </a:lnTo>
                  <a:lnTo>
                    <a:pt x="190" y="139"/>
                  </a:lnTo>
                  <a:lnTo>
                    <a:pt x="190" y="139"/>
                  </a:lnTo>
                  <a:lnTo>
                    <a:pt x="190" y="136"/>
                  </a:lnTo>
                  <a:lnTo>
                    <a:pt x="190" y="136"/>
                  </a:lnTo>
                  <a:lnTo>
                    <a:pt x="190" y="133"/>
                  </a:lnTo>
                  <a:lnTo>
                    <a:pt x="190" y="133"/>
                  </a:lnTo>
                  <a:lnTo>
                    <a:pt x="190" y="131"/>
                  </a:lnTo>
                  <a:lnTo>
                    <a:pt x="190" y="131"/>
                  </a:lnTo>
                  <a:lnTo>
                    <a:pt x="190" y="128"/>
                  </a:lnTo>
                  <a:lnTo>
                    <a:pt x="190" y="128"/>
                  </a:lnTo>
                  <a:lnTo>
                    <a:pt x="192" y="125"/>
                  </a:lnTo>
                  <a:lnTo>
                    <a:pt x="192" y="125"/>
                  </a:lnTo>
                  <a:lnTo>
                    <a:pt x="192" y="122"/>
                  </a:lnTo>
                  <a:lnTo>
                    <a:pt x="192" y="122"/>
                  </a:lnTo>
                  <a:lnTo>
                    <a:pt x="195" y="119"/>
                  </a:lnTo>
                  <a:lnTo>
                    <a:pt x="195" y="119"/>
                  </a:lnTo>
                  <a:lnTo>
                    <a:pt x="195" y="116"/>
                  </a:lnTo>
                  <a:lnTo>
                    <a:pt x="198" y="116"/>
                  </a:lnTo>
                  <a:lnTo>
                    <a:pt x="198" y="114"/>
                  </a:lnTo>
                  <a:lnTo>
                    <a:pt x="201" y="114"/>
                  </a:lnTo>
                  <a:lnTo>
                    <a:pt x="201" y="114"/>
                  </a:lnTo>
                  <a:lnTo>
                    <a:pt x="201" y="111"/>
                  </a:lnTo>
                  <a:lnTo>
                    <a:pt x="204" y="111"/>
                  </a:lnTo>
                  <a:lnTo>
                    <a:pt x="204" y="111"/>
                  </a:lnTo>
                  <a:lnTo>
                    <a:pt x="206" y="111"/>
                  </a:lnTo>
                  <a:lnTo>
                    <a:pt x="206" y="111"/>
                  </a:lnTo>
                  <a:lnTo>
                    <a:pt x="209" y="108"/>
                  </a:lnTo>
                  <a:lnTo>
                    <a:pt x="209" y="108"/>
                  </a:lnTo>
                  <a:lnTo>
                    <a:pt x="212" y="108"/>
                  </a:lnTo>
                  <a:lnTo>
                    <a:pt x="212" y="108"/>
                  </a:lnTo>
                  <a:lnTo>
                    <a:pt x="215" y="108"/>
                  </a:lnTo>
                  <a:lnTo>
                    <a:pt x="215" y="108"/>
                  </a:lnTo>
                  <a:lnTo>
                    <a:pt x="218" y="108"/>
                  </a:lnTo>
                  <a:lnTo>
                    <a:pt x="218" y="108"/>
                  </a:lnTo>
                  <a:lnTo>
                    <a:pt x="221" y="108"/>
                  </a:lnTo>
                  <a:lnTo>
                    <a:pt x="221" y="111"/>
                  </a:lnTo>
                  <a:lnTo>
                    <a:pt x="223" y="111"/>
                  </a:lnTo>
                  <a:lnTo>
                    <a:pt x="223" y="111"/>
                  </a:lnTo>
                  <a:lnTo>
                    <a:pt x="31"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Oval 373"/>
            <p:cNvSpPr>
              <a:spLocks noChangeArrowheads="1"/>
            </p:cNvSpPr>
            <p:nvPr/>
          </p:nvSpPr>
          <p:spPr bwMode="auto">
            <a:xfrm>
              <a:off x="3918" y="1590"/>
              <a:ext cx="139" cy="138"/>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Oval 374"/>
            <p:cNvSpPr>
              <a:spLocks noChangeArrowheads="1"/>
            </p:cNvSpPr>
            <p:nvPr/>
          </p:nvSpPr>
          <p:spPr bwMode="auto">
            <a:xfrm>
              <a:off x="2862" y="752"/>
              <a:ext cx="162" cy="161"/>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75"/>
            <p:cNvSpPr>
              <a:spLocks/>
            </p:cNvSpPr>
            <p:nvPr/>
          </p:nvSpPr>
          <p:spPr bwMode="auto">
            <a:xfrm>
              <a:off x="2939" y="831"/>
              <a:ext cx="158" cy="190"/>
            </a:xfrm>
            <a:custGeom>
              <a:avLst/>
              <a:gdLst>
                <a:gd name="T0" fmla="*/ 42 w 158"/>
                <a:gd name="T1" fmla="*/ 9 h 190"/>
                <a:gd name="T2" fmla="*/ 39 w 158"/>
                <a:gd name="T3" fmla="*/ 6 h 190"/>
                <a:gd name="T4" fmla="*/ 39 w 158"/>
                <a:gd name="T5" fmla="*/ 6 h 190"/>
                <a:gd name="T6" fmla="*/ 37 w 158"/>
                <a:gd name="T7" fmla="*/ 3 h 190"/>
                <a:gd name="T8" fmla="*/ 34 w 158"/>
                <a:gd name="T9" fmla="*/ 3 h 190"/>
                <a:gd name="T10" fmla="*/ 31 w 158"/>
                <a:gd name="T11" fmla="*/ 3 h 190"/>
                <a:gd name="T12" fmla="*/ 28 w 158"/>
                <a:gd name="T13" fmla="*/ 0 h 190"/>
                <a:gd name="T14" fmla="*/ 25 w 158"/>
                <a:gd name="T15" fmla="*/ 0 h 190"/>
                <a:gd name="T16" fmla="*/ 20 w 158"/>
                <a:gd name="T17" fmla="*/ 3 h 190"/>
                <a:gd name="T18" fmla="*/ 17 w 158"/>
                <a:gd name="T19" fmla="*/ 3 h 190"/>
                <a:gd name="T20" fmla="*/ 14 w 158"/>
                <a:gd name="T21" fmla="*/ 3 h 190"/>
                <a:gd name="T22" fmla="*/ 11 w 158"/>
                <a:gd name="T23" fmla="*/ 6 h 190"/>
                <a:gd name="T24" fmla="*/ 11 w 158"/>
                <a:gd name="T25" fmla="*/ 6 h 190"/>
                <a:gd name="T26" fmla="*/ 8 w 158"/>
                <a:gd name="T27" fmla="*/ 9 h 190"/>
                <a:gd name="T28" fmla="*/ 5 w 158"/>
                <a:gd name="T29" fmla="*/ 12 h 190"/>
                <a:gd name="T30" fmla="*/ 3 w 158"/>
                <a:gd name="T31" fmla="*/ 15 h 190"/>
                <a:gd name="T32" fmla="*/ 3 w 158"/>
                <a:gd name="T33" fmla="*/ 17 h 190"/>
                <a:gd name="T34" fmla="*/ 3 w 158"/>
                <a:gd name="T35" fmla="*/ 20 h 190"/>
                <a:gd name="T36" fmla="*/ 0 w 158"/>
                <a:gd name="T37" fmla="*/ 23 h 190"/>
                <a:gd name="T38" fmla="*/ 0 w 158"/>
                <a:gd name="T39" fmla="*/ 26 h 190"/>
                <a:gd name="T40" fmla="*/ 0 w 158"/>
                <a:gd name="T41" fmla="*/ 29 h 190"/>
                <a:gd name="T42" fmla="*/ 3 w 158"/>
                <a:gd name="T43" fmla="*/ 32 h 190"/>
                <a:gd name="T44" fmla="*/ 3 w 158"/>
                <a:gd name="T45" fmla="*/ 34 h 190"/>
                <a:gd name="T46" fmla="*/ 3 w 158"/>
                <a:gd name="T47" fmla="*/ 37 h 190"/>
                <a:gd name="T48" fmla="*/ 5 w 158"/>
                <a:gd name="T49" fmla="*/ 40 h 190"/>
                <a:gd name="T50" fmla="*/ 116 w 158"/>
                <a:gd name="T51" fmla="*/ 187 h 190"/>
                <a:gd name="T52" fmla="*/ 116 w 158"/>
                <a:gd name="T53" fmla="*/ 184 h 190"/>
                <a:gd name="T54" fmla="*/ 113 w 158"/>
                <a:gd name="T55" fmla="*/ 182 h 190"/>
                <a:gd name="T56" fmla="*/ 113 w 158"/>
                <a:gd name="T57" fmla="*/ 179 h 190"/>
                <a:gd name="T58" fmla="*/ 113 w 158"/>
                <a:gd name="T59" fmla="*/ 176 h 190"/>
                <a:gd name="T60" fmla="*/ 113 w 158"/>
                <a:gd name="T61" fmla="*/ 173 h 190"/>
                <a:gd name="T62" fmla="*/ 113 w 158"/>
                <a:gd name="T63" fmla="*/ 170 h 190"/>
                <a:gd name="T64" fmla="*/ 116 w 158"/>
                <a:gd name="T65" fmla="*/ 167 h 190"/>
                <a:gd name="T66" fmla="*/ 116 w 158"/>
                <a:gd name="T67" fmla="*/ 165 h 190"/>
                <a:gd name="T68" fmla="*/ 119 w 158"/>
                <a:gd name="T69" fmla="*/ 162 h 190"/>
                <a:gd name="T70" fmla="*/ 119 w 158"/>
                <a:gd name="T71" fmla="*/ 159 h 190"/>
                <a:gd name="T72" fmla="*/ 121 w 158"/>
                <a:gd name="T73" fmla="*/ 156 h 190"/>
                <a:gd name="T74" fmla="*/ 124 w 158"/>
                <a:gd name="T75" fmla="*/ 153 h 190"/>
                <a:gd name="T76" fmla="*/ 127 w 158"/>
                <a:gd name="T77" fmla="*/ 153 h 190"/>
                <a:gd name="T78" fmla="*/ 130 w 158"/>
                <a:gd name="T79" fmla="*/ 150 h 190"/>
                <a:gd name="T80" fmla="*/ 133 w 158"/>
                <a:gd name="T81" fmla="*/ 150 h 190"/>
                <a:gd name="T82" fmla="*/ 136 w 158"/>
                <a:gd name="T83" fmla="*/ 148 h 190"/>
                <a:gd name="T84" fmla="*/ 141 w 158"/>
                <a:gd name="T85" fmla="*/ 148 h 190"/>
                <a:gd name="T86" fmla="*/ 144 w 158"/>
                <a:gd name="T87" fmla="*/ 148 h 190"/>
                <a:gd name="T88" fmla="*/ 147 w 158"/>
                <a:gd name="T89" fmla="*/ 150 h 190"/>
                <a:gd name="T90" fmla="*/ 150 w 158"/>
                <a:gd name="T91" fmla="*/ 150 h 190"/>
                <a:gd name="T92" fmla="*/ 153 w 158"/>
                <a:gd name="T93" fmla="*/ 150 h 190"/>
                <a:gd name="T94" fmla="*/ 155 w 158"/>
                <a:gd name="T95" fmla="*/ 153 h 190"/>
                <a:gd name="T96" fmla="*/ 158 w 158"/>
                <a:gd name="T97" fmla="*/ 156 h 190"/>
                <a:gd name="T98" fmla="*/ 158 w 158"/>
                <a:gd name="T99" fmla="*/ 15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90">
                  <a:moveTo>
                    <a:pt x="45" y="12"/>
                  </a:moveTo>
                  <a:lnTo>
                    <a:pt x="42" y="9"/>
                  </a:lnTo>
                  <a:lnTo>
                    <a:pt x="42" y="9"/>
                  </a:lnTo>
                  <a:lnTo>
                    <a:pt x="39" y="6"/>
                  </a:lnTo>
                  <a:lnTo>
                    <a:pt x="39" y="6"/>
                  </a:lnTo>
                  <a:lnTo>
                    <a:pt x="39" y="6"/>
                  </a:lnTo>
                  <a:lnTo>
                    <a:pt x="37" y="3"/>
                  </a:lnTo>
                  <a:lnTo>
                    <a:pt x="37" y="3"/>
                  </a:lnTo>
                  <a:lnTo>
                    <a:pt x="34" y="3"/>
                  </a:lnTo>
                  <a:lnTo>
                    <a:pt x="34" y="3"/>
                  </a:lnTo>
                  <a:lnTo>
                    <a:pt x="31" y="3"/>
                  </a:lnTo>
                  <a:lnTo>
                    <a:pt x="31" y="3"/>
                  </a:lnTo>
                  <a:lnTo>
                    <a:pt x="28" y="0"/>
                  </a:lnTo>
                  <a:lnTo>
                    <a:pt x="28" y="0"/>
                  </a:lnTo>
                  <a:lnTo>
                    <a:pt x="25" y="0"/>
                  </a:lnTo>
                  <a:lnTo>
                    <a:pt x="25" y="0"/>
                  </a:lnTo>
                  <a:lnTo>
                    <a:pt x="22" y="3"/>
                  </a:lnTo>
                  <a:lnTo>
                    <a:pt x="20" y="3"/>
                  </a:lnTo>
                  <a:lnTo>
                    <a:pt x="20" y="3"/>
                  </a:lnTo>
                  <a:lnTo>
                    <a:pt x="17" y="3"/>
                  </a:lnTo>
                  <a:lnTo>
                    <a:pt x="17" y="3"/>
                  </a:lnTo>
                  <a:lnTo>
                    <a:pt x="14" y="3"/>
                  </a:lnTo>
                  <a:lnTo>
                    <a:pt x="14" y="6"/>
                  </a:lnTo>
                  <a:lnTo>
                    <a:pt x="11" y="6"/>
                  </a:lnTo>
                  <a:lnTo>
                    <a:pt x="11" y="6"/>
                  </a:lnTo>
                  <a:lnTo>
                    <a:pt x="11" y="6"/>
                  </a:lnTo>
                  <a:lnTo>
                    <a:pt x="8" y="9"/>
                  </a:lnTo>
                  <a:lnTo>
                    <a:pt x="8" y="9"/>
                  </a:lnTo>
                  <a:lnTo>
                    <a:pt x="5" y="12"/>
                  </a:lnTo>
                  <a:lnTo>
                    <a:pt x="5" y="12"/>
                  </a:lnTo>
                  <a:lnTo>
                    <a:pt x="5" y="12"/>
                  </a:lnTo>
                  <a:lnTo>
                    <a:pt x="3" y="15"/>
                  </a:lnTo>
                  <a:lnTo>
                    <a:pt x="3" y="15"/>
                  </a:lnTo>
                  <a:lnTo>
                    <a:pt x="3" y="17"/>
                  </a:lnTo>
                  <a:lnTo>
                    <a:pt x="3" y="17"/>
                  </a:lnTo>
                  <a:lnTo>
                    <a:pt x="3" y="20"/>
                  </a:lnTo>
                  <a:lnTo>
                    <a:pt x="0" y="20"/>
                  </a:lnTo>
                  <a:lnTo>
                    <a:pt x="0" y="23"/>
                  </a:lnTo>
                  <a:lnTo>
                    <a:pt x="0" y="26"/>
                  </a:lnTo>
                  <a:lnTo>
                    <a:pt x="0" y="26"/>
                  </a:lnTo>
                  <a:lnTo>
                    <a:pt x="0" y="29"/>
                  </a:lnTo>
                  <a:lnTo>
                    <a:pt x="0" y="29"/>
                  </a:lnTo>
                  <a:lnTo>
                    <a:pt x="0" y="32"/>
                  </a:lnTo>
                  <a:lnTo>
                    <a:pt x="3" y="32"/>
                  </a:lnTo>
                  <a:lnTo>
                    <a:pt x="3" y="34"/>
                  </a:lnTo>
                  <a:lnTo>
                    <a:pt x="3" y="34"/>
                  </a:lnTo>
                  <a:lnTo>
                    <a:pt x="3" y="37"/>
                  </a:lnTo>
                  <a:lnTo>
                    <a:pt x="3" y="37"/>
                  </a:lnTo>
                  <a:lnTo>
                    <a:pt x="5" y="40"/>
                  </a:lnTo>
                  <a:lnTo>
                    <a:pt x="5" y="40"/>
                  </a:lnTo>
                  <a:lnTo>
                    <a:pt x="119" y="190"/>
                  </a:lnTo>
                  <a:lnTo>
                    <a:pt x="116" y="187"/>
                  </a:lnTo>
                  <a:lnTo>
                    <a:pt x="116" y="187"/>
                  </a:lnTo>
                  <a:lnTo>
                    <a:pt x="116" y="184"/>
                  </a:lnTo>
                  <a:lnTo>
                    <a:pt x="116" y="184"/>
                  </a:lnTo>
                  <a:lnTo>
                    <a:pt x="113" y="182"/>
                  </a:lnTo>
                  <a:lnTo>
                    <a:pt x="113" y="182"/>
                  </a:lnTo>
                  <a:lnTo>
                    <a:pt x="113" y="179"/>
                  </a:lnTo>
                  <a:lnTo>
                    <a:pt x="113" y="179"/>
                  </a:lnTo>
                  <a:lnTo>
                    <a:pt x="113" y="176"/>
                  </a:lnTo>
                  <a:lnTo>
                    <a:pt x="113" y="176"/>
                  </a:lnTo>
                  <a:lnTo>
                    <a:pt x="113" y="173"/>
                  </a:lnTo>
                  <a:lnTo>
                    <a:pt x="113" y="170"/>
                  </a:lnTo>
                  <a:lnTo>
                    <a:pt x="113" y="170"/>
                  </a:lnTo>
                  <a:lnTo>
                    <a:pt x="113" y="167"/>
                  </a:lnTo>
                  <a:lnTo>
                    <a:pt x="116" y="167"/>
                  </a:lnTo>
                  <a:lnTo>
                    <a:pt x="116" y="165"/>
                  </a:lnTo>
                  <a:lnTo>
                    <a:pt x="116" y="165"/>
                  </a:lnTo>
                  <a:lnTo>
                    <a:pt x="116" y="162"/>
                  </a:lnTo>
                  <a:lnTo>
                    <a:pt x="119" y="162"/>
                  </a:lnTo>
                  <a:lnTo>
                    <a:pt x="119" y="159"/>
                  </a:lnTo>
                  <a:lnTo>
                    <a:pt x="119" y="159"/>
                  </a:lnTo>
                  <a:lnTo>
                    <a:pt x="121" y="156"/>
                  </a:lnTo>
                  <a:lnTo>
                    <a:pt x="121" y="156"/>
                  </a:lnTo>
                  <a:lnTo>
                    <a:pt x="124" y="156"/>
                  </a:lnTo>
                  <a:lnTo>
                    <a:pt x="124" y="153"/>
                  </a:lnTo>
                  <a:lnTo>
                    <a:pt x="127" y="153"/>
                  </a:lnTo>
                  <a:lnTo>
                    <a:pt x="127" y="153"/>
                  </a:lnTo>
                  <a:lnTo>
                    <a:pt x="130" y="150"/>
                  </a:lnTo>
                  <a:lnTo>
                    <a:pt x="130" y="150"/>
                  </a:lnTo>
                  <a:lnTo>
                    <a:pt x="133" y="150"/>
                  </a:lnTo>
                  <a:lnTo>
                    <a:pt x="133" y="150"/>
                  </a:lnTo>
                  <a:lnTo>
                    <a:pt x="136" y="150"/>
                  </a:lnTo>
                  <a:lnTo>
                    <a:pt x="136" y="148"/>
                  </a:lnTo>
                  <a:lnTo>
                    <a:pt x="138" y="148"/>
                  </a:lnTo>
                  <a:lnTo>
                    <a:pt x="141" y="148"/>
                  </a:lnTo>
                  <a:lnTo>
                    <a:pt x="141" y="148"/>
                  </a:lnTo>
                  <a:lnTo>
                    <a:pt x="144" y="148"/>
                  </a:lnTo>
                  <a:lnTo>
                    <a:pt x="144" y="148"/>
                  </a:lnTo>
                  <a:lnTo>
                    <a:pt x="147" y="150"/>
                  </a:lnTo>
                  <a:lnTo>
                    <a:pt x="147" y="150"/>
                  </a:lnTo>
                  <a:lnTo>
                    <a:pt x="150" y="150"/>
                  </a:lnTo>
                  <a:lnTo>
                    <a:pt x="150" y="150"/>
                  </a:lnTo>
                  <a:lnTo>
                    <a:pt x="153" y="150"/>
                  </a:lnTo>
                  <a:lnTo>
                    <a:pt x="153" y="153"/>
                  </a:lnTo>
                  <a:lnTo>
                    <a:pt x="155" y="153"/>
                  </a:lnTo>
                  <a:lnTo>
                    <a:pt x="155" y="153"/>
                  </a:lnTo>
                  <a:lnTo>
                    <a:pt x="158" y="156"/>
                  </a:lnTo>
                  <a:lnTo>
                    <a:pt x="158" y="156"/>
                  </a:lnTo>
                  <a:lnTo>
                    <a:pt x="158" y="159"/>
                  </a:lnTo>
                  <a:lnTo>
                    <a:pt x="45" y="1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Oval 376"/>
            <p:cNvSpPr>
              <a:spLocks noChangeArrowheads="1"/>
            </p:cNvSpPr>
            <p:nvPr/>
          </p:nvSpPr>
          <p:spPr bwMode="auto">
            <a:xfrm>
              <a:off x="3332" y="2393"/>
              <a:ext cx="150" cy="150"/>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77"/>
            <p:cNvSpPr>
              <a:spLocks/>
            </p:cNvSpPr>
            <p:nvPr/>
          </p:nvSpPr>
          <p:spPr bwMode="auto">
            <a:xfrm>
              <a:off x="3414" y="2487"/>
              <a:ext cx="215" cy="280"/>
            </a:xfrm>
            <a:custGeom>
              <a:avLst/>
              <a:gdLst>
                <a:gd name="T0" fmla="*/ 40 w 215"/>
                <a:gd name="T1" fmla="*/ 5 h 280"/>
                <a:gd name="T2" fmla="*/ 40 w 215"/>
                <a:gd name="T3" fmla="*/ 3 h 280"/>
                <a:gd name="T4" fmla="*/ 37 w 215"/>
                <a:gd name="T5" fmla="*/ 3 h 280"/>
                <a:gd name="T6" fmla="*/ 34 w 215"/>
                <a:gd name="T7" fmla="*/ 0 h 280"/>
                <a:gd name="T8" fmla="*/ 31 w 215"/>
                <a:gd name="T9" fmla="*/ 0 h 280"/>
                <a:gd name="T10" fmla="*/ 31 w 215"/>
                <a:gd name="T11" fmla="*/ 0 h 280"/>
                <a:gd name="T12" fmla="*/ 28 w 215"/>
                <a:gd name="T13" fmla="*/ 0 h 280"/>
                <a:gd name="T14" fmla="*/ 26 w 215"/>
                <a:gd name="T15" fmla="*/ 0 h 280"/>
                <a:gd name="T16" fmla="*/ 23 w 215"/>
                <a:gd name="T17" fmla="*/ 0 h 280"/>
                <a:gd name="T18" fmla="*/ 20 w 215"/>
                <a:gd name="T19" fmla="*/ 0 h 280"/>
                <a:gd name="T20" fmla="*/ 17 w 215"/>
                <a:gd name="T21" fmla="*/ 3 h 280"/>
                <a:gd name="T22" fmla="*/ 14 w 215"/>
                <a:gd name="T23" fmla="*/ 3 h 280"/>
                <a:gd name="T24" fmla="*/ 12 w 215"/>
                <a:gd name="T25" fmla="*/ 5 h 280"/>
                <a:gd name="T26" fmla="*/ 9 w 215"/>
                <a:gd name="T27" fmla="*/ 8 h 280"/>
                <a:gd name="T28" fmla="*/ 6 w 215"/>
                <a:gd name="T29" fmla="*/ 11 h 280"/>
                <a:gd name="T30" fmla="*/ 3 w 215"/>
                <a:gd name="T31" fmla="*/ 11 h 280"/>
                <a:gd name="T32" fmla="*/ 3 w 215"/>
                <a:gd name="T33" fmla="*/ 14 h 280"/>
                <a:gd name="T34" fmla="*/ 0 w 215"/>
                <a:gd name="T35" fmla="*/ 17 h 280"/>
                <a:gd name="T36" fmla="*/ 0 w 215"/>
                <a:gd name="T37" fmla="*/ 19 h 280"/>
                <a:gd name="T38" fmla="*/ 0 w 215"/>
                <a:gd name="T39" fmla="*/ 22 h 280"/>
                <a:gd name="T40" fmla="*/ 0 w 215"/>
                <a:gd name="T41" fmla="*/ 25 h 280"/>
                <a:gd name="T42" fmla="*/ 0 w 215"/>
                <a:gd name="T43" fmla="*/ 28 h 280"/>
                <a:gd name="T44" fmla="*/ 0 w 215"/>
                <a:gd name="T45" fmla="*/ 31 h 280"/>
                <a:gd name="T46" fmla="*/ 0 w 215"/>
                <a:gd name="T47" fmla="*/ 34 h 280"/>
                <a:gd name="T48" fmla="*/ 3 w 215"/>
                <a:gd name="T49" fmla="*/ 34 h 280"/>
                <a:gd name="T50" fmla="*/ 173 w 215"/>
                <a:gd name="T51" fmla="*/ 280 h 280"/>
                <a:gd name="T52" fmla="*/ 173 w 215"/>
                <a:gd name="T53" fmla="*/ 277 h 280"/>
                <a:gd name="T54" fmla="*/ 173 w 215"/>
                <a:gd name="T55" fmla="*/ 274 h 280"/>
                <a:gd name="T56" fmla="*/ 170 w 215"/>
                <a:gd name="T57" fmla="*/ 271 h 280"/>
                <a:gd name="T58" fmla="*/ 170 w 215"/>
                <a:gd name="T59" fmla="*/ 268 h 280"/>
                <a:gd name="T60" fmla="*/ 173 w 215"/>
                <a:gd name="T61" fmla="*/ 266 h 280"/>
                <a:gd name="T62" fmla="*/ 173 w 215"/>
                <a:gd name="T63" fmla="*/ 263 h 280"/>
                <a:gd name="T64" fmla="*/ 173 w 215"/>
                <a:gd name="T65" fmla="*/ 260 h 280"/>
                <a:gd name="T66" fmla="*/ 176 w 215"/>
                <a:gd name="T67" fmla="*/ 260 h 280"/>
                <a:gd name="T68" fmla="*/ 178 w 215"/>
                <a:gd name="T69" fmla="*/ 257 h 280"/>
                <a:gd name="T70" fmla="*/ 178 w 215"/>
                <a:gd name="T71" fmla="*/ 254 h 280"/>
                <a:gd name="T72" fmla="*/ 181 w 215"/>
                <a:gd name="T73" fmla="*/ 252 h 280"/>
                <a:gd name="T74" fmla="*/ 184 w 215"/>
                <a:gd name="T75" fmla="*/ 249 h 280"/>
                <a:gd name="T76" fmla="*/ 187 w 215"/>
                <a:gd name="T77" fmla="*/ 249 h 280"/>
                <a:gd name="T78" fmla="*/ 190 w 215"/>
                <a:gd name="T79" fmla="*/ 246 h 280"/>
                <a:gd name="T80" fmla="*/ 193 w 215"/>
                <a:gd name="T81" fmla="*/ 246 h 280"/>
                <a:gd name="T82" fmla="*/ 195 w 215"/>
                <a:gd name="T83" fmla="*/ 243 h 280"/>
                <a:gd name="T84" fmla="*/ 198 w 215"/>
                <a:gd name="T85" fmla="*/ 243 h 280"/>
                <a:gd name="T86" fmla="*/ 201 w 215"/>
                <a:gd name="T87" fmla="*/ 243 h 280"/>
                <a:gd name="T88" fmla="*/ 204 w 215"/>
                <a:gd name="T89" fmla="*/ 243 h 280"/>
                <a:gd name="T90" fmla="*/ 207 w 215"/>
                <a:gd name="T91" fmla="*/ 243 h 280"/>
                <a:gd name="T92" fmla="*/ 210 w 215"/>
                <a:gd name="T93" fmla="*/ 246 h 280"/>
                <a:gd name="T94" fmla="*/ 212 w 215"/>
                <a:gd name="T95" fmla="*/ 246 h 280"/>
                <a:gd name="T96" fmla="*/ 215 w 215"/>
                <a:gd name="T97" fmla="*/ 249 h 280"/>
                <a:gd name="T98" fmla="*/ 215 w 215"/>
                <a:gd name="T99" fmla="*/ 24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280">
                  <a:moveTo>
                    <a:pt x="43" y="5"/>
                  </a:moveTo>
                  <a:lnTo>
                    <a:pt x="40" y="5"/>
                  </a:lnTo>
                  <a:lnTo>
                    <a:pt x="40" y="5"/>
                  </a:lnTo>
                  <a:lnTo>
                    <a:pt x="40" y="3"/>
                  </a:lnTo>
                  <a:lnTo>
                    <a:pt x="37" y="3"/>
                  </a:lnTo>
                  <a:lnTo>
                    <a:pt x="37" y="3"/>
                  </a:lnTo>
                  <a:lnTo>
                    <a:pt x="37" y="3"/>
                  </a:lnTo>
                  <a:lnTo>
                    <a:pt x="34" y="0"/>
                  </a:lnTo>
                  <a:lnTo>
                    <a:pt x="34" y="0"/>
                  </a:lnTo>
                  <a:lnTo>
                    <a:pt x="31" y="0"/>
                  </a:lnTo>
                  <a:lnTo>
                    <a:pt x="31" y="0"/>
                  </a:lnTo>
                  <a:lnTo>
                    <a:pt x="31" y="0"/>
                  </a:lnTo>
                  <a:lnTo>
                    <a:pt x="28" y="0"/>
                  </a:lnTo>
                  <a:lnTo>
                    <a:pt x="28" y="0"/>
                  </a:lnTo>
                  <a:lnTo>
                    <a:pt x="26" y="0"/>
                  </a:lnTo>
                  <a:lnTo>
                    <a:pt x="26" y="0"/>
                  </a:lnTo>
                  <a:lnTo>
                    <a:pt x="23" y="0"/>
                  </a:lnTo>
                  <a:lnTo>
                    <a:pt x="23" y="0"/>
                  </a:lnTo>
                  <a:lnTo>
                    <a:pt x="20" y="0"/>
                  </a:lnTo>
                  <a:lnTo>
                    <a:pt x="20" y="0"/>
                  </a:lnTo>
                  <a:lnTo>
                    <a:pt x="17" y="3"/>
                  </a:lnTo>
                  <a:lnTo>
                    <a:pt x="17" y="3"/>
                  </a:lnTo>
                  <a:lnTo>
                    <a:pt x="14" y="3"/>
                  </a:lnTo>
                  <a:lnTo>
                    <a:pt x="14" y="3"/>
                  </a:lnTo>
                  <a:lnTo>
                    <a:pt x="12" y="5"/>
                  </a:lnTo>
                  <a:lnTo>
                    <a:pt x="12" y="5"/>
                  </a:lnTo>
                  <a:lnTo>
                    <a:pt x="9" y="5"/>
                  </a:lnTo>
                  <a:lnTo>
                    <a:pt x="9" y="8"/>
                  </a:lnTo>
                  <a:lnTo>
                    <a:pt x="6" y="8"/>
                  </a:lnTo>
                  <a:lnTo>
                    <a:pt x="6" y="11"/>
                  </a:lnTo>
                  <a:lnTo>
                    <a:pt x="6" y="11"/>
                  </a:lnTo>
                  <a:lnTo>
                    <a:pt x="3" y="11"/>
                  </a:lnTo>
                  <a:lnTo>
                    <a:pt x="3" y="14"/>
                  </a:lnTo>
                  <a:lnTo>
                    <a:pt x="3" y="14"/>
                  </a:lnTo>
                  <a:lnTo>
                    <a:pt x="3" y="17"/>
                  </a:lnTo>
                  <a:lnTo>
                    <a:pt x="0" y="17"/>
                  </a:lnTo>
                  <a:lnTo>
                    <a:pt x="0" y="19"/>
                  </a:lnTo>
                  <a:lnTo>
                    <a:pt x="0" y="19"/>
                  </a:lnTo>
                  <a:lnTo>
                    <a:pt x="0" y="22"/>
                  </a:lnTo>
                  <a:lnTo>
                    <a:pt x="0" y="22"/>
                  </a:lnTo>
                  <a:lnTo>
                    <a:pt x="0" y="25"/>
                  </a:lnTo>
                  <a:lnTo>
                    <a:pt x="0" y="25"/>
                  </a:lnTo>
                  <a:lnTo>
                    <a:pt x="0" y="25"/>
                  </a:lnTo>
                  <a:lnTo>
                    <a:pt x="0" y="28"/>
                  </a:lnTo>
                  <a:lnTo>
                    <a:pt x="0" y="28"/>
                  </a:lnTo>
                  <a:lnTo>
                    <a:pt x="0" y="31"/>
                  </a:lnTo>
                  <a:lnTo>
                    <a:pt x="0" y="31"/>
                  </a:lnTo>
                  <a:lnTo>
                    <a:pt x="0" y="34"/>
                  </a:lnTo>
                  <a:lnTo>
                    <a:pt x="0" y="34"/>
                  </a:lnTo>
                  <a:lnTo>
                    <a:pt x="3" y="34"/>
                  </a:lnTo>
                  <a:lnTo>
                    <a:pt x="173" y="280"/>
                  </a:lnTo>
                  <a:lnTo>
                    <a:pt x="173" y="280"/>
                  </a:lnTo>
                  <a:lnTo>
                    <a:pt x="173" y="280"/>
                  </a:lnTo>
                  <a:lnTo>
                    <a:pt x="173" y="277"/>
                  </a:lnTo>
                  <a:lnTo>
                    <a:pt x="173" y="277"/>
                  </a:lnTo>
                  <a:lnTo>
                    <a:pt x="173" y="274"/>
                  </a:lnTo>
                  <a:lnTo>
                    <a:pt x="170" y="274"/>
                  </a:lnTo>
                  <a:lnTo>
                    <a:pt x="170" y="271"/>
                  </a:lnTo>
                  <a:lnTo>
                    <a:pt x="170" y="271"/>
                  </a:lnTo>
                  <a:lnTo>
                    <a:pt x="170" y="268"/>
                  </a:lnTo>
                  <a:lnTo>
                    <a:pt x="173" y="268"/>
                  </a:lnTo>
                  <a:lnTo>
                    <a:pt x="173" y="266"/>
                  </a:lnTo>
                  <a:lnTo>
                    <a:pt x="173" y="266"/>
                  </a:lnTo>
                  <a:lnTo>
                    <a:pt x="173" y="263"/>
                  </a:lnTo>
                  <a:lnTo>
                    <a:pt x="173" y="263"/>
                  </a:lnTo>
                  <a:lnTo>
                    <a:pt x="173" y="260"/>
                  </a:lnTo>
                  <a:lnTo>
                    <a:pt x="176" y="260"/>
                  </a:lnTo>
                  <a:lnTo>
                    <a:pt x="176" y="260"/>
                  </a:lnTo>
                  <a:lnTo>
                    <a:pt x="176" y="257"/>
                  </a:lnTo>
                  <a:lnTo>
                    <a:pt x="178" y="257"/>
                  </a:lnTo>
                  <a:lnTo>
                    <a:pt x="178" y="254"/>
                  </a:lnTo>
                  <a:lnTo>
                    <a:pt x="178" y="254"/>
                  </a:lnTo>
                  <a:lnTo>
                    <a:pt x="181" y="252"/>
                  </a:lnTo>
                  <a:lnTo>
                    <a:pt x="181" y="252"/>
                  </a:lnTo>
                  <a:lnTo>
                    <a:pt x="184" y="252"/>
                  </a:lnTo>
                  <a:lnTo>
                    <a:pt x="184" y="249"/>
                  </a:lnTo>
                  <a:lnTo>
                    <a:pt x="187" y="249"/>
                  </a:lnTo>
                  <a:lnTo>
                    <a:pt x="187" y="249"/>
                  </a:lnTo>
                  <a:lnTo>
                    <a:pt x="190" y="246"/>
                  </a:lnTo>
                  <a:lnTo>
                    <a:pt x="190" y="246"/>
                  </a:lnTo>
                  <a:lnTo>
                    <a:pt x="193" y="246"/>
                  </a:lnTo>
                  <a:lnTo>
                    <a:pt x="193" y="246"/>
                  </a:lnTo>
                  <a:lnTo>
                    <a:pt x="195" y="243"/>
                  </a:lnTo>
                  <a:lnTo>
                    <a:pt x="195" y="243"/>
                  </a:lnTo>
                  <a:lnTo>
                    <a:pt x="198" y="243"/>
                  </a:lnTo>
                  <a:lnTo>
                    <a:pt x="198" y="243"/>
                  </a:lnTo>
                  <a:lnTo>
                    <a:pt x="201" y="243"/>
                  </a:lnTo>
                  <a:lnTo>
                    <a:pt x="201" y="243"/>
                  </a:lnTo>
                  <a:lnTo>
                    <a:pt x="204" y="243"/>
                  </a:lnTo>
                  <a:lnTo>
                    <a:pt x="204" y="243"/>
                  </a:lnTo>
                  <a:lnTo>
                    <a:pt x="207" y="243"/>
                  </a:lnTo>
                  <a:lnTo>
                    <a:pt x="207" y="243"/>
                  </a:lnTo>
                  <a:lnTo>
                    <a:pt x="210" y="246"/>
                  </a:lnTo>
                  <a:lnTo>
                    <a:pt x="210" y="246"/>
                  </a:lnTo>
                  <a:lnTo>
                    <a:pt x="212" y="246"/>
                  </a:lnTo>
                  <a:lnTo>
                    <a:pt x="212" y="246"/>
                  </a:lnTo>
                  <a:lnTo>
                    <a:pt x="212" y="246"/>
                  </a:lnTo>
                  <a:lnTo>
                    <a:pt x="215" y="249"/>
                  </a:lnTo>
                  <a:lnTo>
                    <a:pt x="215" y="249"/>
                  </a:lnTo>
                  <a:lnTo>
                    <a:pt x="215" y="249"/>
                  </a:lnTo>
                  <a:lnTo>
                    <a:pt x="43" y="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Oval 378"/>
            <p:cNvSpPr>
              <a:spLocks noChangeArrowheads="1"/>
            </p:cNvSpPr>
            <p:nvPr/>
          </p:nvSpPr>
          <p:spPr bwMode="auto">
            <a:xfrm>
              <a:off x="3083" y="1938"/>
              <a:ext cx="76" cy="76"/>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79"/>
            <p:cNvSpPr>
              <a:spLocks/>
            </p:cNvSpPr>
            <p:nvPr/>
          </p:nvSpPr>
          <p:spPr bwMode="auto">
            <a:xfrm>
              <a:off x="2998" y="1779"/>
              <a:ext cx="133" cy="184"/>
            </a:xfrm>
            <a:custGeom>
              <a:avLst/>
              <a:gdLst>
                <a:gd name="T0" fmla="*/ 88 w 133"/>
                <a:gd name="T1" fmla="*/ 184 h 184"/>
                <a:gd name="T2" fmla="*/ 91 w 133"/>
                <a:gd name="T3" fmla="*/ 184 h 184"/>
                <a:gd name="T4" fmla="*/ 91 w 133"/>
                <a:gd name="T5" fmla="*/ 184 h 184"/>
                <a:gd name="T6" fmla="*/ 91 w 133"/>
                <a:gd name="T7" fmla="*/ 184 h 184"/>
                <a:gd name="T8" fmla="*/ 94 w 133"/>
                <a:gd name="T9" fmla="*/ 184 h 184"/>
                <a:gd name="T10" fmla="*/ 94 w 133"/>
                <a:gd name="T11" fmla="*/ 184 h 184"/>
                <a:gd name="T12" fmla="*/ 96 w 133"/>
                <a:gd name="T13" fmla="*/ 184 h 184"/>
                <a:gd name="T14" fmla="*/ 99 w 133"/>
                <a:gd name="T15" fmla="*/ 181 h 184"/>
                <a:gd name="T16" fmla="*/ 102 w 133"/>
                <a:gd name="T17" fmla="*/ 181 h 184"/>
                <a:gd name="T18" fmla="*/ 105 w 133"/>
                <a:gd name="T19" fmla="*/ 179 h 184"/>
                <a:gd name="T20" fmla="*/ 108 w 133"/>
                <a:gd name="T21" fmla="*/ 179 h 184"/>
                <a:gd name="T22" fmla="*/ 111 w 133"/>
                <a:gd name="T23" fmla="*/ 176 h 184"/>
                <a:gd name="T24" fmla="*/ 113 w 133"/>
                <a:gd name="T25" fmla="*/ 176 h 184"/>
                <a:gd name="T26" fmla="*/ 116 w 133"/>
                <a:gd name="T27" fmla="*/ 173 h 184"/>
                <a:gd name="T28" fmla="*/ 119 w 133"/>
                <a:gd name="T29" fmla="*/ 173 h 184"/>
                <a:gd name="T30" fmla="*/ 119 w 133"/>
                <a:gd name="T31" fmla="*/ 170 h 184"/>
                <a:gd name="T32" fmla="*/ 122 w 133"/>
                <a:gd name="T33" fmla="*/ 170 h 184"/>
                <a:gd name="T34" fmla="*/ 125 w 133"/>
                <a:gd name="T35" fmla="*/ 167 h 184"/>
                <a:gd name="T36" fmla="*/ 128 w 133"/>
                <a:gd name="T37" fmla="*/ 167 h 184"/>
                <a:gd name="T38" fmla="*/ 128 w 133"/>
                <a:gd name="T39" fmla="*/ 164 h 184"/>
                <a:gd name="T40" fmla="*/ 130 w 133"/>
                <a:gd name="T41" fmla="*/ 164 h 184"/>
                <a:gd name="T42" fmla="*/ 130 w 133"/>
                <a:gd name="T43" fmla="*/ 164 h 184"/>
                <a:gd name="T44" fmla="*/ 133 w 133"/>
                <a:gd name="T45" fmla="*/ 162 h 184"/>
                <a:gd name="T46" fmla="*/ 133 w 133"/>
                <a:gd name="T47" fmla="*/ 162 h 184"/>
                <a:gd name="T48" fmla="*/ 133 w 133"/>
                <a:gd name="T49" fmla="*/ 162 h 184"/>
                <a:gd name="T50" fmla="*/ 43 w 133"/>
                <a:gd name="T51" fmla="*/ 0 h 184"/>
                <a:gd name="T52" fmla="*/ 43 w 133"/>
                <a:gd name="T53" fmla="*/ 0 h 184"/>
                <a:gd name="T54" fmla="*/ 43 w 133"/>
                <a:gd name="T55" fmla="*/ 0 h 184"/>
                <a:gd name="T56" fmla="*/ 43 w 133"/>
                <a:gd name="T57" fmla="*/ 0 h 184"/>
                <a:gd name="T58" fmla="*/ 40 w 133"/>
                <a:gd name="T59" fmla="*/ 3 h 184"/>
                <a:gd name="T60" fmla="*/ 40 w 133"/>
                <a:gd name="T61" fmla="*/ 3 h 184"/>
                <a:gd name="T62" fmla="*/ 37 w 133"/>
                <a:gd name="T63" fmla="*/ 6 h 184"/>
                <a:gd name="T64" fmla="*/ 34 w 133"/>
                <a:gd name="T65" fmla="*/ 6 h 184"/>
                <a:gd name="T66" fmla="*/ 31 w 133"/>
                <a:gd name="T67" fmla="*/ 6 h 184"/>
                <a:gd name="T68" fmla="*/ 31 w 133"/>
                <a:gd name="T69" fmla="*/ 9 h 184"/>
                <a:gd name="T70" fmla="*/ 28 w 133"/>
                <a:gd name="T71" fmla="*/ 12 h 184"/>
                <a:gd name="T72" fmla="*/ 26 w 133"/>
                <a:gd name="T73" fmla="*/ 12 h 184"/>
                <a:gd name="T74" fmla="*/ 23 w 133"/>
                <a:gd name="T75" fmla="*/ 14 h 184"/>
                <a:gd name="T76" fmla="*/ 20 w 133"/>
                <a:gd name="T77" fmla="*/ 14 h 184"/>
                <a:gd name="T78" fmla="*/ 17 w 133"/>
                <a:gd name="T79" fmla="*/ 17 h 184"/>
                <a:gd name="T80" fmla="*/ 14 w 133"/>
                <a:gd name="T81" fmla="*/ 17 h 184"/>
                <a:gd name="T82" fmla="*/ 11 w 133"/>
                <a:gd name="T83" fmla="*/ 20 h 184"/>
                <a:gd name="T84" fmla="*/ 9 w 133"/>
                <a:gd name="T85" fmla="*/ 20 h 184"/>
                <a:gd name="T86" fmla="*/ 6 w 133"/>
                <a:gd name="T87" fmla="*/ 20 h 184"/>
                <a:gd name="T88" fmla="*/ 6 w 133"/>
                <a:gd name="T89" fmla="*/ 23 h 184"/>
                <a:gd name="T90" fmla="*/ 3 w 133"/>
                <a:gd name="T91" fmla="*/ 23 h 184"/>
                <a:gd name="T92" fmla="*/ 3 w 133"/>
                <a:gd name="T93" fmla="*/ 23 h 184"/>
                <a:gd name="T94" fmla="*/ 0 w 133"/>
                <a:gd name="T95" fmla="*/ 23 h 184"/>
                <a:gd name="T96" fmla="*/ 0 w 133"/>
                <a:gd name="T97" fmla="*/ 23 h 184"/>
                <a:gd name="T98" fmla="*/ 0 w 133"/>
                <a:gd name="T99" fmla="*/ 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 h="184">
                  <a:moveTo>
                    <a:pt x="88" y="184"/>
                  </a:moveTo>
                  <a:lnTo>
                    <a:pt x="88" y="184"/>
                  </a:lnTo>
                  <a:lnTo>
                    <a:pt x="88" y="184"/>
                  </a:lnTo>
                  <a:lnTo>
                    <a:pt x="91" y="184"/>
                  </a:lnTo>
                  <a:lnTo>
                    <a:pt x="91" y="184"/>
                  </a:lnTo>
                  <a:lnTo>
                    <a:pt x="91" y="184"/>
                  </a:lnTo>
                  <a:lnTo>
                    <a:pt x="91" y="184"/>
                  </a:lnTo>
                  <a:lnTo>
                    <a:pt x="91" y="184"/>
                  </a:lnTo>
                  <a:lnTo>
                    <a:pt x="94" y="184"/>
                  </a:lnTo>
                  <a:lnTo>
                    <a:pt x="94" y="184"/>
                  </a:lnTo>
                  <a:lnTo>
                    <a:pt x="94" y="184"/>
                  </a:lnTo>
                  <a:lnTo>
                    <a:pt x="94" y="184"/>
                  </a:lnTo>
                  <a:lnTo>
                    <a:pt x="96" y="184"/>
                  </a:lnTo>
                  <a:lnTo>
                    <a:pt x="96" y="184"/>
                  </a:lnTo>
                  <a:lnTo>
                    <a:pt x="99" y="181"/>
                  </a:lnTo>
                  <a:lnTo>
                    <a:pt x="99" y="181"/>
                  </a:lnTo>
                  <a:lnTo>
                    <a:pt x="99" y="181"/>
                  </a:lnTo>
                  <a:lnTo>
                    <a:pt x="102" y="181"/>
                  </a:lnTo>
                  <a:lnTo>
                    <a:pt x="102" y="181"/>
                  </a:lnTo>
                  <a:lnTo>
                    <a:pt x="105" y="179"/>
                  </a:lnTo>
                  <a:lnTo>
                    <a:pt x="105" y="179"/>
                  </a:lnTo>
                  <a:lnTo>
                    <a:pt x="108" y="179"/>
                  </a:lnTo>
                  <a:lnTo>
                    <a:pt x="108" y="179"/>
                  </a:lnTo>
                  <a:lnTo>
                    <a:pt x="111" y="176"/>
                  </a:lnTo>
                  <a:lnTo>
                    <a:pt x="111" y="176"/>
                  </a:lnTo>
                  <a:lnTo>
                    <a:pt x="113" y="176"/>
                  </a:lnTo>
                  <a:lnTo>
                    <a:pt x="113" y="176"/>
                  </a:lnTo>
                  <a:lnTo>
                    <a:pt x="116" y="173"/>
                  </a:lnTo>
                  <a:lnTo>
                    <a:pt x="116" y="173"/>
                  </a:lnTo>
                  <a:lnTo>
                    <a:pt x="119" y="173"/>
                  </a:lnTo>
                  <a:lnTo>
                    <a:pt x="119" y="170"/>
                  </a:lnTo>
                  <a:lnTo>
                    <a:pt x="119" y="170"/>
                  </a:lnTo>
                  <a:lnTo>
                    <a:pt x="122" y="170"/>
                  </a:lnTo>
                  <a:lnTo>
                    <a:pt x="122" y="170"/>
                  </a:lnTo>
                  <a:lnTo>
                    <a:pt x="125" y="167"/>
                  </a:lnTo>
                  <a:lnTo>
                    <a:pt x="125" y="167"/>
                  </a:lnTo>
                  <a:lnTo>
                    <a:pt x="125" y="167"/>
                  </a:lnTo>
                  <a:lnTo>
                    <a:pt x="128" y="167"/>
                  </a:lnTo>
                  <a:lnTo>
                    <a:pt x="128" y="167"/>
                  </a:lnTo>
                  <a:lnTo>
                    <a:pt x="128" y="164"/>
                  </a:lnTo>
                  <a:lnTo>
                    <a:pt x="130" y="164"/>
                  </a:lnTo>
                  <a:lnTo>
                    <a:pt x="130" y="164"/>
                  </a:lnTo>
                  <a:lnTo>
                    <a:pt x="130" y="164"/>
                  </a:lnTo>
                  <a:lnTo>
                    <a:pt x="130" y="164"/>
                  </a:lnTo>
                  <a:lnTo>
                    <a:pt x="130" y="164"/>
                  </a:lnTo>
                  <a:lnTo>
                    <a:pt x="133" y="162"/>
                  </a:lnTo>
                  <a:lnTo>
                    <a:pt x="133" y="162"/>
                  </a:lnTo>
                  <a:lnTo>
                    <a:pt x="133" y="162"/>
                  </a:lnTo>
                  <a:lnTo>
                    <a:pt x="133" y="162"/>
                  </a:lnTo>
                  <a:lnTo>
                    <a:pt x="133" y="162"/>
                  </a:lnTo>
                  <a:lnTo>
                    <a:pt x="43" y="0"/>
                  </a:lnTo>
                  <a:lnTo>
                    <a:pt x="43" y="0"/>
                  </a:lnTo>
                  <a:lnTo>
                    <a:pt x="43" y="0"/>
                  </a:lnTo>
                  <a:lnTo>
                    <a:pt x="43" y="0"/>
                  </a:lnTo>
                  <a:lnTo>
                    <a:pt x="43" y="0"/>
                  </a:lnTo>
                  <a:lnTo>
                    <a:pt x="43" y="0"/>
                  </a:lnTo>
                  <a:lnTo>
                    <a:pt x="43" y="0"/>
                  </a:lnTo>
                  <a:lnTo>
                    <a:pt x="43" y="0"/>
                  </a:lnTo>
                  <a:lnTo>
                    <a:pt x="40" y="3"/>
                  </a:lnTo>
                  <a:lnTo>
                    <a:pt x="40" y="3"/>
                  </a:lnTo>
                  <a:lnTo>
                    <a:pt x="40" y="3"/>
                  </a:lnTo>
                  <a:lnTo>
                    <a:pt x="40" y="3"/>
                  </a:lnTo>
                  <a:lnTo>
                    <a:pt x="37" y="3"/>
                  </a:lnTo>
                  <a:lnTo>
                    <a:pt x="37" y="6"/>
                  </a:lnTo>
                  <a:lnTo>
                    <a:pt x="37" y="6"/>
                  </a:lnTo>
                  <a:lnTo>
                    <a:pt x="34" y="6"/>
                  </a:lnTo>
                  <a:lnTo>
                    <a:pt x="34" y="6"/>
                  </a:lnTo>
                  <a:lnTo>
                    <a:pt x="31" y="6"/>
                  </a:lnTo>
                  <a:lnTo>
                    <a:pt x="31" y="9"/>
                  </a:lnTo>
                  <a:lnTo>
                    <a:pt x="31" y="9"/>
                  </a:lnTo>
                  <a:lnTo>
                    <a:pt x="28" y="9"/>
                  </a:lnTo>
                  <a:lnTo>
                    <a:pt x="28" y="12"/>
                  </a:lnTo>
                  <a:lnTo>
                    <a:pt x="26" y="12"/>
                  </a:lnTo>
                  <a:lnTo>
                    <a:pt x="26" y="12"/>
                  </a:lnTo>
                  <a:lnTo>
                    <a:pt x="23" y="12"/>
                  </a:lnTo>
                  <a:lnTo>
                    <a:pt x="23" y="14"/>
                  </a:lnTo>
                  <a:lnTo>
                    <a:pt x="20" y="14"/>
                  </a:lnTo>
                  <a:lnTo>
                    <a:pt x="20" y="14"/>
                  </a:lnTo>
                  <a:lnTo>
                    <a:pt x="17" y="14"/>
                  </a:lnTo>
                  <a:lnTo>
                    <a:pt x="17" y="17"/>
                  </a:lnTo>
                  <a:lnTo>
                    <a:pt x="14" y="17"/>
                  </a:lnTo>
                  <a:lnTo>
                    <a:pt x="14" y="17"/>
                  </a:lnTo>
                  <a:lnTo>
                    <a:pt x="11" y="17"/>
                  </a:lnTo>
                  <a:lnTo>
                    <a:pt x="11" y="20"/>
                  </a:lnTo>
                  <a:lnTo>
                    <a:pt x="9" y="20"/>
                  </a:lnTo>
                  <a:lnTo>
                    <a:pt x="9" y="20"/>
                  </a:lnTo>
                  <a:lnTo>
                    <a:pt x="9" y="20"/>
                  </a:lnTo>
                  <a:lnTo>
                    <a:pt x="6" y="20"/>
                  </a:lnTo>
                  <a:lnTo>
                    <a:pt x="6" y="20"/>
                  </a:lnTo>
                  <a:lnTo>
                    <a:pt x="6" y="23"/>
                  </a:lnTo>
                  <a:lnTo>
                    <a:pt x="3" y="23"/>
                  </a:lnTo>
                  <a:lnTo>
                    <a:pt x="3" y="23"/>
                  </a:lnTo>
                  <a:lnTo>
                    <a:pt x="3" y="23"/>
                  </a:lnTo>
                  <a:lnTo>
                    <a:pt x="3" y="23"/>
                  </a:lnTo>
                  <a:lnTo>
                    <a:pt x="0" y="23"/>
                  </a:lnTo>
                  <a:lnTo>
                    <a:pt x="0" y="23"/>
                  </a:lnTo>
                  <a:lnTo>
                    <a:pt x="0" y="23"/>
                  </a:lnTo>
                  <a:lnTo>
                    <a:pt x="0" y="23"/>
                  </a:lnTo>
                  <a:lnTo>
                    <a:pt x="0" y="23"/>
                  </a:lnTo>
                  <a:lnTo>
                    <a:pt x="0" y="23"/>
                  </a:lnTo>
                  <a:lnTo>
                    <a:pt x="88" y="18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380"/>
            <p:cNvSpPr>
              <a:spLocks noChangeArrowheads="1"/>
            </p:cNvSpPr>
            <p:nvPr/>
          </p:nvSpPr>
          <p:spPr bwMode="auto">
            <a:xfrm>
              <a:off x="2905" y="1649"/>
              <a:ext cx="155" cy="156"/>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1"/>
            <p:cNvSpPr>
              <a:spLocks/>
            </p:cNvSpPr>
            <p:nvPr/>
          </p:nvSpPr>
          <p:spPr bwMode="auto">
            <a:xfrm>
              <a:off x="2973" y="1191"/>
              <a:ext cx="144" cy="492"/>
            </a:xfrm>
            <a:custGeom>
              <a:avLst/>
              <a:gdLst>
                <a:gd name="T0" fmla="*/ 0 w 144"/>
                <a:gd name="T1" fmla="*/ 472 h 492"/>
                <a:gd name="T2" fmla="*/ 0 w 144"/>
                <a:gd name="T3" fmla="*/ 475 h 492"/>
                <a:gd name="T4" fmla="*/ 0 w 144"/>
                <a:gd name="T5" fmla="*/ 478 h 492"/>
                <a:gd name="T6" fmla="*/ 0 w 144"/>
                <a:gd name="T7" fmla="*/ 478 h 492"/>
                <a:gd name="T8" fmla="*/ 3 w 144"/>
                <a:gd name="T9" fmla="*/ 481 h 492"/>
                <a:gd name="T10" fmla="*/ 3 w 144"/>
                <a:gd name="T11" fmla="*/ 484 h 492"/>
                <a:gd name="T12" fmla="*/ 5 w 144"/>
                <a:gd name="T13" fmla="*/ 484 h 492"/>
                <a:gd name="T14" fmla="*/ 8 w 144"/>
                <a:gd name="T15" fmla="*/ 486 h 492"/>
                <a:gd name="T16" fmla="*/ 11 w 144"/>
                <a:gd name="T17" fmla="*/ 486 h 492"/>
                <a:gd name="T18" fmla="*/ 14 w 144"/>
                <a:gd name="T19" fmla="*/ 489 h 492"/>
                <a:gd name="T20" fmla="*/ 17 w 144"/>
                <a:gd name="T21" fmla="*/ 489 h 492"/>
                <a:gd name="T22" fmla="*/ 20 w 144"/>
                <a:gd name="T23" fmla="*/ 489 h 492"/>
                <a:gd name="T24" fmla="*/ 22 w 144"/>
                <a:gd name="T25" fmla="*/ 492 h 492"/>
                <a:gd name="T26" fmla="*/ 25 w 144"/>
                <a:gd name="T27" fmla="*/ 492 h 492"/>
                <a:gd name="T28" fmla="*/ 28 w 144"/>
                <a:gd name="T29" fmla="*/ 492 h 492"/>
                <a:gd name="T30" fmla="*/ 31 w 144"/>
                <a:gd name="T31" fmla="*/ 492 h 492"/>
                <a:gd name="T32" fmla="*/ 34 w 144"/>
                <a:gd name="T33" fmla="*/ 492 h 492"/>
                <a:gd name="T34" fmla="*/ 36 w 144"/>
                <a:gd name="T35" fmla="*/ 492 h 492"/>
                <a:gd name="T36" fmla="*/ 39 w 144"/>
                <a:gd name="T37" fmla="*/ 489 h 492"/>
                <a:gd name="T38" fmla="*/ 42 w 144"/>
                <a:gd name="T39" fmla="*/ 489 h 492"/>
                <a:gd name="T40" fmla="*/ 45 w 144"/>
                <a:gd name="T41" fmla="*/ 489 h 492"/>
                <a:gd name="T42" fmla="*/ 45 w 144"/>
                <a:gd name="T43" fmla="*/ 486 h 492"/>
                <a:gd name="T44" fmla="*/ 48 w 144"/>
                <a:gd name="T45" fmla="*/ 486 h 492"/>
                <a:gd name="T46" fmla="*/ 48 w 144"/>
                <a:gd name="T47" fmla="*/ 484 h 492"/>
                <a:gd name="T48" fmla="*/ 48 w 144"/>
                <a:gd name="T49" fmla="*/ 484 h 492"/>
                <a:gd name="T50" fmla="*/ 144 w 144"/>
                <a:gd name="T51" fmla="*/ 11 h 492"/>
                <a:gd name="T52" fmla="*/ 144 w 144"/>
                <a:gd name="T53" fmla="*/ 11 h 492"/>
                <a:gd name="T54" fmla="*/ 141 w 144"/>
                <a:gd name="T55" fmla="*/ 14 h 492"/>
                <a:gd name="T56" fmla="*/ 141 w 144"/>
                <a:gd name="T57" fmla="*/ 14 h 492"/>
                <a:gd name="T58" fmla="*/ 138 w 144"/>
                <a:gd name="T59" fmla="*/ 17 h 492"/>
                <a:gd name="T60" fmla="*/ 136 w 144"/>
                <a:gd name="T61" fmla="*/ 17 h 492"/>
                <a:gd name="T62" fmla="*/ 133 w 144"/>
                <a:gd name="T63" fmla="*/ 17 h 492"/>
                <a:gd name="T64" fmla="*/ 130 w 144"/>
                <a:gd name="T65" fmla="*/ 17 h 492"/>
                <a:gd name="T66" fmla="*/ 127 w 144"/>
                <a:gd name="T67" fmla="*/ 17 h 492"/>
                <a:gd name="T68" fmla="*/ 124 w 144"/>
                <a:gd name="T69" fmla="*/ 17 h 492"/>
                <a:gd name="T70" fmla="*/ 121 w 144"/>
                <a:gd name="T71" fmla="*/ 17 h 492"/>
                <a:gd name="T72" fmla="*/ 119 w 144"/>
                <a:gd name="T73" fmla="*/ 17 h 492"/>
                <a:gd name="T74" fmla="*/ 116 w 144"/>
                <a:gd name="T75" fmla="*/ 17 h 492"/>
                <a:gd name="T76" fmla="*/ 110 w 144"/>
                <a:gd name="T77" fmla="*/ 14 h 492"/>
                <a:gd name="T78" fmla="*/ 107 w 144"/>
                <a:gd name="T79" fmla="*/ 14 h 492"/>
                <a:gd name="T80" fmla="*/ 104 w 144"/>
                <a:gd name="T81" fmla="*/ 14 h 492"/>
                <a:gd name="T82" fmla="*/ 102 w 144"/>
                <a:gd name="T83" fmla="*/ 11 h 492"/>
                <a:gd name="T84" fmla="*/ 99 w 144"/>
                <a:gd name="T85" fmla="*/ 11 h 492"/>
                <a:gd name="T86" fmla="*/ 99 w 144"/>
                <a:gd name="T87" fmla="*/ 8 h 492"/>
                <a:gd name="T88" fmla="*/ 96 w 144"/>
                <a:gd name="T89" fmla="*/ 8 h 492"/>
                <a:gd name="T90" fmla="*/ 93 w 144"/>
                <a:gd name="T91" fmla="*/ 5 h 492"/>
                <a:gd name="T92" fmla="*/ 93 w 144"/>
                <a:gd name="T93" fmla="*/ 3 h 492"/>
                <a:gd name="T94" fmla="*/ 93 w 144"/>
                <a:gd name="T95" fmla="*/ 3 h 492"/>
                <a:gd name="T96" fmla="*/ 93 w 144"/>
                <a:gd name="T97" fmla="*/ 0 h 492"/>
                <a:gd name="T98" fmla="*/ 93 w 144"/>
                <a:gd name="T9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492">
                  <a:moveTo>
                    <a:pt x="0" y="472"/>
                  </a:moveTo>
                  <a:lnTo>
                    <a:pt x="0" y="472"/>
                  </a:lnTo>
                  <a:lnTo>
                    <a:pt x="0" y="475"/>
                  </a:lnTo>
                  <a:lnTo>
                    <a:pt x="0" y="475"/>
                  </a:lnTo>
                  <a:lnTo>
                    <a:pt x="0" y="475"/>
                  </a:lnTo>
                  <a:lnTo>
                    <a:pt x="0" y="478"/>
                  </a:lnTo>
                  <a:lnTo>
                    <a:pt x="0" y="478"/>
                  </a:lnTo>
                  <a:lnTo>
                    <a:pt x="0" y="478"/>
                  </a:lnTo>
                  <a:lnTo>
                    <a:pt x="3" y="481"/>
                  </a:lnTo>
                  <a:lnTo>
                    <a:pt x="3" y="481"/>
                  </a:lnTo>
                  <a:lnTo>
                    <a:pt x="3" y="481"/>
                  </a:lnTo>
                  <a:lnTo>
                    <a:pt x="3" y="484"/>
                  </a:lnTo>
                  <a:lnTo>
                    <a:pt x="5" y="484"/>
                  </a:lnTo>
                  <a:lnTo>
                    <a:pt x="5" y="484"/>
                  </a:lnTo>
                  <a:lnTo>
                    <a:pt x="5" y="484"/>
                  </a:lnTo>
                  <a:lnTo>
                    <a:pt x="8" y="486"/>
                  </a:lnTo>
                  <a:lnTo>
                    <a:pt x="8" y="486"/>
                  </a:lnTo>
                  <a:lnTo>
                    <a:pt x="11" y="486"/>
                  </a:lnTo>
                  <a:lnTo>
                    <a:pt x="11" y="486"/>
                  </a:lnTo>
                  <a:lnTo>
                    <a:pt x="14" y="489"/>
                  </a:lnTo>
                  <a:lnTo>
                    <a:pt x="14" y="489"/>
                  </a:lnTo>
                  <a:lnTo>
                    <a:pt x="17" y="489"/>
                  </a:lnTo>
                  <a:lnTo>
                    <a:pt x="17" y="489"/>
                  </a:lnTo>
                  <a:lnTo>
                    <a:pt x="20" y="489"/>
                  </a:lnTo>
                  <a:lnTo>
                    <a:pt x="20" y="489"/>
                  </a:lnTo>
                  <a:lnTo>
                    <a:pt x="22" y="492"/>
                  </a:lnTo>
                  <a:lnTo>
                    <a:pt x="22" y="492"/>
                  </a:lnTo>
                  <a:lnTo>
                    <a:pt x="25" y="492"/>
                  </a:lnTo>
                  <a:lnTo>
                    <a:pt x="28" y="492"/>
                  </a:lnTo>
                  <a:lnTo>
                    <a:pt x="28" y="492"/>
                  </a:lnTo>
                  <a:lnTo>
                    <a:pt x="31" y="492"/>
                  </a:lnTo>
                  <a:lnTo>
                    <a:pt x="31" y="492"/>
                  </a:lnTo>
                  <a:lnTo>
                    <a:pt x="34" y="492"/>
                  </a:lnTo>
                  <a:lnTo>
                    <a:pt x="34" y="492"/>
                  </a:lnTo>
                  <a:lnTo>
                    <a:pt x="36" y="492"/>
                  </a:lnTo>
                  <a:lnTo>
                    <a:pt x="36" y="492"/>
                  </a:lnTo>
                  <a:lnTo>
                    <a:pt x="39" y="489"/>
                  </a:lnTo>
                  <a:lnTo>
                    <a:pt x="39" y="489"/>
                  </a:lnTo>
                  <a:lnTo>
                    <a:pt x="42" y="489"/>
                  </a:lnTo>
                  <a:lnTo>
                    <a:pt x="42" y="489"/>
                  </a:lnTo>
                  <a:lnTo>
                    <a:pt x="42" y="489"/>
                  </a:lnTo>
                  <a:lnTo>
                    <a:pt x="45" y="489"/>
                  </a:lnTo>
                  <a:lnTo>
                    <a:pt x="45" y="486"/>
                  </a:lnTo>
                  <a:lnTo>
                    <a:pt x="45" y="486"/>
                  </a:lnTo>
                  <a:lnTo>
                    <a:pt x="48" y="486"/>
                  </a:lnTo>
                  <a:lnTo>
                    <a:pt x="48" y="486"/>
                  </a:lnTo>
                  <a:lnTo>
                    <a:pt x="48" y="484"/>
                  </a:lnTo>
                  <a:lnTo>
                    <a:pt x="48" y="484"/>
                  </a:lnTo>
                  <a:lnTo>
                    <a:pt x="48" y="484"/>
                  </a:lnTo>
                  <a:lnTo>
                    <a:pt x="48" y="484"/>
                  </a:lnTo>
                  <a:lnTo>
                    <a:pt x="144" y="11"/>
                  </a:lnTo>
                  <a:lnTo>
                    <a:pt x="144" y="11"/>
                  </a:lnTo>
                  <a:lnTo>
                    <a:pt x="144" y="11"/>
                  </a:lnTo>
                  <a:lnTo>
                    <a:pt x="144" y="11"/>
                  </a:lnTo>
                  <a:lnTo>
                    <a:pt x="141" y="14"/>
                  </a:lnTo>
                  <a:lnTo>
                    <a:pt x="141" y="14"/>
                  </a:lnTo>
                  <a:lnTo>
                    <a:pt x="141" y="14"/>
                  </a:lnTo>
                  <a:lnTo>
                    <a:pt x="141" y="14"/>
                  </a:lnTo>
                  <a:lnTo>
                    <a:pt x="138" y="14"/>
                  </a:lnTo>
                  <a:lnTo>
                    <a:pt x="138" y="17"/>
                  </a:lnTo>
                  <a:lnTo>
                    <a:pt x="138" y="17"/>
                  </a:lnTo>
                  <a:lnTo>
                    <a:pt x="136" y="17"/>
                  </a:lnTo>
                  <a:lnTo>
                    <a:pt x="136" y="17"/>
                  </a:lnTo>
                  <a:lnTo>
                    <a:pt x="133" y="17"/>
                  </a:lnTo>
                  <a:lnTo>
                    <a:pt x="133" y="17"/>
                  </a:lnTo>
                  <a:lnTo>
                    <a:pt x="130" y="17"/>
                  </a:lnTo>
                  <a:lnTo>
                    <a:pt x="130" y="17"/>
                  </a:lnTo>
                  <a:lnTo>
                    <a:pt x="127" y="17"/>
                  </a:lnTo>
                  <a:lnTo>
                    <a:pt x="127" y="17"/>
                  </a:lnTo>
                  <a:lnTo>
                    <a:pt x="124" y="17"/>
                  </a:lnTo>
                  <a:lnTo>
                    <a:pt x="124" y="17"/>
                  </a:lnTo>
                  <a:lnTo>
                    <a:pt x="121" y="17"/>
                  </a:lnTo>
                  <a:lnTo>
                    <a:pt x="119" y="17"/>
                  </a:lnTo>
                  <a:lnTo>
                    <a:pt x="119" y="17"/>
                  </a:lnTo>
                  <a:lnTo>
                    <a:pt x="116" y="17"/>
                  </a:lnTo>
                  <a:lnTo>
                    <a:pt x="116" y="17"/>
                  </a:lnTo>
                  <a:lnTo>
                    <a:pt x="113" y="17"/>
                  </a:lnTo>
                  <a:lnTo>
                    <a:pt x="110" y="14"/>
                  </a:lnTo>
                  <a:lnTo>
                    <a:pt x="110" y="14"/>
                  </a:lnTo>
                  <a:lnTo>
                    <a:pt x="107" y="14"/>
                  </a:lnTo>
                  <a:lnTo>
                    <a:pt x="107" y="14"/>
                  </a:lnTo>
                  <a:lnTo>
                    <a:pt x="104" y="14"/>
                  </a:lnTo>
                  <a:lnTo>
                    <a:pt x="104" y="11"/>
                  </a:lnTo>
                  <a:lnTo>
                    <a:pt x="102" y="11"/>
                  </a:lnTo>
                  <a:lnTo>
                    <a:pt x="102" y="11"/>
                  </a:lnTo>
                  <a:lnTo>
                    <a:pt x="99" y="11"/>
                  </a:lnTo>
                  <a:lnTo>
                    <a:pt x="99" y="8"/>
                  </a:lnTo>
                  <a:lnTo>
                    <a:pt x="99" y="8"/>
                  </a:lnTo>
                  <a:lnTo>
                    <a:pt x="96" y="8"/>
                  </a:lnTo>
                  <a:lnTo>
                    <a:pt x="96" y="8"/>
                  </a:lnTo>
                  <a:lnTo>
                    <a:pt x="96" y="5"/>
                  </a:lnTo>
                  <a:lnTo>
                    <a:pt x="93" y="5"/>
                  </a:lnTo>
                  <a:lnTo>
                    <a:pt x="93" y="5"/>
                  </a:lnTo>
                  <a:lnTo>
                    <a:pt x="93" y="3"/>
                  </a:lnTo>
                  <a:lnTo>
                    <a:pt x="93" y="3"/>
                  </a:lnTo>
                  <a:lnTo>
                    <a:pt x="93" y="3"/>
                  </a:lnTo>
                  <a:lnTo>
                    <a:pt x="93" y="0"/>
                  </a:lnTo>
                  <a:lnTo>
                    <a:pt x="93" y="0"/>
                  </a:lnTo>
                  <a:lnTo>
                    <a:pt x="93" y="0"/>
                  </a:lnTo>
                  <a:lnTo>
                    <a:pt x="93" y="0"/>
                  </a:lnTo>
                  <a:lnTo>
                    <a:pt x="0" y="47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Oval 382"/>
            <p:cNvSpPr>
              <a:spLocks noChangeArrowheads="1"/>
            </p:cNvSpPr>
            <p:nvPr/>
          </p:nvSpPr>
          <p:spPr bwMode="auto">
            <a:xfrm>
              <a:off x="4119" y="2433"/>
              <a:ext cx="156" cy="156"/>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383"/>
            <p:cNvSpPr>
              <a:spLocks/>
            </p:cNvSpPr>
            <p:nvPr/>
          </p:nvSpPr>
          <p:spPr bwMode="auto">
            <a:xfrm>
              <a:off x="3782" y="2523"/>
              <a:ext cx="376" cy="264"/>
            </a:xfrm>
            <a:custGeom>
              <a:avLst/>
              <a:gdLst>
                <a:gd name="T0" fmla="*/ 374 w 376"/>
                <a:gd name="T1" fmla="*/ 46 h 264"/>
                <a:gd name="T2" fmla="*/ 374 w 376"/>
                <a:gd name="T3" fmla="*/ 43 h 264"/>
                <a:gd name="T4" fmla="*/ 376 w 376"/>
                <a:gd name="T5" fmla="*/ 43 h 264"/>
                <a:gd name="T6" fmla="*/ 376 w 376"/>
                <a:gd name="T7" fmla="*/ 40 h 264"/>
                <a:gd name="T8" fmla="*/ 376 w 376"/>
                <a:gd name="T9" fmla="*/ 37 h 264"/>
                <a:gd name="T10" fmla="*/ 376 w 376"/>
                <a:gd name="T11" fmla="*/ 37 h 264"/>
                <a:gd name="T12" fmla="*/ 376 w 376"/>
                <a:gd name="T13" fmla="*/ 34 h 264"/>
                <a:gd name="T14" fmla="*/ 374 w 376"/>
                <a:gd name="T15" fmla="*/ 32 h 264"/>
                <a:gd name="T16" fmla="*/ 374 w 376"/>
                <a:gd name="T17" fmla="*/ 29 h 264"/>
                <a:gd name="T18" fmla="*/ 374 w 376"/>
                <a:gd name="T19" fmla="*/ 26 h 264"/>
                <a:gd name="T20" fmla="*/ 371 w 376"/>
                <a:gd name="T21" fmla="*/ 23 h 264"/>
                <a:gd name="T22" fmla="*/ 371 w 376"/>
                <a:gd name="T23" fmla="*/ 20 h 264"/>
                <a:gd name="T24" fmla="*/ 368 w 376"/>
                <a:gd name="T25" fmla="*/ 17 h 264"/>
                <a:gd name="T26" fmla="*/ 368 w 376"/>
                <a:gd name="T27" fmla="*/ 15 h 264"/>
                <a:gd name="T28" fmla="*/ 365 w 376"/>
                <a:gd name="T29" fmla="*/ 12 h 264"/>
                <a:gd name="T30" fmla="*/ 362 w 376"/>
                <a:gd name="T31" fmla="*/ 9 h 264"/>
                <a:gd name="T32" fmla="*/ 360 w 376"/>
                <a:gd name="T33" fmla="*/ 6 h 264"/>
                <a:gd name="T34" fmla="*/ 360 w 376"/>
                <a:gd name="T35" fmla="*/ 6 h 264"/>
                <a:gd name="T36" fmla="*/ 357 w 376"/>
                <a:gd name="T37" fmla="*/ 3 h 264"/>
                <a:gd name="T38" fmla="*/ 354 w 376"/>
                <a:gd name="T39" fmla="*/ 3 h 264"/>
                <a:gd name="T40" fmla="*/ 351 w 376"/>
                <a:gd name="T41" fmla="*/ 0 h 264"/>
                <a:gd name="T42" fmla="*/ 351 w 376"/>
                <a:gd name="T43" fmla="*/ 0 h 264"/>
                <a:gd name="T44" fmla="*/ 348 w 376"/>
                <a:gd name="T45" fmla="*/ 0 h 264"/>
                <a:gd name="T46" fmla="*/ 348 w 376"/>
                <a:gd name="T47" fmla="*/ 0 h 264"/>
                <a:gd name="T48" fmla="*/ 345 w 376"/>
                <a:gd name="T49" fmla="*/ 0 h 264"/>
                <a:gd name="T50" fmla="*/ 0 w 376"/>
                <a:gd name="T51" fmla="*/ 218 h 264"/>
                <a:gd name="T52" fmla="*/ 3 w 376"/>
                <a:gd name="T53" fmla="*/ 218 h 264"/>
                <a:gd name="T54" fmla="*/ 3 w 376"/>
                <a:gd name="T55" fmla="*/ 218 h 264"/>
                <a:gd name="T56" fmla="*/ 6 w 376"/>
                <a:gd name="T57" fmla="*/ 218 h 264"/>
                <a:gd name="T58" fmla="*/ 6 w 376"/>
                <a:gd name="T59" fmla="*/ 218 h 264"/>
                <a:gd name="T60" fmla="*/ 9 w 376"/>
                <a:gd name="T61" fmla="*/ 221 h 264"/>
                <a:gd name="T62" fmla="*/ 11 w 376"/>
                <a:gd name="T63" fmla="*/ 221 h 264"/>
                <a:gd name="T64" fmla="*/ 14 w 376"/>
                <a:gd name="T65" fmla="*/ 224 h 264"/>
                <a:gd name="T66" fmla="*/ 14 w 376"/>
                <a:gd name="T67" fmla="*/ 227 h 264"/>
                <a:gd name="T68" fmla="*/ 17 w 376"/>
                <a:gd name="T69" fmla="*/ 227 h 264"/>
                <a:gd name="T70" fmla="*/ 20 w 376"/>
                <a:gd name="T71" fmla="*/ 230 h 264"/>
                <a:gd name="T72" fmla="*/ 20 w 376"/>
                <a:gd name="T73" fmla="*/ 232 h 264"/>
                <a:gd name="T74" fmla="*/ 23 w 376"/>
                <a:gd name="T75" fmla="*/ 235 h 264"/>
                <a:gd name="T76" fmla="*/ 26 w 376"/>
                <a:gd name="T77" fmla="*/ 238 h 264"/>
                <a:gd name="T78" fmla="*/ 26 w 376"/>
                <a:gd name="T79" fmla="*/ 241 h 264"/>
                <a:gd name="T80" fmla="*/ 28 w 376"/>
                <a:gd name="T81" fmla="*/ 244 h 264"/>
                <a:gd name="T82" fmla="*/ 28 w 376"/>
                <a:gd name="T83" fmla="*/ 247 h 264"/>
                <a:gd name="T84" fmla="*/ 28 w 376"/>
                <a:gd name="T85" fmla="*/ 249 h 264"/>
                <a:gd name="T86" fmla="*/ 31 w 376"/>
                <a:gd name="T87" fmla="*/ 252 h 264"/>
                <a:gd name="T88" fmla="*/ 31 w 376"/>
                <a:gd name="T89" fmla="*/ 255 h 264"/>
                <a:gd name="T90" fmla="*/ 31 w 376"/>
                <a:gd name="T91" fmla="*/ 258 h 264"/>
                <a:gd name="T92" fmla="*/ 31 w 376"/>
                <a:gd name="T93" fmla="*/ 261 h 264"/>
                <a:gd name="T94" fmla="*/ 31 w 376"/>
                <a:gd name="T95" fmla="*/ 261 h 264"/>
                <a:gd name="T96" fmla="*/ 28 w 376"/>
                <a:gd name="T97" fmla="*/ 264 h 264"/>
                <a:gd name="T98" fmla="*/ 28 w 376"/>
                <a:gd name="T99"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6" h="264">
                  <a:moveTo>
                    <a:pt x="374" y="46"/>
                  </a:moveTo>
                  <a:lnTo>
                    <a:pt x="374" y="46"/>
                  </a:lnTo>
                  <a:lnTo>
                    <a:pt x="374" y="43"/>
                  </a:lnTo>
                  <a:lnTo>
                    <a:pt x="374" y="43"/>
                  </a:lnTo>
                  <a:lnTo>
                    <a:pt x="376" y="43"/>
                  </a:lnTo>
                  <a:lnTo>
                    <a:pt x="376" y="43"/>
                  </a:lnTo>
                  <a:lnTo>
                    <a:pt x="376" y="40"/>
                  </a:lnTo>
                  <a:lnTo>
                    <a:pt x="376" y="40"/>
                  </a:lnTo>
                  <a:lnTo>
                    <a:pt x="376" y="40"/>
                  </a:lnTo>
                  <a:lnTo>
                    <a:pt x="376" y="37"/>
                  </a:lnTo>
                  <a:lnTo>
                    <a:pt x="376" y="37"/>
                  </a:lnTo>
                  <a:lnTo>
                    <a:pt x="376" y="37"/>
                  </a:lnTo>
                  <a:lnTo>
                    <a:pt x="376" y="34"/>
                  </a:lnTo>
                  <a:lnTo>
                    <a:pt x="376" y="34"/>
                  </a:lnTo>
                  <a:lnTo>
                    <a:pt x="376" y="32"/>
                  </a:lnTo>
                  <a:lnTo>
                    <a:pt x="374" y="32"/>
                  </a:lnTo>
                  <a:lnTo>
                    <a:pt x="374" y="29"/>
                  </a:lnTo>
                  <a:lnTo>
                    <a:pt x="374" y="29"/>
                  </a:lnTo>
                  <a:lnTo>
                    <a:pt x="374" y="26"/>
                  </a:lnTo>
                  <a:lnTo>
                    <a:pt x="374" y="26"/>
                  </a:lnTo>
                  <a:lnTo>
                    <a:pt x="374" y="23"/>
                  </a:lnTo>
                  <a:lnTo>
                    <a:pt x="371" y="23"/>
                  </a:lnTo>
                  <a:lnTo>
                    <a:pt x="371" y="20"/>
                  </a:lnTo>
                  <a:lnTo>
                    <a:pt x="371" y="20"/>
                  </a:lnTo>
                  <a:lnTo>
                    <a:pt x="368" y="17"/>
                  </a:lnTo>
                  <a:lnTo>
                    <a:pt x="368" y="17"/>
                  </a:lnTo>
                  <a:lnTo>
                    <a:pt x="368" y="15"/>
                  </a:lnTo>
                  <a:lnTo>
                    <a:pt x="368" y="15"/>
                  </a:lnTo>
                  <a:lnTo>
                    <a:pt x="365" y="12"/>
                  </a:lnTo>
                  <a:lnTo>
                    <a:pt x="365" y="12"/>
                  </a:lnTo>
                  <a:lnTo>
                    <a:pt x="362" y="12"/>
                  </a:lnTo>
                  <a:lnTo>
                    <a:pt x="362" y="9"/>
                  </a:lnTo>
                  <a:lnTo>
                    <a:pt x="362" y="9"/>
                  </a:lnTo>
                  <a:lnTo>
                    <a:pt x="360" y="6"/>
                  </a:lnTo>
                  <a:lnTo>
                    <a:pt x="360" y="6"/>
                  </a:lnTo>
                  <a:lnTo>
                    <a:pt x="360" y="6"/>
                  </a:lnTo>
                  <a:lnTo>
                    <a:pt x="357" y="3"/>
                  </a:lnTo>
                  <a:lnTo>
                    <a:pt x="357" y="3"/>
                  </a:lnTo>
                  <a:lnTo>
                    <a:pt x="357" y="3"/>
                  </a:lnTo>
                  <a:lnTo>
                    <a:pt x="354" y="3"/>
                  </a:lnTo>
                  <a:lnTo>
                    <a:pt x="354" y="3"/>
                  </a:lnTo>
                  <a:lnTo>
                    <a:pt x="351" y="0"/>
                  </a:lnTo>
                  <a:lnTo>
                    <a:pt x="351" y="0"/>
                  </a:lnTo>
                  <a:lnTo>
                    <a:pt x="351" y="0"/>
                  </a:lnTo>
                  <a:lnTo>
                    <a:pt x="351" y="0"/>
                  </a:lnTo>
                  <a:lnTo>
                    <a:pt x="348" y="0"/>
                  </a:lnTo>
                  <a:lnTo>
                    <a:pt x="348" y="0"/>
                  </a:lnTo>
                  <a:lnTo>
                    <a:pt x="348" y="0"/>
                  </a:lnTo>
                  <a:lnTo>
                    <a:pt x="345" y="0"/>
                  </a:lnTo>
                  <a:lnTo>
                    <a:pt x="345" y="0"/>
                  </a:lnTo>
                  <a:lnTo>
                    <a:pt x="0" y="218"/>
                  </a:lnTo>
                  <a:lnTo>
                    <a:pt x="0" y="218"/>
                  </a:lnTo>
                  <a:lnTo>
                    <a:pt x="3" y="218"/>
                  </a:lnTo>
                  <a:lnTo>
                    <a:pt x="3" y="218"/>
                  </a:lnTo>
                  <a:lnTo>
                    <a:pt x="3" y="218"/>
                  </a:lnTo>
                  <a:lnTo>
                    <a:pt x="3" y="218"/>
                  </a:lnTo>
                  <a:lnTo>
                    <a:pt x="6" y="218"/>
                  </a:lnTo>
                  <a:lnTo>
                    <a:pt x="6" y="218"/>
                  </a:lnTo>
                  <a:lnTo>
                    <a:pt x="6" y="218"/>
                  </a:lnTo>
                  <a:lnTo>
                    <a:pt x="6" y="218"/>
                  </a:lnTo>
                  <a:lnTo>
                    <a:pt x="9" y="218"/>
                  </a:lnTo>
                  <a:lnTo>
                    <a:pt x="9" y="221"/>
                  </a:lnTo>
                  <a:lnTo>
                    <a:pt x="9" y="221"/>
                  </a:lnTo>
                  <a:lnTo>
                    <a:pt x="11" y="221"/>
                  </a:lnTo>
                  <a:lnTo>
                    <a:pt x="11" y="221"/>
                  </a:lnTo>
                  <a:lnTo>
                    <a:pt x="14" y="224"/>
                  </a:lnTo>
                  <a:lnTo>
                    <a:pt x="14" y="224"/>
                  </a:lnTo>
                  <a:lnTo>
                    <a:pt x="14" y="227"/>
                  </a:lnTo>
                  <a:lnTo>
                    <a:pt x="17" y="227"/>
                  </a:lnTo>
                  <a:lnTo>
                    <a:pt x="17" y="227"/>
                  </a:lnTo>
                  <a:lnTo>
                    <a:pt x="17" y="230"/>
                  </a:lnTo>
                  <a:lnTo>
                    <a:pt x="20" y="230"/>
                  </a:lnTo>
                  <a:lnTo>
                    <a:pt x="20" y="232"/>
                  </a:lnTo>
                  <a:lnTo>
                    <a:pt x="20" y="232"/>
                  </a:lnTo>
                  <a:lnTo>
                    <a:pt x="23" y="235"/>
                  </a:lnTo>
                  <a:lnTo>
                    <a:pt x="23" y="235"/>
                  </a:lnTo>
                  <a:lnTo>
                    <a:pt x="23" y="238"/>
                  </a:lnTo>
                  <a:lnTo>
                    <a:pt x="26" y="238"/>
                  </a:lnTo>
                  <a:lnTo>
                    <a:pt x="26" y="241"/>
                  </a:lnTo>
                  <a:lnTo>
                    <a:pt x="26" y="241"/>
                  </a:lnTo>
                  <a:lnTo>
                    <a:pt x="26" y="244"/>
                  </a:lnTo>
                  <a:lnTo>
                    <a:pt x="28" y="244"/>
                  </a:lnTo>
                  <a:lnTo>
                    <a:pt x="28" y="247"/>
                  </a:lnTo>
                  <a:lnTo>
                    <a:pt x="28" y="247"/>
                  </a:lnTo>
                  <a:lnTo>
                    <a:pt x="28" y="249"/>
                  </a:lnTo>
                  <a:lnTo>
                    <a:pt x="28" y="249"/>
                  </a:lnTo>
                  <a:lnTo>
                    <a:pt x="28" y="252"/>
                  </a:lnTo>
                  <a:lnTo>
                    <a:pt x="31" y="252"/>
                  </a:lnTo>
                  <a:lnTo>
                    <a:pt x="31" y="255"/>
                  </a:lnTo>
                  <a:lnTo>
                    <a:pt x="31" y="255"/>
                  </a:lnTo>
                  <a:lnTo>
                    <a:pt x="31" y="258"/>
                  </a:lnTo>
                  <a:lnTo>
                    <a:pt x="31" y="258"/>
                  </a:lnTo>
                  <a:lnTo>
                    <a:pt x="31" y="258"/>
                  </a:lnTo>
                  <a:lnTo>
                    <a:pt x="31" y="261"/>
                  </a:lnTo>
                  <a:lnTo>
                    <a:pt x="31" y="261"/>
                  </a:lnTo>
                  <a:lnTo>
                    <a:pt x="31" y="261"/>
                  </a:lnTo>
                  <a:lnTo>
                    <a:pt x="28" y="261"/>
                  </a:lnTo>
                  <a:lnTo>
                    <a:pt x="28" y="264"/>
                  </a:lnTo>
                  <a:lnTo>
                    <a:pt x="28" y="264"/>
                  </a:lnTo>
                  <a:lnTo>
                    <a:pt x="28" y="264"/>
                  </a:lnTo>
                  <a:lnTo>
                    <a:pt x="374" y="4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384"/>
            <p:cNvSpPr>
              <a:spLocks noChangeArrowheads="1"/>
            </p:cNvSpPr>
            <p:nvPr/>
          </p:nvSpPr>
          <p:spPr bwMode="auto">
            <a:xfrm>
              <a:off x="3666" y="950"/>
              <a:ext cx="156" cy="156"/>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385"/>
            <p:cNvSpPr>
              <a:spLocks/>
            </p:cNvSpPr>
            <p:nvPr/>
          </p:nvSpPr>
          <p:spPr bwMode="auto">
            <a:xfrm>
              <a:off x="3264" y="1007"/>
              <a:ext cx="428" cy="71"/>
            </a:xfrm>
            <a:custGeom>
              <a:avLst/>
              <a:gdLst>
                <a:gd name="T0" fmla="*/ 419 w 428"/>
                <a:gd name="T1" fmla="*/ 51 h 71"/>
                <a:gd name="T2" fmla="*/ 419 w 428"/>
                <a:gd name="T3" fmla="*/ 51 h 71"/>
                <a:gd name="T4" fmla="*/ 422 w 428"/>
                <a:gd name="T5" fmla="*/ 48 h 71"/>
                <a:gd name="T6" fmla="*/ 422 w 428"/>
                <a:gd name="T7" fmla="*/ 48 h 71"/>
                <a:gd name="T8" fmla="*/ 425 w 428"/>
                <a:gd name="T9" fmla="*/ 45 h 71"/>
                <a:gd name="T10" fmla="*/ 425 w 428"/>
                <a:gd name="T11" fmla="*/ 45 h 71"/>
                <a:gd name="T12" fmla="*/ 425 w 428"/>
                <a:gd name="T13" fmla="*/ 42 h 71"/>
                <a:gd name="T14" fmla="*/ 428 w 428"/>
                <a:gd name="T15" fmla="*/ 39 h 71"/>
                <a:gd name="T16" fmla="*/ 428 w 428"/>
                <a:gd name="T17" fmla="*/ 37 h 71"/>
                <a:gd name="T18" fmla="*/ 428 w 428"/>
                <a:gd name="T19" fmla="*/ 34 h 71"/>
                <a:gd name="T20" fmla="*/ 428 w 428"/>
                <a:gd name="T21" fmla="*/ 31 h 71"/>
                <a:gd name="T22" fmla="*/ 428 w 428"/>
                <a:gd name="T23" fmla="*/ 28 h 71"/>
                <a:gd name="T24" fmla="*/ 428 w 428"/>
                <a:gd name="T25" fmla="*/ 22 h 71"/>
                <a:gd name="T26" fmla="*/ 428 w 428"/>
                <a:gd name="T27" fmla="*/ 20 h 71"/>
                <a:gd name="T28" fmla="*/ 428 w 428"/>
                <a:gd name="T29" fmla="*/ 17 h 71"/>
                <a:gd name="T30" fmla="*/ 428 w 428"/>
                <a:gd name="T31" fmla="*/ 14 h 71"/>
                <a:gd name="T32" fmla="*/ 425 w 428"/>
                <a:gd name="T33" fmla="*/ 11 h 71"/>
                <a:gd name="T34" fmla="*/ 425 w 428"/>
                <a:gd name="T35" fmla="*/ 8 h 71"/>
                <a:gd name="T36" fmla="*/ 425 w 428"/>
                <a:gd name="T37" fmla="*/ 6 h 71"/>
                <a:gd name="T38" fmla="*/ 422 w 428"/>
                <a:gd name="T39" fmla="*/ 6 h 71"/>
                <a:gd name="T40" fmla="*/ 422 w 428"/>
                <a:gd name="T41" fmla="*/ 3 h 71"/>
                <a:gd name="T42" fmla="*/ 419 w 428"/>
                <a:gd name="T43" fmla="*/ 0 h 71"/>
                <a:gd name="T44" fmla="*/ 419 w 428"/>
                <a:gd name="T45" fmla="*/ 0 h 71"/>
                <a:gd name="T46" fmla="*/ 416 w 428"/>
                <a:gd name="T47" fmla="*/ 0 h 71"/>
                <a:gd name="T48" fmla="*/ 416 w 428"/>
                <a:gd name="T49" fmla="*/ 0 h 71"/>
                <a:gd name="T50" fmla="*/ 0 w 428"/>
                <a:gd name="T51" fmla="*/ 17 h 71"/>
                <a:gd name="T52" fmla="*/ 0 w 428"/>
                <a:gd name="T53" fmla="*/ 17 h 71"/>
                <a:gd name="T54" fmla="*/ 3 w 428"/>
                <a:gd name="T55" fmla="*/ 17 h 71"/>
                <a:gd name="T56" fmla="*/ 3 w 428"/>
                <a:gd name="T57" fmla="*/ 20 h 71"/>
                <a:gd name="T58" fmla="*/ 6 w 428"/>
                <a:gd name="T59" fmla="*/ 20 h 71"/>
                <a:gd name="T60" fmla="*/ 6 w 428"/>
                <a:gd name="T61" fmla="*/ 22 h 71"/>
                <a:gd name="T62" fmla="*/ 6 w 428"/>
                <a:gd name="T63" fmla="*/ 25 h 71"/>
                <a:gd name="T64" fmla="*/ 9 w 428"/>
                <a:gd name="T65" fmla="*/ 28 h 71"/>
                <a:gd name="T66" fmla="*/ 9 w 428"/>
                <a:gd name="T67" fmla="*/ 31 h 71"/>
                <a:gd name="T68" fmla="*/ 9 w 428"/>
                <a:gd name="T69" fmla="*/ 34 h 71"/>
                <a:gd name="T70" fmla="*/ 12 w 428"/>
                <a:gd name="T71" fmla="*/ 37 h 71"/>
                <a:gd name="T72" fmla="*/ 12 w 428"/>
                <a:gd name="T73" fmla="*/ 39 h 71"/>
                <a:gd name="T74" fmla="*/ 12 w 428"/>
                <a:gd name="T75" fmla="*/ 45 h 71"/>
                <a:gd name="T76" fmla="*/ 12 w 428"/>
                <a:gd name="T77" fmla="*/ 48 h 71"/>
                <a:gd name="T78" fmla="*/ 12 w 428"/>
                <a:gd name="T79" fmla="*/ 51 h 71"/>
                <a:gd name="T80" fmla="*/ 12 w 428"/>
                <a:gd name="T81" fmla="*/ 54 h 71"/>
                <a:gd name="T82" fmla="*/ 9 w 428"/>
                <a:gd name="T83" fmla="*/ 56 h 71"/>
                <a:gd name="T84" fmla="*/ 9 w 428"/>
                <a:gd name="T85" fmla="*/ 59 h 71"/>
                <a:gd name="T86" fmla="*/ 9 w 428"/>
                <a:gd name="T87" fmla="*/ 62 h 71"/>
                <a:gd name="T88" fmla="*/ 9 w 428"/>
                <a:gd name="T89" fmla="*/ 65 h 71"/>
                <a:gd name="T90" fmla="*/ 6 w 428"/>
                <a:gd name="T91" fmla="*/ 68 h 71"/>
                <a:gd name="T92" fmla="*/ 6 w 428"/>
                <a:gd name="T93" fmla="*/ 68 h 71"/>
                <a:gd name="T94" fmla="*/ 6 w 428"/>
                <a:gd name="T95" fmla="*/ 71 h 71"/>
                <a:gd name="T96" fmla="*/ 3 w 428"/>
                <a:gd name="T97" fmla="*/ 71 h 71"/>
                <a:gd name="T98" fmla="*/ 3 w 428"/>
                <a:gd name="T9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8" h="71">
                  <a:moveTo>
                    <a:pt x="416" y="51"/>
                  </a:moveTo>
                  <a:lnTo>
                    <a:pt x="419" y="51"/>
                  </a:lnTo>
                  <a:lnTo>
                    <a:pt x="419" y="51"/>
                  </a:lnTo>
                  <a:lnTo>
                    <a:pt x="419" y="51"/>
                  </a:lnTo>
                  <a:lnTo>
                    <a:pt x="419" y="51"/>
                  </a:lnTo>
                  <a:lnTo>
                    <a:pt x="422" y="48"/>
                  </a:lnTo>
                  <a:lnTo>
                    <a:pt x="422" y="48"/>
                  </a:lnTo>
                  <a:lnTo>
                    <a:pt x="422" y="48"/>
                  </a:lnTo>
                  <a:lnTo>
                    <a:pt x="422" y="48"/>
                  </a:lnTo>
                  <a:lnTo>
                    <a:pt x="425" y="45"/>
                  </a:lnTo>
                  <a:lnTo>
                    <a:pt x="425" y="45"/>
                  </a:lnTo>
                  <a:lnTo>
                    <a:pt x="425" y="45"/>
                  </a:lnTo>
                  <a:lnTo>
                    <a:pt x="425" y="42"/>
                  </a:lnTo>
                  <a:lnTo>
                    <a:pt x="425" y="42"/>
                  </a:lnTo>
                  <a:lnTo>
                    <a:pt x="425" y="39"/>
                  </a:lnTo>
                  <a:lnTo>
                    <a:pt x="428" y="39"/>
                  </a:lnTo>
                  <a:lnTo>
                    <a:pt x="428" y="37"/>
                  </a:lnTo>
                  <a:lnTo>
                    <a:pt x="428" y="37"/>
                  </a:lnTo>
                  <a:lnTo>
                    <a:pt x="428" y="34"/>
                  </a:lnTo>
                  <a:lnTo>
                    <a:pt x="428" y="34"/>
                  </a:lnTo>
                  <a:lnTo>
                    <a:pt x="428" y="31"/>
                  </a:lnTo>
                  <a:lnTo>
                    <a:pt x="428" y="31"/>
                  </a:lnTo>
                  <a:lnTo>
                    <a:pt x="428" y="28"/>
                  </a:lnTo>
                  <a:lnTo>
                    <a:pt x="428" y="28"/>
                  </a:lnTo>
                  <a:lnTo>
                    <a:pt x="428" y="25"/>
                  </a:lnTo>
                  <a:lnTo>
                    <a:pt x="428" y="22"/>
                  </a:lnTo>
                  <a:lnTo>
                    <a:pt x="428" y="22"/>
                  </a:lnTo>
                  <a:lnTo>
                    <a:pt x="428" y="20"/>
                  </a:lnTo>
                  <a:lnTo>
                    <a:pt x="428" y="20"/>
                  </a:lnTo>
                  <a:lnTo>
                    <a:pt x="428" y="17"/>
                  </a:lnTo>
                  <a:lnTo>
                    <a:pt x="428" y="17"/>
                  </a:lnTo>
                  <a:lnTo>
                    <a:pt x="428" y="14"/>
                  </a:lnTo>
                  <a:lnTo>
                    <a:pt x="425" y="14"/>
                  </a:lnTo>
                  <a:lnTo>
                    <a:pt x="425" y="11"/>
                  </a:lnTo>
                  <a:lnTo>
                    <a:pt x="425" y="11"/>
                  </a:lnTo>
                  <a:lnTo>
                    <a:pt x="425" y="8"/>
                  </a:lnTo>
                  <a:lnTo>
                    <a:pt x="425" y="8"/>
                  </a:lnTo>
                  <a:lnTo>
                    <a:pt x="425" y="6"/>
                  </a:lnTo>
                  <a:lnTo>
                    <a:pt x="422" y="6"/>
                  </a:lnTo>
                  <a:lnTo>
                    <a:pt x="422" y="6"/>
                  </a:lnTo>
                  <a:lnTo>
                    <a:pt x="422" y="3"/>
                  </a:lnTo>
                  <a:lnTo>
                    <a:pt x="422" y="3"/>
                  </a:lnTo>
                  <a:lnTo>
                    <a:pt x="419" y="3"/>
                  </a:lnTo>
                  <a:lnTo>
                    <a:pt x="419" y="0"/>
                  </a:lnTo>
                  <a:lnTo>
                    <a:pt x="419" y="0"/>
                  </a:lnTo>
                  <a:lnTo>
                    <a:pt x="419" y="0"/>
                  </a:lnTo>
                  <a:lnTo>
                    <a:pt x="416" y="0"/>
                  </a:lnTo>
                  <a:lnTo>
                    <a:pt x="416" y="0"/>
                  </a:lnTo>
                  <a:lnTo>
                    <a:pt x="416" y="0"/>
                  </a:lnTo>
                  <a:lnTo>
                    <a:pt x="416" y="0"/>
                  </a:lnTo>
                  <a:lnTo>
                    <a:pt x="0" y="17"/>
                  </a:lnTo>
                  <a:lnTo>
                    <a:pt x="0" y="17"/>
                  </a:lnTo>
                  <a:lnTo>
                    <a:pt x="0" y="17"/>
                  </a:lnTo>
                  <a:lnTo>
                    <a:pt x="0" y="17"/>
                  </a:lnTo>
                  <a:lnTo>
                    <a:pt x="3" y="17"/>
                  </a:lnTo>
                  <a:lnTo>
                    <a:pt x="3" y="17"/>
                  </a:lnTo>
                  <a:lnTo>
                    <a:pt x="3" y="20"/>
                  </a:lnTo>
                  <a:lnTo>
                    <a:pt x="3" y="20"/>
                  </a:lnTo>
                  <a:lnTo>
                    <a:pt x="3" y="20"/>
                  </a:lnTo>
                  <a:lnTo>
                    <a:pt x="6" y="20"/>
                  </a:lnTo>
                  <a:lnTo>
                    <a:pt x="6" y="22"/>
                  </a:lnTo>
                  <a:lnTo>
                    <a:pt x="6" y="22"/>
                  </a:lnTo>
                  <a:lnTo>
                    <a:pt x="6" y="25"/>
                  </a:lnTo>
                  <a:lnTo>
                    <a:pt x="6" y="25"/>
                  </a:lnTo>
                  <a:lnTo>
                    <a:pt x="9" y="25"/>
                  </a:lnTo>
                  <a:lnTo>
                    <a:pt x="9" y="28"/>
                  </a:lnTo>
                  <a:lnTo>
                    <a:pt x="9" y="28"/>
                  </a:lnTo>
                  <a:lnTo>
                    <a:pt x="9" y="31"/>
                  </a:lnTo>
                  <a:lnTo>
                    <a:pt x="9" y="34"/>
                  </a:lnTo>
                  <a:lnTo>
                    <a:pt x="9" y="34"/>
                  </a:lnTo>
                  <a:lnTo>
                    <a:pt x="9" y="37"/>
                  </a:lnTo>
                  <a:lnTo>
                    <a:pt x="12" y="37"/>
                  </a:lnTo>
                  <a:lnTo>
                    <a:pt x="12" y="39"/>
                  </a:lnTo>
                  <a:lnTo>
                    <a:pt x="12" y="39"/>
                  </a:lnTo>
                  <a:lnTo>
                    <a:pt x="12" y="42"/>
                  </a:lnTo>
                  <a:lnTo>
                    <a:pt x="12" y="45"/>
                  </a:lnTo>
                  <a:lnTo>
                    <a:pt x="12" y="45"/>
                  </a:lnTo>
                  <a:lnTo>
                    <a:pt x="12" y="48"/>
                  </a:lnTo>
                  <a:lnTo>
                    <a:pt x="12" y="48"/>
                  </a:lnTo>
                  <a:lnTo>
                    <a:pt x="12" y="51"/>
                  </a:lnTo>
                  <a:lnTo>
                    <a:pt x="12" y="54"/>
                  </a:lnTo>
                  <a:lnTo>
                    <a:pt x="12" y="54"/>
                  </a:lnTo>
                  <a:lnTo>
                    <a:pt x="12" y="56"/>
                  </a:lnTo>
                  <a:lnTo>
                    <a:pt x="9" y="56"/>
                  </a:lnTo>
                  <a:lnTo>
                    <a:pt x="9" y="59"/>
                  </a:lnTo>
                  <a:lnTo>
                    <a:pt x="9" y="59"/>
                  </a:lnTo>
                  <a:lnTo>
                    <a:pt x="9" y="62"/>
                  </a:lnTo>
                  <a:lnTo>
                    <a:pt x="9" y="62"/>
                  </a:lnTo>
                  <a:lnTo>
                    <a:pt x="9" y="65"/>
                  </a:lnTo>
                  <a:lnTo>
                    <a:pt x="9" y="65"/>
                  </a:lnTo>
                  <a:lnTo>
                    <a:pt x="9" y="65"/>
                  </a:lnTo>
                  <a:lnTo>
                    <a:pt x="6" y="68"/>
                  </a:lnTo>
                  <a:lnTo>
                    <a:pt x="6" y="68"/>
                  </a:lnTo>
                  <a:lnTo>
                    <a:pt x="6" y="68"/>
                  </a:lnTo>
                  <a:lnTo>
                    <a:pt x="6" y="68"/>
                  </a:lnTo>
                  <a:lnTo>
                    <a:pt x="6" y="71"/>
                  </a:lnTo>
                  <a:lnTo>
                    <a:pt x="3" y="71"/>
                  </a:lnTo>
                  <a:lnTo>
                    <a:pt x="3" y="71"/>
                  </a:lnTo>
                  <a:lnTo>
                    <a:pt x="3" y="71"/>
                  </a:lnTo>
                  <a:lnTo>
                    <a:pt x="3" y="71"/>
                  </a:lnTo>
                  <a:lnTo>
                    <a:pt x="416" y="5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86"/>
            <p:cNvSpPr>
              <a:spLocks/>
            </p:cNvSpPr>
            <p:nvPr/>
          </p:nvSpPr>
          <p:spPr bwMode="auto">
            <a:xfrm>
              <a:off x="3768" y="981"/>
              <a:ext cx="297" cy="71"/>
            </a:xfrm>
            <a:custGeom>
              <a:avLst/>
              <a:gdLst>
                <a:gd name="T0" fmla="*/ 17 w 297"/>
                <a:gd name="T1" fmla="*/ 20 h 71"/>
                <a:gd name="T2" fmla="*/ 14 w 297"/>
                <a:gd name="T3" fmla="*/ 20 h 71"/>
                <a:gd name="T4" fmla="*/ 11 w 297"/>
                <a:gd name="T5" fmla="*/ 20 h 71"/>
                <a:gd name="T6" fmla="*/ 11 w 297"/>
                <a:gd name="T7" fmla="*/ 23 h 71"/>
                <a:gd name="T8" fmla="*/ 8 w 297"/>
                <a:gd name="T9" fmla="*/ 26 h 71"/>
                <a:gd name="T10" fmla="*/ 6 w 297"/>
                <a:gd name="T11" fmla="*/ 26 h 71"/>
                <a:gd name="T12" fmla="*/ 6 w 297"/>
                <a:gd name="T13" fmla="*/ 29 h 71"/>
                <a:gd name="T14" fmla="*/ 3 w 297"/>
                <a:gd name="T15" fmla="*/ 32 h 71"/>
                <a:gd name="T16" fmla="*/ 3 w 297"/>
                <a:gd name="T17" fmla="*/ 34 h 71"/>
                <a:gd name="T18" fmla="*/ 0 w 297"/>
                <a:gd name="T19" fmla="*/ 37 h 71"/>
                <a:gd name="T20" fmla="*/ 0 w 297"/>
                <a:gd name="T21" fmla="*/ 40 h 71"/>
                <a:gd name="T22" fmla="*/ 0 w 297"/>
                <a:gd name="T23" fmla="*/ 46 h 71"/>
                <a:gd name="T24" fmla="*/ 0 w 297"/>
                <a:gd name="T25" fmla="*/ 48 h 71"/>
                <a:gd name="T26" fmla="*/ 0 w 297"/>
                <a:gd name="T27" fmla="*/ 51 h 71"/>
                <a:gd name="T28" fmla="*/ 0 w 297"/>
                <a:gd name="T29" fmla="*/ 54 h 71"/>
                <a:gd name="T30" fmla="*/ 3 w 297"/>
                <a:gd name="T31" fmla="*/ 57 h 71"/>
                <a:gd name="T32" fmla="*/ 3 w 297"/>
                <a:gd name="T33" fmla="*/ 60 h 71"/>
                <a:gd name="T34" fmla="*/ 6 w 297"/>
                <a:gd name="T35" fmla="*/ 63 h 71"/>
                <a:gd name="T36" fmla="*/ 8 w 297"/>
                <a:gd name="T37" fmla="*/ 65 h 71"/>
                <a:gd name="T38" fmla="*/ 8 w 297"/>
                <a:gd name="T39" fmla="*/ 68 h 71"/>
                <a:gd name="T40" fmla="*/ 11 w 297"/>
                <a:gd name="T41" fmla="*/ 68 h 71"/>
                <a:gd name="T42" fmla="*/ 14 w 297"/>
                <a:gd name="T43" fmla="*/ 71 h 71"/>
                <a:gd name="T44" fmla="*/ 17 w 297"/>
                <a:gd name="T45" fmla="*/ 71 h 71"/>
                <a:gd name="T46" fmla="*/ 20 w 297"/>
                <a:gd name="T47" fmla="*/ 71 h 71"/>
                <a:gd name="T48" fmla="*/ 23 w 297"/>
                <a:gd name="T49" fmla="*/ 71 h 71"/>
                <a:gd name="T50" fmla="*/ 294 w 297"/>
                <a:gd name="T51" fmla="*/ 54 h 71"/>
                <a:gd name="T52" fmla="*/ 291 w 297"/>
                <a:gd name="T53" fmla="*/ 54 h 71"/>
                <a:gd name="T54" fmla="*/ 289 w 297"/>
                <a:gd name="T55" fmla="*/ 54 h 71"/>
                <a:gd name="T56" fmla="*/ 289 w 297"/>
                <a:gd name="T57" fmla="*/ 54 h 71"/>
                <a:gd name="T58" fmla="*/ 286 w 297"/>
                <a:gd name="T59" fmla="*/ 51 h 71"/>
                <a:gd name="T60" fmla="*/ 283 w 297"/>
                <a:gd name="T61" fmla="*/ 48 h 71"/>
                <a:gd name="T62" fmla="*/ 280 w 297"/>
                <a:gd name="T63" fmla="*/ 46 h 71"/>
                <a:gd name="T64" fmla="*/ 277 w 297"/>
                <a:gd name="T65" fmla="*/ 46 h 71"/>
                <a:gd name="T66" fmla="*/ 277 w 297"/>
                <a:gd name="T67" fmla="*/ 43 h 71"/>
                <a:gd name="T68" fmla="*/ 274 w 297"/>
                <a:gd name="T69" fmla="*/ 37 h 71"/>
                <a:gd name="T70" fmla="*/ 274 w 297"/>
                <a:gd name="T71" fmla="*/ 34 h 71"/>
                <a:gd name="T72" fmla="*/ 274 w 297"/>
                <a:gd name="T73" fmla="*/ 32 h 71"/>
                <a:gd name="T74" fmla="*/ 274 w 297"/>
                <a:gd name="T75" fmla="*/ 29 h 71"/>
                <a:gd name="T76" fmla="*/ 274 w 297"/>
                <a:gd name="T77" fmla="*/ 23 h 71"/>
                <a:gd name="T78" fmla="*/ 274 w 297"/>
                <a:gd name="T79" fmla="*/ 20 h 71"/>
                <a:gd name="T80" fmla="*/ 274 w 297"/>
                <a:gd name="T81" fmla="*/ 17 h 71"/>
                <a:gd name="T82" fmla="*/ 277 w 297"/>
                <a:gd name="T83" fmla="*/ 15 h 71"/>
                <a:gd name="T84" fmla="*/ 277 w 297"/>
                <a:gd name="T85" fmla="*/ 12 h 71"/>
                <a:gd name="T86" fmla="*/ 280 w 297"/>
                <a:gd name="T87" fmla="*/ 9 h 71"/>
                <a:gd name="T88" fmla="*/ 280 w 297"/>
                <a:gd name="T89" fmla="*/ 6 h 71"/>
                <a:gd name="T90" fmla="*/ 283 w 297"/>
                <a:gd name="T91" fmla="*/ 3 h 71"/>
                <a:gd name="T92" fmla="*/ 286 w 297"/>
                <a:gd name="T93" fmla="*/ 3 h 71"/>
                <a:gd name="T94" fmla="*/ 289 w 297"/>
                <a:gd name="T95" fmla="*/ 0 h 71"/>
                <a:gd name="T96" fmla="*/ 291 w 297"/>
                <a:gd name="T97" fmla="*/ 0 h 71"/>
                <a:gd name="T98" fmla="*/ 294 w 297"/>
                <a:gd name="T9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7" h="71">
                  <a:moveTo>
                    <a:pt x="20" y="20"/>
                  </a:moveTo>
                  <a:lnTo>
                    <a:pt x="17" y="20"/>
                  </a:lnTo>
                  <a:lnTo>
                    <a:pt x="17" y="20"/>
                  </a:lnTo>
                  <a:lnTo>
                    <a:pt x="14" y="20"/>
                  </a:lnTo>
                  <a:lnTo>
                    <a:pt x="14" y="20"/>
                  </a:lnTo>
                  <a:lnTo>
                    <a:pt x="11" y="20"/>
                  </a:lnTo>
                  <a:lnTo>
                    <a:pt x="11" y="23"/>
                  </a:lnTo>
                  <a:lnTo>
                    <a:pt x="11" y="23"/>
                  </a:lnTo>
                  <a:lnTo>
                    <a:pt x="8" y="23"/>
                  </a:lnTo>
                  <a:lnTo>
                    <a:pt x="8" y="26"/>
                  </a:lnTo>
                  <a:lnTo>
                    <a:pt x="6" y="26"/>
                  </a:lnTo>
                  <a:lnTo>
                    <a:pt x="6" y="26"/>
                  </a:lnTo>
                  <a:lnTo>
                    <a:pt x="6" y="29"/>
                  </a:lnTo>
                  <a:lnTo>
                    <a:pt x="6" y="29"/>
                  </a:lnTo>
                  <a:lnTo>
                    <a:pt x="3" y="32"/>
                  </a:lnTo>
                  <a:lnTo>
                    <a:pt x="3" y="32"/>
                  </a:lnTo>
                  <a:lnTo>
                    <a:pt x="3" y="34"/>
                  </a:lnTo>
                  <a:lnTo>
                    <a:pt x="3" y="34"/>
                  </a:lnTo>
                  <a:lnTo>
                    <a:pt x="0" y="37"/>
                  </a:lnTo>
                  <a:lnTo>
                    <a:pt x="0" y="37"/>
                  </a:lnTo>
                  <a:lnTo>
                    <a:pt x="0" y="40"/>
                  </a:lnTo>
                  <a:lnTo>
                    <a:pt x="0" y="40"/>
                  </a:lnTo>
                  <a:lnTo>
                    <a:pt x="0" y="43"/>
                  </a:lnTo>
                  <a:lnTo>
                    <a:pt x="0" y="46"/>
                  </a:lnTo>
                  <a:lnTo>
                    <a:pt x="0" y="46"/>
                  </a:lnTo>
                  <a:lnTo>
                    <a:pt x="0" y="48"/>
                  </a:lnTo>
                  <a:lnTo>
                    <a:pt x="0" y="48"/>
                  </a:lnTo>
                  <a:lnTo>
                    <a:pt x="0" y="51"/>
                  </a:lnTo>
                  <a:lnTo>
                    <a:pt x="0" y="51"/>
                  </a:lnTo>
                  <a:lnTo>
                    <a:pt x="0" y="54"/>
                  </a:lnTo>
                  <a:lnTo>
                    <a:pt x="3" y="57"/>
                  </a:lnTo>
                  <a:lnTo>
                    <a:pt x="3" y="57"/>
                  </a:lnTo>
                  <a:lnTo>
                    <a:pt x="3" y="60"/>
                  </a:lnTo>
                  <a:lnTo>
                    <a:pt x="3" y="60"/>
                  </a:lnTo>
                  <a:lnTo>
                    <a:pt x="6" y="63"/>
                  </a:lnTo>
                  <a:lnTo>
                    <a:pt x="6" y="63"/>
                  </a:lnTo>
                  <a:lnTo>
                    <a:pt x="6" y="63"/>
                  </a:lnTo>
                  <a:lnTo>
                    <a:pt x="8" y="65"/>
                  </a:lnTo>
                  <a:lnTo>
                    <a:pt x="8" y="65"/>
                  </a:lnTo>
                  <a:lnTo>
                    <a:pt x="8" y="68"/>
                  </a:lnTo>
                  <a:lnTo>
                    <a:pt x="11" y="68"/>
                  </a:lnTo>
                  <a:lnTo>
                    <a:pt x="11" y="68"/>
                  </a:lnTo>
                  <a:lnTo>
                    <a:pt x="14" y="68"/>
                  </a:lnTo>
                  <a:lnTo>
                    <a:pt x="14" y="71"/>
                  </a:lnTo>
                  <a:lnTo>
                    <a:pt x="17" y="71"/>
                  </a:lnTo>
                  <a:lnTo>
                    <a:pt x="17" y="71"/>
                  </a:lnTo>
                  <a:lnTo>
                    <a:pt x="17" y="71"/>
                  </a:lnTo>
                  <a:lnTo>
                    <a:pt x="20" y="71"/>
                  </a:lnTo>
                  <a:lnTo>
                    <a:pt x="20" y="71"/>
                  </a:lnTo>
                  <a:lnTo>
                    <a:pt x="23" y="71"/>
                  </a:lnTo>
                  <a:lnTo>
                    <a:pt x="297" y="54"/>
                  </a:lnTo>
                  <a:lnTo>
                    <a:pt x="294" y="54"/>
                  </a:lnTo>
                  <a:lnTo>
                    <a:pt x="294" y="54"/>
                  </a:lnTo>
                  <a:lnTo>
                    <a:pt x="291" y="54"/>
                  </a:lnTo>
                  <a:lnTo>
                    <a:pt x="291" y="54"/>
                  </a:lnTo>
                  <a:lnTo>
                    <a:pt x="289" y="54"/>
                  </a:lnTo>
                  <a:lnTo>
                    <a:pt x="289" y="54"/>
                  </a:lnTo>
                  <a:lnTo>
                    <a:pt x="289" y="54"/>
                  </a:lnTo>
                  <a:lnTo>
                    <a:pt x="286" y="51"/>
                  </a:lnTo>
                  <a:lnTo>
                    <a:pt x="286" y="51"/>
                  </a:lnTo>
                  <a:lnTo>
                    <a:pt x="283" y="51"/>
                  </a:lnTo>
                  <a:lnTo>
                    <a:pt x="283" y="48"/>
                  </a:lnTo>
                  <a:lnTo>
                    <a:pt x="280" y="48"/>
                  </a:lnTo>
                  <a:lnTo>
                    <a:pt x="280" y="46"/>
                  </a:lnTo>
                  <a:lnTo>
                    <a:pt x="280" y="46"/>
                  </a:lnTo>
                  <a:lnTo>
                    <a:pt x="277" y="46"/>
                  </a:lnTo>
                  <a:lnTo>
                    <a:pt x="277" y="43"/>
                  </a:lnTo>
                  <a:lnTo>
                    <a:pt x="277" y="43"/>
                  </a:lnTo>
                  <a:lnTo>
                    <a:pt x="277" y="40"/>
                  </a:lnTo>
                  <a:lnTo>
                    <a:pt x="274" y="37"/>
                  </a:lnTo>
                  <a:lnTo>
                    <a:pt x="274" y="37"/>
                  </a:lnTo>
                  <a:lnTo>
                    <a:pt x="274" y="34"/>
                  </a:lnTo>
                  <a:lnTo>
                    <a:pt x="274" y="34"/>
                  </a:lnTo>
                  <a:lnTo>
                    <a:pt x="274" y="32"/>
                  </a:lnTo>
                  <a:lnTo>
                    <a:pt x="274" y="29"/>
                  </a:lnTo>
                  <a:lnTo>
                    <a:pt x="274" y="29"/>
                  </a:lnTo>
                  <a:lnTo>
                    <a:pt x="274" y="26"/>
                  </a:lnTo>
                  <a:lnTo>
                    <a:pt x="274" y="23"/>
                  </a:lnTo>
                  <a:lnTo>
                    <a:pt x="274" y="23"/>
                  </a:lnTo>
                  <a:lnTo>
                    <a:pt x="274" y="20"/>
                  </a:lnTo>
                  <a:lnTo>
                    <a:pt x="274" y="20"/>
                  </a:lnTo>
                  <a:lnTo>
                    <a:pt x="274" y="17"/>
                  </a:lnTo>
                  <a:lnTo>
                    <a:pt x="274" y="15"/>
                  </a:lnTo>
                  <a:lnTo>
                    <a:pt x="277" y="15"/>
                  </a:lnTo>
                  <a:lnTo>
                    <a:pt x="277" y="12"/>
                  </a:lnTo>
                  <a:lnTo>
                    <a:pt x="277" y="12"/>
                  </a:lnTo>
                  <a:lnTo>
                    <a:pt x="277" y="9"/>
                  </a:lnTo>
                  <a:lnTo>
                    <a:pt x="280" y="9"/>
                  </a:lnTo>
                  <a:lnTo>
                    <a:pt x="280" y="6"/>
                  </a:lnTo>
                  <a:lnTo>
                    <a:pt x="280" y="6"/>
                  </a:lnTo>
                  <a:lnTo>
                    <a:pt x="283" y="6"/>
                  </a:lnTo>
                  <a:lnTo>
                    <a:pt x="283" y="3"/>
                  </a:lnTo>
                  <a:lnTo>
                    <a:pt x="286" y="3"/>
                  </a:lnTo>
                  <a:lnTo>
                    <a:pt x="286" y="3"/>
                  </a:lnTo>
                  <a:lnTo>
                    <a:pt x="286" y="0"/>
                  </a:lnTo>
                  <a:lnTo>
                    <a:pt x="289" y="0"/>
                  </a:lnTo>
                  <a:lnTo>
                    <a:pt x="289" y="0"/>
                  </a:lnTo>
                  <a:lnTo>
                    <a:pt x="291" y="0"/>
                  </a:lnTo>
                  <a:lnTo>
                    <a:pt x="291" y="0"/>
                  </a:lnTo>
                  <a:lnTo>
                    <a:pt x="294" y="0"/>
                  </a:lnTo>
                  <a:lnTo>
                    <a:pt x="20" y="2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Oval 387"/>
            <p:cNvSpPr>
              <a:spLocks noChangeArrowheads="1"/>
            </p:cNvSpPr>
            <p:nvPr/>
          </p:nvSpPr>
          <p:spPr bwMode="auto">
            <a:xfrm>
              <a:off x="4620" y="455"/>
              <a:ext cx="257" cy="258"/>
            </a:xfrm>
            <a:prstGeom prst="ellipse">
              <a:avLst/>
            </a:prstGeom>
            <a:solidFill>
              <a:srgbClr val="00FF00"/>
            </a:solidFill>
            <a:ln w="4763">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388"/>
            <p:cNvSpPr>
              <a:spLocks/>
            </p:cNvSpPr>
            <p:nvPr/>
          </p:nvSpPr>
          <p:spPr bwMode="auto">
            <a:xfrm>
              <a:off x="4272" y="622"/>
              <a:ext cx="413" cy="317"/>
            </a:xfrm>
            <a:custGeom>
              <a:avLst/>
              <a:gdLst>
                <a:gd name="T0" fmla="*/ 410 w 413"/>
                <a:gd name="T1" fmla="*/ 45 h 317"/>
                <a:gd name="T2" fmla="*/ 410 w 413"/>
                <a:gd name="T3" fmla="*/ 42 h 317"/>
                <a:gd name="T4" fmla="*/ 413 w 413"/>
                <a:gd name="T5" fmla="*/ 42 h 317"/>
                <a:gd name="T6" fmla="*/ 413 w 413"/>
                <a:gd name="T7" fmla="*/ 40 h 317"/>
                <a:gd name="T8" fmla="*/ 413 w 413"/>
                <a:gd name="T9" fmla="*/ 37 h 317"/>
                <a:gd name="T10" fmla="*/ 413 w 413"/>
                <a:gd name="T11" fmla="*/ 34 h 317"/>
                <a:gd name="T12" fmla="*/ 413 w 413"/>
                <a:gd name="T13" fmla="*/ 31 h 317"/>
                <a:gd name="T14" fmla="*/ 413 w 413"/>
                <a:gd name="T15" fmla="*/ 28 h 317"/>
                <a:gd name="T16" fmla="*/ 413 w 413"/>
                <a:gd name="T17" fmla="*/ 26 h 317"/>
                <a:gd name="T18" fmla="*/ 410 w 413"/>
                <a:gd name="T19" fmla="*/ 23 h 317"/>
                <a:gd name="T20" fmla="*/ 410 w 413"/>
                <a:gd name="T21" fmla="*/ 20 h 317"/>
                <a:gd name="T22" fmla="*/ 407 w 413"/>
                <a:gd name="T23" fmla="*/ 17 h 317"/>
                <a:gd name="T24" fmla="*/ 407 w 413"/>
                <a:gd name="T25" fmla="*/ 14 h 317"/>
                <a:gd name="T26" fmla="*/ 404 w 413"/>
                <a:gd name="T27" fmla="*/ 11 h 317"/>
                <a:gd name="T28" fmla="*/ 402 w 413"/>
                <a:gd name="T29" fmla="*/ 9 h 317"/>
                <a:gd name="T30" fmla="*/ 399 w 413"/>
                <a:gd name="T31" fmla="*/ 6 h 317"/>
                <a:gd name="T32" fmla="*/ 396 w 413"/>
                <a:gd name="T33" fmla="*/ 3 h 317"/>
                <a:gd name="T34" fmla="*/ 393 w 413"/>
                <a:gd name="T35" fmla="*/ 3 h 317"/>
                <a:gd name="T36" fmla="*/ 390 w 413"/>
                <a:gd name="T37" fmla="*/ 0 h 317"/>
                <a:gd name="T38" fmla="*/ 390 w 413"/>
                <a:gd name="T39" fmla="*/ 0 h 317"/>
                <a:gd name="T40" fmla="*/ 387 w 413"/>
                <a:gd name="T41" fmla="*/ 0 h 317"/>
                <a:gd name="T42" fmla="*/ 385 w 413"/>
                <a:gd name="T43" fmla="*/ 0 h 317"/>
                <a:gd name="T44" fmla="*/ 382 w 413"/>
                <a:gd name="T45" fmla="*/ 0 h 317"/>
                <a:gd name="T46" fmla="*/ 379 w 413"/>
                <a:gd name="T47" fmla="*/ 0 h 317"/>
                <a:gd name="T48" fmla="*/ 379 w 413"/>
                <a:gd name="T49" fmla="*/ 0 h 317"/>
                <a:gd name="T50" fmla="*/ 0 w 413"/>
                <a:gd name="T51" fmla="*/ 269 h 317"/>
                <a:gd name="T52" fmla="*/ 3 w 413"/>
                <a:gd name="T53" fmla="*/ 269 h 317"/>
                <a:gd name="T54" fmla="*/ 3 w 413"/>
                <a:gd name="T55" fmla="*/ 269 h 317"/>
                <a:gd name="T56" fmla="*/ 5 w 413"/>
                <a:gd name="T57" fmla="*/ 269 h 317"/>
                <a:gd name="T58" fmla="*/ 8 w 413"/>
                <a:gd name="T59" fmla="*/ 269 h 317"/>
                <a:gd name="T60" fmla="*/ 11 w 413"/>
                <a:gd name="T61" fmla="*/ 272 h 317"/>
                <a:gd name="T62" fmla="*/ 14 w 413"/>
                <a:gd name="T63" fmla="*/ 272 h 317"/>
                <a:gd name="T64" fmla="*/ 17 w 413"/>
                <a:gd name="T65" fmla="*/ 275 h 317"/>
                <a:gd name="T66" fmla="*/ 17 w 413"/>
                <a:gd name="T67" fmla="*/ 275 h 317"/>
                <a:gd name="T68" fmla="*/ 20 w 413"/>
                <a:gd name="T69" fmla="*/ 277 h 317"/>
                <a:gd name="T70" fmla="*/ 22 w 413"/>
                <a:gd name="T71" fmla="*/ 280 h 317"/>
                <a:gd name="T72" fmla="*/ 25 w 413"/>
                <a:gd name="T73" fmla="*/ 283 h 317"/>
                <a:gd name="T74" fmla="*/ 28 w 413"/>
                <a:gd name="T75" fmla="*/ 286 h 317"/>
                <a:gd name="T76" fmla="*/ 28 w 413"/>
                <a:gd name="T77" fmla="*/ 289 h 317"/>
                <a:gd name="T78" fmla="*/ 31 w 413"/>
                <a:gd name="T79" fmla="*/ 291 h 317"/>
                <a:gd name="T80" fmla="*/ 31 w 413"/>
                <a:gd name="T81" fmla="*/ 294 h 317"/>
                <a:gd name="T82" fmla="*/ 34 w 413"/>
                <a:gd name="T83" fmla="*/ 300 h 317"/>
                <a:gd name="T84" fmla="*/ 34 w 413"/>
                <a:gd name="T85" fmla="*/ 303 h 317"/>
                <a:gd name="T86" fmla="*/ 34 w 413"/>
                <a:gd name="T87" fmla="*/ 306 h 317"/>
                <a:gd name="T88" fmla="*/ 34 w 413"/>
                <a:gd name="T89" fmla="*/ 308 h 317"/>
                <a:gd name="T90" fmla="*/ 34 w 413"/>
                <a:gd name="T91" fmla="*/ 308 h 317"/>
                <a:gd name="T92" fmla="*/ 34 w 413"/>
                <a:gd name="T93" fmla="*/ 311 h 317"/>
                <a:gd name="T94" fmla="*/ 34 w 413"/>
                <a:gd name="T95" fmla="*/ 314 h 317"/>
                <a:gd name="T96" fmla="*/ 34 w 413"/>
                <a:gd name="T97" fmla="*/ 314 h 317"/>
                <a:gd name="T98" fmla="*/ 31 w 413"/>
                <a:gd name="T99"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17">
                  <a:moveTo>
                    <a:pt x="410" y="45"/>
                  </a:moveTo>
                  <a:lnTo>
                    <a:pt x="410" y="45"/>
                  </a:lnTo>
                  <a:lnTo>
                    <a:pt x="410" y="45"/>
                  </a:lnTo>
                  <a:lnTo>
                    <a:pt x="410" y="42"/>
                  </a:lnTo>
                  <a:lnTo>
                    <a:pt x="413" y="42"/>
                  </a:lnTo>
                  <a:lnTo>
                    <a:pt x="413" y="42"/>
                  </a:lnTo>
                  <a:lnTo>
                    <a:pt x="413" y="40"/>
                  </a:lnTo>
                  <a:lnTo>
                    <a:pt x="413" y="40"/>
                  </a:lnTo>
                  <a:lnTo>
                    <a:pt x="413" y="40"/>
                  </a:lnTo>
                  <a:lnTo>
                    <a:pt x="413" y="37"/>
                  </a:lnTo>
                  <a:lnTo>
                    <a:pt x="413" y="37"/>
                  </a:lnTo>
                  <a:lnTo>
                    <a:pt x="413" y="34"/>
                  </a:lnTo>
                  <a:lnTo>
                    <a:pt x="413" y="34"/>
                  </a:lnTo>
                  <a:lnTo>
                    <a:pt x="413" y="31"/>
                  </a:lnTo>
                  <a:lnTo>
                    <a:pt x="413" y="31"/>
                  </a:lnTo>
                  <a:lnTo>
                    <a:pt x="413" y="28"/>
                  </a:lnTo>
                  <a:lnTo>
                    <a:pt x="413" y="28"/>
                  </a:lnTo>
                  <a:lnTo>
                    <a:pt x="413" y="26"/>
                  </a:lnTo>
                  <a:lnTo>
                    <a:pt x="413" y="26"/>
                  </a:lnTo>
                  <a:lnTo>
                    <a:pt x="410" y="23"/>
                  </a:lnTo>
                  <a:lnTo>
                    <a:pt x="410" y="20"/>
                  </a:lnTo>
                  <a:lnTo>
                    <a:pt x="410" y="20"/>
                  </a:lnTo>
                  <a:lnTo>
                    <a:pt x="410" y="17"/>
                  </a:lnTo>
                  <a:lnTo>
                    <a:pt x="407" y="17"/>
                  </a:lnTo>
                  <a:lnTo>
                    <a:pt x="407" y="14"/>
                  </a:lnTo>
                  <a:lnTo>
                    <a:pt x="407" y="14"/>
                  </a:lnTo>
                  <a:lnTo>
                    <a:pt x="404" y="11"/>
                  </a:lnTo>
                  <a:lnTo>
                    <a:pt x="404" y="11"/>
                  </a:lnTo>
                  <a:lnTo>
                    <a:pt x="402" y="9"/>
                  </a:lnTo>
                  <a:lnTo>
                    <a:pt x="402" y="9"/>
                  </a:lnTo>
                  <a:lnTo>
                    <a:pt x="402" y="9"/>
                  </a:lnTo>
                  <a:lnTo>
                    <a:pt x="399" y="6"/>
                  </a:lnTo>
                  <a:lnTo>
                    <a:pt x="399" y="6"/>
                  </a:lnTo>
                  <a:lnTo>
                    <a:pt x="396" y="3"/>
                  </a:lnTo>
                  <a:lnTo>
                    <a:pt x="396" y="3"/>
                  </a:lnTo>
                  <a:lnTo>
                    <a:pt x="393" y="3"/>
                  </a:lnTo>
                  <a:lnTo>
                    <a:pt x="393" y="3"/>
                  </a:lnTo>
                  <a:lnTo>
                    <a:pt x="390" y="0"/>
                  </a:lnTo>
                  <a:lnTo>
                    <a:pt x="390" y="0"/>
                  </a:lnTo>
                  <a:lnTo>
                    <a:pt x="390" y="0"/>
                  </a:lnTo>
                  <a:lnTo>
                    <a:pt x="387" y="0"/>
                  </a:lnTo>
                  <a:lnTo>
                    <a:pt x="387" y="0"/>
                  </a:lnTo>
                  <a:lnTo>
                    <a:pt x="385" y="0"/>
                  </a:lnTo>
                  <a:lnTo>
                    <a:pt x="385" y="0"/>
                  </a:lnTo>
                  <a:lnTo>
                    <a:pt x="385" y="0"/>
                  </a:lnTo>
                  <a:lnTo>
                    <a:pt x="382" y="0"/>
                  </a:lnTo>
                  <a:lnTo>
                    <a:pt x="382" y="0"/>
                  </a:lnTo>
                  <a:lnTo>
                    <a:pt x="379" y="0"/>
                  </a:lnTo>
                  <a:lnTo>
                    <a:pt x="379" y="0"/>
                  </a:lnTo>
                  <a:lnTo>
                    <a:pt x="379" y="0"/>
                  </a:lnTo>
                  <a:lnTo>
                    <a:pt x="0" y="272"/>
                  </a:lnTo>
                  <a:lnTo>
                    <a:pt x="0" y="269"/>
                  </a:lnTo>
                  <a:lnTo>
                    <a:pt x="3" y="269"/>
                  </a:lnTo>
                  <a:lnTo>
                    <a:pt x="3" y="269"/>
                  </a:lnTo>
                  <a:lnTo>
                    <a:pt x="3" y="269"/>
                  </a:lnTo>
                  <a:lnTo>
                    <a:pt x="3" y="269"/>
                  </a:lnTo>
                  <a:lnTo>
                    <a:pt x="5" y="269"/>
                  </a:lnTo>
                  <a:lnTo>
                    <a:pt x="5" y="269"/>
                  </a:lnTo>
                  <a:lnTo>
                    <a:pt x="8" y="269"/>
                  </a:lnTo>
                  <a:lnTo>
                    <a:pt x="8" y="269"/>
                  </a:lnTo>
                  <a:lnTo>
                    <a:pt x="8" y="269"/>
                  </a:lnTo>
                  <a:lnTo>
                    <a:pt x="11" y="272"/>
                  </a:lnTo>
                  <a:lnTo>
                    <a:pt x="11" y="272"/>
                  </a:lnTo>
                  <a:lnTo>
                    <a:pt x="14" y="272"/>
                  </a:lnTo>
                  <a:lnTo>
                    <a:pt x="14" y="272"/>
                  </a:lnTo>
                  <a:lnTo>
                    <a:pt x="17" y="275"/>
                  </a:lnTo>
                  <a:lnTo>
                    <a:pt x="17" y="275"/>
                  </a:lnTo>
                  <a:lnTo>
                    <a:pt x="17" y="275"/>
                  </a:lnTo>
                  <a:lnTo>
                    <a:pt x="20" y="277"/>
                  </a:lnTo>
                  <a:lnTo>
                    <a:pt x="20" y="277"/>
                  </a:lnTo>
                  <a:lnTo>
                    <a:pt x="22" y="280"/>
                  </a:lnTo>
                  <a:lnTo>
                    <a:pt x="22" y="280"/>
                  </a:lnTo>
                  <a:lnTo>
                    <a:pt x="25" y="283"/>
                  </a:lnTo>
                  <a:lnTo>
                    <a:pt x="25" y="283"/>
                  </a:lnTo>
                  <a:lnTo>
                    <a:pt x="25" y="286"/>
                  </a:lnTo>
                  <a:lnTo>
                    <a:pt x="28" y="286"/>
                  </a:lnTo>
                  <a:lnTo>
                    <a:pt x="28" y="289"/>
                  </a:lnTo>
                  <a:lnTo>
                    <a:pt x="28" y="289"/>
                  </a:lnTo>
                  <a:lnTo>
                    <a:pt x="31" y="291"/>
                  </a:lnTo>
                  <a:lnTo>
                    <a:pt x="31" y="291"/>
                  </a:lnTo>
                  <a:lnTo>
                    <a:pt x="31" y="294"/>
                  </a:lnTo>
                  <a:lnTo>
                    <a:pt x="31" y="294"/>
                  </a:lnTo>
                  <a:lnTo>
                    <a:pt x="34" y="297"/>
                  </a:lnTo>
                  <a:lnTo>
                    <a:pt x="34" y="300"/>
                  </a:lnTo>
                  <a:lnTo>
                    <a:pt x="34" y="300"/>
                  </a:lnTo>
                  <a:lnTo>
                    <a:pt x="34" y="303"/>
                  </a:lnTo>
                  <a:lnTo>
                    <a:pt x="34" y="303"/>
                  </a:lnTo>
                  <a:lnTo>
                    <a:pt x="34" y="306"/>
                  </a:lnTo>
                  <a:lnTo>
                    <a:pt x="34" y="306"/>
                  </a:lnTo>
                  <a:lnTo>
                    <a:pt x="34" y="308"/>
                  </a:lnTo>
                  <a:lnTo>
                    <a:pt x="34" y="308"/>
                  </a:lnTo>
                  <a:lnTo>
                    <a:pt x="34" y="308"/>
                  </a:lnTo>
                  <a:lnTo>
                    <a:pt x="34" y="311"/>
                  </a:lnTo>
                  <a:lnTo>
                    <a:pt x="34" y="311"/>
                  </a:lnTo>
                  <a:lnTo>
                    <a:pt x="34" y="314"/>
                  </a:lnTo>
                  <a:lnTo>
                    <a:pt x="34" y="314"/>
                  </a:lnTo>
                  <a:lnTo>
                    <a:pt x="34" y="314"/>
                  </a:lnTo>
                  <a:lnTo>
                    <a:pt x="34" y="314"/>
                  </a:lnTo>
                  <a:lnTo>
                    <a:pt x="31" y="317"/>
                  </a:lnTo>
                  <a:lnTo>
                    <a:pt x="31" y="317"/>
                  </a:lnTo>
                  <a:lnTo>
                    <a:pt x="410"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Oval 389"/>
            <p:cNvSpPr>
              <a:spLocks noChangeArrowheads="1"/>
            </p:cNvSpPr>
            <p:nvPr/>
          </p:nvSpPr>
          <p:spPr bwMode="auto">
            <a:xfrm>
              <a:off x="3510" y="2679"/>
              <a:ext cx="320" cy="320"/>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390"/>
            <p:cNvSpPr>
              <a:spLocks/>
            </p:cNvSpPr>
            <p:nvPr/>
          </p:nvSpPr>
          <p:spPr bwMode="auto">
            <a:xfrm>
              <a:off x="3725" y="2934"/>
              <a:ext cx="329" cy="433"/>
            </a:xfrm>
            <a:custGeom>
              <a:avLst/>
              <a:gdLst>
                <a:gd name="T0" fmla="*/ 46 w 329"/>
                <a:gd name="T1" fmla="*/ 3 h 433"/>
                <a:gd name="T2" fmla="*/ 46 w 329"/>
                <a:gd name="T3" fmla="*/ 0 h 433"/>
                <a:gd name="T4" fmla="*/ 43 w 329"/>
                <a:gd name="T5" fmla="*/ 0 h 433"/>
                <a:gd name="T6" fmla="*/ 43 w 329"/>
                <a:gd name="T7" fmla="*/ 0 h 433"/>
                <a:gd name="T8" fmla="*/ 40 w 329"/>
                <a:gd name="T9" fmla="*/ 0 h 433"/>
                <a:gd name="T10" fmla="*/ 37 w 329"/>
                <a:gd name="T11" fmla="*/ 0 h 433"/>
                <a:gd name="T12" fmla="*/ 34 w 329"/>
                <a:gd name="T13" fmla="*/ 0 h 433"/>
                <a:gd name="T14" fmla="*/ 32 w 329"/>
                <a:gd name="T15" fmla="*/ 0 h 433"/>
                <a:gd name="T16" fmla="*/ 29 w 329"/>
                <a:gd name="T17" fmla="*/ 0 h 433"/>
                <a:gd name="T18" fmla="*/ 26 w 329"/>
                <a:gd name="T19" fmla="*/ 3 h 433"/>
                <a:gd name="T20" fmla="*/ 23 w 329"/>
                <a:gd name="T21" fmla="*/ 3 h 433"/>
                <a:gd name="T22" fmla="*/ 20 w 329"/>
                <a:gd name="T23" fmla="*/ 5 h 433"/>
                <a:gd name="T24" fmla="*/ 17 w 329"/>
                <a:gd name="T25" fmla="*/ 8 h 433"/>
                <a:gd name="T26" fmla="*/ 15 w 329"/>
                <a:gd name="T27" fmla="*/ 8 h 433"/>
                <a:gd name="T28" fmla="*/ 12 w 329"/>
                <a:gd name="T29" fmla="*/ 11 h 433"/>
                <a:gd name="T30" fmla="*/ 9 w 329"/>
                <a:gd name="T31" fmla="*/ 14 h 433"/>
                <a:gd name="T32" fmla="*/ 6 w 329"/>
                <a:gd name="T33" fmla="*/ 17 h 433"/>
                <a:gd name="T34" fmla="*/ 6 w 329"/>
                <a:gd name="T35" fmla="*/ 20 h 433"/>
                <a:gd name="T36" fmla="*/ 3 w 329"/>
                <a:gd name="T37" fmla="*/ 22 h 433"/>
                <a:gd name="T38" fmla="*/ 3 w 329"/>
                <a:gd name="T39" fmla="*/ 25 h 433"/>
                <a:gd name="T40" fmla="*/ 3 w 329"/>
                <a:gd name="T41" fmla="*/ 28 h 433"/>
                <a:gd name="T42" fmla="*/ 0 w 329"/>
                <a:gd name="T43" fmla="*/ 28 h 433"/>
                <a:gd name="T44" fmla="*/ 3 w 329"/>
                <a:gd name="T45" fmla="*/ 31 h 433"/>
                <a:gd name="T46" fmla="*/ 3 w 329"/>
                <a:gd name="T47" fmla="*/ 34 h 433"/>
                <a:gd name="T48" fmla="*/ 3 w 329"/>
                <a:gd name="T49" fmla="*/ 34 h 433"/>
                <a:gd name="T50" fmla="*/ 281 w 329"/>
                <a:gd name="T51" fmla="*/ 433 h 433"/>
                <a:gd name="T52" fmla="*/ 281 w 329"/>
                <a:gd name="T53" fmla="*/ 430 h 433"/>
                <a:gd name="T54" fmla="*/ 281 w 329"/>
                <a:gd name="T55" fmla="*/ 430 h 433"/>
                <a:gd name="T56" fmla="*/ 281 w 329"/>
                <a:gd name="T57" fmla="*/ 427 h 433"/>
                <a:gd name="T58" fmla="*/ 281 w 329"/>
                <a:gd name="T59" fmla="*/ 424 h 433"/>
                <a:gd name="T60" fmla="*/ 283 w 329"/>
                <a:gd name="T61" fmla="*/ 421 h 433"/>
                <a:gd name="T62" fmla="*/ 283 w 329"/>
                <a:gd name="T63" fmla="*/ 419 h 433"/>
                <a:gd name="T64" fmla="*/ 286 w 329"/>
                <a:gd name="T65" fmla="*/ 416 h 433"/>
                <a:gd name="T66" fmla="*/ 289 w 329"/>
                <a:gd name="T67" fmla="*/ 416 h 433"/>
                <a:gd name="T68" fmla="*/ 289 w 329"/>
                <a:gd name="T69" fmla="*/ 413 h 433"/>
                <a:gd name="T70" fmla="*/ 292 w 329"/>
                <a:gd name="T71" fmla="*/ 410 h 433"/>
                <a:gd name="T72" fmla="*/ 295 w 329"/>
                <a:gd name="T73" fmla="*/ 407 h 433"/>
                <a:gd name="T74" fmla="*/ 298 w 329"/>
                <a:gd name="T75" fmla="*/ 404 h 433"/>
                <a:gd name="T76" fmla="*/ 300 w 329"/>
                <a:gd name="T77" fmla="*/ 402 h 433"/>
                <a:gd name="T78" fmla="*/ 306 w 329"/>
                <a:gd name="T79" fmla="*/ 402 h 433"/>
                <a:gd name="T80" fmla="*/ 309 w 329"/>
                <a:gd name="T81" fmla="*/ 399 h 433"/>
                <a:gd name="T82" fmla="*/ 312 w 329"/>
                <a:gd name="T83" fmla="*/ 399 h 433"/>
                <a:gd name="T84" fmla="*/ 315 w 329"/>
                <a:gd name="T85" fmla="*/ 396 h 433"/>
                <a:gd name="T86" fmla="*/ 317 w 329"/>
                <a:gd name="T87" fmla="*/ 396 h 433"/>
                <a:gd name="T88" fmla="*/ 320 w 329"/>
                <a:gd name="T89" fmla="*/ 396 h 433"/>
                <a:gd name="T90" fmla="*/ 323 w 329"/>
                <a:gd name="T91" fmla="*/ 396 h 433"/>
                <a:gd name="T92" fmla="*/ 323 w 329"/>
                <a:gd name="T93" fmla="*/ 396 h 433"/>
                <a:gd name="T94" fmla="*/ 326 w 329"/>
                <a:gd name="T95" fmla="*/ 396 h 433"/>
                <a:gd name="T96" fmla="*/ 329 w 329"/>
                <a:gd name="T97" fmla="*/ 396 h 433"/>
                <a:gd name="T98" fmla="*/ 329 w 329"/>
                <a:gd name="T99" fmla="*/ 39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9" h="433">
                  <a:moveTo>
                    <a:pt x="49" y="3"/>
                  </a:moveTo>
                  <a:lnTo>
                    <a:pt x="46" y="3"/>
                  </a:lnTo>
                  <a:lnTo>
                    <a:pt x="46" y="0"/>
                  </a:lnTo>
                  <a:lnTo>
                    <a:pt x="46" y="0"/>
                  </a:lnTo>
                  <a:lnTo>
                    <a:pt x="46" y="0"/>
                  </a:lnTo>
                  <a:lnTo>
                    <a:pt x="43" y="0"/>
                  </a:lnTo>
                  <a:lnTo>
                    <a:pt x="43" y="0"/>
                  </a:lnTo>
                  <a:lnTo>
                    <a:pt x="43" y="0"/>
                  </a:lnTo>
                  <a:lnTo>
                    <a:pt x="40" y="0"/>
                  </a:lnTo>
                  <a:lnTo>
                    <a:pt x="40" y="0"/>
                  </a:lnTo>
                  <a:lnTo>
                    <a:pt x="37" y="0"/>
                  </a:lnTo>
                  <a:lnTo>
                    <a:pt x="37" y="0"/>
                  </a:lnTo>
                  <a:lnTo>
                    <a:pt x="34" y="0"/>
                  </a:lnTo>
                  <a:lnTo>
                    <a:pt x="34" y="0"/>
                  </a:lnTo>
                  <a:lnTo>
                    <a:pt x="32" y="0"/>
                  </a:lnTo>
                  <a:lnTo>
                    <a:pt x="32" y="0"/>
                  </a:lnTo>
                  <a:lnTo>
                    <a:pt x="29" y="0"/>
                  </a:lnTo>
                  <a:lnTo>
                    <a:pt x="29" y="0"/>
                  </a:lnTo>
                  <a:lnTo>
                    <a:pt x="26" y="3"/>
                  </a:lnTo>
                  <a:lnTo>
                    <a:pt x="26" y="3"/>
                  </a:lnTo>
                  <a:lnTo>
                    <a:pt x="23" y="3"/>
                  </a:lnTo>
                  <a:lnTo>
                    <a:pt x="23" y="3"/>
                  </a:lnTo>
                  <a:lnTo>
                    <a:pt x="20" y="5"/>
                  </a:lnTo>
                  <a:lnTo>
                    <a:pt x="20" y="5"/>
                  </a:lnTo>
                  <a:lnTo>
                    <a:pt x="17" y="5"/>
                  </a:lnTo>
                  <a:lnTo>
                    <a:pt x="17" y="8"/>
                  </a:lnTo>
                  <a:lnTo>
                    <a:pt x="15" y="8"/>
                  </a:lnTo>
                  <a:lnTo>
                    <a:pt x="15" y="8"/>
                  </a:lnTo>
                  <a:lnTo>
                    <a:pt x="12" y="11"/>
                  </a:lnTo>
                  <a:lnTo>
                    <a:pt x="12" y="11"/>
                  </a:lnTo>
                  <a:lnTo>
                    <a:pt x="9" y="14"/>
                  </a:lnTo>
                  <a:lnTo>
                    <a:pt x="9" y="14"/>
                  </a:lnTo>
                  <a:lnTo>
                    <a:pt x="9" y="17"/>
                  </a:lnTo>
                  <a:lnTo>
                    <a:pt x="6" y="17"/>
                  </a:lnTo>
                  <a:lnTo>
                    <a:pt x="6" y="20"/>
                  </a:lnTo>
                  <a:lnTo>
                    <a:pt x="6" y="20"/>
                  </a:lnTo>
                  <a:lnTo>
                    <a:pt x="3" y="20"/>
                  </a:lnTo>
                  <a:lnTo>
                    <a:pt x="3" y="22"/>
                  </a:lnTo>
                  <a:lnTo>
                    <a:pt x="3" y="22"/>
                  </a:lnTo>
                  <a:lnTo>
                    <a:pt x="3" y="25"/>
                  </a:lnTo>
                  <a:lnTo>
                    <a:pt x="3" y="25"/>
                  </a:lnTo>
                  <a:lnTo>
                    <a:pt x="3" y="28"/>
                  </a:lnTo>
                  <a:lnTo>
                    <a:pt x="3" y="28"/>
                  </a:lnTo>
                  <a:lnTo>
                    <a:pt x="0" y="28"/>
                  </a:lnTo>
                  <a:lnTo>
                    <a:pt x="0" y="31"/>
                  </a:lnTo>
                  <a:lnTo>
                    <a:pt x="3" y="31"/>
                  </a:lnTo>
                  <a:lnTo>
                    <a:pt x="3" y="31"/>
                  </a:lnTo>
                  <a:lnTo>
                    <a:pt x="3" y="34"/>
                  </a:lnTo>
                  <a:lnTo>
                    <a:pt x="3" y="34"/>
                  </a:lnTo>
                  <a:lnTo>
                    <a:pt x="3" y="34"/>
                  </a:lnTo>
                  <a:lnTo>
                    <a:pt x="283" y="433"/>
                  </a:lnTo>
                  <a:lnTo>
                    <a:pt x="281" y="433"/>
                  </a:lnTo>
                  <a:lnTo>
                    <a:pt x="281" y="433"/>
                  </a:lnTo>
                  <a:lnTo>
                    <a:pt x="281" y="430"/>
                  </a:lnTo>
                  <a:lnTo>
                    <a:pt x="281" y="430"/>
                  </a:lnTo>
                  <a:lnTo>
                    <a:pt x="281" y="430"/>
                  </a:lnTo>
                  <a:lnTo>
                    <a:pt x="281" y="427"/>
                  </a:lnTo>
                  <a:lnTo>
                    <a:pt x="281" y="427"/>
                  </a:lnTo>
                  <a:lnTo>
                    <a:pt x="281" y="427"/>
                  </a:lnTo>
                  <a:lnTo>
                    <a:pt x="281" y="424"/>
                  </a:lnTo>
                  <a:lnTo>
                    <a:pt x="283" y="424"/>
                  </a:lnTo>
                  <a:lnTo>
                    <a:pt x="283" y="421"/>
                  </a:lnTo>
                  <a:lnTo>
                    <a:pt x="283" y="421"/>
                  </a:lnTo>
                  <a:lnTo>
                    <a:pt x="283" y="419"/>
                  </a:lnTo>
                  <a:lnTo>
                    <a:pt x="286" y="419"/>
                  </a:lnTo>
                  <a:lnTo>
                    <a:pt x="286" y="416"/>
                  </a:lnTo>
                  <a:lnTo>
                    <a:pt x="286" y="416"/>
                  </a:lnTo>
                  <a:lnTo>
                    <a:pt x="289" y="416"/>
                  </a:lnTo>
                  <a:lnTo>
                    <a:pt x="289" y="413"/>
                  </a:lnTo>
                  <a:lnTo>
                    <a:pt x="289" y="413"/>
                  </a:lnTo>
                  <a:lnTo>
                    <a:pt x="292" y="410"/>
                  </a:lnTo>
                  <a:lnTo>
                    <a:pt x="292" y="410"/>
                  </a:lnTo>
                  <a:lnTo>
                    <a:pt x="295" y="407"/>
                  </a:lnTo>
                  <a:lnTo>
                    <a:pt x="295" y="407"/>
                  </a:lnTo>
                  <a:lnTo>
                    <a:pt x="298" y="404"/>
                  </a:lnTo>
                  <a:lnTo>
                    <a:pt x="298" y="404"/>
                  </a:lnTo>
                  <a:lnTo>
                    <a:pt x="300" y="404"/>
                  </a:lnTo>
                  <a:lnTo>
                    <a:pt x="300" y="402"/>
                  </a:lnTo>
                  <a:lnTo>
                    <a:pt x="303" y="402"/>
                  </a:lnTo>
                  <a:lnTo>
                    <a:pt x="306" y="402"/>
                  </a:lnTo>
                  <a:lnTo>
                    <a:pt x="306" y="399"/>
                  </a:lnTo>
                  <a:lnTo>
                    <a:pt x="309" y="399"/>
                  </a:lnTo>
                  <a:lnTo>
                    <a:pt x="309" y="399"/>
                  </a:lnTo>
                  <a:lnTo>
                    <a:pt x="312" y="399"/>
                  </a:lnTo>
                  <a:lnTo>
                    <a:pt x="312" y="396"/>
                  </a:lnTo>
                  <a:lnTo>
                    <a:pt x="315" y="396"/>
                  </a:lnTo>
                  <a:lnTo>
                    <a:pt x="315" y="396"/>
                  </a:lnTo>
                  <a:lnTo>
                    <a:pt x="317" y="396"/>
                  </a:lnTo>
                  <a:lnTo>
                    <a:pt x="317" y="396"/>
                  </a:lnTo>
                  <a:lnTo>
                    <a:pt x="320" y="396"/>
                  </a:lnTo>
                  <a:lnTo>
                    <a:pt x="320" y="396"/>
                  </a:lnTo>
                  <a:lnTo>
                    <a:pt x="323" y="396"/>
                  </a:lnTo>
                  <a:lnTo>
                    <a:pt x="323" y="396"/>
                  </a:lnTo>
                  <a:lnTo>
                    <a:pt x="323" y="396"/>
                  </a:lnTo>
                  <a:lnTo>
                    <a:pt x="326" y="396"/>
                  </a:lnTo>
                  <a:lnTo>
                    <a:pt x="326" y="396"/>
                  </a:lnTo>
                  <a:lnTo>
                    <a:pt x="326" y="396"/>
                  </a:lnTo>
                  <a:lnTo>
                    <a:pt x="329" y="396"/>
                  </a:lnTo>
                  <a:lnTo>
                    <a:pt x="329" y="399"/>
                  </a:lnTo>
                  <a:lnTo>
                    <a:pt x="329" y="399"/>
                  </a:lnTo>
                  <a:lnTo>
                    <a:pt x="49"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91"/>
            <p:cNvSpPr>
              <a:spLocks/>
            </p:cNvSpPr>
            <p:nvPr/>
          </p:nvSpPr>
          <p:spPr bwMode="auto">
            <a:xfrm>
              <a:off x="3058" y="2877"/>
              <a:ext cx="481" cy="243"/>
            </a:xfrm>
            <a:custGeom>
              <a:avLst/>
              <a:gdLst>
                <a:gd name="T0" fmla="*/ 481 w 481"/>
                <a:gd name="T1" fmla="*/ 51 h 243"/>
                <a:gd name="T2" fmla="*/ 481 w 481"/>
                <a:gd name="T3" fmla="*/ 51 h 243"/>
                <a:gd name="T4" fmla="*/ 481 w 481"/>
                <a:gd name="T5" fmla="*/ 48 h 243"/>
                <a:gd name="T6" fmla="*/ 478 w 481"/>
                <a:gd name="T7" fmla="*/ 48 h 243"/>
                <a:gd name="T8" fmla="*/ 478 w 481"/>
                <a:gd name="T9" fmla="*/ 45 h 243"/>
                <a:gd name="T10" fmla="*/ 478 w 481"/>
                <a:gd name="T11" fmla="*/ 45 h 243"/>
                <a:gd name="T12" fmla="*/ 478 w 481"/>
                <a:gd name="T13" fmla="*/ 43 h 243"/>
                <a:gd name="T14" fmla="*/ 478 w 481"/>
                <a:gd name="T15" fmla="*/ 40 h 243"/>
                <a:gd name="T16" fmla="*/ 475 w 481"/>
                <a:gd name="T17" fmla="*/ 37 h 243"/>
                <a:gd name="T18" fmla="*/ 475 w 481"/>
                <a:gd name="T19" fmla="*/ 34 h 243"/>
                <a:gd name="T20" fmla="*/ 472 w 481"/>
                <a:gd name="T21" fmla="*/ 31 h 243"/>
                <a:gd name="T22" fmla="*/ 472 w 481"/>
                <a:gd name="T23" fmla="*/ 28 h 243"/>
                <a:gd name="T24" fmla="*/ 469 w 481"/>
                <a:gd name="T25" fmla="*/ 23 h 243"/>
                <a:gd name="T26" fmla="*/ 469 w 481"/>
                <a:gd name="T27" fmla="*/ 20 h 243"/>
                <a:gd name="T28" fmla="*/ 469 w 481"/>
                <a:gd name="T29" fmla="*/ 17 h 243"/>
                <a:gd name="T30" fmla="*/ 467 w 481"/>
                <a:gd name="T31" fmla="*/ 14 h 243"/>
                <a:gd name="T32" fmla="*/ 467 w 481"/>
                <a:gd name="T33" fmla="*/ 11 h 243"/>
                <a:gd name="T34" fmla="*/ 464 w 481"/>
                <a:gd name="T35" fmla="*/ 9 h 243"/>
                <a:gd name="T36" fmla="*/ 464 w 481"/>
                <a:gd name="T37" fmla="*/ 6 h 243"/>
                <a:gd name="T38" fmla="*/ 464 w 481"/>
                <a:gd name="T39" fmla="*/ 6 h 243"/>
                <a:gd name="T40" fmla="*/ 461 w 481"/>
                <a:gd name="T41" fmla="*/ 3 h 243"/>
                <a:gd name="T42" fmla="*/ 461 w 481"/>
                <a:gd name="T43" fmla="*/ 3 h 243"/>
                <a:gd name="T44" fmla="*/ 461 w 481"/>
                <a:gd name="T45" fmla="*/ 0 h 243"/>
                <a:gd name="T46" fmla="*/ 461 w 481"/>
                <a:gd name="T47" fmla="*/ 0 h 243"/>
                <a:gd name="T48" fmla="*/ 458 w 481"/>
                <a:gd name="T49" fmla="*/ 0 h 243"/>
                <a:gd name="T50" fmla="*/ 0 w 481"/>
                <a:gd name="T51" fmla="*/ 193 h 243"/>
                <a:gd name="T52" fmla="*/ 0 w 481"/>
                <a:gd name="T53" fmla="*/ 193 h 243"/>
                <a:gd name="T54" fmla="*/ 0 w 481"/>
                <a:gd name="T55" fmla="*/ 195 h 243"/>
                <a:gd name="T56" fmla="*/ 2 w 481"/>
                <a:gd name="T57" fmla="*/ 195 h 243"/>
                <a:gd name="T58" fmla="*/ 2 w 481"/>
                <a:gd name="T59" fmla="*/ 198 h 243"/>
                <a:gd name="T60" fmla="*/ 2 w 481"/>
                <a:gd name="T61" fmla="*/ 198 h 243"/>
                <a:gd name="T62" fmla="*/ 2 w 481"/>
                <a:gd name="T63" fmla="*/ 201 h 243"/>
                <a:gd name="T64" fmla="*/ 5 w 481"/>
                <a:gd name="T65" fmla="*/ 204 h 243"/>
                <a:gd name="T66" fmla="*/ 5 w 481"/>
                <a:gd name="T67" fmla="*/ 207 h 243"/>
                <a:gd name="T68" fmla="*/ 5 w 481"/>
                <a:gd name="T69" fmla="*/ 210 h 243"/>
                <a:gd name="T70" fmla="*/ 8 w 481"/>
                <a:gd name="T71" fmla="*/ 212 h 243"/>
                <a:gd name="T72" fmla="*/ 8 w 481"/>
                <a:gd name="T73" fmla="*/ 215 h 243"/>
                <a:gd name="T74" fmla="*/ 11 w 481"/>
                <a:gd name="T75" fmla="*/ 221 h 243"/>
                <a:gd name="T76" fmla="*/ 11 w 481"/>
                <a:gd name="T77" fmla="*/ 224 h 243"/>
                <a:gd name="T78" fmla="*/ 14 w 481"/>
                <a:gd name="T79" fmla="*/ 227 h 243"/>
                <a:gd name="T80" fmla="*/ 14 w 481"/>
                <a:gd name="T81" fmla="*/ 229 h 243"/>
                <a:gd name="T82" fmla="*/ 14 w 481"/>
                <a:gd name="T83" fmla="*/ 232 h 243"/>
                <a:gd name="T84" fmla="*/ 17 w 481"/>
                <a:gd name="T85" fmla="*/ 235 h 243"/>
                <a:gd name="T86" fmla="*/ 17 w 481"/>
                <a:gd name="T87" fmla="*/ 238 h 243"/>
                <a:gd name="T88" fmla="*/ 17 w 481"/>
                <a:gd name="T89" fmla="*/ 241 h 243"/>
                <a:gd name="T90" fmla="*/ 19 w 481"/>
                <a:gd name="T91" fmla="*/ 241 h 243"/>
                <a:gd name="T92" fmla="*/ 19 w 481"/>
                <a:gd name="T93" fmla="*/ 243 h 243"/>
                <a:gd name="T94" fmla="*/ 19 w 481"/>
                <a:gd name="T95" fmla="*/ 243 h 243"/>
                <a:gd name="T96" fmla="*/ 19 w 481"/>
                <a:gd name="T97" fmla="*/ 243 h 243"/>
                <a:gd name="T98" fmla="*/ 19 w 481"/>
                <a:gd name="T9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243">
                  <a:moveTo>
                    <a:pt x="481" y="51"/>
                  </a:moveTo>
                  <a:lnTo>
                    <a:pt x="481" y="51"/>
                  </a:lnTo>
                  <a:lnTo>
                    <a:pt x="481" y="51"/>
                  </a:lnTo>
                  <a:lnTo>
                    <a:pt x="481" y="51"/>
                  </a:lnTo>
                  <a:lnTo>
                    <a:pt x="481" y="51"/>
                  </a:lnTo>
                  <a:lnTo>
                    <a:pt x="481" y="48"/>
                  </a:lnTo>
                  <a:lnTo>
                    <a:pt x="481" y="48"/>
                  </a:lnTo>
                  <a:lnTo>
                    <a:pt x="478" y="48"/>
                  </a:lnTo>
                  <a:lnTo>
                    <a:pt x="478" y="48"/>
                  </a:lnTo>
                  <a:lnTo>
                    <a:pt x="478" y="45"/>
                  </a:lnTo>
                  <a:lnTo>
                    <a:pt x="478" y="45"/>
                  </a:lnTo>
                  <a:lnTo>
                    <a:pt x="478" y="45"/>
                  </a:lnTo>
                  <a:lnTo>
                    <a:pt x="478" y="43"/>
                  </a:lnTo>
                  <a:lnTo>
                    <a:pt x="478" y="43"/>
                  </a:lnTo>
                  <a:lnTo>
                    <a:pt x="478" y="40"/>
                  </a:lnTo>
                  <a:lnTo>
                    <a:pt x="478" y="40"/>
                  </a:lnTo>
                  <a:lnTo>
                    <a:pt x="475" y="37"/>
                  </a:lnTo>
                  <a:lnTo>
                    <a:pt x="475" y="37"/>
                  </a:lnTo>
                  <a:lnTo>
                    <a:pt x="475" y="34"/>
                  </a:lnTo>
                  <a:lnTo>
                    <a:pt x="475" y="34"/>
                  </a:lnTo>
                  <a:lnTo>
                    <a:pt x="475" y="31"/>
                  </a:lnTo>
                  <a:lnTo>
                    <a:pt x="472" y="31"/>
                  </a:lnTo>
                  <a:lnTo>
                    <a:pt x="472" y="28"/>
                  </a:lnTo>
                  <a:lnTo>
                    <a:pt x="472" y="28"/>
                  </a:lnTo>
                  <a:lnTo>
                    <a:pt x="472" y="26"/>
                  </a:lnTo>
                  <a:lnTo>
                    <a:pt x="469" y="23"/>
                  </a:lnTo>
                  <a:lnTo>
                    <a:pt x="469" y="23"/>
                  </a:lnTo>
                  <a:lnTo>
                    <a:pt x="469" y="20"/>
                  </a:lnTo>
                  <a:lnTo>
                    <a:pt x="469" y="20"/>
                  </a:lnTo>
                  <a:lnTo>
                    <a:pt x="469" y="17"/>
                  </a:lnTo>
                  <a:lnTo>
                    <a:pt x="467" y="17"/>
                  </a:lnTo>
                  <a:lnTo>
                    <a:pt x="467" y="14"/>
                  </a:lnTo>
                  <a:lnTo>
                    <a:pt x="467" y="14"/>
                  </a:lnTo>
                  <a:lnTo>
                    <a:pt x="467" y="11"/>
                  </a:lnTo>
                  <a:lnTo>
                    <a:pt x="464" y="11"/>
                  </a:lnTo>
                  <a:lnTo>
                    <a:pt x="464" y="9"/>
                  </a:lnTo>
                  <a:lnTo>
                    <a:pt x="464" y="9"/>
                  </a:lnTo>
                  <a:lnTo>
                    <a:pt x="464" y="6"/>
                  </a:lnTo>
                  <a:lnTo>
                    <a:pt x="464" y="6"/>
                  </a:lnTo>
                  <a:lnTo>
                    <a:pt x="464" y="6"/>
                  </a:lnTo>
                  <a:lnTo>
                    <a:pt x="461" y="3"/>
                  </a:lnTo>
                  <a:lnTo>
                    <a:pt x="461" y="3"/>
                  </a:lnTo>
                  <a:lnTo>
                    <a:pt x="461" y="3"/>
                  </a:lnTo>
                  <a:lnTo>
                    <a:pt x="461" y="3"/>
                  </a:lnTo>
                  <a:lnTo>
                    <a:pt x="461" y="0"/>
                  </a:lnTo>
                  <a:lnTo>
                    <a:pt x="461" y="0"/>
                  </a:lnTo>
                  <a:lnTo>
                    <a:pt x="461" y="0"/>
                  </a:lnTo>
                  <a:lnTo>
                    <a:pt x="461" y="0"/>
                  </a:lnTo>
                  <a:lnTo>
                    <a:pt x="461" y="0"/>
                  </a:lnTo>
                  <a:lnTo>
                    <a:pt x="458" y="0"/>
                  </a:lnTo>
                  <a:lnTo>
                    <a:pt x="0" y="193"/>
                  </a:lnTo>
                  <a:lnTo>
                    <a:pt x="0" y="193"/>
                  </a:lnTo>
                  <a:lnTo>
                    <a:pt x="0" y="193"/>
                  </a:lnTo>
                  <a:lnTo>
                    <a:pt x="0" y="193"/>
                  </a:lnTo>
                  <a:lnTo>
                    <a:pt x="0" y="193"/>
                  </a:lnTo>
                  <a:lnTo>
                    <a:pt x="0" y="195"/>
                  </a:lnTo>
                  <a:lnTo>
                    <a:pt x="2" y="195"/>
                  </a:lnTo>
                  <a:lnTo>
                    <a:pt x="2" y="195"/>
                  </a:lnTo>
                  <a:lnTo>
                    <a:pt x="2" y="195"/>
                  </a:lnTo>
                  <a:lnTo>
                    <a:pt x="2" y="198"/>
                  </a:lnTo>
                  <a:lnTo>
                    <a:pt x="2" y="198"/>
                  </a:lnTo>
                  <a:lnTo>
                    <a:pt x="2" y="198"/>
                  </a:lnTo>
                  <a:lnTo>
                    <a:pt x="2" y="201"/>
                  </a:lnTo>
                  <a:lnTo>
                    <a:pt x="2" y="201"/>
                  </a:lnTo>
                  <a:lnTo>
                    <a:pt x="5" y="204"/>
                  </a:lnTo>
                  <a:lnTo>
                    <a:pt x="5" y="204"/>
                  </a:lnTo>
                  <a:lnTo>
                    <a:pt x="5" y="207"/>
                  </a:lnTo>
                  <a:lnTo>
                    <a:pt x="5" y="207"/>
                  </a:lnTo>
                  <a:lnTo>
                    <a:pt x="5" y="210"/>
                  </a:lnTo>
                  <a:lnTo>
                    <a:pt x="5" y="210"/>
                  </a:lnTo>
                  <a:lnTo>
                    <a:pt x="8" y="212"/>
                  </a:lnTo>
                  <a:lnTo>
                    <a:pt x="8" y="212"/>
                  </a:lnTo>
                  <a:lnTo>
                    <a:pt x="8" y="215"/>
                  </a:lnTo>
                  <a:lnTo>
                    <a:pt x="8" y="215"/>
                  </a:lnTo>
                  <a:lnTo>
                    <a:pt x="11" y="218"/>
                  </a:lnTo>
                  <a:lnTo>
                    <a:pt x="11" y="221"/>
                  </a:lnTo>
                  <a:lnTo>
                    <a:pt x="11" y="221"/>
                  </a:lnTo>
                  <a:lnTo>
                    <a:pt x="11" y="224"/>
                  </a:lnTo>
                  <a:lnTo>
                    <a:pt x="11" y="224"/>
                  </a:lnTo>
                  <a:lnTo>
                    <a:pt x="14" y="227"/>
                  </a:lnTo>
                  <a:lnTo>
                    <a:pt x="14" y="227"/>
                  </a:lnTo>
                  <a:lnTo>
                    <a:pt x="14" y="229"/>
                  </a:lnTo>
                  <a:lnTo>
                    <a:pt x="14" y="229"/>
                  </a:lnTo>
                  <a:lnTo>
                    <a:pt x="14" y="232"/>
                  </a:lnTo>
                  <a:lnTo>
                    <a:pt x="17" y="232"/>
                  </a:lnTo>
                  <a:lnTo>
                    <a:pt x="17" y="235"/>
                  </a:lnTo>
                  <a:lnTo>
                    <a:pt x="17" y="235"/>
                  </a:lnTo>
                  <a:lnTo>
                    <a:pt x="17" y="238"/>
                  </a:lnTo>
                  <a:lnTo>
                    <a:pt x="17" y="238"/>
                  </a:lnTo>
                  <a:lnTo>
                    <a:pt x="17" y="241"/>
                  </a:lnTo>
                  <a:lnTo>
                    <a:pt x="19" y="241"/>
                  </a:lnTo>
                  <a:lnTo>
                    <a:pt x="19" y="241"/>
                  </a:lnTo>
                  <a:lnTo>
                    <a:pt x="19" y="241"/>
                  </a:lnTo>
                  <a:lnTo>
                    <a:pt x="19" y="243"/>
                  </a:lnTo>
                  <a:lnTo>
                    <a:pt x="19" y="243"/>
                  </a:lnTo>
                  <a:lnTo>
                    <a:pt x="19" y="243"/>
                  </a:lnTo>
                  <a:lnTo>
                    <a:pt x="19" y="243"/>
                  </a:lnTo>
                  <a:lnTo>
                    <a:pt x="19" y="243"/>
                  </a:lnTo>
                  <a:lnTo>
                    <a:pt x="19" y="243"/>
                  </a:lnTo>
                  <a:lnTo>
                    <a:pt x="19" y="243"/>
                  </a:lnTo>
                  <a:lnTo>
                    <a:pt x="481" y="5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92"/>
            <p:cNvSpPr>
              <a:spLocks/>
            </p:cNvSpPr>
            <p:nvPr/>
          </p:nvSpPr>
          <p:spPr bwMode="auto">
            <a:xfrm>
              <a:off x="3400" y="2362"/>
              <a:ext cx="249" cy="410"/>
            </a:xfrm>
            <a:custGeom>
              <a:avLst/>
              <a:gdLst>
                <a:gd name="T0" fmla="*/ 201 w 249"/>
                <a:gd name="T1" fmla="*/ 402 h 410"/>
                <a:gd name="T2" fmla="*/ 201 w 249"/>
                <a:gd name="T3" fmla="*/ 405 h 410"/>
                <a:gd name="T4" fmla="*/ 204 w 249"/>
                <a:gd name="T5" fmla="*/ 405 h 410"/>
                <a:gd name="T6" fmla="*/ 207 w 249"/>
                <a:gd name="T7" fmla="*/ 408 h 410"/>
                <a:gd name="T8" fmla="*/ 209 w 249"/>
                <a:gd name="T9" fmla="*/ 408 h 410"/>
                <a:gd name="T10" fmla="*/ 212 w 249"/>
                <a:gd name="T11" fmla="*/ 410 h 410"/>
                <a:gd name="T12" fmla="*/ 215 w 249"/>
                <a:gd name="T13" fmla="*/ 410 h 410"/>
                <a:gd name="T14" fmla="*/ 218 w 249"/>
                <a:gd name="T15" fmla="*/ 410 h 410"/>
                <a:gd name="T16" fmla="*/ 221 w 249"/>
                <a:gd name="T17" fmla="*/ 410 h 410"/>
                <a:gd name="T18" fmla="*/ 224 w 249"/>
                <a:gd name="T19" fmla="*/ 410 h 410"/>
                <a:gd name="T20" fmla="*/ 229 w 249"/>
                <a:gd name="T21" fmla="*/ 408 h 410"/>
                <a:gd name="T22" fmla="*/ 232 w 249"/>
                <a:gd name="T23" fmla="*/ 408 h 410"/>
                <a:gd name="T24" fmla="*/ 235 w 249"/>
                <a:gd name="T25" fmla="*/ 405 h 410"/>
                <a:gd name="T26" fmla="*/ 238 w 249"/>
                <a:gd name="T27" fmla="*/ 405 h 410"/>
                <a:gd name="T28" fmla="*/ 241 w 249"/>
                <a:gd name="T29" fmla="*/ 402 h 410"/>
                <a:gd name="T30" fmla="*/ 243 w 249"/>
                <a:gd name="T31" fmla="*/ 399 h 410"/>
                <a:gd name="T32" fmla="*/ 243 w 249"/>
                <a:gd name="T33" fmla="*/ 396 h 410"/>
                <a:gd name="T34" fmla="*/ 246 w 249"/>
                <a:gd name="T35" fmla="*/ 393 h 410"/>
                <a:gd name="T36" fmla="*/ 249 w 249"/>
                <a:gd name="T37" fmla="*/ 391 h 410"/>
                <a:gd name="T38" fmla="*/ 249 w 249"/>
                <a:gd name="T39" fmla="*/ 388 h 410"/>
                <a:gd name="T40" fmla="*/ 249 w 249"/>
                <a:gd name="T41" fmla="*/ 385 h 410"/>
                <a:gd name="T42" fmla="*/ 249 w 249"/>
                <a:gd name="T43" fmla="*/ 382 h 410"/>
                <a:gd name="T44" fmla="*/ 249 w 249"/>
                <a:gd name="T45" fmla="*/ 379 h 410"/>
                <a:gd name="T46" fmla="*/ 249 w 249"/>
                <a:gd name="T47" fmla="*/ 377 h 410"/>
                <a:gd name="T48" fmla="*/ 249 w 249"/>
                <a:gd name="T49" fmla="*/ 374 h 410"/>
                <a:gd name="T50" fmla="*/ 54 w 249"/>
                <a:gd name="T51" fmla="*/ 0 h 410"/>
                <a:gd name="T52" fmla="*/ 54 w 249"/>
                <a:gd name="T53" fmla="*/ 3 h 410"/>
                <a:gd name="T54" fmla="*/ 54 w 249"/>
                <a:gd name="T55" fmla="*/ 6 h 410"/>
                <a:gd name="T56" fmla="*/ 54 w 249"/>
                <a:gd name="T57" fmla="*/ 9 h 410"/>
                <a:gd name="T58" fmla="*/ 54 w 249"/>
                <a:gd name="T59" fmla="*/ 12 h 410"/>
                <a:gd name="T60" fmla="*/ 51 w 249"/>
                <a:gd name="T61" fmla="*/ 14 h 410"/>
                <a:gd name="T62" fmla="*/ 51 w 249"/>
                <a:gd name="T63" fmla="*/ 17 h 410"/>
                <a:gd name="T64" fmla="*/ 48 w 249"/>
                <a:gd name="T65" fmla="*/ 20 h 410"/>
                <a:gd name="T66" fmla="*/ 48 w 249"/>
                <a:gd name="T67" fmla="*/ 23 h 410"/>
                <a:gd name="T68" fmla="*/ 45 w 249"/>
                <a:gd name="T69" fmla="*/ 26 h 410"/>
                <a:gd name="T70" fmla="*/ 42 w 249"/>
                <a:gd name="T71" fmla="*/ 28 h 410"/>
                <a:gd name="T72" fmla="*/ 40 w 249"/>
                <a:gd name="T73" fmla="*/ 28 h 410"/>
                <a:gd name="T74" fmla="*/ 34 w 249"/>
                <a:gd name="T75" fmla="*/ 31 h 410"/>
                <a:gd name="T76" fmla="*/ 31 w 249"/>
                <a:gd name="T77" fmla="*/ 34 h 410"/>
                <a:gd name="T78" fmla="*/ 28 w 249"/>
                <a:gd name="T79" fmla="*/ 34 h 410"/>
                <a:gd name="T80" fmla="*/ 26 w 249"/>
                <a:gd name="T81" fmla="*/ 34 h 410"/>
                <a:gd name="T82" fmla="*/ 20 w 249"/>
                <a:gd name="T83" fmla="*/ 34 h 410"/>
                <a:gd name="T84" fmla="*/ 17 w 249"/>
                <a:gd name="T85" fmla="*/ 34 h 410"/>
                <a:gd name="T86" fmla="*/ 14 w 249"/>
                <a:gd name="T87" fmla="*/ 34 h 410"/>
                <a:gd name="T88" fmla="*/ 11 w 249"/>
                <a:gd name="T89" fmla="*/ 34 h 410"/>
                <a:gd name="T90" fmla="*/ 9 w 249"/>
                <a:gd name="T91" fmla="*/ 34 h 410"/>
                <a:gd name="T92" fmla="*/ 6 w 249"/>
                <a:gd name="T93" fmla="*/ 31 h 410"/>
                <a:gd name="T94" fmla="*/ 3 w 249"/>
                <a:gd name="T95" fmla="*/ 31 h 410"/>
                <a:gd name="T96" fmla="*/ 3 w 249"/>
                <a:gd name="T97" fmla="*/ 28 h 410"/>
                <a:gd name="T98" fmla="*/ 0 w 249"/>
                <a:gd name="T99" fmla="*/ 2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 h="410">
                  <a:moveTo>
                    <a:pt x="201" y="402"/>
                  </a:moveTo>
                  <a:lnTo>
                    <a:pt x="201" y="402"/>
                  </a:lnTo>
                  <a:lnTo>
                    <a:pt x="201" y="402"/>
                  </a:lnTo>
                  <a:lnTo>
                    <a:pt x="201" y="405"/>
                  </a:lnTo>
                  <a:lnTo>
                    <a:pt x="204" y="405"/>
                  </a:lnTo>
                  <a:lnTo>
                    <a:pt x="204" y="405"/>
                  </a:lnTo>
                  <a:lnTo>
                    <a:pt x="207" y="408"/>
                  </a:lnTo>
                  <a:lnTo>
                    <a:pt x="207" y="408"/>
                  </a:lnTo>
                  <a:lnTo>
                    <a:pt x="207" y="408"/>
                  </a:lnTo>
                  <a:lnTo>
                    <a:pt x="209" y="408"/>
                  </a:lnTo>
                  <a:lnTo>
                    <a:pt x="209" y="410"/>
                  </a:lnTo>
                  <a:lnTo>
                    <a:pt x="212" y="410"/>
                  </a:lnTo>
                  <a:lnTo>
                    <a:pt x="212" y="410"/>
                  </a:lnTo>
                  <a:lnTo>
                    <a:pt x="215" y="410"/>
                  </a:lnTo>
                  <a:lnTo>
                    <a:pt x="215" y="410"/>
                  </a:lnTo>
                  <a:lnTo>
                    <a:pt x="218" y="410"/>
                  </a:lnTo>
                  <a:lnTo>
                    <a:pt x="221" y="410"/>
                  </a:lnTo>
                  <a:lnTo>
                    <a:pt x="221" y="410"/>
                  </a:lnTo>
                  <a:lnTo>
                    <a:pt x="224" y="410"/>
                  </a:lnTo>
                  <a:lnTo>
                    <a:pt x="224" y="410"/>
                  </a:lnTo>
                  <a:lnTo>
                    <a:pt x="226" y="410"/>
                  </a:lnTo>
                  <a:lnTo>
                    <a:pt x="229" y="408"/>
                  </a:lnTo>
                  <a:lnTo>
                    <a:pt x="229" y="408"/>
                  </a:lnTo>
                  <a:lnTo>
                    <a:pt x="232" y="408"/>
                  </a:lnTo>
                  <a:lnTo>
                    <a:pt x="232" y="408"/>
                  </a:lnTo>
                  <a:lnTo>
                    <a:pt x="235" y="405"/>
                  </a:lnTo>
                  <a:lnTo>
                    <a:pt x="235" y="405"/>
                  </a:lnTo>
                  <a:lnTo>
                    <a:pt x="238" y="405"/>
                  </a:lnTo>
                  <a:lnTo>
                    <a:pt x="238" y="402"/>
                  </a:lnTo>
                  <a:lnTo>
                    <a:pt x="241" y="402"/>
                  </a:lnTo>
                  <a:lnTo>
                    <a:pt x="241" y="402"/>
                  </a:lnTo>
                  <a:lnTo>
                    <a:pt x="243" y="399"/>
                  </a:lnTo>
                  <a:lnTo>
                    <a:pt x="243" y="399"/>
                  </a:lnTo>
                  <a:lnTo>
                    <a:pt x="243" y="396"/>
                  </a:lnTo>
                  <a:lnTo>
                    <a:pt x="246" y="396"/>
                  </a:lnTo>
                  <a:lnTo>
                    <a:pt x="246" y="393"/>
                  </a:lnTo>
                  <a:lnTo>
                    <a:pt x="246" y="393"/>
                  </a:lnTo>
                  <a:lnTo>
                    <a:pt x="249" y="391"/>
                  </a:lnTo>
                  <a:lnTo>
                    <a:pt x="249" y="391"/>
                  </a:lnTo>
                  <a:lnTo>
                    <a:pt x="249" y="388"/>
                  </a:lnTo>
                  <a:lnTo>
                    <a:pt x="249" y="388"/>
                  </a:lnTo>
                  <a:lnTo>
                    <a:pt x="249" y="385"/>
                  </a:lnTo>
                  <a:lnTo>
                    <a:pt x="249" y="385"/>
                  </a:lnTo>
                  <a:lnTo>
                    <a:pt x="249" y="382"/>
                  </a:lnTo>
                  <a:lnTo>
                    <a:pt x="249" y="382"/>
                  </a:lnTo>
                  <a:lnTo>
                    <a:pt x="249" y="379"/>
                  </a:lnTo>
                  <a:lnTo>
                    <a:pt x="249" y="379"/>
                  </a:lnTo>
                  <a:lnTo>
                    <a:pt x="249" y="377"/>
                  </a:lnTo>
                  <a:lnTo>
                    <a:pt x="249" y="377"/>
                  </a:lnTo>
                  <a:lnTo>
                    <a:pt x="249" y="374"/>
                  </a:lnTo>
                  <a:lnTo>
                    <a:pt x="51" y="0"/>
                  </a:lnTo>
                  <a:lnTo>
                    <a:pt x="54" y="0"/>
                  </a:lnTo>
                  <a:lnTo>
                    <a:pt x="54" y="0"/>
                  </a:lnTo>
                  <a:lnTo>
                    <a:pt x="54" y="3"/>
                  </a:lnTo>
                  <a:lnTo>
                    <a:pt x="54" y="3"/>
                  </a:lnTo>
                  <a:lnTo>
                    <a:pt x="54" y="6"/>
                  </a:lnTo>
                  <a:lnTo>
                    <a:pt x="54" y="6"/>
                  </a:lnTo>
                  <a:lnTo>
                    <a:pt x="54" y="9"/>
                  </a:lnTo>
                  <a:lnTo>
                    <a:pt x="54" y="9"/>
                  </a:lnTo>
                  <a:lnTo>
                    <a:pt x="54" y="12"/>
                  </a:lnTo>
                  <a:lnTo>
                    <a:pt x="54" y="12"/>
                  </a:lnTo>
                  <a:lnTo>
                    <a:pt x="51" y="14"/>
                  </a:lnTo>
                  <a:lnTo>
                    <a:pt x="51" y="14"/>
                  </a:lnTo>
                  <a:lnTo>
                    <a:pt x="51" y="17"/>
                  </a:lnTo>
                  <a:lnTo>
                    <a:pt x="51" y="17"/>
                  </a:lnTo>
                  <a:lnTo>
                    <a:pt x="48" y="20"/>
                  </a:lnTo>
                  <a:lnTo>
                    <a:pt x="48" y="20"/>
                  </a:lnTo>
                  <a:lnTo>
                    <a:pt x="48" y="23"/>
                  </a:lnTo>
                  <a:lnTo>
                    <a:pt x="45" y="23"/>
                  </a:lnTo>
                  <a:lnTo>
                    <a:pt x="45" y="26"/>
                  </a:lnTo>
                  <a:lnTo>
                    <a:pt x="42" y="26"/>
                  </a:lnTo>
                  <a:lnTo>
                    <a:pt x="42" y="28"/>
                  </a:lnTo>
                  <a:lnTo>
                    <a:pt x="40" y="28"/>
                  </a:lnTo>
                  <a:lnTo>
                    <a:pt x="40" y="28"/>
                  </a:lnTo>
                  <a:lnTo>
                    <a:pt x="37" y="31"/>
                  </a:lnTo>
                  <a:lnTo>
                    <a:pt x="34" y="31"/>
                  </a:lnTo>
                  <a:lnTo>
                    <a:pt x="34" y="31"/>
                  </a:lnTo>
                  <a:lnTo>
                    <a:pt x="31" y="34"/>
                  </a:lnTo>
                  <a:lnTo>
                    <a:pt x="31" y="34"/>
                  </a:lnTo>
                  <a:lnTo>
                    <a:pt x="28" y="34"/>
                  </a:lnTo>
                  <a:lnTo>
                    <a:pt x="26" y="34"/>
                  </a:lnTo>
                  <a:lnTo>
                    <a:pt x="26" y="34"/>
                  </a:lnTo>
                  <a:lnTo>
                    <a:pt x="23" y="34"/>
                  </a:lnTo>
                  <a:lnTo>
                    <a:pt x="20" y="34"/>
                  </a:lnTo>
                  <a:lnTo>
                    <a:pt x="20" y="34"/>
                  </a:lnTo>
                  <a:lnTo>
                    <a:pt x="17" y="34"/>
                  </a:lnTo>
                  <a:lnTo>
                    <a:pt x="17" y="34"/>
                  </a:lnTo>
                  <a:lnTo>
                    <a:pt x="14" y="34"/>
                  </a:lnTo>
                  <a:lnTo>
                    <a:pt x="11" y="34"/>
                  </a:lnTo>
                  <a:lnTo>
                    <a:pt x="11" y="34"/>
                  </a:lnTo>
                  <a:lnTo>
                    <a:pt x="9" y="34"/>
                  </a:lnTo>
                  <a:lnTo>
                    <a:pt x="9" y="34"/>
                  </a:lnTo>
                  <a:lnTo>
                    <a:pt x="6" y="34"/>
                  </a:lnTo>
                  <a:lnTo>
                    <a:pt x="6" y="31"/>
                  </a:lnTo>
                  <a:lnTo>
                    <a:pt x="6" y="31"/>
                  </a:lnTo>
                  <a:lnTo>
                    <a:pt x="3" y="31"/>
                  </a:lnTo>
                  <a:lnTo>
                    <a:pt x="3" y="28"/>
                  </a:lnTo>
                  <a:lnTo>
                    <a:pt x="3" y="28"/>
                  </a:lnTo>
                  <a:lnTo>
                    <a:pt x="0" y="28"/>
                  </a:lnTo>
                  <a:lnTo>
                    <a:pt x="0" y="26"/>
                  </a:lnTo>
                  <a:lnTo>
                    <a:pt x="201" y="40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Oval 393"/>
            <p:cNvSpPr>
              <a:spLocks noChangeArrowheads="1"/>
            </p:cNvSpPr>
            <p:nvPr/>
          </p:nvSpPr>
          <p:spPr bwMode="auto">
            <a:xfrm>
              <a:off x="2896" y="3036"/>
              <a:ext cx="184" cy="184"/>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Oval 394"/>
            <p:cNvSpPr>
              <a:spLocks noChangeArrowheads="1"/>
            </p:cNvSpPr>
            <p:nvPr/>
          </p:nvSpPr>
          <p:spPr bwMode="auto">
            <a:xfrm>
              <a:off x="2953" y="894"/>
              <a:ext cx="325" cy="325"/>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95"/>
            <p:cNvSpPr>
              <a:spLocks/>
            </p:cNvSpPr>
            <p:nvPr/>
          </p:nvSpPr>
          <p:spPr bwMode="auto">
            <a:xfrm>
              <a:off x="2466" y="930"/>
              <a:ext cx="521" cy="133"/>
            </a:xfrm>
            <a:custGeom>
              <a:avLst/>
              <a:gdLst>
                <a:gd name="T0" fmla="*/ 507 w 521"/>
                <a:gd name="T1" fmla="*/ 133 h 133"/>
                <a:gd name="T2" fmla="*/ 507 w 521"/>
                <a:gd name="T3" fmla="*/ 133 h 133"/>
                <a:gd name="T4" fmla="*/ 510 w 521"/>
                <a:gd name="T5" fmla="*/ 133 h 133"/>
                <a:gd name="T6" fmla="*/ 510 w 521"/>
                <a:gd name="T7" fmla="*/ 131 h 133"/>
                <a:gd name="T8" fmla="*/ 512 w 521"/>
                <a:gd name="T9" fmla="*/ 131 h 133"/>
                <a:gd name="T10" fmla="*/ 512 w 521"/>
                <a:gd name="T11" fmla="*/ 128 h 133"/>
                <a:gd name="T12" fmla="*/ 515 w 521"/>
                <a:gd name="T13" fmla="*/ 125 h 133"/>
                <a:gd name="T14" fmla="*/ 515 w 521"/>
                <a:gd name="T15" fmla="*/ 122 h 133"/>
                <a:gd name="T16" fmla="*/ 518 w 521"/>
                <a:gd name="T17" fmla="*/ 119 h 133"/>
                <a:gd name="T18" fmla="*/ 518 w 521"/>
                <a:gd name="T19" fmla="*/ 116 h 133"/>
                <a:gd name="T20" fmla="*/ 518 w 521"/>
                <a:gd name="T21" fmla="*/ 114 h 133"/>
                <a:gd name="T22" fmla="*/ 521 w 521"/>
                <a:gd name="T23" fmla="*/ 111 h 133"/>
                <a:gd name="T24" fmla="*/ 521 w 521"/>
                <a:gd name="T25" fmla="*/ 108 h 133"/>
                <a:gd name="T26" fmla="*/ 521 w 521"/>
                <a:gd name="T27" fmla="*/ 102 h 133"/>
                <a:gd name="T28" fmla="*/ 521 w 521"/>
                <a:gd name="T29" fmla="*/ 99 h 133"/>
                <a:gd name="T30" fmla="*/ 521 w 521"/>
                <a:gd name="T31" fmla="*/ 97 h 133"/>
                <a:gd name="T32" fmla="*/ 521 w 521"/>
                <a:gd name="T33" fmla="*/ 94 h 133"/>
                <a:gd name="T34" fmla="*/ 521 w 521"/>
                <a:gd name="T35" fmla="*/ 91 h 133"/>
                <a:gd name="T36" fmla="*/ 518 w 521"/>
                <a:gd name="T37" fmla="*/ 88 h 133"/>
                <a:gd name="T38" fmla="*/ 518 w 521"/>
                <a:gd name="T39" fmla="*/ 85 h 133"/>
                <a:gd name="T40" fmla="*/ 518 w 521"/>
                <a:gd name="T41" fmla="*/ 83 h 133"/>
                <a:gd name="T42" fmla="*/ 515 w 521"/>
                <a:gd name="T43" fmla="*/ 80 h 133"/>
                <a:gd name="T44" fmla="*/ 515 w 521"/>
                <a:gd name="T45" fmla="*/ 80 h 133"/>
                <a:gd name="T46" fmla="*/ 512 w 521"/>
                <a:gd name="T47" fmla="*/ 80 h 133"/>
                <a:gd name="T48" fmla="*/ 512 w 521"/>
                <a:gd name="T49" fmla="*/ 80 h 133"/>
                <a:gd name="T50" fmla="*/ 6 w 521"/>
                <a:gd name="T51" fmla="*/ 0 h 133"/>
                <a:gd name="T52" fmla="*/ 6 w 521"/>
                <a:gd name="T53" fmla="*/ 0 h 133"/>
                <a:gd name="T54" fmla="*/ 9 w 521"/>
                <a:gd name="T55" fmla="*/ 3 h 133"/>
                <a:gd name="T56" fmla="*/ 9 w 521"/>
                <a:gd name="T57" fmla="*/ 3 h 133"/>
                <a:gd name="T58" fmla="*/ 11 w 521"/>
                <a:gd name="T59" fmla="*/ 6 h 133"/>
                <a:gd name="T60" fmla="*/ 11 w 521"/>
                <a:gd name="T61" fmla="*/ 9 h 133"/>
                <a:gd name="T62" fmla="*/ 11 w 521"/>
                <a:gd name="T63" fmla="*/ 12 h 133"/>
                <a:gd name="T64" fmla="*/ 11 w 521"/>
                <a:gd name="T65" fmla="*/ 15 h 133"/>
                <a:gd name="T66" fmla="*/ 11 w 521"/>
                <a:gd name="T67" fmla="*/ 17 h 133"/>
                <a:gd name="T68" fmla="*/ 11 w 521"/>
                <a:gd name="T69" fmla="*/ 20 h 133"/>
                <a:gd name="T70" fmla="*/ 11 w 521"/>
                <a:gd name="T71" fmla="*/ 26 h 133"/>
                <a:gd name="T72" fmla="*/ 11 w 521"/>
                <a:gd name="T73" fmla="*/ 29 h 133"/>
                <a:gd name="T74" fmla="*/ 11 w 521"/>
                <a:gd name="T75" fmla="*/ 32 h 133"/>
                <a:gd name="T76" fmla="*/ 11 w 521"/>
                <a:gd name="T77" fmla="*/ 37 h 133"/>
                <a:gd name="T78" fmla="*/ 11 w 521"/>
                <a:gd name="T79" fmla="*/ 40 h 133"/>
                <a:gd name="T80" fmla="*/ 9 w 521"/>
                <a:gd name="T81" fmla="*/ 43 h 133"/>
                <a:gd name="T82" fmla="*/ 9 w 521"/>
                <a:gd name="T83" fmla="*/ 46 h 133"/>
                <a:gd name="T84" fmla="*/ 9 w 521"/>
                <a:gd name="T85" fmla="*/ 49 h 133"/>
                <a:gd name="T86" fmla="*/ 6 w 521"/>
                <a:gd name="T87" fmla="*/ 51 h 133"/>
                <a:gd name="T88" fmla="*/ 6 w 521"/>
                <a:gd name="T89" fmla="*/ 54 h 133"/>
                <a:gd name="T90" fmla="*/ 3 w 521"/>
                <a:gd name="T91" fmla="*/ 57 h 133"/>
                <a:gd name="T92" fmla="*/ 3 w 521"/>
                <a:gd name="T93" fmla="*/ 57 h 133"/>
                <a:gd name="T94" fmla="*/ 0 w 521"/>
                <a:gd name="T95" fmla="*/ 57 h 133"/>
                <a:gd name="T96" fmla="*/ 0 w 521"/>
                <a:gd name="T97" fmla="*/ 60 h 133"/>
                <a:gd name="T98" fmla="*/ 0 w 521"/>
                <a:gd name="T99" fmla="*/ 6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1" h="133">
                  <a:moveTo>
                    <a:pt x="504" y="133"/>
                  </a:moveTo>
                  <a:lnTo>
                    <a:pt x="507" y="133"/>
                  </a:lnTo>
                  <a:lnTo>
                    <a:pt x="507" y="133"/>
                  </a:lnTo>
                  <a:lnTo>
                    <a:pt x="507" y="133"/>
                  </a:lnTo>
                  <a:lnTo>
                    <a:pt x="510" y="133"/>
                  </a:lnTo>
                  <a:lnTo>
                    <a:pt x="510" y="133"/>
                  </a:lnTo>
                  <a:lnTo>
                    <a:pt x="510" y="131"/>
                  </a:lnTo>
                  <a:lnTo>
                    <a:pt x="510" y="131"/>
                  </a:lnTo>
                  <a:lnTo>
                    <a:pt x="512" y="131"/>
                  </a:lnTo>
                  <a:lnTo>
                    <a:pt x="512" y="131"/>
                  </a:lnTo>
                  <a:lnTo>
                    <a:pt x="512" y="128"/>
                  </a:lnTo>
                  <a:lnTo>
                    <a:pt x="512" y="128"/>
                  </a:lnTo>
                  <a:lnTo>
                    <a:pt x="515" y="128"/>
                  </a:lnTo>
                  <a:lnTo>
                    <a:pt x="515" y="125"/>
                  </a:lnTo>
                  <a:lnTo>
                    <a:pt x="515" y="125"/>
                  </a:lnTo>
                  <a:lnTo>
                    <a:pt x="515" y="122"/>
                  </a:lnTo>
                  <a:lnTo>
                    <a:pt x="518" y="122"/>
                  </a:lnTo>
                  <a:lnTo>
                    <a:pt x="518" y="119"/>
                  </a:lnTo>
                  <a:lnTo>
                    <a:pt x="518" y="119"/>
                  </a:lnTo>
                  <a:lnTo>
                    <a:pt x="518" y="116"/>
                  </a:lnTo>
                  <a:lnTo>
                    <a:pt x="518" y="116"/>
                  </a:lnTo>
                  <a:lnTo>
                    <a:pt x="518" y="114"/>
                  </a:lnTo>
                  <a:lnTo>
                    <a:pt x="521" y="111"/>
                  </a:lnTo>
                  <a:lnTo>
                    <a:pt x="521" y="111"/>
                  </a:lnTo>
                  <a:lnTo>
                    <a:pt x="521" y="108"/>
                  </a:lnTo>
                  <a:lnTo>
                    <a:pt x="521" y="108"/>
                  </a:lnTo>
                  <a:lnTo>
                    <a:pt x="521" y="105"/>
                  </a:lnTo>
                  <a:lnTo>
                    <a:pt x="521" y="102"/>
                  </a:lnTo>
                  <a:lnTo>
                    <a:pt x="521" y="102"/>
                  </a:lnTo>
                  <a:lnTo>
                    <a:pt x="521" y="99"/>
                  </a:lnTo>
                  <a:lnTo>
                    <a:pt x="521" y="97"/>
                  </a:lnTo>
                  <a:lnTo>
                    <a:pt x="521" y="97"/>
                  </a:lnTo>
                  <a:lnTo>
                    <a:pt x="521" y="94"/>
                  </a:lnTo>
                  <a:lnTo>
                    <a:pt x="521" y="94"/>
                  </a:lnTo>
                  <a:lnTo>
                    <a:pt x="521" y="91"/>
                  </a:lnTo>
                  <a:lnTo>
                    <a:pt x="521" y="91"/>
                  </a:lnTo>
                  <a:lnTo>
                    <a:pt x="521" y="88"/>
                  </a:lnTo>
                  <a:lnTo>
                    <a:pt x="518" y="88"/>
                  </a:lnTo>
                  <a:lnTo>
                    <a:pt x="518" y="85"/>
                  </a:lnTo>
                  <a:lnTo>
                    <a:pt x="518" y="85"/>
                  </a:lnTo>
                  <a:lnTo>
                    <a:pt x="518" y="83"/>
                  </a:lnTo>
                  <a:lnTo>
                    <a:pt x="518" y="83"/>
                  </a:lnTo>
                  <a:lnTo>
                    <a:pt x="518" y="83"/>
                  </a:lnTo>
                  <a:lnTo>
                    <a:pt x="515" y="80"/>
                  </a:lnTo>
                  <a:lnTo>
                    <a:pt x="515" y="80"/>
                  </a:lnTo>
                  <a:lnTo>
                    <a:pt x="515" y="80"/>
                  </a:lnTo>
                  <a:lnTo>
                    <a:pt x="515" y="80"/>
                  </a:lnTo>
                  <a:lnTo>
                    <a:pt x="512" y="80"/>
                  </a:lnTo>
                  <a:lnTo>
                    <a:pt x="512" y="80"/>
                  </a:lnTo>
                  <a:lnTo>
                    <a:pt x="512" y="80"/>
                  </a:lnTo>
                  <a:lnTo>
                    <a:pt x="6" y="0"/>
                  </a:lnTo>
                  <a:lnTo>
                    <a:pt x="6" y="0"/>
                  </a:lnTo>
                  <a:lnTo>
                    <a:pt x="6" y="0"/>
                  </a:lnTo>
                  <a:lnTo>
                    <a:pt x="6" y="0"/>
                  </a:lnTo>
                  <a:lnTo>
                    <a:pt x="9" y="3"/>
                  </a:lnTo>
                  <a:lnTo>
                    <a:pt x="9" y="3"/>
                  </a:lnTo>
                  <a:lnTo>
                    <a:pt x="9" y="3"/>
                  </a:lnTo>
                  <a:lnTo>
                    <a:pt x="9" y="3"/>
                  </a:lnTo>
                  <a:lnTo>
                    <a:pt x="9" y="6"/>
                  </a:lnTo>
                  <a:lnTo>
                    <a:pt x="11" y="6"/>
                  </a:lnTo>
                  <a:lnTo>
                    <a:pt x="11" y="6"/>
                  </a:lnTo>
                  <a:lnTo>
                    <a:pt x="11" y="9"/>
                  </a:lnTo>
                  <a:lnTo>
                    <a:pt x="11" y="9"/>
                  </a:lnTo>
                  <a:lnTo>
                    <a:pt x="11" y="12"/>
                  </a:lnTo>
                  <a:lnTo>
                    <a:pt x="11" y="12"/>
                  </a:lnTo>
                  <a:lnTo>
                    <a:pt x="11" y="15"/>
                  </a:lnTo>
                  <a:lnTo>
                    <a:pt x="11" y="15"/>
                  </a:lnTo>
                  <a:lnTo>
                    <a:pt x="11" y="17"/>
                  </a:lnTo>
                  <a:lnTo>
                    <a:pt x="11" y="20"/>
                  </a:lnTo>
                  <a:lnTo>
                    <a:pt x="11" y="20"/>
                  </a:lnTo>
                  <a:lnTo>
                    <a:pt x="11" y="23"/>
                  </a:lnTo>
                  <a:lnTo>
                    <a:pt x="11" y="26"/>
                  </a:lnTo>
                  <a:lnTo>
                    <a:pt x="11" y="26"/>
                  </a:lnTo>
                  <a:lnTo>
                    <a:pt x="11" y="29"/>
                  </a:lnTo>
                  <a:lnTo>
                    <a:pt x="11" y="32"/>
                  </a:lnTo>
                  <a:lnTo>
                    <a:pt x="11" y="32"/>
                  </a:lnTo>
                  <a:lnTo>
                    <a:pt x="11" y="34"/>
                  </a:lnTo>
                  <a:lnTo>
                    <a:pt x="11" y="37"/>
                  </a:lnTo>
                  <a:lnTo>
                    <a:pt x="11" y="37"/>
                  </a:lnTo>
                  <a:lnTo>
                    <a:pt x="11" y="40"/>
                  </a:lnTo>
                  <a:lnTo>
                    <a:pt x="11" y="40"/>
                  </a:lnTo>
                  <a:lnTo>
                    <a:pt x="9" y="43"/>
                  </a:lnTo>
                  <a:lnTo>
                    <a:pt x="9" y="46"/>
                  </a:lnTo>
                  <a:lnTo>
                    <a:pt x="9" y="46"/>
                  </a:lnTo>
                  <a:lnTo>
                    <a:pt x="9" y="49"/>
                  </a:lnTo>
                  <a:lnTo>
                    <a:pt x="9" y="49"/>
                  </a:lnTo>
                  <a:lnTo>
                    <a:pt x="6" y="51"/>
                  </a:lnTo>
                  <a:lnTo>
                    <a:pt x="6" y="51"/>
                  </a:lnTo>
                  <a:lnTo>
                    <a:pt x="6" y="51"/>
                  </a:lnTo>
                  <a:lnTo>
                    <a:pt x="6" y="54"/>
                  </a:lnTo>
                  <a:lnTo>
                    <a:pt x="6" y="54"/>
                  </a:lnTo>
                  <a:lnTo>
                    <a:pt x="3" y="57"/>
                  </a:lnTo>
                  <a:lnTo>
                    <a:pt x="3" y="57"/>
                  </a:lnTo>
                  <a:lnTo>
                    <a:pt x="3" y="57"/>
                  </a:lnTo>
                  <a:lnTo>
                    <a:pt x="3" y="57"/>
                  </a:lnTo>
                  <a:lnTo>
                    <a:pt x="0" y="57"/>
                  </a:lnTo>
                  <a:lnTo>
                    <a:pt x="0" y="57"/>
                  </a:lnTo>
                  <a:lnTo>
                    <a:pt x="0" y="60"/>
                  </a:lnTo>
                  <a:lnTo>
                    <a:pt x="0" y="60"/>
                  </a:lnTo>
                  <a:lnTo>
                    <a:pt x="0" y="60"/>
                  </a:lnTo>
                  <a:lnTo>
                    <a:pt x="504" y="13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96"/>
            <p:cNvSpPr>
              <a:spLocks/>
            </p:cNvSpPr>
            <p:nvPr/>
          </p:nvSpPr>
          <p:spPr bwMode="auto">
            <a:xfrm>
              <a:off x="3179" y="1075"/>
              <a:ext cx="306" cy="195"/>
            </a:xfrm>
            <a:custGeom>
              <a:avLst/>
              <a:gdLst>
                <a:gd name="T0" fmla="*/ 34 w 306"/>
                <a:gd name="T1" fmla="*/ 3 h 195"/>
                <a:gd name="T2" fmla="*/ 31 w 306"/>
                <a:gd name="T3" fmla="*/ 0 h 195"/>
                <a:gd name="T4" fmla="*/ 29 w 306"/>
                <a:gd name="T5" fmla="*/ 0 h 195"/>
                <a:gd name="T6" fmla="*/ 26 w 306"/>
                <a:gd name="T7" fmla="*/ 0 h 195"/>
                <a:gd name="T8" fmla="*/ 23 w 306"/>
                <a:gd name="T9" fmla="*/ 0 h 195"/>
                <a:gd name="T10" fmla="*/ 20 w 306"/>
                <a:gd name="T11" fmla="*/ 0 h 195"/>
                <a:gd name="T12" fmla="*/ 17 w 306"/>
                <a:gd name="T13" fmla="*/ 3 h 195"/>
                <a:gd name="T14" fmla="*/ 14 w 306"/>
                <a:gd name="T15" fmla="*/ 3 h 195"/>
                <a:gd name="T16" fmla="*/ 12 w 306"/>
                <a:gd name="T17" fmla="*/ 5 h 195"/>
                <a:gd name="T18" fmla="*/ 9 w 306"/>
                <a:gd name="T19" fmla="*/ 8 h 195"/>
                <a:gd name="T20" fmla="*/ 6 w 306"/>
                <a:gd name="T21" fmla="*/ 11 h 195"/>
                <a:gd name="T22" fmla="*/ 6 w 306"/>
                <a:gd name="T23" fmla="*/ 14 h 195"/>
                <a:gd name="T24" fmla="*/ 3 w 306"/>
                <a:gd name="T25" fmla="*/ 17 h 195"/>
                <a:gd name="T26" fmla="*/ 3 w 306"/>
                <a:gd name="T27" fmla="*/ 20 h 195"/>
                <a:gd name="T28" fmla="*/ 0 w 306"/>
                <a:gd name="T29" fmla="*/ 22 h 195"/>
                <a:gd name="T30" fmla="*/ 0 w 306"/>
                <a:gd name="T31" fmla="*/ 28 h 195"/>
                <a:gd name="T32" fmla="*/ 0 w 306"/>
                <a:gd name="T33" fmla="*/ 31 h 195"/>
                <a:gd name="T34" fmla="*/ 0 w 306"/>
                <a:gd name="T35" fmla="*/ 34 h 195"/>
                <a:gd name="T36" fmla="*/ 0 w 306"/>
                <a:gd name="T37" fmla="*/ 37 h 195"/>
                <a:gd name="T38" fmla="*/ 0 w 306"/>
                <a:gd name="T39" fmla="*/ 39 h 195"/>
                <a:gd name="T40" fmla="*/ 3 w 306"/>
                <a:gd name="T41" fmla="*/ 42 h 195"/>
                <a:gd name="T42" fmla="*/ 3 w 306"/>
                <a:gd name="T43" fmla="*/ 45 h 195"/>
                <a:gd name="T44" fmla="*/ 6 w 306"/>
                <a:gd name="T45" fmla="*/ 48 h 195"/>
                <a:gd name="T46" fmla="*/ 9 w 306"/>
                <a:gd name="T47" fmla="*/ 51 h 195"/>
                <a:gd name="T48" fmla="*/ 12 w 306"/>
                <a:gd name="T49" fmla="*/ 51 h 195"/>
                <a:gd name="T50" fmla="*/ 278 w 306"/>
                <a:gd name="T51" fmla="*/ 192 h 195"/>
                <a:gd name="T52" fmla="*/ 275 w 306"/>
                <a:gd name="T53" fmla="*/ 192 h 195"/>
                <a:gd name="T54" fmla="*/ 272 w 306"/>
                <a:gd name="T55" fmla="*/ 189 h 195"/>
                <a:gd name="T56" fmla="*/ 272 w 306"/>
                <a:gd name="T57" fmla="*/ 187 h 195"/>
                <a:gd name="T58" fmla="*/ 269 w 306"/>
                <a:gd name="T59" fmla="*/ 184 h 195"/>
                <a:gd name="T60" fmla="*/ 269 w 306"/>
                <a:gd name="T61" fmla="*/ 181 h 195"/>
                <a:gd name="T62" fmla="*/ 266 w 306"/>
                <a:gd name="T63" fmla="*/ 178 h 195"/>
                <a:gd name="T64" fmla="*/ 266 w 306"/>
                <a:gd name="T65" fmla="*/ 175 h 195"/>
                <a:gd name="T66" fmla="*/ 266 w 306"/>
                <a:gd name="T67" fmla="*/ 170 h 195"/>
                <a:gd name="T68" fmla="*/ 269 w 306"/>
                <a:gd name="T69" fmla="*/ 167 h 195"/>
                <a:gd name="T70" fmla="*/ 269 w 306"/>
                <a:gd name="T71" fmla="*/ 164 h 195"/>
                <a:gd name="T72" fmla="*/ 269 w 306"/>
                <a:gd name="T73" fmla="*/ 161 h 195"/>
                <a:gd name="T74" fmla="*/ 272 w 306"/>
                <a:gd name="T75" fmla="*/ 155 h 195"/>
                <a:gd name="T76" fmla="*/ 275 w 306"/>
                <a:gd name="T77" fmla="*/ 153 h 195"/>
                <a:gd name="T78" fmla="*/ 275 w 306"/>
                <a:gd name="T79" fmla="*/ 150 h 195"/>
                <a:gd name="T80" fmla="*/ 278 w 306"/>
                <a:gd name="T81" fmla="*/ 147 h 195"/>
                <a:gd name="T82" fmla="*/ 280 w 306"/>
                <a:gd name="T83" fmla="*/ 144 h 195"/>
                <a:gd name="T84" fmla="*/ 283 w 306"/>
                <a:gd name="T85" fmla="*/ 144 h 195"/>
                <a:gd name="T86" fmla="*/ 286 w 306"/>
                <a:gd name="T87" fmla="*/ 141 h 195"/>
                <a:gd name="T88" fmla="*/ 289 w 306"/>
                <a:gd name="T89" fmla="*/ 141 h 195"/>
                <a:gd name="T90" fmla="*/ 295 w 306"/>
                <a:gd name="T91" fmla="*/ 141 h 195"/>
                <a:gd name="T92" fmla="*/ 297 w 306"/>
                <a:gd name="T93" fmla="*/ 138 h 195"/>
                <a:gd name="T94" fmla="*/ 300 w 306"/>
                <a:gd name="T95" fmla="*/ 141 h 195"/>
                <a:gd name="T96" fmla="*/ 303 w 306"/>
                <a:gd name="T97" fmla="*/ 141 h 195"/>
                <a:gd name="T98" fmla="*/ 306 w 306"/>
                <a:gd name="T99" fmla="*/ 14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 h="195">
                  <a:moveTo>
                    <a:pt x="37" y="3"/>
                  </a:moveTo>
                  <a:lnTo>
                    <a:pt x="34" y="3"/>
                  </a:lnTo>
                  <a:lnTo>
                    <a:pt x="34" y="0"/>
                  </a:lnTo>
                  <a:lnTo>
                    <a:pt x="31" y="0"/>
                  </a:lnTo>
                  <a:lnTo>
                    <a:pt x="31" y="0"/>
                  </a:lnTo>
                  <a:lnTo>
                    <a:pt x="29" y="0"/>
                  </a:lnTo>
                  <a:lnTo>
                    <a:pt x="29" y="0"/>
                  </a:lnTo>
                  <a:lnTo>
                    <a:pt x="26" y="0"/>
                  </a:lnTo>
                  <a:lnTo>
                    <a:pt x="26" y="0"/>
                  </a:lnTo>
                  <a:lnTo>
                    <a:pt x="23" y="0"/>
                  </a:lnTo>
                  <a:lnTo>
                    <a:pt x="20" y="0"/>
                  </a:lnTo>
                  <a:lnTo>
                    <a:pt x="20" y="0"/>
                  </a:lnTo>
                  <a:lnTo>
                    <a:pt x="17" y="3"/>
                  </a:lnTo>
                  <a:lnTo>
                    <a:pt x="17" y="3"/>
                  </a:lnTo>
                  <a:lnTo>
                    <a:pt x="14" y="3"/>
                  </a:lnTo>
                  <a:lnTo>
                    <a:pt x="14" y="3"/>
                  </a:lnTo>
                  <a:lnTo>
                    <a:pt x="12" y="5"/>
                  </a:lnTo>
                  <a:lnTo>
                    <a:pt x="12" y="5"/>
                  </a:lnTo>
                  <a:lnTo>
                    <a:pt x="12" y="8"/>
                  </a:lnTo>
                  <a:lnTo>
                    <a:pt x="9" y="8"/>
                  </a:lnTo>
                  <a:lnTo>
                    <a:pt x="9" y="8"/>
                  </a:lnTo>
                  <a:lnTo>
                    <a:pt x="6" y="11"/>
                  </a:lnTo>
                  <a:lnTo>
                    <a:pt x="6" y="11"/>
                  </a:lnTo>
                  <a:lnTo>
                    <a:pt x="6" y="14"/>
                  </a:lnTo>
                  <a:lnTo>
                    <a:pt x="3" y="17"/>
                  </a:lnTo>
                  <a:lnTo>
                    <a:pt x="3" y="17"/>
                  </a:lnTo>
                  <a:lnTo>
                    <a:pt x="3" y="20"/>
                  </a:lnTo>
                  <a:lnTo>
                    <a:pt x="3" y="20"/>
                  </a:lnTo>
                  <a:lnTo>
                    <a:pt x="0" y="22"/>
                  </a:lnTo>
                  <a:lnTo>
                    <a:pt x="0" y="22"/>
                  </a:lnTo>
                  <a:lnTo>
                    <a:pt x="0" y="25"/>
                  </a:lnTo>
                  <a:lnTo>
                    <a:pt x="0" y="28"/>
                  </a:lnTo>
                  <a:lnTo>
                    <a:pt x="0" y="28"/>
                  </a:lnTo>
                  <a:lnTo>
                    <a:pt x="0" y="31"/>
                  </a:lnTo>
                  <a:lnTo>
                    <a:pt x="0" y="31"/>
                  </a:lnTo>
                  <a:lnTo>
                    <a:pt x="0" y="34"/>
                  </a:lnTo>
                  <a:lnTo>
                    <a:pt x="0" y="37"/>
                  </a:lnTo>
                  <a:lnTo>
                    <a:pt x="0" y="37"/>
                  </a:lnTo>
                  <a:lnTo>
                    <a:pt x="0" y="39"/>
                  </a:lnTo>
                  <a:lnTo>
                    <a:pt x="0" y="39"/>
                  </a:lnTo>
                  <a:lnTo>
                    <a:pt x="3" y="42"/>
                  </a:lnTo>
                  <a:lnTo>
                    <a:pt x="3" y="42"/>
                  </a:lnTo>
                  <a:lnTo>
                    <a:pt x="3" y="45"/>
                  </a:lnTo>
                  <a:lnTo>
                    <a:pt x="3" y="45"/>
                  </a:lnTo>
                  <a:lnTo>
                    <a:pt x="6" y="45"/>
                  </a:lnTo>
                  <a:lnTo>
                    <a:pt x="6" y="48"/>
                  </a:lnTo>
                  <a:lnTo>
                    <a:pt x="6" y="48"/>
                  </a:lnTo>
                  <a:lnTo>
                    <a:pt x="9" y="51"/>
                  </a:lnTo>
                  <a:lnTo>
                    <a:pt x="9" y="51"/>
                  </a:lnTo>
                  <a:lnTo>
                    <a:pt x="12" y="51"/>
                  </a:lnTo>
                  <a:lnTo>
                    <a:pt x="278" y="195"/>
                  </a:lnTo>
                  <a:lnTo>
                    <a:pt x="278" y="192"/>
                  </a:lnTo>
                  <a:lnTo>
                    <a:pt x="275" y="192"/>
                  </a:lnTo>
                  <a:lnTo>
                    <a:pt x="275" y="192"/>
                  </a:lnTo>
                  <a:lnTo>
                    <a:pt x="272" y="189"/>
                  </a:lnTo>
                  <a:lnTo>
                    <a:pt x="272" y="189"/>
                  </a:lnTo>
                  <a:lnTo>
                    <a:pt x="272" y="189"/>
                  </a:lnTo>
                  <a:lnTo>
                    <a:pt x="272" y="187"/>
                  </a:lnTo>
                  <a:lnTo>
                    <a:pt x="269" y="187"/>
                  </a:lnTo>
                  <a:lnTo>
                    <a:pt x="269" y="184"/>
                  </a:lnTo>
                  <a:lnTo>
                    <a:pt x="269" y="184"/>
                  </a:lnTo>
                  <a:lnTo>
                    <a:pt x="269" y="181"/>
                  </a:lnTo>
                  <a:lnTo>
                    <a:pt x="269" y="178"/>
                  </a:lnTo>
                  <a:lnTo>
                    <a:pt x="266" y="178"/>
                  </a:lnTo>
                  <a:lnTo>
                    <a:pt x="266" y="175"/>
                  </a:lnTo>
                  <a:lnTo>
                    <a:pt x="266" y="175"/>
                  </a:lnTo>
                  <a:lnTo>
                    <a:pt x="266" y="172"/>
                  </a:lnTo>
                  <a:lnTo>
                    <a:pt x="266" y="170"/>
                  </a:lnTo>
                  <a:lnTo>
                    <a:pt x="269" y="170"/>
                  </a:lnTo>
                  <a:lnTo>
                    <a:pt x="269" y="167"/>
                  </a:lnTo>
                  <a:lnTo>
                    <a:pt x="269" y="164"/>
                  </a:lnTo>
                  <a:lnTo>
                    <a:pt x="269" y="164"/>
                  </a:lnTo>
                  <a:lnTo>
                    <a:pt x="269" y="161"/>
                  </a:lnTo>
                  <a:lnTo>
                    <a:pt x="269" y="161"/>
                  </a:lnTo>
                  <a:lnTo>
                    <a:pt x="272" y="158"/>
                  </a:lnTo>
                  <a:lnTo>
                    <a:pt x="272" y="155"/>
                  </a:lnTo>
                  <a:lnTo>
                    <a:pt x="272" y="155"/>
                  </a:lnTo>
                  <a:lnTo>
                    <a:pt x="275" y="153"/>
                  </a:lnTo>
                  <a:lnTo>
                    <a:pt x="275" y="153"/>
                  </a:lnTo>
                  <a:lnTo>
                    <a:pt x="275" y="150"/>
                  </a:lnTo>
                  <a:lnTo>
                    <a:pt x="278" y="150"/>
                  </a:lnTo>
                  <a:lnTo>
                    <a:pt x="278" y="147"/>
                  </a:lnTo>
                  <a:lnTo>
                    <a:pt x="280" y="147"/>
                  </a:lnTo>
                  <a:lnTo>
                    <a:pt x="280" y="144"/>
                  </a:lnTo>
                  <a:lnTo>
                    <a:pt x="283" y="144"/>
                  </a:lnTo>
                  <a:lnTo>
                    <a:pt x="283" y="144"/>
                  </a:lnTo>
                  <a:lnTo>
                    <a:pt x="286" y="141"/>
                  </a:lnTo>
                  <a:lnTo>
                    <a:pt x="286" y="141"/>
                  </a:lnTo>
                  <a:lnTo>
                    <a:pt x="289" y="141"/>
                  </a:lnTo>
                  <a:lnTo>
                    <a:pt x="289" y="141"/>
                  </a:lnTo>
                  <a:lnTo>
                    <a:pt x="292" y="141"/>
                  </a:lnTo>
                  <a:lnTo>
                    <a:pt x="295" y="141"/>
                  </a:lnTo>
                  <a:lnTo>
                    <a:pt x="295" y="138"/>
                  </a:lnTo>
                  <a:lnTo>
                    <a:pt x="297" y="138"/>
                  </a:lnTo>
                  <a:lnTo>
                    <a:pt x="297" y="138"/>
                  </a:lnTo>
                  <a:lnTo>
                    <a:pt x="300" y="141"/>
                  </a:lnTo>
                  <a:lnTo>
                    <a:pt x="300" y="141"/>
                  </a:lnTo>
                  <a:lnTo>
                    <a:pt x="303" y="141"/>
                  </a:lnTo>
                  <a:lnTo>
                    <a:pt x="303" y="141"/>
                  </a:lnTo>
                  <a:lnTo>
                    <a:pt x="306" y="141"/>
                  </a:lnTo>
                  <a:lnTo>
                    <a:pt x="37"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Oval 397"/>
            <p:cNvSpPr>
              <a:spLocks noChangeArrowheads="1"/>
            </p:cNvSpPr>
            <p:nvPr/>
          </p:nvSpPr>
          <p:spPr bwMode="auto">
            <a:xfrm>
              <a:off x="4368" y="1977"/>
              <a:ext cx="82" cy="82"/>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98"/>
            <p:cNvSpPr>
              <a:spLocks/>
            </p:cNvSpPr>
            <p:nvPr/>
          </p:nvSpPr>
          <p:spPr bwMode="auto">
            <a:xfrm>
              <a:off x="4396" y="1825"/>
              <a:ext cx="122" cy="189"/>
            </a:xfrm>
            <a:custGeom>
              <a:avLst/>
              <a:gdLst>
                <a:gd name="T0" fmla="*/ 0 w 122"/>
                <a:gd name="T1" fmla="*/ 161 h 189"/>
                <a:gd name="T2" fmla="*/ 0 w 122"/>
                <a:gd name="T3" fmla="*/ 164 h 189"/>
                <a:gd name="T4" fmla="*/ 0 w 122"/>
                <a:gd name="T5" fmla="*/ 164 h 189"/>
                <a:gd name="T6" fmla="*/ 0 w 122"/>
                <a:gd name="T7" fmla="*/ 167 h 189"/>
                <a:gd name="T8" fmla="*/ 0 w 122"/>
                <a:gd name="T9" fmla="*/ 169 h 189"/>
                <a:gd name="T10" fmla="*/ 3 w 122"/>
                <a:gd name="T11" fmla="*/ 172 h 189"/>
                <a:gd name="T12" fmla="*/ 3 w 122"/>
                <a:gd name="T13" fmla="*/ 172 h 189"/>
                <a:gd name="T14" fmla="*/ 6 w 122"/>
                <a:gd name="T15" fmla="*/ 175 h 189"/>
                <a:gd name="T16" fmla="*/ 9 w 122"/>
                <a:gd name="T17" fmla="*/ 178 h 189"/>
                <a:gd name="T18" fmla="*/ 12 w 122"/>
                <a:gd name="T19" fmla="*/ 181 h 189"/>
                <a:gd name="T20" fmla="*/ 14 w 122"/>
                <a:gd name="T21" fmla="*/ 181 h 189"/>
                <a:gd name="T22" fmla="*/ 17 w 122"/>
                <a:gd name="T23" fmla="*/ 183 h 189"/>
                <a:gd name="T24" fmla="*/ 20 w 122"/>
                <a:gd name="T25" fmla="*/ 183 h 189"/>
                <a:gd name="T26" fmla="*/ 23 w 122"/>
                <a:gd name="T27" fmla="*/ 186 h 189"/>
                <a:gd name="T28" fmla="*/ 26 w 122"/>
                <a:gd name="T29" fmla="*/ 186 h 189"/>
                <a:gd name="T30" fmla="*/ 29 w 122"/>
                <a:gd name="T31" fmla="*/ 186 h 189"/>
                <a:gd name="T32" fmla="*/ 31 w 122"/>
                <a:gd name="T33" fmla="*/ 186 h 189"/>
                <a:gd name="T34" fmla="*/ 34 w 122"/>
                <a:gd name="T35" fmla="*/ 189 h 189"/>
                <a:gd name="T36" fmla="*/ 37 w 122"/>
                <a:gd name="T37" fmla="*/ 189 h 189"/>
                <a:gd name="T38" fmla="*/ 40 w 122"/>
                <a:gd name="T39" fmla="*/ 186 h 189"/>
                <a:gd name="T40" fmla="*/ 43 w 122"/>
                <a:gd name="T41" fmla="*/ 186 h 189"/>
                <a:gd name="T42" fmla="*/ 45 w 122"/>
                <a:gd name="T43" fmla="*/ 186 h 189"/>
                <a:gd name="T44" fmla="*/ 45 w 122"/>
                <a:gd name="T45" fmla="*/ 186 h 189"/>
                <a:gd name="T46" fmla="*/ 48 w 122"/>
                <a:gd name="T47" fmla="*/ 183 h 189"/>
                <a:gd name="T48" fmla="*/ 48 w 122"/>
                <a:gd name="T49" fmla="*/ 181 h 189"/>
                <a:gd name="T50" fmla="*/ 122 w 122"/>
                <a:gd name="T51" fmla="*/ 22 h 189"/>
                <a:gd name="T52" fmla="*/ 119 w 122"/>
                <a:gd name="T53" fmla="*/ 25 h 189"/>
                <a:gd name="T54" fmla="*/ 119 w 122"/>
                <a:gd name="T55" fmla="*/ 25 h 189"/>
                <a:gd name="T56" fmla="*/ 116 w 122"/>
                <a:gd name="T57" fmla="*/ 25 h 189"/>
                <a:gd name="T58" fmla="*/ 113 w 122"/>
                <a:gd name="T59" fmla="*/ 28 h 189"/>
                <a:gd name="T60" fmla="*/ 111 w 122"/>
                <a:gd name="T61" fmla="*/ 28 h 189"/>
                <a:gd name="T62" fmla="*/ 108 w 122"/>
                <a:gd name="T63" fmla="*/ 28 h 189"/>
                <a:gd name="T64" fmla="*/ 105 w 122"/>
                <a:gd name="T65" fmla="*/ 28 h 189"/>
                <a:gd name="T66" fmla="*/ 102 w 122"/>
                <a:gd name="T67" fmla="*/ 28 h 189"/>
                <a:gd name="T68" fmla="*/ 99 w 122"/>
                <a:gd name="T69" fmla="*/ 25 h 189"/>
                <a:gd name="T70" fmla="*/ 96 w 122"/>
                <a:gd name="T71" fmla="*/ 25 h 189"/>
                <a:gd name="T72" fmla="*/ 94 w 122"/>
                <a:gd name="T73" fmla="*/ 25 h 189"/>
                <a:gd name="T74" fmla="*/ 91 w 122"/>
                <a:gd name="T75" fmla="*/ 22 h 189"/>
                <a:gd name="T76" fmla="*/ 85 w 122"/>
                <a:gd name="T77" fmla="*/ 22 h 189"/>
                <a:gd name="T78" fmla="*/ 82 w 122"/>
                <a:gd name="T79" fmla="*/ 19 h 189"/>
                <a:gd name="T80" fmla="*/ 79 w 122"/>
                <a:gd name="T81" fmla="*/ 17 h 189"/>
                <a:gd name="T82" fmla="*/ 79 w 122"/>
                <a:gd name="T83" fmla="*/ 17 h 189"/>
                <a:gd name="T84" fmla="*/ 77 w 122"/>
                <a:gd name="T85" fmla="*/ 14 h 189"/>
                <a:gd name="T86" fmla="*/ 74 w 122"/>
                <a:gd name="T87" fmla="*/ 11 h 189"/>
                <a:gd name="T88" fmla="*/ 71 w 122"/>
                <a:gd name="T89" fmla="*/ 8 h 189"/>
                <a:gd name="T90" fmla="*/ 71 w 122"/>
                <a:gd name="T91" fmla="*/ 8 h 189"/>
                <a:gd name="T92" fmla="*/ 71 w 122"/>
                <a:gd name="T93" fmla="*/ 5 h 189"/>
                <a:gd name="T94" fmla="*/ 71 w 122"/>
                <a:gd name="T95" fmla="*/ 2 h 189"/>
                <a:gd name="T96" fmla="*/ 71 w 122"/>
                <a:gd name="T97" fmla="*/ 2 h 189"/>
                <a:gd name="T98" fmla="*/ 71 w 122"/>
                <a:gd name="T9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89">
                  <a:moveTo>
                    <a:pt x="0" y="161"/>
                  </a:moveTo>
                  <a:lnTo>
                    <a:pt x="0" y="161"/>
                  </a:lnTo>
                  <a:lnTo>
                    <a:pt x="0" y="161"/>
                  </a:lnTo>
                  <a:lnTo>
                    <a:pt x="0" y="164"/>
                  </a:lnTo>
                  <a:lnTo>
                    <a:pt x="0" y="164"/>
                  </a:lnTo>
                  <a:lnTo>
                    <a:pt x="0" y="164"/>
                  </a:lnTo>
                  <a:lnTo>
                    <a:pt x="0" y="167"/>
                  </a:lnTo>
                  <a:lnTo>
                    <a:pt x="0" y="167"/>
                  </a:lnTo>
                  <a:lnTo>
                    <a:pt x="0" y="167"/>
                  </a:lnTo>
                  <a:lnTo>
                    <a:pt x="0" y="169"/>
                  </a:lnTo>
                  <a:lnTo>
                    <a:pt x="0" y="169"/>
                  </a:lnTo>
                  <a:lnTo>
                    <a:pt x="3" y="172"/>
                  </a:lnTo>
                  <a:lnTo>
                    <a:pt x="3" y="172"/>
                  </a:lnTo>
                  <a:lnTo>
                    <a:pt x="3" y="172"/>
                  </a:lnTo>
                  <a:lnTo>
                    <a:pt x="3" y="175"/>
                  </a:lnTo>
                  <a:lnTo>
                    <a:pt x="6" y="175"/>
                  </a:lnTo>
                  <a:lnTo>
                    <a:pt x="6" y="175"/>
                  </a:lnTo>
                  <a:lnTo>
                    <a:pt x="9" y="178"/>
                  </a:lnTo>
                  <a:lnTo>
                    <a:pt x="9" y="178"/>
                  </a:lnTo>
                  <a:lnTo>
                    <a:pt x="12" y="181"/>
                  </a:lnTo>
                  <a:lnTo>
                    <a:pt x="12" y="181"/>
                  </a:lnTo>
                  <a:lnTo>
                    <a:pt x="14" y="181"/>
                  </a:lnTo>
                  <a:lnTo>
                    <a:pt x="14" y="181"/>
                  </a:lnTo>
                  <a:lnTo>
                    <a:pt x="17" y="183"/>
                  </a:lnTo>
                  <a:lnTo>
                    <a:pt x="17" y="183"/>
                  </a:lnTo>
                  <a:lnTo>
                    <a:pt x="20" y="183"/>
                  </a:lnTo>
                  <a:lnTo>
                    <a:pt x="20" y="183"/>
                  </a:lnTo>
                  <a:lnTo>
                    <a:pt x="23" y="186"/>
                  </a:lnTo>
                  <a:lnTo>
                    <a:pt x="23" y="186"/>
                  </a:lnTo>
                  <a:lnTo>
                    <a:pt x="26" y="186"/>
                  </a:lnTo>
                  <a:lnTo>
                    <a:pt x="29" y="186"/>
                  </a:lnTo>
                  <a:lnTo>
                    <a:pt x="29" y="186"/>
                  </a:lnTo>
                  <a:lnTo>
                    <a:pt x="31" y="186"/>
                  </a:lnTo>
                  <a:lnTo>
                    <a:pt x="31" y="186"/>
                  </a:lnTo>
                  <a:lnTo>
                    <a:pt x="34" y="189"/>
                  </a:lnTo>
                  <a:lnTo>
                    <a:pt x="34" y="189"/>
                  </a:lnTo>
                  <a:lnTo>
                    <a:pt x="37" y="189"/>
                  </a:lnTo>
                  <a:lnTo>
                    <a:pt x="37" y="189"/>
                  </a:lnTo>
                  <a:lnTo>
                    <a:pt x="40" y="186"/>
                  </a:lnTo>
                  <a:lnTo>
                    <a:pt x="40" y="186"/>
                  </a:lnTo>
                  <a:lnTo>
                    <a:pt x="43" y="186"/>
                  </a:lnTo>
                  <a:lnTo>
                    <a:pt x="43" y="186"/>
                  </a:lnTo>
                  <a:lnTo>
                    <a:pt x="43" y="186"/>
                  </a:lnTo>
                  <a:lnTo>
                    <a:pt x="45" y="186"/>
                  </a:lnTo>
                  <a:lnTo>
                    <a:pt x="45" y="186"/>
                  </a:lnTo>
                  <a:lnTo>
                    <a:pt x="45" y="186"/>
                  </a:lnTo>
                  <a:lnTo>
                    <a:pt x="48" y="183"/>
                  </a:lnTo>
                  <a:lnTo>
                    <a:pt x="48" y="183"/>
                  </a:lnTo>
                  <a:lnTo>
                    <a:pt x="48" y="183"/>
                  </a:lnTo>
                  <a:lnTo>
                    <a:pt x="48" y="181"/>
                  </a:lnTo>
                  <a:lnTo>
                    <a:pt x="122" y="22"/>
                  </a:lnTo>
                  <a:lnTo>
                    <a:pt x="122" y="22"/>
                  </a:lnTo>
                  <a:lnTo>
                    <a:pt x="119" y="22"/>
                  </a:lnTo>
                  <a:lnTo>
                    <a:pt x="119" y="25"/>
                  </a:lnTo>
                  <a:lnTo>
                    <a:pt x="119" y="25"/>
                  </a:lnTo>
                  <a:lnTo>
                    <a:pt x="119" y="25"/>
                  </a:lnTo>
                  <a:lnTo>
                    <a:pt x="116" y="25"/>
                  </a:lnTo>
                  <a:lnTo>
                    <a:pt x="116" y="25"/>
                  </a:lnTo>
                  <a:lnTo>
                    <a:pt x="116" y="25"/>
                  </a:lnTo>
                  <a:lnTo>
                    <a:pt x="113" y="28"/>
                  </a:lnTo>
                  <a:lnTo>
                    <a:pt x="113" y="28"/>
                  </a:lnTo>
                  <a:lnTo>
                    <a:pt x="111" y="28"/>
                  </a:lnTo>
                  <a:lnTo>
                    <a:pt x="111" y="28"/>
                  </a:lnTo>
                  <a:lnTo>
                    <a:pt x="108" y="28"/>
                  </a:lnTo>
                  <a:lnTo>
                    <a:pt x="108" y="28"/>
                  </a:lnTo>
                  <a:lnTo>
                    <a:pt x="105" y="28"/>
                  </a:lnTo>
                  <a:lnTo>
                    <a:pt x="105" y="28"/>
                  </a:lnTo>
                  <a:lnTo>
                    <a:pt x="102" y="28"/>
                  </a:lnTo>
                  <a:lnTo>
                    <a:pt x="102" y="25"/>
                  </a:lnTo>
                  <a:lnTo>
                    <a:pt x="99" y="25"/>
                  </a:lnTo>
                  <a:lnTo>
                    <a:pt x="96" y="25"/>
                  </a:lnTo>
                  <a:lnTo>
                    <a:pt x="96" y="25"/>
                  </a:lnTo>
                  <a:lnTo>
                    <a:pt x="94" y="25"/>
                  </a:lnTo>
                  <a:lnTo>
                    <a:pt x="94" y="25"/>
                  </a:lnTo>
                  <a:lnTo>
                    <a:pt x="91" y="22"/>
                  </a:lnTo>
                  <a:lnTo>
                    <a:pt x="91" y="22"/>
                  </a:lnTo>
                  <a:lnTo>
                    <a:pt x="88" y="22"/>
                  </a:lnTo>
                  <a:lnTo>
                    <a:pt x="85" y="22"/>
                  </a:lnTo>
                  <a:lnTo>
                    <a:pt x="85" y="19"/>
                  </a:lnTo>
                  <a:lnTo>
                    <a:pt x="82" y="19"/>
                  </a:lnTo>
                  <a:lnTo>
                    <a:pt x="82" y="19"/>
                  </a:lnTo>
                  <a:lnTo>
                    <a:pt x="79" y="17"/>
                  </a:lnTo>
                  <a:lnTo>
                    <a:pt x="79" y="17"/>
                  </a:lnTo>
                  <a:lnTo>
                    <a:pt x="79" y="17"/>
                  </a:lnTo>
                  <a:lnTo>
                    <a:pt x="77" y="14"/>
                  </a:lnTo>
                  <a:lnTo>
                    <a:pt x="77" y="14"/>
                  </a:lnTo>
                  <a:lnTo>
                    <a:pt x="74" y="14"/>
                  </a:lnTo>
                  <a:lnTo>
                    <a:pt x="74" y="11"/>
                  </a:lnTo>
                  <a:lnTo>
                    <a:pt x="74" y="11"/>
                  </a:lnTo>
                  <a:lnTo>
                    <a:pt x="71" y="8"/>
                  </a:lnTo>
                  <a:lnTo>
                    <a:pt x="71" y="8"/>
                  </a:lnTo>
                  <a:lnTo>
                    <a:pt x="71" y="8"/>
                  </a:lnTo>
                  <a:lnTo>
                    <a:pt x="71" y="5"/>
                  </a:lnTo>
                  <a:lnTo>
                    <a:pt x="71" y="5"/>
                  </a:lnTo>
                  <a:lnTo>
                    <a:pt x="71" y="5"/>
                  </a:lnTo>
                  <a:lnTo>
                    <a:pt x="71" y="2"/>
                  </a:lnTo>
                  <a:lnTo>
                    <a:pt x="71" y="2"/>
                  </a:lnTo>
                  <a:lnTo>
                    <a:pt x="71" y="2"/>
                  </a:lnTo>
                  <a:lnTo>
                    <a:pt x="71" y="0"/>
                  </a:lnTo>
                  <a:lnTo>
                    <a:pt x="71" y="0"/>
                  </a:lnTo>
                  <a:lnTo>
                    <a:pt x="0" y="16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Oval 399"/>
            <p:cNvSpPr>
              <a:spLocks noChangeArrowheads="1"/>
            </p:cNvSpPr>
            <p:nvPr/>
          </p:nvSpPr>
          <p:spPr bwMode="auto">
            <a:xfrm>
              <a:off x="4433" y="1683"/>
              <a:ext cx="173" cy="173"/>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400"/>
            <p:cNvSpPr>
              <a:spLocks/>
            </p:cNvSpPr>
            <p:nvPr/>
          </p:nvSpPr>
          <p:spPr bwMode="auto">
            <a:xfrm>
              <a:off x="4209" y="1140"/>
              <a:ext cx="303" cy="571"/>
            </a:xfrm>
            <a:custGeom>
              <a:avLst/>
              <a:gdLst>
                <a:gd name="T0" fmla="*/ 252 w 303"/>
                <a:gd name="T1" fmla="*/ 571 h 571"/>
                <a:gd name="T2" fmla="*/ 255 w 303"/>
                <a:gd name="T3" fmla="*/ 571 h 571"/>
                <a:gd name="T4" fmla="*/ 255 w 303"/>
                <a:gd name="T5" fmla="*/ 571 h 571"/>
                <a:gd name="T6" fmla="*/ 255 w 303"/>
                <a:gd name="T7" fmla="*/ 571 h 571"/>
                <a:gd name="T8" fmla="*/ 258 w 303"/>
                <a:gd name="T9" fmla="*/ 571 h 571"/>
                <a:gd name="T10" fmla="*/ 261 w 303"/>
                <a:gd name="T11" fmla="*/ 571 h 571"/>
                <a:gd name="T12" fmla="*/ 264 w 303"/>
                <a:gd name="T13" fmla="*/ 571 h 571"/>
                <a:gd name="T14" fmla="*/ 266 w 303"/>
                <a:gd name="T15" fmla="*/ 571 h 571"/>
                <a:gd name="T16" fmla="*/ 269 w 303"/>
                <a:gd name="T17" fmla="*/ 569 h 571"/>
                <a:gd name="T18" fmla="*/ 272 w 303"/>
                <a:gd name="T19" fmla="*/ 569 h 571"/>
                <a:gd name="T20" fmla="*/ 275 w 303"/>
                <a:gd name="T21" fmla="*/ 566 h 571"/>
                <a:gd name="T22" fmla="*/ 278 w 303"/>
                <a:gd name="T23" fmla="*/ 566 h 571"/>
                <a:gd name="T24" fmla="*/ 281 w 303"/>
                <a:gd name="T25" fmla="*/ 563 h 571"/>
                <a:gd name="T26" fmla="*/ 283 w 303"/>
                <a:gd name="T27" fmla="*/ 563 h 571"/>
                <a:gd name="T28" fmla="*/ 286 w 303"/>
                <a:gd name="T29" fmla="*/ 560 h 571"/>
                <a:gd name="T30" fmla="*/ 292 w 303"/>
                <a:gd name="T31" fmla="*/ 560 h 571"/>
                <a:gd name="T32" fmla="*/ 295 w 303"/>
                <a:gd name="T33" fmla="*/ 557 h 571"/>
                <a:gd name="T34" fmla="*/ 295 w 303"/>
                <a:gd name="T35" fmla="*/ 557 h 571"/>
                <a:gd name="T36" fmla="*/ 298 w 303"/>
                <a:gd name="T37" fmla="*/ 554 h 571"/>
                <a:gd name="T38" fmla="*/ 300 w 303"/>
                <a:gd name="T39" fmla="*/ 554 h 571"/>
                <a:gd name="T40" fmla="*/ 300 w 303"/>
                <a:gd name="T41" fmla="*/ 552 h 571"/>
                <a:gd name="T42" fmla="*/ 303 w 303"/>
                <a:gd name="T43" fmla="*/ 552 h 571"/>
                <a:gd name="T44" fmla="*/ 303 w 303"/>
                <a:gd name="T45" fmla="*/ 549 h 571"/>
                <a:gd name="T46" fmla="*/ 303 w 303"/>
                <a:gd name="T47" fmla="*/ 549 h 571"/>
                <a:gd name="T48" fmla="*/ 303 w 303"/>
                <a:gd name="T49" fmla="*/ 549 h 571"/>
                <a:gd name="T50" fmla="*/ 54 w 303"/>
                <a:gd name="T51" fmla="*/ 0 h 571"/>
                <a:gd name="T52" fmla="*/ 51 w 303"/>
                <a:gd name="T53" fmla="*/ 0 h 571"/>
                <a:gd name="T54" fmla="*/ 51 w 303"/>
                <a:gd name="T55" fmla="*/ 3 h 571"/>
                <a:gd name="T56" fmla="*/ 51 w 303"/>
                <a:gd name="T57" fmla="*/ 3 h 571"/>
                <a:gd name="T58" fmla="*/ 49 w 303"/>
                <a:gd name="T59" fmla="*/ 3 h 571"/>
                <a:gd name="T60" fmla="*/ 49 w 303"/>
                <a:gd name="T61" fmla="*/ 6 h 571"/>
                <a:gd name="T62" fmla="*/ 46 w 303"/>
                <a:gd name="T63" fmla="*/ 6 h 571"/>
                <a:gd name="T64" fmla="*/ 43 w 303"/>
                <a:gd name="T65" fmla="*/ 6 h 571"/>
                <a:gd name="T66" fmla="*/ 40 w 303"/>
                <a:gd name="T67" fmla="*/ 8 h 571"/>
                <a:gd name="T68" fmla="*/ 37 w 303"/>
                <a:gd name="T69" fmla="*/ 11 h 571"/>
                <a:gd name="T70" fmla="*/ 34 w 303"/>
                <a:gd name="T71" fmla="*/ 11 h 571"/>
                <a:gd name="T72" fmla="*/ 32 w 303"/>
                <a:gd name="T73" fmla="*/ 14 h 571"/>
                <a:gd name="T74" fmla="*/ 26 w 303"/>
                <a:gd name="T75" fmla="*/ 14 h 571"/>
                <a:gd name="T76" fmla="*/ 23 w 303"/>
                <a:gd name="T77" fmla="*/ 17 h 571"/>
                <a:gd name="T78" fmla="*/ 20 w 303"/>
                <a:gd name="T79" fmla="*/ 17 h 571"/>
                <a:gd name="T80" fmla="*/ 17 w 303"/>
                <a:gd name="T81" fmla="*/ 20 h 571"/>
                <a:gd name="T82" fmla="*/ 15 w 303"/>
                <a:gd name="T83" fmla="*/ 20 h 571"/>
                <a:gd name="T84" fmla="*/ 12 w 303"/>
                <a:gd name="T85" fmla="*/ 22 h 571"/>
                <a:gd name="T86" fmla="*/ 9 w 303"/>
                <a:gd name="T87" fmla="*/ 22 h 571"/>
                <a:gd name="T88" fmla="*/ 6 w 303"/>
                <a:gd name="T89" fmla="*/ 22 h 571"/>
                <a:gd name="T90" fmla="*/ 6 w 303"/>
                <a:gd name="T91" fmla="*/ 22 h 571"/>
                <a:gd name="T92" fmla="*/ 3 w 303"/>
                <a:gd name="T93" fmla="*/ 25 h 571"/>
                <a:gd name="T94" fmla="*/ 3 w 303"/>
                <a:gd name="T95" fmla="*/ 25 h 571"/>
                <a:gd name="T96" fmla="*/ 3 w 303"/>
                <a:gd name="T97" fmla="*/ 25 h 571"/>
                <a:gd name="T98" fmla="*/ 0 w 303"/>
                <a:gd name="T99" fmla="*/ 2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3" h="571">
                  <a:moveTo>
                    <a:pt x="252" y="571"/>
                  </a:moveTo>
                  <a:lnTo>
                    <a:pt x="252" y="571"/>
                  </a:lnTo>
                  <a:lnTo>
                    <a:pt x="252" y="571"/>
                  </a:lnTo>
                  <a:lnTo>
                    <a:pt x="255" y="571"/>
                  </a:lnTo>
                  <a:lnTo>
                    <a:pt x="255" y="571"/>
                  </a:lnTo>
                  <a:lnTo>
                    <a:pt x="255" y="571"/>
                  </a:lnTo>
                  <a:lnTo>
                    <a:pt x="255" y="571"/>
                  </a:lnTo>
                  <a:lnTo>
                    <a:pt x="255" y="571"/>
                  </a:lnTo>
                  <a:lnTo>
                    <a:pt x="258" y="571"/>
                  </a:lnTo>
                  <a:lnTo>
                    <a:pt x="258" y="571"/>
                  </a:lnTo>
                  <a:lnTo>
                    <a:pt x="258" y="571"/>
                  </a:lnTo>
                  <a:lnTo>
                    <a:pt x="261" y="571"/>
                  </a:lnTo>
                  <a:lnTo>
                    <a:pt x="261" y="571"/>
                  </a:lnTo>
                  <a:lnTo>
                    <a:pt x="264" y="571"/>
                  </a:lnTo>
                  <a:lnTo>
                    <a:pt x="264" y="571"/>
                  </a:lnTo>
                  <a:lnTo>
                    <a:pt x="266" y="571"/>
                  </a:lnTo>
                  <a:lnTo>
                    <a:pt x="266" y="569"/>
                  </a:lnTo>
                  <a:lnTo>
                    <a:pt x="269" y="569"/>
                  </a:lnTo>
                  <a:lnTo>
                    <a:pt x="269" y="569"/>
                  </a:lnTo>
                  <a:lnTo>
                    <a:pt x="272" y="569"/>
                  </a:lnTo>
                  <a:lnTo>
                    <a:pt x="272" y="569"/>
                  </a:lnTo>
                  <a:lnTo>
                    <a:pt x="275" y="566"/>
                  </a:lnTo>
                  <a:lnTo>
                    <a:pt x="275" y="566"/>
                  </a:lnTo>
                  <a:lnTo>
                    <a:pt x="278" y="566"/>
                  </a:lnTo>
                  <a:lnTo>
                    <a:pt x="281" y="566"/>
                  </a:lnTo>
                  <a:lnTo>
                    <a:pt x="281" y="563"/>
                  </a:lnTo>
                  <a:lnTo>
                    <a:pt x="283" y="563"/>
                  </a:lnTo>
                  <a:lnTo>
                    <a:pt x="283" y="563"/>
                  </a:lnTo>
                  <a:lnTo>
                    <a:pt x="286" y="563"/>
                  </a:lnTo>
                  <a:lnTo>
                    <a:pt x="286" y="560"/>
                  </a:lnTo>
                  <a:lnTo>
                    <a:pt x="289" y="560"/>
                  </a:lnTo>
                  <a:lnTo>
                    <a:pt x="292" y="560"/>
                  </a:lnTo>
                  <a:lnTo>
                    <a:pt x="292" y="557"/>
                  </a:lnTo>
                  <a:lnTo>
                    <a:pt x="295" y="557"/>
                  </a:lnTo>
                  <a:lnTo>
                    <a:pt x="295" y="557"/>
                  </a:lnTo>
                  <a:lnTo>
                    <a:pt x="295" y="557"/>
                  </a:lnTo>
                  <a:lnTo>
                    <a:pt x="298" y="554"/>
                  </a:lnTo>
                  <a:lnTo>
                    <a:pt x="298" y="554"/>
                  </a:lnTo>
                  <a:lnTo>
                    <a:pt x="300" y="554"/>
                  </a:lnTo>
                  <a:lnTo>
                    <a:pt x="300" y="554"/>
                  </a:lnTo>
                  <a:lnTo>
                    <a:pt x="300" y="552"/>
                  </a:lnTo>
                  <a:lnTo>
                    <a:pt x="300" y="552"/>
                  </a:lnTo>
                  <a:lnTo>
                    <a:pt x="303" y="552"/>
                  </a:lnTo>
                  <a:lnTo>
                    <a:pt x="303" y="552"/>
                  </a:lnTo>
                  <a:lnTo>
                    <a:pt x="303" y="552"/>
                  </a:lnTo>
                  <a:lnTo>
                    <a:pt x="303" y="549"/>
                  </a:lnTo>
                  <a:lnTo>
                    <a:pt x="303" y="549"/>
                  </a:lnTo>
                  <a:lnTo>
                    <a:pt x="303" y="549"/>
                  </a:lnTo>
                  <a:lnTo>
                    <a:pt x="303" y="549"/>
                  </a:lnTo>
                  <a:lnTo>
                    <a:pt x="303" y="549"/>
                  </a:lnTo>
                  <a:lnTo>
                    <a:pt x="54" y="0"/>
                  </a:lnTo>
                  <a:lnTo>
                    <a:pt x="54" y="0"/>
                  </a:lnTo>
                  <a:lnTo>
                    <a:pt x="54" y="0"/>
                  </a:lnTo>
                  <a:lnTo>
                    <a:pt x="51" y="0"/>
                  </a:lnTo>
                  <a:lnTo>
                    <a:pt x="51" y="0"/>
                  </a:lnTo>
                  <a:lnTo>
                    <a:pt x="51" y="3"/>
                  </a:lnTo>
                  <a:lnTo>
                    <a:pt x="51" y="3"/>
                  </a:lnTo>
                  <a:lnTo>
                    <a:pt x="51" y="3"/>
                  </a:lnTo>
                  <a:lnTo>
                    <a:pt x="51" y="3"/>
                  </a:lnTo>
                  <a:lnTo>
                    <a:pt x="49" y="3"/>
                  </a:lnTo>
                  <a:lnTo>
                    <a:pt x="49" y="3"/>
                  </a:lnTo>
                  <a:lnTo>
                    <a:pt x="49" y="6"/>
                  </a:lnTo>
                  <a:lnTo>
                    <a:pt x="46" y="6"/>
                  </a:lnTo>
                  <a:lnTo>
                    <a:pt x="46" y="6"/>
                  </a:lnTo>
                  <a:lnTo>
                    <a:pt x="43" y="6"/>
                  </a:lnTo>
                  <a:lnTo>
                    <a:pt x="43" y="6"/>
                  </a:lnTo>
                  <a:lnTo>
                    <a:pt x="40" y="8"/>
                  </a:lnTo>
                  <a:lnTo>
                    <a:pt x="40" y="8"/>
                  </a:lnTo>
                  <a:lnTo>
                    <a:pt x="37" y="8"/>
                  </a:lnTo>
                  <a:lnTo>
                    <a:pt x="37" y="11"/>
                  </a:lnTo>
                  <a:lnTo>
                    <a:pt x="34" y="11"/>
                  </a:lnTo>
                  <a:lnTo>
                    <a:pt x="34" y="11"/>
                  </a:lnTo>
                  <a:lnTo>
                    <a:pt x="32" y="11"/>
                  </a:lnTo>
                  <a:lnTo>
                    <a:pt x="32" y="14"/>
                  </a:lnTo>
                  <a:lnTo>
                    <a:pt x="29" y="14"/>
                  </a:lnTo>
                  <a:lnTo>
                    <a:pt x="26" y="14"/>
                  </a:lnTo>
                  <a:lnTo>
                    <a:pt x="26" y="14"/>
                  </a:lnTo>
                  <a:lnTo>
                    <a:pt x="23" y="17"/>
                  </a:lnTo>
                  <a:lnTo>
                    <a:pt x="23" y="17"/>
                  </a:lnTo>
                  <a:lnTo>
                    <a:pt x="20" y="17"/>
                  </a:lnTo>
                  <a:lnTo>
                    <a:pt x="20" y="17"/>
                  </a:lnTo>
                  <a:lnTo>
                    <a:pt x="17" y="20"/>
                  </a:lnTo>
                  <a:lnTo>
                    <a:pt x="17" y="20"/>
                  </a:lnTo>
                  <a:lnTo>
                    <a:pt x="15" y="20"/>
                  </a:lnTo>
                  <a:lnTo>
                    <a:pt x="15" y="20"/>
                  </a:lnTo>
                  <a:lnTo>
                    <a:pt x="12" y="22"/>
                  </a:lnTo>
                  <a:lnTo>
                    <a:pt x="12" y="22"/>
                  </a:lnTo>
                  <a:lnTo>
                    <a:pt x="9" y="22"/>
                  </a:lnTo>
                  <a:lnTo>
                    <a:pt x="9" y="22"/>
                  </a:lnTo>
                  <a:lnTo>
                    <a:pt x="6" y="22"/>
                  </a:lnTo>
                  <a:lnTo>
                    <a:pt x="6" y="22"/>
                  </a:lnTo>
                  <a:lnTo>
                    <a:pt x="6" y="22"/>
                  </a:lnTo>
                  <a:lnTo>
                    <a:pt x="3" y="25"/>
                  </a:lnTo>
                  <a:lnTo>
                    <a:pt x="3" y="25"/>
                  </a:lnTo>
                  <a:lnTo>
                    <a:pt x="3" y="25"/>
                  </a:lnTo>
                  <a:lnTo>
                    <a:pt x="3" y="25"/>
                  </a:lnTo>
                  <a:lnTo>
                    <a:pt x="3" y="25"/>
                  </a:lnTo>
                  <a:lnTo>
                    <a:pt x="3" y="25"/>
                  </a:lnTo>
                  <a:lnTo>
                    <a:pt x="0" y="25"/>
                  </a:lnTo>
                  <a:lnTo>
                    <a:pt x="0" y="25"/>
                  </a:lnTo>
                  <a:lnTo>
                    <a:pt x="252" y="57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Oval 401"/>
            <p:cNvSpPr>
              <a:spLocks noChangeArrowheads="1"/>
            </p:cNvSpPr>
            <p:nvPr/>
          </p:nvSpPr>
          <p:spPr bwMode="auto">
            <a:xfrm>
              <a:off x="3994" y="829"/>
              <a:ext cx="343" cy="342"/>
            </a:xfrm>
            <a:prstGeom prst="ellipse">
              <a:avLst/>
            </a:prstGeom>
            <a:solidFill>
              <a:srgbClr val="FF00FF"/>
            </a:solidFill>
            <a:ln w="4763">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402"/>
            <p:cNvSpPr>
              <a:spLocks/>
            </p:cNvSpPr>
            <p:nvPr/>
          </p:nvSpPr>
          <p:spPr bwMode="auto">
            <a:xfrm>
              <a:off x="4209" y="970"/>
              <a:ext cx="272" cy="65"/>
            </a:xfrm>
            <a:custGeom>
              <a:avLst/>
              <a:gdLst>
                <a:gd name="T0" fmla="*/ 26 w 272"/>
                <a:gd name="T1" fmla="*/ 3 h 65"/>
                <a:gd name="T2" fmla="*/ 23 w 272"/>
                <a:gd name="T3" fmla="*/ 3 h 65"/>
                <a:gd name="T4" fmla="*/ 20 w 272"/>
                <a:gd name="T5" fmla="*/ 3 h 65"/>
                <a:gd name="T6" fmla="*/ 15 w 272"/>
                <a:gd name="T7" fmla="*/ 6 h 65"/>
                <a:gd name="T8" fmla="*/ 12 w 272"/>
                <a:gd name="T9" fmla="*/ 6 h 65"/>
                <a:gd name="T10" fmla="*/ 9 w 272"/>
                <a:gd name="T11" fmla="*/ 9 h 65"/>
                <a:gd name="T12" fmla="*/ 9 w 272"/>
                <a:gd name="T13" fmla="*/ 11 h 65"/>
                <a:gd name="T14" fmla="*/ 6 w 272"/>
                <a:gd name="T15" fmla="*/ 14 h 65"/>
                <a:gd name="T16" fmla="*/ 3 w 272"/>
                <a:gd name="T17" fmla="*/ 17 h 65"/>
                <a:gd name="T18" fmla="*/ 3 w 272"/>
                <a:gd name="T19" fmla="*/ 23 h 65"/>
                <a:gd name="T20" fmla="*/ 0 w 272"/>
                <a:gd name="T21" fmla="*/ 26 h 65"/>
                <a:gd name="T22" fmla="*/ 0 w 272"/>
                <a:gd name="T23" fmla="*/ 28 h 65"/>
                <a:gd name="T24" fmla="*/ 0 w 272"/>
                <a:gd name="T25" fmla="*/ 31 h 65"/>
                <a:gd name="T26" fmla="*/ 0 w 272"/>
                <a:gd name="T27" fmla="*/ 37 h 65"/>
                <a:gd name="T28" fmla="*/ 0 w 272"/>
                <a:gd name="T29" fmla="*/ 40 h 65"/>
                <a:gd name="T30" fmla="*/ 3 w 272"/>
                <a:gd name="T31" fmla="*/ 43 h 65"/>
                <a:gd name="T32" fmla="*/ 3 w 272"/>
                <a:gd name="T33" fmla="*/ 48 h 65"/>
                <a:gd name="T34" fmla="*/ 6 w 272"/>
                <a:gd name="T35" fmla="*/ 51 h 65"/>
                <a:gd name="T36" fmla="*/ 9 w 272"/>
                <a:gd name="T37" fmla="*/ 54 h 65"/>
                <a:gd name="T38" fmla="*/ 12 w 272"/>
                <a:gd name="T39" fmla="*/ 54 h 65"/>
                <a:gd name="T40" fmla="*/ 15 w 272"/>
                <a:gd name="T41" fmla="*/ 57 h 65"/>
                <a:gd name="T42" fmla="*/ 17 w 272"/>
                <a:gd name="T43" fmla="*/ 59 h 65"/>
                <a:gd name="T44" fmla="*/ 20 w 272"/>
                <a:gd name="T45" fmla="*/ 59 h 65"/>
                <a:gd name="T46" fmla="*/ 23 w 272"/>
                <a:gd name="T47" fmla="*/ 59 h 65"/>
                <a:gd name="T48" fmla="*/ 26 w 272"/>
                <a:gd name="T49" fmla="*/ 62 h 65"/>
                <a:gd name="T50" fmla="*/ 269 w 272"/>
                <a:gd name="T51" fmla="*/ 65 h 65"/>
                <a:gd name="T52" fmla="*/ 264 w 272"/>
                <a:gd name="T53" fmla="*/ 65 h 65"/>
                <a:gd name="T54" fmla="*/ 261 w 272"/>
                <a:gd name="T55" fmla="*/ 62 h 65"/>
                <a:gd name="T56" fmla="*/ 258 w 272"/>
                <a:gd name="T57" fmla="*/ 62 h 65"/>
                <a:gd name="T58" fmla="*/ 255 w 272"/>
                <a:gd name="T59" fmla="*/ 59 h 65"/>
                <a:gd name="T60" fmla="*/ 252 w 272"/>
                <a:gd name="T61" fmla="*/ 57 h 65"/>
                <a:gd name="T62" fmla="*/ 249 w 272"/>
                <a:gd name="T63" fmla="*/ 54 h 65"/>
                <a:gd name="T64" fmla="*/ 247 w 272"/>
                <a:gd name="T65" fmla="*/ 51 h 65"/>
                <a:gd name="T66" fmla="*/ 244 w 272"/>
                <a:gd name="T67" fmla="*/ 48 h 65"/>
                <a:gd name="T68" fmla="*/ 244 w 272"/>
                <a:gd name="T69" fmla="*/ 43 h 65"/>
                <a:gd name="T70" fmla="*/ 244 w 272"/>
                <a:gd name="T71" fmla="*/ 40 h 65"/>
                <a:gd name="T72" fmla="*/ 241 w 272"/>
                <a:gd name="T73" fmla="*/ 37 h 65"/>
                <a:gd name="T74" fmla="*/ 241 w 272"/>
                <a:gd name="T75" fmla="*/ 31 h 65"/>
                <a:gd name="T76" fmla="*/ 244 w 272"/>
                <a:gd name="T77" fmla="*/ 28 h 65"/>
                <a:gd name="T78" fmla="*/ 244 w 272"/>
                <a:gd name="T79" fmla="*/ 23 h 65"/>
                <a:gd name="T80" fmla="*/ 244 w 272"/>
                <a:gd name="T81" fmla="*/ 20 h 65"/>
                <a:gd name="T82" fmla="*/ 247 w 272"/>
                <a:gd name="T83" fmla="*/ 17 h 65"/>
                <a:gd name="T84" fmla="*/ 249 w 272"/>
                <a:gd name="T85" fmla="*/ 11 h 65"/>
                <a:gd name="T86" fmla="*/ 252 w 272"/>
                <a:gd name="T87" fmla="*/ 9 h 65"/>
                <a:gd name="T88" fmla="*/ 255 w 272"/>
                <a:gd name="T89" fmla="*/ 6 h 65"/>
                <a:gd name="T90" fmla="*/ 258 w 272"/>
                <a:gd name="T91" fmla="*/ 3 h 65"/>
                <a:gd name="T92" fmla="*/ 261 w 272"/>
                <a:gd name="T93" fmla="*/ 3 h 65"/>
                <a:gd name="T94" fmla="*/ 264 w 272"/>
                <a:gd name="T95" fmla="*/ 0 h 65"/>
                <a:gd name="T96" fmla="*/ 269 w 272"/>
                <a:gd name="T97" fmla="*/ 0 h 65"/>
                <a:gd name="T98" fmla="*/ 272 w 272"/>
                <a:gd name="T9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2" h="65">
                  <a:moveTo>
                    <a:pt x="29" y="3"/>
                  </a:moveTo>
                  <a:lnTo>
                    <a:pt x="26" y="3"/>
                  </a:lnTo>
                  <a:lnTo>
                    <a:pt x="23" y="3"/>
                  </a:lnTo>
                  <a:lnTo>
                    <a:pt x="23" y="3"/>
                  </a:lnTo>
                  <a:lnTo>
                    <a:pt x="20" y="3"/>
                  </a:lnTo>
                  <a:lnTo>
                    <a:pt x="20" y="3"/>
                  </a:lnTo>
                  <a:lnTo>
                    <a:pt x="17" y="6"/>
                  </a:lnTo>
                  <a:lnTo>
                    <a:pt x="15" y="6"/>
                  </a:lnTo>
                  <a:lnTo>
                    <a:pt x="15" y="6"/>
                  </a:lnTo>
                  <a:lnTo>
                    <a:pt x="12" y="6"/>
                  </a:lnTo>
                  <a:lnTo>
                    <a:pt x="12" y="9"/>
                  </a:lnTo>
                  <a:lnTo>
                    <a:pt x="9" y="9"/>
                  </a:lnTo>
                  <a:lnTo>
                    <a:pt x="9" y="11"/>
                  </a:lnTo>
                  <a:lnTo>
                    <a:pt x="9" y="11"/>
                  </a:lnTo>
                  <a:lnTo>
                    <a:pt x="6" y="14"/>
                  </a:lnTo>
                  <a:lnTo>
                    <a:pt x="6" y="14"/>
                  </a:lnTo>
                  <a:lnTo>
                    <a:pt x="3" y="17"/>
                  </a:lnTo>
                  <a:lnTo>
                    <a:pt x="3" y="17"/>
                  </a:lnTo>
                  <a:lnTo>
                    <a:pt x="3" y="20"/>
                  </a:lnTo>
                  <a:lnTo>
                    <a:pt x="3" y="23"/>
                  </a:lnTo>
                  <a:lnTo>
                    <a:pt x="0" y="23"/>
                  </a:lnTo>
                  <a:lnTo>
                    <a:pt x="0" y="26"/>
                  </a:lnTo>
                  <a:lnTo>
                    <a:pt x="0" y="28"/>
                  </a:lnTo>
                  <a:lnTo>
                    <a:pt x="0" y="28"/>
                  </a:lnTo>
                  <a:lnTo>
                    <a:pt x="0" y="31"/>
                  </a:lnTo>
                  <a:lnTo>
                    <a:pt x="0" y="31"/>
                  </a:lnTo>
                  <a:lnTo>
                    <a:pt x="0" y="34"/>
                  </a:lnTo>
                  <a:lnTo>
                    <a:pt x="0" y="37"/>
                  </a:lnTo>
                  <a:lnTo>
                    <a:pt x="0" y="37"/>
                  </a:lnTo>
                  <a:lnTo>
                    <a:pt x="0" y="40"/>
                  </a:lnTo>
                  <a:lnTo>
                    <a:pt x="0" y="43"/>
                  </a:lnTo>
                  <a:lnTo>
                    <a:pt x="3" y="43"/>
                  </a:lnTo>
                  <a:lnTo>
                    <a:pt x="3" y="45"/>
                  </a:lnTo>
                  <a:lnTo>
                    <a:pt x="3" y="48"/>
                  </a:lnTo>
                  <a:lnTo>
                    <a:pt x="6" y="48"/>
                  </a:lnTo>
                  <a:lnTo>
                    <a:pt x="6" y="51"/>
                  </a:lnTo>
                  <a:lnTo>
                    <a:pt x="6" y="51"/>
                  </a:lnTo>
                  <a:lnTo>
                    <a:pt x="9" y="54"/>
                  </a:lnTo>
                  <a:lnTo>
                    <a:pt x="9" y="54"/>
                  </a:lnTo>
                  <a:lnTo>
                    <a:pt x="12" y="54"/>
                  </a:lnTo>
                  <a:lnTo>
                    <a:pt x="12" y="57"/>
                  </a:lnTo>
                  <a:lnTo>
                    <a:pt x="15" y="57"/>
                  </a:lnTo>
                  <a:lnTo>
                    <a:pt x="15" y="59"/>
                  </a:lnTo>
                  <a:lnTo>
                    <a:pt x="17" y="59"/>
                  </a:lnTo>
                  <a:lnTo>
                    <a:pt x="17" y="59"/>
                  </a:lnTo>
                  <a:lnTo>
                    <a:pt x="20" y="59"/>
                  </a:lnTo>
                  <a:lnTo>
                    <a:pt x="20" y="59"/>
                  </a:lnTo>
                  <a:lnTo>
                    <a:pt x="23" y="59"/>
                  </a:lnTo>
                  <a:lnTo>
                    <a:pt x="26" y="62"/>
                  </a:lnTo>
                  <a:lnTo>
                    <a:pt x="26" y="62"/>
                  </a:lnTo>
                  <a:lnTo>
                    <a:pt x="269" y="65"/>
                  </a:lnTo>
                  <a:lnTo>
                    <a:pt x="269" y="65"/>
                  </a:lnTo>
                  <a:lnTo>
                    <a:pt x="266" y="65"/>
                  </a:lnTo>
                  <a:lnTo>
                    <a:pt x="264" y="65"/>
                  </a:lnTo>
                  <a:lnTo>
                    <a:pt x="264" y="65"/>
                  </a:lnTo>
                  <a:lnTo>
                    <a:pt x="261" y="62"/>
                  </a:lnTo>
                  <a:lnTo>
                    <a:pt x="258" y="62"/>
                  </a:lnTo>
                  <a:lnTo>
                    <a:pt x="258" y="62"/>
                  </a:lnTo>
                  <a:lnTo>
                    <a:pt x="255" y="59"/>
                  </a:lnTo>
                  <a:lnTo>
                    <a:pt x="255" y="59"/>
                  </a:lnTo>
                  <a:lnTo>
                    <a:pt x="252" y="59"/>
                  </a:lnTo>
                  <a:lnTo>
                    <a:pt x="252" y="57"/>
                  </a:lnTo>
                  <a:lnTo>
                    <a:pt x="249" y="57"/>
                  </a:lnTo>
                  <a:lnTo>
                    <a:pt x="249" y="54"/>
                  </a:lnTo>
                  <a:lnTo>
                    <a:pt x="247" y="54"/>
                  </a:lnTo>
                  <a:lnTo>
                    <a:pt x="247" y="51"/>
                  </a:lnTo>
                  <a:lnTo>
                    <a:pt x="247" y="48"/>
                  </a:lnTo>
                  <a:lnTo>
                    <a:pt x="244" y="48"/>
                  </a:lnTo>
                  <a:lnTo>
                    <a:pt x="244" y="45"/>
                  </a:lnTo>
                  <a:lnTo>
                    <a:pt x="244" y="43"/>
                  </a:lnTo>
                  <a:lnTo>
                    <a:pt x="244" y="43"/>
                  </a:lnTo>
                  <a:lnTo>
                    <a:pt x="244" y="40"/>
                  </a:lnTo>
                  <a:lnTo>
                    <a:pt x="244" y="37"/>
                  </a:lnTo>
                  <a:lnTo>
                    <a:pt x="241" y="37"/>
                  </a:lnTo>
                  <a:lnTo>
                    <a:pt x="241" y="34"/>
                  </a:lnTo>
                  <a:lnTo>
                    <a:pt x="241" y="31"/>
                  </a:lnTo>
                  <a:lnTo>
                    <a:pt x="244" y="28"/>
                  </a:lnTo>
                  <a:lnTo>
                    <a:pt x="244" y="28"/>
                  </a:lnTo>
                  <a:lnTo>
                    <a:pt x="244" y="26"/>
                  </a:lnTo>
                  <a:lnTo>
                    <a:pt x="244" y="23"/>
                  </a:lnTo>
                  <a:lnTo>
                    <a:pt x="244" y="23"/>
                  </a:lnTo>
                  <a:lnTo>
                    <a:pt x="244" y="20"/>
                  </a:lnTo>
                  <a:lnTo>
                    <a:pt x="247" y="17"/>
                  </a:lnTo>
                  <a:lnTo>
                    <a:pt x="247" y="17"/>
                  </a:lnTo>
                  <a:lnTo>
                    <a:pt x="247" y="14"/>
                  </a:lnTo>
                  <a:lnTo>
                    <a:pt x="249" y="11"/>
                  </a:lnTo>
                  <a:lnTo>
                    <a:pt x="249" y="11"/>
                  </a:lnTo>
                  <a:lnTo>
                    <a:pt x="252" y="9"/>
                  </a:lnTo>
                  <a:lnTo>
                    <a:pt x="252" y="9"/>
                  </a:lnTo>
                  <a:lnTo>
                    <a:pt x="255" y="6"/>
                  </a:lnTo>
                  <a:lnTo>
                    <a:pt x="255" y="6"/>
                  </a:lnTo>
                  <a:lnTo>
                    <a:pt x="258" y="3"/>
                  </a:lnTo>
                  <a:lnTo>
                    <a:pt x="258" y="3"/>
                  </a:lnTo>
                  <a:lnTo>
                    <a:pt x="261" y="3"/>
                  </a:lnTo>
                  <a:lnTo>
                    <a:pt x="264" y="3"/>
                  </a:lnTo>
                  <a:lnTo>
                    <a:pt x="264" y="0"/>
                  </a:lnTo>
                  <a:lnTo>
                    <a:pt x="266" y="0"/>
                  </a:lnTo>
                  <a:lnTo>
                    <a:pt x="269" y="0"/>
                  </a:lnTo>
                  <a:lnTo>
                    <a:pt x="269" y="0"/>
                  </a:lnTo>
                  <a:lnTo>
                    <a:pt x="272" y="0"/>
                  </a:lnTo>
                  <a:lnTo>
                    <a:pt x="29"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03"/>
            <p:cNvSpPr>
              <a:spLocks/>
            </p:cNvSpPr>
            <p:nvPr/>
          </p:nvSpPr>
          <p:spPr bwMode="auto">
            <a:xfrm>
              <a:off x="3584" y="1032"/>
              <a:ext cx="458" cy="232"/>
            </a:xfrm>
            <a:custGeom>
              <a:avLst/>
              <a:gdLst>
                <a:gd name="T0" fmla="*/ 456 w 458"/>
                <a:gd name="T1" fmla="*/ 54 h 232"/>
                <a:gd name="T2" fmla="*/ 456 w 458"/>
                <a:gd name="T3" fmla="*/ 51 h 232"/>
                <a:gd name="T4" fmla="*/ 458 w 458"/>
                <a:gd name="T5" fmla="*/ 51 h 232"/>
                <a:gd name="T6" fmla="*/ 458 w 458"/>
                <a:gd name="T7" fmla="*/ 48 h 232"/>
                <a:gd name="T8" fmla="*/ 458 w 458"/>
                <a:gd name="T9" fmla="*/ 46 h 232"/>
                <a:gd name="T10" fmla="*/ 458 w 458"/>
                <a:gd name="T11" fmla="*/ 43 h 232"/>
                <a:gd name="T12" fmla="*/ 458 w 458"/>
                <a:gd name="T13" fmla="*/ 40 h 232"/>
                <a:gd name="T14" fmla="*/ 458 w 458"/>
                <a:gd name="T15" fmla="*/ 37 h 232"/>
                <a:gd name="T16" fmla="*/ 458 w 458"/>
                <a:gd name="T17" fmla="*/ 34 h 232"/>
                <a:gd name="T18" fmla="*/ 458 w 458"/>
                <a:gd name="T19" fmla="*/ 31 h 232"/>
                <a:gd name="T20" fmla="*/ 458 w 458"/>
                <a:gd name="T21" fmla="*/ 29 h 232"/>
                <a:gd name="T22" fmla="*/ 456 w 458"/>
                <a:gd name="T23" fmla="*/ 26 h 232"/>
                <a:gd name="T24" fmla="*/ 456 w 458"/>
                <a:gd name="T25" fmla="*/ 20 h 232"/>
                <a:gd name="T26" fmla="*/ 453 w 458"/>
                <a:gd name="T27" fmla="*/ 17 h 232"/>
                <a:gd name="T28" fmla="*/ 453 w 458"/>
                <a:gd name="T29" fmla="*/ 14 h 232"/>
                <a:gd name="T30" fmla="*/ 450 w 458"/>
                <a:gd name="T31" fmla="*/ 12 h 232"/>
                <a:gd name="T32" fmla="*/ 447 w 458"/>
                <a:gd name="T33" fmla="*/ 9 h 232"/>
                <a:gd name="T34" fmla="*/ 447 w 458"/>
                <a:gd name="T35" fmla="*/ 6 h 232"/>
                <a:gd name="T36" fmla="*/ 444 w 458"/>
                <a:gd name="T37" fmla="*/ 3 h 232"/>
                <a:gd name="T38" fmla="*/ 441 w 458"/>
                <a:gd name="T39" fmla="*/ 3 h 232"/>
                <a:gd name="T40" fmla="*/ 441 w 458"/>
                <a:gd name="T41" fmla="*/ 0 h 232"/>
                <a:gd name="T42" fmla="*/ 439 w 458"/>
                <a:gd name="T43" fmla="*/ 0 h 232"/>
                <a:gd name="T44" fmla="*/ 436 w 458"/>
                <a:gd name="T45" fmla="*/ 0 h 232"/>
                <a:gd name="T46" fmla="*/ 436 w 458"/>
                <a:gd name="T47" fmla="*/ 0 h 232"/>
                <a:gd name="T48" fmla="*/ 433 w 458"/>
                <a:gd name="T49" fmla="*/ 0 h 232"/>
                <a:gd name="T50" fmla="*/ 0 w 458"/>
                <a:gd name="T51" fmla="*/ 179 h 232"/>
                <a:gd name="T52" fmla="*/ 0 w 458"/>
                <a:gd name="T53" fmla="*/ 179 h 232"/>
                <a:gd name="T54" fmla="*/ 3 w 458"/>
                <a:gd name="T55" fmla="*/ 179 h 232"/>
                <a:gd name="T56" fmla="*/ 3 w 458"/>
                <a:gd name="T57" fmla="*/ 179 h 232"/>
                <a:gd name="T58" fmla="*/ 6 w 458"/>
                <a:gd name="T59" fmla="*/ 181 h 232"/>
                <a:gd name="T60" fmla="*/ 8 w 458"/>
                <a:gd name="T61" fmla="*/ 181 h 232"/>
                <a:gd name="T62" fmla="*/ 8 w 458"/>
                <a:gd name="T63" fmla="*/ 184 h 232"/>
                <a:gd name="T64" fmla="*/ 11 w 458"/>
                <a:gd name="T65" fmla="*/ 187 h 232"/>
                <a:gd name="T66" fmla="*/ 14 w 458"/>
                <a:gd name="T67" fmla="*/ 190 h 232"/>
                <a:gd name="T68" fmla="*/ 14 w 458"/>
                <a:gd name="T69" fmla="*/ 193 h 232"/>
                <a:gd name="T70" fmla="*/ 17 w 458"/>
                <a:gd name="T71" fmla="*/ 196 h 232"/>
                <a:gd name="T72" fmla="*/ 20 w 458"/>
                <a:gd name="T73" fmla="*/ 198 h 232"/>
                <a:gd name="T74" fmla="*/ 20 w 458"/>
                <a:gd name="T75" fmla="*/ 204 h 232"/>
                <a:gd name="T76" fmla="*/ 23 w 458"/>
                <a:gd name="T77" fmla="*/ 207 h 232"/>
                <a:gd name="T78" fmla="*/ 23 w 458"/>
                <a:gd name="T79" fmla="*/ 210 h 232"/>
                <a:gd name="T80" fmla="*/ 23 w 458"/>
                <a:gd name="T81" fmla="*/ 213 h 232"/>
                <a:gd name="T82" fmla="*/ 25 w 458"/>
                <a:gd name="T83" fmla="*/ 215 h 232"/>
                <a:gd name="T84" fmla="*/ 25 w 458"/>
                <a:gd name="T85" fmla="*/ 221 h 232"/>
                <a:gd name="T86" fmla="*/ 25 w 458"/>
                <a:gd name="T87" fmla="*/ 224 h 232"/>
                <a:gd name="T88" fmla="*/ 25 w 458"/>
                <a:gd name="T89" fmla="*/ 227 h 232"/>
                <a:gd name="T90" fmla="*/ 25 w 458"/>
                <a:gd name="T91" fmla="*/ 227 h 232"/>
                <a:gd name="T92" fmla="*/ 25 w 458"/>
                <a:gd name="T93" fmla="*/ 230 h 232"/>
                <a:gd name="T94" fmla="*/ 23 w 458"/>
                <a:gd name="T95" fmla="*/ 232 h 232"/>
                <a:gd name="T96" fmla="*/ 23 w 458"/>
                <a:gd name="T97" fmla="*/ 232 h 232"/>
                <a:gd name="T98" fmla="*/ 23 w 458"/>
                <a:gd name="T9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8" h="232">
                  <a:moveTo>
                    <a:pt x="456" y="54"/>
                  </a:moveTo>
                  <a:lnTo>
                    <a:pt x="456" y="54"/>
                  </a:lnTo>
                  <a:lnTo>
                    <a:pt x="456" y="51"/>
                  </a:lnTo>
                  <a:lnTo>
                    <a:pt x="456" y="51"/>
                  </a:lnTo>
                  <a:lnTo>
                    <a:pt x="458" y="51"/>
                  </a:lnTo>
                  <a:lnTo>
                    <a:pt x="458" y="51"/>
                  </a:lnTo>
                  <a:lnTo>
                    <a:pt x="458" y="48"/>
                  </a:lnTo>
                  <a:lnTo>
                    <a:pt x="458" y="48"/>
                  </a:lnTo>
                  <a:lnTo>
                    <a:pt x="458" y="48"/>
                  </a:lnTo>
                  <a:lnTo>
                    <a:pt x="458" y="46"/>
                  </a:lnTo>
                  <a:lnTo>
                    <a:pt x="458" y="46"/>
                  </a:lnTo>
                  <a:lnTo>
                    <a:pt x="458" y="43"/>
                  </a:lnTo>
                  <a:lnTo>
                    <a:pt x="458" y="43"/>
                  </a:lnTo>
                  <a:lnTo>
                    <a:pt x="458" y="40"/>
                  </a:lnTo>
                  <a:lnTo>
                    <a:pt x="458" y="40"/>
                  </a:lnTo>
                  <a:lnTo>
                    <a:pt x="458" y="37"/>
                  </a:lnTo>
                  <a:lnTo>
                    <a:pt x="458" y="37"/>
                  </a:lnTo>
                  <a:lnTo>
                    <a:pt x="458" y="34"/>
                  </a:lnTo>
                  <a:lnTo>
                    <a:pt x="458" y="34"/>
                  </a:lnTo>
                  <a:lnTo>
                    <a:pt x="458" y="31"/>
                  </a:lnTo>
                  <a:lnTo>
                    <a:pt x="458" y="29"/>
                  </a:lnTo>
                  <a:lnTo>
                    <a:pt x="458" y="29"/>
                  </a:lnTo>
                  <a:lnTo>
                    <a:pt x="458" y="26"/>
                  </a:lnTo>
                  <a:lnTo>
                    <a:pt x="456" y="26"/>
                  </a:lnTo>
                  <a:lnTo>
                    <a:pt x="456" y="23"/>
                  </a:lnTo>
                  <a:lnTo>
                    <a:pt x="456" y="20"/>
                  </a:lnTo>
                  <a:lnTo>
                    <a:pt x="456" y="20"/>
                  </a:lnTo>
                  <a:lnTo>
                    <a:pt x="453" y="17"/>
                  </a:lnTo>
                  <a:lnTo>
                    <a:pt x="453" y="17"/>
                  </a:lnTo>
                  <a:lnTo>
                    <a:pt x="453" y="14"/>
                  </a:lnTo>
                  <a:lnTo>
                    <a:pt x="450" y="14"/>
                  </a:lnTo>
                  <a:lnTo>
                    <a:pt x="450" y="12"/>
                  </a:lnTo>
                  <a:lnTo>
                    <a:pt x="450" y="12"/>
                  </a:lnTo>
                  <a:lnTo>
                    <a:pt x="447" y="9"/>
                  </a:lnTo>
                  <a:lnTo>
                    <a:pt x="447" y="9"/>
                  </a:lnTo>
                  <a:lnTo>
                    <a:pt x="447" y="6"/>
                  </a:lnTo>
                  <a:lnTo>
                    <a:pt x="444" y="6"/>
                  </a:lnTo>
                  <a:lnTo>
                    <a:pt x="444" y="3"/>
                  </a:lnTo>
                  <a:lnTo>
                    <a:pt x="444" y="3"/>
                  </a:lnTo>
                  <a:lnTo>
                    <a:pt x="441" y="3"/>
                  </a:lnTo>
                  <a:lnTo>
                    <a:pt x="441" y="3"/>
                  </a:lnTo>
                  <a:lnTo>
                    <a:pt x="441" y="0"/>
                  </a:lnTo>
                  <a:lnTo>
                    <a:pt x="439" y="0"/>
                  </a:lnTo>
                  <a:lnTo>
                    <a:pt x="439" y="0"/>
                  </a:lnTo>
                  <a:lnTo>
                    <a:pt x="439" y="0"/>
                  </a:lnTo>
                  <a:lnTo>
                    <a:pt x="436" y="0"/>
                  </a:lnTo>
                  <a:lnTo>
                    <a:pt x="436" y="0"/>
                  </a:lnTo>
                  <a:lnTo>
                    <a:pt x="436" y="0"/>
                  </a:lnTo>
                  <a:lnTo>
                    <a:pt x="433" y="0"/>
                  </a:lnTo>
                  <a:lnTo>
                    <a:pt x="433" y="0"/>
                  </a:lnTo>
                  <a:lnTo>
                    <a:pt x="0" y="179"/>
                  </a:lnTo>
                  <a:lnTo>
                    <a:pt x="0" y="179"/>
                  </a:lnTo>
                  <a:lnTo>
                    <a:pt x="0" y="179"/>
                  </a:lnTo>
                  <a:lnTo>
                    <a:pt x="0" y="179"/>
                  </a:lnTo>
                  <a:lnTo>
                    <a:pt x="3" y="179"/>
                  </a:lnTo>
                  <a:lnTo>
                    <a:pt x="3" y="179"/>
                  </a:lnTo>
                  <a:lnTo>
                    <a:pt x="3" y="179"/>
                  </a:lnTo>
                  <a:lnTo>
                    <a:pt x="3" y="179"/>
                  </a:lnTo>
                  <a:lnTo>
                    <a:pt x="6" y="181"/>
                  </a:lnTo>
                  <a:lnTo>
                    <a:pt x="6" y="181"/>
                  </a:lnTo>
                  <a:lnTo>
                    <a:pt x="6" y="181"/>
                  </a:lnTo>
                  <a:lnTo>
                    <a:pt x="8" y="181"/>
                  </a:lnTo>
                  <a:lnTo>
                    <a:pt x="8" y="184"/>
                  </a:lnTo>
                  <a:lnTo>
                    <a:pt x="8" y="184"/>
                  </a:lnTo>
                  <a:lnTo>
                    <a:pt x="11" y="187"/>
                  </a:lnTo>
                  <a:lnTo>
                    <a:pt x="11" y="187"/>
                  </a:lnTo>
                  <a:lnTo>
                    <a:pt x="11" y="187"/>
                  </a:lnTo>
                  <a:lnTo>
                    <a:pt x="14" y="190"/>
                  </a:lnTo>
                  <a:lnTo>
                    <a:pt x="14" y="190"/>
                  </a:lnTo>
                  <a:lnTo>
                    <a:pt x="14" y="193"/>
                  </a:lnTo>
                  <a:lnTo>
                    <a:pt x="17" y="196"/>
                  </a:lnTo>
                  <a:lnTo>
                    <a:pt x="17" y="196"/>
                  </a:lnTo>
                  <a:lnTo>
                    <a:pt x="17" y="198"/>
                  </a:lnTo>
                  <a:lnTo>
                    <a:pt x="20" y="198"/>
                  </a:lnTo>
                  <a:lnTo>
                    <a:pt x="20" y="201"/>
                  </a:lnTo>
                  <a:lnTo>
                    <a:pt x="20" y="204"/>
                  </a:lnTo>
                  <a:lnTo>
                    <a:pt x="20" y="204"/>
                  </a:lnTo>
                  <a:lnTo>
                    <a:pt x="23" y="207"/>
                  </a:lnTo>
                  <a:lnTo>
                    <a:pt x="23" y="207"/>
                  </a:lnTo>
                  <a:lnTo>
                    <a:pt x="23" y="210"/>
                  </a:lnTo>
                  <a:lnTo>
                    <a:pt x="23" y="213"/>
                  </a:lnTo>
                  <a:lnTo>
                    <a:pt x="23" y="213"/>
                  </a:lnTo>
                  <a:lnTo>
                    <a:pt x="23" y="215"/>
                  </a:lnTo>
                  <a:lnTo>
                    <a:pt x="25" y="215"/>
                  </a:lnTo>
                  <a:lnTo>
                    <a:pt x="25" y="218"/>
                  </a:lnTo>
                  <a:lnTo>
                    <a:pt x="25" y="221"/>
                  </a:lnTo>
                  <a:lnTo>
                    <a:pt x="25" y="221"/>
                  </a:lnTo>
                  <a:lnTo>
                    <a:pt x="25" y="224"/>
                  </a:lnTo>
                  <a:lnTo>
                    <a:pt x="25" y="224"/>
                  </a:lnTo>
                  <a:lnTo>
                    <a:pt x="25" y="227"/>
                  </a:lnTo>
                  <a:lnTo>
                    <a:pt x="25" y="227"/>
                  </a:lnTo>
                  <a:lnTo>
                    <a:pt x="25" y="227"/>
                  </a:lnTo>
                  <a:lnTo>
                    <a:pt x="25" y="230"/>
                  </a:lnTo>
                  <a:lnTo>
                    <a:pt x="25" y="230"/>
                  </a:lnTo>
                  <a:lnTo>
                    <a:pt x="23" y="230"/>
                  </a:lnTo>
                  <a:lnTo>
                    <a:pt x="23" y="232"/>
                  </a:lnTo>
                  <a:lnTo>
                    <a:pt x="23" y="232"/>
                  </a:lnTo>
                  <a:lnTo>
                    <a:pt x="23" y="232"/>
                  </a:lnTo>
                  <a:lnTo>
                    <a:pt x="23" y="232"/>
                  </a:lnTo>
                  <a:lnTo>
                    <a:pt x="23" y="232"/>
                  </a:lnTo>
                  <a:lnTo>
                    <a:pt x="456" y="5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Oval 404"/>
            <p:cNvSpPr>
              <a:spLocks noChangeArrowheads="1"/>
            </p:cNvSpPr>
            <p:nvPr/>
          </p:nvSpPr>
          <p:spPr bwMode="auto">
            <a:xfrm>
              <a:off x="2200" y="800"/>
              <a:ext cx="280" cy="280"/>
            </a:xfrm>
            <a:prstGeom prst="ellipse">
              <a:avLst/>
            </a:prstGeom>
            <a:solidFill>
              <a:srgbClr val="00FF00"/>
            </a:solidFill>
            <a:ln w="4763">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Oval 405"/>
            <p:cNvSpPr>
              <a:spLocks noChangeArrowheads="1"/>
            </p:cNvSpPr>
            <p:nvPr/>
          </p:nvSpPr>
          <p:spPr bwMode="auto">
            <a:xfrm>
              <a:off x="3958" y="3307"/>
              <a:ext cx="285" cy="286"/>
            </a:xfrm>
            <a:prstGeom prst="ellipse">
              <a:avLst/>
            </a:prstGeom>
            <a:solidFill>
              <a:srgbClr val="00FF00"/>
            </a:solidFill>
            <a:ln w="4763">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Oval 406"/>
            <p:cNvSpPr>
              <a:spLocks noChangeArrowheads="1"/>
            </p:cNvSpPr>
            <p:nvPr/>
          </p:nvSpPr>
          <p:spPr bwMode="auto">
            <a:xfrm>
              <a:off x="3426" y="1177"/>
              <a:ext cx="183" cy="184"/>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Oval 407"/>
            <p:cNvSpPr>
              <a:spLocks noChangeArrowheads="1"/>
            </p:cNvSpPr>
            <p:nvPr/>
          </p:nvSpPr>
          <p:spPr bwMode="auto">
            <a:xfrm>
              <a:off x="3304" y="2226"/>
              <a:ext cx="184" cy="184"/>
            </a:xfrm>
            <a:prstGeom prst="ellipse">
              <a:avLst/>
            </a:prstGeom>
            <a:solidFill>
              <a:srgbClr val="FF0000"/>
            </a:solidFill>
            <a:ln w="476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08"/>
            <p:cNvSpPr>
              <a:spLocks/>
            </p:cNvSpPr>
            <p:nvPr/>
          </p:nvSpPr>
          <p:spPr bwMode="auto">
            <a:xfrm>
              <a:off x="3397" y="2150"/>
              <a:ext cx="128" cy="156"/>
            </a:xfrm>
            <a:custGeom>
              <a:avLst/>
              <a:gdLst>
                <a:gd name="T0" fmla="*/ 3 w 128"/>
                <a:gd name="T1" fmla="*/ 113 h 156"/>
                <a:gd name="T2" fmla="*/ 0 w 128"/>
                <a:gd name="T3" fmla="*/ 116 h 156"/>
                <a:gd name="T4" fmla="*/ 0 w 128"/>
                <a:gd name="T5" fmla="*/ 119 h 156"/>
                <a:gd name="T6" fmla="*/ 0 w 128"/>
                <a:gd name="T7" fmla="*/ 122 h 156"/>
                <a:gd name="T8" fmla="*/ 0 w 128"/>
                <a:gd name="T9" fmla="*/ 124 h 156"/>
                <a:gd name="T10" fmla="*/ 0 w 128"/>
                <a:gd name="T11" fmla="*/ 130 h 156"/>
                <a:gd name="T12" fmla="*/ 0 w 128"/>
                <a:gd name="T13" fmla="*/ 133 h 156"/>
                <a:gd name="T14" fmla="*/ 3 w 128"/>
                <a:gd name="T15" fmla="*/ 136 h 156"/>
                <a:gd name="T16" fmla="*/ 3 w 128"/>
                <a:gd name="T17" fmla="*/ 139 h 156"/>
                <a:gd name="T18" fmla="*/ 6 w 128"/>
                <a:gd name="T19" fmla="*/ 141 h 156"/>
                <a:gd name="T20" fmla="*/ 9 w 128"/>
                <a:gd name="T21" fmla="*/ 144 h 156"/>
                <a:gd name="T22" fmla="*/ 12 w 128"/>
                <a:gd name="T23" fmla="*/ 147 h 156"/>
                <a:gd name="T24" fmla="*/ 14 w 128"/>
                <a:gd name="T25" fmla="*/ 150 h 156"/>
                <a:gd name="T26" fmla="*/ 20 w 128"/>
                <a:gd name="T27" fmla="*/ 150 h 156"/>
                <a:gd name="T28" fmla="*/ 23 w 128"/>
                <a:gd name="T29" fmla="*/ 153 h 156"/>
                <a:gd name="T30" fmla="*/ 26 w 128"/>
                <a:gd name="T31" fmla="*/ 153 h 156"/>
                <a:gd name="T32" fmla="*/ 29 w 128"/>
                <a:gd name="T33" fmla="*/ 156 h 156"/>
                <a:gd name="T34" fmla="*/ 34 w 128"/>
                <a:gd name="T35" fmla="*/ 156 h 156"/>
                <a:gd name="T36" fmla="*/ 37 w 128"/>
                <a:gd name="T37" fmla="*/ 156 h 156"/>
                <a:gd name="T38" fmla="*/ 40 w 128"/>
                <a:gd name="T39" fmla="*/ 153 h 156"/>
                <a:gd name="T40" fmla="*/ 43 w 128"/>
                <a:gd name="T41" fmla="*/ 153 h 156"/>
                <a:gd name="T42" fmla="*/ 45 w 128"/>
                <a:gd name="T43" fmla="*/ 150 h 156"/>
                <a:gd name="T44" fmla="*/ 48 w 128"/>
                <a:gd name="T45" fmla="*/ 150 h 156"/>
                <a:gd name="T46" fmla="*/ 51 w 128"/>
                <a:gd name="T47" fmla="*/ 147 h 156"/>
                <a:gd name="T48" fmla="*/ 54 w 128"/>
                <a:gd name="T49" fmla="*/ 144 h 156"/>
                <a:gd name="T50" fmla="*/ 128 w 128"/>
                <a:gd name="T51" fmla="*/ 34 h 156"/>
                <a:gd name="T52" fmla="*/ 125 w 128"/>
                <a:gd name="T53" fmla="*/ 37 h 156"/>
                <a:gd name="T54" fmla="*/ 122 w 128"/>
                <a:gd name="T55" fmla="*/ 40 h 156"/>
                <a:gd name="T56" fmla="*/ 119 w 128"/>
                <a:gd name="T57" fmla="*/ 40 h 156"/>
                <a:gd name="T58" fmla="*/ 116 w 128"/>
                <a:gd name="T59" fmla="*/ 42 h 156"/>
                <a:gd name="T60" fmla="*/ 113 w 128"/>
                <a:gd name="T61" fmla="*/ 42 h 156"/>
                <a:gd name="T62" fmla="*/ 111 w 128"/>
                <a:gd name="T63" fmla="*/ 42 h 156"/>
                <a:gd name="T64" fmla="*/ 105 w 128"/>
                <a:gd name="T65" fmla="*/ 42 h 156"/>
                <a:gd name="T66" fmla="*/ 102 w 128"/>
                <a:gd name="T67" fmla="*/ 42 h 156"/>
                <a:gd name="T68" fmla="*/ 99 w 128"/>
                <a:gd name="T69" fmla="*/ 42 h 156"/>
                <a:gd name="T70" fmla="*/ 94 w 128"/>
                <a:gd name="T71" fmla="*/ 40 h 156"/>
                <a:gd name="T72" fmla="*/ 91 w 128"/>
                <a:gd name="T73" fmla="*/ 40 h 156"/>
                <a:gd name="T74" fmla="*/ 88 w 128"/>
                <a:gd name="T75" fmla="*/ 37 h 156"/>
                <a:gd name="T76" fmla="*/ 85 w 128"/>
                <a:gd name="T77" fmla="*/ 34 h 156"/>
                <a:gd name="T78" fmla="*/ 82 w 128"/>
                <a:gd name="T79" fmla="*/ 31 h 156"/>
                <a:gd name="T80" fmla="*/ 79 w 128"/>
                <a:gd name="T81" fmla="*/ 28 h 156"/>
                <a:gd name="T82" fmla="*/ 77 w 128"/>
                <a:gd name="T83" fmla="*/ 25 h 156"/>
                <a:gd name="T84" fmla="*/ 77 w 128"/>
                <a:gd name="T85" fmla="*/ 23 h 156"/>
                <a:gd name="T86" fmla="*/ 74 w 128"/>
                <a:gd name="T87" fmla="*/ 17 h 156"/>
                <a:gd name="T88" fmla="*/ 74 w 128"/>
                <a:gd name="T89" fmla="*/ 14 h 156"/>
                <a:gd name="T90" fmla="*/ 74 w 128"/>
                <a:gd name="T91" fmla="*/ 11 h 156"/>
                <a:gd name="T92" fmla="*/ 74 w 128"/>
                <a:gd name="T93" fmla="*/ 8 h 156"/>
                <a:gd name="T94" fmla="*/ 74 w 128"/>
                <a:gd name="T95" fmla="*/ 6 h 156"/>
                <a:gd name="T96" fmla="*/ 74 w 128"/>
                <a:gd name="T97" fmla="*/ 3 h 156"/>
                <a:gd name="T98" fmla="*/ 77 w 128"/>
                <a:gd name="T9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56">
                  <a:moveTo>
                    <a:pt x="3" y="110"/>
                  </a:moveTo>
                  <a:lnTo>
                    <a:pt x="3" y="113"/>
                  </a:lnTo>
                  <a:lnTo>
                    <a:pt x="0" y="113"/>
                  </a:lnTo>
                  <a:lnTo>
                    <a:pt x="0" y="116"/>
                  </a:lnTo>
                  <a:lnTo>
                    <a:pt x="0" y="116"/>
                  </a:lnTo>
                  <a:lnTo>
                    <a:pt x="0" y="119"/>
                  </a:lnTo>
                  <a:lnTo>
                    <a:pt x="0" y="122"/>
                  </a:lnTo>
                  <a:lnTo>
                    <a:pt x="0" y="122"/>
                  </a:lnTo>
                  <a:lnTo>
                    <a:pt x="0" y="124"/>
                  </a:lnTo>
                  <a:lnTo>
                    <a:pt x="0" y="124"/>
                  </a:lnTo>
                  <a:lnTo>
                    <a:pt x="0" y="127"/>
                  </a:lnTo>
                  <a:lnTo>
                    <a:pt x="0" y="130"/>
                  </a:lnTo>
                  <a:lnTo>
                    <a:pt x="0" y="130"/>
                  </a:lnTo>
                  <a:lnTo>
                    <a:pt x="0" y="133"/>
                  </a:lnTo>
                  <a:lnTo>
                    <a:pt x="3" y="133"/>
                  </a:lnTo>
                  <a:lnTo>
                    <a:pt x="3" y="136"/>
                  </a:lnTo>
                  <a:lnTo>
                    <a:pt x="3" y="136"/>
                  </a:lnTo>
                  <a:lnTo>
                    <a:pt x="3" y="139"/>
                  </a:lnTo>
                  <a:lnTo>
                    <a:pt x="6" y="141"/>
                  </a:lnTo>
                  <a:lnTo>
                    <a:pt x="6" y="141"/>
                  </a:lnTo>
                  <a:lnTo>
                    <a:pt x="9" y="144"/>
                  </a:lnTo>
                  <a:lnTo>
                    <a:pt x="9" y="144"/>
                  </a:lnTo>
                  <a:lnTo>
                    <a:pt x="12" y="147"/>
                  </a:lnTo>
                  <a:lnTo>
                    <a:pt x="12" y="147"/>
                  </a:lnTo>
                  <a:lnTo>
                    <a:pt x="14" y="147"/>
                  </a:lnTo>
                  <a:lnTo>
                    <a:pt x="14" y="150"/>
                  </a:lnTo>
                  <a:lnTo>
                    <a:pt x="17" y="150"/>
                  </a:lnTo>
                  <a:lnTo>
                    <a:pt x="20" y="150"/>
                  </a:lnTo>
                  <a:lnTo>
                    <a:pt x="20" y="153"/>
                  </a:lnTo>
                  <a:lnTo>
                    <a:pt x="23" y="153"/>
                  </a:lnTo>
                  <a:lnTo>
                    <a:pt x="23" y="153"/>
                  </a:lnTo>
                  <a:lnTo>
                    <a:pt x="26" y="153"/>
                  </a:lnTo>
                  <a:lnTo>
                    <a:pt x="29" y="153"/>
                  </a:lnTo>
                  <a:lnTo>
                    <a:pt x="29" y="156"/>
                  </a:lnTo>
                  <a:lnTo>
                    <a:pt x="31" y="156"/>
                  </a:lnTo>
                  <a:lnTo>
                    <a:pt x="34" y="156"/>
                  </a:lnTo>
                  <a:lnTo>
                    <a:pt x="34" y="156"/>
                  </a:lnTo>
                  <a:lnTo>
                    <a:pt x="37" y="156"/>
                  </a:lnTo>
                  <a:lnTo>
                    <a:pt x="37" y="153"/>
                  </a:lnTo>
                  <a:lnTo>
                    <a:pt x="40" y="153"/>
                  </a:lnTo>
                  <a:lnTo>
                    <a:pt x="43" y="153"/>
                  </a:lnTo>
                  <a:lnTo>
                    <a:pt x="43" y="153"/>
                  </a:lnTo>
                  <a:lnTo>
                    <a:pt x="45" y="153"/>
                  </a:lnTo>
                  <a:lnTo>
                    <a:pt x="45" y="150"/>
                  </a:lnTo>
                  <a:lnTo>
                    <a:pt x="48" y="150"/>
                  </a:lnTo>
                  <a:lnTo>
                    <a:pt x="48" y="150"/>
                  </a:lnTo>
                  <a:lnTo>
                    <a:pt x="51" y="147"/>
                  </a:lnTo>
                  <a:lnTo>
                    <a:pt x="51" y="147"/>
                  </a:lnTo>
                  <a:lnTo>
                    <a:pt x="51" y="147"/>
                  </a:lnTo>
                  <a:lnTo>
                    <a:pt x="54" y="144"/>
                  </a:lnTo>
                  <a:lnTo>
                    <a:pt x="128" y="34"/>
                  </a:lnTo>
                  <a:lnTo>
                    <a:pt x="128" y="34"/>
                  </a:lnTo>
                  <a:lnTo>
                    <a:pt x="125" y="37"/>
                  </a:lnTo>
                  <a:lnTo>
                    <a:pt x="125" y="37"/>
                  </a:lnTo>
                  <a:lnTo>
                    <a:pt x="125" y="37"/>
                  </a:lnTo>
                  <a:lnTo>
                    <a:pt x="122" y="40"/>
                  </a:lnTo>
                  <a:lnTo>
                    <a:pt x="122" y="40"/>
                  </a:lnTo>
                  <a:lnTo>
                    <a:pt x="119" y="40"/>
                  </a:lnTo>
                  <a:lnTo>
                    <a:pt x="119" y="40"/>
                  </a:lnTo>
                  <a:lnTo>
                    <a:pt x="116" y="42"/>
                  </a:lnTo>
                  <a:lnTo>
                    <a:pt x="113" y="42"/>
                  </a:lnTo>
                  <a:lnTo>
                    <a:pt x="113" y="42"/>
                  </a:lnTo>
                  <a:lnTo>
                    <a:pt x="111" y="42"/>
                  </a:lnTo>
                  <a:lnTo>
                    <a:pt x="111" y="42"/>
                  </a:lnTo>
                  <a:lnTo>
                    <a:pt x="108" y="42"/>
                  </a:lnTo>
                  <a:lnTo>
                    <a:pt x="105" y="42"/>
                  </a:lnTo>
                  <a:lnTo>
                    <a:pt x="105" y="42"/>
                  </a:lnTo>
                  <a:lnTo>
                    <a:pt x="102" y="42"/>
                  </a:lnTo>
                  <a:lnTo>
                    <a:pt x="99" y="42"/>
                  </a:lnTo>
                  <a:lnTo>
                    <a:pt x="99" y="42"/>
                  </a:lnTo>
                  <a:lnTo>
                    <a:pt x="96" y="40"/>
                  </a:lnTo>
                  <a:lnTo>
                    <a:pt x="94" y="40"/>
                  </a:lnTo>
                  <a:lnTo>
                    <a:pt x="94" y="40"/>
                  </a:lnTo>
                  <a:lnTo>
                    <a:pt x="91" y="40"/>
                  </a:lnTo>
                  <a:lnTo>
                    <a:pt x="88" y="37"/>
                  </a:lnTo>
                  <a:lnTo>
                    <a:pt x="88" y="37"/>
                  </a:lnTo>
                  <a:lnTo>
                    <a:pt x="85" y="34"/>
                  </a:lnTo>
                  <a:lnTo>
                    <a:pt x="85" y="34"/>
                  </a:lnTo>
                  <a:lnTo>
                    <a:pt x="82" y="31"/>
                  </a:lnTo>
                  <a:lnTo>
                    <a:pt x="82" y="31"/>
                  </a:lnTo>
                  <a:lnTo>
                    <a:pt x="79" y="28"/>
                  </a:lnTo>
                  <a:lnTo>
                    <a:pt x="79" y="28"/>
                  </a:lnTo>
                  <a:lnTo>
                    <a:pt x="77" y="25"/>
                  </a:lnTo>
                  <a:lnTo>
                    <a:pt x="77" y="25"/>
                  </a:lnTo>
                  <a:lnTo>
                    <a:pt x="77" y="23"/>
                  </a:lnTo>
                  <a:lnTo>
                    <a:pt x="77" y="23"/>
                  </a:lnTo>
                  <a:lnTo>
                    <a:pt x="74" y="20"/>
                  </a:lnTo>
                  <a:lnTo>
                    <a:pt x="74" y="17"/>
                  </a:lnTo>
                  <a:lnTo>
                    <a:pt x="74" y="17"/>
                  </a:lnTo>
                  <a:lnTo>
                    <a:pt x="74" y="14"/>
                  </a:lnTo>
                  <a:lnTo>
                    <a:pt x="74" y="14"/>
                  </a:lnTo>
                  <a:lnTo>
                    <a:pt x="74" y="11"/>
                  </a:lnTo>
                  <a:lnTo>
                    <a:pt x="74" y="8"/>
                  </a:lnTo>
                  <a:lnTo>
                    <a:pt x="74" y="8"/>
                  </a:lnTo>
                  <a:lnTo>
                    <a:pt x="74" y="6"/>
                  </a:lnTo>
                  <a:lnTo>
                    <a:pt x="74" y="6"/>
                  </a:lnTo>
                  <a:lnTo>
                    <a:pt x="74" y="3"/>
                  </a:lnTo>
                  <a:lnTo>
                    <a:pt x="74" y="3"/>
                  </a:lnTo>
                  <a:lnTo>
                    <a:pt x="77" y="0"/>
                  </a:lnTo>
                  <a:lnTo>
                    <a:pt x="77" y="0"/>
                  </a:lnTo>
                  <a:lnTo>
                    <a:pt x="3" y="11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Oval 409"/>
            <p:cNvSpPr>
              <a:spLocks noChangeArrowheads="1"/>
            </p:cNvSpPr>
            <p:nvPr/>
          </p:nvSpPr>
          <p:spPr bwMode="auto">
            <a:xfrm>
              <a:off x="3462" y="2099"/>
              <a:ext cx="94" cy="93"/>
            </a:xfrm>
            <a:prstGeom prst="ellipse">
              <a:avLst/>
            </a:prstGeom>
            <a:solidFill>
              <a:srgbClr val="00FFFF"/>
            </a:solidFill>
            <a:ln w="4763">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Oval 410"/>
            <p:cNvSpPr>
              <a:spLocks noChangeArrowheads="1"/>
            </p:cNvSpPr>
            <p:nvPr/>
          </p:nvSpPr>
          <p:spPr bwMode="auto">
            <a:xfrm>
              <a:off x="4416" y="894"/>
              <a:ext cx="218" cy="218"/>
            </a:xfrm>
            <a:prstGeom prst="ellipse">
              <a:avLst/>
            </a:prstGeom>
            <a:solidFill>
              <a:srgbClr val="0000FF"/>
            </a:solidFill>
            <a:ln w="476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a:grpSpLocks noChangeAspect="1"/>
          </p:cNvGrpSpPr>
          <p:nvPr/>
        </p:nvGrpSpPr>
        <p:grpSpPr bwMode="auto">
          <a:xfrm>
            <a:off x="7361229" y="1460232"/>
            <a:ext cx="1387492" cy="1136512"/>
            <a:chOff x="243" y="0"/>
            <a:chExt cx="5274" cy="4320"/>
          </a:xfrm>
        </p:grpSpPr>
        <p:sp>
          <p:nvSpPr>
            <p:cNvPr id="7" name="AutoShape 316"/>
            <p:cNvSpPr>
              <a:spLocks noChangeAspect="1" noChangeArrowheads="1" noTextEdit="1"/>
            </p:cNvSpPr>
            <p:nvPr/>
          </p:nvSpPr>
          <p:spPr bwMode="auto">
            <a:xfrm>
              <a:off x="243" y="0"/>
              <a:ext cx="2880" cy="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318"/>
            <p:cNvSpPr>
              <a:spLocks noChangeArrowheads="1"/>
            </p:cNvSpPr>
            <p:nvPr/>
          </p:nvSpPr>
          <p:spPr bwMode="auto">
            <a:xfrm>
              <a:off x="243" y="0"/>
              <a:ext cx="5274" cy="43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319"/>
            <p:cNvSpPr>
              <a:spLocks noChangeArrowheads="1"/>
            </p:cNvSpPr>
            <p:nvPr/>
          </p:nvSpPr>
          <p:spPr bwMode="auto">
            <a:xfrm>
              <a:off x="3018" y="3666"/>
              <a:ext cx="326" cy="3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320"/>
            <p:cNvSpPr>
              <a:spLocks noChangeArrowheads="1"/>
            </p:cNvSpPr>
            <p:nvPr/>
          </p:nvSpPr>
          <p:spPr bwMode="auto">
            <a:xfrm>
              <a:off x="4492" y="3632"/>
              <a:ext cx="326" cy="3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321"/>
            <p:cNvSpPr>
              <a:spLocks noChangeArrowheads="1"/>
            </p:cNvSpPr>
            <p:nvPr/>
          </p:nvSpPr>
          <p:spPr bwMode="auto">
            <a:xfrm>
              <a:off x="2555" y="976"/>
              <a:ext cx="325" cy="326"/>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22"/>
            <p:cNvSpPr>
              <a:spLocks/>
            </p:cNvSpPr>
            <p:nvPr/>
          </p:nvSpPr>
          <p:spPr bwMode="auto">
            <a:xfrm>
              <a:off x="2689" y="1246"/>
              <a:ext cx="146" cy="505"/>
            </a:xfrm>
            <a:custGeom>
              <a:avLst/>
              <a:gdLst>
                <a:gd name="T0" fmla="*/ 90 w 146"/>
                <a:gd name="T1" fmla="*/ 18 h 505"/>
                <a:gd name="T2" fmla="*/ 90 w 146"/>
                <a:gd name="T3" fmla="*/ 15 h 505"/>
                <a:gd name="T4" fmla="*/ 86 w 146"/>
                <a:gd name="T5" fmla="*/ 15 h 505"/>
                <a:gd name="T6" fmla="*/ 86 w 146"/>
                <a:gd name="T7" fmla="*/ 11 h 505"/>
                <a:gd name="T8" fmla="*/ 83 w 146"/>
                <a:gd name="T9" fmla="*/ 7 h 505"/>
                <a:gd name="T10" fmla="*/ 79 w 146"/>
                <a:gd name="T11" fmla="*/ 7 h 505"/>
                <a:gd name="T12" fmla="*/ 75 w 146"/>
                <a:gd name="T13" fmla="*/ 3 h 505"/>
                <a:gd name="T14" fmla="*/ 68 w 146"/>
                <a:gd name="T15" fmla="*/ 3 h 505"/>
                <a:gd name="T16" fmla="*/ 64 w 146"/>
                <a:gd name="T17" fmla="*/ 3 h 505"/>
                <a:gd name="T18" fmla="*/ 60 w 146"/>
                <a:gd name="T19" fmla="*/ 3 h 505"/>
                <a:gd name="T20" fmla="*/ 53 w 146"/>
                <a:gd name="T21" fmla="*/ 0 h 505"/>
                <a:gd name="T22" fmla="*/ 49 w 146"/>
                <a:gd name="T23" fmla="*/ 0 h 505"/>
                <a:gd name="T24" fmla="*/ 41 w 146"/>
                <a:gd name="T25" fmla="*/ 3 h 505"/>
                <a:gd name="T26" fmla="*/ 34 w 146"/>
                <a:gd name="T27" fmla="*/ 3 h 505"/>
                <a:gd name="T28" fmla="*/ 30 w 146"/>
                <a:gd name="T29" fmla="*/ 3 h 505"/>
                <a:gd name="T30" fmla="*/ 26 w 146"/>
                <a:gd name="T31" fmla="*/ 7 h 505"/>
                <a:gd name="T32" fmla="*/ 19 w 146"/>
                <a:gd name="T33" fmla="*/ 7 h 505"/>
                <a:gd name="T34" fmla="*/ 15 w 146"/>
                <a:gd name="T35" fmla="*/ 11 h 505"/>
                <a:gd name="T36" fmla="*/ 12 w 146"/>
                <a:gd name="T37" fmla="*/ 15 h 505"/>
                <a:gd name="T38" fmla="*/ 8 w 146"/>
                <a:gd name="T39" fmla="*/ 15 h 505"/>
                <a:gd name="T40" fmla="*/ 4 w 146"/>
                <a:gd name="T41" fmla="*/ 18 h 505"/>
                <a:gd name="T42" fmla="*/ 4 w 146"/>
                <a:gd name="T43" fmla="*/ 22 h 505"/>
                <a:gd name="T44" fmla="*/ 0 w 146"/>
                <a:gd name="T45" fmla="*/ 26 h 505"/>
                <a:gd name="T46" fmla="*/ 0 w 146"/>
                <a:gd name="T47" fmla="*/ 29 h 505"/>
                <a:gd name="T48" fmla="*/ 0 w 146"/>
                <a:gd name="T49" fmla="*/ 29 h 505"/>
                <a:gd name="T50" fmla="*/ 56 w 146"/>
                <a:gd name="T51" fmla="*/ 505 h 505"/>
                <a:gd name="T52" fmla="*/ 56 w 146"/>
                <a:gd name="T53" fmla="*/ 501 h 505"/>
                <a:gd name="T54" fmla="*/ 60 w 146"/>
                <a:gd name="T55" fmla="*/ 497 h 505"/>
                <a:gd name="T56" fmla="*/ 60 w 146"/>
                <a:gd name="T57" fmla="*/ 493 h 505"/>
                <a:gd name="T58" fmla="*/ 64 w 146"/>
                <a:gd name="T59" fmla="*/ 493 h 505"/>
                <a:gd name="T60" fmla="*/ 68 w 146"/>
                <a:gd name="T61" fmla="*/ 490 h 505"/>
                <a:gd name="T62" fmla="*/ 71 w 146"/>
                <a:gd name="T63" fmla="*/ 486 h 505"/>
                <a:gd name="T64" fmla="*/ 75 w 146"/>
                <a:gd name="T65" fmla="*/ 486 h 505"/>
                <a:gd name="T66" fmla="*/ 79 w 146"/>
                <a:gd name="T67" fmla="*/ 482 h 505"/>
                <a:gd name="T68" fmla="*/ 83 w 146"/>
                <a:gd name="T69" fmla="*/ 478 h 505"/>
                <a:gd name="T70" fmla="*/ 90 w 146"/>
                <a:gd name="T71" fmla="*/ 478 h 505"/>
                <a:gd name="T72" fmla="*/ 94 w 146"/>
                <a:gd name="T73" fmla="*/ 478 h 505"/>
                <a:gd name="T74" fmla="*/ 101 w 146"/>
                <a:gd name="T75" fmla="*/ 478 h 505"/>
                <a:gd name="T76" fmla="*/ 105 w 146"/>
                <a:gd name="T77" fmla="*/ 475 h 505"/>
                <a:gd name="T78" fmla="*/ 112 w 146"/>
                <a:gd name="T79" fmla="*/ 475 h 505"/>
                <a:gd name="T80" fmla="*/ 116 w 146"/>
                <a:gd name="T81" fmla="*/ 478 h 505"/>
                <a:gd name="T82" fmla="*/ 124 w 146"/>
                <a:gd name="T83" fmla="*/ 478 h 505"/>
                <a:gd name="T84" fmla="*/ 127 w 146"/>
                <a:gd name="T85" fmla="*/ 478 h 505"/>
                <a:gd name="T86" fmla="*/ 131 w 146"/>
                <a:gd name="T87" fmla="*/ 478 h 505"/>
                <a:gd name="T88" fmla="*/ 135 w 146"/>
                <a:gd name="T89" fmla="*/ 482 h 505"/>
                <a:gd name="T90" fmla="*/ 139 w 146"/>
                <a:gd name="T91" fmla="*/ 486 h 505"/>
                <a:gd name="T92" fmla="*/ 142 w 146"/>
                <a:gd name="T93" fmla="*/ 486 h 505"/>
                <a:gd name="T94" fmla="*/ 146 w 146"/>
                <a:gd name="T95" fmla="*/ 490 h 505"/>
                <a:gd name="T96" fmla="*/ 146 w 146"/>
                <a:gd name="T97" fmla="*/ 493 h 505"/>
                <a:gd name="T98" fmla="*/ 146 w 146"/>
                <a:gd name="T99" fmla="*/ 4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505">
                  <a:moveTo>
                    <a:pt x="90" y="22"/>
                  </a:moveTo>
                  <a:lnTo>
                    <a:pt x="90" y="18"/>
                  </a:lnTo>
                  <a:lnTo>
                    <a:pt x="90" y="18"/>
                  </a:lnTo>
                  <a:lnTo>
                    <a:pt x="90" y="15"/>
                  </a:lnTo>
                  <a:lnTo>
                    <a:pt x="90" y="15"/>
                  </a:lnTo>
                  <a:lnTo>
                    <a:pt x="86" y="15"/>
                  </a:lnTo>
                  <a:lnTo>
                    <a:pt x="86" y="11"/>
                  </a:lnTo>
                  <a:lnTo>
                    <a:pt x="86" y="11"/>
                  </a:lnTo>
                  <a:lnTo>
                    <a:pt x="83" y="11"/>
                  </a:lnTo>
                  <a:lnTo>
                    <a:pt x="83" y="7"/>
                  </a:lnTo>
                  <a:lnTo>
                    <a:pt x="79" y="7"/>
                  </a:lnTo>
                  <a:lnTo>
                    <a:pt x="79" y="7"/>
                  </a:lnTo>
                  <a:lnTo>
                    <a:pt x="75" y="7"/>
                  </a:lnTo>
                  <a:lnTo>
                    <a:pt x="75" y="3"/>
                  </a:lnTo>
                  <a:lnTo>
                    <a:pt x="71" y="3"/>
                  </a:lnTo>
                  <a:lnTo>
                    <a:pt x="68" y="3"/>
                  </a:lnTo>
                  <a:lnTo>
                    <a:pt x="68" y="3"/>
                  </a:lnTo>
                  <a:lnTo>
                    <a:pt x="64" y="3"/>
                  </a:lnTo>
                  <a:lnTo>
                    <a:pt x="60" y="3"/>
                  </a:lnTo>
                  <a:lnTo>
                    <a:pt x="60" y="3"/>
                  </a:lnTo>
                  <a:lnTo>
                    <a:pt x="56" y="0"/>
                  </a:lnTo>
                  <a:lnTo>
                    <a:pt x="53" y="0"/>
                  </a:lnTo>
                  <a:lnTo>
                    <a:pt x="49" y="0"/>
                  </a:lnTo>
                  <a:lnTo>
                    <a:pt x="49" y="0"/>
                  </a:lnTo>
                  <a:lnTo>
                    <a:pt x="45" y="3"/>
                  </a:lnTo>
                  <a:lnTo>
                    <a:pt x="41" y="3"/>
                  </a:lnTo>
                  <a:lnTo>
                    <a:pt x="38" y="3"/>
                  </a:lnTo>
                  <a:lnTo>
                    <a:pt x="34" y="3"/>
                  </a:lnTo>
                  <a:lnTo>
                    <a:pt x="34" y="3"/>
                  </a:lnTo>
                  <a:lnTo>
                    <a:pt x="30" y="3"/>
                  </a:lnTo>
                  <a:lnTo>
                    <a:pt x="26" y="3"/>
                  </a:lnTo>
                  <a:lnTo>
                    <a:pt x="26" y="7"/>
                  </a:lnTo>
                  <a:lnTo>
                    <a:pt x="23" y="7"/>
                  </a:lnTo>
                  <a:lnTo>
                    <a:pt x="19" y="7"/>
                  </a:lnTo>
                  <a:lnTo>
                    <a:pt x="19" y="11"/>
                  </a:lnTo>
                  <a:lnTo>
                    <a:pt x="15" y="11"/>
                  </a:lnTo>
                  <a:lnTo>
                    <a:pt x="15" y="11"/>
                  </a:lnTo>
                  <a:lnTo>
                    <a:pt x="12" y="15"/>
                  </a:lnTo>
                  <a:lnTo>
                    <a:pt x="12" y="15"/>
                  </a:lnTo>
                  <a:lnTo>
                    <a:pt x="8" y="15"/>
                  </a:lnTo>
                  <a:lnTo>
                    <a:pt x="8" y="18"/>
                  </a:lnTo>
                  <a:lnTo>
                    <a:pt x="4" y="18"/>
                  </a:lnTo>
                  <a:lnTo>
                    <a:pt x="4" y="18"/>
                  </a:lnTo>
                  <a:lnTo>
                    <a:pt x="4" y="22"/>
                  </a:lnTo>
                  <a:lnTo>
                    <a:pt x="4" y="22"/>
                  </a:lnTo>
                  <a:lnTo>
                    <a:pt x="0" y="26"/>
                  </a:lnTo>
                  <a:lnTo>
                    <a:pt x="0" y="26"/>
                  </a:lnTo>
                  <a:lnTo>
                    <a:pt x="0" y="29"/>
                  </a:lnTo>
                  <a:lnTo>
                    <a:pt x="0" y="29"/>
                  </a:lnTo>
                  <a:lnTo>
                    <a:pt x="0" y="29"/>
                  </a:lnTo>
                  <a:lnTo>
                    <a:pt x="56" y="505"/>
                  </a:lnTo>
                  <a:lnTo>
                    <a:pt x="56" y="505"/>
                  </a:lnTo>
                  <a:lnTo>
                    <a:pt x="56" y="501"/>
                  </a:lnTo>
                  <a:lnTo>
                    <a:pt x="56" y="501"/>
                  </a:lnTo>
                  <a:lnTo>
                    <a:pt x="56" y="501"/>
                  </a:lnTo>
                  <a:lnTo>
                    <a:pt x="60" y="497"/>
                  </a:lnTo>
                  <a:lnTo>
                    <a:pt x="60" y="497"/>
                  </a:lnTo>
                  <a:lnTo>
                    <a:pt x="60" y="493"/>
                  </a:lnTo>
                  <a:lnTo>
                    <a:pt x="60" y="493"/>
                  </a:lnTo>
                  <a:lnTo>
                    <a:pt x="64" y="493"/>
                  </a:lnTo>
                  <a:lnTo>
                    <a:pt x="64" y="490"/>
                  </a:lnTo>
                  <a:lnTo>
                    <a:pt x="68" y="490"/>
                  </a:lnTo>
                  <a:lnTo>
                    <a:pt x="68" y="490"/>
                  </a:lnTo>
                  <a:lnTo>
                    <a:pt x="71" y="486"/>
                  </a:lnTo>
                  <a:lnTo>
                    <a:pt x="71" y="486"/>
                  </a:lnTo>
                  <a:lnTo>
                    <a:pt x="75" y="486"/>
                  </a:lnTo>
                  <a:lnTo>
                    <a:pt x="75" y="482"/>
                  </a:lnTo>
                  <a:lnTo>
                    <a:pt x="79" y="482"/>
                  </a:lnTo>
                  <a:lnTo>
                    <a:pt x="83" y="482"/>
                  </a:lnTo>
                  <a:lnTo>
                    <a:pt x="83" y="478"/>
                  </a:lnTo>
                  <a:lnTo>
                    <a:pt x="86" y="478"/>
                  </a:lnTo>
                  <a:lnTo>
                    <a:pt x="90" y="478"/>
                  </a:lnTo>
                  <a:lnTo>
                    <a:pt x="94" y="478"/>
                  </a:lnTo>
                  <a:lnTo>
                    <a:pt x="94" y="478"/>
                  </a:lnTo>
                  <a:lnTo>
                    <a:pt x="98" y="478"/>
                  </a:lnTo>
                  <a:lnTo>
                    <a:pt x="101" y="478"/>
                  </a:lnTo>
                  <a:lnTo>
                    <a:pt x="105" y="475"/>
                  </a:lnTo>
                  <a:lnTo>
                    <a:pt x="105" y="475"/>
                  </a:lnTo>
                  <a:lnTo>
                    <a:pt x="109" y="475"/>
                  </a:lnTo>
                  <a:lnTo>
                    <a:pt x="112" y="475"/>
                  </a:lnTo>
                  <a:lnTo>
                    <a:pt x="116" y="475"/>
                  </a:lnTo>
                  <a:lnTo>
                    <a:pt x="116" y="478"/>
                  </a:lnTo>
                  <a:lnTo>
                    <a:pt x="120" y="478"/>
                  </a:lnTo>
                  <a:lnTo>
                    <a:pt x="124" y="478"/>
                  </a:lnTo>
                  <a:lnTo>
                    <a:pt x="127" y="478"/>
                  </a:lnTo>
                  <a:lnTo>
                    <a:pt x="127" y="478"/>
                  </a:lnTo>
                  <a:lnTo>
                    <a:pt x="131" y="478"/>
                  </a:lnTo>
                  <a:lnTo>
                    <a:pt x="131" y="478"/>
                  </a:lnTo>
                  <a:lnTo>
                    <a:pt x="135" y="482"/>
                  </a:lnTo>
                  <a:lnTo>
                    <a:pt x="135" y="482"/>
                  </a:lnTo>
                  <a:lnTo>
                    <a:pt x="139" y="482"/>
                  </a:lnTo>
                  <a:lnTo>
                    <a:pt x="139" y="486"/>
                  </a:lnTo>
                  <a:lnTo>
                    <a:pt x="142" y="486"/>
                  </a:lnTo>
                  <a:lnTo>
                    <a:pt x="142" y="486"/>
                  </a:lnTo>
                  <a:lnTo>
                    <a:pt x="142" y="490"/>
                  </a:lnTo>
                  <a:lnTo>
                    <a:pt x="146" y="490"/>
                  </a:lnTo>
                  <a:lnTo>
                    <a:pt x="146" y="490"/>
                  </a:lnTo>
                  <a:lnTo>
                    <a:pt x="146" y="493"/>
                  </a:lnTo>
                  <a:lnTo>
                    <a:pt x="146" y="493"/>
                  </a:lnTo>
                  <a:lnTo>
                    <a:pt x="146" y="493"/>
                  </a:lnTo>
                  <a:lnTo>
                    <a:pt x="90" y="2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23"/>
            <p:cNvSpPr>
              <a:spLocks/>
            </p:cNvSpPr>
            <p:nvPr/>
          </p:nvSpPr>
          <p:spPr bwMode="auto">
            <a:xfrm>
              <a:off x="2476" y="527"/>
              <a:ext cx="247" cy="520"/>
            </a:xfrm>
            <a:custGeom>
              <a:avLst/>
              <a:gdLst>
                <a:gd name="T0" fmla="*/ 161 w 247"/>
                <a:gd name="T1" fmla="*/ 509 h 520"/>
                <a:gd name="T2" fmla="*/ 165 w 247"/>
                <a:gd name="T3" fmla="*/ 513 h 520"/>
                <a:gd name="T4" fmla="*/ 165 w 247"/>
                <a:gd name="T5" fmla="*/ 513 h 520"/>
                <a:gd name="T6" fmla="*/ 168 w 247"/>
                <a:gd name="T7" fmla="*/ 517 h 520"/>
                <a:gd name="T8" fmla="*/ 172 w 247"/>
                <a:gd name="T9" fmla="*/ 517 h 520"/>
                <a:gd name="T10" fmla="*/ 176 w 247"/>
                <a:gd name="T11" fmla="*/ 520 h 520"/>
                <a:gd name="T12" fmla="*/ 180 w 247"/>
                <a:gd name="T13" fmla="*/ 520 h 520"/>
                <a:gd name="T14" fmla="*/ 187 w 247"/>
                <a:gd name="T15" fmla="*/ 520 h 520"/>
                <a:gd name="T16" fmla="*/ 191 w 247"/>
                <a:gd name="T17" fmla="*/ 520 h 520"/>
                <a:gd name="T18" fmla="*/ 195 w 247"/>
                <a:gd name="T19" fmla="*/ 520 h 520"/>
                <a:gd name="T20" fmla="*/ 202 w 247"/>
                <a:gd name="T21" fmla="*/ 520 h 520"/>
                <a:gd name="T22" fmla="*/ 206 w 247"/>
                <a:gd name="T23" fmla="*/ 520 h 520"/>
                <a:gd name="T24" fmla="*/ 213 w 247"/>
                <a:gd name="T25" fmla="*/ 517 h 520"/>
                <a:gd name="T26" fmla="*/ 217 w 247"/>
                <a:gd name="T27" fmla="*/ 517 h 520"/>
                <a:gd name="T28" fmla="*/ 225 w 247"/>
                <a:gd name="T29" fmla="*/ 513 h 520"/>
                <a:gd name="T30" fmla="*/ 228 w 247"/>
                <a:gd name="T31" fmla="*/ 509 h 520"/>
                <a:gd name="T32" fmla="*/ 232 w 247"/>
                <a:gd name="T33" fmla="*/ 505 h 520"/>
                <a:gd name="T34" fmla="*/ 236 w 247"/>
                <a:gd name="T35" fmla="*/ 505 h 520"/>
                <a:gd name="T36" fmla="*/ 239 w 247"/>
                <a:gd name="T37" fmla="*/ 502 h 520"/>
                <a:gd name="T38" fmla="*/ 243 w 247"/>
                <a:gd name="T39" fmla="*/ 498 h 520"/>
                <a:gd name="T40" fmla="*/ 243 w 247"/>
                <a:gd name="T41" fmla="*/ 494 h 520"/>
                <a:gd name="T42" fmla="*/ 247 w 247"/>
                <a:gd name="T43" fmla="*/ 490 h 520"/>
                <a:gd name="T44" fmla="*/ 247 w 247"/>
                <a:gd name="T45" fmla="*/ 487 h 520"/>
                <a:gd name="T46" fmla="*/ 247 w 247"/>
                <a:gd name="T47" fmla="*/ 483 h 520"/>
                <a:gd name="T48" fmla="*/ 247 w 247"/>
                <a:gd name="T49" fmla="*/ 479 h 520"/>
                <a:gd name="T50" fmla="*/ 90 w 247"/>
                <a:gd name="T51" fmla="*/ 0 h 520"/>
                <a:gd name="T52" fmla="*/ 90 w 247"/>
                <a:gd name="T53" fmla="*/ 4 h 520"/>
                <a:gd name="T54" fmla="*/ 90 w 247"/>
                <a:gd name="T55" fmla="*/ 8 h 520"/>
                <a:gd name="T56" fmla="*/ 86 w 247"/>
                <a:gd name="T57" fmla="*/ 12 h 520"/>
                <a:gd name="T58" fmla="*/ 86 w 247"/>
                <a:gd name="T59" fmla="*/ 15 h 520"/>
                <a:gd name="T60" fmla="*/ 82 w 247"/>
                <a:gd name="T61" fmla="*/ 19 h 520"/>
                <a:gd name="T62" fmla="*/ 79 w 247"/>
                <a:gd name="T63" fmla="*/ 23 h 520"/>
                <a:gd name="T64" fmla="*/ 75 w 247"/>
                <a:gd name="T65" fmla="*/ 27 h 520"/>
                <a:gd name="T66" fmla="*/ 71 w 247"/>
                <a:gd name="T67" fmla="*/ 27 h 520"/>
                <a:gd name="T68" fmla="*/ 67 w 247"/>
                <a:gd name="T69" fmla="*/ 30 h 520"/>
                <a:gd name="T70" fmla="*/ 64 w 247"/>
                <a:gd name="T71" fmla="*/ 34 h 520"/>
                <a:gd name="T72" fmla="*/ 56 w 247"/>
                <a:gd name="T73" fmla="*/ 34 h 520"/>
                <a:gd name="T74" fmla="*/ 52 w 247"/>
                <a:gd name="T75" fmla="*/ 38 h 520"/>
                <a:gd name="T76" fmla="*/ 45 w 247"/>
                <a:gd name="T77" fmla="*/ 38 h 520"/>
                <a:gd name="T78" fmla="*/ 41 w 247"/>
                <a:gd name="T79" fmla="*/ 42 h 520"/>
                <a:gd name="T80" fmla="*/ 34 w 247"/>
                <a:gd name="T81" fmla="*/ 42 h 520"/>
                <a:gd name="T82" fmla="*/ 30 w 247"/>
                <a:gd name="T83" fmla="*/ 42 h 520"/>
                <a:gd name="T84" fmla="*/ 23 w 247"/>
                <a:gd name="T85" fmla="*/ 42 h 520"/>
                <a:gd name="T86" fmla="*/ 19 w 247"/>
                <a:gd name="T87" fmla="*/ 42 h 520"/>
                <a:gd name="T88" fmla="*/ 15 w 247"/>
                <a:gd name="T89" fmla="*/ 38 h 520"/>
                <a:gd name="T90" fmla="*/ 11 w 247"/>
                <a:gd name="T91" fmla="*/ 38 h 520"/>
                <a:gd name="T92" fmla="*/ 8 w 247"/>
                <a:gd name="T93" fmla="*/ 34 h 520"/>
                <a:gd name="T94" fmla="*/ 4 w 247"/>
                <a:gd name="T95" fmla="*/ 34 h 520"/>
                <a:gd name="T96" fmla="*/ 4 w 247"/>
                <a:gd name="T97" fmla="*/ 30 h 520"/>
                <a:gd name="T98" fmla="*/ 0 w 247"/>
                <a:gd name="T99" fmla="*/ 2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 h="520">
                  <a:moveTo>
                    <a:pt x="161" y="509"/>
                  </a:moveTo>
                  <a:lnTo>
                    <a:pt x="161" y="509"/>
                  </a:lnTo>
                  <a:lnTo>
                    <a:pt x="161" y="509"/>
                  </a:lnTo>
                  <a:lnTo>
                    <a:pt x="165" y="513"/>
                  </a:lnTo>
                  <a:lnTo>
                    <a:pt x="165" y="513"/>
                  </a:lnTo>
                  <a:lnTo>
                    <a:pt x="165" y="513"/>
                  </a:lnTo>
                  <a:lnTo>
                    <a:pt x="168" y="517"/>
                  </a:lnTo>
                  <a:lnTo>
                    <a:pt x="168" y="517"/>
                  </a:lnTo>
                  <a:lnTo>
                    <a:pt x="168" y="517"/>
                  </a:lnTo>
                  <a:lnTo>
                    <a:pt x="172" y="517"/>
                  </a:lnTo>
                  <a:lnTo>
                    <a:pt x="172" y="520"/>
                  </a:lnTo>
                  <a:lnTo>
                    <a:pt x="176" y="520"/>
                  </a:lnTo>
                  <a:lnTo>
                    <a:pt x="180" y="520"/>
                  </a:lnTo>
                  <a:lnTo>
                    <a:pt x="180" y="520"/>
                  </a:lnTo>
                  <a:lnTo>
                    <a:pt x="183" y="520"/>
                  </a:lnTo>
                  <a:lnTo>
                    <a:pt x="187" y="520"/>
                  </a:lnTo>
                  <a:lnTo>
                    <a:pt x="187" y="520"/>
                  </a:lnTo>
                  <a:lnTo>
                    <a:pt x="191" y="520"/>
                  </a:lnTo>
                  <a:lnTo>
                    <a:pt x="195" y="520"/>
                  </a:lnTo>
                  <a:lnTo>
                    <a:pt x="195" y="520"/>
                  </a:lnTo>
                  <a:lnTo>
                    <a:pt x="198" y="520"/>
                  </a:lnTo>
                  <a:lnTo>
                    <a:pt x="202" y="520"/>
                  </a:lnTo>
                  <a:lnTo>
                    <a:pt x="206" y="520"/>
                  </a:lnTo>
                  <a:lnTo>
                    <a:pt x="206" y="520"/>
                  </a:lnTo>
                  <a:lnTo>
                    <a:pt x="210" y="517"/>
                  </a:lnTo>
                  <a:lnTo>
                    <a:pt x="213" y="517"/>
                  </a:lnTo>
                  <a:lnTo>
                    <a:pt x="217" y="517"/>
                  </a:lnTo>
                  <a:lnTo>
                    <a:pt x="217" y="517"/>
                  </a:lnTo>
                  <a:lnTo>
                    <a:pt x="221" y="513"/>
                  </a:lnTo>
                  <a:lnTo>
                    <a:pt x="225" y="513"/>
                  </a:lnTo>
                  <a:lnTo>
                    <a:pt x="225" y="513"/>
                  </a:lnTo>
                  <a:lnTo>
                    <a:pt x="228" y="509"/>
                  </a:lnTo>
                  <a:lnTo>
                    <a:pt x="232" y="509"/>
                  </a:lnTo>
                  <a:lnTo>
                    <a:pt x="232" y="505"/>
                  </a:lnTo>
                  <a:lnTo>
                    <a:pt x="236" y="505"/>
                  </a:lnTo>
                  <a:lnTo>
                    <a:pt x="236" y="505"/>
                  </a:lnTo>
                  <a:lnTo>
                    <a:pt x="239" y="502"/>
                  </a:lnTo>
                  <a:lnTo>
                    <a:pt x="239" y="502"/>
                  </a:lnTo>
                  <a:lnTo>
                    <a:pt x="239" y="498"/>
                  </a:lnTo>
                  <a:lnTo>
                    <a:pt x="243" y="498"/>
                  </a:lnTo>
                  <a:lnTo>
                    <a:pt x="243" y="494"/>
                  </a:lnTo>
                  <a:lnTo>
                    <a:pt x="243" y="494"/>
                  </a:lnTo>
                  <a:lnTo>
                    <a:pt x="247" y="490"/>
                  </a:lnTo>
                  <a:lnTo>
                    <a:pt x="247" y="490"/>
                  </a:lnTo>
                  <a:lnTo>
                    <a:pt x="247" y="487"/>
                  </a:lnTo>
                  <a:lnTo>
                    <a:pt x="247" y="487"/>
                  </a:lnTo>
                  <a:lnTo>
                    <a:pt x="247" y="483"/>
                  </a:lnTo>
                  <a:lnTo>
                    <a:pt x="247" y="483"/>
                  </a:lnTo>
                  <a:lnTo>
                    <a:pt x="247" y="479"/>
                  </a:lnTo>
                  <a:lnTo>
                    <a:pt x="247" y="479"/>
                  </a:lnTo>
                  <a:lnTo>
                    <a:pt x="90" y="0"/>
                  </a:lnTo>
                  <a:lnTo>
                    <a:pt x="90" y="0"/>
                  </a:lnTo>
                  <a:lnTo>
                    <a:pt x="90" y="0"/>
                  </a:lnTo>
                  <a:lnTo>
                    <a:pt x="90" y="4"/>
                  </a:lnTo>
                  <a:lnTo>
                    <a:pt x="90" y="4"/>
                  </a:lnTo>
                  <a:lnTo>
                    <a:pt x="90" y="8"/>
                  </a:lnTo>
                  <a:lnTo>
                    <a:pt x="90" y="8"/>
                  </a:lnTo>
                  <a:lnTo>
                    <a:pt x="86" y="12"/>
                  </a:lnTo>
                  <a:lnTo>
                    <a:pt x="86" y="12"/>
                  </a:lnTo>
                  <a:lnTo>
                    <a:pt x="86" y="15"/>
                  </a:lnTo>
                  <a:lnTo>
                    <a:pt x="86" y="15"/>
                  </a:lnTo>
                  <a:lnTo>
                    <a:pt x="82" y="19"/>
                  </a:lnTo>
                  <a:lnTo>
                    <a:pt x="82" y="19"/>
                  </a:lnTo>
                  <a:lnTo>
                    <a:pt x="79" y="23"/>
                  </a:lnTo>
                  <a:lnTo>
                    <a:pt x="79" y="23"/>
                  </a:lnTo>
                  <a:lnTo>
                    <a:pt x="75" y="27"/>
                  </a:lnTo>
                  <a:lnTo>
                    <a:pt x="75" y="27"/>
                  </a:lnTo>
                  <a:lnTo>
                    <a:pt x="71" y="27"/>
                  </a:lnTo>
                  <a:lnTo>
                    <a:pt x="71" y="30"/>
                  </a:lnTo>
                  <a:lnTo>
                    <a:pt x="67" y="30"/>
                  </a:lnTo>
                  <a:lnTo>
                    <a:pt x="64" y="34"/>
                  </a:lnTo>
                  <a:lnTo>
                    <a:pt x="64" y="34"/>
                  </a:lnTo>
                  <a:lnTo>
                    <a:pt x="60" y="34"/>
                  </a:lnTo>
                  <a:lnTo>
                    <a:pt x="56" y="34"/>
                  </a:lnTo>
                  <a:lnTo>
                    <a:pt x="56" y="38"/>
                  </a:lnTo>
                  <a:lnTo>
                    <a:pt x="52" y="38"/>
                  </a:lnTo>
                  <a:lnTo>
                    <a:pt x="49" y="38"/>
                  </a:lnTo>
                  <a:lnTo>
                    <a:pt x="45" y="38"/>
                  </a:lnTo>
                  <a:lnTo>
                    <a:pt x="45" y="42"/>
                  </a:lnTo>
                  <a:lnTo>
                    <a:pt x="41" y="42"/>
                  </a:lnTo>
                  <a:lnTo>
                    <a:pt x="37" y="42"/>
                  </a:lnTo>
                  <a:lnTo>
                    <a:pt x="34" y="42"/>
                  </a:lnTo>
                  <a:lnTo>
                    <a:pt x="34" y="42"/>
                  </a:lnTo>
                  <a:lnTo>
                    <a:pt x="30" y="42"/>
                  </a:lnTo>
                  <a:lnTo>
                    <a:pt x="26" y="42"/>
                  </a:lnTo>
                  <a:lnTo>
                    <a:pt x="23" y="42"/>
                  </a:lnTo>
                  <a:lnTo>
                    <a:pt x="23" y="42"/>
                  </a:lnTo>
                  <a:lnTo>
                    <a:pt x="19" y="42"/>
                  </a:lnTo>
                  <a:lnTo>
                    <a:pt x="19" y="42"/>
                  </a:lnTo>
                  <a:lnTo>
                    <a:pt x="15" y="38"/>
                  </a:lnTo>
                  <a:lnTo>
                    <a:pt x="11" y="38"/>
                  </a:lnTo>
                  <a:lnTo>
                    <a:pt x="11" y="38"/>
                  </a:lnTo>
                  <a:lnTo>
                    <a:pt x="11" y="38"/>
                  </a:lnTo>
                  <a:lnTo>
                    <a:pt x="8" y="34"/>
                  </a:lnTo>
                  <a:lnTo>
                    <a:pt x="8" y="34"/>
                  </a:lnTo>
                  <a:lnTo>
                    <a:pt x="4" y="34"/>
                  </a:lnTo>
                  <a:lnTo>
                    <a:pt x="4" y="30"/>
                  </a:lnTo>
                  <a:lnTo>
                    <a:pt x="4" y="30"/>
                  </a:lnTo>
                  <a:lnTo>
                    <a:pt x="4" y="30"/>
                  </a:lnTo>
                  <a:lnTo>
                    <a:pt x="0" y="27"/>
                  </a:lnTo>
                  <a:lnTo>
                    <a:pt x="161" y="50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324"/>
            <p:cNvSpPr>
              <a:spLocks noChangeArrowheads="1"/>
            </p:cNvSpPr>
            <p:nvPr/>
          </p:nvSpPr>
          <p:spPr bwMode="auto">
            <a:xfrm>
              <a:off x="939" y="1792"/>
              <a:ext cx="280" cy="280"/>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25"/>
            <p:cNvSpPr>
              <a:spLocks/>
            </p:cNvSpPr>
            <p:nvPr/>
          </p:nvSpPr>
          <p:spPr bwMode="auto">
            <a:xfrm>
              <a:off x="1130" y="1908"/>
              <a:ext cx="587" cy="213"/>
            </a:xfrm>
            <a:custGeom>
              <a:avLst/>
              <a:gdLst>
                <a:gd name="T0" fmla="*/ 44 w 587"/>
                <a:gd name="T1" fmla="*/ 0 h 213"/>
                <a:gd name="T2" fmla="*/ 41 w 587"/>
                <a:gd name="T3" fmla="*/ 0 h 213"/>
                <a:gd name="T4" fmla="*/ 33 w 587"/>
                <a:gd name="T5" fmla="*/ 0 h 213"/>
                <a:gd name="T6" fmla="*/ 29 w 587"/>
                <a:gd name="T7" fmla="*/ 0 h 213"/>
                <a:gd name="T8" fmla="*/ 26 w 587"/>
                <a:gd name="T9" fmla="*/ 3 h 213"/>
                <a:gd name="T10" fmla="*/ 22 w 587"/>
                <a:gd name="T11" fmla="*/ 3 h 213"/>
                <a:gd name="T12" fmla="*/ 18 w 587"/>
                <a:gd name="T13" fmla="*/ 7 h 213"/>
                <a:gd name="T14" fmla="*/ 14 w 587"/>
                <a:gd name="T15" fmla="*/ 11 h 213"/>
                <a:gd name="T16" fmla="*/ 11 w 587"/>
                <a:gd name="T17" fmla="*/ 15 h 213"/>
                <a:gd name="T18" fmla="*/ 7 w 587"/>
                <a:gd name="T19" fmla="*/ 22 h 213"/>
                <a:gd name="T20" fmla="*/ 3 w 587"/>
                <a:gd name="T21" fmla="*/ 26 h 213"/>
                <a:gd name="T22" fmla="*/ 3 w 587"/>
                <a:gd name="T23" fmla="*/ 30 h 213"/>
                <a:gd name="T24" fmla="*/ 0 w 587"/>
                <a:gd name="T25" fmla="*/ 37 h 213"/>
                <a:gd name="T26" fmla="*/ 0 w 587"/>
                <a:gd name="T27" fmla="*/ 41 h 213"/>
                <a:gd name="T28" fmla="*/ 0 w 587"/>
                <a:gd name="T29" fmla="*/ 48 h 213"/>
                <a:gd name="T30" fmla="*/ 0 w 587"/>
                <a:gd name="T31" fmla="*/ 56 h 213"/>
                <a:gd name="T32" fmla="*/ 0 w 587"/>
                <a:gd name="T33" fmla="*/ 59 h 213"/>
                <a:gd name="T34" fmla="*/ 3 w 587"/>
                <a:gd name="T35" fmla="*/ 63 h 213"/>
                <a:gd name="T36" fmla="*/ 3 w 587"/>
                <a:gd name="T37" fmla="*/ 71 h 213"/>
                <a:gd name="T38" fmla="*/ 7 w 587"/>
                <a:gd name="T39" fmla="*/ 74 h 213"/>
                <a:gd name="T40" fmla="*/ 11 w 587"/>
                <a:gd name="T41" fmla="*/ 78 h 213"/>
                <a:gd name="T42" fmla="*/ 14 w 587"/>
                <a:gd name="T43" fmla="*/ 82 h 213"/>
                <a:gd name="T44" fmla="*/ 18 w 587"/>
                <a:gd name="T45" fmla="*/ 86 h 213"/>
                <a:gd name="T46" fmla="*/ 22 w 587"/>
                <a:gd name="T47" fmla="*/ 86 h 213"/>
                <a:gd name="T48" fmla="*/ 26 w 587"/>
                <a:gd name="T49" fmla="*/ 89 h 213"/>
                <a:gd name="T50" fmla="*/ 561 w 587"/>
                <a:gd name="T51" fmla="*/ 213 h 213"/>
                <a:gd name="T52" fmla="*/ 557 w 587"/>
                <a:gd name="T53" fmla="*/ 209 h 213"/>
                <a:gd name="T54" fmla="*/ 553 w 587"/>
                <a:gd name="T55" fmla="*/ 205 h 213"/>
                <a:gd name="T56" fmla="*/ 549 w 587"/>
                <a:gd name="T57" fmla="*/ 205 h 213"/>
                <a:gd name="T58" fmla="*/ 549 w 587"/>
                <a:gd name="T59" fmla="*/ 202 h 213"/>
                <a:gd name="T60" fmla="*/ 546 w 587"/>
                <a:gd name="T61" fmla="*/ 194 h 213"/>
                <a:gd name="T62" fmla="*/ 542 w 587"/>
                <a:gd name="T63" fmla="*/ 190 h 213"/>
                <a:gd name="T64" fmla="*/ 542 w 587"/>
                <a:gd name="T65" fmla="*/ 187 h 213"/>
                <a:gd name="T66" fmla="*/ 538 w 587"/>
                <a:gd name="T67" fmla="*/ 179 h 213"/>
                <a:gd name="T68" fmla="*/ 538 w 587"/>
                <a:gd name="T69" fmla="*/ 175 h 213"/>
                <a:gd name="T70" fmla="*/ 538 w 587"/>
                <a:gd name="T71" fmla="*/ 168 h 213"/>
                <a:gd name="T72" fmla="*/ 538 w 587"/>
                <a:gd name="T73" fmla="*/ 164 h 213"/>
                <a:gd name="T74" fmla="*/ 542 w 587"/>
                <a:gd name="T75" fmla="*/ 157 h 213"/>
                <a:gd name="T76" fmla="*/ 542 w 587"/>
                <a:gd name="T77" fmla="*/ 153 h 213"/>
                <a:gd name="T78" fmla="*/ 546 w 587"/>
                <a:gd name="T79" fmla="*/ 145 h 213"/>
                <a:gd name="T80" fmla="*/ 549 w 587"/>
                <a:gd name="T81" fmla="*/ 142 h 213"/>
                <a:gd name="T82" fmla="*/ 549 w 587"/>
                <a:gd name="T83" fmla="*/ 134 h 213"/>
                <a:gd name="T84" fmla="*/ 553 w 587"/>
                <a:gd name="T85" fmla="*/ 131 h 213"/>
                <a:gd name="T86" fmla="*/ 557 w 587"/>
                <a:gd name="T87" fmla="*/ 127 h 213"/>
                <a:gd name="T88" fmla="*/ 564 w 587"/>
                <a:gd name="T89" fmla="*/ 127 h 213"/>
                <a:gd name="T90" fmla="*/ 568 w 587"/>
                <a:gd name="T91" fmla="*/ 123 h 213"/>
                <a:gd name="T92" fmla="*/ 572 w 587"/>
                <a:gd name="T93" fmla="*/ 119 h 213"/>
                <a:gd name="T94" fmla="*/ 576 w 587"/>
                <a:gd name="T95" fmla="*/ 119 h 213"/>
                <a:gd name="T96" fmla="*/ 579 w 587"/>
                <a:gd name="T97" fmla="*/ 119 h 213"/>
                <a:gd name="T98" fmla="*/ 587 w 587"/>
                <a:gd name="T99" fmla="*/ 11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7" h="213">
                  <a:moveTo>
                    <a:pt x="44" y="0"/>
                  </a:moveTo>
                  <a:lnTo>
                    <a:pt x="44" y="0"/>
                  </a:lnTo>
                  <a:lnTo>
                    <a:pt x="41" y="0"/>
                  </a:lnTo>
                  <a:lnTo>
                    <a:pt x="41" y="0"/>
                  </a:lnTo>
                  <a:lnTo>
                    <a:pt x="37" y="0"/>
                  </a:lnTo>
                  <a:lnTo>
                    <a:pt x="33" y="0"/>
                  </a:lnTo>
                  <a:lnTo>
                    <a:pt x="33" y="0"/>
                  </a:lnTo>
                  <a:lnTo>
                    <a:pt x="29" y="0"/>
                  </a:lnTo>
                  <a:lnTo>
                    <a:pt x="29" y="0"/>
                  </a:lnTo>
                  <a:lnTo>
                    <a:pt x="26" y="3"/>
                  </a:lnTo>
                  <a:lnTo>
                    <a:pt x="22" y="3"/>
                  </a:lnTo>
                  <a:lnTo>
                    <a:pt x="22" y="3"/>
                  </a:lnTo>
                  <a:lnTo>
                    <a:pt x="18" y="7"/>
                  </a:lnTo>
                  <a:lnTo>
                    <a:pt x="18" y="7"/>
                  </a:lnTo>
                  <a:lnTo>
                    <a:pt x="14" y="11"/>
                  </a:lnTo>
                  <a:lnTo>
                    <a:pt x="14" y="11"/>
                  </a:lnTo>
                  <a:lnTo>
                    <a:pt x="11" y="15"/>
                  </a:lnTo>
                  <a:lnTo>
                    <a:pt x="11" y="15"/>
                  </a:lnTo>
                  <a:lnTo>
                    <a:pt x="7" y="18"/>
                  </a:lnTo>
                  <a:lnTo>
                    <a:pt x="7" y="22"/>
                  </a:lnTo>
                  <a:lnTo>
                    <a:pt x="7" y="22"/>
                  </a:lnTo>
                  <a:lnTo>
                    <a:pt x="3" y="26"/>
                  </a:lnTo>
                  <a:lnTo>
                    <a:pt x="3" y="30"/>
                  </a:lnTo>
                  <a:lnTo>
                    <a:pt x="3" y="30"/>
                  </a:lnTo>
                  <a:lnTo>
                    <a:pt x="3" y="33"/>
                  </a:lnTo>
                  <a:lnTo>
                    <a:pt x="0" y="37"/>
                  </a:lnTo>
                  <a:lnTo>
                    <a:pt x="0" y="41"/>
                  </a:lnTo>
                  <a:lnTo>
                    <a:pt x="0" y="41"/>
                  </a:lnTo>
                  <a:lnTo>
                    <a:pt x="0" y="44"/>
                  </a:lnTo>
                  <a:lnTo>
                    <a:pt x="0" y="48"/>
                  </a:lnTo>
                  <a:lnTo>
                    <a:pt x="0" y="52"/>
                  </a:lnTo>
                  <a:lnTo>
                    <a:pt x="0" y="56"/>
                  </a:lnTo>
                  <a:lnTo>
                    <a:pt x="0" y="56"/>
                  </a:lnTo>
                  <a:lnTo>
                    <a:pt x="0" y="59"/>
                  </a:lnTo>
                  <a:lnTo>
                    <a:pt x="3" y="63"/>
                  </a:lnTo>
                  <a:lnTo>
                    <a:pt x="3" y="63"/>
                  </a:lnTo>
                  <a:lnTo>
                    <a:pt x="3" y="67"/>
                  </a:lnTo>
                  <a:lnTo>
                    <a:pt x="3" y="71"/>
                  </a:lnTo>
                  <a:lnTo>
                    <a:pt x="7" y="71"/>
                  </a:lnTo>
                  <a:lnTo>
                    <a:pt x="7" y="74"/>
                  </a:lnTo>
                  <a:lnTo>
                    <a:pt x="7" y="74"/>
                  </a:lnTo>
                  <a:lnTo>
                    <a:pt x="11" y="78"/>
                  </a:lnTo>
                  <a:lnTo>
                    <a:pt x="11" y="78"/>
                  </a:lnTo>
                  <a:lnTo>
                    <a:pt x="14" y="82"/>
                  </a:lnTo>
                  <a:lnTo>
                    <a:pt x="14" y="82"/>
                  </a:lnTo>
                  <a:lnTo>
                    <a:pt x="18" y="86"/>
                  </a:lnTo>
                  <a:lnTo>
                    <a:pt x="18" y="86"/>
                  </a:lnTo>
                  <a:lnTo>
                    <a:pt x="22" y="86"/>
                  </a:lnTo>
                  <a:lnTo>
                    <a:pt x="22" y="86"/>
                  </a:lnTo>
                  <a:lnTo>
                    <a:pt x="26" y="89"/>
                  </a:lnTo>
                  <a:lnTo>
                    <a:pt x="564" y="213"/>
                  </a:lnTo>
                  <a:lnTo>
                    <a:pt x="561" y="213"/>
                  </a:lnTo>
                  <a:lnTo>
                    <a:pt x="561" y="209"/>
                  </a:lnTo>
                  <a:lnTo>
                    <a:pt x="557" y="209"/>
                  </a:lnTo>
                  <a:lnTo>
                    <a:pt x="557" y="209"/>
                  </a:lnTo>
                  <a:lnTo>
                    <a:pt x="553" y="205"/>
                  </a:lnTo>
                  <a:lnTo>
                    <a:pt x="553" y="205"/>
                  </a:lnTo>
                  <a:lnTo>
                    <a:pt x="549" y="205"/>
                  </a:lnTo>
                  <a:lnTo>
                    <a:pt x="549" y="202"/>
                  </a:lnTo>
                  <a:lnTo>
                    <a:pt x="549" y="202"/>
                  </a:lnTo>
                  <a:lnTo>
                    <a:pt x="546" y="198"/>
                  </a:lnTo>
                  <a:lnTo>
                    <a:pt x="546" y="194"/>
                  </a:lnTo>
                  <a:lnTo>
                    <a:pt x="542" y="194"/>
                  </a:lnTo>
                  <a:lnTo>
                    <a:pt x="542" y="190"/>
                  </a:lnTo>
                  <a:lnTo>
                    <a:pt x="542" y="187"/>
                  </a:lnTo>
                  <a:lnTo>
                    <a:pt x="542" y="187"/>
                  </a:lnTo>
                  <a:lnTo>
                    <a:pt x="542" y="183"/>
                  </a:lnTo>
                  <a:lnTo>
                    <a:pt x="538" y="179"/>
                  </a:lnTo>
                  <a:lnTo>
                    <a:pt x="538" y="179"/>
                  </a:lnTo>
                  <a:lnTo>
                    <a:pt x="538" y="175"/>
                  </a:lnTo>
                  <a:lnTo>
                    <a:pt x="538" y="172"/>
                  </a:lnTo>
                  <a:lnTo>
                    <a:pt x="538" y="168"/>
                  </a:lnTo>
                  <a:lnTo>
                    <a:pt x="538" y="164"/>
                  </a:lnTo>
                  <a:lnTo>
                    <a:pt x="538" y="164"/>
                  </a:lnTo>
                  <a:lnTo>
                    <a:pt x="542" y="160"/>
                  </a:lnTo>
                  <a:lnTo>
                    <a:pt x="542" y="157"/>
                  </a:lnTo>
                  <a:lnTo>
                    <a:pt x="542" y="153"/>
                  </a:lnTo>
                  <a:lnTo>
                    <a:pt x="542" y="153"/>
                  </a:lnTo>
                  <a:lnTo>
                    <a:pt x="546" y="149"/>
                  </a:lnTo>
                  <a:lnTo>
                    <a:pt x="546" y="145"/>
                  </a:lnTo>
                  <a:lnTo>
                    <a:pt x="546" y="142"/>
                  </a:lnTo>
                  <a:lnTo>
                    <a:pt x="549" y="142"/>
                  </a:lnTo>
                  <a:lnTo>
                    <a:pt x="549" y="138"/>
                  </a:lnTo>
                  <a:lnTo>
                    <a:pt x="549" y="134"/>
                  </a:lnTo>
                  <a:lnTo>
                    <a:pt x="553" y="134"/>
                  </a:lnTo>
                  <a:lnTo>
                    <a:pt x="553" y="131"/>
                  </a:lnTo>
                  <a:lnTo>
                    <a:pt x="557" y="131"/>
                  </a:lnTo>
                  <a:lnTo>
                    <a:pt x="557" y="127"/>
                  </a:lnTo>
                  <a:lnTo>
                    <a:pt x="561" y="127"/>
                  </a:lnTo>
                  <a:lnTo>
                    <a:pt x="564" y="127"/>
                  </a:lnTo>
                  <a:lnTo>
                    <a:pt x="564" y="123"/>
                  </a:lnTo>
                  <a:lnTo>
                    <a:pt x="568" y="123"/>
                  </a:lnTo>
                  <a:lnTo>
                    <a:pt x="568" y="123"/>
                  </a:lnTo>
                  <a:lnTo>
                    <a:pt x="572" y="119"/>
                  </a:lnTo>
                  <a:lnTo>
                    <a:pt x="576" y="119"/>
                  </a:lnTo>
                  <a:lnTo>
                    <a:pt x="576" y="119"/>
                  </a:lnTo>
                  <a:lnTo>
                    <a:pt x="579" y="119"/>
                  </a:lnTo>
                  <a:lnTo>
                    <a:pt x="579" y="119"/>
                  </a:lnTo>
                  <a:lnTo>
                    <a:pt x="583" y="119"/>
                  </a:lnTo>
                  <a:lnTo>
                    <a:pt x="587" y="119"/>
                  </a:lnTo>
                  <a:lnTo>
                    <a:pt x="4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26"/>
            <p:cNvSpPr>
              <a:spLocks/>
            </p:cNvSpPr>
            <p:nvPr/>
          </p:nvSpPr>
          <p:spPr bwMode="auto">
            <a:xfrm>
              <a:off x="580" y="1380"/>
              <a:ext cx="449" cy="486"/>
            </a:xfrm>
            <a:custGeom>
              <a:avLst/>
              <a:gdLst>
                <a:gd name="T0" fmla="*/ 381 w 449"/>
                <a:gd name="T1" fmla="*/ 486 h 486"/>
                <a:gd name="T2" fmla="*/ 385 w 449"/>
                <a:gd name="T3" fmla="*/ 486 h 486"/>
                <a:gd name="T4" fmla="*/ 385 w 449"/>
                <a:gd name="T5" fmla="*/ 486 h 486"/>
                <a:gd name="T6" fmla="*/ 389 w 449"/>
                <a:gd name="T7" fmla="*/ 486 h 486"/>
                <a:gd name="T8" fmla="*/ 389 w 449"/>
                <a:gd name="T9" fmla="*/ 483 h 486"/>
                <a:gd name="T10" fmla="*/ 392 w 449"/>
                <a:gd name="T11" fmla="*/ 483 h 486"/>
                <a:gd name="T12" fmla="*/ 396 w 449"/>
                <a:gd name="T13" fmla="*/ 479 h 486"/>
                <a:gd name="T14" fmla="*/ 400 w 449"/>
                <a:gd name="T15" fmla="*/ 479 h 486"/>
                <a:gd name="T16" fmla="*/ 404 w 449"/>
                <a:gd name="T17" fmla="*/ 475 h 486"/>
                <a:gd name="T18" fmla="*/ 411 w 449"/>
                <a:gd name="T19" fmla="*/ 471 h 486"/>
                <a:gd name="T20" fmla="*/ 415 w 449"/>
                <a:gd name="T21" fmla="*/ 468 h 486"/>
                <a:gd name="T22" fmla="*/ 419 w 449"/>
                <a:gd name="T23" fmla="*/ 464 h 486"/>
                <a:gd name="T24" fmla="*/ 422 w 449"/>
                <a:gd name="T25" fmla="*/ 460 h 486"/>
                <a:gd name="T26" fmla="*/ 426 w 449"/>
                <a:gd name="T27" fmla="*/ 457 h 486"/>
                <a:gd name="T28" fmla="*/ 430 w 449"/>
                <a:gd name="T29" fmla="*/ 453 h 486"/>
                <a:gd name="T30" fmla="*/ 434 w 449"/>
                <a:gd name="T31" fmla="*/ 449 h 486"/>
                <a:gd name="T32" fmla="*/ 437 w 449"/>
                <a:gd name="T33" fmla="*/ 445 h 486"/>
                <a:gd name="T34" fmla="*/ 441 w 449"/>
                <a:gd name="T35" fmla="*/ 442 h 486"/>
                <a:gd name="T36" fmla="*/ 445 w 449"/>
                <a:gd name="T37" fmla="*/ 438 h 486"/>
                <a:gd name="T38" fmla="*/ 445 w 449"/>
                <a:gd name="T39" fmla="*/ 434 h 486"/>
                <a:gd name="T40" fmla="*/ 449 w 449"/>
                <a:gd name="T41" fmla="*/ 430 h 486"/>
                <a:gd name="T42" fmla="*/ 449 w 449"/>
                <a:gd name="T43" fmla="*/ 430 h 486"/>
                <a:gd name="T44" fmla="*/ 449 w 449"/>
                <a:gd name="T45" fmla="*/ 427 h 486"/>
                <a:gd name="T46" fmla="*/ 449 w 449"/>
                <a:gd name="T47" fmla="*/ 427 h 486"/>
                <a:gd name="T48" fmla="*/ 449 w 449"/>
                <a:gd name="T49" fmla="*/ 427 h 486"/>
                <a:gd name="T50" fmla="*/ 71 w 449"/>
                <a:gd name="T51" fmla="*/ 0 h 486"/>
                <a:gd name="T52" fmla="*/ 71 w 449"/>
                <a:gd name="T53" fmla="*/ 0 h 486"/>
                <a:gd name="T54" fmla="*/ 71 w 449"/>
                <a:gd name="T55" fmla="*/ 4 h 486"/>
                <a:gd name="T56" fmla="*/ 67 w 449"/>
                <a:gd name="T57" fmla="*/ 4 h 486"/>
                <a:gd name="T58" fmla="*/ 67 w 449"/>
                <a:gd name="T59" fmla="*/ 8 h 486"/>
                <a:gd name="T60" fmla="*/ 63 w 449"/>
                <a:gd name="T61" fmla="*/ 11 h 486"/>
                <a:gd name="T62" fmla="*/ 63 w 449"/>
                <a:gd name="T63" fmla="*/ 15 h 486"/>
                <a:gd name="T64" fmla="*/ 60 w 449"/>
                <a:gd name="T65" fmla="*/ 19 h 486"/>
                <a:gd name="T66" fmla="*/ 56 w 449"/>
                <a:gd name="T67" fmla="*/ 23 h 486"/>
                <a:gd name="T68" fmla="*/ 52 w 449"/>
                <a:gd name="T69" fmla="*/ 26 h 486"/>
                <a:gd name="T70" fmla="*/ 48 w 449"/>
                <a:gd name="T71" fmla="*/ 30 h 486"/>
                <a:gd name="T72" fmla="*/ 45 w 449"/>
                <a:gd name="T73" fmla="*/ 34 h 486"/>
                <a:gd name="T74" fmla="*/ 41 w 449"/>
                <a:gd name="T75" fmla="*/ 38 h 486"/>
                <a:gd name="T76" fmla="*/ 33 w 449"/>
                <a:gd name="T77" fmla="*/ 41 h 486"/>
                <a:gd name="T78" fmla="*/ 30 w 449"/>
                <a:gd name="T79" fmla="*/ 45 h 486"/>
                <a:gd name="T80" fmla="*/ 26 w 449"/>
                <a:gd name="T81" fmla="*/ 49 h 486"/>
                <a:gd name="T82" fmla="*/ 22 w 449"/>
                <a:gd name="T83" fmla="*/ 49 h 486"/>
                <a:gd name="T84" fmla="*/ 18 w 449"/>
                <a:gd name="T85" fmla="*/ 53 h 486"/>
                <a:gd name="T86" fmla="*/ 15 w 449"/>
                <a:gd name="T87" fmla="*/ 56 h 486"/>
                <a:gd name="T88" fmla="*/ 11 w 449"/>
                <a:gd name="T89" fmla="*/ 56 h 486"/>
                <a:gd name="T90" fmla="*/ 7 w 449"/>
                <a:gd name="T91" fmla="*/ 60 h 486"/>
                <a:gd name="T92" fmla="*/ 3 w 449"/>
                <a:gd name="T93" fmla="*/ 60 h 486"/>
                <a:gd name="T94" fmla="*/ 3 w 449"/>
                <a:gd name="T95" fmla="*/ 60 h 486"/>
                <a:gd name="T96" fmla="*/ 3 w 449"/>
                <a:gd name="T97" fmla="*/ 60 h 486"/>
                <a:gd name="T98" fmla="*/ 0 w 449"/>
                <a:gd name="T99" fmla="*/ 6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9" h="486">
                  <a:moveTo>
                    <a:pt x="381" y="486"/>
                  </a:moveTo>
                  <a:lnTo>
                    <a:pt x="381" y="486"/>
                  </a:lnTo>
                  <a:lnTo>
                    <a:pt x="381" y="486"/>
                  </a:lnTo>
                  <a:lnTo>
                    <a:pt x="385" y="486"/>
                  </a:lnTo>
                  <a:lnTo>
                    <a:pt x="385" y="486"/>
                  </a:lnTo>
                  <a:lnTo>
                    <a:pt x="385" y="486"/>
                  </a:lnTo>
                  <a:lnTo>
                    <a:pt x="385" y="486"/>
                  </a:lnTo>
                  <a:lnTo>
                    <a:pt x="389" y="486"/>
                  </a:lnTo>
                  <a:lnTo>
                    <a:pt x="389" y="486"/>
                  </a:lnTo>
                  <a:lnTo>
                    <a:pt x="389" y="483"/>
                  </a:lnTo>
                  <a:lnTo>
                    <a:pt x="392" y="483"/>
                  </a:lnTo>
                  <a:lnTo>
                    <a:pt x="392" y="483"/>
                  </a:lnTo>
                  <a:lnTo>
                    <a:pt x="396" y="483"/>
                  </a:lnTo>
                  <a:lnTo>
                    <a:pt x="396" y="479"/>
                  </a:lnTo>
                  <a:lnTo>
                    <a:pt x="400" y="479"/>
                  </a:lnTo>
                  <a:lnTo>
                    <a:pt x="400" y="479"/>
                  </a:lnTo>
                  <a:lnTo>
                    <a:pt x="404" y="475"/>
                  </a:lnTo>
                  <a:lnTo>
                    <a:pt x="404" y="475"/>
                  </a:lnTo>
                  <a:lnTo>
                    <a:pt x="407" y="475"/>
                  </a:lnTo>
                  <a:lnTo>
                    <a:pt x="411" y="471"/>
                  </a:lnTo>
                  <a:lnTo>
                    <a:pt x="411" y="471"/>
                  </a:lnTo>
                  <a:lnTo>
                    <a:pt x="415" y="468"/>
                  </a:lnTo>
                  <a:lnTo>
                    <a:pt x="415" y="468"/>
                  </a:lnTo>
                  <a:lnTo>
                    <a:pt x="419" y="464"/>
                  </a:lnTo>
                  <a:lnTo>
                    <a:pt x="419" y="464"/>
                  </a:lnTo>
                  <a:lnTo>
                    <a:pt x="422" y="460"/>
                  </a:lnTo>
                  <a:lnTo>
                    <a:pt x="426" y="460"/>
                  </a:lnTo>
                  <a:lnTo>
                    <a:pt x="426" y="457"/>
                  </a:lnTo>
                  <a:lnTo>
                    <a:pt x="430" y="457"/>
                  </a:lnTo>
                  <a:lnTo>
                    <a:pt x="430" y="453"/>
                  </a:lnTo>
                  <a:lnTo>
                    <a:pt x="434" y="453"/>
                  </a:lnTo>
                  <a:lnTo>
                    <a:pt x="434" y="449"/>
                  </a:lnTo>
                  <a:lnTo>
                    <a:pt x="437" y="445"/>
                  </a:lnTo>
                  <a:lnTo>
                    <a:pt x="437" y="445"/>
                  </a:lnTo>
                  <a:lnTo>
                    <a:pt x="441" y="442"/>
                  </a:lnTo>
                  <a:lnTo>
                    <a:pt x="441" y="442"/>
                  </a:lnTo>
                  <a:lnTo>
                    <a:pt x="441" y="442"/>
                  </a:lnTo>
                  <a:lnTo>
                    <a:pt x="445" y="438"/>
                  </a:lnTo>
                  <a:lnTo>
                    <a:pt x="445" y="438"/>
                  </a:lnTo>
                  <a:lnTo>
                    <a:pt x="445" y="434"/>
                  </a:lnTo>
                  <a:lnTo>
                    <a:pt x="449" y="434"/>
                  </a:lnTo>
                  <a:lnTo>
                    <a:pt x="449" y="430"/>
                  </a:lnTo>
                  <a:lnTo>
                    <a:pt x="449" y="430"/>
                  </a:lnTo>
                  <a:lnTo>
                    <a:pt x="449" y="430"/>
                  </a:lnTo>
                  <a:lnTo>
                    <a:pt x="449" y="430"/>
                  </a:lnTo>
                  <a:lnTo>
                    <a:pt x="449" y="427"/>
                  </a:lnTo>
                  <a:lnTo>
                    <a:pt x="449" y="427"/>
                  </a:lnTo>
                  <a:lnTo>
                    <a:pt x="449" y="427"/>
                  </a:lnTo>
                  <a:lnTo>
                    <a:pt x="449" y="427"/>
                  </a:lnTo>
                  <a:lnTo>
                    <a:pt x="449" y="427"/>
                  </a:lnTo>
                  <a:lnTo>
                    <a:pt x="71" y="0"/>
                  </a:lnTo>
                  <a:lnTo>
                    <a:pt x="71" y="0"/>
                  </a:lnTo>
                  <a:lnTo>
                    <a:pt x="71" y="0"/>
                  </a:lnTo>
                  <a:lnTo>
                    <a:pt x="71" y="0"/>
                  </a:lnTo>
                  <a:lnTo>
                    <a:pt x="71" y="0"/>
                  </a:lnTo>
                  <a:lnTo>
                    <a:pt x="71" y="4"/>
                  </a:lnTo>
                  <a:lnTo>
                    <a:pt x="67" y="4"/>
                  </a:lnTo>
                  <a:lnTo>
                    <a:pt x="67" y="4"/>
                  </a:lnTo>
                  <a:lnTo>
                    <a:pt x="67" y="8"/>
                  </a:lnTo>
                  <a:lnTo>
                    <a:pt x="67" y="8"/>
                  </a:lnTo>
                  <a:lnTo>
                    <a:pt x="67" y="8"/>
                  </a:lnTo>
                  <a:lnTo>
                    <a:pt x="63" y="11"/>
                  </a:lnTo>
                  <a:lnTo>
                    <a:pt x="63" y="11"/>
                  </a:lnTo>
                  <a:lnTo>
                    <a:pt x="63" y="15"/>
                  </a:lnTo>
                  <a:lnTo>
                    <a:pt x="60" y="15"/>
                  </a:lnTo>
                  <a:lnTo>
                    <a:pt x="60" y="19"/>
                  </a:lnTo>
                  <a:lnTo>
                    <a:pt x="56" y="19"/>
                  </a:lnTo>
                  <a:lnTo>
                    <a:pt x="56" y="23"/>
                  </a:lnTo>
                  <a:lnTo>
                    <a:pt x="52" y="23"/>
                  </a:lnTo>
                  <a:lnTo>
                    <a:pt x="52" y="26"/>
                  </a:lnTo>
                  <a:lnTo>
                    <a:pt x="48" y="26"/>
                  </a:lnTo>
                  <a:lnTo>
                    <a:pt x="48" y="30"/>
                  </a:lnTo>
                  <a:lnTo>
                    <a:pt x="45" y="30"/>
                  </a:lnTo>
                  <a:lnTo>
                    <a:pt x="45" y="34"/>
                  </a:lnTo>
                  <a:lnTo>
                    <a:pt x="41" y="34"/>
                  </a:lnTo>
                  <a:lnTo>
                    <a:pt x="41" y="38"/>
                  </a:lnTo>
                  <a:lnTo>
                    <a:pt x="37" y="38"/>
                  </a:lnTo>
                  <a:lnTo>
                    <a:pt x="33" y="41"/>
                  </a:lnTo>
                  <a:lnTo>
                    <a:pt x="33" y="41"/>
                  </a:lnTo>
                  <a:lnTo>
                    <a:pt x="30" y="45"/>
                  </a:lnTo>
                  <a:lnTo>
                    <a:pt x="30" y="45"/>
                  </a:lnTo>
                  <a:lnTo>
                    <a:pt x="26" y="49"/>
                  </a:lnTo>
                  <a:lnTo>
                    <a:pt x="22" y="49"/>
                  </a:lnTo>
                  <a:lnTo>
                    <a:pt x="22" y="49"/>
                  </a:lnTo>
                  <a:lnTo>
                    <a:pt x="18" y="53"/>
                  </a:lnTo>
                  <a:lnTo>
                    <a:pt x="18" y="53"/>
                  </a:lnTo>
                  <a:lnTo>
                    <a:pt x="15" y="56"/>
                  </a:lnTo>
                  <a:lnTo>
                    <a:pt x="15" y="56"/>
                  </a:lnTo>
                  <a:lnTo>
                    <a:pt x="11" y="56"/>
                  </a:lnTo>
                  <a:lnTo>
                    <a:pt x="11" y="56"/>
                  </a:lnTo>
                  <a:lnTo>
                    <a:pt x="11" y="60"/>
                  </a:lnTo>
                  <a:lnTo>
                    <a:pt x="7" y="60"/>
                  </a:lnTo>
                  <a:lnTo>
                    <a:pt x="7" y="60"/>
                  </a:lnTo>
                  <a:lnTo>
                    <a:pt x="3" y="60"/>
                  </a:lnTo>
                  <a:lnTo>
                    <a:pt x="3" y="60"/>
                  </a:lnTo>
                  <a:lnTo>
                    <a:pt x="3" y="60"/>
                  </a:lnTo>
                  <a:lnTo>
                    <a:pt x="3" y="60"/>
                  </a:lnTo>
                  <a:lnTo>
                    <a:pt x="3" y="60"/>
                  </a:lnTo>
                  <a:lnTo>
                    <a:pt x="0" y="60"/>
                  </a:lnTo>
                  <a:lnTo>
                    <a:pt x="0" y="60"/>
                  </a:lnTo>
                  <a:lnTo>
                    <a:pt x="381" y="48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327"/>
            <p:cNvSpPr>
              <a:spLocks noChangeArrowheads="1"/>
            </p:cNvSpPr>
            <p:nvPr/>
          </p:nvSpPr>
          <p:spPr bwMode="auto">
            <a:xfrm>
              <a:off x="344" y="1126"/>
              <a:ext cx="333" cy="33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28"/>
            <p:cNvSpPr>
              <a:spLocks/>
            </p:cNvSpPr>
            <p:nvPr/>
          </p:nvSpPr>
          <p:spPr bwMode="auto">
            <a:xfrm>
              <a:off x="557" y="617"/>
              <a:ext cx="400" cy="569"/>
            </a:xfrm>
            <a:custGeom>
              <a:avLst/>
              <a:gdLst>
                <a:gd name="T0" fmla="*/ 0 w 400"/>
                <a:gd name="T1" fmla="*/ 520 h 569"/>
                <a:gd name="T2" fmla="*/ 0 w 400"/>
                <a:gd name="T3" fmla="*/ 520 h 569"/>
                <a:gd name="T4" fmla="*/ 0 w 400"/>
                <a:gd name="T5" fmla="*/ 520 h 569"/>
                <a:gd name="T6" fmla="*/ 0 w 400"/>
                <a:gd name="T7" fmla="*/ 520 h 569"/>
                <a:gd name="T8" fmla="*/ 4 w 400"/>
                <a:gd name="T9" fmla="*/ 524 h 569"/>
                <a:gd name="T10" fmla="*/ 8 w 400"/>
                <a:gd name="T11" fmla="*/ 524 h 569"/>
                <a:gd name="T12" fmla="*/ 11 w 400"/>
                <a:gd name="T13" fmla="*/ 528 h 569"/>
                <a:gd name="T14" fmla="*/ 15 w 400"/>
                <a:gd name="T15" fmla="*/ 531 h 569"/>
                <a:gd name="T16" fmla="*/ 19 w 400"/>
                <a:gd name="T17" fmla="*/ 535 h 569"/>
                <a:gd name="T18" fmla="*/ 23 w 400"/>
                <a:gd name="T19" fmla="*/ 535 h 569"/>
                <a:gd name="T20" fmla="*/ 26 w 400"/>
                <a:gd name="T21" fmla="*/ 539 h 569"/>
                <a:gd name="T22" fmla="*/ 34 w 400"/>
                <a:gd name="T23" fmla="*/ 543 h 569"/>
                <a:gd name="T24" fmla="*/ 38 w 400"/>
                <a:gd name="T25" fmla="*/ 546 h 569"/>
                <a:gd name="T26" fmla="*/ 41 w 400"/>
                <a:gd name="T27" fmla="*/ 550 h 569"/>
                <a:gd name="T28" fmla="*/ 49 w 400"/>
                <a:gd name="T29" fmla="*/ 550 h 569"/>
                <a:gd name="T30" fmla="*/ 53 w 400"/>
                <a:gd name="T31" fmla="*/ 554 h 569"/>
                <a:gd name="T32" fmla="*/ 56 w 400"/>
                <a:gd name="T33" fmla="*/ 557 h 569"/>
                <a:gd name="T34" fmla="*/ 60 w 400"/>
                <a:gd name="T35" fmla="*/ 561 h 569"/>
                <a:gd name="T36" fmla="*/ 64 w 400"/>
                <a:gd name="T37" fmla="*/ 561 h 569"/>
                <a:gd name="T38" fmla="*/ 68 w 400"/>
                <a:gd name="T39" fmla="*/ 565 h 569"/>
                <a:gd name="T40" fmla="*/ 71 w 400"/>
                <a:gd name="T41" fmla="*/ 565 h 569"/>
                <a:gd name="T42" fmla="*/ 75 w 400"/>
                <a:gd name="T43" fmla="*/ 565 h 569"/>
                <a:gd name="T44" fmla="*/ 75 w 400"/>
                <a:gd name="T45" fmla="*/ 569 h 569"/>
                <a:gd name="T46" fmla="*/ 75 w 400"/>
                <a:gd name="T47" fmla="*/ 569 h 569"/>
                <a:gd name="T48" fmla="*/ 75 w 400"/>
                <a:gd name="T49" fmla="*/ 569 h 569"/>
                <a:gd name="T50" fmla="*/ 400 w 400"/>
                <a:gd name="T51" fmla="*/ 53 h 569"/>
                <a:gd name="T52" fmla="*/ 400 w 400"/>
                <a:gd name="T53" fmla="*/ 49 h 569"/>
                <a:gd name="T54" fmla="*/ 400 w 400"/>
                <a:gd name="T55" fmla="*/ 49 h 569"/>
                <a:gd name="T56" fmla="*/ 397 w 400"/>
                <a:gd name="T57" fmla="*/ 49 h 569"/>
                <a:gd name="T58" fmla="*/ 393 w 400"/>
                <a:gd name="T59" fmla="*/ 49 h 569"/>
                <a:gd name="T60" fmla="*/ 389 w 400"/>
                <a:gd name="T61" fmla="*/ 45 h 569"/>
                <a:gd name="T62" fmla="*/ 389 w 400"/>
                <a:gd name="T63" fmla="*/ 45 h 569"/>
                <a:gd name="T64" fmla="*/ 382 w 400"/>
                <a:gd name="T65" fmla="*/ 41 h 569"/>
                <a:gd name="T66" fmla="*/ 378 w 400"/>
                <a:gd name="T67" fmla="*/ 38 h 569"/>
                <a:gd name="T68" fmla="*/ 374 w 400"/>
                <a:gd name="T69" fmla="*/ 38 h 569"/>
                <a:gd name="T70" fmla="*/ 371 w 400"/>
                <a:gd name="T71" fmla="*/ 34 h 569"/>
                <a:gd name="T72" fmla="*/ 363 w 400"/>
                <a:gd name="T73" fmla="*/ 30 h 569"/>
                <a:gd name="T74" fmla="*/ 359 w 400"/>
                <a:gd name="T75" fmla="*/ 26 h 569"/>
                <a:gd name="T76" fmla="*/ 356 w 400"/>
                <a:gd name="T77" fmla="*/ 23 h 569"/>
                <a:gd name="T78" fmla="*/ 348 w 400"/>
                <a:gd name="T79" fmla="*/ 19 h 569"/>
                <a:gd name="T80" fmla="*/ 344 w 400"/>
                <a:gd name="T81" fmla="*/ 19 h 569"/>
                <a:gd name="T82" fmla="*/ 341 w 400"/>
                <a:gd name="T83" fmla="*/ 15 h 569"/>
                <a:gd name="T84" fmla="*/ 337 w 400"/>
                <a:gd name="T85" fmla="*/ 11 h 569"/>
                <a:gd name="T86" fmla="*/ 333 w 400"/>
                <a:gd name="T87" fmla="*/ 8 h 569"/>
                <a:gd name="T88" fmla="*/ 329 w 400"/>
                <a:gd name="T89" fmla="*/ 8 h 569"/>
                <a:gd name="T90" fmla="*/ 326 w 400"/>
                <a:gd name="T91" fmla="*/ 4 h 569"/>
                <a:gd name="T92" fmla="*/ 326 w 400"/>
                <a:gd name="T93" fmla="*/ 4 h 569"/>
                <a:gd name="T94" fmla="*/ 326 w 400"/>
                <a:gd name="T95" fmla="*/ 4 h 569"/>
                <a:gd name="T96" fmla="*/ 322 w 400"/>
                <a:gd name="T97" fmla="*/ 0 h 569"/>
                <a:gd name="T98" fmla="*/ 322 w 400"/>
                <a:gd name="T99"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569">
                  <a:moveTo>
                    <a:pt x="0" y="520"/>
                  </a:moveTo>
                  <a:lnTo>
                    <a:pt x="0" y="520"/>
                  </a:lnTo>
                  <a:lnTo>
                    <a:pt x="0" y="520"/>
                  </a:lnTo>
                  <a:lnTo>
                    <a:pt x="0" y="520"/>
                  </a:lnTo>
                  <a:lnTo>
                    <a:pt x="0" y="520"/>
                  </a:lnTo>
                  <a:lnTo>
                    <a:pt x="0" y="520"/>
                  </a:lnTo>
                  <a:lnTo>
                    <a:pt x="0" y="520"/>
                  </a:lnTo>
                  <a:lnTo>
                    <a:pt x="0" y="520"/>
                  </a:lnTo>
                  <a:lnTo>
                    <a:pt x="4" y="524"/>
                  </a:lnTo>
                  <a:lnTo>
                    <a:pt x="4" y="524"/>
                  </a:lnTo>
                  <a:lnTo>
                    <a:pt x="4" y="524"/>
                  </a:lnTo>
                  <a:lnTo>
                    <a:pt x="8" y="524"/>
                  </a:lnTo>
                  <a:lnTo>
                    <a:pt x="8" y="528"/>
                  </a:lnTo>
                  <a:lnTo>
                    <a:pt x="11" y="528"/>
                  </a:lnTo>
                  <a:lnTo>
                    <a:pt x="11" y="528"/>
                  </a:lnTo>
                  <a:lnTo>
                    <a:pt x="15" y="531"/>
                  </a:lnTo>
                  <a:lnTo>
                    <a:pt x="15" y="531"/>
                  </a:lnTo>
                  <a:lnTo>
                    <a:pt x="19" y="535"/>
                  </a:lnTo>
                  <a:lnTo>
                    <a:pt x="19" y="535"/>
                  </a:lnTo>
                  <a:lnTo>
                    <a:pt x="23" y="535"/>
                  </a:lnTo>
                  <a:lnTo>
                    <a:pt x="26" y="539"/>
                  </a:lnTo>
                  <a:lnTo>
                    <a:pt x="26" y="539"/>
                  </a:lnTo>
                  <a:lnTo>
                    <a:pt x="30" y="543"/>
                  </a:lnTo>
                  <a:lnTo>
                    <a:pt x="34" y="543"/>
                  </a:lnTo>
                  <a:lnTo>
                    <a:pt x="34" y="543"/>
                  </a:lnTo>
                  <a:lnTo>
                    <a:pt x="38" y="546"/>
                  </a:lnTo>
                  <a:lnTo>
                    <a:pt x="41" y="546"/>
                  </a:lnTo>
                  <a:lnTo>
                    <a:pt x="41" y="550"/>
                  </a:lnTo>
                  <a:lnTo>
                    <a:pt x="45" y="550"/>
                  </a:lnTo>
                  <a:lnTo>
                    <a:pt x="49" y="550"/>
                  </a:lnTo>
                  <a:lnTo>
                    <a:pt x="49" y="554"/>
                  </a:lnTo>
                  <a:lnTo>
                    <a:pt x="53" y="554"/>
                  </a:lnTo>
                  <a:lnTo>
                    <a:pt x="53" y="557"/>
                  </a:lnTo>
                  <a:lnTo>
                    <a:pt x="56" y="557"/>
                  </a:lnTo>
                  <a:lnTo>
                    <a:pt x="60" y="557"/>
                  </a:lnTo>
                  <a:lnTo>
                    <a:pt x="60" y="561"/>
                  </a:lnTo>
                  <a:lnTo>
                    <a:pt x="64" y="561"/>
                  </a:lnTo>
                  <a:lnTo>
                    <a:pt x="64" y="561"/>
                  </a:lnTo>
                  <a:lnTo>
                    <a:pt x="68" y="561"/>
                  </a:lnTo>
                  <a:lnTo>
                    <a:pt x="68" y="565"/>
                  </a:lnTo>
                  <a:lnTo>
                    <a:pt x="71" y="565"/>
                  </a:lnTo>
                  <a:lnTo>
                    <a:pt x="71" y="565"/>
                  </a:lnTo>
                  <a:lnTo>
                    <a:pt x="71" y="565"/>
                  </a:lnTo>
                  <a:lnTo>
                    <a:pt x="75" y="565"/>
                  </a:lnTo>
                  <a:lnTo>
                    <a:pt x="75" y="565"/>
                  </a:lnTo>
                  <a:lnTo>
                    <a:pt x="75" y="569"/>
                  </a:lnTo>
                  <a:lnTo>
                    <a:pt x="75" y="569"/>
                  </a:lnTo>
                  <a:lnTo>
                    <a:pt x="75" y="569"/>
                  </a:lnTo>
                  <a:lnTo>
                    <a:pt x="75" y="569"/>
                  </a:lnTo>
                  <a:lnTo>
                    <a:pt x="75" y="569"/>
                  </a:lnTo>
                  <a:lnTo>
                    <a:pt x="400" y="53"/>
                  </a:lnTo>
                  <a:lnTo>
                    <a:pt x="400" y="53"/>
                  </a:lnTo>
                  <a:lnTo>
                    <a:pt x="400" y="49"/>
                  </a:lnTo>
                  <a:lnTo>
                    <a:pt x="400" y="49"/>
                  </a:lnTo>
                  <a:lnTo>
                    <a:pt x="400" y="49"/>
                  </a:lnTo>
                  <a:lnTo>
                    <a:pt x="400" y="49"/>
                  </a:lnTo>
                  <a:lnTo>
                    <a:pt x="397" y="49"/>
                  </a:lnTo>
                  <a:lnTo>
                    <a:pt x="397" y="49"/>
                  </a:lnTo>
                  <a:lnTo>
                    <a:pt x="397" y="49"/>
                  </a:lnTo>
                  <a:lnTo>
                    <a:pt x="393" y="49"/>
                  </a:lnTo>
                  <a:lnTo>
                    <a:pt x="393" y="45"/>
                  </a:lnTo>
                  <a:lnTo>
                    <a:pt x="389" y="45"/>
                  </a:lnTo>
                  <a:lnTo>
                    <a:pt x="389" y="45"/>
                  </a:lnTo>
                  <a:lnTo>
                    <a:pt x="389" y="45"/>
                  </a:lnTo>
                  <a:lnTo>
                    <a:pt x="385" y="41"/>
                  </a:lnTo>
                  <a:lnTo>
                    <a:pt x="382" y="41"/>
                  </a:lnTo>
                  <a:lnTo>
                    <a:pt x="382" y="41"/>
                  </a:lnTo>
                  <a:lnTo>
                    <a:pt x="378" y="38"/>
                  </a:lnTo>
                  <a:lnTo>
                    <a:pt x="378" y="38"/>
                  </a:lnTo>
                  <a:lnTo>
                    <a:pt x="374" y="38"/>
                  </a:lnTo>
                  <a:lnTo>
                    <a:pt x="371" y="34"/>
                  </a:lnTo>
                  <a:lnTo>
                    <a:pt x="371" y="34"/>
                  </a:lnTo>
                  <a:lnTo>
                    <a:pt x="367" y="30"/>
                  </a:lnTo>
                  <a:lnTo>
                    <a:pt x="363" y="30"/>
                  </a:lnTo>
                  <a:lnTo>
                    <a:pt x="363" y="30"/>
                  </a:lnTo>
                  <a:lnTo>
                    <a:pt x="359" y="26"/>
                  </a:lnTo>
                  <a:lnTo>
                    <a:pt x="356" y="26"/>
                  </a:lnTo>
                  <a:lnTo>
                    <a:pt x="356" y="23"/>
                  </a:lnTo>
                  <a:lnTo>
                    <a:pt x="352" y="23"/>
                  </a:lnTo>
                  <a:lnTo>
                    <a:pt x="348" y="19"/>
                  </a:lnTo>
                  <a:lnTo>
                    <a:pt x="348" y="19"/>
                  </a:lnTo>
                  <a:lnTo>
                    <a:pt x="344" y="19"/>
                  </a:lnTo>
                  <a:lnTo>
                    <a:pt x="344" y="15"/>
                  </a:lnTo>
                  <a:lnTo>
                    <a:pt x="341" y="15"/>
                  </a:lnTo>
                  <a:lnTo>
                    <a:pt x="341" y="11"/>
                  </a:lnTo>
                  <a:lnTo>
                    <a:pt x="337" y="11"/>
                  </a:lnTo>
                  <a:lnTo>
                    <a:pt x="333" y="11"/>
                  </a:lnTo>
                  <a:lnTo>
                    <a:pt x="333" y="8"/>
                  </a:lnTo>
                  <a:lnTo>
                    <a:pt x="333" y="8"/>
                  </a:lnTo>
                  <a:lnTo>
                    <a:pt x="329" y="8"/>
                  </a:lnTo>
                  <a:lnTo>
                    <a:pt x="329" y="8"/>
                  </a:lnTo>
                  <a:lnTo>
                    <a:pt x="326" y="4"/>
                  </a:lnTo>
                  <a:lnTo>
                    <a:pt x="326" y="4"/>
                  </a:lnTo>
                  <a:lnTo>
                    <a:pt x="326" y="4"/>
                  </a:lnTo>
                  <a:lnTo>
                    <a:pt x="326" y="4"/>
                  </a:lnTo>
                  <a:lnTo>
                    <a:pt x="326" y="4"/>
                  </a:lnTo>
                  <a:lnTo>
                    <a:pt x="322" y="4"/>
                  </a:lnTo>
                  <a:lnTo>
                    <a:pt x="322" y="0"/>
                  </a:lnTo>
                  <a:lnTo>
                    <a:pt x="322" y="0"/>
                  </a:lnTo>
                  <a:lnTo>
                    <a:pt x="322" y="0"/>
                  </a:lnTo>
                  <a:lnTo>
                    <a:pt x="0" y="52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329"/>
            <p:cNvSpPr>
              <a:spLocks noChangeArrowheads="1"/>
            </p:cNvSpPr>
            <p:nvPr/>
          </p:nvSpPr>
          <p:spPr bwMode="auto">
            <a:xfrm>
              <a:off x="4421" y="1601"/>
              <a:ext cx="281" cy="280"/>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330"/>
            <p:cNvSpPr>
              <a:spLocks/>
            </p:cNvSpPr>
            <p:nvPr/>
          </p:nvSpPr>
          <p:spPr bwMode="auto">
            <a:xfrm>
              <a:off x="3905" y="1739"/>
              <a:ext cx="602" cy="333"/>
            </a:xfrm>
            <a:custGeom>
              <a:avLst/>
              <a:gdLst>
                <a:gd name="T0" fmla="*/ 587 w 602"/>
                <a:gd name="T1" fmla="*/ 86 h 333"/>
                <a:gd name="T2" fmla="*/ 591 w 602"/>
                <a:gd name="T3" fmla="*/ 83 h 333"/>
                <a:gd name="T4" fmla="*/ 595 w 602"/>
                <a:gd name="T5" fmla="*/ 83 h 333"/>
                <a:gd name="T6" fmla="*/ 598 w 602"/>
                <a:gd name="T7" fmla="*/ 79 h 333"/>
                <a:gd name="T8" fmla="*/ 598 w 602"/>
                <a:gd name="T9" fmla="*/ 75 h 333"/>
                <a:gd name="T10" fmla="*/ 602 w 602"/>
                <a:gd name="T11" fmla="*/ 68 h 333"/>
                <a:gd name="T12" fmla="*/ 602 w 602"/>
                <a:gd name="T13" fmla="*/ 64 h 333"/>
                <a:gd name="T14" fmla="*/ 602 w 602"/>
                <a:gd name="T15" fmla="*/ 60 h 333"/>
                <a:gd name="T16" fmla="*/ 602 w 602"/>
                <a:gd name="T17" fmla="*/ 53 h 333"/>
                <a:gd name="T18" fmla="*/ 602 w 602"/>
                <a:gd name="T19" fmla="*/ 49 h 333"/>
                <a:gd name="T20" fmla="*/ 598 w 602"/>
                <a:gd name="T21" fmla="*/ 41 h 333"/>
                <a:gd name="T22" fmla="*/ 598 w 602"/>
                <a:gd name="T23" fmla="*/ 38 h 333"/>
                <a:gd name="T24" fmla="*/ 595 w 602"/>
                <a:gd name="T25" fmla="*/ 30 h 333"/>
                <a:gd name="T26" fmla="*/ 595 w 602"/>
                <a:gd name="T27" fmla="*/ 26 h 333"/>
                <a:gd name="T28" fmla="*/ 591 w 602"/>
                <a:gd name="T29" fmla="*/ 23 h 333"/>
                <a:gd name="T30" fmla="*/ 587 w 602"/>
                <a:gd name="T31" fmla="*/ 19 h 333"/>
                <a:gd name="T32" fmla="*/ 583 w 602"/>
                <a:gd name="T33" fmla="*/ 12 h 333"/>
                <a:gd name="T34" fmla="*/ 580 w 602"/>
                <a:gd name="T35" fmla="*/ 12 h 333"/>
                <a:gd name="T36" fmla="*/ 576 w 602"/>
                <a:gd name="T37" fmla="*/ 8 h 333"/>
                <a:gd name="T38" fmla="*/ 568 w 602"/>
                <a:gd name="T39" fmla="*/ 4 h 333"/>
                <a:gd name="T40" fmla="*/ 565 w 602"/>
                <a:gd name="T41" fmla="*/ 4 h 333"/>
                <a:gd name="T42" fmla="*/ 561 w 602"/>
                <a:gd name="T43" fmla="*/ 0 h 333"/>
                <a:gd name="T44" fmla="*/ 557 w 602"/>
                <a:gd name="T45" fmla="*/ 0 h 333"/>
                <a:gd name="T46" fmla="*/ 554 w 602"/>
                <a:gd name="T47" fmla="*/ 4 h 333"/>
                <a:gd name="T48" fmla="*/ 550 w 602"/>
                <a:gd name="T49" fmla="*/ 4 h 333"/>
                <a:gd name="T50" fmla="*/ 4 w 602"/>
                <a:gd name="T51" fmla="*/ 247 h 333"/>
                <a:gd name="T52" fmla="*/ 7 w 602"/>
                <a:gd name="T53" fmla="*/ 247 h 333"/>
                <a:gd name="T54" fmla="*/ 11 w 602"/>
                <a:gd name="T55" fmla="*/ 247 h 333"/>
                <a:gd name="T56" fmla="*/ 15 w 602"/>
                <a:gd name="T57" fmla="*/ 247 h 333"/>
                <a:gd name="T58" fmla="*/ 19 w 602"/>
                <a:gd name="T59" fmla="*/ 247 h 333"/>
                <a:gd name="T60" fmla="*/ 22 w 602"/>
                <a:gd name="T61" fmla="*/ 251 h 333"/>
                <a:gd name="T62" fmla="*/ 26 w 602"/>
                <a:gd name="T63" fmla="*/ 251 h 333"/>
                <a:gd name="T64" fmla="*/ 30 w 602"/>
                <a:gd name="T65" fmla="*/ 255 h 333"/>
                <a:gd name="T66" fmla="*/ 37 w 602"/>
                <a:gd name="T67" fmla="*/ 258 h 333"/>
                <a:gd name="T68" fmla="*/ 41 w 602"/>
                <a:gd name="T69" fmla="*/ 262 h 333"/>
                <a:gd name="T70" fmla="*/ 41 w 602"/>
                <a:gd name="T71" fmla="*/ 270 h 333"/>
                <a:gd name="T72" fmla="*/ 45 w 602"/>
                <a:gd name="T73" fmla="*/ 273 h 333"/>
                <a:gd name="T74" fmla="*/ 49 w 602"/>
                <a:gd name="T75" fmla="*/ 281 h 333"/>
                <a:gd name="T76" fmla="*/ 49 w 602"/>
                <a:gd name="T77" fmla="*/ 285 h 333"/>
                <a:gd name="T78" fmla="*/ 52 w 602"/>
                <a:gd name="T79" fmla="*/ 292 h 333"/>
                <a:gd name="T80" fmla="*/ 52 w 602"/>
                <a:gd name="T81" fmla="*/ 296 h 333"/>
                <a:gd name="T82" fmla="*/ 52 w 602"/>
                <a:gd name="T83" fmla="*/ 303 h 333"/>
                <a:gd name="T84" fmla="*/ 52 w 602"/>
                <a:gd name="T85" fmla="*/ 307 h 333"/>
                <a:gd name="T86" fmla="*/ 52 w 602"/>
                <a:gd name="T87" fmla="*/ 311 h 333"/>
                <a:gd name="T88" fmla="*/ 52 w 602"/>
                <a:gd name="T89" fmla="*/ 318 h 333"/>
                <a:gd name="T90" fmla="*/ 49 w 602"/>
                <a:gd name="T91" fmla="*/ 322 h 333"/>
                <a:gd name="T92" fmla="*/ 49 w 602"/>
                <a:gd name="T93" fmla="*/ 326 h 333"/>
                <a:gd name="T94" fmla="*/ 45 w 602"/>
                <a:gd name="T95" fmla="*/ 329 h 333"/>
                <a:gd name="T96" fmla="*/ 41 w 602"/>
                <a:gd name="T97" fmla="*/ 329 h 333"/>
                <a:gd name="T98" fmla="*/ 37 w 602"/>
                <a:gd name="T99"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333">
                  <a:moveTo>
                    <a:pt x="587" y="86"/>
                  </a:moveTo>
                  <a:lnTo>
                    <a:pt x="587" y="86"/>
                  </a:lnTo>
                  <a:lnTo>
                    <a:pt x="591" y="86"/>
                  </a:lnTo>
                  <a:lnTo>
                    <a:pt x="591" y="83"/>
                  </a:lnTo>
                  <a:lnTo>
                    <a:pt x="595" y="83"/>
                  </a:lnTo>
                  <a:lnTo>
                    <a:pt x="595" y="83"/>
                  </a:lnTo>
                  <a:lnTo>
                    <a:pt x="595" y="79"/>
                  </a:lnTo>
                  <a:lnTo>
                    <a:pt x="598" y="79"/>
                  </a:lnTo>
                  <a:lnTo>
                    <a:pt x="598" y="75"/>
                  </a:lnTo>
                  <a:lnTo>
                    <a:pt x="598" y="75"/>
                  </a:lnTo>
                  <a:lnTo>
                    <a:pt x="598" y="71"/>
                  </a:lnTo>
                  <a:lnTo>
                    <a:pt x="602" y="68"/>
                  </a:lnTo>
                  <a:lnTo>
                    <a:pt x="602" y="68"/>
                  </a:lnTo>
                  <a:lnTo>
                    <a:pt x="602" y="64"/>
                  </a:lnTo>
                  <a:lnTo>
                    <a:pt x="602" y="60"/>
                  </a:lnTo>
                  <a:lnTo>
                    <a:pt x="602" y="60"/>
                  </a:lnTo>
                  <a:lnTo>
                    <a:pt x="602" y="56"/>
                  </a:lnTo>
                  <a:lnTo>
                    <a:pt x="602" y="53"/>
                  </a:lnTo>
                  <a:lnTo>
                    <a:pt x="602" y="53"/>
                  </a:lnTo>
                  <a:lnTo>
                    <a:pt x="602" y="49"/>
                  </a:lnTo>
                  <a:lnTo>
                    <a:pt x="602" y="45"/>
                  </a:lnTo>
                  <a:lnTo>
                    <a:pt x="598" y="41"/>
                  </a:lnTo>
                  <a:lnTo>
                    <a:pt x="598" y="41"/>
                  </a:lnTo>
                  <a:lnTo>
                    <a:pt x="598" y="38"/>
                  </a:lnTo>
                  <a:lnTo>
                    <a:pt x="598" y="34"/>
                  </a:lnTo>
                  <a:lnTo>
                    <a:pt x="595" y="30"/>
                  </a:lnTo>
                  <a:lnTo>
                    <a:pt x="595" y="30"/>
                  </a:lnTo>
                  <a:lnTo>
                    <a:pt x="595" y="26"/>
                  </a:lnTo>
                  <a:lnTo>
                    <a:pt x="591" y="23"/>
                  </a:lnTo>
                  <a:lnTo>
                    <a:pt x="591" y="23"/>
                  </a:lnTo>
                  <a:lnTo>
                    <a:pt x="587" y="19"/>
                  </a:lnTo>
                  <a:lnTo>
                    <a:pt x="587" y="19"/>
                  </a:lnTo>
                  <a:lnTo>
                    <a:pt x="583" y="15"/>
                  </a:lnTo>
                  <a:lnTo>
                    <a:pt x="583" y="12"/>
                  </a:lnTo>
                  <a:lnTo>
                    <a:pt x="580" y="12"/>
                  </a:lnTo>
                  <a:lnTo>
                    <a:pt x="580" y="12"/>
                  </a:lnTo>
                  <a:lnTo>
                    <a:pt x="576" y="8"/>
                  </a:lnTo>
                  <a:lnTo>
                    <a:pt x="576" y="8"/>
                  </a:lnTo>
                  <a:lnTo>
                    <a:pt x="572" y="4"/>
                  </a:lnTo>
                  <a:lnTo>
                    <a:pt x="568" y="4"/>
                  </a:lnTo>
                  <a:lnTo>
                    <a:pt x="568" y="4"/>
                  </a:lnTo>
                  <a:lnTo>
                    <a:pt x="565" y="4"/>
                  </a:lnTo>
                  <a:lnTo>
                    <a:pt x="565" y="4"/>
                  </a:lnTo>
                  <a:lnTo>
                    <a:pt x="561" y="0"/>
                  </a:lnTo>
                  <a:lnTo>
                    <a:pt x="561" y="0"/>
                  </a:lnTo>
                  <a:lnTo>
                    <a:pt x="557" y="0"/>
                  </a:lnTo>
                  <a:lnTo>
                    <a:pt x="557" y="0"/>
                  </a:lnTo>
                  <a:lnTo>
                    <a:pt x="554" y="4"/>
                  </a:lnTo>
                  <a:lnTo>
                    <a:pt x="554" y="4"/>
                  </a:lnTo>
                  <a:lnTo>
                    <a:pt x="550" y="4"/>
                  </a:lnTo>
                  <a:lnTo>
                    <a:pt x="0" y="247"/>
                  </a:lnTo>
                  <a:lnTo>
                    <a:pt x="4" y="247"/>
                  </a:lnTo>
                  <a:lnTo>
                    <a:pt x="4" y="247"/>
                  </a:lnTo>
                  <a:lnTo>
                    <a:pt x="7" y="247"/>
                  </a:lnTo>
                  <a:lnTo>
                    <a:pt x="7" y="247"/>
                  </a:lnTo>
                  <a:lnTo>
                    <a:pt x="11" y="247"/>
                  </a:lnTo>
                  <a:lnTo>
                    <a:pt x="11" y="247"/>
                  </a:lnTo>
                  <a:lnTo>
                    <a:pt x="15" y="247"/>
                  </a:lnTo>
                  <a:lnTo>
                    <a:pt x="19" y="247"/>
                  </a:lnTo>
                  <a:lnTo>
                    <a:pt x="19" y="247"/>
                  </a:lnTo>
                  <a:lnTo>
                    <a:pt x="22" y="247"/>
                  </a:lnTo>
                  <a:lnTo>
                    <a:pt x="22" y="251"/>
                  </a:lnTo>
                  <a:lnTo>
                    <a:pt x="26" y="251"/>
                  </a:lnTo>
                  <a:lnTo>
                    <a:pt x="26" y="251"/>
                  </a:lnTo>
                  <a:lnTo>
                    <a:pt x="30" y="255"/>
                  </a:lnTo>
                  <a:lnTo>
                    <a:pt x="30" y="255"/>
                  </a:lnTo>
                  <a:lnTo>
                    <a:pt x="34" y="258"/>
                  </a:lnTo>
                  <a:lnTo>
                    <a:pt x="37" y="258"/>
                  </a:lnTo>
                  <a:lnTo>
                    <a:pt x="37" y="262"/>
                  </a:lnTo>
                  <a:lnTo>
                    <a:pt x="41" y="262"/>
                  </a:lnTo>
                  <a:lnTo>
                    <a:pt x="41" y="266"/>
                  </a:lnTo>
                  <a:lnTo>
                    <a:pt x="41" y="270"/>
                  </a:lnTo>
                  <a:lnTo>
                    <a:pt x="45" y="270"/>
                  </a:lnTo>
                  <a:lnTo>
                    <a:pt x="45" y="273"/>
                  </a:lnTo>
                  <a:lnTo>
                    <a:pt x="49" y="277"/>
                  </a:lnTo>
                  <a:lnTo>
                    <a:pt x="49" y="281"/>
                  </a:lnTo>
                  <a:lnTo>
                    <a:pt x="49" y="281"/>
                  </a:lnTo>
                  <a:lnTo>
                    <a:pt x="49" y="285"/>
                  </a:lnTo>
                  <a:lnTo>
                    <a:pt x="52" y="288"/>
                  </a:lnTo>
                  <a:lnTo>
                    <a:pt x="52" y="292"/>
                  </a:lnTo>
                  <a:lnTo>
                    <a:pt x="52" y="292"/>
                  </a:lnTo>
                  <a:lnTo>
                    <a:pt x="52" y="296"/>
                  </a:lnTo>
                  <a:lnTo>
                    <a:pt x="52" y="300"/>
                  </a:lnTo>
                  <a:lnTo>
                    <a:pt x="52" y="303"/>
                  </a:lnTo>
                  <a:lnTo>
                    <a:pt x="52" y="303"/>
                  </a:lnTo>
                  <a:lnTo>
                    <a:pt x="52" y="307"/>
                  </a:lnTo>
                  <a:lnTo>
                    <a:pt x="52" y="311"/>
                  </a:lnTo>
                  <a:lnTo>
                    <a:pt x="52" y="311"/>
                  </a:lnTo>
                  <a:lnTo>
                    <a:pt x="52" y="314"/>
                  </a:lnTo>
                  <a:lnTo>
                    <a:pt x="52" y="318"/>
                  </a:lnTo>
                  <a:lnTo>
                    <a:pt x="52" y="318"/>
                  </a:lnTo>
                  <a:lnTo>
                    <a:pt x="49" y="322"/>
                  </a:lnTo>
                  <a:lnTo>
                    <a:pt x="49" y="322"/>
                  </a:lnTo>
                  <a:lnTo>
                    <a:pt x="49" y="326"/>
                  </a:lnTo>
                  <a:lnTo>
                    <a:pt x="45" y="326"/>
                  </a:lnTo>
                  <a:lnTo>
                    <a:pt x="45" y="329"/>
                  </a:lnTo>
                  <a:lnTo>
                    <a:pt x="45" y="329"/>
                  </a:lnTo>
                  <a:lnTo>
                    <a:pt x="41" y="329"/>
                  </a:lnTo>
                  <a:lnTo>
                    <a:pt x="41" y="333"/>
                  </a:lnTo>
                  <a:lnTo>
                    <a:pt x="37" y="333"/>
                  </a:lnTo>
                  <a:lnTo>
                    <a:pt x="587" y="8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331"/>
            <p:cNvSpPr>
              <a:spLocks noChangeArrowheads="1"/>
            </p:cNvSpPr>
            <p:nvPr/>
          </p:nvSpPr>
          <p:spPr bwMode="auto">
            <a:xfrm>
              <a:off x="834" y="340"/>
              <a:ext cx="333" cy="33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332"/>
            <p:cNvSpPr>
              <a:spLocks/>
            </p:cNvSpPr>
            <p:nvPr/>
          </p:nvSpPr>
          <p:spPr bwMode="auto">
            <a:xfrm>
              <a:off x="1096" y="475"/>
              <a:ext cx="509" cy="131"/>
            </a:xfrm>
            <a:custGeom>
              <a:avLst/>
              <a:gdLst>
                <a:gd name="T0" fmla="*/ 30 w 509"/>
                <a:gd name="T1" fmla="*/ 0 h 131"/>
                <a:gd name="T2" fmla="*/ 26 w 509"/>
                <a:gd name="T3" fmla="*/ 0 h 131"/>
                <a:gd name="T4" fmla="*/ 22 w 509"/>
                <a:gd name="T5" fmla="*/ 0 h 131"/>
                <a:gd name="T6" fmla="*/ 19 w 509"/>
                <a:gd name="T7" fmla="*/ 4 h 131"/>
                <a:gd name="T8" fmla="*/ 15 w 509"/>
                <a:gd name="T9" fmla="*/ 4 h 131"/>
                <a:gd name="T10" fmla="*/ 15 w 509"/>
                <a:gd name="T11" fmla="*/ 8 h 131"/>
                <a:gd name="T12" fmla="*/ 11 w 509"/>
                <a:gd name="T13" fmla="*/ 11 h 131"/>
                <a:gd name="T14" fmla="*/ 7 w 509"/>
                <a:gd name="T15" fmla="*/ 15 h 131"/>
                <a:gd name="T16" fmla="*/ 4 w 509"/>
                <a:gd name="T17" fmla="*/ 22 h 131"/>
                <a:gd name="T18" fmla="*/ 4 w 509"/>
                <a:gd name="T19" fmla="*/ 26 h 131"/>
                <a:gd name="T20" fmla="*/ 0 w 509"/>
                <a:gd name="T21" fmla="*/ 34 h 131"/>
                <a:gd name="T22" fmla="*/ 0 w 509"/>
                <a:gd name="T23" fmla="*/ 37 h 131"/>
                <a:gd name="T24" fmla="*/ 0 w 509"/>
                <a:gd name="T25" fmla="*/ 45 h 131"/>
                <a:gd name="T26" fmla="*/ 0 w 509"/>
                <a:gd name="T27" fmla="*/ 49 h 131"/>
                <a:gd name="T28" fmla="*/ 0 w 509"/>
                <a:gd name="T29" fmla="*/ 56 h 131"/>
                <a:gd name="T30" fmla="*/ 0 w 509"/>
                <a:gd name="T31" fmla="*/ 60 h 131"/>
                <a:gd name="T32" fmla="*/ 4 w 509"/>
                <a:gd name="T33" fmla="*/ 67 h 131"/>
                <a:gd name="T34" fmla="*/ 4 w 509"/>
                <a:gd name="T35" fmla="*/ 71 h 131"/>
                <a:gd name="T36" fmla="*/ 7 w 509"/>
                <a:gd name="T37" fmla="*/ 75 h 131"/>
                <a:gd name="T38" fmla="*/ 7 w 509"/>
                <a:gd name="T39" fmla="*/ 79 h 131"/>
                <a:gd name="T40" fmla="*/ 11 w 509"/>
                <a:gd name="T41" fmla="*/ 82 h 131"/>
                <a:gd name="T42" fmla="*/ 15 w 509"/>
                <a:gd name="T43" fmla="*/ 86 h 131"/>
                <a:gd name="T44" fmla="*/ 19 w 509"/>
                <a:gd name="T45" fmla="*/ 90 h 131"/>
                <a:gd name="T46" fmla="*/ 22 w 509"/>
                <a:gd name="T47" fmla="*/ 90 h 131"/>
                <a:gd name="T48" fmla="*/ 26 w 509"/>
                <a:gd name="T49" fmla="*/ 90 h 131"/>
                <a:gd name="T50" fmla="*/ 497 w 509"/>
                <a:gd name="T51" fmla="*/ 131 h 131"/>
                <a:gd name="T52" fmla="*/ 494 w 509"/>
                <a:gd name="T53" fmla="*/ 131 h 131"/>
                <a:gd name="T54" fmla="*/ 490 w 509"/>
                <a:gd name="T55" fmla="*/ 127 h 131"/>
                <a:gd name="T56" fmla="*/ 486 w 509"/>
                <a:gd name="T57" fmla="*/ 127 h 131"/>
                <a:gd name="T58" fmla="*/ 486 w 509"/>
                <a:gd name="T59" fmla="*/ 123 h 131"/>
                <a:gd name="T60" fmla="*/ 482 w 509"/>
                <a:gd name="T61" fmla="*/ 120 h 131"/>
                <a:gd name="T62" fmla="*/ 479 w 509"/>
                <a:gd name="T63" fmla="*/ 116 h 131"/>
                <a:gd name="T64" fmla="*/ 479 w 509"/>
                <a:gd name="T65" fmla="*/ 109 h 131"/>
                <a:gd name="T66" fmla="*/ 475 w 509"/>
                <a:gd name="T67" fmla="*/ 105 h 131"/>
                <a:gd name="T68" fmla="*/ 475 w 509"/>
                <a:gd name="T69" fmla="*/ 101 h 131"/>
                <a:gd name="T70" fmla="*/ 475 w 509"/>
                <a:gd name="T71" fmla="*/ 94 h 131"/>
                <a:gd name="T72" fmla="*/ 475 w 509"/>
                <a:gd name="T73" fmla="*/ 86 h 131"/>
                <a:gd name="T74" fmla="*/ 475 w 509"/>
                <a:gd name="T75" fmla="*/ 82 h 131"/>
                <a:gd name="T76" fmla="*/ 475 w 509"/>
                <a:gd name="T77" fmla="*/ 75 h 131"/>
                <a:gd name="T78" fmla="*/ 479 w 509"/>
                <a:gd name="T79" fmla="*/ 71 h 131"/>
                <a:gd name="T80" fmla="*/ 479 w 509"/>
                <a:gd name="T81" fmla="*/ 64 h 131"/>
                <a:gd name="T82" fmla="*/ 482 w 509"/>
                <a:gd name="T83" fmla="*/ 60 h 131"/>
                <a:gd name="T84" fmla="*/ 482 w 509"/>
                <a:gd name="T85" fmla="*/ 56 h 131"/>
                <a:gd name="T86" fmla="*/ 486 w 509"/>
                <a:gd name="T87" fmla="*/ 49 h 131"/>
                <a:gd name="T88" fmla="*/ 490 w 509"/>
                <a:gd name="T89" fmla="*/ 45 h 131"/>
                <a:gd name="T90" fmla="*/ 494 w 509"/>
                <a:gd name="T91" fmla="*/ 45 h 131"/>
                <a:gd name="T92" fmla="*/ 497 w 509"/>
                <a:gd name="T93" fmla="*/ 41 h 131"/>
                <a:gd name="T94" fmla="*/ 501 w 509"/>
                <a:gd name="T95" fmla="*/ 41 h 131"/>
                <a:gd name="T96" fmla="*/ 505 w 509"/>
                <a:gd name="T97" fmla="*/ 37 h 131"/>
                <a:gd name="T98" fmla="*/ 509 w 509"/>
                <a:gd name="T99" fmla="*/ 3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 h="131">
                  <a:moveTo>
                    <a:pt x="34" y="0"/>
                  </a:moveTo>
                  <a:lnTo>
                    <a:pt x="30" y="0"/>
                  </a:lnTo>
                  <a:lnTo>
                    <a:pt x="30" y="0"/>
                  </a:lnTo>
                  <a:lnTo>
                    <a:pt x="26" y="0"/>
                  </a:lnTo>
                  <a:lnTo>
                    <a:pt x="26" y="0"/>
                  </a:lnTo>
                  <a:lnTo>
                    <a:pt x="22" y="0"/>
                  </a:lnTo>
                  <a:lnTo>
                    <a:pt x="22" y="0"/>
                  </a:lnTo>
                  <a:lnTo>
                    <a:pt x="19" y="4"/>
                  </a:lnTo>
                  <a:lnTo>
                    <a:pt x="19" y="4"/>
                  </a:lnTo>
                  <a:lnTo>
                    <a:pt x="15" y="4"/>
                  </a:lnTo>
                  <a:lnTo>
                    <a:pt x="15" y="8"/>
                  </a:lnTo>
                  <a:lnTo>
                    <a:pt x="15" y="8"/>
                  </a:lnTo>
                  <a:lnTo>
                    <a:pt x="11" y="11"/>
                  </a:lnTo>
                  <a:lnTo>
                    <a:pt x="11" y="11"/>
                  </a:lnTo>
                  <a:lnTo>
                    <a:pt x="7" y="15"/>
                  </a:lnTo>
                  <a:lnTo>
                    <a:pt x="7" y="15"/>
                  </a:lnTo>
                  <a:lnTo>
                    <a:pt x="7" y="19"/>
                  </a:lnTo>
                  <a:lnTo>
                    <a:pt x="4" y="22"/>
                  </a:lnTo>
                  <a:lnTo>
                    <a:pt x="4" y="22"/>
                  </a:lnTo>
                  <a:lnTo>
                    <a:pt x="4" y="26"/>
                  </a:lnTo>
                  <a:lnTo>
                    <a:pt x="4" y="30"/>
                  </a:lnTo>
                  <a:lnTo>
                    <a:pt x="0" y="34"/>
                  </a:lnTo>
                  <a:lnTo>
                    <a:pt x="0" y="34"/>
                  </a:lnTo>
                  <a:lnTo>
                    <a:pt x="0" y="37"/>
                  </a:lnTo>
                  <a:lnTo>
                    <a:pt x="0" y="41"/>
                  </a:lnTo>
                  <a:lnTo>
                    <a:pt x="0" y="45"/>
                  </a:lnTo>
                  <a:lnTo>
                    <a:pt x="0" y="45"/>
                  </a:lnTo>
                  <a:lnTo>
                    <a:pt x="0" y="49"/>
                  </a:lnTo>
                  <a:lnTo>
                    <a:pt x="0" y="52"/>
                  </a:lnTo>
                  <a:lnTo>
                    <a:pt x="0" y="56"/>
                  </a:lnTo>
                  <a:lnTo>
                    <a:pt x="0" y="60"/>
                  </a:lnTo>
                  <a:lnTo>
                    <a:pt x="0" y="60"/>
                  </a:lnTo>
                  <a:lnTo>
                    <a:pt x="0" y="64"/>
                  </a:lnTo>
                  <a:lnTo>
                    <a:pt x="4" y="67"/>
                  </a:lnTo>
                  <a:lnTo>
                    <a:pt x="4" y="67"/>
                  </a:lnTo>
                  <a:lnTo>
                    <a:pt x="4" y="71"/>
                  </a:lnTo>
                  <a:lnTo>
                    <a:pt x="4" y="75"/>
                  </a:lnTo>
                  <a:lnTo>
                    <a:pt x="7" y="75"/>
                  </a:lnTo>
                  <a:lnTo>
                    <a:pt x="7" y="79"/>
                  </a:lnTo>
                  <a:lnTo>
                    <a:pt x="7" y="79"/>
                  </a:lnTo>
                  <a:lnTo>
                    <a:pt x="11" y="82"/>
                  </a:lnTo>
                  <a:lnTo>
                    <a:pt x="11" y="82"/>
                  </a:lnTo>
                  <a:lnTo>
                    <a:pt x="15" y="86"/>
                  </a:lnTo>
                  <a:lnTo>
                    <a:pt x="15" y="86"/>
                  </a:lnTo>
                  <a:lnTo>
                    <a:pt x="15" y="86"/>
                  </a:lnTo>
                  <a:lnTo>
                    <a:pt x="19" y="90"/>
                  </a:lnTo>
                  <a:lnTo>
                    <a:pt x="19" y="90"/>
                  </a:lnTo>
                  <a:lnTo>
                    <a:pt x="22" y="90"/>
                  </a:lnTo>
                  <a:lnTo>
                    <a:pt x="22" y="90"/>
                  </a:lnTo>
                  <a:lnTo>
                    <a:pt x="26" y="90"/>
                  </a:lnTo>
                  <a:lnTo>
                    <a:pt x="501" y="131"/>
                  </a:lnTo>
                  <a:lnTo>
                    <a:pt x="497" y="131"/>
                  </a:lnTo>
                  <a:lnTo>
                    <a:pt x="497" y="131"/>
                  </a:lnTo>
                  <a:lnTo>
                    <a:pt x="494" y="131"/>
                  </a:lnTo>
                  <a:lnTo>
                    <a:pt x="494" y="131"/>
                  </a:lnTo>
                  <a:lnTo>
                    <a:pt x="490" y="127"/>
                  </a:lnTo>
                  <a:lnTo>
                    <a:pt x="490" y="127"/>
                  </a:lnTo>
                  <a:lnTo>
                    <a:pt x="486" y="127"/>
                  </a:lnTo>
                  <a:lnTo>
                    <a:pt x="486" y="123"/>
                  </a:lnTo>
                  <a:lnTo>
                    <a:pt x="486" y="123"/>
                  </a:lnTo>
                  <a:lnTo>
                    <a:pt x="482" y="120"/>
                  </a:lnTo>
                  <a:lnTo>
                    <a:pt x="482" y="120"/>
                  </a:lnTo>
                  <a:lnTo>
                    <a:pt x="482" y="116"/>
                  </a:lnTo>
                  <a:lnTo>
                    <a:pt x="479" y="116"/>
                  </a:lnTo>
                  <a:lnTo>
                    <a:pt x="479" y="112"/>
                  </a:lnTo>
                  <a:lnTo>
                    <a:pt x="479" y="109"/>
                  </a:lnTo>
                  <a:lnTo>
                    <a:pt x="479" y="109"/>
                  </a:lnTo>
                  <a:lnTo>
                    <a:pt x="475" y="105"/>
                  </a:lnTo>
                  <a:lnTo>
                    <a:pt x="475" y="101"/>
                  </a:lnTo>
                  <a:lnTo>
                    <a:pt x="475" y="101"/>
                  </a:lnTo>
                  <a:lnTo>
                    <a:pt x="475" y="97"/>
                  </a:lnTo>
                  <a:lnTo>
                    <a:pt x="475" y="94"/>
                  </a:lnTo>
                  <a:lnTo>
                    <a:pt x="475" y="90"/>
                  </a:lnTo>
                  <a:lnTo>
                    <a:pt x="475" y="86"/>
                  </a:lnTo>
                  <a:lnTo>
                    <a:pt x="475" y="86"/>
                  </a:lnTo>
                  <a:lnTo>
                    <a:pt x="475" y="82"/>
                  </a:lnTo>
                  <a:lnTo>
                    <a:pt x="475" y="79"/>
                  </a:lnTo>
                  <a:lnTo>
                    <a:pt x="475" y="75"/>
                  </a:lnTo>
                  <a:lnTo>
                    <a:pt x="475" y="71"/>
                  </a:lnTo>
                  <a:lnTo>
                    <a:pt x="479" y="71"/>
                  </a:lnTo>
                  <a:lnTo>
                    <a:pt x="479" y="67"/>
                  </a:lnTo>
                  <a:lnTo>
                    <a:pt x="479" y="64"/>
                  </a:lnTo>
                  <a:lnTo>
                    <a:pt x="479" y="60"/>
                  </a:lnTo>
                  <a:lnTo>
                    <a:pt x="482" y="60"/>
                  </a:lnTo>
                  <a:lnTo>
                    <a:pt x="482" y="56"/>
                  </a:lnTo>
                  <a:lnTo>
                    <a:pt x="482" y="56"/>
                  </a:lnTo>
                  <a:lnTo>
                    <a:pt x="486" y="52"/>
                  </a:lnTo>
                  <a:lnTo>
                    <a:pt x="486" y="49"/>
                  </a:lnTo>
                  <a:lnTo>
                    <a:pt x="490" y="49"/>
                  </a:lnTo>
                  <a:lnTo>
                    <a:pt x="490" y="45"/>
                  </a:lnTo>
                  <a:lnTo>
                    <a:pt x="490" y="45"/>
                  </a:lnTo>
                  <a:lnTo>
                    <a:pt x="494" y="45"/>
                  </a:lnTo>
                  <a:lnTo>
                    <a:pt x="494" y="41"/>
                  </a:lnTo>
                  <a:lnTo>
                    <a:pt x="497" y="41"/>
                  </a:lnTo>
                  <a:lnTo>
                    <a:pt x="497" y="41"/>
                  </a:lnTo>
                  <a:lnTo>
                    <a:pt x="501" y="41"/>
                  </a:lnTo>
                  <a:lnTo>
                    <a:pt x="501" y="37"/>
                  </a:lnTo>
                  <a:lnTo>
                    <a:pt x="505" y="37"/>
                  </a:lnTo>
                  <a:lnTo>
                    <a:pt x="505" y="37"/>
                  </a:lnTo>
                  <a:lnTo>
                    <a:pt x="509" y="37"/>
                  </a:lnTo>
                  <a:lnTo>
                    <a:pt x="3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333"/>
            <p:cNvSpPr>
              <a:spLocks noChangeArrowheads="1"/>
            </p:cNvSpPr>
            <p:nvPr/>
          </p:nvSpPr>
          <p:spPr bwMode="auto">
            <a:xfrm>
              <a:off x="2663" y="1717"/>
              <a:ext cx="281" cy="280"/>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34"/>
            <p:cNvSpPr>
              <a:spLocks/>
            </p:cNvSpPr>
            <p:nvPr/>
          </p:nvSpPr>
          <p:spPr bwMode="auto">
            <a:xfrm>
              <a:off x="2876" y="1844"/>
              <a:ext cx="651" cy="258"/>
            </a:xfrm>
            <a:custGeom>
              <a:avLst/>
              <a:gdLst>
                <a:gd name="T0" fmla="*/ 41 w 651"/>
                <a:gd name="T1" fmla="*/ 0 h 258"/>
                <a:gd name="T2" fmla="*/ 38 w 651"/>
                <a:gd name="T3" fmla="*/ 0 h 258"/>
                <a:gd name="T4" fmla="*/ 34 w 651"/>
                <a:gd name="T5" fmla="*/ 0 h 258"/>
                <a:gd name="T6" fmla="*/ 30 w 651"/>
                <a:gd name="T7" fmla="*/ 0 h 258"/>
                <a:gd name="T8" fmla="*/ 26 w 651"/>
                <a:gd name="T9" fmla="*/ 4 h 258"/>
                <a:gd name="T10" fmla="*/ 23 w 651"/>
                <a:gd name="T11" fmla="*/ 4 h 258"/>
                <a:gd name="T12" fmla="*/ 19 w 651"/>
                <a:gd name="T13" fmla="*/ 7 h 258"/>
                <a:gd name="T14" fmla="*/ 15 w 651"/>
                <a:gd name="T15" fmla="*/ 11 h 258"/>
                <a:gd name="T16" fmla="*/ 12 w 651"/>
                <a:gd name="T17" fmla="*/ 15 h 258"/>
                <a:gd name="T18" fmla="*/ 8 w 651"/>
                <a:gd name="T19" fmla="*/ 22 h 258"/>
                <a:gd name="T20" fmla="*/ 8 w 651"/>
                <a:gd name="T21" fmla="*/ 26 h 258"/>
                <a:gd name="T22" fmla="*/ 4 w 651"/>
                <a:gd name="T23" fmla="*/ 30 h 258"/>
                <a:gd name="T24" fmla="*/ 4 w 651"/>
                <a:gd name="T25" fmla="*/ 37 h 258"/>
                <a:gd name="T26" fmla="*/ 0 w 651"/>
                <a:gd name="T27" fmla="*/ 41 h 258"/>
                <a:gd name="T28" fmla="*/ 0 w 651"/>
                <a:gd name="T29" fmla="*/ 49 h 258"/>
                <a:gd name="T30" fmla="*/ 0 w 651"/>
                <a:gd name="T31" fmla="*/ 56 h 258"/>
                <a:gd name="T32" fmla="*/ 0 w 651"/>
                <a:gd name="T33" fmla="*/ 60 h 258"/>
                <a:gd name="T34" fmla="*/ 0 w 651"/>
                <a:gd name="T35" fmla="*/ 64 h 258"/>
                <a:gd name="T36" fmla="*/ 4 w 651"/>
                <a:gd name="T37" fmla="*/ 71 h 258"/>
                <a:gd name="T38" fmla="*/ 4 w 651"/>
                <a:gd name="T39" fmla="*/ 75 h 258"/>
                <a:gd name="T40" fmla="*/ 8 w 651"/>
                <a:gd name="T41" fmla="*/ 79 h 258"/>
                <a:gd name="T42" fmla="*/ 8 w 651"/>
                <a:gd name="T43" fmla="*/ 82 h 258"/>
                <a:gd name="T44" fmla="*/ 12 w 651"/>
                <a:gd name="T45" fmla="*/ 82 h 258"/>
                <a:gd name="T46" fmla="*/ 15 w 651"/>
                <a:gd name="T47" fmla="*/ 86 h 258"/>
                <a:gd name="T48" fmla="*/ 19 w 651"/>
                <a:gd name="T49" fmla="*/ 86 h 258"/>
                <a:gd name="T50" fmla="*/ 625 w 651"/>
                <a:gd name="T51" fmla="*/ 254 h 258"/>
                <a:gd name="T52" fmla="*/ 625 w 651"/>
                <a:gd name="T53" fmla="*/ 254 h 258"/>
                <a:gd name="T54" fmla="*/ 621 w 651"/>
                <a:gd name="T55" fmla="*/ 251 h 258"/>
                <a:gd name="T56" fmla="*/ 617 w 651"/>
                <a:gd name="T57" fmla="*/ 251 h 258"/>
                <a:gd name="T58" fmla="*/ 614 w 651"/>
                <a:gd name="T59" fmla="*/ 247 h 258"/>
                <a:gd name="T60" fmla="*/ 614 w 651"/>
                <a:gd name="T61" fmla="*/ 239 h 258"/>
                <a:gd name="T62" fmla="*/ 614 w 651"/>
                <a:gd name="T63" fmla="*/ 236 h 258"/>
                <a:gd name="T64" fmla="*/ 610 w 651"/>
                <a:gd name="T65" fmla="*/ 232 h 258"/>
                <a:gd name="T66" fmla="*/ 610 w 651"/>
                <a:gd name="T67" fmla="*/ 224 h 258"/>
                <a:gd name="T68" fmla="*/ 610 w 651"/>
                <a:gd name="T69" fmla="*/ 221 h 258"/>
                <a:gd name="T70" fmla="*/ 610 w 651"/>
                <a:gd name="T71" fmla="*/ 213 h 258"/>
                <a:gd name="T72" fmla="*/ 614 w 651"/>
                <a:gd name="T73" fmla="*/ 209 h 258"/>
                <a:gd name="T74" fmla="*/ 614 w 651"/>
                <a:gd name="T75" fmla="*/ 202 h 258"/>
                <a:gd name="T76" fmla="*/ 617 w 651"/>
                <a:gd name="T77" fmla="*/ 198 h 258"/>
                <a:gd name="T78" fmla="*/ 617 w 651"/>
                <a:gd name="T79" fmla="*/ 191 h 258"/>
                <a:gd name="T80" fmla="*/ 621 w 651"/>
                <a:gd name="T81" fmla="*/ 187 h 258"/>
                <a:gd name="T82" fmla="*/ 625 w 651"/>
                <a:gd name="T83" fmla="*/ 183 h 258"/>
                <a:gd name="T84" fmla="*/ 629 w 651"/>
                <a:gd name="T85" fmla="*/ 176 h 258"/>
                <a:gd name="T86" fmla="*/ 632 w 651"/>
                <a:gd name="T87" fmla="*/ 176 h 258"/>
                <a:gd name="T88" fmla="*/ 636 w 651"/>
                <a:gd name="T89" fmla="*/ 172 h 258"/>
                <a:gd name="T90" fmla="*/ 640 w 651"/>
                <a:gd name="T91" fmla="*/ 168 h 258"/>
                <a:gd name="T92" fmla="*/ 644 w 651"/>
                <a:gd name="T93" fmla="*/ 168 h 258"/>
                <a:gd name="T94" fmla="*/ 647 w 651"/>
                <a:gd name="T95" fmla="*/ 165 h 258"/>
                <a:gd name="T96" fmla="*/ 651 w 651"/>
                <a:gd name="T97" fmla="*/ 165 h 258"/>
                <a:gd name="T98" fmla="*/ 651 w 651"/>
                <a:gd name="T99" fmla="*/ 16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258">
                  <a:moveTo>
                    <a:pt x="41" y="0"/>
                  </a:moveTo>
                  <a:lnTo>
                    <a:pt x="41" y="0"/>
                  </a:lnTo>
                  <a:lnTo>
                    <a:pt x="38" y="0"/>
                  </a:lnTo>
                  <a:lnTo>
                    <a:pt x="38" y="0"/>
                  </a:lnTo>
                  <a:lnTo>
                    <a:pt x="34" y="0"/>
                  </a:lnTo>
                  <a:lnTo>
                    <a:pt x="34" y="0"/>
                  </a:lnTo>
                  <a:lnTo>
                    <a:pt x="30" y="0"/>
                  </a:lnTo>
                  <a:lnTo>
                    <a:pt x="30" y="0"/>
                  </a:lnTo>
                  <a:lnTo>
                    <a:pt x="26" y="0"/>
                  </a:lnTo>
                  <a:lnTo>
                    <a:pt x="26" y="4"/>
                  </a:lnTo>
                  <a:lnTo>
                    <a:pt x="23" y="4"/>
                  </a:lnTo>
                  <a:lnTo>
                    <a:pt x="23" y="4"/>
                  </a:lnTo>
                  <a:lnTo>
                    <a:pt x="19" y="7"/>
                  </a:lnTo>
                  <a:lnTo>
                    <a:pt x="19" y="7"/>
                  </a:lnTo>
                  <a:lnTo>
                    <a:pt x="15" y="11"/>
                  </a:lnTo>
                  <a:lnTo>
                    <a:pt x="15" y="11"/>
                  </a:lnTo>
                  <a:lnTo>
                    <a:pt x="15" y="15"/>
                  </a:lnTo>
                  <a:lnTo>
                    <a:pt x="12" y="15"/>
                  </a:lnTo>
                  <a:lnTo>
                    <a:pt x="12" y="19"/>
                  </a:lnTo>
                  <a:lnTo>
                    <a:pt x="8" y="22"/>
                  </a:lnTo>
                  <a:lnTo>
                    <a:pt x="8" y="22"/>
                  </a:lnTo>
                  <a:lnTo>
                    <a:pt x="8" y="26"/>
                  </a:lnTo>
                  <a:lnTo>
                    <a:pt x="4" y="30"/>
                  </a:lnTo>
                  <a:lnTo>
                    <a:pt x="4" y="30"/>
                  </a:lnTo>
                  <a:lnTo>
                    <a:pt x="4" y="34"/>
                  </a:lnTo>
                  <a:lnTo>
                    <a:pt x="4" y="37"/>
                  </a:lnTo>
                  <a:lnTo>
                    <a:pt x="4" y="41"/>
                  </a:lnTo>
                  <a:lnTo>
                    <a:pt x="0" y="41"/>
                  </a:lnTo>
                  <a:lnTo>
                    <a:pt x="0" y="45"/>
                  </a:lnTo>
                  <a:lnTo>
                    <a:pt x="0" y="49"/>
                  </a:lnTo>
                  <a:lnTo>
                    <a:pt x="0" y="52"/>
                  </a:lnTo>
                  <a:lnTo>
                    <a:pt x="0" y="56"/>
                  </a:lnTo>
                  <a:lnTo>
                    <a:pt x="0" y="56"/>
                  </a:lnTo>
                  <a:lnTo>
                    <a:pt x="0" y="60"/>
                  </a:lnTo>
                  <a:lnTo>
                    <a:pt x="0" y="64"/>
                  </a:lnTo>
                  <a:lnTo>
                    <a:pt x="0" y="64"/>
                  </a:lnTo>
                  <a:lnTo>
                    <a:pt x="0" y="67"/>
                  </a:lnTo>
                  <a:lnTo>
                    <a:pt x="4" y="71"/>
                  </a:lnTo>
                  <a:lnTo>
                    <a:pt x="4" y="71"/>
                  </a:lnTo>
                  <a:lnTo>
                    <a:pt x="4" y="75"/>
                  </a:lnTo>
                  <a:lnTo>
                    <a:pt x="4" y="75"/>
                  </a:lnTo>
                  <a:lnTo>
                    <a:pt x="8" y="79"/>
                  </a:lnTo>
                  <a:lnTo>
                    <a:pt x="8" y="79"/>
                  </a:lnTo>
                  <a:lnTo>
                    <a:pt x="8" y="82"/>
                  </a:lnTo>
                  <a:lnTo>
                    <a:pt x="12" y="82"/>
                  </a:lnTo>
                  <a:lnTo>
                    <a:pt x="12" y="82"/>
                  </a:lnTo>
                  <a:lnTo>
                    <a:pt x="12" y="86"/>
                  </a:lnTo>
                  <a:lnTo>
                    <a:pt x="15" y="86"/>
                  </a:lnTo>
                  <a:lnTo>
                    <a:pt x="15" y="86"/>
                  </a:lnTo>
                  <a:lnTo>
                    <a:pt x="19" y="86"/>
                  </a:lnTo>
                  <a:lnTo>
                    <a:pt x="629" y="258"/>
                  </a:lnTo>
                  <a:lnTo>
                    <a:pt x="625" y="254"/>
                  </a:lnTo>
                  <a:lnTo>
                    <a:pt x="625" y="254"/>
                  </a:lnTo>
                  <a:lnTo>
                    <a:pt x="625" y="254"/>
                  </a:lnTo>
                  <a:lnTo>
                    <a:pt x="621" y="254"/>
                  </a:lnTo>
                  <a:lnTo>
                    <a:pt x="621" y="251"/>
                  </a:lnTo>
                  <a:lnTo>
                    <a:pt x="617" y="251"/>
                  </a:lnTo>
                  <a:lnTo>
                    <a:pt x="617" y="251"/>
                  </a:lnTo>
                  <a:lnTo>
                    <a:pt x="617" y="247"/>
                  </a:lnTo>
                  <a:lnTo>
                    <a:pt x="614" y="247"/>
                  </a:lnTo>
                  <a:lnTo>
                    <a:pt x="614" y="243"/>
                  </a:lnTo>
                  <a:lnTo>
                    <a:pt x="614" y="239"/>
                  </a:lnTo>
                  <a:lnTo>
                    <a:pt x="614" y="239"/>
                  </a:lnTo>
                  <a:lnTo>
                    <a:pt x="614" y="236"/>
                  </a:lnTo>
                  <a:lnTo>
                    <a:pt x="614" y="236"/>
                  </a:lnTo>
                  <a:lnTo>
                    <a:pt x="610" y="232"/>
                  </a:lnTo>
                  <a:lnTo>
                    <a:pt x="610" y="228"/>
                  </a:lnTo>
                  <a:lnTo>
                    <a:pt x="610" y="224"/>
                  </a:lnTo>
                  <a:lnTo>
                    <a:pt x="610" y="224"/>
                  </a:lnTo>
                  <a:lnTo>
                    <a:pt x="610" y="221"/>
                  </a:lnTo>
                  <a:lnTo>
                    <a:pt x="610" y="217"/>
                  </a:lnTo>
                  <a:lnTo>
                    <a:pt x="610" y="213"/>
                  </a:lnTo>
                  <a:lnTo>
                    <a:pt x="614" y="213"/>
                  </a:lnTo>
                  <a:lnTo>
                    <a:pt x="614" y="209"/>
                  </a:lnTo>
                  <a:lnTo>
                    <a:pt x="614" y="206"/>
                  </a:lnTo>
                  <a:lnTo>
                    <a:pt x="614" y="202"/>
                  </a:lnTo>
                  <a:lnTo>
                    <a:pt x="614" y="198"/>
                  </a:lnTo>
                  <a:lnTo>
                    <a:pt x="617" y="198"/>
                  </a:lnTo>
                  <a:lnTo>
                    <a:pt x="617" y="195"/>
                  </a:lnTo>
                  <a:lnTo>
                    <a:pt x="617" y="191"/>
                  </a:lnTo>
                  <a:lnTo>
                    <a:pt x="621" y="191"/>
                  </a:lnTo>
                  <a:lnTo>
                    <a:pt x="621" y="187"/>
                  </a:lnTo>
                  <a:lnTo>
                    <a:pt x="621" y="183"/>
                  </a:lnTo>
                  <a:lnTo>
                    <a:pt x="625" y="183"/>
                  </a:lnTo>
                  <a:lnTo>
                    <a:pt x="625" y="180"/>
                  </a:lnTo>
                  <a:lnTo>
                    <a:pt x="629" y="176"/>
                  </a:lnTo>
                  <a:lnTo>
                    <a:pt x="629" y="176"/>
                  </a:lnTo>
                  <a:lnTo>
                    <a:pt x="632" y="176"/>
                  </a:lnTo>
                  <a:lnTo>
                    <a:pt x="632" y="172"/>
                  </a:lnTo>
                  <a:lnTo>
                    <a:pt x="636" y="172"/>
                  </a:lnTo>
                  <a:lnTo>
                    <a:pt x="636" y="168"/>
                  </a:lnTo>
                  <a:lnTo>
                    <a:pt x="640" y="168"/>
                  </a:lnTo>
                  <a:lnTo>
                    <a:pt x="640" y="168"/>
                  </a:lnTo>
                  <a:lnTo>
                    <a:pt x="644" y="168"/>
                  </a:lnTo>
                  <a:lnTo>
                    <a:pt x="644" y="165"/>
                  </a:lnTo>
                  <a:lnTo>
                    <a:pt x="647" y="165"/>
                  </a:lnTo>
                  <a:lnTo>
                    <a:pt x="647" y="165"/>
                  </a:lnTo>
                  <a:lnTo>
                    <a:pt x="651" y="165"/>
                  </a:lnTo>
                  <a:lnTo>
                    <a:pt x="651" y="165"/>
                  </a:lnTo>
                  <a:lnTo>
                    <a:pt x="651" y="165"/>
                  </a:lnTo>
                  <a:lnTo>
                    <a:pt x="4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35"/>
            <p:cNvSpPr>
              <a:spLocks/>
            </p:cNvSpPr>
            <p:nvPr/>
          </p:nvSpPr>
          <p:spPr bwMode="auto">
            <a:xfrm>
              <a:off x="2087" y="1844"/>
              <a:ext cx="647" cy="254"/>
            </a:xfrm>
            <a:custGeom>
              <a:avLst/>
              <a:gdLst>
                <a:gd name="T0" fmla="*/ 628 w 647"/>
                <a:gd name="T1" fmla="*/ 86 h 254"/>
                <a:gd name="T2" fmla="*/ 632 w 647"/>
                <a:gd name="T3" fmla="*/ 86 h 254"/>
                <a:gd name="T4" fmla="*/ 636 w 647"/>
                <a:gd name="T5" fmla="*/ 82 h 254"/>
                <a:gd name="T6" fmla="*/ 640 w 647"/>
                <a:gd name="T7" fmla="*/ 79 h 254"/>
                <a:gd name="T8" fmla="*/ 640 w 647"/>
                <a:gd name="T9" fmla="*/ 75 h 254"/>
                <a:gd name="T10" fmla="*/ 643 w 647"/>
                <a:gd name="T11" fmla="*/ 71 h 254"/>
                <a:gd name="T12" fmla="*/ 643 w 647"/>
                <a:gd name="T13" fmla="*/ 67 h 254"/>
                <a:gd name="T14" fmla="*/ 643 w 647"/>
                <a:gd name="T15" fmla="*/ 64 h 254"/>
                <a:gd name="T16" fmla="*/ 643 w 647"/>
                <a:gd name="T17" fmla="*/ 56 h 254"/>
                <a:gd name="T18" fmla="*/ 643 w 647"/>
                <a:gd name="T19" fmla="*/ 52 h 254"/>
                <a:gd name="T20" fmla="*/ 643 w 647"/>
                <a:gd name="T21" fmla="*/ 45 h 254"/>
                <a:gd name="T22" fmla="*/ 643 w 647"/>
                <a:gd name="T23" fmla="*/ 41 h 254"/>
                <a:gd name="T24" fmla="*/ 643 w 647"/>
                <a:gd name="T25" fmla="*/ 34 h 254"/>
                <a:gd name="T26" fmla="*/ 640 w 647"/>
                <a:gd name="T27" fmla="*/ 30 h 254"/>
                <a:gd name="T28" fmla="*/ 640 w 647"/>
                <a:gd name="T29" fmla="*/ 22 h 254"/>
                <a:gd name="T30" fmla="*/ 636 w 647"/>
                <a:gd name="T31" fmla="*/ 19 h 254"/>
                <a:gd name="T32" fmla="*/ 632 w 647"/>
                <a:gd name="T33" fmla="*/ 15 h 254"/>
                <a:gd name="T34" fmla="*/ 628 w 647"/>
                <a:gd name="T35" fmla="*/ 11 h 254"/>
                <a:gd name="T36" fmla="*/ 625 w 647"/>
                <a:gd name="T37" fmla="*/ 7 h 254"/>
                <a:gd name="T38" fmla="*/ 621 w 647"/>
                <a:gd name="T39" fmla="*/ 4 h 254"/>
                <a:gd name="T40" fmla="*/ 617 w 647"/>
                <a:gd name="T41" fmla="*/ 0 h 254"/>
                <a:gd name="T42" fmla="*/ 614 w 647"/>
                <a:gd name="T43" fmla="*/ 0 h 254"/>
                <a:gd name="T44" fmla="*/ 610 w 647"/>
                <a:gd name="T45" fmla="*/ 0 h 254"/>
                <a:gd name="T46" fmla="*/ 606 w 647"/>
                <a:gd name="T47" fmla="*/ 0 h 254"/>
                <a:gd name="T48" fmla="*/ 602 w 647"/>
                <a:gd name="T49" fmla="*/ 0 h 254"/>
                <a:gd name="T50" fmla="*/ 4 w 647"/>
                <a:gd name="T51" fmla="*/ 165 h 254"/>
                <a:gd name="T52" fmla="*/ 8 w 647"/>
                <a:gd name="T53" fmla="*/ 165 h 254"/>
                <a:gd name="T54" fmla="*/ 11 w 647"/>
                <a:gd name="T55" fmla="*/ 165 h 254"/>
                <a:gd name="T56" fmla="*/ 15 w 647"/>
                <a:gd name="T57" fmla="*/ 168 h 254"/>
                <a:gd name="T58" fmla="*/ 19 w 647"/>
                <a:gd name="T59" fmla="*/ 168 h 254"/>
                <a:gd name="T60" fmla="*/ 23 w 647"/>
                <a:gd name="T61" fmla="*/ 172 h 254"/>
                <a:gd name="T62" fmla="*/ 26 w 647"/>
                <a:gd name="T63" fmla="*/ 176 h 254"/>
                <a:gd name="T64" fmla="*/ 26 w 647"/>
                <a:gd name="T65" fmla="*/ 180 h 254"/>
                <a:gd name="T66" fmla="*/ 30 w 647"/>
                <a:gd name="T67" fmla="*/ 183 h 254"/>
                <a:gd name="T68" fmla="*/ 34 w 647"/>
                <a:gd name="T69" fmla="*/ 187 h 254"/>
                <a:gd name="T70" fmla="*/ 37 w 647"/>
                <a:gd name="T71" fmla="*/ 195 h 254"/>
                <a:gd name="T72" fmla="*/ 37 w 647"/>
                <a:gd name="T73" fmla="*/ 198 h 254"/>
                <a:gd name="T74" fmla="*/ 41 w 647"/>
                <a:gd name="T75" fmla="*/ 206 h 254"/>
                <a:gd name="T76" fmla="*/ 41 w 647"/>
                <a:gd name="T77" fmla="*/ 209 h 254"/>
                <a:gd name="T78" fmla="*/ 41 w 647"/>
                <a:gd name="T79" fmla="*/ 217 h 254"/>
                <a:gd name="T80" fmla="*/ 41 w 647"/>
                <a:gd name="T81" fmla="*/ 221 h 254"/>
                <a:gd name="T82" fmla="*/ 41 w 647"/>
                <a:gd name="T83" fmla="*/ 228 h 254"/>
                <a:gd name="T84" fmla="*/ 41 w 647"/>
                <a:gd name="T85" fmla="*/ 232 h 254"/>
                <a:gd name="T86" fmla="*/ 41 w 647"/>
                <a:gd name="T87" fmla="*/ 239 h 254"/>
                <a:gd name="T88" fmla="*/ 37 w 647"/>
                <a:gd name="T89" fmla="*/ 243 h 254"/>
                <a:gd name="T90" fmla="*/ 37 w 647"/>
                <a:gd name="T91" fmla="*/ 247 h 254"/>
                <a:gd name="T92" fmla="*/ 34 w 647"/>
                <a:gd name="T93" fmla="*/ 251 h 254"/>
                <a:gd name="T94" fmla="*/ 34 w 647"/>
                <a:gd name="T95" fmla="*/ 254 h 254"/>
                <a:gd name="T96" fmla="*/ 30 w 647"/>
                <a:gd name="T97" fmla="*/ 254 h 254"/>
                <a:gd name="T98" fmla="*/ 26 w 647"/>
                <a:gd name="T99"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7" h="254">
                  <a:moveTo>
                    <a:pt x="628" y="86"/>
                  </a:moveTo>
                  <a:lnTo>
                    <a:pt x="628" y="86"/>
                  </a:lnTo>
                  <a:lnTo>
                    <a:pt x="632" y="86"/>
                  </a:lnTo>
                  <a:lnTo>
                    <a:pt x="632" y="86"/>
                  </a:lnTo>
                  <a:lnTo>
                    <a:pt x="636" y="86"/>
                  </a:lnTo>
                  <a:lnTo>
                    <a:pt x="636" y="82"/>
                  </a:lnTo>
                  <a:lnTo>
                    <a:pt x="636" y="82"/>
                  </a:lnTo>
                  <a:lnTo>
                    <a:pt x="640" y="79"/>
                  </a:lnTo>
                  <a:lnTo>
                    <a:pt x="640" y="79"/>
                  </a:lnTo>
                  <a:lnTo>
                    <a:pt x="640" y="75"/>
                  </a:lnTo>
                  <a:lnTo>
                    <a:pt x="643" y="75"/>
                  </a:lnTo>
                  <a:lnTo>
                    <a:pt x="643" y="71"/>
                  </a:lnTo>
                  <a:lnTo>
                    <a:pt x="643" y="71"/>
                  </a:lnTo>
                  <a:lnTo>
                    <a:pt x="643" y="67"/>
                  </a:lnTo>
                  <a:lnTo>
                    <a:pt x="643" y="64"/>
                  </a:lnTo>
                  <a:lnTo>
                    <a:pt x="643" y="64"/>
                  </a:lnTo>
                  <a:lnTo>
                    <a:pt x="643" y="60"/>
                  </a:lnTo>
                  <a:lnTo>
                    <a:pt x="643" y="56"/>
                  </a:lnTo>
                  <a:lnTo>
                    <a:pt x="647" y="56"/>
                  </a:lnTo>
                  <a:lnTo>
                    <a:pt x="643" y="52"/>
                  </a:lnTo>
                  <a:lnTo>
                    <a:pt x="643" y="49"/>
                  </a:lnTo>
                  <a:lnTo>
                    <a:pt x="643" y="45"/>
                  </a:lnTo>
                  <a:lnTo>
                    <a:pt x="643" y="45"/>
                  </a:lnTo>
                  <a:lnTo>
                    <a:pt x="643" y="41"/>
                  </a:lnTo>
                  <a:lnTo>
                    <a:pt x="643" y="37"/>
                  </a:lnTo>
                  <a:lnTo>
                    <a:pt x="643" y="34"/>
                  </a:lnTo>
                  <a:lnTo>
                    <a:pt x="640" y="34"/>
                  </a:lnTo>
                  <a:lnTo>
                    <a:pt x="640" y="30"/>
                  </a:lnTo>
                  <a:lnTo>
                    <a:pt x="640" y="26"/>
                  </a:lnTo>
                  <a:lnTo>
                    <a:pt x="640" y="22"/>
                  </a:lnTo>
                  <a:lnTo>
                    <a:pt x="636" y="22"/>
                  </a:lnTo>
                  <a:lnTo>
                    <a:pt x="636" y="19"/>
                  </a:lnTo>
                  <a:lnTo>
                    <a:pt x="632" y="15"/>
                  </a:lnTo>
                  <a:lnTo>
                    <a:pt x="632" y="15"/>
                  </a:lnTo>
                  <a:lnTo>
                    <a:pt x="632" y="11"/>
                  </a:lnTo>
                  <a:lnTo>
                    <a:pt x="628" y="11"/>
                  </a:lnTo>
                  <a:lnTo>
                    <a:pt x="628" y="7"/>
                  </a:lnTo>
                  <a:lnTo>
                    <a:pt x="625" y="7"/>
                  </a:lnTo>
                  <a:lnTo>
                    <a:pt x="625" y="4"/>
                  </a:lnTo>
                  <a:lnTo>
                    <a:pt x="621" y="4"/>
                  </a:lnTo>
                  <a:lnTo>
                    <a:pt x="621" y="4"/>
                  </a:lnTo>
                  <a:lnTo>
                    <a:pt x="617" y="0"/>
                  </a:lnTo>
                  <a:lnTo>
                    <a:pt x="617" y="0"/>
                  </a:lnTo>
                  <a:lnTo>
                    <a:pt x="614" y="0"/>
                  </a:lnTo>
                  <a:lnTo>
                    <a:pt x="614" y="0"/>
                  </a:lnTo>
                  <a:lnTo>
                    <a:pt x="610" y="0"/>
                  </a:lnTo>
                  <a:lnTo>
                    <a:pt x="610" y="0"/>
                  </a:lnTo>
                  <a:lnTo>
                    <a:pt x="606" y="0"/>
                  </a:lnTo>
                  <a:lnTo>
                    <a:pt x="606" y="0"/>
                  </a:lnTo>
                  <a:lnTo>
                    <a:pt x="602" y="0"/>
                  </a:lnTo>
                  <a:lnTo>
                    <a:pt x="0" y="165"/>
                  </a:lnTo>
                  <a:lnTo>
                    <a:pt x="4" y="165"/>
                  </a:lnTo>
                  <a:lnTo>
                    <a:pt x="4" y="165"/>
                  </a:lnTo>
                  <a:lnTo>
                    <a:pt x="8" y="165"/>
                  </a:lnTo>
                  <a:lnTo>
                    <a:pt x="8" y="165"/>
                  </a:lnTo>
                  <a:lnTo>
                    <a:pt x="11" y="165"/>
                  </a:lnTo>
                  <a:lnTo>
                    <a:pt x="11" y="168"/>
                  </a:lnTo>
                  <a:lnTo>
                    <a:pt x="15" y="168"/>
                  </a:lnTo>
                  <a:lnTo>
                    <a:pt x="15" y="168"/>
                  </a:lnTo>
                  <a:lnTo>
                    <a:pt x="19" y="168"/>
                  </a:lnTo>
                  <a:lnTo>
                    <a:pt x="19" y="172"/>
                  </a:lnTo>
                  <a:lnTo>
                    <a:pt x="23" y="172"/>
                  </a:lnTo>
                  <a:lnTo>
                    <a:pt x="23" y="172"/>
                  </a:lnTo>
                  <a:lnTo>
                    <a:pt x="26" y="176"/>
                  </a:lnTo>
                  <a:lnTo>
                    <a:pt x="26" y="176"/>
                  </a:lnTo>
                  <a:lnTo>
                    <a:pt x="26" y="180"/>
                  </a:lnTo>
                  <a:lnTo>
                    <a:pt x="30" y="180"/>
                  </a:lnTo>
                  <a:lnTo>
                    <a:pt x="30" y="183"/>
                  </a:lnTo>
                  <a:lnTo>
                    <a:pt x="34" y="187"/>
                  </a:lnTo>
                  <a:lnTo>
                    <a:pt x="34" y="187"/>
                  </a:lnTo>
                  <a:lnTo>
                    <a:pt x="34" y="191"/>
                  </a:lnTo>
                  <a:lnTo>
                    <a:pt x="37" y="195"/>
                  </a:lnTo>
                  <a:lnTo>
                    <a:pt x="37" y="198"/>
                  </a:lnTo>
                  <a:lnTo>
                    <a:pt x="37" y="198"/>
                  </a:lnTo>
                  <a:lnTo>
                    <a:pt x="37" y="202"/>
                  </a:lnTo>
                  <a:lnTo>
                    <a:pt x="41" y="206"/>
                  </a:lnTo>
                  <a:lnTo>
                    <a:pt x="41" y="209"/>
                  </a:lnTo>
                  <a:lnTo>
                    <a:pt x="41" y="209"/>
                  </a:lnTo>
                  <a:lnTo>
                    <a:pt x="41" y="213"/>
                  </a:lnTo>
                  <a:lnTo>
                    <a:pt x="41" y="217"/>
                  </a:lnTo>
                  <a:lnTo>
                    <a:pt x="41" y="221"/>
                  </a:lnTo>
                  <a:lnTo>
                    <a:pt x="41" y="221"/>
                  </a:lnTo>
                  <a:lnTo>
                    <a:pt x="41" y="224"/>
                  </a:lnTo>
                  <a:lnTo>
                    <a:pt x="41" y="228"/>
                  </a:lnTo>
                  <a:lnTo>
                    <a:pt x="41" y="232"/>
                  </a:lnTo>
                  <a:lnTo>
                    <a:pt x="41" y="232"/>
                  </a:lnTo>
                  <a:lnTo>
                    <a:pt x="41" y="236"/>
                  </a:lnTo>
                  <a:lnTo>
                    <a:pt x="41" y="239"/>
                  </a:lnTo>
                  <a:lnTo>
                    <a:pt x="41" y="239"/>
                  </a:lnTo>
                  <a:lnTo>
                    <a:pt x="37" y="243"/>
                  </a:lnTo>
                  <a:lnTo>
                    <a:pt x="37" y="243"/>
                  </a:lnTo>
                  <a:lnTo>
                    <a:pt x="37" y="247"/>
                  </a:lnTo>
                  <a:lnTo>
                    <a:pt x="37" y="247"/>
                  </a:lnTo>
                  <a:lnTo>
                    <a:pt x="34" y="251"/>
                  </a:lnTo>
                  <a:lnTo>
                    <a:pt x="34" y="251"/>
                  </a:lnTo>
                  <a:lnTo>
                    <a:pt x="34" y="254"/>
                  </a:lnTo>
                  <a:lnTo>
                    <a:pt x="30" y="254"/>
                  </a:lnTo>
                  <a:lnTo>
                    <a:pt x="30" y="254"/>
                  </a:lnTo>
                  <a:lnTo>
                    <a:pt x="26" y="254"/>
                  </a:lnTo>
                  <a:lnTo>
                    <a:pt x="26" y="254"/>
                  </a:lnTo>
                  <a:lnTo>
                    <a:pt x="628" y="8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336"/>
            <p:cNvSpPr>
              <a:spLocks noChangeArrowheads="1"/>
            </p:cNvSpPr>
            <p:nvPr/>
          </p:nvSpPr>
          <p:spPr bwMode="auto">
            <a:xfrm>
              <a:off x="2311" y="247"/>
              <a:ext cx="333" cy="33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337"/>
            <p:cNvSpPr>
              <a:spLocks/>
            </p:cNvSpPr>
            <p:nvPr/>
          </p:nvSpPr>
          <p:spPr bwMode="auto">
            <a:xfrm>
              <a:off x="1829" y="397"/>
              <a:ext cx="542" cy="194"/>
            </a:xfrm>
            <a:custGeom>
              <a:avLst/>
              <a:gdLst>
                <a:gd name="T0" fmla="*/ 531 w 542"/>
                <a:gd name="T1" fmla="*/ 89 h 194"/>
                <a:gd name="T2" fmla="*/ 531 w 542"/>
                <a:gd name="T3" fmla="*/ 89 h 194"/>
                <a:gd name="T4" fmla="*/ 535 w 542"/>
                <a:gd name="T5" fmla="*/ 86 h 194"/>
                <a:gd name="T6" fmla="*/ 539 w 542"/>
                <a:gd name="T7" fmla="*/ 82 h 194"/>
                <a:gd name="T8" fmla="*/ 539 w 542"/>
                <a:gd name="T9" fmla="*/ 78 h 194"/>
                <a:gd name="T10" fmla="*/ 542 w 542"/>
                <a:gd name="T11" fmla="*/ 74 h 194"/>
                <a:gd name="T12" fmla="*/ 542 w 542"/>
                <a:gd name="T13" fmla="*/ 71 h 194"/>
                <a:gd name="T14" fmla="*/ 542 w 542"/>
                <a:gd name="T15" fmla="*/ 67 h 194"/>
                <a:gd name="T16" fmla="*/ 542 w 542"/>
                <a:gd name="T17" fmla="*/ 59 h 194"/>
                <a:gd name="T18" fmla="*/ 542 w 542"/>
                <a:gd name="T19" fmla="*/ 56 h 194"/>
                <a:gd name="T20" fmla="*/ 542 w 542"/>
                <a:gd name="T21" fmla="*/ 48 h 194"/>
                <a:gd name="T22" fmla="*/ 542 w 542"/>
                <a:gd name="T23" fmla="*/ 44 h 194"/>
                <a:gd name="T24" fmla="*/ 542 w 542"/>
                <a:gd name="T25" fmla="*/ 37 h 194"/>
                <a:gd name="T26" fmla="*/ 542 w 542"/>
                <a:gd name="T27" fmla="*/ 33 h 194"/>
                <a:gd name="T28" fmla="*/ 539 w 542"/>
                <a:gd name="T29" fmla="*/ 26 h 194"/>
                <a:gd name="T30" fmla="*/ 535 w 542"/>
                <a:gd name="T31" fmla="*/ 22 h 194"/>
                <a:gd name="T32" fmla="*/ 535 w 542"/>
                <a:gd name="T33" fmla="*/ 18 h 194"/>
                <a:gd name="T34" fmla="*/ 531 w 542"/>
                <a:gd name="T35" fmla="*/ 11 h 194"/>
                <a:gd name="T36" fmla="*/ 527 w 542"/>
                <a:gd name="T37" fmla="*/ 7 h 194"/>
                <a:gd name="T38" fmla="*/ 524 w 542"/>
                <a:gd name="T39" fmla="*/ 3 h 194"/>
                <a:gd name="T40" fmla="*/ 524 w 542"/>
                <a:gd name="T41" fmla="*/ 3 h 194"/>
                <a:gd name="T42" fmla="*/ 520 w 542"/>
                <a:gd name="T43" fmla="*/ 0 h 194"/>
                <a:gd name="T44" fmla="*/ 516 w 542"/>
                <a:gd name="T45" fmla="*/ 0 h 194"/>
                <a:gd name="T46" fmla="*/ 512 w 542"/>
                <a:gd name="T47" fmla="*/ 0 h 194"/>
                <a:gd name="T48" fmla="*/ 509 w 542"/>
                <a:gd name="T49" fmla="*/ 0 h 194"/>
                <a:gd name="T50" fmla="*/ 0 w 542"/>
                <a:gd name="T51" fmla="*/ 100 h 194"/>
                <a:gd name="T52" fmla="*/ 4 w 542"/>
                <a:gd name="T53" fmla="*/ 100 h 194"/>
                <a:gd name="T54" fmla="*/ 7 w 542"/>
                <a:gd name="T55" fmla="*/ 104 h 194"/>
                <a:gd name="T56" fmla="*/ 11 w 542"/>
                <a:gd name="T57" fmla="*/ 104 h 194"/>
                <a:gd name="T58" fmla="*/ 11 w 542"/>
                <a:gd name="T59" fmla="*/ 108 h 194"/>
                <a:gd name="T60" fmla="*/ 15 w 542"/>
                <a:gd name="T61" fmla="*/ 112 h 194"/>
                <a:gd name="T62" fmla="*/ 19 w 542"/>
                <a:gd name="T63" fmla="*/ 115 h 194"/>
                <a:gd name="T64" fmla="*/ 22 w 542"/>
                <a:gd name="T65" fmla="*/ 119 h 194"/>
                <a:gd name="T66" fmla="*/ 22 w 542"/>
                <a:gd name="T67" fmla="*/ 123 h 194"/>
                <a:gd name="T68" fmla="*/ 26 w 542"/>
                <a:gd name="T69" fmla="*/ 127 h 194"/>
                <a:gd name="T70" fmla="*/ 30 w 542"/>
                <a:gd name="T71" fmla="*/ 134 h 194"/>
                <a:gd name="T72" fmla="*/ 30 w 542"/>
                <a:gd name="T73" fmla="*/ 138 h 194"/>
                <a:gd name="T74" fmla="*/ 30 w 542"/>
                <a:gd name="T75" fmla="*/ 145 h 194"/>
                <a:gd name="T76" fmla="*/ 34 w 542"/>
                <a:gd name="T77" fmla="*/ 149 h 194"/>
                <a:gd name="T78" fmla="*/ 34 w 542"/>
                <a:gd name="T79" fmla="*/ 157 h 194"/>
                <a:gd name="T80" fmla="*/ 34 w 542"/>
                <a:gd name="T81" fmla="*/ 164 h 194"/>
                <a:gd name="T82" fmla="*/ 34 w 542"/>
                <a:gd name="T83" fmla="*/ 168 h 194"/>
                <a:gd name="T84" fmla="*/ 34 w 542"/>
                <a:gd name="T85" fmla="*/ 172 h 194"/>
                <a:gd name="T86" fmla="*/ 30 w 542"/>
                <a:gd name="T87" fmla="*/ 179 h 194"/>
                <a:gd name="T88" fmla="*/ 30 w 542"/>
                <a:gd name="T89" fmla="*/ 183 h 194"/>
                <a:gd name="T90" fmla="*/ 26 w 542"/>
                <a:gd name="T91" fmla="*/ 187 h 194"/>
                <a:gd name="T92" fmla="*/ 26 w 542"/>
                <a:gd name="T93" fmla="*/ 190 h 194"/>
                <a:gd name="T94" fmla="*/ 22 w 542"/>
                <a:gd name="T95" fmla="*/ 190 h 194"/>
                <a:gd name="T96" fmla="*/ 19 w 542"/>
                <a:gd name="T97" fmla="*/ 194 h 194"/>
                <a:gd name="T98" fmla="*/ 19 w 542"/>
                <a:gd name="T9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2" h="194">
                  <a:moveTo>
                    <a:pt x="527" y="89"/>
                  </a:moveTo>
                  <a:lnTo>
                    <a:pt x="531" y="89"/>
                  </a:lnTo>
                  <a:lnTo>
                    <a:pt x="531" y="89"/>
                  </a:lnTo>
                  <a:lnTo>
                    <a:pt x="531" y="89"/>
                  </a:lnTo>
                  <a:lnTo>
                    <a:pt x="535" y="86"/>
                  </a:lnTo>
                  <a:lnTo>
                    <a:pt x="535" y="86"/>
                  </a:lnTo>
                  <a:lnTo>
                    <a:pt x="535" y="86"/>
                  </a:lnTo>
                  <a:lnTo>
                    <a:pt x="539" y="82"/>
                  </a:lnTo>
                  <a:lnTo>
                    <a:pt x="539" y="82"/>
                  </a:lnTo>
                  <a:lnTo>
                    <a:pt x="539" y="78"/>
                  </a:lnTo>
                  <a:lnTo>
                    <a:pt x="539" y="78"/>
                  </a:lnTo>
                  <a:lnTo>
                    <a:pt x="542" y="74"/>
                  </a:lnTo>
                  <a:lnTo>
                    <a:pt x="542" y="74"/>
                  </a:lnTo>
                  <a:lnTo>
                    <a:pt x="542" y="71"/>
                  </a:lnTo>
                  <a:lnTo>
                    <a:pt x="542" y="67"/>
                  </a:lnTo>
                  <a:lnTo>
                    <a:pt x="542" y="67"/>
                  </a:lnTo>
                  <a:lnTo>
                    <a:pt x="542" y="63"/>
                  </a:lnTo>
                  <a:lnTo>
                    <a:pt x="542" y="59"/>
                  </a:lnTo>
                  <a:lnTo>
                    <a:pt x="542" y="59"/>
                  </a:lnTo>
                  <a:lnTo>
                    <a:pt x="542" y="56"/>
                  </a:lnTo>
                  <a:lnTo>
                    <a:pt x="542" y="52"/>
                  </a:lnTo>
                  <a:lnTo>
                    <a:pt x="542" y="48"/>
                  </a:lnTo>
                  <a:lnTo>
                    <a:pt x="542" y="48"/>
                  </a:lnTo>
                  <a:lnTo>
                    <a:pt x="542" y="44"/>
                  </a:lnTo>
                  <a:lnTo>
                    <a:pt x="542" y="41"/>
                  </a:lnTo>
                  <a:lnTo>
                    <a:pt x="542" y="37"/>
                  </a:lnTo>
                  <a:lnTo>
                    <a:pt x="542" y="37"/>
                  </a:lnTo>
                  <a:lnTo>
                    <a:pt x="542" y="33"/>
                  </a:lnTo>
                  <a:lnTo>
                    <a:pt x="539" y="29"/>
                  </a:lnTo>
                  <a:lnTo>
                    <a:pt x="539" y="26"/>
                  </a:lnTo>
                  <a:lnTo>
                    <a:pt x="539" y="26"/>
                  </a:lnTo>
                  <a:lnTo>
                    <a:pt x="535" y="22"/>
                  </a:lnTo>
                  <a:lnTo>
                    <a:pt x="535" y="18"/>
                  </a:lnTo>
                  <a:lnTo>
                    <a:pt x="535" y="18"/>
                  </a:lnTo>
                  <a:lnTo>
                    <a:pt x="531" y="14"/>
                  </a:lnTo>
                  <a:lnTo>
                    <a:pt x="531" y="11"/>
                  </a:lnTo>
                  <a:lnTo>
                    <a:pt x="531" y="11"/>
                  </a:lnTo>
                  <a:lnTo>
                    <a:pt x="527" y="7"/>
                  </a:lnTo>
                  <a:lnTo>
                    <a:pt x="527" y="7"/>
                  </a:lnTo>
                  <a:lnTo>
                    <a:pt x="524" y="3"/>
                  </a:lnTo>
                  <a:lnTo>
                    <a:pt x="524" y="3"/>
                  </a:lnTo>
                  <a:lnTo>
                    <a:pt x="524" y="3"/>
                  </a:lnTo>
                  <a:lnTo>
                    <a:pt x="520" y="0"/>
                  </a:lnTo>
                  <a:lnTo>
                    <a:pt x="520" y="0"/>
                  </a:lnTo>
                  <a:lnTo>
                    <a:pt x="516" y="0"/>
                  </a:lnTo>
                  <a:lnTo>
                    <a:pt x="516" y="0"/>
                  </a:lnTo>
                  <a:lnTo>
                    <a:pt x="512" y="0"/>
                  </a:lnTo>
                  <a:lnTo>
                    <a:pt x="512" y="0"/>
                  </a:lnTo>
                  <a:lnTo>
                    <a:pt x="512" y="0"/>
                  </a:lnTo>
                  <a:lnTo>
                    <a:pt x="509" y="0"/>
                  </a:lnTo>
                  <a:lnTo>
                    <a:pt x="0" y="104"/>
                  </a:lnTo>
                  <a:lnTo>
                    <a:pt x="0" y="100"/>
                  </a:lnTo>
                  <a:lnTo>
                    <a:pt x="0" y="100"/>
                  </a:lnTo>
                  <a:lnTo>
                    <a:pt x="4" y="100"/>
                  </a:lnTo>
                  <a:lnTo>
                    <a:pt x="4" y="104"/>
                  </a:lnTo>
                  <a:lnTo>
                    <a:pt x="7" y="104"/>
                  </a:lnTo>
                  <a:lnTo>
                    <a:pt x="7" y="104"/>
                  </a:lnTo>
                  <a:lnTo>
                    <a:pt x="11" y="104"/>
                  </a:lnTo>
                  <a:lnTo>
                    <a:pt x="11" y="104"/>
                  </a:lnTo>
                  <a:lnTo>
                    <a:pt x="11" y="108"/>
                  </a:lnTo>
                  <a:lnTo>
                    <a:pt x="15" y="108"/>
                  </a:lnTo>
                  <a:lnTo>
                    <a:pt x="15" y="112"/>
                  </a:lnTo>
                  <a:lnTo>
                    <a:pt x="19" y="112"/>
                  </a:lnTo>
                  <a:lnTo>
                    <a:pt x="19" y="115"/>
                  </a:lnTo>
                  <a:lnTo>
                    <a:pt x="19" y="115"/>
                  </a:lnTo>
                  <a:lnTo>
                    <a:pt x="22" y="119"/>
                  </a:lnTo>
                  <a:lnTo>
                    <a:pt x="22" y="119"/>
                  </a:lnTo>
                  <a:lnTo>
                    <a:pt x="22" y="123"/>
                  </a:lnTo>
                  <a:lnTo>
                    <a:pt x="26" y="127"/>
                  </a:lnTo>
                  <a:lnTo>
                    <a:pt x="26" y="127"/>
                  </a:lnTo>
                  <a:lnTo>
                    <a:pt x="26" y="130"/>
                  </a:lnTo>
                  <a:lnTo>
                    <a:pt x="30" y="134"/>
                  </a:lnTo>
                  <a:lnTo>
                    <a:pt x="30" y="138"/>
                  </a:lnTo>
                  <a:lnTo>
                    <a:pt x="30" y="138"/>
                  </a:lnTo>
                  <a:lnTo>
                    <a:pt x="30" y="142"/>
                  </a:lnTo>
                  <a:lnTo>
                    <a:pt x="30" y="145"/>
                  </a:lnTo>
                  <a:lnTo>
                    <a:pt x="34" y="149"/>
                  </a:lnTo>
                  <a:lnTo>
                    <a:pt x="34" y="149"/>
                  </a:lnTo>
                  <a:lnTo>
                    <a:pt x="34" y="153"/>
                  </a:lnTo>
                  <a:lnTo>
                    <a:pt x="34" y="157"/>
                  </a:lnTo>
                  <a:lnTo>
                    <a:pt x="34" y="160"/>
                  </a:lnTo>
                  <a:lnTo>
                    <a:pt x="34" y="164"/>
                  </a:lnTo>
                  <a:lnTo>
                    <a:pt x="34" y="164"/>
                  </a:lnTo>
                  <a:lnTo>
                    <a:pt x="34" y="168"/>
                  </a:lnTo>
                  <a:lnTo>
                    <a:pt x="34" y="172"/>
                  </a:lnTo>
                  <a:lnTo>
                    <a:pt x="34" y="172"/>
                  </a:lnTo>
                  <a:lnTo>
                    <a:pt x="30" y="175"/>
                  </a:lnTo>
                  <a:lnTo>
                    <a:pt x="30" y="179"/>
                  </a:lnTo>
                  <a:lnTo>
                    <a:pt x="30" y="179"/>
                  </a:lnTo>
                  <a:lnTo>
                    <a:pt x="30" y="183"/>
                  </a:lnTo>
                  <a:lnTo>
                    <a:pt x="30" y="183"/>
                  </a:lnTo>
                  <a:lnTo>
                    <a:pt x="26" y="187"/>
                  </a:lnTo>
                  <a:lnTo>
                    <a:pt x="26" y="187"/>
                  </a:lnTo>
                  <a:lnTo>
                    <a:pt x="26" y="190"/>
                  </a:lnTo>
                  <a:lnTo>
                    <a:pt x="26" y="190"/>
                  </a:lnTo>
                  <a:lnTo>
                    <a:pt x="22" y="190"/>
                  </a:lnTo>
                  <a:lnTo>
                    <a:pt x="22" y="194"/>
                  </a:lnTo>
                  <a:lnTo>
                    <a:pt x="19" y="194"/>
                  </a:lnTo>
                  <a:lnTo>
                    <a:pt x="19" y="194"/>
                  </a:lnTo>
                  <a:lnTo>
                    <a:pt x="19" y="194"/>
                  </a:lnTo>
                  <a:lnTo>
                    <a:pt x="527" y="8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338"/>
            <p:cNvSpPr>
              <a:spLocks noChangeArrowheads="1"/>
            </p:cNvSpPr>
            <p:nvPr/>
          </p:nvSpPr>
          <p:spPr bwMode="auto">
            <a:xfrm>
              <a:off x="1556" y="411"/>
              <a:ext cx="310" cy="311"/>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339"/>
            <p:cNvSpPr>
              <a:spLocks noChangeArrowheads="1"/>
            </p:cNvSpPr>
            <p:nvPr/>
          </p:nvSpPr>
          <p:spPr bwMode="auto">
            <a:xfrm>
              <a:off x="1601" y="1829"/>
              <a:ext cx="565" cy="565"/>
            </a:xfrm>
            <a:prstGeom prst="ellipse">
              <a:avLst/>
            </a:prstGeom>
            <a:solidFill>
              <a:srgbClr val="FF00FF"/>
            </a:solidFill>
            <a:ln w="63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40"/>
            <p:cNvSpPr>
              <a:spLocks/>
            </p:cNvSpPr>
            <p:nvPr/>
          </p:nvSpPr>
          <p:spPr bwMode="auto">
            <a:xfrm>
              <a:off x="2057" y="2128"/>
              <a:ext cx="662" cy="273"/>
            </a:xfrm>
            <a:custGeom>
              <a:avLst/>
              <a:gdLst>
                <a:gd name="T0" fmla="*/ 45 w 662"/>
                <a:gd name="T1" fmla="*/ 0 h 273"/>
                <a:gd name="T2" fmla="*/ 41 w 662"/>
                <a:gd name="T3" fmla="*/ 0 h 273"/>
                <a:gd name="T4" fmla="*/ 38 w 662"/>
                <a:gd name="T5" fmla="*/ 0 h 273"/>
                <a:gd name="T6" fmla="*/ 34 w 662"/>
                <a:gd name="T7" fmla="*/ 4 h 273"/>
                <a:gd name="T8" fmla="*/ 30 w 662"/>
                <a:gd name="T9" fmla="*/ 4 h 273"/>
                <a:gd name="T10" fmla="*/ 26 w 662"/>
                <a:gd name="T11" fmla="*/ 8 h 273"/>
                <a:gd name="T12" fmla="*/ 23 w 662"/>
                <a:gd name="T13" fmla="*/ 11 h 273"/>
                <a:gd name="T14" fmla="*/ 19 w 662"/>
                <a:gd name="T15" fmla="*/ 15 h 273"/>
                <a:gd name="T16" fmla="*/ 15 w 662"/>
                <a:gd name="T17" fmla="*/ 19 h 273"/>
                <a:gd name="T18" fmla="*/ 11 w 662"/>
                <a:gd name="T19" fmla="*/ 23 h 273"/>
                <a:gd name="T20" fmla="*/ 8 w 662"/>
                <a:gd name="T21" fmla="*/ 30 h 273"/>
                <a:gd name="T22" fmla="*/ 8 w 662"/>
                <a:gd name="T23" fmla="*/ 34 h 273"/>
                <a:gd name="T24" fmla="*/ 4 w 662"/>
                <a:gd name="T25" fmla="*/ 41 h 273"/>
                <a:gd name="T26" fmla="*/ 4 w 662"/>
                <a:gd name="T27" fmla="*/ 45 h 273"/>
                <a:gd name="T28" fmla="*/ 4 w 662"/>
                <a:gd name="T29" fmla="*/ 53 h 273"/>
                <a:gd name="T30" fmla="*/ 0 w 662"/>
                <a:gd name="T31" fmla="*/ 56 h 273"/>
                <a:gd name="T32" fmla="*/ 0 w 662"/>
                <a:gd name="T33" fmla="*/ 64 h 273"/>
                <a:gd name="T34" fmla="*/ 4 w 662"/>
                <a:gd name="T35" fmla="*/ 68 h 273"/>
                <a:gd name="T36" fmla="*/ 4 w 662"/>
                <a:gd name="T37" fmla="*/ 75 h 273"/>
                <a:gd name="T38" fmla="*/ 4 w 662"/>
                <a:gd name="T39" fmla="*/ 79 h 273"/>
                <a:gd name="T40" fmla="*/ 8 w 662"/>
                <a:gd name="T41" fmla="*/ 83 h 273"/>
                <a:gd name="T42" fmla="*/ 11 w 662"/>
                <a:gd name="T43" fmla="*/ 86 h 273"/>
                <a:gd name="T44" fmla="*/ 11 w 662"/>
                <a:gd name="T45" fmla="*/ 90 h 273"/>
                <a:gd name="T46" fmla="*/ 15 w 662"/>
                <a:gd name="T47" fmla="*/ 90 h 273"/>
                <a:gd name="T48" fmla="*/ 19 w 662"/>
                <a:gd name="T49" fmla="*/ 94 h 273"/>
                <a:gd name="T50" fmla="*/ 632 w 662"/>
                <a:gd name="T51" fmla="*/ 273 h 273"/>
                <a:gd name="T52" fmla="*/ 629 w 662"/>
                <a:gd name="T53" fmla="*/ 270 h 273"/>
                <a:gd name="T54" fmla="*/ 625 w 662"/>
                <a:gd name="T55" fmla="*/ 270 h 273"/>
                <a:gd name="T56" fmla="*/ 625 w 662"/>
                <a:gd name="T57" fmla="*/ 266 h 273"/>
                <a:gd name="T58" fmla="*/ 621 w 662"/>
                <a:gd name="T59" fmla="*/ 262 h 273"/>
                <a:gd name="T60" fmla="*/ 621 w 662"/>
                <a:gd name="T61" fmla="*/ 258 h 273"/>
                <a:gd name="T62" fmla="*/ 617 w 662"/>
                <a:gd name="T63" fmla="*/ 251 h 273"/>
                <a:gd name="T64" fmla="*/ 617 w 662"/>
                <a:gd name="T65" fmla="*/ 247 h 273"/>
                <a:gd name="T66" fmla="*/ 617 w 662"/>
                <a:gd name="T67" fmla="*/ 240 h 273"/>
                <a:gd name="T68" fmla="*/ 617 w 662"/>
                <a:gd name="T69" fmla="*/ 236 h 273"/>
                <a:gd name="T70" fmla="*/ 617 w 662"/>
                <a:gd name="T71" fmla="*/ 228 h 273"/>
                <a:gd name="T72" fmla="*/ 617 w 662"/>
                <a:gd name="T73" fmla="*/ 225 h 273"/>
                <a:gd name="T74" fmla="*/ 621 w 662"/>
                <a:gd name="T75" fmla="*/ 217 h 273"/>
                <a:gd name="T76" fmla="*/ 621 w 662"/>
                <a:gd name="T77" fmla="*/ 210 h 273"/>
                <a:gd name="T78" fmla="*/ 625 w 662"/>
                <a:gd name="T79" fmla="*/ 206 h 273"/>
                <a:gd name="T80" fmla="*/ 629 w 662"/>
                <a:gd name="T81" fmla="*/ 202 h 273"/>
                <a:gd name="T82" fmla="*/ 632 w 662"/>
                <a:gd name="T83" fmla="*/ 195 h 273"/>
                <a:gd name="T84" fmla="*/ 636 w 662"/>
                <a:gd name="T85" fmla="*/ 191 h 273"/>
                <a:gd name="T86" fmla="*/ 640 w 662"/>
                <a:gd name="T87" fmla="*/ 187 h 273"/>
                <a:gd name="T88" fmla="*/ 644 w 662"/>
                <a:gd name="T89" fmla="*/ 184 h 273"/>
                <a:gd name="T90" fmla="*/ 647 w 662"/>
                <a:gd name="T91" fmla="*/ 184 h 273"/>
                <a:gd name="T92" fmla="*/ 651 w 662"/>
                <a:gd name="T93" fmla="*/ 180 h 273"/>
                <a:gd name="T94" fmla="*/ 655 w 662"/>
                <a:gd name="T95" fmla="*/ 180 h 273"/>
                <a:gd name="T96" fmla="*/ 658 w 662"/>
                <a:gd name="T97" fmla="*/ 180 h 273"/>
                <a:gd name="T98" fmla="*/ 662 w 662"/>
                <a:gd name="T99" fmla="*/ 18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2" h="273">
                  <a:moveTo>
                    <a:pt x="45" y="0"/>
                  </a:moveTo>
                  <a:lnTo>
                    <a:pt x="45" y="0"/>
                  </a:lnTo>
                  <a:lnTo>
                    <a:pt x="41" y="0"/>
                  </a:lnTo>
                  <a:lnTo>
                    <a:pt x="41" y="0"/>
                  </a:lnTo>
                  <a:lnTo>
                    <a:pt x="38" y="0"/>
                  </a:lnTo>
                  <a:lnTo>
                    <a:pt x="38" y="0"/>
                  </a:lnTo>
                  <a:lnTo>
                    <a:pt x="34" y="0"/>
                  </a:lnTo>
                  <a:lnTo>
                    <a:pt x="34" y="4"/>
                  </a:lnTo>
                  <a:lnTo>
                    <a:pt x="30" y="4"/>
                  </a:lnTo>
                  <a:lnTo>
                    <a:pt x="30" y="4"/>
                  </a:lnTo>
                  <a:lnTo>
                    <a:pt x="26" y="4"/>
                  </a:lnTo>
                  <a:lnTo>
                    <a:pt x="26" y="8"/>
                  </a:lnTo>
                  <a:lnTo>
                    <a:pt x="23" y="8"/>
                  </a:lnTo>
                  <a:lnTo>
                    <a:pt x="23" y="11"/>
                  </a:lnTo>
                  <a:lnTo>
                    <a:pt x="19" y="11"/>
                  </a:lnTo>
                  <a:lnTo>
                    <a:pt x="19" y="15"/>
                  </a:lnTo>
                  <a:lnTo>
                    <a:pt x="15" y="15"/>
                  </a:lnTo>
                  <a:lnTo>
                    <a:pt x="15" y="19"/>
                  </a:lnTo>
                  <a:lnTo>
                    <a:pt x="11" y="23"/>
                  </a:lnTo>
                  <a:lnTo>
                    <a:pt x="11" y="23"/>
                  </a:lnTo>
                  <a:lnTo>
                    <a:pt x="11" y="26"/>
                  </a:lnTo>
                  <a:lnTo>
                    <a:pt x="8" y="30"/>
                  </a:lnTo>
                  <a:lnTo>
                    <a:pt x="8" y="30"/>
                  </a:lnTo>
                  <a:lnTo>
                    <a:pt x="8" y="34"/>
                  </a:lnTo>
                  <a:lnTo>
                    <a:pt x="4" y="38"/>
                  </a:lnTo>
                  <a:lnTo>
                    <a:pt x="4" y="41"/>
                  </a:lnTo>
                  <a:lnTo>
                    <a:pt x="4" y="41"/>
                  </a:lnTo>
                  <a:lnTo>
                    <a:pt x="4" y="45"/>
                  </a:lnTo>
                  <a:lnTo>
                    <a:pt x="4" y="49"/>
                  </a:lnTo>
                  <a:lnTo>
                    <a:pt x="4" y="53"/>
                  </a:lnTo>
                  <a:lnTo>
                    <a:pt x="0" y="56"/>
                  </a:lnTo>
                  <a:lnTo>
                    <a:pt x="0" y="56"/>
                  </a:lnTo>
                  <a:lnTo>
                    <a:pt x="0" y="60"/>
                  </a:lnTo>
                  <a:lnTo>
                    <a:pt x="0" y="64"/>
                  </a:lnTo>
                  <a:lnTo>
                    <a:pt x="4" y="68"/>
                  </a:lnTo>
                  <a:lnTo>
                    <a:pt x="4" y="68"/>
                  </a:lnTo>
                  <a:lnTo>
                    <a:pt x="4" y="71"/>
                  </a:lnTo>
                  <a:lnTo>
                    <a:pt x="4" y="75"/>
                  </a:lnTo>
                  <a:lnTo>
                    <a:pt x="4" y="75"/>
                  </a:lnTo>
                  <a:lnTo>
                    <a:pt x="4" y="79"/>
                  </a:lnTo>
                  <a:lnTo>
                    <a:pt x="8" y="83"/>
                  </a:lnTo>
                  <a:lnTo>
                    <a:pt x="8" y="83"/>
                  </a:lnTo>
                  <a:lnTo>
                    <a:pt x="8" y="86"/>
                  </a:lnTo>
                  <a:lnTo>
                    <a:pt x="11" y="86"/>
                  </a:lnTo>
                  <a:lnTo>
                    <a:pt x="11" y="86"/>
                  </a:lnTo>
                  <a:lnTo>
                    <a:pt x="11" y="90"/>
                  </a:lnTo>
                  <a:lnTo>
                    <a:pt x="15" y="90"/>
                  </a:lnTo>
                  <a:lnTo>
                    <a:pt x="15" y="90"/>
                  </a:lnTo>
                  <a:lnTo>
                    <a:pt x="19" y="94"/>
                  </a:lnTo>
                  <a:lnTo>
                    <a:pt x="19" y="94"/>
                  </a:lnTo>
                  <a:lnTo>
                    <a:pt x="636" y="273"/>
                  </a:lnTo>
                  <a:lnTo>
                    <a:pt x="632" y="273"/>
                  </a:lnTo>
                  <a:lnTo>
                    <a:pt x="632" y="273"/>
                  </a:lnTo>
                  <a:lnTo>
                    <a:pt x="629" y="270"/>
                  </a:lnTo>
                  <a:lnTo>
                    <a:pt x="629" y="270"/>
                  </a:lnTo>
                  <a:lnTo>
                    <a:pt x="625" y="270"/>
                  </a:lnTo>
                  <a:lnTo>
                    <a:pt x="625" y="266"/>
                  </a:lnTo>
                  <a:lnTo>
                    <a:pt x="625" y="266"/>
                  </a:lnTo>
                  <a:lnTo>
                    <a:pt x="621" y="262"/>
                  </a:lnTo>
                  <a:lnTo>
                    <a:pt x="621" y="262"/>
                  </a:lnTo>
                  <a:lnTo>
                    <a:pt x="621" y="258"/>
                  </a:lnTo>
                  <a:lnTo>
                    <a:pt x="621" y="258"/>
                  </a:lnTo>
                  <a:lnTo>
                    <a:pt x="617" y="255"/>
                  </a:lnTo>
                  <a:lnTo>
                    <a:pt x="617" y="251"/>
                  </a:lnTo>
                  <a:lnTo>
                    <a:pt x="617" y="251"/>
                  </a:lnTo>
                  <a:lnTo>
                    <a:pt x="617" y="247"/>
                  </a:lnTo>
                  <a:lnTo>
                    <a:pt x="617" y="243"/>
                  </a:lnTo>
                  <a:lnTo>
                    <a:pt x="617" y="240"/>
                  </a:lnTo>
                  <a:lnTo>
                    <a:pt x="617" y="240"/>
                  </a:lnTo>
                  <a:lnTo>
                    <a:pt x="617" y="236"/>
                  </a:lnTo>
                  <a:lnTo>
                    <a:pt x="617" y="232"/>
                  </a:lnTo>
                  <a:lnTo>
                    <a:pt x="617" y="228"/>
                  </a:lnTo>
                  <a:lnTo>
                    <a:pt x="617" y="225"/>
                  </a:lnTo>
                  <a:lnTo>
                    <a:pt x="617" y="225"/>
                  </a:lnTo>
                  <a:lnTo>
                    <a:pt x="617" y="221"/>
                  </a:lnTo>
                  <a:lnTo>
                    <a:pt x="621" y="217"/>
                  </a:lnTo>
                  <a:lnTo>
                    <a:pt x="621" y="213"/>
                  </a:lnTo>
                  <a:lnTo>
                    <a:pt x="621" y="210"/>
                  </a:lnTo>
                  <a:lnTo>
                    <a:pt x="625" y="210"/>
                  </a:lnTo>
                  <a:lnTo>
                    <a:pt x="625" y="206"/>
                  </a:lnTo>
                  <a:lnTo>
                    <a:pt x="625" y="202"/>
                  </a:lnTo>
                  <a:lnTo>
                    <a:pt x="629" y="202"/>
                  </a:lnTo>
                  <a:lnTo>
                    <a:pt x="629" y="199"/>
                  </a:lnTo>
                  <a:lnTo>
                    <a:pt x="632" y="195"/>
                  </a:lnTo>
                  <a:lnTo>
                    <a:pt x="632" y="195"/>
                  </a:lnTo>
                  <a:lnTo>
                    <a:pt x="636" y="191"/>
                  </a:lnTo>
                  <a:lnTo>
                    <a:pt x="636" y="191"/>
                  </a:lnTo>
                  <a:lnTo>
                    <a:pt x="640" y="187"/>
                  </a:lnTo>
                  <a:lnTo>
                    <a:pt x="640" y="187"/>
                  </a:lnTo>
                  <a:lnTo>
                    <a:pt x="644" y="184"/>
                  </a:lnTo>
                  <a:lnTo>
                    <a:pt x="644" y="184"/>
                  </a:lnTo>
                  <a:lnTo>
                    <a:pt x="647" y="184"/>
                  </a:lnTo>
                  <a:lnTo>
                    <a:pt x="647" y="180"/>
                  </a:lnTo>
                  <a:lnTo>
                    <a:pt x="651" y="180"/>
                  </a:lnTo>
                  <a:lnTo>
                    <a:pt x="651" y="180"/>
                  </a:lnTo>
                  <a:lnTo>
                    <a:pt x="655" y="180"/>
                  </a:lnTo>
                  <a:lnTo>
                    <a:pt x="655" y="180"/>
                  </a:lnTo>
                  <a:lnTo>
                    <a:pt x="658" y="180"/>
                  </a:lnTo>
                  <a:lnTo>
                    <a:pt x="658" y="180"/>
                  </a:lnTo>
                  <a:lnTo>
                    <a:pt x="662" y="180"/>
                  </a:lnTo>
                  <a:lnTo>
                    <a:pt x="45"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41"/>
            <p:cNvSpPr>
              <a:spLocks/>
            </p:cNvSpPr>
            <p:nvPr/>
          </p:nvSpPr>
          <p:spPr bwMode="auto">
            <a:xfrm>
              <a:off x="1032" y="2158"/>
              <a:ext cx="677" cy="352"/>
            </a:xfrm>
            <a:custGeom>
              <a:avLst/>
              <a:gdLst>
                <a:gd name="T0" fmla="*/ 666 w 677"/>
                <a:gd name="T1" fmla="*/ 86 h 352"/>
                <a:gd name="T2" fmla="*/ 666 w 677"/>
                <a:gd name="T3" fmla="*/ 86 h 352"/>
                <a:gd name="T4" fmla="*/ 670 w 677"/>
                <a:gd name="T5" fmla="*/ 82 h 352"/>
                <a:gd name="T6" fmla="*/ 674 w 677"/>
                <a:gd name="T7" fmla="*/ 79 h 352"/>
                <a:gd name="T8" fmla="*/ 674 w 677"/>
                <a:gd name="T9" fmla="*/ 75 h 352"/>
                <a:gd name="T10" fmla="*/ 674 w 677"/>
                <a:gd name="T11" fmla="*/ 71 h 352"/>
                <a:gd name="T12" fmla="*/ 677 w 677"/>
                <a:gd name="T13" fmla="*/ 64 h 352"/>
                <a:gd name="T14" fmla="*/ 677 w 677"/>
                <a:gd name="T15" fmla="*/ 60 h 352"/>
                <a:gd name="T16" fmla="*/ 677 w 677"/>
                <a:gd name="T17" fmla="*/ 56 h 352"/>
                <a:gd name="T18" fmla="*/ 674 w 677"/>
                <a:gd name="T19" fmla="*/ 49 h 352"/>
                <a:gd name="T20" fmla="*/ 674 w 677"/>
                <a:gd name="T21" fmla="*/ 45 h 352"/>
                <a:gd name="T22" fmla="*/ 670 w 677"/>
                <a:gd name="T23" fmla="*/ 38 h 352"/>
                <a:gd name="T24" fmla="*/ 670 w 677"/>
                <a:gd name="T25" fmla="*/ 30 h 352"/>
                <a:gd name="T26" fmla="*/ 666 w 677"/>
                <a:gd name="T27" fmla="*/ 26 h 352"/>
                <a:gd name="T28" fmla="*/ 662 w 677"/>
                <a:gd name="T29" fmla="*/ 23 h 352"/>
                <a:gd name="T30" fmla="*/ 659 w 677"/>
                <a:gd name="T31" fmla="*/ 15 h 352"/>
                <a:gd name="T32" fmla="*/ 655 w 677"/>
                <a:gd name="T33" fmla="*/ 11 h 352"/>
                <a:gd name="T34" fmla="*/ 651 w 677"/>
                <a:gd name="T35" fmla="*/ 8 h 352"/>
                <a:gd name="T36" fmla="*/ 647 w 677"/>
                <a:gd name="T37" fmla="*/ 4 h 352"/>
                <a:gd name="T38" fmla="*/ 644 w 677"/>
                <a:gd name="T39" fmla="*/ 4 h 352"/>
                <a:gd name="T40" fmla="*/ 640 w 677"/>
                <a:gd name="T41" fmla="*/ 0 h 352"/>
                <a:gd name="T42" fmla="*/ 636 w 677"/>
                <a:gd name="T43" fmla="*/ 0 h 352"/>
                <a:gd name="T44" fmla="*/ 632 w 677"/>
                <a:gd name="T45" fmla="*/ 0 h 352"/>
                <a:gd name="T46" fmla="*/ 629 w 677"/>
                <a:gd name="T47" fmla="*/ 0 h 352"/>
                <a:gd name="T48" fmla="*/ 625 w 677"/>
                <a:gd name="T49" fmla="*/ 0 h 352"/>
                <a:gd name="T50" fmla="*/ 0 w 677"/>
                <a:gd name="T51" fmla="*/ 262 h 352"/>
                <a:gd name="T52" fmla="*/ 4 w 677"/>
                <a:gd name="T53" fmla="*/ 258 h 352"/>
                <a:gd name="T54" fmla="*/ 8 w 677"/>
                <a:gd name="T55" fmla="*/ 258 h 352"/>
                <a:gd name="T56" fmla="*/ 11 w 677"/>
                <a:gd name="T57" fmla="*/ 262 h 352"/>
                <a:gd name="T58" fmla="*/ 15 w 677"/>
                <a:gd name="T59" fmla="*/ 262 h 352"/>
                <a:gd name="T60" fmla="*/ 23 w 677"/>
                <a:gd name="T61" fmla="*/ 266 h 352"/>
                <a:gd name="T62" fmla="*/ 26 w 677"/>
                <a:gd name="T63" fmla="*/ 270 h 352"/>
                <a:gd name="T64" fmla="*/ 30 w 677"/>
                <a:gd name="T65" fmla="*/ 273 h 352"/>
                <a:gd name="T66" fmla="*/ 34 w 677"/>
                <a:gd name="T67" fmla="*/ 277 h 352"/>
                <a:gd name="T68" fmla="*/ 38 w 677"/>
                <a:gd name="T69" fmla="*/ 281 h 352"/>
                <a:gd name="T70" fmla="*/ 38 w 677"/>
                <a:gd name="T71" fmla="*/ 284 h 352"/>
                <a:gd name="T72" fmla="*/ 41 w 677"/>
                <a:gd name="T73" fmla="*/ 292 h 352"/>
                <a:gd name="T74" fmla="*/ 45 w 677"/>
                <a:gd name="T75" fmla="*/ 296 h 352"/>
                <a:gd name="T76" fmla="*/ 45 w 677"/>
                <a:gd name="T77" fmla="*/ 303 h 352"/>
                <a:gd name="T78" fmla="*/ 49 w 677"/>
                <a:gd name="T79" fmla="*/ 307 h 352"/>
                <a:gd name="T80" fmla="*/ 49 w 677"/>
                <a:gd name="T81" fmla="*/ 314 h 352"/>
                <a:gd name="T82" fmla="*/ 49 w 677"/>
                <a:gd name="T83" fmla="*/ 318 h 352"/>
                <a:gd name="T84" fmla="*/ 49 w 677"/>
                <a:gd name="T85" fmla="*/ 326 h 352"/>
                <a:gd name="T86" fmla="*/ 49 w 677"/>
                <a:gd name="T87" fmla="*/ 329 h 352"/>
                <a:gd name="T88" fmla="*/ 49 w 677"/>
                <a:gd name="T89" fmla="*/ 337 h 352"/>
                <a:gd name="T90" fmla="*/ 49 w 677"/>
                <a:gd name="T91" fmla="*/ 341 h 352"/>
                <a:gd name="T92" fmla="*/ 45 w 677"/>
                <a:gd name="T93" fmla="*/ 344 h 352"/>
                <a:gd name="T94" fmla="*/ 45 w 677"/>
                <a:gd name="T95" fmla="*/ 344 h 352"/>
                <a:gd name="T96" fmla="*/ 41 w 677"/>
                <a:gd name="T97" fmla="*/ 348 h 352"/>
                <a:gd name="T98" fmla="*/ 38 w 677"/>
                <a:gd name="T99"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7" h="352">
                  <a:moveTo>
                    <a:pt x="662" y="86"/>
                  </a:moveTo>
                  <a:lnTo>
                    <a:pt x="666" y="86"/>
                  </a:lnTo>
                  <a:lnTo>
                    <a:pt x="666" y="86"/>
                  </a:lnTo>
                  <a:lnTo>
                    <a:pt x="666" y="86"/>
                  </a:lnTo>
                  <a:lnTo>
                    <a:pt x="670" y="82"/>
                  </a:lnTo>
                  <a:lnTo>
                    <a:pt x="670" y="82"/>
                  </a:lnTo>
                  <a:lnTo>
                    <a:pt x="670" y="79"/>
                  </a:lnTo>
                  <a:lnTo>
                    <a:pt x="674" y="79"/>
                  </a:lnTo>
                  <a:lnTo>
                    <a:pt x="674" y="75"/>
                  </a:lnTo>
                  <a:lnTo>
                    <a:pt x="674" y="75"/>
                  </a:lnTo>
                  <a:lnTo>
                    <a:pt x="674" y="71"/>
                  </a:lnTo>
                  <a:lnTo>
                    <a:pt x="674" y="71"/>
                  </a:lnTo>
                  <a:lnTo>
                    <a:pt x="674" y="68"/>
                  </a:lnTo>
                  <a:lnTo>
                    <a:pt x="677" y="64"/>
                  </a:lnTo>
                  <a:lnTo>
                    <a:pt x="677" y="64"/>
                  </a:lnTo>
                  <a:lnTo>
                    <a:pt x="677" y="60"/>
                  </a:lnTo>
                  <a:lnTo>
                    <a:pt x="677" y="56"/>
                  </a:lnTo>
                  <a:lnTo>
                    <a:pt x="677" y="56"/>
                  </a:lnTo>
                  <a:lnTo>
                    <a:pt x="674" y="53"/>
                  </a:lnTo>
                  <a:lnTo>
                    <a:pt x="674" y="49"/>
                  </a:lnTo>
                  <a:lnTo>
                    <a:pt x="674" y="45"/>
                  </a:lnTo>
                  <a:lnTo>
                    <a:pt x="674" y="45"/>
                  </a:lnTo>
                  <a:lnTo>
                    <a:pt x="674" y="41"/>
                  </a:lnTo>
                  <a:lnTo>
                    <a:pt x="670" y="38"/>
                  </a:lnTo>
                  <a:lnTo>
                    <a:pt x="670" y="34"/>
                  </a:lnTo>
                  <a:lnTo>
                    <a:pt x="670" y="30"/>
                  </a:lnTo>
                  <a:lnTo>
                    <a:pt x="670" y="30"/>
                  </a:lnTo>
                  <a:lnTo>
                    <a:pt x="666" y="26"/>
                  </a:lnTo>
                  <a:lnTo>
                    <a:pt x="666" y="23"/>
                  </a:lnTo>
                  <a:lnTo>
                    <a:pt x="662" y="23"/>
                  </a:lnTo>
                  <a:lnTo>
                    <a:pt x="662" y="19"/>
                  </a:lnTo>
                  <a:lnTo>
                    <a:pt x="659" y="15"/>
                  </a:lnTo>
                  <a:lnTo>
                    <a:pt x="659" y="15"/>
                  </a:lnTo>
                  <a:lnTo>
                    <a:pt x="655" y="11"/>
                  </a:lnTo>
                  <a:lnTo>
                    <a:pt x="655" y="11"/>
                  </a:lnTo>
                  <a:lnTo>
                    <a:pt x="651" y="8"/>
                  </a:lnTo>
                  <a:lnTo>
                    <a:pt x="651" y="8"/>
                  </a:lnTo>
                  <a:lnTo>
                    <a:pt x="647" y="4"/>
                  </a:lnTo>
                  <a:lnTo>
                    <a:pt x="647" y="4"/>
                  </a:lnTo>
                  <a:lnTo>
                    <a:pt x="644" y="4"/>
                  </a:lnTo>
                  <a:lnTo>
                    <a:pt x="644" y="0"/>
                  </a:lnTo>
                  <a:lnTo>
                    <a:pt x="640" y="0"/>
                  </a:lnTo>
                  <a:lnTo>
                    <a:pt x="640" y="0"/>
                  </a:lnTo>
                  <a:lnTo>
                    <a:pt x="636" y="0"/>
                  </a:lnTo>
                  <a:lnTo>
                    <a:pt x="636" y="0"/>
                  </a:lnTo>
                  <a:lnTo>
                    <a:pt x="632" y="0"/>
                  </a:lnTo>
                  <a:lnTo>
                    <a:pt x="632" y="0"/>
                  </a:lnTo>
                  <a:lnTo>
                    <a:pt x="629" y="0"/>
                  </a:lnTo>
                  <a:lnTo>
                    <a:pt x="629" y="0"/>
                  </a:lnTo>
                  <a:lnTo>
                    <a:pt x="625" y="0"/>
                  </a:lnTo>
                  <a:lnTo>
                    <a:pt x="0" y="262"/>
                  </a:lnTo>
                  <a:lnTo>
                    <a:pt x="0" y="262"/>
                  </a:lnTo>
                  <a:lnTo>
                    <a:pt x="4" y="258"/>
                  </a:lnTo>
                  <a:lnTo>
                    <a:pt x="4" y="258"/>
                  </a:lnTo>
                  <a:lnTo>
                    <a:pt x="8" y="258"/>
                  </a:lnTo>
                  <a:lnTo>
                    <a:pt x="8" y="258"/>
                  </a:lnTo>
                  <a:lnTo>
                    <a:pt x="11" y="262"/>
                  </a:lnTo>
                  <a:lnTo>
                    <a:pt x="11" y="262"/>
                  </a:lnTo>
                  <a:lnTo>
                    <a:pt x="15" y="262"/>
                  </a:lnTo>
                  <a:lnTo>
                    <a:pt x="15" y="262"/>
                  </a:lnTo>
                  <a:lnTo>
                    <a:pt x="19" y="262"/>
                  </a:lnTo>
                  <a:lnTo>
                    <a:pt x="23" y="266"/>
                  </a:lnTo>
                  <a:lnTo>
                    <a:pt x="23" y="266"/>
                  </a:lnTo>
                  <a:lnTo>
                    <a:pt x="26" y="270"/>
                  </a:lnTo>
                  <a:lnTo>
                    <a:pt x="26" y="270"/>
                  </a:lnTo>
                  <a:lnTo>
                    <a:pt x="30" y="273"/>
                  </a:lnTo>
                  <a:lnTo>
                    <a:pt x="30" y="273"/>
                  </a:lnTo>
                  <a:lnTo>
                    <a:pt x="34" y="277"/>
                  </a:lnTo>
                  <a:lnTo>
                    <a:pt x="34" y="277"/>
                  </a:lnTo>
                  <a:lnTo>
                    <a:pt x="38" y="281"/>
                  </a:lnTo>
                  <a:lnTo>
                    <a:pt x="38" y="284"/>
                  </a:lnTo>
                  <a:lnTo>
                    <a:pt x="38" y="284"/>
                  </a:lnTo>
                  <a:lnTo>
                    <a:pt x="41" y="288"/>
                  </a:lnTo>
                  <a:lnTo>
                    <a:pt x="41" y="292"/>
                  </a:lnTo>
                  <a:lnTo>
                    <a:pt x="45" y="292"/>
                  </a:lnTo>
                  <a:lnTo>
                    <a:pt x="45" y="296"/>
                  </a:lnTo>
                  <a:lnTo>
                    <a:pt x="45" y="299"/>
                  </a:lnTo>
                  <a:lnTo>
                    <a:pt x="45" y="303"/>
                  </a:lnTo>
                  <a:lnTo>
                    <a:pt x="49" y="307"/>
                  </a:lnTo>
                  <a:lnTo>
                    <a:pt x="49" y="307"/>
                  </a:lnTo>
                  <a:lnTo>
                    <a:pt x="49" y="311"/>
                  </a:lnTo>
                  <a:lnTo>
                    <a:pt x="49" y="314"/>
                  </a:lnTo>
                  <a:lnTo>
                    <a:pt x="49" y="318"/>
                  </a:lnTo>
                  <a:lnTo>
                    <a:pt x="49" y="318"/>
                  </a:lnTo>
                  <a:lnTo>
                    <a:pt x="49" y="322"/>
                  </a:lnTo>
                  <a:lnTo>
                    <a:pt x="49" y="326"/>
                  </a:lnTo>
                  <a:lnTo>
                    <a:pt x="49" y="329"/>
                  </a:lnTo>
                  <a:lnTo>
                    <a:pt x="49" y="329"/>
                  </a:lnTo>
                  <a:lnTo>
                    <a:pt x="49" y="333"/>
                  </a:lnTo>
                  <a:lnTo>
                    <a:pt x="49" y="337"/>
                  </a:lnTo>
                  <a:lnTo>
                    <a:pt x="49" y="337"/>
                  </a:lnTo>
                  <a:lnTo>
                    <a:pt x="49" y="341"/>
                  </a:lnTo>
                  <a:lnTo>
                    <a:pt x="45" y="341"/>
                  </a:lnTo>
                  <a:lnTo>
                    <a:pt x="45" y="344"/>
                  </a:lnTo>
                  <a:lnTo>
                    <a:pt x="45" y="344"/>
                  </a:lnTo>
                  <a:lnTo>
                    <a:pt x="45" y="344"/>
                  </a:lnTo>
                  <a:lnTo>
                    <a:pt x="41" y="348"/>
                  </a:lnTo>
                  <a:lnTo>
                    <a:pt x="41" y="348"/>
                  </a:lnTo>
                  <a:lnTo>
                    <a:pt x="38" y="348"/>
                  </a:lnTo>
                  <a:lnTo>
                    <a:pt x="38" y="352"/>
                  </a:lnTo>
                  <a:lnTo>
                    <a:pt x="662" y="8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42"/>
            <p:cNvSpPr>
              <a:spLocks noChangeArrowheads="1"/>
            </p:cNvSpPr>
            <p:nvPr/>
          </p:nvSpPr>
          <p:spPr bwMode="auto">
            <a:xfrm>
              <a:off x="3449" y="1829"/>
              <a:ext cx="564" cy="565"/>
            </a:xfrm>
            <a:prstGeom prst="ellipse">
              <a:avLst/>
            </a:prstGeom>
            <a:solidFill>
              <a:srgbClr val="FF00FF"/>
            </a:solidFill>
            <a:ln w="63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43"/>
            <p:cNvSpPr>
              <a:spLocks/>
            </p:cNvSpPr>
            <p:nvPr/>
          </p:nvSpPr>
          <p:spPr bwMode="auto">
            <a:xfrm>
              <a:off x="2906" y="2128"/>
              <a:ext cx="651" cy="273"/>
            </a:xfrm>
            <a:custGeom>
              <a:avLst/>
              <a:gdLst>
                <a:gd name="T0" fmla="*/ 636 w 651"/>
                <a:gd name="T1" fmla="*/ 94 h 273"/>
                <a:gd name="T2" fmla="*/ 640 w 651"/>
                <a:gd name="T3" fmla="*/ 90 h 273"/>
                <a:gd name="T4" fmla="*/ 640 w 651"/>
                <a:gd name="T5" fmla="*/ 90 h 273"/>
                <a:gd name="T6" fmla="*/ 644 w 651"/>
                <a:gd name="T7" fmla="*/ 86 h 273"/>
                <a:gd name="T8" fmla="*/ 647 w 651"/>
                <a:gd name="T9" fmla="*/ 83 h 273"/>
                <a:gd name="T10" fmla="*/ 647 w 651"/>
                <a:gd name="T11" fmla="*/ 75 h 273"/>
                <a:gd name="T12" fmla="*/ 651 w 651"/>
                <a:gd name="T13" fmla="*/ 71 h 273"/>
                <a:gd name="T14" fmla="*/ 651 w 651"/>
                <a:gd name="T15" fmla="*/ 68 h 273"/>
                <a:gd name="T16" fmla="*/ 651 w 651"/>
                <a:gd name="T17" fmla="*/ 60 h 273"/>
                <a:gd name="T18" fmla="*/ 651 w 651"/>
                <a:gd name="T19" fmla="*/ 56 h 273"/>
                <a:gd name="T20" fmla="*/ 651 w 651"/>
                <a:gd name="T21" fmla="*/ 49 h 273"/>
                <a:gd name="T22" fmla="*/ 651 w 651"/>
                <a:gd name="T23" fmla="*/ 45 h 273"/>
                <a:gd name="T24" fmla="*/ 647 w 651"/>
                <a:gd name="T25" fmla="*/ 38 h 273"/>
                <a:gd name="T26" fmla="*/ 647 w 651"/>
                <a:gd name="T27" fmla="*/ 34 h 273"/>
                <a:gd name="T28" fmla="*/ 644 w 651"/>
                <a:gd name="T29" fmla="*/ 26 h 273"/>
                <a:gd name="T30" fmla="*/ 640 w 651"/>
                <a:gd name="T31" fmla="*/ 23 h 273"/>
                <a:gd name="T32" fmla="*/ 636 w 651"/>
                <a:gd name="T33" fmla="*/ 15 h 273"/>
                <a:gd name="T34" fmla="*/ 632 w 651"/>
                <a:gd name="T35" fmla="*/ 11 h 273"/>
                <a:gd name="T36" fmla="*/ 629 w 651"/>
                <a:gd name="T37" fmla="*/ 8 h 273"/>
                <a:gd name="T38" fmla="*/ 625 w 651"/>
                <a:gd name="T39" fmla="*/ 8 h 273"/>
                <a:gd name="T40" fmla="*/ 621 w 651"/>
                <a:gd name="T41" fmla="*/ 4 h 273"/>
                <a:gd name="T42" fmla="*/ 617 w 651"/>
                <a:gd name="T43" fmla="*/ 4 h 273"/>
                <a:gd name="T44" fmla="*/ 614 w 651"/>
                <a:gd name="T45" fmla="*/ 0 h 273"/>
                <a:gd name="T46" fmla="*/ 610 w 651"/>
                <a:gd name="T47" fmla="*/ 0 h 273"/>
                <a:gd name="T48" fmla="*/ 606 w 651"/>
                <a:gd name="T49" fmla="*/ 4 h 273"/>
                <a:gd name="T50" fmla="*/ 0 w 651"/>
                <a:gd name="T51" fmla="*/ 180 h 273"/>
                <a:gd name="T52" fmla="*/ 4 w 651"/>
                <a:gd name="T53" fmla="*/ 180 h 273"/>
                <a:gd name="T54" fmla="*/ 8 w 651"/>
                <a:gd name="T55" fmla="*/ 180 h 273"/>
                <a:gd name="T56" fmla="*/ 15 w 651"/>
                <a:gd name="T57" fmla="*/ 180 h 273"/>
                <a:gd name="T58" fmla="*/ 19 w 651"/>
                <a:gd name="T59" fmla="*/ 184 h 273"/>
                <a:gd name="T60" fmla="*/ 23 w 651"/>
                <a:gd name="T61" fmla="*/ 187 h 273"/>
                <a:gd name="T62" fmla="*/ 26 w 651"/>
                <a:gd name="T63" fmla="*/ 191 h 273"/>
                <a:gd name="T64" fmla="*/ 30 w 651"/>
                <a:gd name="T65" fmla="*/ 195 h 273"/>
                <a:gd name="T66" fmla="*/ 34 w 651"/>
                <a:gd name="T67" fmla="*/ 199 h 273"/>
                <a:gd name="T68" fmla="*/ 34 w 651"/>
                <a:gd name="T69" fmla="*/ 202 h 273"/>
                <a:gd name="T70" fmla="*/ 38 w 651"/>
                <a:gd name="T71" fmla="*/ 210 h 273"/>
                <a:gd name="T72" fmla="*/ 41 w 651"/>
                <a:gd name="T73" fmla="*/ 213 h 273"/>
                <a:gd name="T74" fmla="*/ 41 w 651"/>
                <a:gd name="T75" fmla="*/ 221 h 273"/>
                <a:gd name="T76" fmla="*/ 45 w 651"/>
                <a:gd name="T77" fmla="*/ 225 h 273"/>
                <a:gd name="T78" fmla="*/ 45 w 651"/>
                <a:gd name="T79" fmla="*/ 232 h 273"/>
                <a:gd name="T80" fmla="*/ 45 w 651"/>
                <a:gd name="T81" fmla="*/ 236 h 273"/>
                <a:gd name="T82" fmla="*/ 45 w 651"/>
                <a:gd name="T83" fmla="*/ 243 h 273"/>
                <a:gd name="T84" fmla="*/ 45 w 651"/>
                <a:gd name="T85" fmla="*/ 247 h 273"/>
                <a:gd name="T86" fmla="*/ 41 w 651"/>
                <a:gd name="T87" fmla="*/ 255 h 273"/>
                <a:gd name="T88" fmla="*/ 41 w 651"/>
                <a:gd name="T89" fmla="*/ 258 h 273"/>
                <a:gd name="T90" fmla="*/ 38 w 651"/>
                <a:gd name="T91" fmla="*/ 262 h 273"/>
                <a:gd name="T92" fmla="*/ 38 w 651"/>
                <a:gd name="T93" fmla="*/ 266 h 273"/>
                <a:gd name="T94" fmla="*/ 34 w 651"/>
                <a:gd name="T95" fmla="*/ 270 h 273"/>
                <a:gd name="T96" fmla="*/ 30 w 651"/>
                <a:gd name="T97" fmla="*/ 270 h 273"/>
                <a:gd name="T98" fmla="*/ 26 w 651"/>
                <a:gd name="T99"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273">
                  <a:moveTo>
                    <a:pt x="632" y="94"/>
                  </a:moveTo>
                  <a:lnTo>
                    <a:pt x="636" y="94"/>
                  </a:lnTo>
                  <a:lnTo>
                    <a:pt x="636" y="90"/>
                  </a:lnTo>
                  <a:lnTo>
                    <a:pt x="640" y="90"/>
                  </a:lnTo>
                  <a:lnTo>
                    <a:pt x="640" y="90"/>
                  </a:lnTo>
                  <a:lnTo>
                    <a:pt x="640" y="90"/>
                  </a:lnTo>
                  <a:lnTo>
                    <a:pt x="644" y="86"/>
                  </a:lnTo>
                  <a:lnTo>
                    <a:pt x="644" y="86"/>
                  </a:lnTo>
                  <a:lnTo>
                    <a:pt x="647" y="83"/>
                  </a:lnTo>
                  <a:lnTo>
                    <a:pt x="647" y="83"/>
                  </a:lnTo>
                  <a:lnTo>
                    <a:pt x="647" y="79"/>
                  </a:lnTo>
                  <a:lnTo>
                    <a:pt x="647" y="75"/>
                  </a:lnTo>
                  <a:lnTo>
                    <a:pt x="651" y="75"/>
                  </a:lnTo>
                  <a:lnTo>
                    <a:pt x="651" y="71"/>
                  </a:lnTo>
                  <a:lnTo>
                    <a:pt x="651" y="68"/>
                  </a:lnTo>
                  <a:lnTo>
                    <a:pt x="651" y="68"/>
                  </a:lnTo>
                  <a:lnTo>
                    <a:pt x="651" y="64"/>
                  </a:lnTo>
                  <a:lnTo>
                    <a:pt x="651" y="60"/>
                  </a:lnTo>
                  <a:lnTo>
                    <a:pt x="651" y="60"/>
                  </a:lnTo>
                  <a:lnTo>
                    <a:pt x="651" y="56"/>
                  </a:lnTo>
                  <a:lnTo>
                    <a:pt x="651" y="53"/>
                  </a:lnTo>
                  <a:lnTo>
                    <a:pt x="651" y="49"/>
                  </a:lnTo>
                  <a:lnTo>
                    <a:pt x="651" y="45"/>
                  </a:lnTo>
                  <a:lnTo>
                    <a:pt x="651" y="45"/>
                  </a:lnTo>
                  <a:lnTo>
                    <a:pt x="647" y="41"/>
                  </a:lnTo>
                  <a:lnTo>
                    <a:pt x="647" y="38"/>
                  </a:lnTo>
                  <a:lnTo>
                    <a:pt x="647" y="34"/>
                  </a:lnTo>
                  <a:lnTo>
                    <a:pt x="647" y="34"/>
                  </a:lnTo>
                  <a:lnTo>
                    <a:pt x="644" y="30"/>
                  </a:lnTo>
                  <a:lnTo>
                    <a:pt x="644" y="26"/>
                  </a:lnTo>
                  <a:lnTo>
                    <a:pt x="644" y="23"/>
                  </a:lnTo>
                  <a:lnTo>
                    <a:pt x="640" y="23"/>
                  </a:lnTo>
                  <a:lnTo>
                    <a:pt x="640" y="19"/>
                  </a:lnTo>
                  <a:lnTo>
                    <a:pt x="636" y="15"/>
                  </a:lnTo>
                  <a:lnTo>
                    <a:pt x="636" y="15"/>
                  </a:lnTo>
                  <a:lnTo>
                    <a:pt x="632" y="11"/>
                  </a:lnTo>
                  <a:lnTo>
                    <a:pt x="632" y="11"/>
                  </a:lnTo>
                  <a:lnTo>
                    <a:pt x="629" y="8"/>
                  </a:lnTo>
                  <a:lnTo>
                    <a:pt x="629" y="8"/>
                  </a:lnTo>
                  <a:lnTo>
                    <a:pt x="625" y="8"/>
                  </a:lnTo>
                  <a:lnTo>
                    <a:pt x="625" y="4"/>
                  </a:lnTo>
                  <a:lnTo>
                    <a:pt x="621" y="4"/>
                  </a:lnTo>
                  <a:lnTo>
                    <a:pt x="621" y="4"/>
                  </a:lnTo>
                  <a:lnTo>
                    <a:pt x="617" y="4"/>
                  </a:lnTo>
                  <a:lnTo>
                    <a:pt x="617" y="0"/>
                  </a:lnTo>
                  <a:lnTo>
                    <a:pt x="614" y="0"/>
                  </a:lnTo>
                  <a:lnTo>
                    <a:pt x="614" y="0"/>
                  </a:lnTo>
                  <a:lnTo>
                    <a:pt x="610" y="0"/>
                  </a:lnTo>
                  <a:lnTo>
                    <a:pt x="610" y="0"/>
                  </a:lnTo>
                  <a:lnTo>
                    <a:pt x="606" y="4"/>
                  </a:lnTo>
                  <a:lnTo>
                    <a:pt x="0" y="180"/>
                  </a:lnTo>
                  <a:lnTo>
                    <a:pt x="0" y="180"/>
                  </a:lnTo>
                  <a:lnTo>
                    <a:pt x="4" y="180"/>
                  </a:lnTo>
                  <a:lnTo>
                    <a:pt x="4" y="180"/>
                  </a:lnTo>
                  <a:lnTo>
                    <a:pt x="8" y="180"/>
                  </a:lnTo>
                  <a:lnTo>
                    <a:pt x="8" y="180"/>
                  </a:lnTo>
                  <a:lnTo>
                    <a:pt x="11" y="180"/>
                  </a:lnTo>
                  <a:lnTo>
                    <a:pt x="15" y="180"/>
                  </a:lnTo>
                  <a:lnTo>
                    <a:pt x="15" y="184"/>
                  </a:lnTo>
                  <a:lnTo>
                    <a:pt x="19" y="184"/>
                  </a:lnTo>
                  <a:lnTo>
                    <a:pt x="19" y="184"/>
                  </a:lnTo>
                  <a:lnTo>
                    <a:pt x="23" y="187"/>
                  </a:lnTo>
                  <a:lnTo>
                    <a:pt x="23" y="187"/>
                  </a:lnTo>
                  <a:lnTo>
                    <a:pt x="26" y="191"/>
                  </a:lnTo>
                  <a:lnTo>
                    <a:pt x="26" y="191"/>
                  </a:lnTo>
                  <a:lnTo>
                    <a:pt x="30" y="195"/>
                  </a:lnTo>
                  <a:lnTo>
                    <a:pt x="30" y="195"/>
                  </a:lnTo>
                  <a:lnTo>
                    <a:pt x="34" y="199"/>
                  </a:lnTo>
                  <a:lnTo>
                    <a:pt x="34" y="199"/>
                  </a:lnTo>
                  <a:lnTo>
                    <a:pt x="34" y="202"/>
                  </a:lnTo>
                  <a:lnTo>
                    <a:pt x="38" y="206"/>
                  </a:lnTo>
                  <a:lnTo>
                    <a:pt x="38" y="210"/>
                  </a:lnTo>
                  <a:lnTo>
                    <a:pt x="38" y="210"/>
                  </a:lnTo>
                  <a:lnTo>
                    <a:pt x="41" y="213"/>
                  </a:lnTo>
                  <a:lnTo>
                    <a:pt x="41" y="217"/>
                  </a:lnTo>
                  <a:lnTo>
                    <a:pt x="41" y="221"/>
                  </a:lnTo>
                  <a:lnTo>
                    <a:pt x="41" y="221"/>
                  </a:lnTo>
                  <a:lnTo>
                    <a:pt x="45" y="225"/>
                  </a:lnTo>
                  <a:lnTo>
                    <a:pt x="45" y="228"/>
                  </a:lnTo>
                  <a:lnTo>
                    <a:pt x="45" y="232"/>
                  </a:lnTo>
                  <a:lnTo>
                    <a:pt x="45" y="236"/>
                  </a:lnTo>
                  <a:lnTo>
                    <a:pt x="45" y="236"/>
                  </a:lnTo>
                  <a:lnTo>
                    <a:pt x="45" y="240"/>
                  </a:lnTo>
                  <a:lnTo>
                    <a:pt x="45" y="243"/>
                  </a:lnTo>
                  <a:lnTo>
                    <a:pt x="45" y="247"/>
                  </a:lnTo>
                  <a:lnTo>
                    <a:pt x="45" y="247"/>
                  </a:lnTo>
                  <a:lnTo>
                    <a:pt x="45" y="251"/>
                  </a:lnTo>
                  <a:lnTo>
                    <a:pt x="41" y="255"/>
                  </a:lnTo>
                  <a:lnTo>
                    <a:pt x="41" y="255"/>
                  </a:lnTo>
                  <a:lnTo>
                    <a:pt x="41" y="258"/>
                  </a:lnTo>
                  <a:lnTo>
                    <a:pt x="41" y="262"/>
                  </a:lnTo>
                  <a:lnTo>
                    <a:pt x="38" y="262"/>
                  </a:lnTo>
                  <a:lnTo>
                    <a:pt x="38" y="266"/>
                  </a:lnTo>
                  <a:lnTo>
                    <a:pt x="38" y="266"/>
                  </a:lnTo>
                  <a:lnTo>
                    <a:pt x="34" y="270"/>
                  </a:lnTo>
                  <a:lnTo>
                    <a:pt x="34" y="270"/>
                  </a:lnTo>
                  <a:lnTo>
                    <a:pt x="34" y="270"/>
                  </a:lnTo>
                  <a:lnTo>
                    <a:pt x="30" y="270"/>
                  </a:lnTo>
                  <a:lnTo>
                    <a:pt x="30" y="273"/>
                  </a:lnTo>
                  <a:lnTo>
                    <a:pt x="26" y="273"/>
                  </a:lnTo>
                  <a:lnTo>
                    <a:pt x="632" y="9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4"/>
            <p:cNvSpPr>
              <a:spLocks/>
            </p:cNvSpPr>
            <p:nvPr/>
          </p:nvSpPr>
          <p:spPr bwMode="auto">
            <a:xfrm>
              <a:off x="3897" y="2110"/>
              <a:ext cx="674" cy="228"/>
            </a:xfrm>
            <a:custGeom>
              <a:avLst/>
              <a:gdLst>
                <a:gd name="T0" fmla="*/ 42 w 674"/>
                <a:gd name="T1" fmla="*/ 0 h 228"/>
                <a:gd name="T2" fmla="*/ 34 w 674"/>
                <a:gd name="T3" fmla="*/ 0 h 228"/>
                <a:gd name="T4" fmla="*/ 30 w 674"/>
                <a:gd name="T5" fmla="*/ 0 h 228"/>
                <a:gd name="T6" fmla="*/ 27 w 674"/>
                <a:gd name="T7" fmla="*/ 3 h 228"/>
                <a:gd name="T8" fmla="*/ 23 w 674"/>
                <a:gd name="T9" fmla="*/ 3 h 228"/>
                <a:gd name="T10" fmla="*/ 19 w 674"/>
                <a:gd name="T11" fmla="*/ 7 h 228"/>
                <a:gd name="T12" fmla="*/ 15 w 674"/>
                <a:gd name="T13" fmla="*/ 11 h 228"/>
                <a:gd name="T14" fmla="*/ 12 w 674"/>
                <a:gd name="T15" fmla="*/ 15 h 228"/>
                <a:gd name="T16" fmla="*/ 8 w 674"/>
                <a:gd name="T17" fmla="*/ 18 h 228"/>
                <a:gd name="T18" fmla="*/ 4 w 674"/>
                <a:gd name="T19" fmla="*/ 26 h 228"/>
                <a:gd name="T20" fmla="*/ 4 w 674"/>
                <a:gd name="T21" fmla="*/ 29 h 228"/>
                <a:gd name="T22" fmla="*/ 0 w 674"/>
                <a:gd name="T23" fmla="*/ 37 h 228"/>
                <a:gd name="T24" fmla="*/ 0 w 674"/>
                <a:gd name="T25" fmla="*/ 41 h 228"/>
                <a:gd name="T26" fmla="*/ 0 w 674"/>
                <a:gd name="T27" fmla="*/ 48 h 228"/>
                <a:gd name="T28" fmla="*/ 0 w 674"/>
                <a:gd name="T29" fmla="*/ 52 h 228"/>
                <a:gd name="T30" fmla="*/ 0 w 674"/>
                <a:gd name="T31" fmla="*/ 59 h 228"/>
                <a:gd name="T32" fmla="*/ 0 w 674"/>
                <a:gd name="T33" fmla="*/ 63 h 228"/>
                <a:gd name="T34" fmla="*/ 0 w 674"/>
                <a:gd name="T35" fmla="*/ 71 h 228"/>
                <a:gd name="T36" fmla="*/ 4 w 674"/>
                <a:gd name="T37" fmla="*/ 74 h 228"/>
                <a:gd name="T38" fmla="*/ 4 w 674"/>
                <a:gd name="T39" fmla="*/ 78 h 228"/>
                <a:gd name="T40" fmla="*/ 8 w 674"/>
                <a:gd name="T41" fmla="*/ 82 h 228"/>
                <a:gd name="T42" fmla="*/ 12 w 674"/>
                <a:gd name="T43" fmla="*/ 86 h 228"/>
                <a:gd name="T44" fmla="*/ 15 w 674"/>
                <a:gd name="T45" fmla="*/ 89 h 228"/>
                <a:gd name="T46" fmla="*/ 19 w 674"/>
                <a:gd name="T47" fmla="*/ 93 h 228"/>
                <a:gd name="T48" fmla="*/ 23 w 674"/>
                <a:gd name="T49" fmla="*/ 93 h 228"/>
                <a:gd name="T50" fmla="*/ 651 w 674"/>
                <a:gd name="T51" fmla="*/ 228 h 228"/>
                <a:gd name="T52" fmla="*/ 648 w 674"/>
                <a:gd name="T53" fmla="*/ 224 h 228"/>
                <a:gd name="T54" fmla="*/ 644 w 674"/>
                <a:gd name="T55" fmla="*/ 224 h 228"/>
                <a:gd name="T56" fmla="*/ 640 w 674"/>
                <a:gd name="T57" fmla="*/ 220 h 228"/>
                <a:gd name="T58" fmla="*/ 640 w 674"/>
                <a:gd name="T59" fmla="*/ 217 h 228"/>
                <a:gd name="T60" fmla="*/ 636 w 674"/>
                <a:gd name="T61" fmla="*/ 213 h 228"/>
                <a:gd name="T62" fmla="*/ 633 w 674"/>
                <a:gd name="T63" fmla="*/ 205 h 228"/>
                <a:gd name="T64" fmla="*/ 633 w 674"/>
                <a:gd name="T65" fmla="*/ 202 h 228"/>
                <a:gd name="T66" fmla="*/ 633 w 674"/>
                <a:gd name="T67" fmla="*/ 194 h 228"/>
                <a:gd name="T68" fmla="*/ 633 w 674"/>
                <a:gd name="T69" fmla="*/ 190 h 228"/>
                <a:gd name="T70" fmla="*/ 633 w 674"/>
                <a:gd name="T71" fmla="*/ 183 h 228"/>
                <a:gd name="T72" fmla="*/ 633 w 674"/>
                <a:gd name="T73" fmla="*/ 179 h 228"/>
                <a:gd name="T74" fmla="*/ 633 w 674"/>
                <a:gd name="T75" fmla="*/ 172 h 228"/>
                <a:gd name="T76" fmla="*/ 633 w 674"/>
                <a:gd name="T77" fmla="*/ 164 h 228"/>
                <a:gd name="T78" fmla="*/ 636 w 674"/>
                <a:gd name="T79" fmla="*/ 160 h 228"/>
                <a:gd name="T80" fmla="*/ 640 w 674"/>
                <a:gd name="T81" fmla="*/ 153 h 228"/>
                <a:gd name="T82" fmla="*/ 644 w 674"/>
                <a:gd name="T83" fmla="*/ 149 h 228"/>
                <a:gd name="T84" fmla="*/ 644 w 674"/>
                <a:gd name="T85" fmla="*/ 145 h 228"/>
                <a:gd name="T86" fmla="*/ 648 w 674"/>
                <a:gd name="T87" fmla="*/ 142 h 228"/>
                <a:gd name="T88" fmla="*/ 655 w 674"/>
                <a:gd name="T89" fmla="*/ 138 h 228"/>
                <a:gd name="T90" fmla="*/ 659 w 674"/>
                <a:gd name="T91" fmla="*/ 134 h 228"/>
                <a:gd name="T92" fmla="*/ 662 w 674"/>
                <a:gd name="T93" fmla="*/ 134 h 228"/>
                <a:gd name="T94" fmla="*/ 666 w 674"/>
                <a:gd name="T95" fmla="*/ 130 h 228"/>
                <a:gd name="T96" fmla="*/ 670 w 674"/>
                <a:gd name="T97" fmla="*/ 130 h 228"/>
                <a:gd name="T98" fmla="*/ 674 w 674"/>
                <a:gd name="T99" fmla="*/ 1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4" h="228">
                  <a:moveTo>
                    <a:pt x="42" y="0"/>
                  </a:moveTo>
                  <a:lnTo>
                    <a:pt x="42" y="0"/>
                  </a:lnTo>
                  <a:lnTo>
                    <a:pt x="38" y="0"/>
                  </a:lnTo>
                  <a:lnTo>
                    <a:pt x="34" y="0"/>
                  </a:lnTo>
                  <a:lnTo>
                    <a:pt x="34" y="0"/>
                  </a:lnTo>
                  <a:lnTo>
                    <a:pt x="30" y="0"/>
                  </a:lnTo>
                  <a:lnTo>
                    <a:pt x="30" y="0"/>
                  </a:lnTo>
                  <a:lnTo>
                    <a:pt x="27" y="3"/>
                  </a:lnTo>
                  <a:lnTo>
                    <a:pt x="27" y="3"/>
                  </a:lnTo>
                  <a:lnTo>
                    <a:pt x="23" y="3"/>
                  </a:lnTo>
                  <a:lnTo>
                    <a:pt x="19" y="7"/>
                  </a:lnTo>
                  <a:lnTo>
                    <a:pt x="19" y="7"/>
                  </a:lnTo>
                  <a:lnTo>
                    <a:pt x="15" y="7"/>
                  </a:lnTo>
                  <a:lnTo>
                    <a:pt x="15" y="11"/>
                  </a:lnTo>
                  <a:lnTo>
                    <a:pt x="12" y="11"/>
                  </a:lnTo>
                  <a:lnTo>
                    <a:pt x="12" y="15"/>
                  </a:lnTo>
                  <a:lnTo>
                    <a:pt x="12" y="18"/>
                  </a:lnTo>
                  <a:lnTo>
                    <a:pt x="8" y="18"/>
                  </a:lnTo>
                  <a:lnTo>
                    <a:pt x="8" y="22"/>
                  </a:lnTo>
                  <a:lnTo>
                    <a:pt x="4" y="26"/>
                  </a:lnTo>
                  <a:lnTo>
                    <a:pt x="4" y="26"/>
                  </a:lnTo>
                  <a:lnTo>
                    <a:pt x="4" y="29"/>
                  </a:lnTo>
                  <a:lnTo>
                    <a:pt x="0" y="33"/>
                  </a:lnTo>
                  <a:lnTo>
                    <a:pt x="0" y="37"/>
                  </a:lnTo>
                  <a:lnTo>
                    <a:pt x="0" y="37"/>
                  </a:lnTo>
                  <a:lnTo>
                    <a:pt x="0" y="41"/>
                  </a:lnTo>
                  <a:lnTo>
                    <a:pt x="0" y="44"/>
                  </a:lnTo>
                  <a:lnTo>
                    <a:pt x="0" y="48"/>
                  </a:lnTo>
                  <a:lnTo>
                    <a:pt x="0" y="52"/>
                  </a:lnTo>
                  <a:lnTo>
                    <a:pt x="0" y="52"/>
                  </a:lnTo>
                  <a:lnTo>
                    <a:pt x="0" y="56"/>
                  </a:lnTo>
                  <a:lnTo>
                    <a:pt x="0" y="59"/>
                  </a:lnTo>
                  <a:lnTo>
                    <a:pt x="0" y="63"/>
                  </a:lnTo>
                  <a:lnTo>
                    <a:pt x="0" y="63"/>
                  </a:lnTo>
                  <a:lnTo>
                    <a:pt x="0" y="67"/>
                  </a:lnTo>
                  <a:lnTo>
                    <a:pt x="0" y="71"/>
                  </a:lnTo>
                  <a:lnTo>
                    <a:pt x="0" y="74"/>
                  </a:lnTo>
                  <a:lnTo>
                    <a:pt x="4" y="74"/>
                  </a:lnTo>
                  <a:lnTo>
                    <a:pt x="4" y="78"/>
                  </a:lnTo>
                  <a:lnTo>
                    <a:pt x="4" y="78"/>
                  </a:lnTo>
                  <a:lnTo>
                    <a:pt x="8" y="82"/>
                  </a:lnTo>
                  <a:lnTo>
                    <a:pt x="8" y="82"/>
                  </a:lnTo>
                  <a:lnTo>
                    <a:pt x="8" y="86"/>
                  </a:lnTo>
                  <a:lnTo>
                    <a:pt x="12" y="86"/>
                  </a:lnTo>
                  <a:lnTo>
                    <a:pt x="12" y="89"/>
                  </a:lnTo>
                  <a:lnTo>
                    <a:pt x="15" y="89"/>
                  </a:lnTo>
                  <a:lnTo>
                    <a:pt x="15" y="89"/>
                  </a:lnTo>
                  <a:lnTo>
                    <a:pt x="19" y="93"/>
                  </a:lnTo>
                  <a:lnTo>
                    <a:pt x="19" y="93"/>
                  </a:lnTo>
                  <a:lnTo>
                    <a:pt x="23" y="93"/>
                  </a:lnTo>
                  <a:lnTo>
                    <a:pt x="655" y="228"/>
                  </a:lnTo>
                  <a:lnTo>
                    <a:pt x="651" y="228"/>
                  </a:lnTo>
                  <a:lnTo>
                    <a:pt x="651" y="228"/>
                  </a:lnTo>
                  <a:lnTo>
                    <a:pt x="648" y="224"/>
                  </a:lnTo>
                  <a:lnTo>
                    <a:pt x="648" y="224"/>
                  </a:lnTo>
                  <a:lnTo>
                    <a:pt x="644" y="224"/>
                  </a:lnTo>
                  <a:lnTo>
                    <a:pt x="644" y="220"/>
                  </a:lnTo>
                  <a:lnTo>
                    <a:pt x="640" y="220"/>
                  </a:lnTo>
                  <a:lnTo>
                    <a:pt x="640" y="217"/>
                  </a:lnTo>
                  <a:lnTo>
                    <a:pt x="640" y="217"/>
                  </a:lnTo>
                  <a:lnTo>
                    <a:pt x="636" y="213"/>
                  </a:lnTo>
                  <a:lnTo>
                    <a:pt x="636" y="213"/>
                  </a:lnTo>
                  <a:lnTo>
                    <a:pt x="636" y="209"/>
                  </a:lnTo>
                  <a:lnTo>
                    <a:pt x="633" y="205"/>
                  </a:lnTo>
                  <a:lnTo>
                    <a:pt x="633" y="205"/>
                  </a:lnTo>
                  <a:lnTo>
                    <a:pt x="633" y="202"/>
                  </a:lnTo>
                  <a:lnTo>
                    <a:pt x="633" y="198"/>
                  </a:lnTo>
                  <a:lnTo>
                    <a:pt x="633" y="194"/>
                  </a:lnTo>
                  <a:lnTo>
                    <a:pt x="633" y="194"/>
                  </a:lnTo>
                  <a:lnTo>
                    <a:pt x="633" y="190"/>
                  </a:lnTo>
                  <a:lnTo>
                    <a:pt x="633" y="187"/>
                  </a:lnTo>
                  <a:lnTo>
                    <a:pt x="633" y="183"/>
                  </a:lnTo>
                  <a:lnTo>
                    <a:pt x="633" y="179"/>
                  </a:lnTo>
                  <a:lnTo>
                    <a:pt x="633" y="179"/>
                  </a:lnTo>
                  <a:lnTo>
                    <a:pt x="633" y="175"/>
                  </a:lnTo>
                  <a:lnTo>
                    <a:pt x="633" y="172"/>
                  </a:lnTo>
                  <a:lnTo>
                    <a:pt x="633" y="168"/>
                  </a:lnTo>
                  <a:lnTo>
                    <a:pt x="633" y="164"/>
                  </a:lnTo>
                  <a:lnTo>
                    <a:pt x="636" y="164"/>
                  </a:lnTo>
                  <a:lnTo>
                    <a:pt x="636" y="160"/>
                  </a:lnTo>
                  <a:lnTo>
                    <a:pt x="636" y="157"/>
                  </a:lnTo>
                  <a:lnTo>
                    <a:pt x="640" y="153"/>
                  </a:lnTo>
                  <a:lnTo>
                    <a:pt x="640" y="153"/>
                  </a:lnTo>
                  <a:lnTo>
                    <a:pt x="644" y="149"/>
                  </a:lnTo>
                  <a:lnTo>
                    <a:pt x="644" y="145"/>
                  </a:lnTo>
                  <a:lnTo>
                    <a:pt x="644" y="145"/>
                  </a:lnTo>
                  <a:lnTo>
                    <a:pt x="648" y="142"/>
                  </a:lnTo>
                  <a:lnTo>
                    <a:pt x="648" y="142"/>
                  </a:lnTo>
                  <a:lnTo>
                    <a:pt x="651" y="138"/>
                  </a:lnTo>
                  <a:lnTo>
                    <a:pt x="655" y="138"/>
                  </a:lnTo>
                  <a:lnTo>
                    <a:pt x="655" y="138"/>
                  </a:lnTo>
                  <a:lnTo>
                    <a:pt x="659" y="134"/>
                  </a:lnTo>
                  <a:lnTo>
                    <a:pt x="659" y="134"/>
                  </a:lnTo>
                  <a:lnTo>
                    <a:pt x="662" y="134"/>
                  </a:lnTo>
                  <a:lnTo>
                    <a:pt x="662" y="134"/>
                  </a:lnTo>
                  <a:lnTo>
                    <a:pt x="666" y="130"/>
                  </a:lnTo>
                  <a:lnTo>
                    <a:pt x="666" y="130"/>
                  </a:lnTo>
                  <a:lnTo>
                    <a:pt x="670" y="130"/>
                  </a:lnTo>
                  <a:lnTo>
                    <a:pt x="674" y="130"/>
                  </a:lnTo>
                  <a:lnTo>
                    <a:pt x="674" y="130"/>
                  </a:lnTo>
                  <a:lnTo>
                    <a:pt x="42"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345"/>
            <p:cNvSpPr>
              <a:spLocks noChangeArrowheads="1"/>
            </p:cNvSpPr>
            <p:nvPr/>
          </p:nvSpPr>
          <p:spPr bwMode="auto">
            <a:xfrm>
              <a:off x="3755" y="3516"/>
              <a:ext cx="311" cy="310"/>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6"/>
            <p:cNvSpPr>
              <a:spLocks/>
            </p:cNvSpPr>
            <p:nvPr/>
          </p:nvSpPr>
          <p:spPr bwMode="auto">
            <a:xfrm>
              <a:off x="3273" y="3662"/>
              <a:ext cx="550" cy="243"/>
            </a:xfrm>
            <a:custGeom>
              <a:avLst/>
              <a:gdLst>
                <a:gd name="T0" fmla="*/ 535 w 550"/>
                <a:gd name="T1" fmla="*/ 90 h 243"/>
                <a:gd name="T2" fmla="*/ 538 w 550"/>
                <a:gd name="T3" fmla="*/ 90 h 243"/>
                <a:gd name="T4" fmla="*/ 542 w 550"/>
                <a:gd name="T5" fmla="*/ 86 h 243"/>
                <a:gd name="T6" fmla="*/ 542 w 550"/>
                <a:gd name="T7" fmla="*/ 82 h 243"/>
                <a:gd name="T8" fmla="*/ 546 w 550"/>
                <a:gd name="T9" fmla="*/ 78 h 243"/>
                <a:gd name="T10" fmla="*/ 546 w 550"/>
                <a:gd name="T11" fmla="*/ 75 h 243"/>
                <a:gd name="T12" fmla="*/ 550 w 550"/>
                <a:gd name="T13" fmla="*/ 71 h 243"/>
                <a:gd name="T14" fmla="*/ 550 w 550"/>
                <a:gd name="T15" fmla="*/ 67 h 243"/>
                <a:gd name="T16" fmla="*/ 550 w 550"/>
                <a:gd name="T17" fmla="*/ 60 h 243"/>
                <a:gd name="T18" fmla="*/ 550 w 550"/>
                <a:gd name="T19" fmla="*/ 56 h 243"/>
                <a:gd name="T20" fmla="*/ 550 w 550"/>
                <a:gd name="T21" fmla="*/ 48 h 243"/>
                <a:gd name="T22" fmla="*/ 546 w 550"/>
                <a:gd name="T23" fmla="*/ 41 h 243"/>
                <a:gd name="T24" fmla="*/ 546 w 550"/>
                <a:gd name="T25" fmla="*/ 37 h 243"/>
                <a:gd name="T26" fmla="*/ 542 w 550"/>
                <a:gd name="T27" fmla="*/ 30 h 243"/>
                <a:gd name="T28" fmla="*/ 542 w 550"/>
                <a:gd name="T29" fmla="*/ 26 h 243"/>
                <a:gd name="T30" fmla="*/ 538 w 550"/>
                <a:gd name="T31" fmla="*/ 22 h 243"/>
                <a:gd name="T32" fmla="*/ 535 w 550"/>
                <a:gd name="T33" fmla="*/ 15 h 243"/>
                <a:gd name="T34" fmla="*/ 531 w 550"/>
                <a:gd name="T35" fmla="*/ 11 h 243"/>
                <a:gd name="T36" fmla="*/ 527 w 550"/>
                <a:gd name="T37" fmla="*/ 7 h 243"/>
                <a:gd name="T38" fmla="*/ 523 w 550"/>
                <a:gd name="T39" fmla="*/ 4 h 243"/>
                <a:gd name="T40" fmla="*/ 520 w 550"/>
                <a:gd name="T41" fmla="*/ 4 h 243"/>
                <a:gd name="T42" fmla="*/ 516 w 550"/>
                <a:gd name="T43" fmla="*/ 0 h 243"/>
                <a:gd name="T44" fmla="*/ 512 w 550"/>
                <a:gd name="T45" fmla="*/ 0 h 243"/>
                <a:gd name="T46" fmla="*/ 512 w 550"/>
                <a:gd name="T47" fmla="*/ 0 h 243"/>
                <a:gd name="T48" fmla="*/ 508 w 550"/>
                <a:gd name="T49" fmla="*/ 0 h 243"/>
                <a:gd name="T50" fmla="*/ 4 w 550"/>
                <a:gd name="T51" fmla="*/ 149 h 243"/>
                <a:gd name="T52" fmla="*/ 7 w 550"/>
                <a:gd name="T53" fmla="*/ 149 h 243"/>
                <a:gd name="T54" fmla="*/ 11 w 550"/>
                <a:gd name="T55" fmla="*/ 149 h 243"/>
                <a:gd name="T56" fmla="*/ 15 w 550"/>
                <a:gd name="T57" fmla="*/ 153 h 243"/>
                <a:gd name="T58" fmla="*/ 18 w 550"/>
                <a:gd name="T59" fmla="*/ 153 h 243"/>
                <a:gd name="T60" fmla="*/ 22 w 550"/>
                <a:gd name="T61" fmla="*/ 157 h 243"/>
                <a:gd name="T62" fmla="*/ 22 w 550"/>
                <a:gd name="T63" fmla="*/ 161 h 243"/>
                <a:gd name="T64" fmla="*/ 26 w 550"/>
                <a:gd name="T65" fmla="*/ 164 h 243"/>
                <a:gd name="T66" fmla="*/ 30 w 550"/>
                <a:gd name="T67" fmla="*/ 168 h 243"/>
                <a:gd name="T68" fmla="*/ 33 w 550"/>
                <a:gd name="T69" fmla="*/ 172 h 243"/>
                <a:gd name="T70" fmla="*/ 37 w 550"/>
                <a:gd name="T71" fmla="*/ 179 h 243"/>
                <a:gd name="T72" fmla="*/ 37 w 550"/>
                <a:gd name="T73" fmla="*/ 183 h 243"/>
                <a:gd name="T74" fmla="*/ 41 w 550"/>
                <a:gd name="T75" fmla="*/ 191 h 243"/>
                <a:gd name="T76" fmla="*/ 41 w 550"/>
                <a:gd name="T77" fmla="*/ 198 h 243"/>
                <a:gd name="T78" fmla="*/ 41 w 550"/>
                <a:gd name="T79" fmla="*/ 202 h 243"/>
                <a:gd name="T80" fmla="*/ 45 w 550"/>
                <a:gd name="T81" fmla="*/ 209 h 243"/>
                <a:gd name="T82" fmla="*/ 45 w 550"/>
                <a:gd name="T83" fmla="*/ 213 h 243"/>
                <a:gd name="T84" fmla="*/ 41 w 550"/>
                <a:gd name="T85" fmla="*/ 220 h 243"/>
                <a:gd name="T86" fmla="*/ 41 w 550"/>
                <a:gd name="T87" fmla="*/ 224 h 243"/>
                <a:gd name="T88" fmla="*/ 41 w 550"/>
                <a:gd name="T89" fmla="*/ 228 h 243"/>
                <a:gd name="T90" fmla="*/ 37 w 550"/>
                <a:gd name="T91" fmla="*/ 232 h 243"/>
                <a:gd name="T92" fmla="*/ 37 w 550"/>
                <a:gd name="T93" fmla="*/ 235 h 243"/>
                <a:gd name="T94" fmla="*/ 33 w 550"/>
                <a:gd name="T95" fmla="*/ 239 h 243"/>
                <a:gd name="T96" fmla="*/ 33 w 550"/>
                <a:gd name="T97" fmla="*/ 243 h 243"/>
                <a:gd name="T98" fmla="*/ 30 w 550"/>
                <a:gd name="T9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243">
                  <a:moveTo>
                    <a:pt x="535" y="90"/>
                  </a:moveTo>
                  <a:lnTo>
                    <a:pt x="535" y="90"/>
                  </a:lnTo>
                  <a:lnTo>
                    <a:pt x="538" y="90"/>
                  </a:lnTo>
                  <a:lnTo>
                    <a:pt x="538" y="90"/>
                  </a:lnTo>
                  <a:lnTo>
                    <a:pt x="538" y="86"/>
                  </a:lnTo>
                  <a:lnTo>
                    <a:pt x="542" y="86"/>
                  </a:lnTo>
                  <a:lnTo>
                    <a:pt x="542" y="86"/>
                  </a:lnTo>
                  <a:lnTo>
                    <a:pt x="542" y="82"/>
                  </a:lnTo>
                  <a:lnTo>
                    <a:pt x="546" y="82"/>
                  </a:lnTo>
                  <a:lnTo>
                    <a:pt x="546" y="78"/>
                  </a:lnTo>
                  <a:lnTo>
                    <a:pt x="546" y="78"/>
                  </a:lnTo>
                  <a:lnTo>
                    <a:pt x="546" y="75"/>
                  </a:lnTo>
                  <a:lnTo>
                    <a:pt x="550" y="75"/>
                  </a:lnTo>
                  <a:lnTo>
                    <a:pt x="550" y="71"/>
                  </a:lnTo>
                  <a:lnTo>
                    <a:pt x="550" y="67"/>
                  </a:lnTo>
                  <a:lnTo>
                    <a:pt x="550" y="67"/>
                  </a:lnTo>
                  <a:lnTo>
                    <a:pt x="550" y="63"/>
                  </a:lnTo>
                  <a:lnTo>
                    <a:pt x="550" y="60"/>
                  </a:lnTo>
                  <a:lnTo>
                    <a:pt x="550" y="56"/>
                  </a:lnTo>
                  <a:lnTo>
                    <a:pt x="550" y="56"/>
                  </a:lnTo>
                  <a:lnTo>
                    <a:pt x="550" y="52"/>
                  </a:lnTo>
                  <a:lnTo>
                    <a:pt x="550" y="48"/>
                  </a:lnTo>
                  <a:lnTo>
                    <a:pt x="546" y="45"/>
                  </a:lnTo>
                  <a:lnTo>
                    <a:pt x="546" y="41"/>
                  </a:lnTo>
                  <a:lnTo>
                    <a:pt x="546" y="41"/>
                  </a:lnTo>
                  <a:lnTo>
                    <a:pt x="546" y="37"/>
                  </a:lnTo>
                  <a:lnTo>
                    <a:pt x="546" y="33"/>
                  </a:lnTo>
                  <a:lnTo>
                    <a:pt x="542" y="30"/>
                  </a:lnTo>
                  <a:lnTo>
                    <a:pt x="542" y="30"/>
                  </a:lnTo>
                  <a:lnTo>
                    <a:pt x="542" y="26"/>
                  </a:lnTo>
                  <a:lnTo>
                    <a:pt x="538" y="22"/>
                  </a:lnTo>
                  <a:lnTo>
                    <a:pt x="538" y="22"/>
                  </a:lnTo>
                  <a:lnTo>
                    <a:pt x="535" y="19"/>
                  </a:lnTo>
                  <a:lnTo>
                    <a:pt x="535" y="15"/>
                  </a:lnTo>
                  <a:lnTo>
                    <a:pt x="535" y="15"/>
                  </a:lnTo>
                  <a:lnTo>
                    <a:pt x="531" y="11"/>
                  </a:lnTo>
                  <a:lnTo>
                    <a:pt x="531" y="11"/>
                  </a:lnTo>
                  <a:lnTo>
                    <a:pt x="527" y="7"/>
                  </a:lnTo>
                  <a:lnTo>
                    <a:pt x="527" y="7"/>
                  </a:lnTo>
                  <a:lnTo>
                    <a:pt x="523" y="4"/>
                  </a:lnTo>
                  <a:lnTo>
                    <a:pt x="523" y="4"/>
                  </a:lnTo>
                  <a:lnTo>
                    <a:pt x="520" y="4"/>
                  </a:lnTo>
                  <a:lnTo>
                    <a:pt x="520" y="0"/>
                  </a:lnTo>
                  <a:lnTo>
                    <a:pt x="516" y="0"/>
                  </a:lnTo>
                  <a:lnTo>
                    <a:pt x="516" y="0"/>
                  </a:lnTo>
                  <a:lnTo>
                    <a:pt x="512" y="0"/>
                  </a:lnTo>
                  <a:lnTo>
                    <a:pt x="512" y="0"/>
                  </a:lnTo>
                  <a:lnTo>
                    <a:pt x="512" y="0"/>
                  </a:lnTo>
                  <a:lnTo>
                    <a:pt x="508" y="0"/>
                  </a:lnTo>
                  <a:lnTo>
                    <a:pt x="508" y="0"/>
                  </a:lnTo>
                  <a:lnTo>
                    <a:pt x="0" y="149"/>
                  </a:lnTo>
                  <a:lnTo>
                    <a:pt x="4" y="149"/>
                  </a:lnTo>
                  <a:lnTo>
                    <a:pt x="4" y="149"/>
                  </a:lnTo>
                  <a:lnTo>
                    <a:pt x="7" y="149"/>
                  </a:lnTo>
                  <a:lnTo>
                    <a:pt x="7" y="149"/>
                  </a:lnTo>
                  <a:lnTo>
                    <a:pt x="11" y="149"/>
                  </a:lnTo>
                  <a:lnTo>
                    <a:pt x="11" y="149"/>
                  </a:lnTo>
                  <a:lnTo>
                    <a:pt x="15" y="153"/>
                  </a:lnTo>
                  <a:lnTo>
                    <a:pt x="15" y="153"/>
                  </a:lnTo>
                  <a:lnTo>
                    <a:pt x="18" y="153"/>
                  </a:lnTo>
                  <a:lnTo>
                    <a:pt x="18" y="153"/>
                  </a:lnTo>
                  <a:lnTo>
                    <a:pt x="22" y="157"/>
                  </a:lnTo>
                  <a:lnTo>
                    <a:pt x="22" y="157"/>
                  </a:lnTo>
                  <a:lnTo>
                    <a:pt x="22" y="161"/>
                  </a:lnTo>
                  <a:lnTo>
                    <a:pt x="26" y="161"/>
                  </a:lnTo>
                  <a:lnTo>
                    <a:pt x="26" y="164"/>
                  </a:lnTo>
                  <a:lnTo>
                    <a:pt x="30" y="164"/>
                  </a:lnTo>
                  <a:lnTo>
                    <a:pt x="30" y="168"/>
                  </a:lnTo>
                  <a:lnTo>
                    <a:pt x="33" y="172"/>
                  </a:lnTo>
                  <a:lnTo>
                    <a:pt x="33" y="172"/>
                  </a:lnTo>
                  <a:lnTo>
                    <a:pt x="33" y="176"/>
                  </a:lnTo>
                  <a:lnTo>
                    <a:pt x="37" y="179"/>
                  </a:lnTo>
                  <a:lnTo>
                    <a:pt x="37" y="183"/>
                  </a:lnTo>
                  <a:lnTo>
                    <a:pt x="37" y="183"/>
                  </a:lnTo>
                  <a:lnTo>
                    <a:pt x="37" y="187"/>
                  </a:lnTo>
                  <a:lnTo>
                    <a:pt x="41" y="191"/>
                  </a:lnTo>
                  <a:lnTo>
                    <a:pt x="41" y="194"/>
                  </a:lnTo>
                  <a:lnTo>
                    <a:pt x="41" y="198"/>
                  </a:lnTo>
                  <a:lnTo>
                    <a:pt x="41" y="198"/>
                  </a:lnTo>
                  <a:lnTo>
                    <a:pt x="41" y="202"/>
                  </a:lnTo>
                  <a:lnTo>
                    <a:pt x="41" y="206"/>
                  </a:lnTo>
                  <a:lnTo>
                    <a:pt x="45" y="209"/>
                  </a:lnTo>
                  <a:lnTo>
                    <a:pt x="45" y="213"/>
                  </a:lnTo>
                  <a:lnTo>
                    <a:pt x="45" y="213"/>
                  </a:lnTo>
                  <a:lnTo>
                    <a:pt x="45" y="217"/>
                  </a:lnTo>
                  <a:lnTo>
                    <a:pt x="41" y="220"/>
                  </a:lnTo>
                  <a:lnTo>
                    <a:pt x="41" y="220"/>
                  </a:lnTo>
                  <a:lnTo>
                    <a:pt x="41" y="224"/>
                  </a:lnTo>
                  <a:lnTo>
                    <a:pt x="41" y="228"/>
                  </a:lnTo>
                  <a:lnTo>
                    <a:pt x="41" y="228"/>
                  </a:lnTo>
                  <a:lnTo>
                    <a:pt x="41" y="232"/>
                  </a:lnTo>
                  <a:lnTo>
                    <a:pt x="37" y="232"/>
                  </a:lnTo>
                  <a:lnTo>
                    <a:pt x="37" y="235"/>
                  </a:lnTo>
                  <a:lnTo>
                    <a:pt x="37" y="235"/>
                  </a:lnTo>
                  <a:lnTo>
                    <a:pt x="37" y="239"/>
                  </a:lnTo>
                  <a:lnTo>
                    <a:pt x="33" y="239"/>
                  </a:lnTo>
                  <a:lnTo>
                    <a:pt x="33" y="239"/>
                  </a:lnTo>
                  <a:lnTo>
                    <a:pt x="33" y="243"/>
                  </a:lnTo>
                  <a:lnTo>
                    <a:pt x="30" y="243"/>
                  </a:lnTo>
                  <a:lnTo>
                    <a:pt x="30" y="243"/>
                  </a:lnTo>
                  <a:lnTo>
                    <a:pt x="535" y="9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47"/>
            <p:cNvSpPr>
              <a:spLocks/>
            </p:cNvSpPr>
            <p:nvPr/>
          </p:nvSpPr>
          <p:spPr bwMode="auto">
            <a:xfrm>
              <a:off x="4010" y="3647"/>
              <a:ext cx="564" cy="183"/>
            </a:xfrm>
            <a:custGeom>
              <a:avLst/>
              <a:gdLst>
                <a:gd name="T0" fmla="*/ 30 w 564"/>
                <a:gd name="T1" fmla="*/ 0 h 183"/>
                <a:gd name="T2" fmla="*/ 26 w 564"/>
                <a:gd name="T3" fmla="*/ 0 h 183"/>
                <a:gd name="T4" fmla="*/ 26 w 564"/>
                <a:gd name="T5" fmla="*/ 0 h 183"/>
                <a:gd name="T6" fmla="*/ 22 w 564"/>
                <a:gd name="T7" fmla="*/ 4 h 183"/>
                <a:gd name="T8" fmla="*/ 18 w 564"/>
                <a:gd name="T9" fmla="*/ 4 h 183"/>
                <a:gd name="T10" fmla="*/ 15 w 564"/>
                <a:gd name="T11" fmla="*/ 7 h 183"/>
                <a:gd name="T12" fmla="*/ 11 w 564"/>
                <a:gd name="T13" fmla="*/ 11 h 183"/>
                <a:gd name="T14" fmla="*/ 7 w 564"/>
                <a:gd name="T15" fmla="*/ 15 h 183"/>
                <a:gd name="T16" fmla="*/ 7 w 564"/>
                <a:gd name="T17" fmla="*/ 22 h 183"/>
                <a:gd name="T18" fmla="*/ 3 w 564"/>
                <a:gd name="T19" fmla="*/ 26 h 183"/>
                <a:gd name="T20" fmla="*/ 3 w 564"/>
                <a:gd name="T21" fmla="*/ 30 h 183"/>
                <a:gd name="T22" fmla="*/ 0 w 564"/>
                <a:gd name="T23" fmla="*/ 37 h 183"/>
                <a:gd name="T24" fmla="*/ 0 w 564"/>
                <a:gd name="T25" fmla="*/ 45 h 183"/>
                <a:gd name="T26" fmla="*/ 0 w 564"/>
                <a:gd name="T27" fmla="*/ 48 h 183"/>
                <a:gd name="T28" fmla="*/ 0 w 564"/>
                <a:gd name="T29" fmla="*/ 56 h 183"/>
                <a:gd name="T30" fmla="*/ 0 w 564"/>
                <a:gd name="T31" fmla="*/ 60 h 183"/>
                <a:gd name="T32" fmla="*/ 0 w 564"/>
                <a:gd name="T33" fmla="*/ 67 h 183"/>
                <a:gd name="T34" fmla="*/ 0 w 564"/>
                <a:gd name="T35" fmla="*/ 71 h 183"/>
                <a:gd name="T36" fmla="*/ 3 w 564"/>
                <a:gd name="T37" fmla="*/ 78 h 183"/>
                <a:gd name="T38" fmla="*/ 3 w 564"/>
                <a:gd name="T39" fmla="*/ 82 h 183"/>
                <a:gd name="T40" fmla="*/ 7 w 564"/>
                <a:gd name="T41" fmla="*/ 86 h 183"/>
                <a:gd name="T42" fmla="*/ 7 w 564"/>
                <a:gd name="T43" fmla="*/ 86 h 183"/>
                <a:gd name="T44" fmla="*/ 11 w 564"/>
                <a:gd name="T45" fmla="*/ 90 h 183"/>
                <a:gd name="T46" fmla="*/ 15 w 564"/>
                <a:gd name="T47" fmla="*/ 93 h 183"/>
                <a:gd name="T48" fmla="*/ 18 w 564"/>
                <a:gd name="T49" fmla="*/ 93 h 183"/>
                <a:gd name="T50" fmla="*/ 546 w 564"/>
                <a:gd name="T51" fmla="*/ 179 h 183"/>
                <a:gd name="T52" fmla="*/ 542 w 564"/>
                <a:gd name="T53" fmla="*/ 179 h 183"/>
                <a:gd name="T54" fmla="*/ 542 w 564"/>
                <a:gd name="T55" fmla="*/ 179 h 183"/>
                <a:gd name="T56" fmla="*/ 538 w 564"/>
                <a:gd name="T57" fmla="*/ 176 h 183"/>
                <a:gd name="T58" fmla="*/ 535 w 564"/>
                <a:gd name="T59" fmla="*/ 172 h 183"/>
                <a:gd name="T60" fmla="*/ 535 w 564"/>
                <a:gd name="T61" fmla="*/ 168 h 183"/>
                <a:gd name="T62" fmla="*/ 535 w 564"/>
                <a:gd name="T63" fmla="*/ 164 h 183"/>
                <a:gd name="T64" fmla="*/ 531 w 564"/>
                <a:gd name="T65" fmla="*/ 157 h 183"/>
                <a:gd name="T66" fmla="*/ 531 w 564"/>
                <a:gd name="T67" fmla="*/ 153 h 183"/>
                <a:gd name="T68" fmla="*/ 531 w 564"/>
                <a:gd name="T69" fmla="*/ 146 h 183"/>
                <a:gd name="T70" fmla="*/ 531 w 564"/>
                <a:gd name="T71" fmla="*/ 142 h 183"/>
                <a:gd name="T72" fmla="*/ 531 w 564"/>
                <a:gd name="T73" fmla="*/ 135 h 183"/>
                <a:gd name="T74" fmla="*/ 531 w 564"/>
                <a:gd name="T75" fmla="*/ 127 h 183"/>
                <a:gd name="T76" fmla="*/ 535 w 564"/>
                <a:gd name="T77" fmla="*/ 123 h 183"/>
                <a:gd name="T78" fmla="*/ 535 w 564"/>
                <a:gd name="T79" fmla="*/ 116 h 183"/>
                <a:gd name="T80" fmla="*/ 538 w 564"/>
                <a:gd name="T81" fmla="*/ 112 h 183"/>
                <a:gd name="T82" fmla="*/ 538 w 564"/>
                <a:gd name="T83" fmla="*/ 105 h 183"/>
                <a:gd name="T84" fmla="*/ 542 w 564"/>
                <a:gd name="T85" fmla="*/ 101 h 183"/>
                <a:gd name="T86" fmla="*/ 546 w 564"/>
                <a:gd name="T87" fmla="*/ 97 h 183"/>
                <a:gd name="T88" fmla="*/ 546 w 564"/>
                <a:gd name="T89" fmla="*/ 93 h 183"/>
                <a:gd name="T90" fmla="*/ 549 w 564"/>
                <a:gd name="T91" fmla="*/ 90 h 183"/>
                <a:gd name="T92" fmla="*/ 553 w 564"/>
                <a:gd name="T93" fmla="*/ 90 h 183"/>
                <a:gd name="T94" fmla="*/ 557 w 564"/>
                <a:gd name="T95" fmla="*/ 86 h 183"/>
                <a:gd name="T96" fmla="*/ 561 w 564"/>
                <a:gd name="T97" fmla="*/ 86 h 183"/>
                <a:gd name="T98" fmla="*/ 564 w 564"/>
                <a:gd name="T99" fmla="*/ 8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4" h="183">
                  <a:moveTo>
                    <a:pt x="33" y="0"/>
                  </a:moveTo>
                  <a:lnTo>
                    <a:pt x="30" y="0"/>
                  </a:lnTo>
                  <a:lnTo>
                    <a:pt x="30" y="0"/>
                  </a:lnTo>
                  <a:lnTo>
                    <a:pt x="26" y="0"/>
                  </a:lnTo>
                  <a:lnTo>
                    <a:pt x="26" y="0"/>
                  </a:lnTo>
                  <a:lnTo>
                    <a:pt x="26" y="0"/>
                  </a:lnTo>
                  <a:lnTo>
                    <a:pt x="22" y="0"/>
                  </a:lnTo>
                  <a:lnTo>
                    <a:pt x="22" y="4"/>
                  </a:lnTo>
                  <a:lnTo>
                    <a:pt x="18" y="4"/>
                  </a:lnTo>
                  <a:lnTo>
                    <a:pt x="18" y="4"/>
                  </a:lnTo>
                  <a:lnTo>
                    <a:pt x="15" y="7"/>
                  </a:lnTo>
                  <a:lnTo>
                    <a:pt x="15" y="7"/>
                  </a:lnTo>
                  <a:lnTo>
                    <a:pt x="15" y="11"/>
                  </a:lnTo>
                  <a:lnTo>
                    <a:pt x="11" y="11"/>
                  </a:lnTo>
                  <a:lnTo>
                    <a:pt x="11" y="15"/>
                  </a:lnTo>
                  <a:lnTo>
                    <a:pt x="7" y="15"/>
                  </a:lnTo>
                  <a:lnTo>
                    <a:pt x="7" y="19"/>
                  </a:lnTo>
                  <a:lnTo>
                    <a:pt x="7" y="22"/>
                  </a:lnTo>
                  <a:lnTo>
                    <a:pt x="3" y="22"/>
                  </a:lnTo>
                  <a:lnTo>
                    <a:pt x="3" y="26"/>
                  </a:lnTo>
                  <a:lnTo>
                    <a:pt x="3" y="30"/>
                  </a:lnTo>
                  <a:lnTo>
                    <a:pt x="3" y="30"/>
                  </a:lnTo>
                  <a:lnTo>
                    <a:pt x="3" y="34"/>
                  </a:lnTo>
                  <a:lnTo>
                    <a:pt x="0" y="37"/>
                  </a:lnTo>
                  <a:lnTo>
                    <a:pt x="0" y="41"/>
                  </a:lnTo>
                  <a:lnTo>
                    <a:pt x="0" y="45"/>
                  </a:lnTo>
                  <a:lnTo>
                    <a:pt x="0" y="45"/>
                  </a:lnTo>
                  <a:lnTo>
                    <a:pt x="0" y="48"/>
                  </a:lnTo>
                  <a:lnTo>
                    <a:pt x="0" y="52"/>
                  </a:lnTo>
                  <a:lnTo>
                    <a:pt x="0" y="56"/>
                  </a:lnTo>
                  <a:lnTo>
                    <a:pt x="0" y="60"/>
                  </a:lnTo>
                  <a:lnTo>
                    <a:pt x="0" y="60"/>
                  </a:lnTo>
                  <a:lnTo>
                    <a:pt x="0" y="63"/>
                  </a:lnTo>
                  <a:lnTo>
                    <a:pt x="0" y="67"/>
                  </a:lnTo>
                  <a:lnTo>
                    <a:pt x="0" y="71"/>
                  </a:lnTo>
                  <a:lnTo>
                    <a:pt x="0" y="71"/>
                  </a:lnTo>
                  <a:lnTo>
                    <a:pt x="0" y="75"/>
                  </a:lnTo>
                  <a:lnTo>
                    <a:pt x="3" y="78"/>
                  </a:lnTo>
                  <a:lnTo>
                    <a:pt x="3" y="78"/>
                  </a:lnTo>
                  <a:lnTo>
                    <a:pt x="3" y="82"/>
                  </a:lnTo>
                  <a:lnTo>
                    <a:pt x="3" y="82"/>
                  </a:lnTo>
                  <a:lnTo>
                    <a:pt x="7" y="86"/>
                  </a:lnTo>
                  <a:lnTo>
                    <a:pt x="7" y="86"/>
                  </a:lnTo>
                  <a:lnTo>
                    <a:pt x="7" y="86"/>
                  </a:lnTo>
                  <a:lnTo>
                    <a:pt x="11" y="90"/>
                  </a:lnTo>
                  <a:lnTo>
                    <a:pt x="11" y="90"/>
                  </a:lnTo>
                  <a:lnTo>
                    <a:pt x="11" y="90"/>
                  </a:lnTo>
                  <a:lnTo>
                    <a:pt x="15" y="93"/>
                  </a:lnTo>
                  <a:lnTo>
                    <a:pt x="15" y="93"/>
                  </a:lnTo>
                  <a:lnTo>
                    <a:pt x="18" y="93"/>
                  </a:lnTo>
                  <a:lnTo>
                    <a:pt x="549" y="183"/>
                  </a:lnTo>
                  <a:lnTo>
                    <a:pt x="546" y="179"/>
                  </a:lnTo>
                  <a:lnTo>
                    <a:pt x="546" y="179"/>
                  </a:lnTo>
                  <a:lnTo>
                    <a:pt x="542" y="179"/>
                  </a:lnTo>
                  <a:lnTo>
                    <a:pt x="542" y="179"/>
                  </a:lnTo>
                  <a:lnTo>
                    <a:pt x="542" y="179"/>
                  </a:lnTo>
                  <a:lnTo>
                    <a:pt x="538" y="176"/>
                  </a:lnTo>
                  <a:lnTo>
                    <a:pt x="538" y="176"/>
                  </a:lnTo>
                  <a:lnTo>
                    <a:pt x="538" y="172"/>
                  </a:lnTo>
                  <a:lnTo>
                    <a:pt x="535" y="172"/>
                  </a:lnTo>
                  <a:lnTo>
                    <a:pt x="535" y="168"/>
                  </a:lnTo>
                  <a:lnTo>
                    <a:pt x="535" y="168"/>
                  </a:lnTo>
                  <a:lnTo>
                    <a:pt x="535" y="164"/>
                  </a:lnTo>
                  <a:lnTo>
                    <a:pt x="535" y="164"/>
                  </a:lnTo>
                  <a:lnTo>
                    <a:pt x="531" y="161"/>
                  </a:lnTo>
                  <a:lnTo>
                    <a:pt x="531" y="157"/>
                  </a:lnTo>
                  <a:lnTo>
                    <a:pt x="531" y="157"/>
                  </a:lnTo>
                  <a:lnTo>
                    <a:pt x="531" y="153"/>
                  </a:lnTo>
                  <a:lnTo>
                    <a:pt x="531" y="149"/>
                  </a:lnTo>
                  <a:lnTo>
                    <a:pt x="531" y="146"/>
                  </a:lnTo>
                  <a:lnTo>
                    <a:pt x="531" y="142"/>
                  </a:lnTo>
                  <a:lnTo>
                    <a:pt x="531" y="142"/>
                  </a:lnTo>
                  <a:lnTo>
                    <a:pt x="531" y="138"/>
                  </a:lnTo>
                  <a:lnTo>
                    <a:pt x="531" y="135"/>
                  </a:lnTo>
                  <a:lnTo>
                    <a:pt x="531" y="131"/>
                  </a:lnTo>
                  <a:lnTo>
                    <a:pt x="531" y="127"/>
                  </a:lnTo>
                  <a:lnTo>
                    <a:pt x="531" y="127"/>
                  </a:lnTo>
                  <a:lnTo>
                    <a:pt x="535" y="123"/>
                  </a:lnTo>
                  <a:lnTo>
                    <a:pt x="535" y="120"/>
                  </a:lnTo>
                  <a:lnTo>
                    <a:pt x="535" y="116"/>
                  </a:lnTo>
                  <a:lnTo>
                    <a:pt x="535" y="112"/>
                  </a:lnTo>
                  <a:lnTo>
                    <a:pt x="538" y="112"/>
                  </a:lnTo>
                  <a:lnTo>
                    <a:pt x="538" y="108"/>
                  </a:lnTo>
                  <a:lnTo>
                    <a:pt x="538" y="105"/>
                  </a:lnTo>
                  <a:lnTo>
                    <a:pt x="542" y="105"/>
                  </a:lnTo>
                  <a:lnTo>
                    <a:pt x="542" y="101"/>
                  </a:lnTo>
                  <a:lnTo>
                    <a:pt x="542" y="101"/>
                  </a:lnTo>
                  <a:lnTo>
                    <a:pt x="546" y="97"/>
                  </a:lnTo>
                  <a:lnTo>
                    <a:pt x="546" y="93"/>
                  </a:lnTo>
                  <a:lnTo>
                    <a:pt x="546" y="93"/>
                  </a:lnTo>
                  <a:lnTo>
                    <a:pt x="549" y="93"/>
                  </a:lnTo>
                  <a:lnTo>
                    <a:pt x="549" y="90"/>
                  </a:lnTo>
                  <a:lnTo>
                    <a:pt x="553" y="90"/>
                  </a:lnTo>
                  <a:lnTo>
                    <a:pt x="553" y="90"/>
                  </a:lnTo>
                  <a:lnTo>
                    <a:pt x="557" y="86"/>
                  </a:lnTo>
                  <a:lnTo>
                    <a:pt x="557" y="86"/>
                  </a:lnTo>
                  <a:lnTo>
                    <a:pt x="557" y="86"/>
                  </a:lnTo>
                  <a:lnTo>
                    <a:pt x="561" y="86"/>
                  </a:lnTo>
                  <a:lnTo>
                    <a:pt x="561" y="86"/>
                  </a:lnTo>
                  <a:lnTo>
                    <a:pt x="564" y="86"/>
                  </a:lnTo>
                  <a:lnTo>
                    <a:pt x="33"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348"/>
            <p:cNvSpPr>
              <a:spLocks noChangeArrowheads="1"/>
            </p:cNvSpPr>
            <p:nvPr/>
          </p:nvSpPr>
          <p:spPr bwMode="auto">
            <a:xfrm>
              <a:off x="4533" y="3628"/>
              <a:ext cx="348" cy="34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49"/>
            <p:cNvSpPr>
              <a:spLocks/>
            </p:cNvSpPr>
            <p:nvPr/>
          </p:nvSpPr>
          <p:spPr bwMode="auto">
            <a:xfrm>
              <a:off x="4758" y="3097"/>
              <a:ext cx="426" cy="595"/>
            </a:xfrm>
            <a:custGeom>
              <a:avLst/>
              <a:gdLst>
                <a:gd name="T0" fmla="*/ 0 w 426"/>
                <a:gd name="T1" fmla="*/ 542 h 595"/>
                <a:gd name="T2" fmla="*/ 0 w 426"/>
                <a:gd name="T3" fmla="*/ 542 h 595"/>
                <a:gd name="T4" fmla="*/ 0 w 426"/>
                <a:gd name="T5" fmla="*/ 542 h 595"/>
                <a:gd name="T6" fmla="*/ 3 w 426"/>
                <a:gd name="T7" fmla="*/ 546 h 595"/>
                <a:gd name="T8" fmla="*/ 3 w 426"/>
                <a:gd name="T9" fmla="*/ 546 h 595"/>
                <a:gd name="T10" fmla="*/ 7 w 426"/>
                <a:gd name="T11" fmla="*/ 550 h 595"/>
                <a:gd name="T12" fmla="*/ 11 w 426"/>
                <a:gd name="T13" fmla="*/ 550 h 595"/>
                <a:gd name="T14" fmla="*/ 15 w 426"/>
                <a:gd name="T15" fmla="*/ 554 h 595"/>
                <a:gd name="T16" fmla="*/ 18 w 426"/>
                <a:gd name="T17" fmla="*/ 557 h 595"/>
                <a:gd name="T18" fmla="*/ 22 w 426"/>
                <a:gd name="T19" fmla="*/ 561 h 595"/>
                <a:gd name="T20" fmla="*/ 30 w 426"/>
                <a:gd name="T21" fmla="*/ 565 h 595"/>
                <a:gd name="T22" fmla="*/ 33 w 426"/>
                <a:gd name="T23" fmla="*/ 569 h 595"/>
                <a:gd name="T24" fmla="*/ 41 w 426"/>
                <a:gd name="T25" fmla="*/ 572 h 595"/>
                <a:gd name="T26" fmla="*/ 45 w 426"/>
                <a:gd name="T27" fmla="*/ 572 h 595"/>
                <a:gd name="T28" fmla="*/ 48 w 426"/>
                <a:gd name="T29" fmla="*/ 576 h 595"/>
                <a:gd name="T30" fmla="*/ 56 w 426"/>
                <a:gd name="T31" fmla="*/ 580 h 595"/>
                <a:gd name="T32" fmla="*/ 60 w 426"/>
                <a:gd name="T33" fmla="*/ 584 h 595"/>
                <a:gd name="T34" fmla="*/ 63 w 426"/>
                <a:gd name="T35" fmla="*/ 587 h 595"/>
                <a:gd name="T36" fmla="*/ 67 w 426"/>
                <a:gd name="T37" fmla="*/ 587 h 595"/>
                <a:gd name="T38" fmla="*/ 71 w 426"/>
                <a:gd name="T39" fmla="*/ 591 h 595"/>
                <a:gd name="T40" fmla="*/ 75 w 426"/>
                <a:gd name="T41" fmla="*/ 591 h 595"/>
                <a:gd name="T42" fmla="*/ 78 w 426"/>
                <a:gd name="T43" fmla="*/ 591 h 595"/>
                <a:gd name="T44" fmla="*/ 78 w 426"/>
                <a:gd name="T45" fmla="*/ 595 h 595"/>
                <a:gd name="T46" fmla="*/ 78 w 426"/>
                <a:gd name="T47" fmla="*/ 595 h 595"/>
                <a:gd name="T48" fmla="*/ 78 w 426"/>
                <a:gd name="T49" fmla="*/ 595 h 595"/>
                <a:gd name="T50" fmla="*/ 426 w 426"/>
                <a:gd name="T51" fmla="*/ 52 h 595"/>
                <a:gd name="T52" fmla="*/ 426 w 426"/>
                <a:gd name="T53" fmla="*/ 52 h 595"/>
                <a:gd name="T54" fmla="*/ 426 w 426"/>
                <a:gd name="T55" fmla="*/ 52 h 595"/>
                <a:gd name="T56" fmla="*/ 422 w 426"/>
                <a:gd name="T57" fmla="*/ 49 h 595"/>
                <a:gd name="T58" fmla="*/ 419 w 426"/>
                <a:gd name="T59" fmla="*/ 49 h 595"/>
                <a:gd name="T60" fmla="*/ 419 w 426"/>
                <a:gd name="T61" fmla="*/ 45 h 595"/>
                <a:gd name="T62" fmla="*/ 415 w 426"/>
                <a:gd name="T63" fmla="*/ 45 h 595"/>
                <a:gd name="T64" fmla="*/ 407 w 426"/>
                <a:gd name="T65" fmla="*/ 41 h 595"/>
                <a:gd name="T66" fmla="*/ 404 w 426"/>
                <a:gd name="T67" fmla="*/ 37 h 595"/>
                <a:gd name="T68" fmla="*/ 400 w 426"/>
                <a:gd name="T69" fmla="*/ 37 h 595"/>
                <a:gd name="T70" fmla="*/ 396 w 426"/>
                <a:gd name="T71" fmla="*/ 34 h 595"/>
                <a:gd name="T72" fmla="*/ 389 w 426"/>
                <a:gd name="T73" fmla="*/ 30 h 595"/>
                <a:gd name="T74" fmla="*/ 385 w 426"/>
                <a:gd name="T75" fmla="*/ 26 h 595"/>
                <a:gd name="T76" fmla="*/ 378 w 426"/>
                <a:gd name="T77" fmla="*/ 22 h 595"/>
                <a:gd name="T78" fmla="*/ 374 w 426"/>
                <a:gd name="T79" fmla="*/ 19 h 595"/>
                <a:gd name="T80" fmla="*/ 370 w 426"/>
                <a:gd name="T81" fmla="*/ 15 h 595"/>
                <a:gd name="T82" fmla="*/ 363 w 426"/>
                <a:gd name="T83" fmla="*/ 15 h 595"/>
                <a:gd name="T84" fmla="*/ 359 w 426"/>
                <a:gd name="T85" fmla="*/ 11 h 595"/>
                <a:gd name="T86" fmla="*/ 355 w 426"/>
                <a:gd name="T87" fmla="*/ 8 h 595"/>
                <a:gd name="T88" fmla="*/ 351 w 426"/>
                <a:gd name="T89" fmla="*/ 8 h 595"/>
                <a:gd name="T90" fmla="*/ 351 w 426"/>
                <a:gd name="T91" fmla="*/ 4 h 595"/>
                <a:gd name="T92" fmla="*/ 348 w 426"/>
                <a:gd name="T93" fmla="*/ 4 h 595"/>
                <a:gd name="T94" fmla="*/ 348 w 426"/>
                <a:gd name="T95" fmla="*/ 0 h 595"/>
                <a:gd name="T96" fmla="*/ 344 w 426"/>
                <a:gd name="T97" fmla="*/ 0 h 595"/>
                <a:gd name="T98" fmla="*/ 344 w 426"/>
                <a:gd name="T9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6" h="595">
                  <a:moveTo>
                    <a:pt x="0" y="542"/>
                  </a:moveTo>
                  <a:lnTo>
                    <a:pt x="0" y="542"/>
                  </a:lnTo>
                  <a:lnTo>
                    <a:pt x="0" y="542"/>
                  </a:lnTo>
                  <a:lnTo>
                    <a:pt x="0" y="542"/>
                  </a:lnTo>
                  <a:lnTo>
                    <a:pt x="0" y="542"/>
                  </a:lnTo>
                  <a:lnTo>
                    <a:pt x="0" y="542"/>
                  </a:lnTo>
                  <a:lnTo>
                    <a:pt x="0" y="542"/>
                  </a:lnTo>
                  <a:lnTo>
                    <a:pt x="3" y="546"/>
                  </a:lnTo>
                  <a:lnTo>
                    <a:pt x="3" y="546"/>
                  </a:lnTo>
                  <a:lnTo>
                    <a:pt x="3" y="546"/>
                  </a:lnTo>
                  <a:lnTo>
                    <a:pt x="7" y="546"/>
                  </a:lnTo>
                  <a:lnTo>
                    <a:pt x="7" y="550"/>
                  </a:lnTo>
                  <a:lnTo>
                    <a:pt x="7" y="550"/>
                  </a:lnTo>
                  <a:lnTo>
                    <a:pt x="11" y="550"/>
                  </a:lnTo>
                  <a:lnTo>
                    <a:pt x="11" y="554"/>
                  </a:lnTo>
                  <a:lnTo>
                    <a:pt x="15" y="554"/>
                  </a:lnTo>
                  <a:lnTo>
                    <a:pt x="18" y="557"/>
                  </a:lnTo>
                  <a:lnTo>
                    <a:pt x="18" y="557"/>
                  </a:lnTo>
                  <a:lnTo>
                    <a:pt x="22" y="557"/>
                  </a:lnTo>
                  <a:lnTo>
                    <a:pt x="22" y="561"/>
                  </a:lnTo>
                  <a:lnTo>
                    <a:pt x="26" y="561"/>
                  </a:lnTo>
                  <a:lnTo>
                    <a:pt x="30" y="565"/>
                  </a:lnTo>
                  <a:lnTo>
                    <a:pt x="30" y="565"/>
                  </a:lnTo>
                  <a:lnTo>
                    <a:pt x="33" y="569"/>
                  </a:lnTo>
                  <a:lnTo>
                    <a:pt x="37" y="569"/>
                  </a:lnTo>
                  <a:lnTo>
                    <a:pt x="41" y="572"/>
                  </a:lnTo>
                  <a:lnTo>
                    <a:pt x="41" y="572"/>
                  </a:lnTo>
                  <a:lnTo>
                    <a:pt x="45" y="572"/>
                  </a:lnTo>
                  <a:lnTo>
                    <a:pt x="48" y="576"/>
                  </a:lnTo>
                  <a:lnTo>
                    <a:pt x="48" y="576"/>
                  </a:lnTo>
                  <a:lnTo>
                    <a:pt x="52" y="580"/>
                  </a:lnTo>
                  <a:lnTo>
                    <a:pt x="56" y="580"/>
                  </a:lnTo>
                  <a:lnTo>
                    <a:pt x="56" y="580"/>
                  </a:lnTo>
                  <a:lnTo>
                    <a:pt x="60" y="584"/>
                  </a:lnTo>
                  <a:lnTo>
                    <a:pt x="63" y="584"/>
                  </a:lnTo>
                  <a:lnTo>
                    <a:pt x="63" y="587"/>
                  </a:lnTo>
                  <a:lnTo>
                    <a:pt x="67" y="587"/>
                  </a:lnTo>
                  <a:lnTo>
                    <a:pt x="67" y="587"/>
                  </a:lnTo>
                  <a:lnTo>
                    <a:pt x="71" y="587"/>
                  </a:lnTo>
                  <a:lnTo>
                    <a:pt x="71" y="591"/>
                  </a:lnTo>
                  <a:lnTo>
                    <a:pt x="75" y="591"/>
                  </a:lnTo>
                  <a:lnTo>
                    <a:pt x="75" y="591"/>
                  </a:lnTo>
                  <a:lnTo>
                    <a:pt x="75" y="591"/>
                  </a:lnTo>
                  <a:lnTo>
                    <a:pt x="78" y="591"/>
                  </a:lnTo>
                  <a:lnTo>
                    <a:pt x="78" y="595"/>
                  </a:lnTo>
                  <a:lnTo>
                    <a:pt x="78" y="595"/>
                  </a:lnTo>
                  <a:lnTo>
                    <a:pt x="78" y="595"/>
                  </a:lnTo>
                  <a:lnTo>
                    <a:pt x="78" y="595"/>
                  </a:lnTo>
                  <a:lnTo>
                    <a:pt x="78" y="595"/>
                  </a:lnTo>
                  <a:lnTo>
                    <a:pt x="78" y="595"/>
                  </a:lnTo>
                  <a:lnTo>
                    <a:pt x="426" y="52"/>
                  </a:lnTo>
                  <a:lnTo>
                    <a:pt x="426" y="52"/>
                  </a:lnTo>
                  <a:lnTo>
                    <a:pt x="426" y="52"/>
                  </a:lnTo>
                  <a:lnTo>
                    <a:pt x="426" y="52"/>
                  </a:lnTo>
                  <a:lnTo>
                    <a:pt x="426" y="52"/>
                  </a:lnTo>
                  <a:lnTo>
                    <a:pt x="426" y="52"/>
                  </a:lnTo>
                  <a:lnTo>
                    <a:pt x="422" y="52"/>
                  </a:lnTo>
                  <a:lnTo>
                    <a:pt x="422" y="49"/>
                  </a:lnTo>
                  <a:lnTo>
                    <a:pt x="422" y="49"/>
                  </a:lnTo>
                  <a:lnTo>
                    <a:pt x="419" y="49"/>
                  </a:lnTo>
                  <a:lnTo>
                    <a:pt x="419" y="49"/>
                  </a:lnTo>
                  <a:lnTo>
                    <a:pt x="419" y="45"/>
                  </a:lnTo>
                  <a:lnTo>
                    <a:pt x="415" y="45"/>
                  </a:lnTo>
                  <a:lnTo>
                    <a:pt x="415" y="45"/>
                  </a:lnTo>
                  <a:lnTo>
                    <a:pt x="411" y="45"/>
                  </a:lnTo>
                  <a:lnTo>
                    <a:pt x="407" y="41"/>
                  </a:lnTo>
                  <a:lnTo>
                    <a:pt x="407" y="41"/>
                  </a:lnTo>
                  <a:lnTo>
                    <a:pt x="404" y="37"/>
                  </a:lnTo>
                  <a:lnTo>
                    <a:pt x="404" y="37"/>
                  </a:lnTo>
                  <a:lnTo>
                    <a:pt x="400" y="37"/>
                  </a:lnTo>
                  <a:lnTo>
                    <a:pt x="396" y="34"/>
                  </a:lnTo>
                  <a:lnTo>
                    <a:pt x="396" y="34"/>
                  </a:lnTo>
                  <a:lnTo>
                    <a:pt x="392" y="30"/>
                  </a:lnTo>
                  <a:lnTo>
                    <a:pt x="389" y="30"/>
                  </a:lnTo>
                  <a:lnTo>
                    <a:pt x="385" y="26"/>
                  </a:lnTo>
                  <a:lnTo>
                    <a:pt x="385" y="26"/>
                  </a:lnTo>
                  <a:lnTo>
                    <a:pt x="381" y="26"/>
                  </a:lnTo>
                  <a:lnTo>
                    <a:pt x="378" y="22"/>
                  </a:lnTo>
                  <a:lnTo>
                    <a:pt x="378" y="22"/>
                  </a:lnTo>
                  <a:lnTo>
                    <a:pt x="374" y="19"/>
                  </a:lnTo>
                  <a:lnTo>
                    <a:pt x="370" y="19"/>
                  </a:lnTo>
                  <a:lnTo>
                    <a:pt x="370" y="15"/>
                  </a:lnTo>
                  <a:lnTo>
                    <a:pt x="366" y="15"/>
                  </a:lnTo>
                  <a:lnTo>
                    <a:pt x="363" y="15"/>
                  </a:lnTo>
                  <a:lnTo>
                    <a:pt x="363" y="11"/>
                  </a:lnTo>
                  <a:lnTo>
                    <a:pt x="359" y="11"/>
                  </a:lnTo>
                  <a:lnTo>
                    <a:pt x="359" y="8"/>
                  </a:lnTo>
                  <a:lnTo>
                    <a:pt x="355" y="8"/>
                  </a:lnTo>
                  <a:lnTo>
                    <a:pt x="355" y="8"/>
                  </a:lnTo>
                  <a:lnTo>
                    <a:pt x="351" y="8"/>
                  </a:lnTo>
                  <a:lnTo>
                    <a:pt x="351" y="4"/>
                  </a:lnTo>
                  <a:lnTo>
                    <a:pt x="351" y="4"/>
                  </a:lnTo>
                  <a:lnTo>
                    <a:pt x="348" y="4"/>
                  </a:lnTo>
                  <a:lnTo>
                    <a:pt x="348" y="4"/>
                  </a:lnTo>
                  <a:lnTo>
                    <a:pt x="348" y="0"/>
                  </a:lnTo>
                  <a:lnTo>
                    <a:pt x="348" y="0"/>
                  </a:lnTo>
                  <a:lnTo>
                    <a:pt x="348" y="0"/>
                  </a:lnTo>
                  <a:lnTo>
                    <a:pt x="344" y="0"/>
                  </a:lnTo>
                  <a:lnTo>
                    <a:pt x="344" y="0"/>
                  </a:lnTo>
                  <a:lnTo>
                    <a:pt x="344" y="0"/>
                  </a:lnTo>
                  <a:lnTo>
                    <a:pt x="0" y="54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350"/>
            <p:cNvSpPr>
              <a:spLocks noChangeArrowheads="1"/>
            </p:cNvSpPr>
            <p:nvPr/>
          </p:nvSpPr>
          <p:spPr bwMode="auto">
            <a:xfrm>
              <a:off x="2977" y="3722"/>
              <a:ext cx="348" cy="34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51"/>
            <p:cNvSpPr>
              <a:spLocks/>
            </p:cNvSpPr>
            <p:nvPr/>
          </p:nvSpPr>
          <p:spPr bwMode="auto">
            <a:xfrm>
              <a:off x="2902" y="3292"/>
              <a:ext cx="255" cy="523"/>
            </a:xfrm>
            <a:custGeom>
              <a:avLst/>
              <a:gdLst>
                <a:gd name="T0" fmla="*/ 165 w 255"/>
                <a:gd name="T1" fmla="*/ 504 h 523"/>
                <a:gd name="T2" fmla="*/ 165 w 255"/>
                <a:gd name="T3" fmla="*/ 508 h 523"/>
                <a:gd name="T4" fmla="*/ 169 w 255"/>
                <a:gd name="T5" fmla="*/ 512 h 523"/>
                <a:gd name="T6" fmla="*/ 173 w 255"/>
                <a:gd name="T7" fmla="*/ 516 h 523"/>
                <a:gd name="T8" fmla="*/ 176 w 255"/>
                <a:gd name="T9" fmla="*/ 516 h 523"/>
                <a:gd name="T10" fmla="*/ 180 w 255"/>
                <a:gd name="T11" fmla="*/ 519 h 523"/>
                <a:gd name="T12" fmla="*/ 188 w 255"/>
                <a:gd name="T13" fmla="*/ 519 h 523"/>
                <a:gd name="T14" fmla="*/ 191 w 255"/>
                <a:gd name="T15" fmla="*/ 523 h 523"/>
                <a:gd name="T16" fmla="*/ 199 w 255"/>
                <a:gd name="T17" fmla="*/ 523 h 523"/>
                <a:gd name="T18" fmla="*/ 202 w 255"/>
                <a:gd name="T19" fmla="*/ 523 h 523"/>
                <a:gd name="T20" fmla="*/ 210 w 255"/>
                <a:gd name="T21" fmla="*/ 519 h 523"/>
                <a:gd name="T22" fmla="*/ 217 w 255"/>
                <a:gd name="T23" fmla="*/ 519 h 523"/>
                <a:gd name="T24" fmla="*/ 221 w 255"/>
                <a:gd name="T25" fmla="*/ 516 h 523"/>
                <a:gd name="T26" fmla="*/ 229 w 255"/>
                <a:gd name="T27" fmla="*/ 516 h 523"/>
                <a:gd name="T28" fmla="*/ 232 w 255"/>
                <a:gd name="T29" fmla="*/ 512 h 523"/>
                <a:gd name="T30" fmla="*/ 236 w 255"/>
                <a:gd name="T31" fmla="*/ 508 h 523"/>
                <a:gd name="T32" fmla="*/ 244 w 255"/>
                <a:gd name="T33" fmla="*/ 504 h 523"/>
                <a:gd name="T34" fmla="*/ 247 w 255"/>
                <a:gd name="T35" fmla="*/ 501 h 523"/>
                <a:gd name="T36" fmla="*/ 251 w 255"/>
                <a:gd name="T37" fmla="*/ 497 h 523"/>
                <a:gd name="T38" fmla="*/ 251 w 255"/>
                <a:gd name="T39" fmla="*/ 493 h 523"/>
                <a:gd name="T40" fmla="*/ 255 w 255"/>
                <a:gd name="T41" fmla="*/ 490 h 523"/>
                <a:gd name="T42" fmla="*/ 255 w 255"/>
                <a:gd name="T43" fmla="*/ 486 h 523"/>
                <a:gd name="T44" fmla="*/ 255 w 255"/>
                <a:gd name="T45" fmla="*/ 478 h 523"/>
                <a:gd name="T46" fmla="*/ 255 w 255"/>
                <a:gd name="T47" fmla="*/ 475 h 523"/>
                <a:gd name="T48" fmla="*/ 255 w 255"/>
                <a:gd name="T49" fmla="*/ 471 h 523"/>
                <a:gd name="T50" fmla="*/ 94 w 255"/>
                <a:gd name="T51" fmla="*/ 3 h 523"/>
                <a:gd name="T52" fmla="*/ 94 w 255"/>
                <a:gd name="T53" fmla="*/ 7 h 523"/>
                <a:gd name="T54" fmla="*/ 94 w 255"/>
                <a:gd name="T55" fmla="*/ 11 h 523"/>
                <a:gd name="T56" fmla="*/ 94 w 255"/>
                <a:gd name="T57" fmla="*/ 14 h 523"/>
                <a:gd name="T58" fmla="*/ 90 w 255"/>
                <a:gd name="T59" fmla="*/ 18 h 523"/>
                <a:gd name="T60" fmla="*/ 90 w 255"/>
                <a:gd name="T61" fmla="*/ 22 h 523"/>
                <a:gd name="T62" fmla="*/ 87 w 255"/>
                <a:gd name="T63" fmla="*/ 29 h 523"/>
                <a:gd name="T64" fmla="*/ 83 w 255"/>
                <a:gd name="T65" fmla="*/ 33 h 523"/>
                <a:gd name="T66" fmla="*/ 79 w 255"/>
                <a:gd name="T67" fmla="*/ 37 h 523"/>
                <a:gd name="T68" fmla="*/ 72 w 255"/>
                <a:gd name="T69" fmla="*/ 41 h 523"/>
                <a:gd name="T70" fmla="*/ 68 w 255"/>
                <a:gd name="T71" fmla="*/ 41 h 523"/>
                <a:gd name="T72" fmla="*/ 60 w 255"/>
                <a:gd name="T73" fmla="*/ 44 h 523"/>
                <a:gd name="T74" fmla="*/ 57 w 255"/>
                <a:gd name="T75" fmla="*/ 48 h 523"/>
                <a:gd name="T76" fmla="*/ 49 w 255"/>
                <a:gd name="T77" fmla="*/ 48 h 523"/>
                <a:gd name="T78" fmla="*/ 45 w 255"/>
                <a:gd name="T79" fmla="*/ 48 h 523"/>
                <a:gd name="T80" fmla="*/ 38 w 255"/>
                <a:gd name="T81" fmla="*/ 52 h 523"/>
                <a:gd name="T82" fmla="*/ 30 w 255"/>
                <a:gd name="T83" fmla="*/ 52 h 523"/>
                <a:gd name="T84" fmla="*/ 27 w 255"/>
                <a:gd name="T85" fmla="*/ 48 h 523"/>
                <a:gd name="T86" fmla="*/ 19 w 255"/>
                <a:gd name="T87" fmla="*/ 48 h 523"/>
                <a:gd name="T88" fmla="*/ 15 w 255"/>
                <a:gd name="T89" fmla="*/ 48 h 523"/>
                <a:gd name="T90" fmla="*/ 12 w 255"/>
                <a:gd name="T91" fmla="*/ 44 h 523"/>
                <a:gd name="T92" fmla="*/ 8 w 255"/>
                <a:gd name="T93" fmla="*/ 44 h 523"/>
                <a:gd name="T94" fmla="*/ 4 w 255"/>
                <a:gd name="T95" fmla="*/ 41 h 523"/>
                <a:gd name="T96" fmla="*/ 0 w 255"/>
                <a:gd name="T97" fmla="*/ 37 h 523"/>
                <a:gd name="T98" fmla="*/ 0 w 255"/>
                <a:gd name="T99" fmla="*/ 3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5" h="523">
                  <a:moveTo>
                    <a:pt x="165" y="504"/>
                  </a:moveTo>
                  <a:lnTo>
                    <a:pt x="165" y="504"/>
                  </a:lnTo>
                  <a:lnTo>
                    <a:pt x="165" y="508"/>
                  </a:lnTo>
                  <a:lnTo>
                    <a:pt x="165" y="508"/>
                  </a:lnTo>
                  <a:lnTo>
                    <a:pt x="169" y="512"/>
                  </a:lnTo>
                  <a:lnTo>
                    <a:pt x="169" y="512"/>
                  </a:lnTo>
                  <a:lnTo>
                    <a:pt x="173" y="512"/>
                  </a:lnTo>
                  <a:lnTo>
                    <a:pt x="173" y="516"/>
                  </a:lnTo>
                  <a:lnTo>
                    <a:pt x="176" y="516"/>
                  </a:lnTo>
                  <a:lnTo>
                    <a:pt x="176" y="516"/>
                  </a:lnTo>
                  <a:lnTo>
                    <a:pt x="180" y="519"/>
                  </a:lnTo>
                  <a:lnTo>
                    <a:pt x="180" y="519"/>
                  </a:lnTo>
                  <a:lnTo>
                    <a:pt x="184" y="519"/>
                  </a:lnTo>
                  <a:lnTo>
                    <a:pt x="188" y="519"/>
                  </a:lnTo>
                  <a:lnTo>
                    <a:pt x="188" y="519"/>
                  </a:lnTo>
                  <a:lnTo>
                    <a:pt x="191" y="523"/>
                  </a:lnTo>
                  <a:lnTo>
                    <a:pt x="195" y="523"/>
                  </a:lnTo>
                  <a:lnTo>
                    <a:pt x="199" y="523"/>
                  </a:lnTo>
                  <a:lnTo>
                    <a:pt x="202" y="523"/>
                  </a:lnTo>
                  <a:lnTo>
                    <a:pt x="202" y="523"/>
                  </a:lnTo>
                  <a:lnTo>
                    <a:pt x="206" y="519"/>
                  </a:lnTo>
                  <a:lnTo>
                    <a:pt x="210" y="519"/>
                  </a:lnTo>
                  <a:lnTo>
                    <a:pt x="214" y="519"/>
                  </a:lnTo>
                  <a:lnTo>
                    <a:pt x="217" y="519"/>
                  </a:lnTo>
                  <a:lnTo>
                    <a:pt x="217" y="519"/>
                  </a:lnTo>
                  <a:lnTo>
                    <a:pt x="221" y="516"/>
                  </a:lnTo>
                  <a:lnTo>
                    <a:pt x="225" y="516"/>
                  </a:lnTo>
                  <a:lnTo>
                    <a:pt x="229" y="516"/>
                  </a:lnTo>
                  <a:lnTo>
                    <a:pt x="229" y="512"/>
                  </a:lnTo>
                  <a:lnTo>
                    <a:pt x="232" y="512"/>
                  </a:lnTo>
                  <a:lnTo>
                    <a:pt x="236" y="512"/>
                  </a:lnTo>
                  <a:lnTo>
                    <a:pt x="236" y="508"/>
                  </a:lnTo>
                  <a:lnTo>
                    <a:pt x="240" y="508"/>
                  </a:lnTo>
                  <a:lnTo>
                    <a:pt x="244" y="504"/>
                  </a:lnTo>
                  <a:lnTo>
                    <a:pt x="244" y="504"/>
                  </a:lnTo>
                  <a:lnTo>
                    <a:pt x="247" y="501"/>
                  </a:lnTo>
                  <a:lnTo>
                    <a:pt x="247" y="501"/>
                  </a:lnTo>
                  <a:lnTo>
                    <a:pt x="251" y="497"/>
                  </a:lnTo>
                  <a:lnTo>
                    <a:pt x="251" y="497"/>
                  </a:lnTo>
                  <a:lnTo>
                    <a:pt x="251" y="493"/>
                  </a:lnTo>
                  <a:lnTo>
                    <a:pt x="255" y="490"/>
                  </a:lnTo>
                  <a:lnTo>
                    <a:pt x="255" y="490"/>
                  </a:lnTo>
                  <a:lnTo>
                    <a:pt x="255" y="486"/>
                  </a:lnTo>
                  <a:lnTo>
                    <a:pt x="255" y="486"/>
                  </a:lnTo>
                  <a:lnTo>
                    <a:pt x="255" y="482"/>
                  </a:lnTo>
                  <a:lnTo>
                    <a:pt x="255" y="478"/>
                  </a:lnTo>
                  <a:lnTo>
                    <a:pt x="255" y="478"/>
                  </a:lnTo>
                  <a:lnTo>
                    <a:pt x="255" y="475"/>
                  </a:lnTo>
                  <a:lnTo>
                    <a:pt x="255" y="475"/>
                  </a:lnTo>
                  <a:lnTo>
                    <a:pt x="255" y="471"/>
                  </a:lnTo>
                  <a:lnTo>
                    <a:pt x="94" y="0"/>
                  </a:lnTo>
                  <a:lnTo>
                    <a:pt x="94" y="3"/>
                  </a:lnTo>
                  <a:lnTo>
                    <a:pt x="94" y="3"/>
                  </a:lnTo>
                  <a:lnTo>
                    <a:pt x="94" y="7"/>
                  </a:lnTo>
                  <a:lnTo>
                    <a:pt x="94" y="7"/>
                  </a:lnTo>
                  <a:lnTo>
                    <a:pt x="94" y="11"/>
                  </a:lnTo>
                  <a:lnTo>
                    <a:pt x="94" y="14"/>
                  </a:lnTo>
                  <a:lnTo>
                    <a:pt x="94" y="14"/>
                  </a:lnTo>
                  <a:lnTo>
                    <a:pt x="94" y="18"/>
                  </a:lnTo>
                  <a:lnTo>
                    <a:pt x="90" y="18"/>
                  </a:lnTo>
                  <a:lnTo>
                    <a:pt x="90" y="22"/>
                  </a:lnTo>
                  <a:lnTo>
                    <a:pt x="90" y="22"/>
                  </a:lnTo>
                  <a:lnTo>
                    <a:pt x="87" y="26"/>
                  </a:lnTo>
                  <a:lnTo>
                    <a:pt x="87" y="29"/>
                  </a:lnTo>
                  <a:lnTo>
                    <a:pt x="83" y="29"/>
                  </a:lnTo>
                  <a:lnTo>
                    <a:pt x="83" y="33"/>
                  </a:lnTo>
                  <a:lnTo>
                    <a:pt x="79" y="33"/>
                  </a:lnTo>
                  <a:lnTo>
                    <a:pt x="79" y="37"/>
                  </a:lnTo>
                  <a:lnTo>
                    <a:pt x="75" y="37"/>
                  </a:lnTo>
                  <a:lnTo>
                    <a:pt x="72" y="41"/>
                  </a:lnTo>
                  <a:lnTo>
                    <a:pt x="72" y="41"/>
                  </a:lnTo>
                  <a:lnTo>
                    <a:pt x="68" y="41"/>
                  </a:lnTo>
                  <a:lnTo>
                    <a:pt x="64" y="44"/>
                  </a:lnTo>
                  <a:lnTo>
                    <a:pt x="60" y="44"/>
                  </a:lnTo>
                  <a:lnTo>
                    <a:pt x="60" y="44"/>
                  </a:lnTo>
                  <a:lnTo>
                    <a:pt x="57" y="48"/>
                  </a:lnTo>
                  <a:lnTo>
                    <a:pt x="53" y="48"/>
                  </a:lnTo>
                  <a:lnTo>
                    <a:pt x="49" y="48"/>
                  </a:lnTo>
                  <a:lnTo>
                    <a:pt x="45" y="48"/>
                  </a:lnTo>
                  <a:lnTo>
                    <a:pt x="45" y="48"/>
                  </a:lnTo>
                  <a:lnTo>
                    <a:pt x="42" y="52"/>
                  </a:lnTo>
                  <a:lnTo>
                    <a:pt x="38" y="52"/>
                  </a:lnTo>
                  <a:lnTo>
                    <a:pt x="34" y="52"/>
                  </a:lnTo>
                  <a:lnTo>
                    <a:pt x="30" y="52"/>
                  </a:lnTo>
                  <a:lnTo>
                    <a:pt x="30" y="52"/>
                  </a:lnTo>
                  <a:lnTo>
                    <a:pt x="27" y="48"/>
                  </a:lnTo>
                  <a:lnTo>
                    <a:pt x="23" y="48"/>
                  </a:lnTo>
                  <a:lnTo>
                    <a:pt x="19" y="48"/>
                  </a:lnTo>
                  <a:lnTo>
                    <a:pt x="19" y="48"/>
                  </a:lnTo>
                  <a:lnTo>
                    <a:pt x="15" y="48"/>
                  </a:lnTo>
                  <a:lnTo>
                    <a:pt x="12" y="48"/>
                  </a:lnTo>
                  <a:lnTo>
                    <a:pt x="12" y="44"/>
                  </a:lnTo>
                  <a:lnTo>
                    <a:pt x="8" y="44"/>
                  </a:lnTo>
                  <a:lnTo>
                    <a:pt x="8" y="44"/>
                  </a:lnTo>
                  <a:lnTo>
                    <a:pt x="4" y="41"/>
                  </a:lnTo>
                  <a:lnTo>
                    <a:pt x="4" y="41"/>
                  </a:lnTo>
                  <a:lnTo>
                    <a:pt x="4" y="37"/>
                  </a:lnTo>
                  <a:lnTo>
                    <a:pt x="0" y="37"/>
                  </a:lnTo>
                  <a:lnTo>
                    <a:pt x="0" y="33"/>
                  </a:lnTo>
                  <a:lnTo>
                    <a:pt x="0" y="33"/>
                  </a:lnTo>
                  <a:lnTo>
                    <a:pt x="165" y="50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352"/>
            <p:cNvSpPr>
              <a:spLocks noChangeArrowheads="1"/>
            </p:cNvSpPr>
            <p:nvPr/>
          </p:nvSpPr>
          <p:spPr bwMode="auto">
            <a:xfrm>
              <a:off x="5057" y="2805"/>
              <a:ext cx="348" cy="34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53"/>
            <p:cNvSpPr>
              <a:spLocks/>
            </p:cNvSpPr>
            <p:nvPr/>
          </p:nvSpPr>
          <p:spPr bwMode="auto">
            <a:xfrm>
              <a:off x="4717" y="2383"/>
              <a:ext cx="452" cy="512"/>
            </a:xfrm>
            <a:custGeom>
              <a:avLst/>
              <a:gdLst>
                <a:gd name="T0" fmla="*/ 377 w 452"/>
                <a:gd name="T1" fmla="*/ 512 h 512"/>
                <a:gd name="T2" fmla="*/ 381 w 452"/>
                <a:gd name="T3" fmla="*/ 512 h 512"/>
                <a:gd name="T4" fmla="*/ 385 w 452"/>
                <a:gd name="T5" fmla="*/ 512 h 512"/>
                <a:gd name="T6" fmla="*/ 385 w 452"/>
                <a:gd name="T7" fmla="*/ 512 h 512"/>
                <a:gd name="T8" fmla="*/ 389 w 452"/>
                <a:gd name="T9" fmla="*/ 512 h 512"/>
                <a:gd name="T10" fmla="*/ 392 w 452"/>
                <a:gd name="T11" fmla="*/ 512 h 512"/>
                <a:gd name="T12" fmla="*/ 396 w 452"/>
                <a:gd name="T13" fmla="*/ 508 h 512"/>
                <a:gd name="T14" fmla="*/ 404 w 452"/>
                <a:gd name="T15" fmla="*/ 508 h 512"/>
                <a:gd name="T16" fmla="*/ 407 w 452"/>
                <a:gd name="T17" fmla="*/ 505 h 512"/>
                <a:gd name="T18" fmla="*/ 411 w 452"/>
                <a:gd name="T19" fmla="*/ 501 h 512"/>
                <a:gd name="T20" fmla="*/ 419 w 452"/>
                <a:gd name="T21" fmla="*/ 497 h 512"/>
                <a:gd name="T22" fmla="*/ 422 w 452"/>
                <a:gd name="T23" fmla="*/ 493 h 512"/>
                <a:gd name="T24" fmla="*/ 426 w 452"/>
                <a:gd name="T25" fmla="*/ 490 h 512"/>
                <a:gd name="T26" fmla="*/ 430 w 452"/>
                <a:gd name="T27" fmla="*/ 486 h 512"/>
                <a:gd name="T28" fmla="*/ 437 w 452"/>
                <a:gd name="T29" fmla="*/ 482 h 512"/>
                <a:gd name="T30" fmla="*/ 441 w 452"/>
                <a:gd name="T31" fmla="*/ 478 h 512"/>
                <a:gd name="T32" fmla="*/ 445 w 452"/>
                <a:gd name="T33" fmla="*/ 475 h 512"/>
                <a:gd name="T34" fmla="*/ 445 w 452"/>
                <a:gd name="T35" fmla="*/ 471 h 512"/>
                <a:gd name="T36" fmla="*/ 448 w 452"/>
                <a:gd name="T37" fmla="*/ 463 h 512"/>
                <a:gd name="T38" fmla="*/ 452 w 452"/>
                <a:gd name="T39" fmla="*/ 460 h 512"/>
                <a:gd name="T40" fmla="*/ 452 w 452"/>
                <a:gd name="T41" fmla="*/ 460 h 512"/>
                <a:gd name="T42" fmla="*/ 452 w 452"/>
                <a:gd name="T43" fmla="*/ 456 h 512"/>
                <a:gd name="T44" fmla="*/ 452 w 452"/>
                <a:gd name="T45" fmla="*/ 452 h 512"/>
                <a:gd name="T46" fmla="*/ 452 w 452"/>
                <a:gd name="T47" fmla="*/ 448 h 512"/>
                <a:gd name="T48" fmla="*/ 452 w 452"/>
                <a:gd name="T49" fmla="*/ 448 h 512"/>
                <a:gd name="T50" fmla="*/ 74 w 452"/>
                <a:gd name="T51" fmla="*/ 0 h 512"/>
                <a:gd name="T52" fmla="*/ 74 w 452"/>
                <a:gd name="T53" fmla="*/ 3 h 512"/>
                <a:gd name="T54" fmla="*/ 74 w 452"/>
                <a:gd name="T55" fmla="*/ 7 h 512"/>
                <a:gd name="T56" fmla="*/ 74 w 452"/>
                <a:gd name="T57" fmla="*/ 7 h 512"/>
                <a:gd name="T58" fmla="*/ 71 w 452"/>
                <a:gd name="T59" fmla="*/ 11 h 512"/>
                <a:gd name="T60" fmla="*/ 71 w 452"/>
                <a:gd name="T61" fmla="*/ 15 h 512"/>
                <a:gd name="T62" fmla="*/ 67 w 452"/>
                <a:gd name="T63" fmla="*/ 18 h 512"/>
                <a:gd name="T64" fmla="*/ 63 w 452"/>
                <a:gd name="T65" fmla="*/ 22 h 512"/>
                <a:gd name="T66" fmla="*/ 63 w 452"/>
                <a:gd name="T67" fmla="*/ 26 h 512"/>
                <a:gd name="T68" fmla="*/ 59 w 452"/>
                <a:gd name="T69" fmla="*/ 33 h 512"/>
                <a:gd name="T70" fmla="*/ 52 w 452"/>
                <a:gd name="T71" fmla="*/ 37 h 512"/>
                <a:gd name="T72" fmla="*/ 48 w 452"/>
                <a:gd name="T73" fmla="*/ 41 h 512"/>
                <a:gd name="T74" fmla="*/ 44 w 452"/>
                <a:gd name="T75" fmla="*/ 45 h 512"/>
                <a:gd name="T76" fmla="*/ 41 w 452"/>
                <a:gd name="T77" fmla="*/ 48 h 512"/>
                <a:gd name="T78" fmla="*/ 33 w 452"/>
                <a:gd name="T79" fmla="*/ 52 h 512"/>
                <a:gd name="T80" fmla="*/ 30 w 452"/>
                <a:gd name="T81" fmla="*/ 56 h 512"/>
                <a:gd name="T82" fmla="*/ 26 w 452"/>
                <a:gd name="T83" fmla="*/ 59 h 512"/>
                <a:gd name="T84" fmla="*/ 18 w 452"/>
                <a:gd name="T85" fmla="*/ 59 h 512"/>
                <a:gd name="T86" fmla="*/ 15 w 452"/>
                <a:gd name="T87" fmla="*/ 63 h 512"/>
                <a:gd name="T88" fmla="*/ 11 w 452"/>
                <a:gd name="T89" fmla="*/ 63 h 512"/>
                <a:gd name="T90" fmla="*/ 7 w 452"/>
                <a:gd name="T91" fmla="*/ 63 h 512"/>
                <a:gd name="T92" fmla="*/ 3 w 452"/>
                <a:gd name="T93" fmla="*/ 67 h 512"/>
                <a:gd name="T94" fmla="*/ 3 w 452"/>
                <a:gd name="T95" fmla="*/ 67 h 512"/>
                <a:gd name="T96" fmla="*/ 0 w 452"/>
                <a:gd name="T97" fmla="*/ 63 h 512"/>
                <a:gd name="T98" fmla="*/ 0 w 452"/>
                <a:gd name="T99" fmla="*/ 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2" h="512">
                  <a:moveTo>
                    <a:pt x="377" y="512"/>
                  </a:moveTo>
                  <a:lnTo>
                    <a:pt x="377" y="512"/>
                  </a:lnTo>
                  <a:lnTo>
                    <a:pt x="381" y="512"/>
                  </a:lnTo>
                  <a:lnTo>
                    <a:pt x="381" y="512"/>
                  </a:lnTo>
                  <a:lnTo>
                    <a:pt x="381" y="512"/>
                  </a:lnTo>
                  <a:lnTo>
                    <a:pt x="385" y="512"/>
                  </a:lnTo>
                  <a:lnTo>
                    <a:pt x="385" y="512"/>
                  </a:lnTo>
                  <a:lnTo>
                    <a:pt x="385" y="512"/>
                  </a:lnTo>
                  <a:lnTo>
                    <a:pt x="389" y="512"/>
                  </a:lnTo>
                  <a:lnTo>
                    <a:pt x="389" y="512"/>
                  </a:lnTo>
                  <a:lnTo>
                    <a:pt x="392" y="512"/>
                  </a:lnTo>
                  <a:lnTo>
                    <a:pt x="392" y="512"/>
                  </a:lnTo>
                  <a:lnTo>
                    <a:pt x="396" y="508"/>
                  </a:lnTo>
                  <a:lnTo>
                    <a:pt x="396" y="508"/>
                  </a:lnTo>
                  <a:lnTo>
                    <a:pt x="400" y="508"/>
                  </a:lnTo>
                  <a:lnTo>
                    <a:pt x="404" y="508"/>
                  </a:lnTo>
                  <a:lnTo>
                    <a:pt x="404" y="505"/>
                  </a:lnTo>
                  <a:lnTo>
                    <a:pt x="407" y="505"/>
                  </a:lnTo>
                  <a:lnTo>
                    <a:pt x="411" y="505"/>
                  </a:lnTo>
                  <a:lnTo>
                    <a:pt x="411" y="501"/>
                  </a:lnTo>
                  <a:lnTo>
                    <a:pt x="415" y="501"/>
                  </a:lnTo>
                  <a:lnTo>
                    <a:pt x="419" y="497"/>
                  </a:lnTo>
                  <a:lnTo>
                    <a:pt x="419" y="497"/>
                  </a:lnTo>
                  <a:lnTo>
                    <a:pt x="422" y="493"/>
                  </a:lnTo>
                  <a:lnTo>
                    <a:pt x="422" y="493"/>
                  </a:lnTo>
                  <a:lnTo>
                    <a:pt x="426" y="490"/>
                  </a:lnTo>
                  <a:lnTo>
                    <a:pt x="430" y="490"/>
                  </a:lnTo>
                  <a:lnTo>
                    <a:pt x="430" y="486"/>
                  </a:lnTo>
                  <a:lnTo>
                    <a:pt x="433" y="486"/>
                  </a:lnTo>
                  <a:lnTo>
                    <a:pt x="437" y="482"/>
                  </a:lnTo>
                  <a:lnTo>
                    <a:pt x="437" y="478"/>
                  </a:lnTo>
                  <a:lnTo>
                    <a:pt x="441" y="478"/>
                  </a:lnTo>
                  <a:lnTo>
                    <a:pt x="441" y="475"/>
                  </a:lnTo>
                  <a:lnTo>
                    <a:pt x="445" y="475"/>
                  </a:lnTo>
                  <a:lnTo>
                    <a:pt x="445" y="471"/>
                  </a:lnTo>
                  <a:lnTo>
                    <a:pt x="445" y="471"/>
                  </a:lnTo>
                  <a:lnTo>
                    <a:pt x="448" y="467"/>
                  </a:lnTo>
                  <a:lnTo>
                    <a:pt x="448" y="463"/>
                  </a:lnTo>
                  <a:lnTo>
                    <a:pt x="448" y="463"/>
                  </a:lnTo>
                  <a:lnTo>
                    <a:pt x="452" y="460"/>
                  </a:lnTo>
                  <a:lnTo>
                    <a:pt x="452" y="460"/>
                  </a:lnTo>
                  <a:lnTo>
                    <a:pt x="452" y="460"/>
                  </a:lnTo>
                  <a:lnTo>
                    <a:pt x="452" y="456"/>
                  </a:lnTo>
                  <a:lnTo>
                    <a:pt x="452" y="456"/>
                  </a:lnTo>
                  <a:lnTo>
                    <a:pt x="452" y="452"/>
                  </a:lnTo>
                  <a:lnTo>
                    <a:pt x="452" y="452"/>
                  </a:lnTo>
                  <a:lnTo>
                    <a:pt x="452" y="452"/>
                  </a:lnTo>
                  <a:lnTo>
                    <a:pt x="452" y="448"/>
                  </a:lnTo>
                  <a:lnTo>
                    <a:pt x="452" y="448"/>
                  </a:lnTo>
                  <a:lnTo>
                    <a:pt x="452" y="448"/>
                  </a:lnTo>
                  <a:lnTo>
                    <a:pt x="74" y="0"/>
                  </a:lnTo>
                  <a:lnTo>
                    <a:pt x="74" y="0"/>
                  </a:lnTo>
                  <a:lnTo>
                    <a:pt x="74" y="3"/>
                  </a:lnTo>
                  <a:lnTo>
                    <a:pt x="74" y="3"/>
                  </a:lnTo>
                  <a:lnTo>
                    <a:pt x="74" y="3"/>
                  </a:lnTo>
                  <a:lnTo>
                    <a:pt x="74" y="7"/>
                  </a:lnTo>
                  <a:lnTo>
                    <a:pt x="74" y="7"/>
                  </a:lnTo>
                  <a:lnTo>
                    <a:pt x="74" y="7"/>
                  </a:lnTo>
                  <a:lnTo>
                    <a:pt x="74" y="11"/>
                  </a:lnTo>
                  <a:lnTo>
                    <a:pt x="71" y="11"/>
                  </a:lnTo>
                  <a:lnTo>
                    <a:pt x="71" y="15"/>
                  </a:lnTo>
                  <a:lnTo>
                    <a:pt x="71" y="15"/>
                  </a:lnTo>
                  <a:lnTo>
                    <a:pt x="71" y="18"/>
                  </a:lnTo>
                  <a:lnTo>
                    <a:pt x="67" y="18"/>
                  </a:lnTo>
                  <a:lnTo>
                    <a:pt x="67" y="22"/>
                  </a:lnTo>
                  <a:lnTo>
                    <a:pt x="63" y="22"/>
                  </a:lnTo>
                  <a:lnTo>
                    <a:pt x="63" y="26"/>
                  </a:lnTo>
                  <a:lnTo>
                    <a:pt x="63" y="26"/>
                  </a:lnTo>
                  <a:lnTo>
                    <a:pt x="59" y="30"/>
                  </a:lnTo>
                  <a:lnTo>
                    <a:pt x="59" y="33"/>
                  </a:lnTo>
                  <a:lnTo>
                    <a:pt x="56" y="33"/>
                  </a:lnTo>
                  <a:lnTo>
                    <a:pt x="52" y="37"/>
                  </a:lnTo>
                  <a:lnTo>
                    <a:pt x="52" y="37"/>
                  </a:lnTo>
                  <a:lnTo>
                    <a:pt x="48" y="41"/>
                  </a:lnTo>
                  <a:lnTo>
                    <a:pt x="48" y="41"/>
                  </a:lnTo>
                  <a:lnTo>
                    <a:pt x="44" y="45"/>
                  </a:lnTo>
                  <a:lnTo>
                    <a:pt x="41" y="48"/>
                  </a:lnTo>
                  <a:lnTo>
                    <a:pt x="41" y="48"/>
                  </a:lnTo>
                  <a:lnTo>
                    <a:pt x="37" y="52"/>
                  </a:lnTo>
                  <a:lnTo>
                    <a:pt x="33" y="52"/>
                  </a:lnTo>
                  <a:lnTo>
                    <a:pt x="33" y="52"/>
                  </a:lnTo>
                  <a:lnTo>
                    <a:pt x="30" y="56"/>
                  </a:lnTo>
                  <a:lnTo>
                    <a:pt x="26" y="56"/>
                  </a:lnTo>
                  <a:lnTo>
                    <a:pt x="26" y="59"/>
                  </a:lnTo>
                  <a:lnTo>
                    <a:pt x="22" y="59"/>
                  </a:lnTo>
                  <a:lnTo>
                    <a:pt x="18" y="59"/>
                  </a:lnTo>
                  <a:lnTo>
                    <a:pt x="18" y="63"/>
                  </a:lnTo>
                  <a:lnTo>
                    <a:pt x="15" y="63"/>
                  </a:lnTo>
                  <a:lnTo>
                    <a:pt x="15" y="63"/>
                  </a:lnTo>
                  <a:lnTo>
                    <a:pt x="11" y="63"/>
                  </a:lnTo>
                  <a:lnTo>
                    <a:pt x="11" y="63"/>
                  </a:lnTo>
                  <a:lnTo>
                    <a:pt x="7" y="63"/>
                  </a:lnTo>
                  <a:lnTo>
                    <a:pt x="7" y="67"/>
                  </a:lnTo>
                  <a:lnTo>
                    <a:pt x="3" y="67"/>
                  </a:lnTo>
                  <a:lnTo>
                    <a:pt x="3" y="67"/>
                  </a:lnTo>
                  <a:lnTo>
                    <a:pt x="3" y="67"/>
                  </a:lnTo>
                  <a:lnTo>
                    <a:pt x="0" y="63"/>
                  </a:lnTo>
                  <a:lnTo>
                    <a:pt x="0" y="63"/>
                  </a:lnTo>
                  <a:lnTo>
                    <a:pt x="0" y="63"/>
                  </a:lnTo>
                  <a:lnTo>
                    <a:pt x="0" y="63"/>
                  </a:lnTo>
                  <a:lnTo>
                    <a:pt x="377" y="51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354"/>
            <p:cNvSpPr>
              <a:spLocks noChangeArrowheads="1"/>
            </p:cNvSpPr>
            <p:nvPr/>
          </p:nvSpPr>
          <p:spPr bwMode="auto">
            <a:xfrm>
              <a:off x="789" y="2356"/>
              <a:ext cx="303" cy="303"/>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355"/>
            <p:cNvSpPr>
              <a:spLocks noChangeArrowheads="1"/>
            </p:cNvSpPr>
            <p:nvPr/>
          </p:nvSpPr>
          <p:spPr bwMode="auto">
            <a:xfrm>
              <a:off x="2663" y="2237"/>
              <a:ext cx="296" cy="295"/>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56"/>
            <p:cNvSpPr>
              <a:spLocks/>
            </p:cNvSpPr>
            <p:nvPr/>
          </p:nvSpPr>
          <p:spPr bwMode="auto">
            <a:xfrm>
              <a:off x="2779" y="2484"/>
              <a:ext cx="157" cy="557"/>
            </a:xfrm>
            <a:custGeom>
              <a:avLst/>
              <a:gdLst>
                <a:gd name="T0" fmla="*/ 97 w 157"/>
                <a:gd name="T1" fmla="*/ 18 h 557"/>
                <a:gd name="T2" fmla="*/ 94 w 157"/>
                <a:gd name="T3" fmla="*/ 15 h 557"/>
                <a:gd name="T4" fmla="*/ 94 w 157"/>
                <a:gd name="T5" fmla="*/ 11 h 557"/>
                <a:gd name="T6" fmla="*/ 90 w 157"/>
                <a:gd name="T7" fmla="*/ 7 h 557"/>
                <a:gd name="T8" fmla="*/ 86 w 157"/>
                <a:gd name="T9" fmla="*/ 7 h 557"/>
                <a:gd name="T10" fmla="*/ 82 w 157"/>
                <a:gd name="T11" fmla="*/ 3 h 557"/>
                <a:gd name="T12" fmla="*/ 79 w 157"/>
                <a:gd name="T13" fmla="*/ 3 h 557"/>
                <a:gd name="T14" fmla="*/ 71 w 157"/>
                <a:gd name="T15" fmla="*/ 3 h 557"/>
                <a:gd name="T16" fmla="*/ 67 w 157"/>
                <a:gd name="T17" fmla="*/ 0 h 557"/>
                <a:gd name="T18" fmla="*/ 60 w 157"/>
                <a:gd name="T19" fmla="*/ 0 h 557"/>
                <a:gd name="T20" fmla="*/ 56 w 157"/>
                <a:gd name="T21" fmla="*/ 0 h 557"/>
                <a:gd name="T22" fmla="*/ 49 w 157"/>
                <a:gd name="T23" fmla="*/ 0 h 557"/>
                <a:gd name="T24" fmla="*/ 45 w 157"/>
                <a:gd name="T25" fmla="*/ 0 h 557"/>
                <a:gd name="T26" fmla="*/ 37 w 157"/>
                <a:gd name="T27" fmla="*/ 3 h 557"/>
                <a:gd name="T28" fmla="*/ 30 w 157"/>
                <a:gd name="T29" fmla="*/ 3 h 557"/>
                <a:gd name="T30" fmla="*/ 26 w 157"/>
                <a:gd name="T31" fmla="*/ 3 h 557"/>
                <a:gd name="T32" fmla="*/ 19 w 157"/>
                <a:gd name="T33" fmla="*/ 7 h 557"/>
                <a:gd name="T34" fmla="*/ 15 w 157"/>
                <a:gd name="T35" fmla="*/ 11 h 557"/>
                <a:gd name="T36" fmla="*/ 11 w 157"/>
                <a:gd name="T37" fmla="*/ 11 h 557"/>
                <a:gd name="T38" fmla="*/ 8 w 157"/>
                <a:gd name="T39" fmla="*/ 15 h 557"/>
                <a:gd name="T40" fmla="*/ 4 w 157"/>
                <a:gd name="T41" fmla="*/ 18 h 557"/>
                <a:gd name="T42" fmla="*/ 0 w 157"/>
                <a:gd name="T43" fmla="*/ 22 h 557"/>
                <a:gd name="T44" fmla="*/ 0 w 157"/>
                <a:gd name="T45" fmla="*/ 22 h 557"/>
                <a:gd name="T46" fmla="*/ 0 w 157"/>
                <a:gd name="T47" fmla="*/ 26 h 557"/>
                <a:gd name="T48" fmla="*/ 0 w 157"/>
                <a:gd name="T49" fmla="*/ 30 h 557"/>
                <a:gd name="T50" fmla="*/ 60 w 157"/>
                <a:gd name="T51" fmla="*/ 557 h 557"/>
                <a:gd name="T52" fmla="*/ 60 w 157"/>
                <a:gd name="T53" fmla="*/ 553 h 557"/>
                <a:gd name="T54" fmla="*/ 64 w 157"/>
                <a:gd name="T55" fmla="*/ 549 h 557"/>
                <a:gd name="T56" fmla="*/ 64 w 157"/>
                <a:gd name="T57" fmla="*/ 546 h 557"/>
                <a:gd name="T58" fmla="*/ 67 w 157"/>
                <a:gd name="T59" fmla="*/ 546 h 557"/>
                <a:gd name="T60" fmla="*/ 71 w 157"/>
                <a:gd name="T61" fmla="*/ 542 h 557"/>
                <a:gd name="T62" fmla="*/ 75 w 157"/>
                <a:gd name="T63" fmla="*/ 538 h 557"/>
                <a:gd name="T64" fmla="*/ 79 w 157"/>
                <a:gd name="T65" fmla="*/ 534 h 557"/>
                <a:gd name="T66" fmla="*/ 86 w 157"/>
                <a:gd name="T67" fmla="*/ 534 h 557"/>
                <a:gd name="T68" fmla="*/ 90 w 157"/>
                <a:gd name="T69" fmla="*/ 531 h 557"/>
                <a:gd name="T70" fmla="*/ 97 w 157"/>
                <a:gd name="T71" fmla="*/ 531 h 557"/>
                <a:gd name="T72" fmla="*/ 101 w 157"/>
                <a:gd name="T73" fmla="*/ 531 h 557"/>
                <a:gd name="T74" fmla="*/ 109 w 157"/>
                <a:gd name="T75" fmla="*/ 527 h 557"/>
                <a:gd name="T76" fmla="*/ 116 w 157"/>
                <a:gd name="T77" fmla="*/ 527 h 557"/>
                <a:gd name="T78" fmla="*/ 120 w 157"/>
                <a:gd name="T79" fmla="*/ 527 h 557"/>
                <a:gd name="T80" fmla="*/ 127 w 157"/>
                <a:gd name="T81" fmla="*/ 527 h 557"/>
                <a:gd name="T82" fmla="*/ 131 w 157"/>
                <a:gd name="T83" fmla="*/ 531 h 557"/>
                <a:gd name="T84" fmla="*/ 138 w 157"/>
                <a:gd name="T85" fmla="*/ 531 h 557"/>
                <a:gd name="T86" fmla="*/ 142 w 157"/>
                <a:gd name="T87" fmla="*/ 531 h 557"/>
                <a:gd name="T88" fmla="*/ 146 w 157"/>
                <a:gd name="T89" fmla="*/ 534 h 557"/>
                <a:gd name="T90" fmla="*/ 150 w 157"/>
                <a:gd name="T91" fmla="*/ 534 h 557"/>
                <a:gd name="T92" fmla="*/ 153 w 157"/>
                <a:gd name="T93" fmla="*/ 538 h 557"/>
                <a:gd name="T94" fmla="*/ 157 w 157"/>
                <a:gd name="T95" fmla="*/ 542 h 557"/>
                <a:gd name="T96" fmla="*/ 157 w 157"/>
                <a:gd name="T97" fmla="*/ 542 h 557"/>
                <a:gd name="T98" fmla="*/ 157 w 157"/>
                <a:gd name="T99" fmla="*/ 54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 h="557">
                  <a:moveTo>
                    <a:pt x="97" y="18"/>
                  </a:moveTo>
                  <a:lnTo>
                    <a:pt x="97" y="18"/>
                  </a:lnTo>
                  <a:lnTo>
                    <a:pt x="94" y="15"/>
                  </a:lnTo>
                  <a:lnTo>
                    <a:pt x="94" y="15"/>
                  </a:lnTo>
                  <a:lnTo>
                    <a:pt x="94" y="15"/>
                  </a:lnTo>
                  <a:lnTo>
                    <a:pt x="94" y="11"/>
                  </a:lnTo>
                  <a:lnTo>
                    <a:pt x="90" y="11"/>
                  </a:lnTo>
                  <a:lnTo>
                    <a:pt x="90" y="7"/>
                  </a:lnTo>
                  <a:lnTo>
                    <a:pt x="90" y="7"/>
                  </a:lnTo>
                  <a:lnTo>
                    <a:pt x="86" y="7"/>
                  </a:lnTo>
                  <a:lnTo>
                    <a:pt x="86" y="7"/>
                  </a:lnTo>
                  <a:lnTo>
                    <a:pt x="82" y="3"/>
                  </a:lnTo>
                  <a:lnTo>
                    <a:pt x="79" y="3"/>
                  </a:lnTo>
                  <a:lnTo>
                    <a:pt x="79" y="3"/>
                  </a:lnTo>
                  <a:lnTo>
                    <a:pt x="75" y="3"/>
                  </a:lnTo>
                  <a:lnTo>
                    <a:pt x="71" y="3"/>
                  </a:lnTo>
                  <a:lnTo>
                    <a:pt x="71" y="0"/>
                  </a:lnTo>
                  <a:lnTo>
                    <a:pt x="67" y="0"/>
                  </a:lnTo>
                  <a:lnTo>
                    <a:pt x="64" y="0"/>
                  </a:lnTo>
                  <a:lnTo>
                    <a:pt x="60" y="0"/>
                  </a:lnTo>
                  <a:lnTo>
                    <a:pt x="60" y="0"/>
                  </a:lnTo>
                  <a:lnTo>
                    <a:pt x="56" y="0"/>
                  </a:lnTo>
                  <a:lnTo>
                    <a:pt x="52" y="0"/>
                  </a:lnTo>
                  <a:lnTo>
                    <a:pt x="49" y="0"/>
                  </a:lnTo>
                  <a:lnTo>
                    <a:pt x="45" y="0"/>
                  </a:lnTo>
                  <a:lnTo>
                    <a:pt x="45" y="0"/>
                  </a:lnTo>
                  <a:lnTo>
                    <a:pt x="41" y="0"/>
                  </a:lnTo>
                  <a:lnTo>
                    <a:pt x="37" y="3"/>
                  </a:lnTo>
                  <a:lnTo>
                    <a:pt x="34" y="3"/>
                  </a:lnTo>
                  <a:lnTo>
                    <a:pt x="30" y="3"/>
                  </a:lnTo>
                  <a:lnTo>
                    <a:pt x="30" y="3"/>
                  </a:lnTo>
                  <a:lnTo>
                    <a:pt x="26" y="3"/>
                  </a:lnTo>
                  <a:lnTo>
                    <a:pt x="22" y="7"/>
                  </a:lnTo>
                  <a:lnTo>
                    <a:pt x="19" y="7"/>
                  </a:lnTo>
                  <a:lnTo>
                    <a:pt x="19" y="7"/>
                  </a:lnTo>
                  <a:lnTo>
                    <a:pt x="15" y="11"/>
                  </a:lnTo>
                  <a:lnTo>
                    <a:pt x="11" y="11"/>
                  </a:lnTo>
                  <a:lnTo>
                    <a:pt x="11" y="11"/>
                  </a:lnTo>
                  <a:lnTo>
                    <a:pt x="8" y="15"/>
                  </a:lnTo>
                  <a:lnTo>
                    <a:pt x="8" y="15"/>
                  </a:lnTo>
                  <a:lnTo>
                    <a:pt x="4" y="15"/>
                  </a:lnTo>
                  <a:lnTo>
                    <a:pt x="4" y="18"/>
                  </a:lnTo>
                  <a:lnTo>
                    <a:pt x="4" y="18"/>
                  </a:lnTo>
                  <a:lnTo>
                    <a:pt x="0" y="22"/>
                  </a:lnTo>
                  <a:lnTo>
                    <a:pt x="0" y="22"/>
                  </a:lnTo>
                  <a:lnTo>
                    <a:pt x="0" y="22"/>
                  </a:lnTo>
                  <a:lnTo>
                    <a:pt x="0" y="26"/>
                  </a:lnTo>
                  <a:lnTo>
                    <a:pt x="0" y="26"/>
                  </a:lnTo>
                  <a:lnTo>
                    <a:pt x="0" y="30"/>
                  </a:lnTo>
                  <a:lnTo>
                    <a:pt x="0" y="30"/>
                  </a:lnTo>
                  <a:lnTo>
                    <a:pt x="60" y="557"/>
                  </a:lnTo>
                  <a:lnTo>
                    <a:pt x="60" y="557"/>
                  </a:lnTo>
                  <a:lnTo>
                    <a:pt x="60" y="553"/>
                  </a:lnTo>
                  <a:lnTo>
                    <a:pt x="60" y="553"/>
                  </a:lnTo>
                  <a:lnTo>
                    <a:pt x="60" y="553"/>
                  </a:lnTo>
                  <a:lnTo>
                    <a:pt x="64" y="549"/>
                  </a:lnTo>
                  <a:lnTo>
                    <a:pt x="64" y="549"/>
                  </a:lnTo>
                  <a:lnTo>
                    <a:pt x="64" y="546"/>
                  </a:lnTo>
                  <a:lnTo>
                    <a:pt x="67" y="546"/>
                  </a:lnTo>
                  <a:lnTo>
                    <a:pt x="67" y="546"/>
                  </a:lnTo>
                  <a:lnTo>
                    <a:pt x="67" y="542"/>
                  </a:lnTo>
                  <a:lnTo>
                    <a:pt x="71" y="542"/>
                  </a:lnTo>
                  <a:lnTo>
                    <a:pt x="71" y="538"/>
                  </a:lnTo>
                  <a:lnTo>
                    <a:pt x="75" y="538"/>
                  </a:lnTo>
                  <a:lnTo>
                    <a:pt x="79" y="538"/>
                  </a:lnTo>
                  <a:lnTo>
                    <a:pt x="79" y="534"/>
                  </a:lnTo>
                  <a:lnTo>
                    <a:pt x="82" y="534"/>
                  </a:lnTo>
                  <a:lnTo>
                    <a:pt x="86" y="534"/>
                  </a:lnTo>
                  <a:lnTo>
                    <a:pt x="86" y="534"/>
                  </a:lnTo>
                  <a:lnTo>
                    <a:pt x="90" y="531"/>
                  </a:lnTo>
                  <a:lnTo>
                    <a:pt x="94" y="531"/>
                  </a:lnTo>
                  <a:lnTo>
                    <a:pt x="97" y="531"/>
                  </a:lnTo>
                  <a:lnTo>
                    <a:pt x="97" y="531"/>
                  </a:lnTo>
                  <a:lnTo>
                    <a:pt x="101" y="531"/>
                  </a:lnTo>
                  <a:lnTo>
                    <a:pt x="105" y="527"/>
                  </a:lnTo>
                  <a:lnTo>
                    <a:pt x="109" y="527"/>
                  </a:lnTo>
                  <a:lnTo>
                    <a:pt x="112" y="527"/>
                  </a:lnTo>
                  <a:lnTo>
                    <a:pt x="116" y="527"/>
                  </a:lnTo>
                  <a:lnTo>
                    <a:pt x="116" y="527"/>
                  </a:lnTo>
                  <a:lnTo>
                    <a:pt x="120" y="527"/>
                  </a:lnTo>
                  <a:lnTo>
                    <a:pt x="123" y="527"/>
                  </a:lnTo>
                  <a:lnTo>
                    <a:pt x="127" y="527"/>
                  </a:lnTo>
                  <a:lnTo>
                    <a:pt x="131" y="527"/>
                  </a:lnTo>
                  <a:lnTo>
                    <a:pt x="131" y="531"/>
                  </a:lnTo>
                  <a:lnTo>
                    <a:pt x="135" y="531"/>
                  </a:lnTo>
                  <a:lnTo>
                    <a:pt x="138" y="531"/>
                  </a:lnTo>
                  <a:lnTo>
                    <a:pt x="142" y="531"/>
                  </a:lnTo>
                  <a:lnTo>
                    <a:pt x="142" y="531"/>
                  </a:lnTo>
                  <a:lnTo>
                    <a:pt x="146" y="531"/>
                  </a:lnTo>
                  <a:lnTo>
                    <a:pt x="146" y="534"/>
                  </a:lnTo>
                  <a:lnTo>
                    <a:pt x="150" y="534"/>
                  </a:lnTo>
                  <a:lnTo>
                    <a:pt x="150" y="534"/>
                  </a:lnTo>
                  <a:lnTo>
                    <a:pt x="153" y="538"/>
                  </a:lnTo>
                  <a:lnTo>
                    <a:pt x="153" y="538"/>
                  </a:lnTo>
                  <a:lnTo>
                    <a:pt x="153" y="538"/>
                  </a:lnTo>
                  <a:lnTo>
                    <a:pt x="157" y="542"/>
                  </a:lnTo>
                  <a:lnTo>
                    <a:pt x="157" y="542"/>
                  </a:lnTo>
                  <a:lnTo>
                    <a:pt x="157" y="542"/>
                  </a:lnTo>
                  <a:lnTo>
                    <a:pt x="157" y="546"/>
                  </a:lnTo>
                  <a:lnTo>
                    <a:pt x="157" y="546"/>
                  </a:lnTo>
                  <a:lnTo>
                    <a:pt x="97" y="1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357"/>
            <p:cNvSpPr>
              <a:spLocks noChangeArrowheads="1"/>
            </p:cNvSpPr>
            <p:nvPr/>
          </p:nvSpPr>
          <p:spPr bwMode="auto">
            <a:xfrm>
              <a:off x="4511" y="2158"/>
              <a:ext cx="303" cy="303"/>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58"/>
            <p:cNvSpPr>
              <a:spLocks noChangeArrowheads="1"/>
            </p:cNvSpPr>
            <p:nvPr/>
          </p:nvSpPr>
          <p:spPr bwMode="auto">
            <a:xfrm>
              <a:off x="2727" y="3004"/>
              <a:ext cx="355" cy="35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84" name="Picture 2" descr="The National High Magnetic Field Laboratory"/>
          <p:cNvPicPr>
            <a:picLocks noChangeAspect="1" noChangeArrowheads="1"/>
          </p:cNvPicPr>
          <p:nvPr/>
        </p:nvPicPr>
        <p:blipFill>
          <a:blip r:embed="rId2" cstate="print"/>
          <a:srcRect r="11325"/>
          <a:stretch>
            <a:fillRect/>
          </a:stretch>
        </p:blipFill>
        <p:spPr bwMode="auto">
          <a:xfrm>
            <a:off x="7939007" y="6441698"/>
            <a:ext cx="1193269" cy="379382"/>
          </a:xfrm>
          <a:prstGeom prst="rect">
            <a:avLst/>
          </a:prstGeom>
          <a:solidFill>
            <a:schemeClr val="bg1"/>
          </a:solidFill>
        </p:spPr>
      </p:pic>
      <p:sp>
        <p:nvSpPr>
          <p:cNvPr id="185" name="Rectangle 5">
            <a:extLst>
              <a:ext uri="{FF2B5EF4-FFF2-40B4-BE49-F238E27FC236}">
                <a16:creationId xmlns:a16="http://schemas.microsoft.com/office/drawing/2014/main" id="{A3F41DB7-23F9-44C6-B777-1FF51FBBE243}"/>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47515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03" y="762000"/>
            <a:ext cx="9128597" cy="5083926"/>
          </a:xfrm>
          <a:prstGeom prst="rect">
            <a:avLst/>
          </a:prstGeom>
        </p:spPr>
      </p:pic>
      <p:sp>
        <p:nvSpPr>
          <p:cNvPr id="5" name="TextBox 27"/>
          <p:cNvSpPr txBox="1">
            <a:spLocks noChangeArrowheads="1"/>
          </p:cNvSpPr>
          <p:nvPr/>
        </p:nvSpPr>
        <p:spPr bwMode="auto">
          <a:xfrm>
            <a:off x="0" y="0"/>
            <a:ext cx="9144000" cy="523220"/>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7850" eaLnBrk="0" hangingPunct="0">
              <a:spcBef>
                <a:spcPct val="0"/>
              </a:spcBef>
              <a:defRPr>
                <a:solidFill>
                  <a:schemeClr val="tx1"/>
                </a:solidFill>
                <a:latin typeface="Arial" pitchFamily="34" charset="0"/>
              </a:defRPr>
            </a:lvl1pPr>
            <a:lvl2pPr marL="1657350" indent="-285750" defTabSz="4387850" eaLnBrk="0" hangingPunct="0">
              <a:spcBef>
                <a:spcPct val="0"/>
              </a:spcBef>
              <a:defRPr>
                <a:solidFill>
                  <a:schemeClr val="tx1"/>
                </a:solidFill>
                <a:latin typeface="Arial" pitchFamily="34" charset="0"/>
              </a:defRPr>
            </a:lvl2pPr>
            <a:lvl3pPr marL="2038350" indent="-228600" defTabSz="4387850" eaLnBrk="0" hangingPunct="0">
              <a:spcBef>
                <a:spcPct val="0"/>
              </a:spcBef>
              <a:defRPr>
                <a:solidFill>
                  <a:schemeClr val="tx1"/>
                </a:solidFill>
                <a:latin typeface="Arial" pitchFamily="34" charset="0"/>
              </a:defRPr>
            </a:lvl3pPr>
            <a:lvl4pPr marL="2446338" indent="-228600" defTabSz="4387850" eaLnBrk="0" hangingPunct="0">
              <a:spcBef>
                <a:spcPct val="0"/>
              </a:spcBef>
              <a:defRPr>
                <a:solidFill>
                  <a:schemeClr val="tx1"/>
                </a:solidFill>
                <a:latin typeface="Arial" pitchFamily="34" charset="0"/>
              </a:defRPr>
            </a:lvl4pPr>
            <a:lvl5pPr marL="2854325" indent="-228600" defTabSz="4387850" eaLnBrk="0" hangingPunct="0">
              <a:spcBef>
                <a:spcPct val="0"/>
              </a:spcBef>
              <a:defRPr>
                <a:solidFill>
                  <a:schemeClr val="tx1"/>
                </a:solidFill>
                <a:latin typeface="Arial" pitchFamily="34" charset="0"/>
              </a:defRPr>
            </a:lvl5pPr>
            <a:lvl6pPr marL="3311525" indent="-228600" defTabSz="4387850" eaLnBrk="0" fontAlgn="base" hangingPunct="0">
              <a:spcBef>
                <a:spcPct val="0"/>
              </a:spcBef>
              <a:spcAft>
                <a:spcPct val="0"/>
              </a:spcAft>
              <a:defRPr>
                <a:solidFill>
                  <a:schemeClr val="tx1"/>
                </a:solidFill>
                <a:latin typeface="Arial" pitchFamily="34" charset="0"/>
              </a:defRPr>
            </a:lvl6pPr>
            <a:lvl7pPr marL="3768725" indent="-228600" defTabSz="4387850" eaLnBrk="0" fontAlgn="base" hangingPunct="0">
              <a:spcBef>
                <a:spcPct val="0"/>
              </a:spcBef>
              <a:spcAft>
                <a:spcPct val="0"/>
              </a:spcAft>
              <a:defRPr>
                <a:solidFill>
                  <a:schemeClr val="tx1"/>
                </a:solidFill>
                <a:latin typeface="Arial" pitchFamily="34" charset="0"/>
              </a:defRPr>
            </a:lvl7pPr>
            <a:lvl8pPr marL="4225925" indent="-228600" defTabSz="4387850" eaLnBrk="0" fontAlgn="base" hangingPunct="0">
              <a:spcBef>
                <a:spcPct val="0"/>
              </a:spcBef>
              <a:spcAft>
                <a:spcPct val="0"/>
              </a:spcAft>
              <a:defRPr>
                <a:solidFill>
                  <a:schemeClr val="tx1"/>
                </a:solidFill>
                <a:latin typeface="Arial" pitchFamily="34" charset="0"/>
              </a:defRPr>
            </a:lvl8pPr>
            <a:lvl9pPr marL="4683125" indent="-228600" defTabSz="4387850" eaLnBrk="0" fontAlgn="base" hangingPunct="0">
              <a:spcBef>
                <a:spcPct val="0"/>
              </a:spcBef>
              <a:spcAft>
                <a:spcPct val="0"/>
              </a:spcAft>
              <a:defRPr>
                <a:solidFill>
                  <a:schemeClr val="tx1"/>
                </a:solidFill>
                <a:latin typeface="Arial" pitchFamily="34" charset="0"/>
              </a:defRPr>
            </a:lvl9pPr>
          </a:lstStyle>
          <a:p>
            <a:pPr algn="ctr" eaLnBrk="1" hangingPunct="1"/>
            <a:r>
              <a:rPr lang="en-US" sz="2800" dirty="0">
                <a:solidFill>
                  <a:schemeClr val="bg1"/>
                </a:solidFill>
              </a:rPr>
              <a:t>Spectra of the tetramer dissolved in DMSO + </a:t>
            </a:r>
            <a:r>
              <a:rPr lang="en-US" sz="2800" dirty="0" err="1">
                <a:solidFill>
                  <a:schemeClr val="bg1"/>
                </a:solidFill>
              </a:rPr>
              <a:t>py</a:t>
            </a:r>
            <a:endParaRPr lang="en-US" sz="2600" dirty="0">
              <a:solidFill>
                <a:srgbClr val="FFFFFF"/>
              </a:solidFill>
              <a:latin typeface="Calibri" pitchFamily="34" charset="0"/>
            </a:endParaRPr>
          </a:p>
        </p:txBody>
      </p:sp>
      <p:grpSp>
        <p:nvGrpSpPr>
          <p:cNvPr id="6" name="Group 5"/>
          <p:cNvGrpSpPr>
            <a:grpSpLocks noChangeAspect="1"/>
          </p:cNvGrpSpPr>
          <p:nvPr/>
        </p:nvGrpSpPr>
        <p:grpSpPr bwMode="auto">
          <a:xfrm rot="16200000">
            <a:off x="7510352" y="1481249"/>
            <a:ext cx="1212335" cy="993038"/>
            <a:chOff x="243" y="0"/>
            <a:chExt cx="5274" cy="4320"/>
          </a:xfrm>
        </p:grpSpPr>
        <p:sp>
          <p:nvSpPr>
            <p:cNvPr id="7" name="AutoShape 264"/>
            <p:cNvSpPr>
              <a:spLocks noChangeAspect="1" noChangeArrowheads="1" noTextEdit="1"/>
            </p:cNvSpPr>
            <p:nvPr/>
          </p:nvSpPr>
          <p:spPr bwMode="auto">
            <a:xfrm>
              <a:off x="243" y="0"/>
              <a:ext cx="2880" cy="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266"/>
            <p:cNvSpPr>
              <a:spLocks noChangeArrowheads="1"/>
            </p:cNvSpPr>
            <p:nvPr/>
          </p:nvSpPr>
          <p:spPr bwMode="auto">
            <a:xfrm>
              <a:off x="243" y="0"/>
              <a:ext cx="5274" cy="43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267"/>
            <p:cNvSpPr>
              <a:spLocks noChangeArrowheads="1"/>
            </p:cNvSpPr>
            <p:nvPr/>
          </p:nvSpPr>
          <p:spPr bwMode="auto">
            <a:xfrm>
              <a:off x="2543" y="1070"/>
              <a:ext cx="378" cy="378"/>
            </a:xfrm>
            <a:prstGeom prst="ellipse">
              <a:avLst/>
            </a:prstGeom>
            <a:solidFill>
              <a:srgbClr val="00FF00"/>
            </a:solidFill>
            <a:ln w="635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8"/>
            <p:cNvSpPr>
              <a:spLocks/>
            </p:cNvSpPr>
            <p:nvPr/>
          </p:nvSpPr>
          <p:spPr bwMode="auto">
            <a:xfrm>
              <a:off x="2730" y="1362"/>
              <a:ext cx="251" cy="609"/>
            </a:xfrm>
            <a:custGeom>
              <a:avLst/>
              <a:gdLst>
                <a:gd name="T0" fmla="*/ 83 w 251"/>
                <a:gd name="T1" fmla="*/ 14 h 609"/>
                <a:gd name="T2" fmla="*/ 79 w 251"/>
                <a:gd name="T3" fmla="*/ 11 h 609"/>
                <a:gd name="T4" fmla="*/ 79 w 251"/>
                <a:gd name="T5" fmla="*/ 7 h 609"/>
                <a:gd name="T6" fmla="*/ 75 w 251"/>
                <a:gd name="T7" fmla="*/ 7 h 609"/>
                <a:gd name="T8" fmla="*/ 71 w 251"/>
                <a:gd name="T9" fmla="*/ 3 h 609"/>
                <a:gd name="T10" fmla="*/ 68 w 251"/>
                <a:gd name="T11" fmla="*/ 3 h 609"/>
                <a:gd name="T12" fmla="*/ 64 w 251"/>
                <a:gd name="T13" fmla="*/ 0 h 609"/>
                <a:gd name="T14" fmla="*/ 60 w 251"/>
                <a:gd name="T15" fmla="*/ 0 h 609"/>
                <a:gd name="T16" fmla="*/ 53 w 251"/>
                <a:gd name="T17" fmla="*/ 0 h 609"/>
                <a:gd name="T18" fmla="*/ 49 w 251"/>
                <a:gd name="T19" fmla="*/ 0 h 609"/>
                <a:gd name="T20" fmla="*/ 45 w 251"/>
                <a:gd name="T21" fmla="*/ 0 h 609"/>
                <a:gd name="T22" fmla="*/ 38 w 251"/>
                <a:gd name="T23" fmla="*/ 0 h 609"/>
                <a:gd name="T24" fmla="*/ 34 w 251"/>
                <a:gd name="T25" fmla="*/ 3 h 609"/>
                <a:gd name="T26" fmla="*/ 27 w 251"/>
                <a:gd name="T27" fmla="*/ 3 h 609"/>
                <a:gd name="T28" fmla="*/ 23 w 251"/>
                <a:gd name="T29" fmla="*/ 7 h 609"/>
                <a:gd name="T30" fmla="*/ 19 w 251"/>
                <a:gd name="T31" fmla="*/ 7 h 609"/>
                <a:gd name="T32" fmla="*/ 15 w 251"/>
                <a:gd name="T33" fmla="*/ 11 h 609"/>
                <a:gd name="T34" fmla="*/ 12 w 251"/>
                <a:gd name="T35" fmla="*/ 14 h 609"/>
                <a:gd name="T36" fmla="*/ 8 w 251"/>
                <a:gd name="T37" fmla="*/ 18 h 609"/>
                <a:gd name="T38" fmla="*/ 8 w 251"/>
                <a:gd name="T39" fmla="*/ 22 h 609"/>
                <a:gd name="T40" fmla="*/ 4 w 251"/>
                <a:gd name="T41" fmla="*/ 26 h 609"/>
                <a:gd name="T42" fmla="*/ 4 w 251"/>
                <a:gd name="T43" fmla="*/ 29 h 609"/>
                <a:gd name="T44" fmla="*/ 0 w 251"/>
                <a:gd name="T45" fmla="*/ 33 h 609"/>
                <a:gd name="T46" fmla="*/ 0 w 251"/>
                <a:gd name="T47" fmla="*/ 37 h 609"/>
                <a:gd name="T48" fmla="*/ 4 w 251"/>
                <a:gd name="T49" fmla="*/ 41 h 609"/>
                <a:gd name="T50" fmla="*/ 172 w 251"/>
                <a:gd name="T51" fmla="*/ 609 h 609"/>
                <a:gd name="T52" fmla="*/ 172 w 251"/>
                <a:gd name="T53" fmla="*/ 605 h 609"/>
                <a:gd name="T54" fmla="*/ 172 w 251"/>
                <a:gd name="T55" fmla="*/ 602 h 609"/>
                <a:gd name="T56" fmla="*/ 172 w 251"/>
                <a:gd name="T57" fmla="*/ 598 h 609"/>
                <a:gd name="T58" fmla="*/ 172 w 251"/>
                <a:gd name="T59" fmla="*/ 594 h 609"/>
                <a:gd name="T60" fmla="*/ 176 w 251"/>
                <a:gd name="T61" fmla="*/ 590 h 609"/>
                <a:gd name="T62" fmla="*/ 180 w 251"/>
                <a:gd name="T63" fmla="*/ 587 h 609"/>
                <a:gd name="T64" fmla="*/ 184 w 251"/>
                <a:gd name="T65" fmla="*/ 583 h 609"/>
                <a:gd name="T66" fmla="*/ 187 w 251"/>
                <a:gd name="T67" fmla="*/ 579 h 609"/>
                <a:gd name="T68" fmla="*/ 191 w 251"/>
                <a:gd name="T69" fmla="*/ 579 h 609"/>
                <a:gd name="T70" fmla="*/ 195 w 251"/>
                <a:gd name="T71" fmla="*/ 576 h 609"/>
                <a:gd name="T72" fmla="*/ 199 w 251"/>
                <a:gd name="T73" fmla="*/ 572 h 609"/>
                <a:gd name="T74" fmla="*/ 206 w 251"/>
                <a:gd name="T75" fmla="*/ 572 h 609"/>
                <a:gd name="T76" fmla="*/ 210 w 251"/>
                <a:gd name="T77" fmla="*/ 572 h 609"/>
                <a:gd name="T78" fmla="*/ 217 w 251"/>
                <a:gd name="T79" fmla="*/ 572 h 609"/>
                <a:gd name="T80" fmla="*/ 221 w 251"/>
                <a:gd name="T81" fmla="*/ 568 h 609"/>
                <a:gd name="T82" fmla="*/ 225 w 251"/>
                <a:gd name="T83" fmla="*/ 568 h 609"/>
                <a:gd name="T84" fmla="*/ 232 w 251"/>
                <a:gd name="T85" fmla="*/ 572 h 609"/>
                <a:gd name="T86" fmla="*/ 236 w 251"/>
                <a:gd name="T87" fmla="*/ 572 h 609"/>
                <a:gd name="T88" fmla="*/ 240 w 251"/>
                <a:gd name="T89" fmla="*/ 572 h 609"/>
                <a:gd name="T90" fmla="*/ 244 w 251"/>
                <a:gd name="T91" fmla="*/ 576 h 609"/>
                <a:gd name="T92" fmla="*/ 247 w 251"/>
                <a:gd name="T93" fmla="*/ 579 h 609"/>
                <a:gd name="T94" fmla="*/ 247 w 251"/>
                <a:gd name="T95" fmla="*/ 579 h 609"/>
                <a:gd name="T96" fmla="*/ 251 w 251"/>
                <a:gd name="T97" fmla="*/ 583 h 609"/>
                <a:gd name="T98" fmla="*/ 251 w 251"/>
                <a:gd name="T99" fmla="*/ 58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609">
                  <a:moveTo>
                    <a:pt x="83" y="14"/>
                  </a:moveTo>
                  <a:lnTo>
                    <a:pt x="83" y="14"/>
                  </a:lnTo>
                  <a:lnTo>
                    <a:pt x="79" y="14"/>
                  </a:lnTo>
                  <a:lnTo>
                    <a:pt x="79" y="11"/>
                  </a:lnTo>
                  <a:lnTo>
                    <a:pt x="79" y="11"/>
                  </a:lnTo>
                  <a:lnTo>
                    <a:pt x="79" y="7"/>
                  </a:lnTo>
                  <a:lnTo>
                    <a:pt x="75" y="7"/>
                  </a:lnTo>
                  <a:lnTo>
                    <a:pt x="75" y="7"/>
                  </a:lnTo>
                  <a:lnTo>
                    <a:pt x="71" y="3"/>
                  </a:lnTo>
                  <a:lnTo>
                    <a:pt x="71" y="3"/>
                  </a:lnTo>
                  <a:lnTo>
                    <a:pt x="68" y="3"/>
                  </a:lnTo>
                  <a:lnTo>
                    <a:pt x="68" y="3"/>
                  </a:lnTo>
                  <a:lnTo>
                    <a:pt x="64" y="0"/>
                  </a:lnTo>
                  <a:lnTo>
                    <a:pt x="64" y="0"/>
                  </a:lnTo>
                  <a:lnTo>
                    <a:pt x="60" y="0"/>
                  </a:lnTo>
                  <a:lnTo>
                    <a:pt x="60" y="0"/>
                  </a:lnTo>
                  <a:lnTo>
                    <a:pt x="57" y="0"/>
                  </a:lnTo>
                  <a:lnTo>
                    <a:pt x="53" y="0"/>
                  </a:lnTo>
                  <a:lnTo>
                    <a:pt x="53" y="0"/>
                  </a:lnTo>
                  <a:lnTo>
                    <a:pt x="49" y="0"/>
                  </a:lnTo>
                  <a:lnTo>
                    <a:pt x="45" y="0"/>
                  </a:lnTo>
                  <a:lnTo>
                    <a:pt x="45" y="0"/>
                  </a:lnTo>
                  <a:lnTo>
                    <a:pt x="42" y="0"/>
                  </a:lnTo>
                  <a:lnTo>
                    <a:pt x="38" y="0"/>
                  </a:lnTo>
                  <a:lnTo>
                    <a:pt x="34" y="0"/>
                  </a:lnTo>
                  <a:lnTo>
                    <a:pt x="34" y="3"/>
                  </a:lnTo>
                  <a:lnTo>
                    <a:pt x="30" y="3"/>
                  </a:lnTo>
                  <a:lnTo>
                    <a:pt x="27" y="3"/>
                  </a:lnTo>
                  <a:lnTo>
                    <a:pt x="27" y="3"/>
                  </a:lnTo>
                  <a:lnTo>
                    <a:pt x="23" y="7"/>
                  </a:lnTo>
                  <a:lnTo>
                    <a:pt x="23" y="7"/>
                  </a:lnTo>
                  <a:lnTo>
                    <a:pt x="19" y="7"/>
                  </a:lnTo>
                  <a:lnTo>
                    <a:pt x="15" y="11"/>
                  </a:lnTo>
                  <a:lnTo>
                    <a:pt x="15" y="11"/>
                  </a:lnTo>
                  <a:lnTo>
                    <a:pt x="12" y="14"/>
                  </a:lnTo>
                  <a:lnTo>
                    <a:pt x="12" y="14"/>
                  </a:lnTo>
                  <a:lnTo>
                    <a:pt x="12" y="14"/>
                  </a:lnTo>
                  <a:lnTo>
                    <a:pt x="8" y="18"/>
                  </a:lnTo>
                  <a:lnTo>
                    <a:pt x="8" y="18"/>
                  </a:lnTo>
                  <a:lnTo>
                    <a:pt x="8" y="22"/>
                  </a:lnTo>
                  <a:lnTo>
                    <a:pt x="4" y="22"/>
                  </a:lnTo>
                  <a:lnTo>
                    <a:pt x="4" y="26"/>
                  </a:lnTo>
                  <a:lnTo>
                    <a:pt x="4" y="26"/>
                  </a:lnTo>
                  <a:lnTo>
                    <a:pt x="4" y="29"/>
                  </a:lnTo>
                  <a:lnTo>
                    <a:pt x="4" y="29"/>
                  </a:lnTo>
                  <a:lnTo>
                    <a:pt x="0" y="33"/>
                  </a:lnTo>
                  <a:lnTo>
                    <a:pt x="0" y="33"/>
                  </a:lnTo>
                  <a:lnTo>
                    <a:pt x="0" y="37"/>
                  </a:lnTo>
                  <a:lnTo>
                    <a:pt x="4" y="37"/>
                  </a:lnTo>
                  <a:lnTo>
                    <a:pt x="4" y="41"/>
                  </a:lnTo>
                  <a:lnTo>
                    <a:pt x="172" y="609"/>
                  </a:lnTo>
                  <a:lnTo>
                    <a:pt x="172" y="609"/>
                  </a:lnTo>
                  <a:lnTo>
                    <a:pt x="172" y="609"/>
                  </a:lnTo>
                  <a:lnTo>
                    <a:pt x="172" y="605"/>
                  </a:lnTo>
                  <a:lnTo>
                    <a:pt x="172" y="605"/>
                  </a:lnTo>
                  <a:lnTo>
                    <a:pt x="172" y="602"/>
                  </a:lnTo>
                  <a:lnTo>
                    <a:pt x="172" y="602"/>
                  </a:lnTo>
                  <a:lnTo>
                    <a:pt x="172" y="598"/>
                  </a:lnTo>
                  <a:lnTo>
                    <a:pt x="172" y="598"/>
                  </a:lnTo>
                  <a:lnTo>
                    <a:pt x="172" y="594"/>
                  </a:lnTo>
                  <a:lnTo>
                    <a:pt x="176" y="594"/>
                  </a:lnTo>
                  <a:lnTo>
                    <a:pt x="176" y="590"/>
                  </a:lnTo>
                  <a:lnTo>
                    <a:pt x="176" y="590"/>
                  </a:lnTo>
                  <a:lnTo>
                    <a:pt x="180" y="587"/>
                  </a:lnTo>
                  <a:lnTo>
                    <a:pt x="180" y="587"/>
                  </a:lnTo>
                  <a:lnTo>
                    <a:pt x="184" y="583"/>
                  </a:lnTo>
                  <a:lnTo>
                    <a:pt x="184" y="583"/>
                  </a:lnTo>
                  <a:lnTo>
                    <a:pt x="187" y="579"/>
                  </a:lnTo>
                  <a:lnTo>
                    <a:pt x="187" y="579"/>
                  </a:lnTo>
                  <a:lnTo>
                    <a:pt x="191" y="579"/>
                  </a:lnTo>
                  <a:lnTo>
                    <a:pt x="191" y="576"/>
                  </a:lnTo>
                  <a:lnTo>
                    <a:pt x="195" y="576"/>
                  </a:lnTo>
                  <a:lnTo>
                    <a:pt x="199" y="576"/>
                  </a:lnTo>
                  <a:lnTo>
                    <a:pt x="199" y="572"/>
                  </a:lnTo>
                  <a:lnTo>
                    <a:pt x="202" y="572"/>
                  </a:lnTo>
                  <a:lnTo>
                    <a:pt x="206" y="572"/>
                  </a:lnTo>
                  <a:lnTo>
                    <a:pt x="206" y="572"/>
                  </a:lnTo>
                  <a:lnTo>
                    <a:pt x="210" y="572"/>
                  </a:lnTo>
                  <a:lnTo>
                    <a:pt x="214" y="572"/>
                  </a:lnTo>
                  <a:lnTo>
                    <a:pt x="217" y="572"/>
                  </a:lnTo>
                  <a:lnTo>
                    <a:pt x="217" y="568"/>
                  </a:lnTo>
                  <a:lnTo>
                    <a:pt x="221" y="568"/>
                  </a:lnTo>
                  <a:lnTo>
                    <a:pt x="225" y="568"/>
                  </a:lnTo>
                  <a:lnTo>
                    <a:pt x="225" y="568"/>
                  </a:lnTo>
                  <a:lnTo>
                    <a:pt x="229" y="572"/>
                  </a:lnTo>
                  <a:lnTo>
                    <a:pt x="232" y="572"/>
                  </a:lnTo>
                  <a:lnTo>
                    <a:pt x="232" y="572"/>
                  </a:lnTo>
                  <a:lnTo>
                    <a:pt x="236" y="572"/>
                  </a:lnTo>
                  <a:lnTo>
                    <a:pt x="236" y="572"/>
                  </a:lnTo>
                  <a:lnTo>
                    <a:pt x="240" y="572"/>
                  </a:lnTo>
                  <a:lnTo>
                    <a:pt x="240" y="576"/>
                  </a:lnTo>
                  <a:lnTo>
                    <a:pt x="244" y="576"/>
                  </a:lnTo>
                  <a:lnTo>
                    <a:pt x="244" y="576"/>
                  </a:lnTo>
                  <a:lnTo>
                    <a:pt x="247" y="579"/>
                  </a:lnTo>
                  <a:lnTo>
                    <a:pt x="247" y="579"/>
                  </a:lnTo>
                  <a:lnTo>
                    <a:pt x="247" y="579"/>
                  </a:lnTo>
                  <a:lnTo>
                    <a:pt x="251" y="583"/>
                  </a:lnTo>
                  <a:lnTo>
                    <a:pt x="251" y="583"/>
                  </a:lnTo>
                  <a:lnTo>
                    <a:pt x="251" y="587"/>
                  </a:lnTo>
                  <a:lnTo>
                    <a:pt x="251" y="587"/>
                  </a:lnTo>
                  <a:lnTo>
                    <a:pt x="83" y="1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269"/>
            <p:cNvSpPr>
              <a:spLocks noChangeArrowheads="1"/>
            </p:cNvSpPr>
            <p:nvPr/>
          </p:nvSpPr>
          <p:spPr bwMode="auto">
            <a:xfrm>
              <a:off x="2469" y="2869"/>
              <a:ext cx="273" cy="273"/>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70"/>
            <p:cNvSpPr>
              <a:spLocks/>
            </p:cNvSpPr>
            <p:nvPr/>
          </p:nvSpPr>
          <p:spPr bwMode="auto">
            <a:xfrm>
              <a:off x="2611" y="2315"/>
              <a:ext cx="336" cy="621"/>
            </a:xfrm>
            <a:custGeom>
              <a:avLst/>
              <a:gdLst>
                <a:gd name="T0" fmla="*/ 0 w 336"/>
                <a:gd name="T1" fmla="*/ 580 h 621"/>
                <a:gd name="T2" fmla="*/ 0 w 336"/>
                <a:gd name="T3" fmla="*/ 584 h 621"/>
                <a:gd name="T4" fmla="*/ 0 w 336"/>
                <a:gd name="T5" fmla="*/ 588 h 621"/>
                <a:gd name="T6" fmla="*/ 0 w 336"/>
                <a:gd name="T7" fmla="*/ 588 h 621"/>
                <a:gd name="T8" fmla="*/ 0 w 336"/>
                <a:gd name="T9" fmla="*/ 591 h 621"/>
                <a:gd name="T10" fmla="*/ 3 w 336"/>
                <a:gd name="T11" fmla="*/ 595 h 621"/>
                <a:gd name="T12" fmla="*/ 7 w 336"/>
                <a:gd name="T13" fmla="*/ 599 h 621"/>
                <a:gd name="T14" fmla="*/ 7 w 336"/>
                <a:gd name="T15" fmla="*/ 602 h 621"/>
                <a:gd name="T16" fmla="*/ 11 w 336"/>
                <a:gd name="T17" fmla="*/ 606 h 621"/>
                <a:gd name="T18" fmla="*/ 15 w 336"/>
                <a:gd name="T19" fmla="*/ 610 h 621"/>
                <a:gd name="T20" fmla="*/ 18 w 336"/>
                <a:gd name="T21" fmla="*/ 614 h 621"/>
                <a:gd name="T22" fmla="*/ 26 w 336"/>
                <a:gd name="T23" fmla="*/ 614 h 621"/>
                <a:gd name="T24" fmla="*/ 30 w 336"/>
                <a:gd name="T25" fmla="*/ 617 h 621"/>
                <a:gd name="T26" fmla="*/ 33 w 336"/>
                <a:gd name="T27" fmla="*/ 617 h 621"/>
                <a:gd name="T28" fmla="*/ 41 w 336"/>
                <a:gd name="T29" fmla="*/ 621 h 621"/>
                <a:gd name="T30" fmla="*/ 45 w 336"/>
                <a:gd name="T31" fmla="*/ 621 h 621"/>
                <a:gd name="T32" fmla="*/ 48 w 336"/>
                <a:gd name="T33" fmla="*/ 621 h 621"/>
                <a:gd name="T34" fmla="*/ 52 w 336"/>
                <a:gd name="T35" fmla="*/ 621 h 621"/>
                <a:gd name="T36" fmla="*/ 60 w 336"/>
                <a:gd name="T37" fmla="*/ 621 h 621"/>
                <a:gd name="T38" fmla="*/ 63 w 336"/>
                <a:gd name="T39" fmla="*/ 621 h 621"/>
                <a:gd name="T40" fmla="*/ 67 w 336"/>
                <a:gd name="T41" fmla="*/ 621 h 621"/>
                <a:gd name="T42" fmla="*/ 71 w 336"/>
                <a:gd name="T43" fmla="*/ 617 h 621"/>
                <a:gd name="T44" fmla="*/ 71 w 336"/>
                <a:gd name="T45" fmla="*/ 617 h 621"/>
                <a:gd name="T46" fmla="*/ 75 w 336"/>
                <a:gd name="T47" fmla="*/ 614 h 621"/>
                <a:gd name="T48" fmla="*/ 75 w 336"/>
                <a:gd name="T49" fmla="*/ 614 h 621"/>
                <a:gd name="T50" fmla="*/ 336 w 336"/>
                <a:gd name="T51" fmla="*/ 34 h 621"/>
                <a:gd name="T52" fmla="*/ 333 w 336"/>
                <a:gd name="T53" fmla="*/ 38 h 621"/>
                <a:gd name="T54" fmla="*/ 333 w 336"/>
                <a:gd name="T55" fmla="*/ 38 h 621"/>
                <a:gd name="T56" fmla="*/ 329 w 336"/>
                <a:gd name="T57" fmla="*/ 41 h 621"/>
                <a:gd name="T58" fmla="*/ 325 w 336"/>
                <a:gd name="T59" fmla="*/ 41 h 621"/>
                <a:gd name="T60" fmla="*/ 321 w 336"/>
                <a:gd name="T61" fmla="*/ 41 h 621"/>
                <a:gd name="T62" fmla="*/ 318 w 336"/>
                <a:gd name="T63" fmla="*/ 41 h 621"/>
                <a:gd name="T64" fmla="*/ 314 w 336"/>
                <a:gd name="T65" fmla="*/ 41 h 621"/>
                <a:gd name="T66" fmla="*/ 306 w 336"/>
                <a:gd name="T67" fmla="*/ 41 h 621"/>
                <a:gd name="T68" fmla="*/ 303 w 336"/>
                <a:gd name="T69" fmla="*/ 41 h 621"/>
                <a:gd name="T70" fmla="*/ 299 w 336"/>
                <a:gd name="T71" fmla="*/ 41 h 621"/>
                <a:gd name="T72" fmla="*/ 291 w 336"/>
                <a:gd name="T73" fmla="*/ 38 h 621"/>
                <a:gd name="T74" fmla="*/ 288 w 336"/>
                <a:gd name="T75" fmla="*/ 38 h 621"/>
                <a:gd name="T76" fmla="*/ 284 w 336"/>
                <a:gd name="T77" fmla="*/ 34 h 621"/>
                <a:gd name="T78" fmla="*/ 277 w 336"/>
                <a:gd name="T79" fmla="*/ 30 h 621"/>
                <a:gd name="T80" fmla="*/ 273 w 336"/>
                <a:gd name="T81" fmla="*/ 26 h 621"/>
                <a:gd name="T82" fmla="*/ 269 w 336"/>
                <a:gd name="T83" fmla="*/ 26 h 621"/>
                <a:gd name="T84" fmla="*/ 265 w 336"/>
                <a:gd name="T85" fmla="*/ 23 h 621"/>
                <a:gd name="T86" fmla="*/ 265 w 336"/>
                <a:gd name="T87" fmla="*/ 19 h 621"/>
                <a:gd name="T88" fmla="*/ 262 w 336"/>
                <a:gd name="T89" fmla="*/ 15 h 621"/>
                <a:gd name="T90" fmla="*/ 262 w 336"/>
                <a:gd name="T91" fmla="*/ 12 h 621"/>
                <a:gd name="T92" fmla="*/ 258 w 336"/>
                <a:gd name="T93" fmla="*/ 8 h 621"/>
                <a:gd name="T94" fmla="*/ 258 w 336"/>
                <a:gd name="T95" fmla="*/ 4 h 621"/>
                <a:gd name="T96" fmla="*/ 258 w 336"/>
                <a:gd name="T97" fmla="*/ 0 h 621"/>
                <a:gd name="T98" fmla="*/ 262 w 336"/>
                <a:gd name="T99"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6" h="621">
                  <a:moveTo>
                    <a:pt x="0" y="576"/>
                  </a:moveTo>
                  <a:lnTo>
                    <a:pt x="0" y="580"/>
                  </a:lnTo>
                  <a:lnTo>
                    <a:pt x="0" y="580"/>
                  </a:lnTo>
                  <a:lnTo>
                    <a:pt x="0" y="584"/>
                  </a:lnTo>
                  <a:lnTo>
                    <a:pt x="0" y="584"/>
                  </a:lnTo>
                  <a:lnTo>
                    <a:pt x="0" y="588"/>
                  </a:lnTo>
                  <a:lnTo>
                    <a:pt x="0" y="588"/>
                  </a:lnTo>
                  <a:lnTo>
                    <a:pt x="0" y="588"/>
                  </a:lnTo>
                  <a:lnTo>
                    <a:pt x="0" y="591"/>
                  </a:lnTo>
                  <a:lnTo>
                    <a:pt x="0" y="591"/>
                  </a:lnTo>
                  <a:lnTo>
                    <a:pt x="3" y="595"/>
                  </a:lnTo>
                  <a:lnTo>
                    <a:pt x="3" y="595"/>
                  </a:lnTo>
                  <a:lnTo>
                    <a:pt x="3" y="599"/>
                  </a:lnTo>
                  <a:lnTo>
                    <a:pt x="7" y="599"/>
                  </a:lnTo>
                  <a:lnTo>
                    <a:pt x="7" y="602"/>
                  </a:lnTo>
                  <a:lnTo>
                    <a:pt x="7" y="602"/>
                  </a:lnTo>
                  <a:lnTo>
                    <a:pt x="11" y="606"/>
                  </a:lnTo>
                  <a:lnTo>
                    <a:pt x="11" y="606"/>
                  </a:lnTo>
                  <a:lnTo>
                    <a:pt x="15" y="606"/>
                  </a:lnTo>
                  <a:lnTo>
                    <a:pt x="15" y="610"/>
                  </a:lnTo>
                  <a:lnTo>
                    <a:pt x="18" y="610"/>
                  </a:lnTo>
                  <a:lnTo>
                    <a:pt x="18" y="614"/>
                  </a:lnTo>
                  <a:lnTo>
                    <a:pt x="22" y="614"/>
                  </a:lnTo>
                  <a:lnTo>
                    <a:pt x="26" y="614"/>
                  </a:lnTo>
                  <a:lnTo>
                    <a:pt x="26" y="617"/>
                  </a:lnTo>
                  <a:lnTo>
                    <a:pt x="30" y="617"/>
                  </a:lnTo>
                  <a:lnTo>
                    <a:pt x="33" y="617"/>
                  </a:lnTo>
                  <a:lnTo>
                    <a:pt x="33" y="617"/>
                  </a:lnTo>
                  <a:lnTo>
                    <a:pt x="37" y="621"/>
                  </a:lnTo>
                  <a:lnTo>
                    <a:pt x="41" y="621"/>
                  </a:lnTo>
                  <a:lnTo>
                    <a:pt x="41" y="621"/>
                  </a:lnTo>
                  <a:lnTo>
                    <a:pt x="45" y="621"/>
                  </a:lnTo>
                  <a:lnTo>
                    <a:pt x="48" y="621"/>
                  </a:lnTo>
                  <a:lnTo>
                    <a:pt x="48" y="621"/>
                  </a:lnTo>
                  <a:lnTo>
                    <a:pt x="52" y="621"/>
                  </a:lnTo>
                  <a:lnTo>
                    <a:pt x="52" y="621"/>
                  </a:lnTo>
                  <a:lnTo>
                    <a:pt x="56" y="621"/>
                  </a:lnTo>
                  <a:lnTo>
                    <a:pt x="60" y="621"/>
                  </a:lnTo>
                  <a:lnTo>
                    <a:pt x="60" y="621"/>
                  </a:lnTo>
                  <a:lnTo>
                    <a:pt x="63" y="621"/>
                  </a:lnTo>
                  <a:lnTo>
                    <a:pt x="63" y="621"/>
                  </a:lnTo>
                  <a:lnTo>
                    <a:pt x="67" y="621"/>
                  </a:lnTo>
                  <a:lnTo>
                    <a:pt x="67" y="621"/>
                  </a:lnTo>
                  <a:lnTo>
                    <a:pt x="71" y="617"/>
                  </a:lnTo>
                  <a:lnTo>
                    <a:pt x="71" y="617"/>
                  </a:lnTo>
                  <a:lnTo>
                    <a:pt x="71" y="617"/>
                  </a:lnTo>
                  <a:lnTo>
                    <a:pt x="75" y="617"/>
                  </a:lnTo>
                  <a:lnTo>
                    <a:pt x="75" y="614"/>
                  </a:lnTo>
                  <a:lnTo>
                    <a:pt x="75" y="614"/>
                  </a:lnTo>
                  <a:lnTo>
                    <a:pt x="75" y="614"/>
                  </a:lnTo>
                  <a:lnTo>
                    <a:pt x="336" y="34"/>
                  </a:lnTo>
                  <a:lnTo>
                    <a:pt x="336" y="34"/>
                  </a:lnTo>
                  <a:lnTo>
                    <a:pt x="336" y="38"/>
                  </a:lnTo>
                  <a:lnTo>
                    <a:pt x="333" y="38"/>
                  </a:lnTo>
                  <a:lnTo>
                    <a:pt x="333" y="38"/>
                  </a:lnTo>
                  <a:lnTo>
                    <a:pt x="333" y="38"/>
                  </a:lnTo>
                  <a:lnTo>
                    <a:pt x="329" y="41"/>
                  </a:lnTo>
                  <a:lnTo>
                    <a:pt x="329" y="41"/>
                  </a:lnTo>
                  <a:lnTo>
                    <a:pt x="329" y="41"/>
                  </a:lnTo>
                  <a:lnTo>
                    <a:pt x="325" y="41"/>
                  </a:lnTo>
                  <a:lnTo>
                    <a:pt x="325" y="41"/>
                  </a:lnTo>
                  <a:lnTo>
                    <a:pt x="321" y="41"/>
                  </a:lnTo>
                  <a:lnTo>
                    <a:pt x="318" y="41"/>
                  </a:lnTo>
                  <a:lnTo>
                    <a:pt x="318" y="41"/>
                  </a:lnTo>
                  <a:lnTo>
                    <a:pt x="314" y="41"/>
                  </a:lnTo>
                  <a:lnTo>
                    <a:pt x="314" y="41"/>
                  </a:lnTo>
                  <a:lnTo>
                    <a:pt x="310" y="41"/>
                  </a:lnTo>
                  <a:lnTo>
                    <a:pt x="306" y="41"/>
                  </a:lnTo>
                  <a:lnTo>
                    <a:pt x="306" y="41"/>
                  </a:lnTo>
                  <a:lnTo>
                    <a:pt x="303" y="41"/>
                  </a:lnTo>
                  <a:lnTo>
                    <a:pt x="299" y="41"/>
                  </a:lnTo>
                  <a:lnTo>
                    <a:pt x="299" y="41"/>
                  </a:lnTo>
                  <a:lnTo>
                    <a:pt x="295" y="38"/>
                  </a:lnTo>
                  <a:lnTo>
                    <a:pt x="291" y="38"/>
                  </a:lnTo>
                  <a:lnTo>
                    <a:pt x="291" y="38"/>
                  </a:lnTo>
                  <a:lnTo>
                    <a:pt x="288" y="38"/>
                  </a:lnTo>
                  <a:lnTo>
                    <a:pt x="284" y="34"/>
                  </a:lnTo>
                  <a:lnTo>
                    <a:pt x="284" y="34"/>
                  </a:lnTo>
                  <a:lnTo>
                    <a:pt x="280" y="34"/>
                  </a:lnTo>
                  <a:lnTo>
                    <a:pt x="277" y="30"/>
                  </a:lnTo>
                  <a:lnTo>
                    <a:pt x="277" y="30"/>
                  </a:lnTo>
                  <a:lnTo>
                    <a:pt x="273" y="26"/>
                  </a:lnTo>
                  <a:lnTo>
                    <a:pt x="273" y="26"/>
                  </a:lnTo>
                  <a:lnTo>
                    <a:pt x="269" y="26"/>
                  </a:lnTo>
                  <a:lnTo>
                    <a:pt x="269" y="23"/>
                  </a:lnTo>
                  <a:lnTo>
                    <a:pt x="265" y="23"/>
                  </a:lnTo>
                  <a:lnTo>
                    <a:pt x="265" y="19"/>
                  </a:lnTo>
                  <a:lnTo>
                    <a:pt x="265" y="19"/>
                  </a:lnTo>
                  <a:lnTo>
                    <a:pt x="262" y="15"/>
                  </a:lnTo>
                  <a:lnTo>
                    <a:pt x="262" y="15"/>
                  </a:lnTo>
                  <a:lnTo>
                    <a:pt x="262" y="12"/>
                  </a:lnTo>
                  <a:lnTo>
                    <a:pt x="262" y="12"/>
                  </a:lnTo>
                  <a:lnTo>
                    <a:pt x="258" y="8"/>
                  </a:lnTo>
                  <a:lnTo>
                    <a:pt x="258" y="8"/>
                  </a:lnTo>
                  <a:lnTo>
                    <a:pt x="258" y="8"/>
                  </a:lnTo>
                  <a:lnTo>
                    <a:pt x="258" y="4"/>
                  </a:lnTo>
                  <a:lnTo>
                    <a:pt x="258" y="4"/>
                  </a:lnTo>
                  <a:lnTo>
                    <a:pt x="258" y="0"/>
                  </a:lnTo>
                  <a:lnTo>
                    <a:pt x="258" y="0"/>
                  </a:lnTo>
                  <a:lnTo>
                    <a:pt x="262" y="0"/>
                  </a:lnTo>
                  <a:lnTo>
                    <a:pt x="0" y="57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271"/>
            <p:cNvSpPr>
              <a:spLocks noChangeArrowheads="1"/>
            </p:cNvSpPr>
            <p:nvPr/>
          </p:nvSpPr>
          <p:spPr bwMode="auto">
            <a:xfrm>
              <a:off x="2742" y="1885"/>
              <a:ext cx="505" cy="505"/>
            </a:xfrm>
            <a:prstGeom prst="ellipse">
              <a:avLst/>
            </a:prstGeom>
            <a:solidFill>
              <a:srgbClr val="FF00FF"/>
            </a:solidFill>
            <a:ln w="63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72"/>
            <p:cNvSpPr>
              <a:spLocks/>
            </p:cNvSpPr>
            <p:nvPr/>
          </p:nvSpPr>
          <p:spPr bwMode="auto">
            <a:xfrm>
              <a:off x="3082" y="1545"/>
              <a:ext cx="445" cy="490"/>
            </a:xfrm>
            <a:custGeom>
              <a:avLst/>
              <a:gdLst>
                <a:gd name="T0" fmla="*/ 4 w 445"/>
                <a:gd name="T1" fmla="*/ 426 h 490"/>
                <a:gd name="T2" fmla="*/ 4 w 445"/>
                <a:gd name="T3" fmla="*/ 430 h 490"/>
                <a:gd name="T4" fmla="*/ 0 w 445"/>
                <a:gd name="T5" fmla="*/ 434 h 490"/>
                <a:gd name="T6" fmla="*/ 0 w 445"/>
                <a:gd name="T7" fmla="*/ 437 h 490"/>
                <a:gd name="T8" fmla="*/ 0 w 445"/>
                <a:gd name="T9" fmla="*/ 441 h 490"/>
                <a:gd name="T10" fmla="*/ 0 w 445"/>
                <a:gd name="T11" fmla="*/ 445 h 490"/>
                <a:gd name="T12" fmla="*/ 4 w 445"/>
                <a:gd name="T13" fmla="*/ 449 h 490"/>
                <a:gd name="T14" fmla="*/ 4 w 445"/>
                <a:gd name="T15" fmla="*/ 456 h 490"/>
                <a:gd name="T16" fmla="*/ 8 w 445"/>
                <a:gd name="T17" fmla="*/ 460 h 490"/>
                <a:gd name="T18" fmla="*/ 8 w 445"/>
                <a:gd name="T19" fmla="*/ 464 h 490"/>
                <a:gd name="T20" fmla="*/ 11 w 445"/>
                <a:gd name="T21" fmla="*/ 467 h 490"/>
                <a:gd name="T22" fmla="*/ 15 w 445"/>
                <a:gd name="T23" fmla="*/ 471 h 490"/>
                <a:gd name="T24" fmla="*/ 19 w 445"/>
                <a:gd name="T25" fmla="*/ 475 h 490"/>
                <a:gd name="T26" fmla="*/ 26 w 445"/>
                <a:gd name="T27" fmla="*/ 479 h 490"/>
                <a:gd name="T28" fmla="*/ 30 w 445"/>
                <a:gd name="T29" fmla="*/ 482 h 490"/>
                <a:gd name="T30" fmla="*/ 34 w 445"/>
                <a:gd name="T31" fmla="*/ 486 h 490"/>
                <a:gd name="T32" fmla="*/ 37 w 445"/>
                <a:gd name="T33" fmla="*/ 486 h 490"/>
                <a:gd name="T34" fmla="*/ 45 w 445"/>
                <a:gd name="T35" fmla="*/ 486 h 490"/>
                <a:gd name="T36" fmla="*/ 49 w 445"/>
                <a:gd name="T37" fmla="*/ 490 h 490"/>
                <a:gd name="T38" fmla="*/ 52 w 445"/>
                <a:gd name="T39" fmla="*/ 490 h 490"/>
                <a:gd name="T40" fmla="*/ 56 w 445"/>
                <a:gd name="T41" fmla="*/ 490 h 490"/>
                <a:gd name="T42" fmla="*/ 60 w 445"/>
                <a:gd name="T43" fmla="*/ 486 h 490"/>
                <a:gd name="T44" fmla="*/ 64 w 445"/>
                <a:gd name="T45" fmla="*/ 486 h 490"/>
                <a:gd name="T46" fmla="*/ 67 w 445"/>
                <a:gd name="T47" fmla="*/ 486 h 490"/>
                <a:gd name="T48" fmla="*/ 71 w 445"/>
                <a:gd name="T49" fmla="*/ 482 h 490"/>
                <a:gd name="T50" fmla="*/ 445 w 445"/>
                <a:gd name="T51" fmla="*/ 60 h 490"/>
                <a:gd name="T52" fmla="*/ 441 w 445"/>
                <a:gd name="T53" fmla="*/ 60 h 490"/>
                <a:gd name="T54" fmla="*/ 438 w 445"/>
                <a:gd name="T55" fmla="*/ 63 h 490"/>
                <a:gd name="T56" fmla="*/ 434 w 445"/>
                <a:gd name="T57" fmla="*/ 63 h 490"/>
                <a:gd name="T58" fmla="*/ 430 w 445"/>
                <a:gd name="T59" fmla="*/ 63 h 490"/>
                <a:gd name="T60" fmla="*/ 426 w 445"/>
                <a:gd name="T61" fmla="*/ 63 h 490"/>
                <a:gd name="T62" fmla="*/ 419 w 445"/>
                <a:gd name="T63" fmla="*/ 63 h 490"/>
                <a:gd name="T64" fmla="*/ 415 w 445"/>
                <a:gd name="T65" fmla="*/ 63 h 490"/>
                <a:gd name="T66" fmla="*/ 411 w 445"/>
                <a:gd name="T67" fmla="*/ 60 h 490"/>
                <a:gd name="T68" fmla="*/ 408 w 445"/>
                <a:gd name="T69" fmla="*/ 56 h 490"/>
                <a:gd name="T70" fmla="*/ 400 w 445"/>
                <a:gd name="T71" fmla="*/ 56 h 490"/>
                <a:gd name="T72" fmla="*/ 397 w 445"/>
                <a:gd name="T73" fmla="*/ 52 h 490"/>
                <a:gd name="T74" fmla="*/ 393 w 445"/>
                <a:gd name="T75" fmla="*/ 48 h 490"/>
                <a:gd name="T76" fmla="*/ 389 w 445"/>
                <a:gd name="T77" fmla="*/ 45 h 490"/>
                <a:gd name="T78" fmla="*/ 385 w 445"/>
                <a:gd name="T79" fmla="*/ 41 h 490"/>
                <a:gd name="T80" fmla="*/ 382 w 445"/>
                <a:gd name="T81" fmla="*/ 37 h 490"/>
                <a:gd name="T82" fmla="*/ 378 w 445"/>
                <a:gd name="T83" fmla="*/ 30 h 490"/>
                <a:gd name="T84" fmla="*/ 378 w 445"/>
                <a:gd name="T85" fmla="*/ 26 h 490"/>
                <a:gd name="T86" fmla="*/ 374 w 445"/>
                <a:gd name="T87" fmla="*/ 22 h 490"/>
                <a:gd name="T88" fmla="*/ 374 w 445"/>
                <a:gd name="T89" fmla="*/ 18 h 490"/>
                <a:gd name="T90" fmla="*/ 374 w 445"/>
                <a:gd name="T91" fmla="*/ 15 h 490"/>
                <a:gd name="T92" fmla="*/ 374 w 445"/>
                <a:gd name="T93" fmla="*/ 11 h 490"/>
                <a:gd name="T94" fmla="*/ 374 w 445"/>
                <a:gd name="T95" fmla="*/ 7 h 490"/>
                <a:gd name="T96" fmla="*/ 378 w 445"/>
                <a:gd name="T97" fmla="*/ 4 h 490"/>
                <a:gd name="T98" fmla="*/ 378 w 445"/>
                <a:gd name="T9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5" h="490">
                  <a:moveTo>
                    <a:pt x="8" y="426"/>
                  </a:moveTo>
                  <a:lnTo>
                    <a:pt x="4" y="426"/>
                  </a:lnTo>
                  <a:lnTo>
                    <a:pt x="4" y="430"/>
                  </a:lnTo>
                  <a:lnTo>
                    <a:pt x="4" y="430"/>
                  </a:lnTo>
                  <a:lnTo>
                    <a:pt x="4" y="430"/>
                  </a:lnTo>
                  <a:lnTo>
                    <a:pt x="0" y="434"/>
                  </a:lnTo>
                  <a:lnTo>
                    <a:pt x="0" y="434"/>
                  </a:lnTo>
                  <a:lnTo>
                    <a:pt x="0" y="437"/>
                  </a:lnTo>
                  <a:lnTo>
                    <a:pt x="0" y="441"/>
                  </a:lnTo>
                  <a:lnTo>
                    <a:pt x="0" y="441"/>
                  </a:lnTo>
                  <a:lnTo>
                    <a:pt x="0" y="445"/>
                  </a:lnTo>
                  <a:lnTo>
                    <a:pt x="0" y="445"/>
                  </a:lnTo>
                  <a:lnTo>
                    <a:pt x="0" y="449"/>
                  </a:lnTo>
                  <a:lnTo>
                    <a:pt x="4" y="449"/>
                  </a:lnTo>
                  <a:lnTo>
                    <a:pt x="4" y="452"/>
                  </a:lnTo>
                  <a:lnTo>
                    <a:pt x="4" y="456"/>
                  </a:lnTo>
                  <a:lnTo>
                    <a:pt x="4" y="456"/>
                  </a:lnTo>
                  <a:lnTo>
                    <a:pt x="8" y="460"/>
                  </a:lnTo>
                  <a:lnTo>
                    <a:pt x="8" y="460"/>
                  </a:lnTo>
                  <a:lnTo>
                    <a:pt x="8" y="464"/>
                  </a:lnTo>
                  <a:lnTo>
                    <a:pt x="11" y="467"/>
                  </a:lnTo>
                  <a:lnTo>
                    <a:pt x="11" y="467"/>
                  </a:lnTo>
                  <a:lnTo>
                    <a:pt x="15" y="471"/>
                  </a:lnTo>
                  <a:lnTo>
                    <a:pt x="15" y="471"/>
                  </a:lnTo>
                  <a:lnTo>
                    <a:pt x="19" y="475"/>
                  </a:lnTo>
                  <a:lnTo>
                    <a:pt x="19" y="475"/>
                  </a:lnTo>
                  <a:lnTo>
                    <a:pt x="22" y="479"/>
                  </a:lnTo>
                  <a:lnTo>
                    <a:pt x="26" y="479"/>
                  </a:lnTo>
                  <a:lnTo>
                    <a:pt x="26" y="479"/>
                  </a:lnTo>
                  <a:lnTo>
                    <a:pt x="30" y="482"/>
                  </a:lnTo>
                  <a:lnTo>
                    <a:pt x="30" y="482"/>
                  </a:lnTo>
                  <a:lnTo>
                    <a:pt x="34" y="486"/>
                  </a:lnTo>
                  <a:lnTo>
                    <a:pt x="37" y="486"/>
                  </a:lnTo>
                  <a:lnTo>
                    <a:pt x="37" y="486"/>
                  </a:lnTo>
                  <a:lnTo>
                    <a:pt x="41" y="486"/>
                  </a:lnTo>
                  <a:lnTo>
                    <a:pt x="45" y="486"/>
                  </a:lnTo>
                  <a:lnTo>
                    <a:pt x="45" y="490"/>
                  </a:lnTo>
                  <a:lnTo>
                    <a:pt x="49" y="490"/>
                  </a:lnTo>
                  <a:lnTo>
                    <a:pt x="49" y="490"/>
                  </a:lnTo>
                  <a:lnTo>
                    <a:pt x="52" y="490"/>
                  </a:lnTo>
                  <a:lnTo>
                    <a:pt x="56" y="490"/>
                  </a:lnTo>
                  <a:lnTo>
                    <a:pt x="56" y="490"/>
                  </a:lnTo>
                  <a:lnTo>
                    <a:pt x="60" y="490"/>
                  </a:lnTo>
                  <a:lnTo>
                    <a:pt x="60" y="486"/>
                  </a:lnTo>
                  <a:lnTo>
                    <a:pt x="64" y="486"/>
                  </a:lnTo>
                  <a:lnTo>
                    <a:pt x="64" y="486"/>
                  </a:lnTo>
                  <a:lnTo>
                    <a:pt x="67" y="486"/>
                  </a:lnTo>
                  <a:lnTo>
                    <a:pt x="67" y="486"/>
                  </a:lnTo>
                  <a:lnTo>
                    <a:pt x="67" y="482"/>
                  </a:lnTo>
                  <a:lnTo>
                    <a:pt x="71" y="482"/>
                  </a:lnTo>
                  <a:lnTo>
                    <a:pt x="445" y="56"/>
                  </a:lnTo>
                  <a:lnTo>
                    <a:pt x="445" y="60"/>
                  </a:lnTo>
                  <a:lnTo>
                    <a:pt x="441" y="60"/>
                  </a:lnTo>
                  <a:lnTo>
                    <a:pt x="441" y="60"/>
                  </a:lnTo>
                  <a:lnTo>
                    <a:pt x="438" y="60"/>
                  </a:lnTo>
                  <a:lnTo>
                    <a:pt x="438" y="63"/>
                  </a:lnTo>
                  <a:lnTo>
                    <a:pt x="434" y="63"/>
                  </a:lnTo>
                  <a:lnTo>
                    <a:pt x="434" y="63"/>
                  </a:lnTo>
                  <a:lnTo>
                    <a:pt x="430" y="63"/>
                  </a:lnTo>
                  <a:lnTo>
                    <a:pt x="430" y="63"/>
                  </a:lnTo>
                  <a:lnTo>
                    <a:pt x="426" y="63"/>
                  </a:lnTo>
                  <a:lnTo>
                    <a:pt x="426" y="63"/>
                  </a:lnTo>
                  <a:lnTo>
                    <a:pt x="423" y="63"/>
                  </a:lnTo>
                  <a:lnTo>
                    <a:pt x="419" y="63"/>
                  </a:lnTo>
                  <a:lnTo>
                    <a:pt x="419" y="63"/>
                  </a:lnTo>
                  <a:lnTo>
                    <a:pt x="415" y="63"/>
                  </a:lnTo>
                  <a:lnTo>
                    <a:pt x="411" y="60"/>
                  </a:lnTo>
                  <a:lnTo>
                    <a:pt x="411" y="60"/>
                  </a:lnTo>
                  <a:lnTo>
                    <a:pt x="408" y="60"/>
                  </a:lnTo>
                  <a:lnTo>
                    <a:pt x="408" y="56"/>
                  </a:lnTo>
                  <a:lnTo>
                    <a:pt x="404" y="56"/>
                  </a:lnTo>
                  <a:lnTo>
                    <a:pt x="400" y="56"/>
                  </a:lnTo>
                  <a:lnTo>
                    <a:pt x="400" y="52"/>
                  </a:lnTo>
                  <a:lnTo>
                    <a:pt x="397" y="52"/>
                  </a:lnTo>
                  <a:lnTo>
                    <a:pt x="393" y="48"/>
                  </a:lnTo>
                  <a:lnTo>
                    <a:pt x="393" y="48"/>
                  </a:lnTo>
                  <a:lnTo>
                    <a:pt x="389" y="45"/>
                  </a:lnTo>
                  <a:lnTo>
                    <a:pt x="389" y="45"/>
                  </a:lnTo>
                  <a:lnTo>
                    <a:pt x="385" y="41"/>
                  </a:lnTo>
                  <a:lnTo>
                    <a:pt x="385" y="41"/>
                  </a:lnTo>
                  <a:lnTo>
                    <a:pt x="382" y="37"/>
                  </a:lnTo>
                  <a:lnTo>
                    <a:pt x="382" y="37"/>
                  </a:lnTo>
                  <a:lnTo>
                    <a:pt x="382" y="33"/>
                  </a:lnTo>
                  <a:lnTo>
                    <a:pt x="378" y="30"/>
                  </a:lnTo>
                  <a:lnTo>
                    <a:pt x="378" y="30"/>
                  </a:lnTo>
                  <a:lnTo>
                    <a:pt x="378" y="26"/>
                  </a:lnTo>
                  <a:lnTo>
                    <a:pt x="378" y="26"/>
                  </a:lnTo>
                  <a:lnTo>
                    <a:pt x="374" y="22"/>
                  </a:lnTo>
                  <a:lnTo>
                    <a:pt x="374" y="18"/>
                  </a:lnTo>
                  <a:lnTo>
                    <a:pt x="374" y="18"/>
                  </a:lnTo>
                  <a:lnTo>
                    <a:pt x="374" y="15"/>
                  </a:lnTo>
                  <a:lnTo>
                    <a:pt x="374" y="15"/>
                  </a:lnTo>
                  <a:lnTo>
                    <a:pt x="374" y="11"/>
                  </a:lnTo>
                  <a:lnTo>
                    <a:pt x="374" y="11"/>
                  </a:lnTo>
                  <a:lnTo>
                    <a:pt x="374" y="7"/>
                  </a:lnTo>
                  <a:lnTo>
                    <a:pt x="374" y="7"/>
                  </a:lnTo>
                  <a:lnTo>
                    <a:pt x="378" y="4"/>
                  </a:lnTo>
                  <a:lnTo>
                    <a:pt x="378" y="4"/>
                  </a:lnTo>
                  <a:lnTo>
                    <a:pt x="378" y="0"/>
                  </a:lnTo>
                  <a:lnTo>
                    <a:pt x="378" y="0"/>
                  </a:lnTo>
                  <a:lnTo>
                    <a:pt x="8" y="42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73"/>
            <p:cNvSpPr>
              <a:spLocks/>
            </p:cNvSpPr>
            <p:nvPr/>
          </p:nvSpPr>
          <p:spPr bwMode="auto">
            <a:xfrm>
              <a:off x="1911" y="2117"/>
              <a:ext cx="876" cy="165"/>
            </a:xfrm>
            <a:custGeom>
              <a:avLst/>
              <a:gdLst>
                <a:gd name="T0" fmla="*/ 864 w 876"/>
                <a:gd name="T1" fmla="*/ 86 h 165"/>
                <a:gd name="T2" fmla="*/ 864 w 876"/>
                <a:gd name="T3" fmla="*/ 86 h 165"/>
                <a:gd name="T4" fmla="*/ 868 w 876"/>
                <a:gd name="T5" fmla="*/ 82 h 165"/>
                <a:gd name="T6" fmla="*/ 868 w 876"/>
                <a:gd name="T7" fmla="*/ 82 h 165"/>
                <a:gd name="T8" fmla="*/ 872 w 876"/>
                <a:gd name="T9" fmla="*/ 79 h 165"/>
                <a:gd name="T10" fmla="*/ 872 w 876"/>
                <a:gd name="T11" fmla="*/ 75 h 165"/>
                <a:gd name="T12" fmla="*/ 872 w 876"/>
                <a:gd name="T13" fmla="*/ 71 h 165"/>
                <a:gd name="T14" fmla="*/ 876 w 876"/>
                <a:gd name="T15" fmla="*/ 67 h 165"/>
                <a:gd name="T16" fmla="*/ 876 w 876"/>
                <a:gd name="T17" fmla="*/ 64 h 165"/>
                <a:gd name="T18" fmla="*/ 876 w 876"/>
                <a:gd name="T19" fmla="*/ 56 h 165"/>
                <a:gd name="T20" fmla="*/ 876 w 876"/>
                <a:gd name="T21" fmla="*/ 52 h 165"/>
                <a:gd name="T22" fmla="*/ 876 w 876"/>
                <a:gd name="T23" fmla="*/ 45 h 165"/>
                <a:gd name="T24" fmla="*/ 876 w 876"/>
                <a:gd name="T25" fmla="*/ 41 h 165"/>
                <a:gd name="T26" fmla="*/ 876 w 876"/>
                <a:gd name="T27" fmla="*/ 37 h 165"/>
                <a:gd name="T28" fmla="*/ 876 w 876"/>
                <a:gd name="T29" fmla="*/ 30 h 165"/>
                <a:gd name="T30" fmla="*/ 872 w 876"/>
                <a:gd name="T31" fmla="*/ 26 h 165"/>
                <a:gd name="T32" fmla="*/ 872 w 876"/>
                <a:gd name="T33" fmla="*/ 22 h 165"/>
                <a:gd name="T34" fmla="*/ 868 w 876"/>
                <a:gd name="T35" fmla="*/ 15 h 165"/>
                <a:gd name="T36" fmla="*/ 868 w 876"/>
                <a:gd name="T37" fmla="*/ 11 h 165"/>
                <a:gd name="T38" fmla="*/ 864 w 876"/>
                <a:gd name="T39" fmla="*/ 8 h 165"/>
                <a:gd name="T40" fmla="*/ 864 w 876"/>
                <a:gd name="T41" fmla="*/ 8 h 165"/>
                <a:gd name="T42" fmla="*/ 861 w 876"/>
                <a:gd name="T43" fmla="*/ 4 h 165"/>
                <a:gd name="T44" fmla="*/ 857 w 876"/>
                <a:gd name="T45" fmla="*/ 4 h 165"/>
                <a:gd name="T46" fmla="*/ 857 w 876"/>
                <a:gd name="T47" fmla="*/ 0 h 165"/>
                <a:gd name="T48" fmla="*/ 853 w 876"/>
                <a:gd name="T49" fmla="*/ 0 h 165"/>
                <a:gd name="T50" fmla="*/ 0 w 876"/>
                <a:gd name="T51" fmla="*/ 79 h 165"/>
                <a:gd name="T52" fmla="*/ 4 w 876"/>
                <a:gd name="T53" fmla="*/ 79 h 165"/>
                <a:gd name="T54" fmla="*/ 4 w 876"/>
                <a:gd name="T55" fmla="*/ 82 h 165"/>
                <a:gd name="T56" fmla="*/ 8 w 876"/>
                <a:gd name="T57" fmla="*/ 82 h 165"/>
                <a:gd name="T58" fmla="*/ 11 w 876"/>
                <a:gd name="T59" fmla="*/ 86 h 165"/>
                <a:gd name="T60" fmla="*/ 11 w 876"/>
                <a:gd name="T61" fmla="*/ 90 h 165"/>
                <a:gd name="T62" fmla="*/ 15 w 876"/>
                <a:gd name="T63" fmla="*/ 94 h 165"/>
                <a:gd name="T64" fmla="*/ 15 w 876"/>
                <a:gd name="T65" fmla="*/ 97 h 165"/>
                <a:gd name="T66" fmla="*/ 15 w 876"/>
                <a:gd name="T67" fmla="*/ 101 h 165"/>
                <a:gd name="T68" fmla="*/ 19 w 876"/>
                <a:gd name="T69" fmla="*/ 105 h 165"/>
                <a:gd name="T70" fmla="*/ 19 w 876"/>
                <a:gd name="T71" fmla="*/ 112 h 165"/>
                <a:gd name="T72" fmla="*/ 19 w 876"/>
                <a:gd name="T73" fmla="*/ 116 h 165"/>
                <a:gd name="T74" fmla="*/ 19 w 876"/>
                <a:gd name="T75" fmla="*/ 123 h 165"/>
                <a:gd name="T76" fmla="*/ 23 w 876"/>
                <a:gd name="T77" fmla="*/ 127 h 165"/>
                <a:gd name="T78" fmla="*/ 23 w 876"/>
                <a:gd name="T79" fmla="*/ 131 h 165"/>
                <a:gd name="T80" fmla="*/ 23 w 876"/>
                <a:gd name="T81" fmla="*/ 138 h 165"/>
                <a:gd name="T82" fmla="*/ 19 w 876"/>
                <a:gd name="T83" fmla="*/ 142 h 165"/>
                <a:gd name="T84" fmla="*/ 19 w 876"/>
                <a:gd name="T85" fmla="*/ 146 h 165"/>
                <a:gd name="T86" fmla="*/ 19 w 876"/>
                <a:gd name="T87" fmla="*/ 153 h 165"/>
                <a:gd name="T88" fmla="*/ 19 w 876"/>
                <a:gd name="T89" fmla="*/ 157 h 165"/>
                <a:gd name="T90" fmla="*/ 15 w 876"/>
                <a:gd name="T91" fmla="*/ 157 h 165"/>
                <a:gd name="T92" fmla="*/ 15 w 876"/>
                <a:gd name="T93" fmla="*/ 161 h 165"/>
                <a:gd name="T94" fmla="*/ 11 w 876"/>
                <a:gd name="T95" fmla="*/ 165 h 165"/>
                <a:gd name="T96" fmla="*/ 11 w 876"/>
                <a:gd name="T97" fmla="*/ 165 h 165"/>
                <a:gd name="T98" fmla="*/ 8 w 876"/>
                <a:gd name="T9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165">
                  <a:moveTo>
                    <a:pt x="861" y="86"/>
                  </a:moveTo>
                  <a:lnTo>
                    <a:pt x="864" y="86"/>
                  </a:lnTo>
                  <a:lnTo>
                    <a:pt x="864" y="86"/>
                  </a:lnTo>
                  <a:lnTo>
                    <a:pt x="864" y="86"/>
                  </a:lnTo>
                  <a:lnTo>
                    <a:pt x="864" y="86"/>
                  </a:lnTo>
                  <a:lnTo>
                    <a:pt x="868" y="82"/>
                  </a:lnTo>
                  <a:lnTo>
                    <a:pt x="868" y="82"/>
                  </a:lnTo>
                  <a:lnTo>
                    <a:pt x="868" y="82"/>
                  </a:lnTo>
                  <a:lnTo>
                    <a:pt x="872" y="79"/>
                  </a:lnTo>
                  <a:lnTo>
                    <a:pt x="872" y="79"/>
                  </a:lnTo>
                  <a:lnTo>
                    <a:pt x="872" y="79"/>
                  </a:lnTo>
                  <a:lnTo>
                    <a:pt x="872" y="75"/>
                  </a:lnTo>
                  <a:lnTo>
                    <a:pt x="872" y="75"/>
                  </a:lnTo>
                  <a:lnTo>
                    <a:pt x="872" y="71"/>
                  </a:lnTo>
                  <a:lnTo>
                    <a:pt x="876" y="67"/>
                  </a:lnTo>
                  <a:lnTo>
                    <a:pt x="876" y="67"/>
                  </a:lnTo>
                  <a:lnTo>
                    <a:pt x="876" y="64"/>
                  </a:lnTo>
                  <a:lnTo>
                    <a:pt x="876" y="64"/>
                  </a:lnTo>
                  <a:lnTo>
                    <a:pt x="876" y="60"/>
                  </a:lnTo>
                  <a:lnTo>
                    <a:pt x="876" y="56"/>
                  </a:lnTo>
                  <a:lnTo>
                    <a:pt x="876" y="56"/>
                  </a:lnTo>
                  <a:lnTo>
                    <a:pt x="876" y="52"/>
                  </a:lnTo>
                  <a:lnTo>
                    <a:pt x="876" y="49"/>
                  </a:lnTo>
                  <a:lnTo>
                    <a:pt x="876" y="45"/>
                  </a:lnTo>
                  <a:lnTo>
                    <a:pt x="876" y="45"/>
                  </a:lnTo>
                  <a:lnTo>
                    <a:pt x="876" y="41"/>
                  </a:lnTo>
                  <a:lnTo>
                    <a:pt x="876" y="37"/>
                  </a:lnTo>
                  <a:lnTo>
                    <a:pt x="876" y="37"/>
                  </a:lnTo>
                  <a:lnTo>
                    <a:pt x="876" y="34"/>
                  </a:lnTo>
                  <a:lnTo>
                    <a:pt x="876" y="30"/>
                  </a:lnTo>
                  <a:lnTo>
                    <a:pt x="872" y="26"/>
                  </a:lnTo>
                  <a:lnTo>
                    <a:pt x="872" y="26"/>
                  </a:lnTo>
                  <a:lnTo>
                    <a:pt x="872" y="22"/>
                  </a:lnTo>
                  <a:lnTo>
                    <a:pt x="872" y="22"/>
                  </a:lnTo>
                  <a:lnTo>
                    <a:pt x="872" y="19"/>
                  </a:lnTo>
                  <a:lnTo>
                    <a:pt x="868" y="15"/>
                  </a:lnTo>
                  <a:lnTo>
                    <a:pt x="868" y="15"/>
                  </a:lnTo>
                  <a:lnTo>
                    <a:pt x="868" y="11"/>
                  </a:lnTo>
                  <a:lnTo>
                    <a:pt x="868" y="11"/>
                  </a:lnTo>
                  <a:lnTo>
                    <a:pt x="864" y="8"/>
                  </a:lnTo>
                  <a:lnTo>
                    <a:pt x="864" y="8"/>
                  </a:lnTo>
                  <a:lnTo>
                    <a:pt x="864" y="8"/>
                  </a:lnTo>
                  <a:lnTo>
                    <a:pt x="861" y="4"/>
                  </a:lnTo>
                  <a:lnTo>
                    <a:pt x="861" y="4"/>
                  </a:lnTo>
                  <a:lnTo>
                    <a:pt x="861" y="4"/>
                  </a:lnTo>
                  <a:lnTo>
                    <a:pt x="857" y="4"/>
                  </a:lnTo>
                  <a:lnTo>
                    <a:pt x="857" y="4"/>
                  </a:lnTo>
                  <a:lnTo>
                    <a:pt x="857" y="0"/>
                  </a:lnTo>
                  <a:lnTo>
                    <a:pt x="857" y="0"/>
                  </a:lnTo>
                  <a:lnTo>
                    <a:pt x="853" y="0"/>
                  </a:lnTo>
                  <a:lnTo>
                    <a:pt x="0" y="79"/>
                  </a:lnTo>
                  <a:lnTo>
                    <a:pt x="0" y="79"/>
                  </a:lnTo>
                  <a:lnTo>
                    <a:pt x="4" y="79"/>
                  </a:lnTo>
                  <a:lnTo>
                    <a:pt x="4" y="79"/>
                  </a:lnTo>
                  <a:lnTo>
                    <a:pt x="4" y="79"/>
                  </a:lnTo>
                  <a:lnTo>
                    <a:pt x="4" y="82"/>
                  </a:lnTo>
                  <a:lnTo>
                    <a:pt x="8" y="82"/>
                  </a:lnTo>
                  <a:lnTo>
                    <a:pt x="8" y="82"/>
                  </a:lnTo>
                  <a:lnTo>
                    <a:pt x="8" y="82"/>
                  </a:lnTo>
                  <a:lnTo>
                    <a:pt x="11" y="86"/>
                  </a:lnTo>
                  <a:lnTo>
                    <a:pt x="11" y="86"/>
                  </a:lnTo>
                  <a:lnTo>
                    <a:pt x="11" y="90"/>
                  </a:lnTo>
                  <a:lnTo>
                    <a:pt x="11" y="90"/>
                  </a:lnTo>
                  <a:lnTo>
                    <a:pt x="15" y="94"/>
                  </a:lnTo>
                  <a:lnTo>
                    <a:pt x="15" y="94"/>
                  </a:lnTo>
                  <a:lnTo>
                    <a:pt x="15" y="97"/>
                  </a:lnTo>
                  <a:lnTo>
                    <a:pt x="15" y="97"/>
                  </a:lnTo>
                  <a:lnTo>
                    <a:pt x="15" y="101"/>
                  </a:lnTo>
                  <a:lnTo>
                    <a:pt x="19" y="105"/>
                  </a:lnTo>
                  <a:lnTo>
                    <a:pt x="19" y="105"/>
                  </a:lnTo>
                  <a:lnTo>
                    <a:pt x="19" y="109"/>
                  </a:lnTo>
                  <a:lnTo>
                    <a:pt x="19" y="112"/>
                  </a:lnTo>
                  <a:lnTo>
                    <a:pt x="19" y="112"/>
                  </a:lnTo>
                  <a:lnTo>
                    <a:pt x="19" y="116"/>
                  </a:lnTo>
                  <a:lnTo>
                    <a:pt x="19" y="120"/>
                  </a:lnTo>
                  <a:lnTo>
                    <a:pt x="19" y="123"/>
                  </a:lnTo>
                  <a:lnTo>
                    <a:pt x="23" y="123"/>
                  </a:lnTo>
                  <a:lnTo>
                    <a:pt x="23" y="127"/>
                  </a:lnTo>
                  <a:lnTo>
                    <a:pt x="23" y="131"/>
                  </a:lnTo>
                  <a:lnTo>
                    <a:pt x="23" y="131"/>
                  </a:lnTo>
                  <a:lnTo>
                    <a:pt x="23" y="135"/>
                  </a:lnTo>
                  <a:lnTo>
                    <a:pt x="23" y="138"/>
                  </a:lnTo>
                  <a:lnTo>
                    <a:pt x="19" y="142"/>
                  </a:lnTo>
                  <a:lnTo>
                    <a:pt x="19" y="142"/>
                  </a:lnTo>
                  <a:lnTo>
                    <a:pt x="19" y="146"/>
                  </a:lnTo>
                  <a:lnTo>
                    <a:pt x="19" y="146"/>
                  </a:lnTo>
                  <a:lnTo>
                    <a:pt x="19" y="150"/>
                  </a:lnTo>
                  <a:lnTo>
                    <a:pt x="19" y="153"/>
                  </a:lnTo>
                  <a:lnTo>
                    <a:pt x="19" y="153"/>
                  </a:lnTo>
                  <a:lnTo>
                    <a:pt x="19" y="157"/>
                  </a:lnTo>
                  <a:lnTo>
                    <a:pt x="15" y="157"/>
                  </a:lnTo>
                  <a:lnTo>
                    <a:pt x="15" y="157"/>
                  </a:lnTo>
                  <a:lnTo>
                    <a:pt x="15" y="161"/>
                  </a:lnTo>
                  <a:lnTo>
                    <a:pt x="15" y="161"/>
                  </a:lnTo>
                  <a:lnTo>
                    <a:pt x="11" y="161"/>
                  </a:lnTo>
                  <a:lnTo>
                    <a:pt x="11" y="165"/>
                  </a:lnTo>
                  <a:lnTo>
                    <a:pt x="11" y="165"/>
                  </a:lnTo>
                  <a:lnTo>
                    <a:pt x="11" y="165"/>
                  </a:lnTo>
                  <a:lnTo>
                    <a:pt x="8" y="165"/>
                  </a:lnTo>
                  <a:lnTo>
                    <a:pt x="8" y="165"/>
                  </a:lnTo>
                  <a:lnTo>
                    <a:pt x="861" y="8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74"/>
            <p:cNvSpPr>
              <a:spLocks/>
            </p:cNvSpPr>
            <p:nvPr/>
          </p:nvSpPr>
          <p:spPr bwMode="auto">
            <a:xfrm>
              <a:off x="3056" y="2289"/>
              <a:ext cx="389" cy="595"/>
            </a:xfrm>
            <a:custGeom>
              <a:avLst/>
              <a:gdLst>
                <a:gd name="T0" fmla="*/ 78 w 389"/>
                <a:gd name="T1" fmla="*/ 8 h 595"/>
                <a:gd name="T2" fmla="*/ 75 w 389"/>
                <a:gd name="T3" fmla="*/ 4 h 595"/>
                <a:gd name="T4" fmla="*/ 71 w 389"/>
                <a:gd name="T5" fmla="*/ 0 h 595"/>
                <a:gd name="T6" fmla="*/ 67 w 389"/>
                <a:gd name="T7" fmla="*/ 0 h 595"/>
                <a:gd name="T8" fmla="*/ 63 w 389"/>
                <a:gd name="T9" fmla="*/ 0 h 595"/>
                <a:gd name="T10" fmla="*/ 60 w 389"/>
                <a:gd name="T11" fmla="*/ 0 h 595"/>
                <a:gd name="T12" fmla="*/ 56 w 389"/>
                <a:gd name="T13" fmla="*/ 0 h 595"/>
                <a:gd name="T14" fmla="*/ 52 w 389"/>
                <a:gd name="T15" fmla="*/ 0 h 595"/>
                <a:gd name="T16" fmla="*/ 48 w 389"/>
                <a:gd name="T17" fmla="*/ 0 h 595"/>
                <a:gd name="T18" fmla="*/ 41 w 389"/>
                <a:gd name="T19" fmla="*/ 0 h 595"/>
                <a:gd name="T20" fmla="*/ 37 w 389"/>
                <a:gd name="T21" fmla="*/ 4 h 595"/>
                <a:gd name="T22" fmla="*/ 34 w 389"/>
                <a:gd name="T23" fmla="*/ 4 h 595"/>
                <a:gd name="T24" fmla="*/ 26 w 389"/>
                <a:gd name="T25" fmla="*/ 8 h 595"/>
                <a:gd name="T26" fmla="*/ 22 w 389"/>
                <a:gd name="T27" fmla="*/ 11 h 595"/>
                <a:gd name="T28" fmla="*/ 19 w 389"/>
                <a:gd name="T29" fmla="*/ 15 h 595"/>
                <a:gd name="T30" fmla="*/ 15 w 389"/>
                <a:gd name="T31" fmla="*/ 19 h 595"/>
                <a:gd name="T32" fmla="*/ 11 w 389"/>
                <a:gd name="T33" fmla="*/ 23 h 595"/>
                <a:gd name="T34" fmla="*/ 7 w 389"/>
                <a:gd name="T35" fmla="*/ 26 h 595"/>
                <a:gd name="T36" fmla="*/ 7 w 389"/>
                <a:gd name="T37" fmla="*/ 30 h 595"/>
                <a:gd name="T38" fmla="*/ 4 w 389"/>
                <a:gd name="T39" fmla="*/ 34 h 595"/>
                <a:gd name="T40" fmla="*/ 4 w 389"/>
                <a:gd name="T41" fmla="*/ 38 h 595"/>
                <a:gd name="T42" fmla="*/ 0 w 389"/>
                <a:gd name="T43" fmla="*/ 41 h 595"/>
                <a:gd name="T44" fmla="*/ 0 w 389"/>
                <a:gd name="T45" fmla="*/ 45 h 595"/>
                <a:gd name="T46" fmla="*/ 4 w 389"/>
                <a:gd name="T47" fmla="*/ 49 h 595"/>
                <a:gd name="T48" fmla="*/ 4 w 389"/>
                <a:gd name="T49" fmla="*/ 49 h 595"/>
                <a:gd name="T50" fmla="*/ 314 w 389"/>
                <a:gd name="T51" fmla="*/ 591 h 595"/>
                <a:gd name="T52" fmla="*/ 310 w 389"/>
                <a:gd name="T53" fmla="*/ 587 h 595"/>
                <a:gd name="T54" fmla="*/ 310 w 389"/>
                <a:gd name="T55" fmla="*/ 587 h 595"/>
                <a:gd name="T56" fmla="*/ 310 w 389"/>
                <a:gd name="T57" fmla="*/ 584 h 595"/>
                <a:gd name="T58" fmla="*/ 314 w 389"/>
                <a:gd name="T59" fmla="*/ 580 h 595"/>
                <a:gd name="T60" fmla="*/ 314 w 389"/>
                <a:gd name="T61" fmla="*/ 576 h 595"/>
                <a:gd name="T62" fmla="*/ 318 w 389"/>
                <a:gd name="T63" fmla="*/ 572 h 595"/>
                <a:gd name="T64" fmla="*/ 322 w 389"/>
                <a:gd name="T65" fmla="*/ 569 h 595"/>
                <a:gd name="T66" fmla="*/ 322 w 389"/>
                <a:gd name="T67" fmla="*/ 565 h 595"/>
                <a:gd name="T68" fmla="*/ 325 w 389"/>
                <a:gd name="T69" fmla="*/ 561 h 595"/>
                <a:gd name="T70" fmla="*/ 333 w 389"/>
                <a:gd name="T71" fmla="*/ 557 h 595"/>
                <a:gd name="T72" fmla="*/ 336 w 389"/>
                <a:gd name="T73" fmla="*/ 554 h 595"/>
                <a:gd name="T74" fmla="*/ 340 w 389"/>
                <a:gd name="T75" fmla="*/ 550 h 595"/>
                <a:gd name="T76" fmla="*/ 344 w 389"/>
                <a:gd name="T77" fmla="*/ 546 h 595"/>
                <a:gd name="T78" fmla="*/ 351 w 389"/>
                <a:gd name="T79" fmla="*/ 546 h 595"/>
                <a:gd name="T80" fmla="*/ 355 w 389"/>
                <a:gd name="T81" fmla="*/ 542 h 595"/>
                <a:gd name="T82" fmla="*/ 359 w 389"/>
                <a:gd name="T83" fmla="*/ 542 h 595"/>
                <a:gd name="T84" fmla="*/ 366 w 389"/>
                <a:gd name="T85" fmla="*/ 542 h 595"/>
                <a:gd name="T86" fmla="*/ 370 w 389"/>
                <a:gd name="T87" fmla="*/ 542 h 595"/>
                <a:gd name="T88" fmla="*/ 374 w 389"/>
                <a:gd name="T89" fmla="*/ 542 h 595"/>
                <a:gd name="T90" fmla="*/ 378 w 389"/>
                <a:gd name="T91" fmla="*/ 542 h 595"/>
                <a:gd name="T92" fmla="*/ 381 w 389"/>
                <a:gd name="T93" fmla="*/ 542 h 595"/>
                <a:gd name="T94" fmla="*/ 385 w 389"/>
                <a:gd name="T95" fmla="*/ 546 h 595"/>
                <a:gd name="T96" fmla="*/ 385 w 389"/>
                <a:gd name="T97" fmla="*/ 546 h 595"/>
                <a:gd name="T98" fmla="*/ 389 w 389"/>
                <a:gd name="T99" fmla="*/ 55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9" h="595">
                  <a:moveTo>
                    <a:pt x="78" y="8"/>
                  </a:moveTo>
                  <a:lnTo>
                    <a:pt x="78" y="8"/>
                  </a:lnTo>
                  <a:lnTo>
                    <a:pt x="75" y="4"/>
                  </a:lnTo>
                  <a:lnTo>
                    <a:pt x="75" y="4"/>
                  </a:lnTo>
                  <a:lnTo>
                    <a:pt x="75" y="4"/>
                  </a:lnTo>
                  <a:lnTo>
                    <a:pt x="71" y="0"/>
                  </a:lnTo>
                  <a:lnTo>
                    <a:pt x="71" y="0"/>
                  </a:lnTo>
                  <a:lnTo>
                    <a:pt x="67" y="0"/>
                  </a:lnTo>
                  <a:lnTo>
                    <a:pt x="67" y="0"/>
                  </a:lnTo>
                  <a:lnTo>
                    <a:pt x="63" y="0"/>
                  </a:lnTo>
                  <a:lnTo>
                    <a:pt x="63" y="0"/>
                  </a:lnTo>
                  <a:lnTo>
                    <a:pt x="60" y="0"/>
                  </a:lnTo>
                  <a:lnTo>
                    <a:pt x="60" y="0"/>
                  </a:lnTo>
                  <a:lnTo>
                    <a:pt x="56" y="0"/>
                  </a:lnTo>
                  <a:lnTo>
                    <a:pt x="56" y="0"/>
                  </a:lnTo>
                  <a:lnTo>
                    <a:pt x="52" y="0"/>
                  </a:lnTo>
                  <a:lnTo>
                    <a:pt x="48" y="0"/>
                  </a:lnTo>
                  <a:lnTo>
                    <a:pt x="48" y="0"/>
                  </a:lnTo>
                  <a:lnTo>
                    <a:pt x="45" y="0"/>
                  </a:lnTo>
                  <a:lnTo>
                    <a:pt x="41" y="0"/>
                  </a:lnTo>
                  <a:lnTo>
                    <a:pt x="41" y="4"/>
                  </a:lnTo>
                  <a:lnTo>
                    <a:pt x="37" y="4"/>
                  </a:lnTo>
                  <a:lnTo>
                    <a:pt x="34" y="4"/>
                  </a:lnTo>
                  <a:lnTo>
                    <a:pt x="34" y="4"/>
                  </a:lnTo>
                  <a:lnTo>
                    <a:pt x="30" y="8"/>
                  </a:lnTo>
                  <a:lnTo>
                    <a:pt x="26" y="8"/>
                  </a:lnTo>
                  <a:lnTo>
                    <a:pt x="26" y="11"/>
                  </a:lnTo>
                  <a:lnTo>
                    <a:pt x="22" y="11"/>
                  </a:lnTo>
                  <a:lnTo>
                    <a:pt x="22" y="11"/>
                  </a:lnTo>
                  <a:lnTo>
                    <a:pt x="19" y="15"/>
                  </a:lnTo>
                  <a:lnTo>
                    <a:pt x="15" y="15"/>
                  </a:lnTo>
                  <a:lnTo>
                    <a:pt x="15" y="19"/>
                  </a:lnTo>
                  <a:lnTo>
                    <a:pt x="11" y="19"/>
                  </a:lnTo>
                  <a:lnTo>
                    <a:pt x="11" y="23"/>
                  </a:lnTo>
                  <a:lnTo>
                    <a:pt x="11" y="23"/>
                  </a:lnTo>
                  <a:lnTo>
                    <a:pt x="7" y="26"/>
                  </a:lnTo>
                  <a:lnTo>
                    <a:pt x="7" y="26"/>
                  </a:lnTo>
                  <a:lnTo>
                    <a:pt x="7" y="30"/>
                  </a:lnTo>
                  <a:lnTo>
                    <a:pt x="4" y="30"/>
                  </a:lnTo>
                  <a:lnTo>
                    <a:pt x="4" y="34"/>
                  </a:lnTo>
                  <a:lnTo>
                    <a:pt x="4" y="34"/>
                  </a:lnTo>
                  <a:lnTo>
                    <a:pt x="4" y="38"/>
                  </a:lnTo>
                  <a:lnTo>
                    <a:pt x="4" y="38"/>
                  </a:lnTo>
                  <a:lnTo>
                    <a:pt x="0" y="41"/>
                  </a:lnTo>
                  <a:lnTo>
                    <a:pt x="0" y="41"/>
                  </a:lnTo>
                  <a:lnTo>
                    <a:pt x="0" y="45"/>
                  </a:lnTo>
                  <a:lnTo>
                    <a:pt x="4" y="45"/>
                  </a:lnTo>
                  <a:lnTo>
                    <a:pt x="4" y="49"/>
                  </a:lnTo>
                  <a:lnTo>
                    <a:pt x="4" y="49"/>
                  </a:lnTo>
                  <a:lnTo>
                    <a:pt x="4" y="49"/>
                  </a:lnTo>
                  <a:lnTo>
                    <a:pt x="314" y="595"/>
                  </a:lnTo>
                  <a:lnTo>
                    <a:pt x="314" y="591"/>
                  </a:lnTo>
                  <a:lnTo>
                    <a:pt x="314" y="591"/>
                  </a:lnTo>
                  <a:lnTo>
                    <a:pt x="310" y="587"/>
                  </a:lnTo>
                  <a:lnTo>
                    <a:pt x="310" y="587"/>
                  </a:lnTo>
                  <a:lnTo>
                    <a:pt x="310" y="587"/>
                  </a:lnTo>
                  <a:lnTo>
                    <a:pt x="310" y="584"/>
                  </a:lnTo>
                  <a:lnTo>
                    <a:pt x="310" y="584"/>
                  </a:lnTo>
                  <a:lnTo>
                    <a:pt x="314" y="580"/>
                  </a:lnTo>
                  <a:lnTo>
                    <a:pt x="314" y="580"/>
                  </a:lnTo>
                  <a:lnTo>
                    <a:pt x="314" y="576"/>
                  </a:lnTo>
                  <a:lnTo>
                    <a:pt x="314" y="576"/>
                  </a:lnTo>
                  <a:lnTo>
                    <a:pt x="314" y="572"/>
                  </a:lnTo>
                  <a:lnTo>
                    <a:pt x="318" y="572"/>
                  </a:lnTo>
                  <a:lnTo>
                    <a:pt x="318" y="569"/>
                  </a:lnTo>
                  <a:lnTo>
                    <a:pt x="322" y="569"/>
                  </a:lnTo>
                  <a:lnTo>
                    <a:pt x="322" y="565"/>
                  </a:lnTo>
                  <a:lnTo>
                    <a:pt x="322" y="565"/>
                  </a:lnTo>
                  <a:lnTo>
                    <a:pt x="325" y="561"/>
                  </a:lnTo>
                  <a:lnTo>
                    <a:pt x="325" y="561"/>
                  </a:lnTo>
                  <a:lnTo>
                    <a:pt x="329" y="557"/>
                  </a:lnTo>
                  <a:lnTo>
                    <a:pt x="333" y="557"/>
                  </a:lnTo>
                  <a:lnTo>
                    <a:pt x="333" y="554"/>
                  </a:lnTo>
                  <a:lnTo>
                    <a:pt x="336" y="554"/>
                  </a:lnTo>
                  <a:lnTo>
                    <a:pt x="336" y="550"/>
                  </a:lnTo>
                  <a:lnTo>
                    <a:pt x="340" y="550"/>
                  </a:lnTo>
                  <a:lnTo>
                    <a:pt x="344" y="550"/>
                  </a:lnTo>
                  <a:lnTo>
                    <a:pt x="344" y="546"/>
                  </a:lnTo>
                  <a:lnTo>
                    <a:pt x="348" y="546"/>
                  </a:lnTo>
                  <a:lnTo>
                    <a:pt x="351" y="546"/>
                  </a:lnTo>
                  <a:lnTo>
                    <a:pt x="351" y="546"/>
                  </a:lnTo>
                  <a:lnTo>
                    <a:pt x="355" y="542"/>
                  </a:lnTo>
                  <a:lnTo>
                    <a:pt x="359" y="542"/>
                  </a:lnTo>
                  <a:lnTo>
                    <a:pt x="359" y="542"/>
                  </a:lnTo>
                  <a:lnTo>
                    <a:pt x="363" y="542"/>
                  </a:lnTo>
                  <a:lnTo>
                    <a:pt x="366" y="542"/>
                  </a:lnTo>
                  <a:lnTo>
                    <a:pt x="366" y="542"/>
                  </a:lnTo>
                  <a:lnTo>
                    <a:pt x="370" y="542"/>
                  </a:lnTo>
                  <a:lnTo>
                    <a:pt x="374" y="542"/>
                  </a:lnTo>
                  <a:lnTo>
                    <a:pt x="374" y="542"/>
                  </a:lnTo>
                  <a:lnTo>
                    <a:pt x="378" y="542"/>
                  </a:lnTo>
                  <a:lnTo>
                    <a:pt x="378" y="542"/>
                  </a:lnTo>
                  <a:lnTo>
                    <a:pt x="381" y="542"/>
                  </a:lnTo>
                  <a:lnTo>
                    <a:pt x="381" y="542"/>
                  </a:lnTo>
                  <a:lnTo>
                    <a:pt x="381" y="546"/>
                  </a:lnTo>
                  <a:lnTo>
                    <a:pt x="385" y="546"/>
                  </a:lnTo>
                  <a:lnTo>
                    <a:pt x="385" y="546"/>
                  </a:lnTo>
                  <a:lnTo>
                    <a:pt x="385" y="546"/>
                  </a:lnTo>
                  <a:lnTo>
                    <a:pt x="389" y="550"/>
                  </a:lnTo>
                  <a:lnTo>
                    <a:pt x="389" y="550"/>
                  </a:lnTo>
                  <a:lnTo>
                    <a:pt x="78" y="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275"/>
            <p:cNvSpPr>
              <a:spLocks noChangeArrowheads="1"/>
            </p:cNvSpPr>
            <p:nvPr/>
          </p:nvSpPr>
          <p:spPr bwMode="auto">
            <a:xfrm>
              <a:off x="1664" y="2113"/>
              <a:ext cx="266" cy="266"/>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76"/>
            <p:cNvSpPr>
              <a:spLocks/>
            </p:cNvSpPr>
            <p:nvPr/>
          </p:nvSpPr>
          <p:spPr bwMode="auto">
            <a:xfrm>
              <a:off x="1631" y="2169"/>
              <a:ext cx="164" cy="113"/>
            </a:xfrm>
            <a:custGeom>
              <a:avLst/>
              <a:gdLst>
                <a:gd name="T0" fmla="*/ 116 w 164"/>
                <a:gd name="T1" fmla="*/ 113 h 113"/>
                <a:gd name="T2" fmla="*/ 123 w 164"/>
                <a:gd name="T3" fmla="*/ 113 h 113"/>
                <a:gd name="T4" fmla="*/ 127 w 164"/>
                <a:gd name="T5" fmla="*/ 113 h 113"/>
                <a:gd name="T6" fmla="*/ 134 w 164"/>
                <a:gd name="T7" fmla="*/ 113 h 113"/>
                <a:gd name="T8" fmla="*/ 138 w 164"/>
                <a:gd name="T9" fmla="*/ 113 h 113"/>
                <a:gd name="T10" fmla="*/ 142 w 164"/>
                <a:gd name="T11" fmla="*/ 109 h 113"/>
                <a:gd name="T12" fmla="*/ 146 w 164"/>
                <a:gd name="T13" fmla="*/ 105 h 113"/>
                <a:gd name="T14" fmla="*/ 153 w 164"/>
                <a:gd name="T15" fmla="*/ 101 h 113"/>
                <a:gd name="T16" fmla="*/ 157 w 164"/>
                <a:gd name="T17" fmla="*/ 98 h 113"/>
                <a:gd name="T18" fmla="*/ 157 w 164"/>
                <a:gd name="T19" fmla="*/ 94 h 113"/>
                <a:gd name="T20" fmla="*/ 161 w 164"/>
                <a:gd name="T21" fmla="*/ 90 h 113"/>
                <a:gd name="T22" fmla="*/ 164 w 164"/>
                <a:gd name="T23" fmla="*/ 83 h 113"/>
                <a:gd name="T24" fmla="*/ 164 w 164"/>
                <a:gd name="T25" fmla="*/ 79 h 113"/>
                <a:gd name="T26" fmla="*/ 164 w 164"/>
                <a:gd name="T27" fmla="*/ 71 h 113"/>
                <a:gd name="T28" fmla="*/ 164 w 164"/>
                <a:gd name="T29" fmla="*/ 68 h 113"/>
                <a:gd name="T30" fmla="*/ 164 w 164"/>
                <a:gd name="T31" fmla="*/ 60 h 113"/>
                <a:gd name="T32" fmla="*/ 164 w 164"/>
                <a:gd name="T33" fmla="*/ 57 h 113"/>
                <a:gd name="T34" fmla="*/ 161 w 164"/>
                <a:gd name="T35" fmla="*/ 53 h 113"/>
                <a:gd name="T36" fmla="*/ 157 w 164"/>
                <a:gd name="T37" fmla="*/ 45 h 113"/>
                <a:gd name="T38" fmla="*/ 157 w 164"/>
                <a:gd name="T39" fmla="*/ 42 h 113"/>
                <a:gd name="T40" fmla="*/ 153 w 164"/>
                <a:gd name="T41" fmla="*/ 38 h 113"/>
                <a:gd name="T42" fmla="*/ 149 w 164"/>
                <a:gd name="T43" fmla="*/ 34 h 113"/>
                <a:gd name="T44" fmla="*/ 142 w 164"/>
                <a:gd name="T45" fmla="*/ 30 h 113"/>
                <a:gd name="T46" fmla="*/ 138 w 164"/>
                <a:gd name="T47" fmla="*/ 30 h 113"/>
                <a:gd name="T48" fmla="*/ 134 w 164"/>
                <a:gd name="T49" fmla="*/ 27 h 113"/>
                <a:gd name="T50" fmla="*/ 22 w 164"/>
                <a:gd name="T51" fmla="*/ 4 h 113"/>
                <a:gd name="T52" fmla="*/ 26 w 164"/>
                <a:gd name="T53" fmla="*/ 4 h 113"/>
                <a:gd name="T54" fmla="*/ 30 w 164"/>
                <a:gd name="T55" fmla="*/ 8 h 113"/>
                <a:gd name="T56" fmla="*/ 33 w 164"/>
                <a:gd name="T57" fmla="*/ 12 h 113"/>
                <a:gd name="T58" fmla="*/ 37 w 164"/>
                <a:gd name="T59" fmla="*/ 15 h 113"/>
                <a:gd name="T60" fmla="*/ 41 w 164"/>
                <a:gd name="T61" fmla="*/ 19 h 113"/>
                <a:gd name="T62" fmla="*/ 45 w 164"/>
                <a:gd name="T63" fmla="*/ 23 h 113"/>
                <a:gd name="T64" fmla="*/ 48 w 164"/>
                <a:gd name="T65" fmla="*/ 27 h 113"/>
                <a:gd name="T66" fmla="*/ 48 w 164"/>
                <a:gd name="T67" fmla="*/ 34 h 113"/>
                <a:gd name="T68" fmla="*/ 48 w 164"/>
                <a:gd name="T69" fmla="*/ 38 h 113"/>
                <a:gd name="T70" fmla="*/ 48 w 164"/>
                <a:gd name="T71" fmla="*/ 45 h 113"/>
                <a:gd name="T72" fmla="*/ 48 w 164"/>
                <a:gd name="T73" fmla="*/ 49 h 113"/>
                <a:gd name="T74" fmla="*/ 48 w 164"/>
                <a:gd name="T75" fmla="*/ 57 h 113"/>
                <a:gd name="T76" fmla="*/ 48 w 164"/>
                <a:gd name="T77" fmla="*/ 60 h 113"/>
                <a:gd name="T78" fmla="*/ 45 w 164"/>
                <a:gd name="T79" fmla="*/ 68 h 113"/>
                <a:gd name="T80" fmla="*/ 41 w 164"/>
                <a:gd name="T81" fmla="*/ 71 h 113"/>
                <a:gd name="T82" fmla="*/ 37 w 164"/>
                <a:gd name="T83" fmla="*/ 75 h 113"/>
                <a:gd name="T84" fmla="*/ 33 w 164"/>
                <a:gd name="T85" fmla="*/ 79 h 113"/>
                <a:gd name="T86" fmla="*/ 30 w 164"/>
                <a:gd name="T87" fmla="*/ 83 h 113"/>
                <a:gd name="T88" fmla="*/ 26 w 164"/>
                <a:gd name="T89" fmla="*/ 86 h 113"/>
                <a:gd name="T90" fmla="*/ 18 w 164"/>
                <a:gd name="T91" fmla="*/ 86 h 113"/>
                <a:gd name="T92" fmla="*/ 15 w 164"/>
                <a:gd name="T93" fmla="*/ 90 h 113"/>
                <a:gd name="T94" fmla="*/ 11 w 164"/>
                <a:gd name="T95" fmla="*/ 90 h 113"/>
                <a:gd name="T96" fmla="*/ 3 w 164"/>
                <a:gd name="T97" fmla="*/ 90 h 113"/>
                <a:gd name="T98" fmla="*/ 0 w 164"/>
                <a:gd name="T99"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113">
                  <a:moveTo>
                    <a:pt x="116" y="113"/>
                  </a:moveTo>
                  <a:lnTo>
                    <a:pt x="116" y="113"/>
                  </a:lnTo>
                  <a:lnTo>
                    <a:pt x="119" y="113"/>
                  </a:lnTo>
                  <a:lnTo>
                    <a:pt x="123" y="113"/>
                  </a:lnTo>
                  <a:lnTo>
                    <a:pt x="127" y="113"/>
                  </a:lnTo>
                  <a:lnTo>
                    <a:pt x="127" y="113"/>
                  </a:lnTo>
                  <a:lnTo>
                    <a:pt x="131" y="113"/>
                  </a:lnTo>
                  <a:lnTo>
                    <a:pt x="134" y="113"/>
                  </a:lnTo>
                  <a:lnTo>
                    <a:pt x="134" y="113"/>
                  </a:lnTo>
                  <a:lnTo>
                    <a:pt x="138" y="113"/>
                  </a:lnTo>
                  <a:lnTo>
                    <a:pt x="142" y="109"/>
                  </a:lnTo>
                  <a:lnTo>
                    <a:pt x="142" y="109"/>
                  </a:lnTo>
                  <a:lnTo>
                    <a:pt x="146" y="109"/>
                  </a:lnTo>
                  <a:lnTo>
                    <a:pt x="146" y="105"/>
                  </a:lnTo>
                  <a:lnTo>
                    <a:pt x="149" y="105"/>
                  </a:lnTo>
                  <a:lnTo>
                    <a:pt x="153" y="101"/>
                  </a:lnTo>
                  <a:lnTo>
                    <a:pt x="153" y="101"/>
                  </a:lnTo>
                  <a:lnTo>
                    <a:pt x="157" y="98"/>
                  </a:lnTo>
                  <a:lnTo>
                    <a:pt x="157" y="98"/>
                  </a:lnTo>
                  <a:lnTo>
                    <a:pt x="157" y="94"/>
                  </a:lnTo>
                  <a:lnTo>
                    <a:pt x="161" y="90"/>
                  </a:lnTo>
                  <a:lnTo>
                    <a:pt x="161" y="90"/>
                  </a:lnTo>
                  <a:lnTo>
                    <a:pt x="161" y="86"/>
                  </a:lnTo>
                  <a:lnTo>
                    <a:pt x="164" y="83"/>
                  </a:lnTo>
                  <a:lnTo>
                    <a:pt x="164" y="79"/>
                  </a:lnTo>
                  <a:lnTo>
                    <a:pt x="164" y="79"/>
                  </a:lnTo>
                  <a:lnTo>
                    <a:pt x="164" y="75"/>
                  </a:lnTo>
                  <a:lnTo>
                    <a:pt x="164" y="71"/>
                  </a:lnTo>
                  <a:lnTo>
                    <a:pt x="164" y="71"/>
                  </a:lnTo>
                  <a:lnTo>
                    <a:pt x="164" y="68"/>
                  </a:lnTo>
                  <a:lnTo>
                    <a:pt x="164" y="64"/>
                  </a:lnTo>
                  <a:lnTo>
                    <a:pt x="164" y="60"/>
                  </a:lnTo>
                  <a:lnTo>
                    <a:pt x="164" y="60"/>
                  </a:lnTo>
                  <a:lnTo>
                    <a:pt x="164" y="57"/>
                  </a:lnTo>
                  <a:lnTo>
                    <a:pt x="161" y="53"/>
                  </a:lnTo>
                  <a:lnTo>
                    <a:pt x="161" y="53"/>
                  </a:lnTo>
                  <a:lnTo>
                    <a:pt x="161" y="49"/>
                  </a:lnTo>
                  <a:lnTo>
                    <a:pt x="157" y="45"/>
                  </a:lnTo>
                  <a:lnTo>
                    <a:pt x="157" y="45"/>
                  </a:lnTo>
                  <a:lnTo>
                    <a:pt x="157" y="42"/>
                  </a:lnTo>
                  <a:lnTo>
                    <a:pt x="153" y="42"/>
                  </a:lnTo>
                  <a:lnTo>
                    <a:pt x="153" y="38"/>
                  </a:lnTo>
                  <a:lnTo>
                    <a:pt x="149" y="38"/>
                  </a:lnTo>
                  <a:lnTo>
                    <a:pt x="149" y="34"/>
                  </a:lnTo>
                  <a:lnTo>
                    <a:pt x="146" y="34"/>
                  </a:lnTo>
                  <a:lnTo>
                    <a:pt x="142" y="30"/>
                  </a:lnTo>
                  <a:lnTo>
                    <a:pt x="142" y="30"/>
                  </a:lnTo>
                  <a:lnTo>
                    <a:pt x="138" y="30"/>
                  </a:lnTo>
                  <a:lnTo>
                    <a:pt x="134" y="30"/>
                  </a:lnTo>
                  <a:lnTo>
                    <a:pt x="134" y="27"/>
                  </a:lnTo>
                  <a:lnTo>
                    <a:pt x="18" y="0"/>
                  </a:lnTo>
                  <a:lnTo>
                    <a:pt x="22" y="4"/>
                  </a:lnTo>
                  <a:lnTo>
                    <a:pt x="22" y="4"/>
                  </a:lnTo>
                  <a:lnTo>
                    <a:pt x="26" y="4"/>
                  </a:lnTo>
                  <a:lnTo>
                    <a:pt x="30" y="4"/>
                  </a:lnTo>
                  <a:lnTo>
                    <a:pt x="30" y="8"/>
                  </a:lnTo>
                  <a:lnTo>
                    <a:pt x="33" y="8"/>
                  </a:lnTo>
                  <a:lnTo>
                    <a:pt x="33" y="12"/>
                  </a:lnTo>
                  <a:lnTo>
                    <a:pt x="37" y="12"/>
                  </a:lnTo>
                  <a:lnTo>
                    <a:pt x="37" y="15"/>
                  </a:lnTo>
                  <a:lnTo>
                    <a:pt x="41" y="15"/>
                  </a:lnTo>
                  <a:lnTo>
                    <a:pt x="41" y="19"/>
                  </a:lnTo>
                  <a:lnTo>
                    <a:pt x="45" y="19"/>
                  </a:lnTo>
                  <a:lnTo>
                    <a:pt x="45" y="23"/>
                  </a:lnTo>
                  <a:lnTo>
                    <a:pt x="45" y="27"/>
                  </a:lnTo>
                  <a:lnTo>
                    <a:pt x="48" y="27"/>
                  </a:lnTo>
                  <a:lnTo>
                    <a:pt x="48" y="30"/>
                  </a:lnTo>
                  <a:lnTo>
                    <a:pt x="48" y="34"/>
                  </a:lnTo>
                  <a:lnTo>
                    <a:pt x="48" y="34"/>
                  </a:lnTo>
                  <a:lnTo>
                    <a:pt x="48" y="38"/>
                  </a:lnTo>
                  <a:lnTo>
                    <a:pt x="48" y="42"/>
                  </a:lnTo>
                  <a:lnTo>
                    <a:pt x="48" y="45"/>
                  </a:lnTo>
                  <a:lnTo>
                    <a:pt x="48" y="45"/>
                  </a:lnTo>
                  <a:lnTo>
                    <a:pt x="48" y="49"/>
                  </a:lnTo>
                  <a:lnTo>
                    <a:pt x="48" y="53"/>
                  </a:lnTo>
                  <a:lnTo>
                    <a:pt x="48" y="57"/>
                  </a:lnTo>
                  <a:lnTo>
                    <a:pt x="48" y="57"/>
                  </a:lnTo>
                  <a:lnTo>
                    <a:pt x="48" y="60"/>
                  </a:lnTo>
                  <a:lnTo>
                    <a:pt x="45" y="64"/>
                  </a:lnTo>
                  <a:lnTo>
                    <a:pt x="45" y="68"/>
                  </a:lnTo>
                  <a:lnTo>
                    <a:pt x="45" y="68"/>
                  </a:lnTo>
                  <a:lnTo>
                    <a:pt x="41" y="71"/>
                  </a:lnTo>
                  <a:lnTo>
                    <a:pt x="41" y="71"/>
                  </a:lnTo>
                  <a:lnTo>
                    <a:pt x="37" y="75"/>
                  </a:lnTo>
                  <a:lnTo>
                    <a:pt x="37" y="75"/>
                  </a:lnTo>
                  <a:lnTo>
                    <a:pt x="33" y="79"/>
                  </a:lnTo>
                  <a:lnTo>
                    <a:pt x="33" y="79"/>
                  </a:lnTo>
                  <a:lnTo>
                    <a:pt x="30" y="83"/>
                  </a:lnTo>
                  <a:lnTo>
                    <a:pt x="26" y="83"/>
                  </a:lnTo>
                  <a:lnTo>
                    <a:pt x="26" y="86"/>
                  </a:lnTo>
                  <a:lnTo>
                    <a:pt x="22" y="86"/>
                  </a:lnTo>
                  <a:lnTo>
                    <a:pt x="18" y="86"/>
                  </a:lnTo>
                  <a:lnTo>
                    <a:pt x="18" y="86"/>
                  </a:lnTo>
                  <a:lnTo>
                    <a:pt x="15" y="90"/>
                  </a:lnTo>
                  <a:lnTo>
                    <a:pt x="11" y="90"/>
                  </a:lnTo>
                  <a:lnTo>
                    <a:pt x="11" y="90"/>
                  </a:lnTo>
                  <a:lnTo>
                    <a:pt x="7" y="90"/>
                  </a:lnTo>
                  <a:lnTo>
                    <a:pt x="3" y="90"/>
                  </a:lnTo>
                  <a:lnTo>
                    <a:pt x="0" y="90"/>
                  </a:lnTo>
                  <a:lnTo>
                    <a:pt x="0" y="86"/>
                  </a:lnTo>
                  <a:lnTo>
                    <a:pt x="116" y="11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277"/>
            <p:cNvSpPr>
              <a:spLocks noChangeArrowheads="1"/>
            </p:cNvSpPr>
            <p:nvPr/>
          </p:nvSpPr>
          <p:spPr bwMode="auto">
            <a:xfrm>
              <a:off x="3325" y="2816"/>
              <a:ext cx="266" cy="266"/>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78"/>
            <p:cNvSpPr>
              <a:spLocks/>
            </p:cNvSpPr>
            <p:nvPr/>
          </p:nvSpPr>
          <p:spPr bwMode="auto">
            <a:xfrm>
              <a:off x="3520" y="2431"/>
              <a:ext cx="606" cy="490"/>
            </a:xfrm>
            <a:custGeom>
              <a:avLst/>
              <a:gdLst>
                <a:gd name="T0" fmla="*/ 3 w 606"/>
                <a:gd name="T1" fmla="*/ 419 h 490"/>
                <a:gd name="T2" fmla="*/ 3 w 606"/>
                <a:gd name="T3" fmla="*/ 419 h 490"/>
                <a:gd name="T4" fmla="*/ 0 w 606"/>
                <a:gd name="T5" fmla="*/ 423 h 490"/>
                <a:gd name="T6" fmla="*/ 0 w 606"/>
                <a:gd name="T7" fmla="*/ 427 h 490"/>
                <a:gd name="T8" fmla="*/ 0 w 606"/>
                <a:gd name="T9" fmla="*/ 430 h 490"/>
                <a:gd name="T10" fmla="*/ 0 w 606"/>
                <a:gd name="T11" fmla="*/ 434 h 490"/>
                <a:gd name="T12" fmla="*/ 3 w 606"/>
                <a:gd name="T13" fmla="*/ 438 h 490"/>
                <a:gd name="T14" fmla="*/ 3 w 606"/>
                <a:gd name="T15" fmla="*/ 442 h 490"/>
                <a:gd name="T16" fmla="*/ 3 w 606"/>
                <a:gd name="T17" fmla="*/ 445 h 490"/>
                <a:gd name="T18" fmla="*/ 7 w 606"/>
                <a:gd name="T19" fmla="*/ 449 h 490"/>
                <a:gd name="T20" fmla="*/ 11 w 606"/>
                <a:gd name="T21" fmla="*/ 457 h 490"/>
                <a:gd name="T22" fmla="*/ 15 w 606"/>
                <a:gd name="T23" fmla="*/ 460 h 490"/>
                <a:gd name="T24" fmla="*/ 18 w 606"/>
                <a:gd name="T25" fmla="*/ 464 h 490"/>
                <a:gd name="T26" fmla="*/ 22 w 606"/>
                <a:gd name="T27" fmla="*/ 468 h 490"/>
                <a:gd name="T28" fmla="*/ 26 w 606"/>
                <a:gd name="T29" fmla="*/ 472 h 490"/>
                <a:gd name="T30" fmla="*/ 30 w 606"/>
                <a:gd name="T31" fmla="*/ 475 h 490"/>
                <a:gd name="T32" fmla="*/ 33 w 606"/>
                <a:gd name="T33" fmla="*/ 479 h 490"/>
                <a:gd name="T34" fmla="*/ 37 w 606"/>
                <a:gd name="T35" fmla="*/ 483 h 490"/>
                <a:gd name="T36" fmla="*/ 41 w 606"/>
                <a:gd name="T37" fmla="*/ 486 h 490"/>
                <a:gd name="T38" fmla="*/ 45 w 606"/>
                <a:gd name="T39" fmla="*/ 486 h 490"/>
                <a:gd name="T40" fmla="*/ 48 w 606"/>
                <a:gd name="T41" fmla="*/ 486 h 490"/>
                <a:gd name="T42" fmla="*/ 48 w 606"/>
                <a:gd name="T43" fmla="*/ 490 h 490"/>
                <a:gd name="T44" fmla="*/ 52 w 606"/>
                <a:gd name="T45" fmla="*/ 490 h 490"/>
                <a:gd name="T46" fmla="*/ 56 w 606"/>
                <a:gd name="T47" fmla="*/ 486 h 490"/>
                <a:gd name="T48" fmla="*/ 56 w 606"/>
                <a:gd name="T49" fmla="*/ 486 h 490"/>
                <a:gd name="T50" fmla="*/ 602 w 606"/>
                <a:gd name="T51" fmla="*/ 71 h 490"/>
                <a:gd name="T52" fmla="*/ 602 w 606"/>
                <a:gd name="T53" fmla="*/ 71 h 490"/>
                <a:gd name="T54" fmla="*/ 598 w 606"/>
                <a:gd name="T55" fmla="*/ 71 h 490"/>
                <a:gd name="T56" fmla="*/ 594 w 606"/>
                <a:gd name="T57" fmla="*/ 71 h 490"/>
                <a:gd name="T58" fmla="*/ 591 w 606"/>
                <a:gd name="T59" fmla="*/ 68 h 490"/>
                <a:gd name="T60" fmla="*/ 587 w 606"/>
                <a:gd name="T61" fmla="*/ 68 h 490"/>
                <a:gd name="T62" fmla="*/ 583 w 606"/>
                <a:gd name="T63" fmla="*/ 64 h 490"/>
                <a:gd name="T64" fmla="*/ 579 w 606"/>
                <a:gd name="T65" fmla="*/ 64 h 490"/>
                <a:gd name="T66" fmla="*/ 576 w 606"/>
                <a:gd name="T67" fmla="*/ 60 h 490"/>
                <a:gd name="T68" fmla="*/ 572 w 606"/>
                <a:gd name="T69" fmla="*/ 56 h 490"/>
                <a:gd name="T70" fmla="*/ 568 w 606"/>
                <a:gd name="T71" fmla="*/ 53 h 490"/>
                <a:gd name="T72" fmla="*/ 564 w 606"/>
                <a:gd name="T73" fmla="*/ 49 h 490"/>
                <a:gd name="T74" fmla="*/ 561 w 606"/>
                <a:gd name="T75" fmla="*/ 45 h 490"/>
                <a:gd name="T76" fmla="*/ 557 w 606"/>
                <a:gd name="T77" fmla="*/ 38 h 490"/>
                <a:gd name="T78" fmla="*/ 557 w 606"/>
                <a:gd name="T79" fmla="*/ 34 h 490"/>
                <a:gd name="T80" fmla="*/ 553 w 606"/>
                <a:gd name="T81" fmla="*/ 30 h 490"/>
                <a:gd name="T82" fmla="*/ 550 w 606"/>
                <a:gd name="T83" fmla="*/ 26 h 490"/>
                <a:gd name="T84" fmla="*/ 550 w 606"/>
                <a:gd name="T85" fmla="*/ 19 h 490"/>
                <a:gd name="T86" fmla="*/ 550 w 606"/>
                <a:gd name="T87" fmla="*/ 15 h 490"/>
                <a:gd name="T88" fmla="*/ 546 w 606"/>
                <a:gd name="T89" fmla="*/ 11 h 490"/>
                <a:gd name="T90" fmla="*/ 546 w 606"/>
                <a:gd name="T91" fmla="*/ 8 h 490"/>
                <a:gd name="T92" fmla="*/ 546 w 606"/>
                <a:gd name="T93" fmla="*/ 4 h 490"/>
                <a:gd name="T94" fmla="*/ 546 w 606"/>
                <a:gd name="T95" fmla="*/ 4 h 490"/>
                <a:gd name="T96" fmla="*/ 550 w 606"/>
                <a:gd name="T97" fmla="*/ 0 h 490"/>
                <a:gd name="T98" fmla="*/ 550 w 606"/>
                <a:gd name="T9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6" h="490">
                  <a:moveTo>
                    <a:pt x="3" y="419"/>
                  </a:moveTo>
                  <a:lnTo>
                    <a:pt x="3" y="419"/>
                  </a:lnTo>
                  <a:lnTo>
                    <a:pt x="3" y="419"/>
                  </a:lnTo>
                  <a:lnTo>
                    <a:pt x="3" y="419"/>
                  </a:lnTo>
                  <a:lnTo>
                    <a:pt x="0" y="423"/>
                  </a:lnTo>
                  <a:lnTo>
                    <a:pt x="0" y="423"/>
                  </a:lnTo>
                  <a:lnTo>
                    <a:pt x="0" y="423"/>
                  </a:lnTo>
                  <a:lnTo>
                    <a:pt x="0" y="427"/>
                  </a:lnTo>
                  <a:lnTo>
                    <a:pt x="0" y="427"/>
                  </a:lnTo>
                  <a:lnTo>
                    <a:pt x="0" y="430"/>
                  </a:lnTo>
                  <a:lnTo>
                    <a:pt x="0" y="430"/>
                  </a:lnTo>
                  <a:lnTo>
                    <a:pt x="0" y="434"/>
                  </a:lnTo>
                  <a:lnTo>
                    <a:pt x="0" y="434"/>
                  </a:lnTo>
                  <a:lnTo>
                    <a:pt x="3" y="438"/>
                  </a:lnTo>
                  <a:lnTo>
                    <a:pt x="3" y="438"/>
                  </a:lnTo>
                  <a:lnTo>
                    <a:pt x="3" y="442"/>
                  </a:lnTo>
                  <a:lnTo>
                    <a:pt x="3" y="445"/>
                  </a:lnTo>
                  <a:lnTo>
                    <a:pt x="3" y="445"/>
                  </a:lnTo>
                  <a:lnTo>
                    <a:pt x="7" y="449"/>
                  </a:lnTo>
                  <a:lnTo>
                    <a:pt x="7" y="449"/>
                  </a:lnTo>
                  <a:lnTo>
                    <a:pt x="7" y="453"/>
                  </a:lnTo>
                  <a:lnTo>
                    <a:pt x="11" y="457"/>
                  </a:lnTo>
                  <a:lnTo>
                    <a:pt x="11" y="457"/>
                  </a:lnTo>
                  <a:lnTo>
                    <a:pt x="15" y="460"/>
                  </a:lnTo>
                  <a:lnTo>
                    <a:pt x="15" y="464"/>
                  </a:lnTo>
                  <a:lnTo>
                    <a:pt x="18" y="464"/>
                  </a:lnTo>
                  <a:lnTo>
                    <a:pt x="18" y="468"/>
                  </a:lnTo>
                  <a:lnTo>
                    <a:pt x="22" y="468"/>
                  </a:lnTo>
                  <a:lnTo>
                    <a:pt x="22" y="472"/>
                  </a:lnTo>
                  <a:lnTo>
                    <a:pt x="26" y="472"/>
                  </a:lnTo>
                  <a:lnTo>
                    <a:pt x="26" y="475"/>
                  </a:lnTo>
                  <a:lnTo>
                    <a:pt x="30" y="475"/>
                  </a:lnTo>
                  <a:lnTo>
                    <a:pt x="30" y="479"/>
                  </a:lnTo>
                  <a:lnTo>
                    <a:pt x="33" y="479"/>
                  </a:lnTo>
                  <a:lnTo>
                    <a:pt x="33" y="483"/>
                  </a:lnTo>
                  <a:lnTo>
                    <a:pt x="37" y="483"/>
                  </a:lnTo>
                  <a:lnTo>
                    <a:pt x="37" y="483"/>
                  </a:lnTo>
                  <a:lnTo>
                    <a:pt x="41" y="486"/>
                  </a:lnTo>
                  <a:lnTo>
                    <a:pt x="41" y="486"/>
                  </a:lnTo>
                  <a:lnTo>
                    <a:pt x="45" y="486"/>
                  </a:lnTo>
                  <a:lnTo>
                    <a:pt x="45" y="486"/>
                  </a:lnTo>
                  <a:lnTo>
                    <a:pt x="48" y="486"/>
                  </a:lnTo>
                  <a:lnTo>
                    <a:pt x="48" y="486"/>
                  </a:lnTo>
                  <a:lnTo>
                    <a:pt x="48" y="490"/>
                  </a:lnTo>
                  <a:lnTo>
                    <a:pt x="52" y="490"/>
                  </a:lnTo>
                  <a:lnTo>
                    <a:pt x="52" y="490"/>
                  </a:lnTo>
                  <a:lnTo>
                    <a:pt x="52" y="486"/>
                  </a:lnTo>
                  <a:lnTo>
                    <a:pt x="56" y="486"/>
                  </a:lnTo>
                  <a:lnTo>
                    <a:pt x="56" y="486"/>
                  </a:lnTo>
                  <a:lnTo>
                    <a:pt x="56" y="486"/>
                  </a:lnTo>
                  <a:lnTo>
                    <a:pt x="606" y="68"/>
                  </a:lnTo>
                  <a:lnTo>
                    <a:pt x="602" y="71"/>
                  </a:lnTo>
                  <a:lnTo>
                    <a:pt x="602" y="71"/>
                  </a:lnTo>
                  <a:lnTo>
                    <a:pt x="602" y="71"/>
                  </a:lnTo>
                  <a:lnTo>
                    <a:pt x="598" y="71"/>
                  </a:lnTo>
                  <a:lnTo>
                    <a:pt x="598" y="71"/>
                  </a:lnTo>
                  <a:lnTo>
                    <a:pt x="598" y="71"/>
                  </a:lnTo>
                  <a:lnTo>
                    <a:pt x="594" y="71"/>
                  </a:lnTo>
                  <a:lnTo>
                    <a:pt x="594" y="71"/>
                  </a:lnTo>
                  <a:lnTo>
                    <a:pt x="591" y="68"/>
                  </a:lnTo>
                  <a:lnTo>
                    <a:pt x="591" y="68"/>
                  </a:lnTo>
                  <a:lnTo>
                    <a:pt x="587" y="68"/>
                  </a:lnTo>
                  <a:lnTo>
                    <a:pt x="587" y="68"/>
                  </a:lnTo>
                  <a:lnTo>
                    <a:pt x="583" y="64"/>
                  </a:lnTo>
                  <a:lnTo>
                    <a:pt x="583" y="64"/>
                  </a:lnTo>
                  <a:lnTo>
                    <a:pt x="579" y="64"/>
                  </a:lnTo>
                  <a:lnTo>
                    <a:pt x="579" y="60"/>
                  </a:lnTo>
                  <a:lnTo>
                    <a:pt x="576" y="60"/>
                  </a:lnTo>
                  <a:lnTo>
                    <a:pt x="576" y="56"/>
                  </a:lnTo>
                  <a:lnTo>
                    <a:pt x="572" y="56"/>
                  </a:lnTo>
                  <a:lnTo>
                    <a:pt x="572" y="53"/>
                  </a:lnTo>
                  <a:lnTo>
                    <a:pt x="568" y="53"/>
                  </a:lnTo>
                  <a:lnTo>
                    <a:pt x="568" y="49"/>
                  </a:lnTo>
                  <a:lnTo>
                    <a:pt x="564" y="49"/>
                  </a:lnTo>
                  <a:lnTo>
                    <a:pt x="564" y="45"/>
                  </a:lnTo>
                  <a:lnTo>
                    <a:pt x="561" y="45"/>
                  </a:lnTo>
                  <a:lnTo>
                    <a:pt x="561" y="41"/>
                  </a:lnTo>
                  <a:lnTo>
                    <a:pt x="557" y="38"/>
                  </a:lnTo>
                  <a:lnTo>
                    <a:pt x="557" y="38"/>
                  </a:lnTo>
                  <a:lnTo>
                    <a:pt x="557" y="34"/>
                  </a:lnTo>
                  <a:lnTo>
                    <a:pt x="553" y="34"/>
                  </a:lnTo>
                  <a:lnTo>
                    <a:pt x="553" y="30"/>
                  </a:lnTo>
                  <a:lnTo>
                    <a:pt x="553" y="26"/>
                  </a:lnTo>
                  <a:lnTo>
                    <a:pt x="550" y="26"/>
                  </a:lnTo>
                  <a:lnTo>
                    <a:pt x="550" y="23"/>
                  </a:lnTo>
                  <a:lnTo>
                    <a:pt x="550" y="19"/>
                  </a:lnTo>
                  <a:lnTo>
                    <a:pt x="550" y="19"/>
                  </a:lnTo>
                  <a:lnTo>
                    <a:pt x="550" y="15"/>
                  </a:lnTo>
                  <a:lnTo>
                    <a:pt x="546" y="15"/>
                  </a:lnTo>
                  <a:lnTo>
                    <a:pt x="546" y="11"/>
                  </a:lnTo>
                  <a:lnTo>
                    <a:pt x="546" y="11"/>
                  </a:lnTo>
                  <a:lnTo>
                    <a:pt x="546" y="8"/>
                  </a:lnTo>
                  <a:lnTo>
                    <a:pt x="546" y="8"/>
                  </a:lnTo>
                  <a:lnTo>
                    <a:pt x="546" y="4"/>
                  </a:lnTo>
                  <a:lnTo>
                    <a:pt x="546" y="4"/>
                  </a:lnTo>
                  <a:lnTo>
                    <a:pt x="546" y="4"/>
                  </a:lnTo>
                  <a:lnTo>
                    <a:pt x="550" y="0"/>
                  </a:lnTo>
                  <a:lnTo>
                    <a:pt x="550" y="0"/>
                  </a:lnTo>
                  <a:lnTo>
                    <a:pt x="550" y="0"/>
                  </a:lnTo>
                  <a:lnTo>
                    <a:pt x="550" y="0"/>
                  </a:lnTo>
                  <a:lnTo>
                    <a:pt x="3" y="41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279"/>
            <p:cNvSpPr>
              <a:spLocks noChangeArrowheads="1"/>
            </p:cNvSpPr>
            <p:nvPr/>
          </p:nvSpPr>
          <p:spPr bwMode="auto">
            <a:xfrm>
              <a:off x="3419" y="1362"/>
              <a:ext cx="273" cy="273"/>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80"/>
            <p:cNvSpPr>
              <a:spLocks/>
            </p:cNvSpPr>
            <p:nvPr/>
          </p:nvSpPr>
          <p:spPr bwMode="auto">
            <a:xfrm>
              <a:off x="3602" y="1556"/>
              <a:ext cx="554" cy="606"/>
            </a:xfrm>
            <a:custGeom>
              <a:avLst/>
              <a:gdLst>
                <a:gd name="T0" fmla="*/ 67 w 554"/>
                <a:gd name="T1" fmla="*/ 4 h 606"/>
                <a:gd name="T2" fmla="*/ 67 w 554"/>
                <a:gd name="T3" fmla="*/ 0 h 606"/>
                <a:gd name="T4" fmla="*/ 64 w 554"/>
                <a:gd name="T5" fmla="*/ 0 h 606"/>
                <a:gd name="T6" fmla="*/ 60 w 554"/>
                <a:gd name="T7" fmla="*/ 0 h 606"/>
                <a:gd name="T8" fmla="*/ 56 w 554"/>
                <a:gd name="T9" fmla="*/ 0 h 606"/>
                <a:gd name="T10" fmla="*/ 56 w 554"/>
                <a:gd name="T11" fmla="*/ 4 h 606"/>
                <a:gd name="T12" fmla="*/ 49 w 554"/>
                <a:gd name="T13" fmla="*/ 4 h 606"/>
                <a:gd name="T14" fmla="*/ 45 w 554"/>
                <a:gd name="T15" fmla="*/ 7 h 606"/>
                <a:gd name="T16" fmla="*/ 41 w 554"/>
                <a:gd name="T17" fmla="*/ 7 h 606"/>
                <a:gd name="T18" fmla="*/ 37 w 554"/>
                <a:gd name="T19" fmla="*/ 11 h 606"/>
                <a:gd name="T20" fmla="*/ 34 w 554"/>
                <a:gd name="T21" fmla="*/ 15 h 606"/>
                <a:gd name="T22" fmla="*/ 30 w 554"/>
                <a:gd name="T23" fmla="*/ 19 h 606"/>
                <a:gd name="T24" fmla="*/ 26 w 554"/>
                <a:gd name="T25" fmla="*/ 22 h 606"/>
                <a:gd name="T26" fmla="*/ 22 w 554"/>
                <a:gd name="T27" fmla="*/ 26 h 606"/>
                <a:gd name="T28" fmla="*/ 19 w 554"/>
                <a:gd name="T29" fmla="*/ 30 h 606"/>
                <a:gd name="T30" fmla="*/ 15 w 554"/>
                <a:gd name="T31" fmla="*/ 34 h 606"/>
                <a:gd name="T32" fmla="*/ 11 w 554"/>
                <a:gd name="T33" fmla="*/ 37 h 606"/>
                <a:gd name="T34" fmla="*/ 7 w 554"/>
                <a:gd name="T35" fmla="*/ 41 h 606"/>
                <a:gd name="T36" fmla="*/ 4 w 554"/>
                <a:gd name="T37" fmla="*/ 45 h 606"/>
                <a:gd name="T38" fmla="*/ 4 w 554"/>
                <a:gd name="T39" fmla="*/ 49 h 606"/>
                <a:gd name="T40" fmla="*/ 4 w 554"/>
                <a:gd name="T41" fmla="*/ 52 h 606"/>
                <a:gd name="T42" fmla="*/ 0 w 554"/>
                <a:gd name="T43" fmla="*/ 56 h 606"/>
                <a:gd name="T44" fmla="*/ 0 w 554"/>
                <a:gd name="T45" fmla="*/ 56 h 606"/>
                <a:gd name="T46" fmla="*/ 4 w 554"/>
                <a:gd name="T47" fmla="*/ 60 h 606"/>
                <a:gd name="T48" fmla="*/ 4 w 554"/>
                <a:gd name="T49" fmla="*/ 60 h 606"/>
                <a:gd name="T50" fmla="*/ 486 w 554"/>
                <a:gd name="T51" fmla="*/ 606 h 606"/>
                <a:gd name="T52" fmla="*/ 486 w 554"/>
                <a:gd name="T53" fmla="*/ 606 h 606"/>
                <a:gd name="T54" fmla="*/ 486 w 554"/>
                <a:gd name="T55" fmla="*/ 602 h 606"/>
                <a:gd name="T56" fmla="*/ 486 w 554"/>
                <a:gd name="T57" fmla="*/ 598 h 606"/>
                <a:gd name="T58" fmla="*/ 486 w 554"/>
                <a:gd name="T59" fmla="*/ 598 h 606"/>
                <a:gd name="T60" fmla="*/ 490 w 554"/>
                <a:gd name="T61" fmla="*/ 595 h 606"/>
                <a:gd name="T62" fmla="*/ 490 w 554"/>
                <a:gd name="T63" fmla="*/ 591 h 606"/>
                <a:gd name="T64" fmla="*/ 494 w 554"/>
                <a:gd name="T65" fmla="*/ 587 h 606"/>
                <a:gd name="T66" fmla="*/ 497 w 554"/>
                <a:gd name="T67" fmla="*/ 583 h 606"/>
                <a:gd name="T68" fmla="*/ 501 w 554"/>
                <a:gd name="T69" fmla="*/ 580 h 606"/>
                <a:gd name="T70" fmla="*/ 505 w 554"/>
                <a:gd name="T71" fmla="*/ 572 h 606"/>
                <a:gd name="T72" fmla="*/ 509 w 554"/>
                <a:gd name="T73" fmla="*/ 569 h 606"/>
                <a:gd name="T74" fmla="*/ 512 w 554"/>
                <a:gd name="T75" fmla="*/ 565 h 606"/>
                <a:gd name="T76" fmla="*/ 516 w 554"/>
                <a:gd name="T77" fmla="*/ 561 h 606"/>
                <a:gd name="T78" fmla="*/ 520 w 554"/>
                <a:gd name="T79" fmla="*/ 561 h 606"/>
                <a:gd name="T80" fmla="*/ 524 w 554"/>
                <a:gd name="T81" fmla="*/ 557 h 606"/>
                <a:gd name="T82" fmla="*/ 531 w 554"/>
                <a:gd name="T83" fmla="*/ 554 h 606"/>
                <a:gd name="T84" fmla="*/ 535 w 554"/>
                <a:gd name="T85" fmla="*/ 550 h 606"/>
                <a:gd name="T86" fmla="*/ 539 w 554"/>
                <a:gd name="T87" fmla="*/ 550 h 606"/>
                <a:gd name="T88" fmla="*/ 542 w 554"/>
                <a:gd name="T89" fmla="*/ 550 h 606"/>
                <a:gd name="T90" fmla="*/ 546 w 554"/>
                <a:gd name="T91" fmla="*/ 546 h 606"/>
                <a:gd name="T92" fmla="*/ 546 w 554"/>
                <a:gd name="T93" fmla="*/ 546 h 606"/>
                <a:gd name="T94" fmla="*/ 550 w 554"/>
                <a:gd name="T95" fmla="*/ 546 h 606"/>
                <a:gd name="T96" fmla="*/ 554 w 554"/>
                <a:gd name="T97" fmla="*/ 546 h 606"/>
                <a:gd name="T98" fmla="*/ 554 w 554"/>
                <a:gd name="T99" fmla="*/ 55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4" h="606">
                  <a:moveTo>
                    <a:pt x="67" y="4"/>
                  </a:moveTo>
                  <a:lnTo>
                    <a:pt x="67" y="4"/>
                  </a:lnTo>
                  <a:lnTo>
                    <a:pt x="67" y="4"/>
                  </a:lnTo>
                  <a:lnTo>
                    <a:pt x="67" y="0"/>
                  </a:lnTo>
                  <a:lnTo>
                    <a:pt x="64" y="0"/>
                  </a:lnTo>
                  <a:lnTo>
                    <a:pt x="64" y="0"/>
                  </a:lnTo>
                  <a:lnTo>
                    <a:pt x="64" y="0"/>
                  </a:lnTo>
                  <a:lnTo>
                    <a:pt x="60" y="0"/>
                  </a:lnTo>
                  <a:lnTo>
                    <a:pt x="60" y="0"/>
                  </a:lnTo>
                  <a:lnTo>
                    <a:pt x="56" y="0"/>
                  </a:lnTo>
                  <a:lnTo>
                    <a:pt x="56" y="4"/>
                  </a:lnTo>
                  <a:lnTo>
                    <a:pt x="56" y="4"/>
                  </a:lnTo>
                  <a:lnTo>
                    <a:pt x="52" y="4"/>
                  </a:lnTo>
                  <a:lnTo>
                    <a:pt x="49" y="4"/>
                  </a:lnTo>
                  <a:lnTo>
                    <a:pt x="49" y="4"/>
                  </a:lnTo>
                  <a:lnTo>
                    <a:pt x="45" y="7"/>
                  </a:lnTo>
                  <a:lnTo>
                    <a:pt x="45" y="7"/>
                  </a:lnTo>
                  <a:lnTo>
                    <a:pt x="41" y="7"/>
                  </a:lnTo>
                  <a:lnTo>
                    <a:pt x="41" y="11"/>
                  </a:lnTo>
                  <a:lnTo>
                    <a:pt x="37" y="11"/>
                  </a:lnTo>
                  <a:lnTo>
                    <a:pt x="34" y="15"/>
                  </a:lnTo>
                  <a:lnTo>
                    <a:pt x="34" y="15"/>
                  </a:lnTo>
                  <a:lnTo>
                    <a:pt x="30" y="15"/>
                  </a:lnTo>
                  <a:lnTo>
                    <a:pt x="30" y="19"/>
                  </a:lnTo>
                  <a:lnTo>
                    <a:pt x="26" y="19"/>
                  </a:lnTo>
                  <a:lnTo>
                    <a:pt x="26" y="22"/>
                  </a:lnTo>
                  <a:lnTo>
                    <a:pt x="22" y="22"/>
                  </a:lnTo>
                  <a:lnTo>
                    <a:pt x="22" y="26"/>
                  </a:lnTo>
                  <a:lnTo>
                    <a:pt x="19" y="26"/>
                  </a:lnTo>
                  <a:lnTo>
                    <a:pt x="19" y="30"/>
                  </a:lnTo>
                  <a:lnTo>
                    <a:pt x="15" y="30"/>
                  </a:lnTo>
                  <a:lnTo>
                    <a:pt x="15" y="34"/>
                  </a:lnTo>
                  <a:lnTo>
                    <a:pt x="11" y="37"/>
                  </a:lnTo>
                  <a:lnTo>
                    <a:pt x="11" y="37"/>
                  </a:lnTo>
                  <a:lnTo>
                    <a:pt x="7" y="41"/>
                  </a:lnTo>
                  <a:lnTo>
                    <a:pt x="7" y="41"/>
                  </a:lnTo>
                  <a:lnTo>
                    <a:pt x="7" y="45"/>
                  </a:lnTo>
                  <a:lnTo>
                    <a:pt x="4" y="45"/>
                  </a:lnTo>
                  <a:lnTo>
                    <a:pt x="4" y="49"/>
                  </a:lnTo>
                  <a:lnTo>
                    <a:pt x="4" y="49"/>
                  </a:lnTo>
                  <a:lnTo>
                    <a:pt x="4" y="52"/>
                  </a:lnTo>
                  <a:lnTo>
                    <a:pt x="4" y="52"/>
                  </a:lnTo>
                  <a:lnTo>
                    <a:pt x="4" y="52"/>
                  </a:lnTo>
                  <a:lnTo>
                    <a:pt x="0" y="56"/>
                  </a:lnTo>
                  <a:lnTo>
                    <a:pt x="0" y="56"/>
                  </a:lnTo>
                  <a:lnTo>
                    <a:pt x="0" y="56"/>
                  </a:lnTo>
                  <a:lnTo>
                    <a:pt x="4" y="60"/>
                  </a:lnTo>
                  <a:lnTo>
                    <a:pt x="4" y="60"/>
                  </a:lnTo>
                  <a:lnTo>
                    <a:pt x="4" y="60"/>
                  </a:lnTo>
                  <a:lnTo>
                    <a:pt x="4" y="60"/>
                  </a:lnTo>
                  <a:lnTo>
                    <a:pt x="486" y="606"/>
                  </a:lnTo>
                  <a:lnTo>
                    <a:pt x="486" y="606"/>
                  </a:lnTo>
                  <a:lnTo>
                    <a:pt x="486" y="606"/>
                  </a:lnTo>
                  <a:lnTo>
                    <a:pt x="486" y="606"/>
                  </a:lnTo>
                  <a:lnTo>
                    <a:pt x="486" y="602"/>
                  </a:lnTo>
                  <a:lnTo>
                    <a:pt x="486" y="602"/>
                  </a:lnTo>
                  <a:lnTo>
                    <a:pt x="486" y="602"/>
                  </a:lnTo>
                  <a:lnTo>
                    <a:pt x="486" y="598"/>
                  </a:lnTo>
                  <a:lnTo>
                    <a:pt x="486" y="598"/>
                  </a:lnTo>
                  <a:lnTo>
                    <a:pt x="486" y="598"/>
                  </a:lnTo>
                  <a:lnTo>
                    <a:pt x="490" y="595"/>
                  </a:lnTo>
                  <a:lnTo>
                    <a:pt x="490" y="595"/>
                  </a:lnTo>
                  <a:lnTo>
                    <a:pt x="490" y="591"/>
                  </a:lnTo>
                  <a:lnTo>
                    <a:pt x="490" y="591"/>
                  </a:lnTo>
                  <a:lnTo>
                    <a:pt x="494" y="587"/>
                  </a:lnTo>
                  <a:lnTo>
                    <a:pt x="494" y="587"/>
                  </a:lnTo>
                  <a:lnTo>
                    <a:pt x="494" y="583"/>
                  </a:lnTo>
                  <a:lnTo>
                    <a:pt x="497" y="583"/>
                  </a:lnTo>
                  <a:lnTo>
                    <a:pt x="497" y="580"/>
                  </a:lnTo>
                  <a:lnTo>
                    <a:pt x="501" y="580"/>
                  </a:lnTo>
                  <a:lnTo>
                    <a:pt x="501" y="576"/>
                  </a:lnTo>
                  <a:lnTo>
                    <a:pt x="505" y="572"/>
                  </a:lnTo>
                  <a:lnTo>
                    <a:pt x="505" y="572"/>
                  </a:lnTo>
                  <a:lnTo>
                    <a:pt x="509" y="569"/>
                  </a:lnTo>
                  <a:lnTo>
                    <a:pt x="509" y="569"/>
                  </a:lnTo>
                  <a:lnTo>
                    <a:pt x="512" y="565"/>
                  </a:lnTo>
                  <a:lnTo>
                    <a:pt x="516" y="565"/>
                  </a:lnTo>
                  <a:lnTo>
                    <a:pt x="516" y="561"/>
                  </a:lnTo>
                  <a:lnTo>
                    <a:pt x="520" y="561"/>
                  </a:lnTo>
                  <a:lnTo>
                    <a:pt x="520" y="561"/>
                  </a:lnTo>
                  <a:lnTo>
                    <a:pt x="524" y="557"/>
                  </a:lnTo>
                  <a:lnTo>
                    <a:pt x="524" y="557"/>
                  </a:lnTo>
                  <a:lnTo>
                    <a:pt x="527" y="554"/>
                  </a:lnTo>
                  <a:lnTo>
                    <a:pt x="531" y="554"/>
                  </a:lnTo>
                  <a:lnTo>
                    <a:pt x="531" y="554"/>
                  </a:lnTo>
                  <a:lnTo>
                    <a:pt x="535" y="550"/>
                  </a:lnTo>
                  <a:lnTo>
                    <a:pt x="535" y="550"/>
                  </a:lnTo>
                  <a:lnTo>
                    <a:pt x="539" y="550"/>
                  </a:lnTo>
                  <a:lnTo>
                    <a:pt x="539" y="550"/>
                  </a:lnTo>
                  <a:lnTo>
                    <a:pt x="542" y="550"/>
                  </a:lnTo>
                  <a:lnTo>
                    <a:pt x="542" y="546"/>
                  </a:lnTo>
                  <a:lnTo>
                    <a:pt x="546" y="546"/>
                  </a:lnTo>
                  <a:lnTo>
                    <a:pt x="546" y="546"/>
                  </a:lnTo>
                  <a:lnTo>
                    <a:pt x="546" y="546"/>
                  </a:lnTo>
                  <a:lnTo>
                    <a:pt x="550" y="546"/>
                  </a:lnTo>
                  <a:lnTo>
                    <a:pt x="550" y="546"/>
                  </a:lnTo>
                  <a:lnTo>
                    <a:pt x="550" y="546"/>
                  </a:lnTo>
                  <a:lnTo>
                    <a:pt x="554" y="546"/>
                  </a:lnTo>
                  <a:lnTo>
                    <a:pt x="554" y="546"/>
                  </a:lnTo>
                  <a:lnTo>
                    <a:pt x="554" y="550"/>
                  </a:lnTo>
                  <a:lnTo>
                    <a:pt x="67" y="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81"/>
            <p:cNvSpPr>
              <a:spLocks noChangeArrowheads="1"/>
            </p:cNvSpPr>
            <p:nvPr/>
          </p:nvSpPr>
          <p:spPr bwMode="auto">
            <a:xfrm>
              <a:off x="1556" y="2143"/>
              <a:ext cx="131" cy="131"/>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82"/>
            <p:cNvSpPr>
              <a:spLocks noChangeArrowheads="1"/>
            </p:cNvSpPr>
            <p:nvPr/>
          </p:nvSpPr>
          <p:spPr bwMode="auto">
            <a:xfrm>
              <a:off x="4017" y="2050"/>
              <a:ext cx="535" cy="535"/>
            </a:xfrm>
            <a:prstGeom prst="ellipse">
              <a:avLst/>
            </a:prstGeom>
            <a:solidFill>
              <a:srgbClr val="FF00FF"/>
            </a:solidFill>
            <a:ln w="63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83"/>
            <p:cNvSpPr>
              <a:spLocks/>
            </p:cNvSpPr>
            <p:nvPr/>
          </p:nvSpPr>
          <p:spPr bwMode="auto">
            <a:xfrm>
              <a:off x="4432" y="2480"/>
              <a:ext cx="651" cy="692"/>
            </a:xfrm>
            <a:custGeom>
              <a:avLst/>
              <a:gdLst>
                <a:gd name="T0" fmla="*/ 64 w 651"/>
                <a:gd name="T1" fmla="*/ 0 h 692"/>
                <a:gd name="T2" fmla="*/ 64 w 651"/>
                <a:gd name="T3" fmla="*/ 0 h 692"/>
                <a:gd name="T4" fmla="*/ 64 w 651"/>
                <a:gd name="T5" fmla="*/ 0 h 692"/>
                <a:gd name="T6" fmla="*/ 60 w 651"/>
                <a:gd name="T7" fmla="*/ 0 h 692"/>
                <a:gd name="T8" fmla="*/ 60 w 651"/>
                <a:gd name="T9" fmla="*/ 4 h 692"/>
                <a:gd name="T10" fmla="*/ 56 w 651"/>
                <a:gd name="T11" fmla="*/ 4 h 692"/>
                <a:gd name="T12" fmla="*/ 53 w 651"/>
                <a:gd name="T13" fmla="*/ 7 h 692"/>
                <a:gd name="T14" fmla="*/ 49 w 651"/>
                <a:gd name="T15" fmla="*/ 11 h 692"/>
                <a:gd name="T16" fmla="*/ 45 w 651"/>
                <a:gd name="T17" fmla="*/ 15 h 692"/>
                <a:gd name="T18" fmla="*/ 41 w 651"/>
                <a:gd name="T19" fmla="*/ 15 h 692"/>
                <a:gd name="T20" fmla="*/ 38 w 651"/>
                <a:gd name="T21" fmla="*/ 19 h 692"/>
                <a:gd name="T22" fmla="*/ 34 w 651"/>
                <a:gd name="T23" fmla="*/ 22 h 692"/>
                <a:gd name="T24" fmla="*/ 30 w 651"/>
                <a:gd name="T25" fmla="*/ 26 h 692"/>
                <a:gd name="T26" fmla="*/ 23 w 651"/>
                <a:gd name="T27" fmla="*/ 34 h 692"/>
                <a:gd name="T28" fmla="*/ 19 w 651"/>
                <a:gd name="T29" fmla="*/ 37 h 692"/>
                <a:gd name="T30" fmla="*/ 15 w 651"/>
                <a:gd name="T31" fmla="*/ 41 h 692"/>
                <a:gd name="T32" fmla="*/ 12 w 651"/>
                <a:gd name="T33" fmla="*/ 45 h 692"/>
                <a:gd name="T34" fmla="*/ 12 w 651"/>
                <a:gd name="T35" fmla="*/ 45 h 692"/>
                <a:gd name="T36" fmla="*/ 8 w 651"/>
                <a:gd name="T37" fmla="*/ 48 h 692"/>
                <a:gd name="T38" fmla="*/ 4 w 651"/>
                <a:gd name="T39" fmla="*/ 52 h 692"/>
                <a:gd name="T40" fmla="*/ 4 w 651"/>
                <a:gd name="T41" fmla="*/ 56 h 692"/>
                <a:gd name="T42" fmla="*/ 0 w 651"/>
                <a:gd name="T43" fmla="*/ 56 h 692"/>
                <a:gd name="T44" fmla="*/ 0 w 651"/>
                <a:gd name="T45" fmla="*/ 60 h 692"/>
                <a:gd name="T46" fmla="*/ 0 w 651"/>
                <a:gd name="T47" fmla="*/ 60 h 692"/>
                <a:gd name="T48" fmla="*/ 0 w 651"/>
                <a:gd name="T49" fmla="*/ 60 h 692"/>
                <a:gd name="T50" fmla="*/ 584 w 651"/>
                <a:gd name="T51" fmla="*/ 692 h 692"/>
                <a:gd name="T52" fmla="*/ 584 w 651"/>
                <a:gd name="T53" fmla="*/ 688 h 692"/>
                <a:gd name="T54" fmla="*/ 588 w 651"/>
                <a:gd name="T55" fmla="*/ 688 h 692"/>
                <a:gd name="T56" fmla="*/ 588 w 651"/>
                <a:gd name="T57" fmla="*/ 688 h 692"/>
                <a:gd name="T58" fmla="*/ 588 w 651"/>
                <a:gd name="T59" fmla="*/ 684 h 692"/>
                <a:gd name="T60" fmla="*/ 591 w 651"/>
                <a:gd name="T61" fmla="*/ 681 h 692"/>
                <a:gd name="T62" fmla="*/ 595 w 651"/>
                <a:gd name="T63" fmla="*/ 681 h 692"/>
                <a:gd name="T64" fmla="*/ 599 w 651"/>
                <a:gd name="T65" fmla="*/ 677 h 692"/>
                <a:gd name="T66" fmla="*/ 603 w 651"/>
                <a:gd name="T67" fmla="*/ 673 h 692"/>
                <a:gd name="T68" fmla="*/ 606 w 651"/>
                <a:gd name="T69" fmla="*/ 669 h 692"/>
                <a:gd name="T70" fmla="*/ 610 w 651"/>
                <a:gd name="T71" fmla="*/ 666 h 692"/>
                <a:gd name="T72" fmla="*/ 614 w 651"/>
                <a:gd name="T73" fmla="*/ 662 h 692"/>
                <a:gd name="T74" fmla="*/ 617 w 651"/>
                <a:gd name="T75" fmla="*/ 658 h 692"/>
                <a:gd name="T76" fmla="*/ 621 w 651"/>
                <a:gd name="T77" fmla="*/ 654 h 692"/>
                <a:gd name="T78" fmla="*/ 625 w 651"/>
                <a:gd name="T79" fmla="*/ 651 h 692"/>
                <a:gd name="T80" fmla="*/ 629 w 651"/>
                <a:gd name="T81" fmla="*/ 647 h 692"/>
                <a:gd name="T82" fmla="*/ 632 w 651"/>
                <a:gd name="T83" fmla="*/ 643 h 692"/>
                <a:gd name="T84" fmla="*/ 636 w 651"/>
                <a:gd name="T85" fmla="*/ 639 h 692"/>
                <a:gd name="T86" fmla="*/ 640 w 651"/>
                <a:gd name="T87" fmla="*/ 636 h 692"/>
                <a:gd name="T88" fmla="*/ 644 w 651"/>
                <a:gd name="T89" fmla="*/ 636 h 692"/>
                <a:gd name="T90" fmla="*/ 647 w 651"/>
                <a:gd name="T91" fmla="*/ 632 h 692"/>
                <a:gd name="T92" fmla="*/ 647 w 651"/>
                <a:gd name="T93" fmla="*/ 632 h 692"/>
                <a:gd name="T94" fmla="*/ 651 w 651"/>
                <a:gd name="T95" fmla="*/ 632 h 692"/>
                <a:gd name="T96" fmla="*/ 651 w 651"/>
                <a:gd name="T97" fmla="*/ 628 h 692"/>
                <a:gd name="T98" fmla="*/ 651 w 651"/>
                <a:gd name="T99" fmla="*/ 62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692">
                  <a:moveTo>
                    <a:pt x="64" y="0"/>
                  </a:moveTo>
                  <a:lnTo>
                    <a:pt x="64" y="0"/>
                  </a:lnTo>
                  <a:lnTo>
                    <a:pt x="64" y="0"/>
                  </a:lnTo>
                  <a:lnTo>
                    <a:pt x="64" y="0"/>
                  </a:lnTo>
                  <a:lnTo>
                    <a:pt x="64" y="0"/>
                  </a:lnTo>
                  <a:lnTo>
                    <a:pt x="64" y="0"/>
                  </a:lnTo>
                  <a:lnTo>
                    <a:pt x="60" y="0"/>
                  </a:lnTo>
                  <a:lnTo>
                    <a:pt x="60" y="0"/>
                  </a:lnTo>
                  <a:lnTo>
                    <a:pt x="60" y="4"/>
                  </a:lnTo>
                  <a:lnTo>
                    <a:pt x="60" y="4"/>
                  </a:lnTo>
                  <a:lnTo>
                    <a:pt x="56" y="4"/>
                  </a:lnTo>
                  <a:lnTo>
                    <a:pt x="56" y="4"/>
                  </a:lnTo>
                  <a:lnTo>
                    <a:pt x="53" y="7"/>
                  </a:lnTo>
                  <a:lnTo>
                    <a:pt x="53" y="7"/>
                  </a:lnTo>
                  <a:lnTo>
                    <a:pt x="49" y="7"/>
                  </a:lnTo>
                  <a:lnTo>
                    <a:pt x="49" y="11"/>
                  </a:lnTo>
                  <a:lnTo>
                    <a:pt x="49" y="11"/>
                  </a:lnTo>
                  <a:lnTo>
                    <a:pt x="45" y="15"/>
                  </a:lnTo>
                  <a:lnTo>
                    <a:pt x="41" y="15"/>
                  </a:lnTo>
                  <a:lnTo>
                    <a:pt x="41" y="15"/>
                  </a:lnTo>
                  <a:lnTo>
                    <a:pt x="38" y="19"/>
                  </a:lnTo>
                  <a:lnTo>
                    <a:pt x="38" y="19"/>
                  </a:lnTo>
                  <a:lnTo>
                    <a:pt x="34" y="22"/>
                  </a:lnTo>
                  <a:lnTo>
                    <a:pt x="34" y="22"/>
                  </a:lnTo>
                  <a:lnTo>
                    <a:pt x="30" y="26"/>
                  </a:lnTo>
                  <a:lnTo>
                    <a:pt x="30" y="26"/>
                  </a:lnTo>
                  <a:lnTo>
                    <a:pt x="27" y="30"/>
                  </a:lnTo>
                  <a:lnTo>
                    <a:pt x="23" y="34"/>
                  </a:lnTo>
                  <a:lnTo>
                    <a:pt x="23" y="34"/>
                  </a:lnTo>
                  <a:lnTo>
                    <a:pt x="19" y="37"/>
                  </a:lnTo>
                  <a:lnTo>
                    <a:pt x="19" y="37"/>
                  </a:lnTo>
                  <a:lnTo>
                    <a:pt x="15" y="41"/>
                  </a:lnTo>
                  <a:lnTo>
                    <a:pt x="15" y="41"/>
                  </a:lnTo>
                  <a:lnTo>
                    <a:pt x="12" y="45"/>
                  </a:lnTo>
                  <a:lnTo>
                    <a:pt x="12" y="45"/>
                  </a:lnTo>
                  <a:lnTo>
                    <a:pt x="12" y="45"/>
                  </a:lnTo>
                  <a:lnTo>
                    <a:pt x="8" y="48"/>
                  </a:lnTo>
                  <a:lnTo>
                    <a:pt x="8" y="48"/>
                  </a:lnTo>
                  <a:lnTo>
                    <a:pt x="4" y="52"/>
                  </a:lnTo>
                  <a:lnTo>
                    <a:pt x="4" y="52"/>
                  </a:lnTo>
                  <a:lnTo>
                    <a:pt x="4" y="52"/>
                  </a:lnTo>
                  <a:lnTo>
                    <a:pt x="4" y="56"/>
                  </a:lnTo>
                  <a:lnTo>
                    <a:pt x="0" y="56"/>
                  </a:lnTo>
                  <a:lnTo>
                    <a:pt x="0" y="56"/>
                  </a:lnTo>
                  <a:lnTo>
                    <a:pt x="0" y="60"/>
                  </a:lnTo>
                  <a:lnTo>
                    <a:pt x="0" y="60"/>
                  </a:lnTo>
                  <a:lnTo>
                    <a:pt x="0" y="60"/>
                  </a:lnTo>
                  <a:lnTo>
                    <a:pt x="0" y="60"/>
                  </a:lnTo>
                  <a:lnTo>
                    <a:pt x="0" y="60"/>
                  </a:lnTo>
                  <a:lnTo>
                    <a:pt x="0" y="60"/>
                  </a:lnTo>
                  <a:lnTo>
                    <a:pt x="584" y="692"/>
                  </a:lnTo>
                  <a:lnTo>
                    <a:pt x="584" y="692"/>
                  </a:lnTo>
                  <a:lnTo>
                    <a:pt x="584" y="688"/>
                  </a:lnTo>
                  <a:lnTo>
                    <a:pt x="584" y="688"/>
                  </a:lnTo>
                  <a:lnTo>
                    <a:pt x="588" y="688"/>
                  </a:lnTo>
                  <a:lnTo>
                    <a:pt x="588" y="688"/>
                  </a:lnTo>
                  <a:lnTo>
                    <a:pt x="588" y="688"/>
                  </a:lnTo>
                  <a:lnTo>
                    <a:pt x="588" y="688"/>
                  </a:lnTo>
                  <a:lnTo>
                    <a:pt x="588" y="684"/>
                  </a:lnTo>
                  <a:lnTo>
                    <a:pt x="588" y="684"/>
                  </a:lnTo>
                  <a:lnTo>
                    <a:pt x="591" y="684"/>
                  </a:lnTo>
                  <a:lnTo>
                    <a:pt x="591" y="681"/>
                  </a:lnTo>
                  <a:lnTo>
                    <a:pt x="591" y="681"/>
                  </a:lnTo>
                  <a:lnTo>
                    <a:pt x="595" y="681"/>
                  </a:lnTo>
                  <a:lnTo>
                    <a:pt x="595" y="677"/>
                  </a:lnTo>
                  <a:lnTo>
                    <a:pt x="599" y="677"/>
                  </a:lnTo>
                  <a:lnTo>
                    <a:pt x="599" y="673"/>
                  </a:lnTo>
                  <a:lnTo>
                    <a:pt x="603" y="673"/>
                  </a:lnTo>
                  <a:lnTo>
                    <a:pt x="603" y="669"/>
                  </a:lnTo>
                  <a:lnTo>
                    <a:pt x="606" y="669"/>
                  </a:lnTo>
                  <a:lnTo>
                    <a:pt x="606" y="666"/>
                  </a:lnTo>
                  <a:lnTo>
                    <a:pt x="610" y="666"/>
                  </a:lnTo>
                  <a:lnTo>
                    <a:pt x="610" y="662"/>
                  </a:lnTo>
                  <a:lnTo>
                    <a:pt x="614" y="662"/>
                  </a:lnTo>
                  <a:lnTo>
                    <a:pt x="614" y="658"/>
                  </a:lnTo>
                  <a:lnTo>
                    <a:pt x="617" y="658"/>
                  </a:lnTo>
                  <a:lnTo>
                    <a:pt x="617" y="654"/>
                  </a:lnTo>
                  <a:lnTo>
                    <a:pt x="621" y="654"/>
                  </a:lnTo>
                  <a:lnTo>
                    <a:pt x="625" y="651"/>
                  </a:lnTo>
                  <a:lnTo>
                    <a:pt x="625" y="651"/>
                  </a:lnTo>
                  <a:lnTo>
                    <a:pt x="629" y="647"/>
                  </a:lnTo>
                  <a:lnTo>
                    <a:pt x="629" y="647"/>
                  </a:lnTo>
                  <a:lnTo>
                    <a:pt x="632" y="643"/>
                  </a:lnTo>
                  <a:lnTo>
                    <a:pt x="632" y="643"/>
                  </a:lnTo>
                  <a:lnTo>
                    <a:pt x="636" y="639"/>
                  </a:lnTo>
                  <a:lnTo>
                    <a:pt x="636" y="639"/>
                  </a:lnTo>
                  <a:lnTo>
                    <a:pt x="640" y="639"/>
                  </a:lnTo>
                  <a:lnTo>
                    <a:pt x="640" y="636"/>
                  </a:lnTo>
                  <a:lnTo>
                    <a:pt x="644" y="636"/>
                  </a:lnTo>
                  <a:lnTo>
                    <a:pt x="644" y="636"/>
                  </a:lnTo>
                  <a:lnTo>
                    <a:pt x="644" y="632"/>
                  </a:lnTo>
                  <a:lnTo>
                    <a:pt x="647" y="632"/>
                  </a:lnTo>
                  <a:lnTo>
                    <a:pt x="647" y="632"/>
                  </a:lnTo>
                  <a:lnTo>
                    <a:pt x="647" y="632"/>
                  </a:lnTo>
                  <a:lnTo>
                    <a:pt x="647" y="632"/>
                  </a:lnTo>
                  <a:lnTo>
                    <a:pt x="651" y="632"/>
                  </a:lnTo>
                  <a:lnTo>
                    <a:pt x="651" y="628"/>
                  </a:lnTo>
                  <a:lnTo>
                    <a:pt x="651" y="628"/>
                  </a:lnTo>
                  <a:lnTo>
                    <a:pt x="651" y="628"/>
                  </a:lnTo>
                  <a:lnTo>
                    <a:pt x="651" y="628"/>
                  </a:lnTo>
                  <a:lnTo>
                    <a:pt x="6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84"/>
            <p:cNvSpPr>
              <a:spLocks/>
            </p:cNvSpPr>
            <p:nvPr/>
          </p:nvSpPr>
          <p:spPr bwMode="auto">
            <a:xfrm>
              <a:off x="4406" y="1459"/>
              <a:ext cx="557" cy="688"/>
            </a:xfrm>
            <a:custGeom>
              <a:avLst/>
              <a:gdLst>
                <a:gd name="T0" fmla="*/ 0 w 557"/>
                <a:gd name="T1" fmla="*/ 632 h 688"/>
                <a:gd name="T2" fmla="*/ 0 w 557"/>
                <a:gd name="T3" fmla="*/ 636 h 688"/>
                <a:gd name="T4" fmla="*/ 0 w 557"/>
                <a:gd name="T5" fmla="*/ 636 h 688"/>
                <a:gd name="T6" fmla="*/ 0 w 557"/>
                <a:gd name="T7" fmla="*/ 639 h 688"/>
                <a:gd name="T8" fmla="*/ 4 w 557"/>
                <a:gd name="T9" fmla="*/ 643 h 688"/>
                <a:gd name="T10" fmla="*/ 4 w 557"/>
                <a:gd name="T11" fmla="*/ 643 h 688"/>
                <a:gd name="T12" fmla="*/ 8 w 557"/>
                <a:gd name="T13" fmla="*/ 647 h 688"/>
                <a:gd name="T14" fmla="*/ 11 w 557"/>
                <a:gd name="T15" fmla="*/ 651 h 688"/>
                <a:gd name="T16" fmla="*/ 15 w 557"/>
                <a:gd name="T17" fmla="*/ 654 h 688"/>
                <a:gd name="T18" fmla="*/ 19 w 557"/>
                <a:gd name="T19" fmla="*/ 658 h 688"/>
                <a:gd name="T20" fmla="*/ 23 w 557"/>
                <a:gd name="T21" fmla="*/ 662 h 688"/>
                <a:gd name="T22" fmla="*/ 26 w 557"/>
                <a:gd name="T23" fmla="*/ 666 h 688"/>
                <a:gd name="T24" fmla="*/ 30 w 557"/>
                <a:gd name="T25" fmla="*/ 669 h 688"/>
                <a:gd name="T26" fmla="*/ 34 w 557"/>
                <a:gd name="T27" fmla="*/ 673 h 688"/>
                <a:gd name="T28" fmla="*/ 38 w 557"/>
                <a:gd name="T29" fmla="*/ 677 h 688"/>
                <a:gd name="T30" fmla="*/ 45 w 557"/>
                <a:gd name="T31" fmla="*/ 677 h 688"/>
                <a:gd name="T32" fmla="*/ 49 w 557"/>
                <a:gd name="T33" fmla="*/ 680 h 688"/>
                <a:gd name="T34" fmla="*/ 53 w 557"/>
                <a:gd name="T35" fmla="*/ 684 h 688"/>
                <a:gd name="T36" fmla="*/ 56 w 557"/>
                <a:gd name="T37" fmla="*/ 684 h 688"/>
                <a:gd name="T38" fmla="*/ 60 w 557"/>
                <a:gd name="T39" fmla="*/ 688 h 688"/>
                <a:gd name="T40" fmla="*/ 64 w 557"/>
                <a:gd name="T41" fmla="*/ 688 h 688"/>
                <a:gd name="T42" fmla="*/ 67 w 557"/>
                <a:gd name="T43" fmla="*/ 688 h 688"/>
                <a:gd name="T44" fmla="*/ 67 w 557"/>
                <a:gd name="T45" fmla="*/ 688 h 688"/>
                <a:gd name="T46" fmla="*/ 71 w 557"/>
                <a:gd name="T47" fmla="*/ 688 h 688"/>
                <a:gd name="T48" fmla="*/ 71 w 557"/>
                <a:gd name="T49" fmla="*/ 688 h 688"/>
                <a:gd name="T50" fmla="*/ 557 w 557"/>
                <a:gd name="T51" fmla="*/ 56 h 688"/>
                <a:gd name="T52" fmla="*/ 557 w 557"/>
                <a:gd name="T53" fmla="*/ 56 h 688"/>
                <a:gd name="T54" fmla="*/ 554 w 557"/>
                <a:gd name="T55" fmla="*/ 56 h 688"/>
                <a:gd name="T56" fmla="*/ 554 w 557"/>
                <a:gd name="T57" fmla="*/ 56 h 688"/>
                <a:gd name="T58" fmla="*/ 550 w 557"/>
                <a:gd name="T59" fmla="*/ 56 h 688"/>
                <a:gd name="T60" fmla="*/ 546 w 557"/>
                <a:gd name="T61" fmla="*/ 52 h 688"/>
                <a:gd name="T62" fmla="*/ 543 w 557"/>
                <a:gd name="T63" fmla="*/ 52 h 688"/>
                <a:gd name="T64" fmla="*/ 539 w 557"/>
                <a:gd name="T65" fmla="*/ 48 h 688"/>
                <a:gd name="T66" fmla="*/ 535 w 557"/>
                <a:gd name="T67" fmla="*/ 48 h 688"/>
                <a:gd name="T68" fmla="*/ 528 w 557"/>
                <a:gd name="T69" fmla="*/ 45 h 688"/>
                <a:gd name="T70" fmla="*/ 524 w 557"/>
                <a:gd name="T71" fmla="*/ 41 h 688"/>
                <a:gd name="T72" fmla="*/ 520 w 557"/>
                <a:gd name="T73" fmla="*/ 37 h 688"/>
                <a:gd name="T74" fmla="*/ 516 w 557"/>
                <a:gd name="T75" fmla="*/ 33 h 688"/>
                <a:gd name="T76" fmla="*/ 509 w 557"/>
                <a:gd name="T77" fmla="*/ 30 h 688"/>
                <a:gd name="T78" fmla="*/ 505 w 557"/>
                <a:gd name="T79" fmla="*/ 26 h 688"/>
                <a:gd name="T80" fmla="*/ 501 w 557"/>
                <a:gd name="T81" fmla="*/ 22 h 688"/>
                <a:gd name="T82" fmla="*/ 498 w 557"/>
                <a:gd name="T83" fmla="*/ 18 h 688"/>
                <a:gd name="T84" fmla="*/ 494 w 557"/>
                <a:gd name="T85" fmla="*/ 15 h 688"/>
                <a:gd name="T86" fmla="*/ 494 w 557"/>
                <a:gd name="T87" fmla="*/ 11 h 688"/>
                <a:gd name="T88" fmla="*/ 490 w 557"/>
                <a:gd name="T89" fmla="*/ 11 h 688"/>
                <a:gd name="T90" fmla="*/ 486 w 557"/>
                <a:gd name="T91" fmla="*/ 7 h 688"/>
                <a:gd name="T92" fmla="*/ 486 w 557"/>
                <a:gd name="T93" fmla="*/ 3 h 688"/>
                <a:gd name="T94" fmla="*/ 486 w 557"/>
                <a:gd name="T95" fmla="*/ 3 h 688"/>
                <a:gd name="T96" fmla="*/ 486 w 557"/>
                <a:gd name="T97" fmla="*/ 0 h 688"/>
                <a:gd name="T98" fmla="*/ 486 w 557"/>
                <a:gd name="T9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7" h="688">
                  <a:moveTo>
                    <a:pt x="0" y="632"/>
                  </a:moveTo>
                  <a:lnTo>
                    <a:pt x="0" y="632"/>
                  </a:lnTo>
                  <a:lnTo>
                    <a:pt x="0" y="632"/>
                  </a:lnTo>
                  <a:lnTo>
                    <a:pt x="0" y="636"/>
                  </a:lnTo>
                  <a:lnTo>
                    <a:pt x="0" y="636"/>
                  </a:lnTo>
                  <a:lnTo>
                    <a:pt x="0" y="636"/>
                  </a:lnTo>
                  <a:lnTo>
                    <a:pt x="0" y="639"/>
                  </a:lnTo>
                  <a:lnTo>
                    <a:pt x="0" y="639"/>
                  </a:lnTo>
                  <a:lnTo>
                    <a:pt x="0" y="639"/>
                  </a:lnTo>
                  <a:lnTo>
                    <a:pt x="4" y="643"/>
                  </a:lnTo>
                  <a:lnTo>
                    <a:pt x="4" y="643"/>
                  </a:lnTo>
                  <a:lnTo>
                    <a:pt x="4" y="643"/>
                  </a:lnTo>
                  <a:lnTo>
                    <a:pt x="4" y="647"/>
                  </a:lnTo>
                  <a:lnTo>
                    <a:pt x="8" y="647"/>
                  </a:lnTo>
                  <a:lnTo>
                    <a:pt x="8" y="651"/>
                  </a:lnTo>
                  <a:lnTo>
                    <a:pt x="11" y="651"/>
                  </a:lnTo>
                  <a:lnTo>
                    <a:pt x="11" y="654"/>
                  </a:lnTo>
                  <a:lnTo>
                    <a:pt x="15" y="654"/>
                  </a:lnTo>
                  <a:lnTo>
                    <a:pt x="15" y="658"/>
                  </a:lnTo>
                  <a:lnTo>
                    <a:pt x="19" y="658"/>
                  </a:lnTo>
                  <a:lnTo>
                    <a:pt x="19" y="662"/>
                  </a:lnTo>
                  <a:lnTo>
                    <a:pt x="23" y="662"/>
                  </a:lnTo>
                  <a:lnTo>
                    <a:pt x="23" y="666"/>
                  </a:lnTo>
                  <a:lnTo>
                    <a:pt x="26" y="666"/>
                  </a:lnTo>
                  <a:lnTo>
                    <a:pt x="26" y="666"/>
                  </a:lnTo>
                  <a:lnTo>
                    <a:pt x="30" y="669"/>
                  </a:lnTo>
                  <a:lnTo>
                    <a:pt x="34" y="669"/>
                  </a:lnTo>
                  <a:lnTo>
                    <a:pt x="34" y="673"/>
                  </a:lnTo>
                  <a:lnTo>
                    <a:pt x="38" y="673"/>
                  </a:lnTo>
                  <a:lnTo>
                    <a:pt x="38" y="677"/>
                  </a:lnTo>
                  <a:lnTo>
                    <a:pt x="41" y="677"/>
                  </a:lnTo>
                  <a:lnTo>
                    <a:pt x="45" y="677"/>
                  </a:lnTo>
                  <a:lnTo>
                    <a:pt x="45" y="680"/>
                  </a:lnTo>
                  <a:lnTo>
                    <a:pt x="49" y="680"/>
                  </a:lnTo>
                  <a:lnTo>
                    <a:pt x="49" y="680"/>
                  </a:lnTo>
                  <a:lnTo>
                    <a:pt x="53" y="684"/>
                  </a:lnTo>
                  <a:lnTo>
                    <a:pt x="56" y="684"/>
                  </a:lnTo>
                  <a:lnTo>
                    <a:pt x="56" y="684"/>
                  </a:lnTo>
                  <a:lnTo>
                    <a:pt x="60" y="684"/>
                  </a:lnTo>
                  <a:lnTo>
                    <a:pt x="60" y="688"/>
                  </a:lnTo>
                  <a:lnTo>
                    <a:pt x="60" y="688"/>
                  </a:lnTo>
                  <a:lnTo>
                    <a:pt x="64" y="688"/>
                  </a:lnTo>
                  <a:lnTo>
                    <a:pt x="64" y="688"/>
                  </a:lnTo>
                  <a:lnTo>
                    <a:pt x="67" y="688"/>
                  </a:lnTo>
                  <a:lnTo>
                    <a:pt x="67" y="688"/>
                  </a:lnTo>
                  <a:lnTo>
                    <a:pt x="67" y="688"/>
                  </a:lnTo>
                  <a:lnTo>
                    <a:pt x="71" y="688"/>
                  </a:lnTo>
                  <a:lnTo>
                    <a:pt x="71" y="688"/>
                  </a:lnTo>
                  <a:lnTo>
                    <a:pt x="71" y="688"/>
                  </a:lnTo>
                  <a:lnTo>
                    <a:pt x="71" y="688"/>
                  </a:lnTo>
                  <a:lnTo>
                    <a:pt x="557" y="56"/>
                  </a:lnTo>
                  <a:lnTo>
                    <a:pt x="557" y="56"/>
                  </a:lnTo>
                  <a:lnTo>
                    <a:pt x="557" y="56"/>
                  </a:lnTo>
                  <a:lnTo>
                    <a:pt x="557" y="56"/>
                  </a:lnTo>
                  <a:lnTo>
                    <a:pt x="554" y="56"/>
                  </a:lnTo>
                  <a:lnTo>
                    <a:pt x="554" y="56"/>
                  </a:lnTo>
                  <a:lnTo>
                    <a:pt x="554" y="56"/>
                  </a:lnTo>
                  <a:lnTo>
                    <a:pt x="554" y="56"/>
                  </a:lnTo>
                  <a:lnTo>
                    <a:pt x="550" y="56"/>
                  </a:lnTo>
                  <a:lnTo>
                    <a:pt x="550" y="56"/>
                  </a:lnTo>
                  <a:lnTo>
                    <a:pt x="546" y="52"/>
                  </a:lnTo>
                  <a:lnTo>
                    <a:pt x="546" y="52"/>
                  </a:lnTo>
                  <a:lnTo>
                    <a:pt x="543" y="52"/>
                  </a:lnTo>
                  <a:lnTo>
                    <a:pt x="543" y="52"/>
                  </a:lnTo>
                  <a:lnTo>
                    <a:pt x="539" y="48"/>
                  </a:lnTo>
                  <a:lnTo>
                    <a:pt x="539" y="48"/>
                  </a:lnTo>
                  <a:lnTo>
                    <a:pt x="535" y="48"/>
                  </a:lnTo>
                  <a:lnTo>
                    <a:pt x="535" y="48"/>
                  </a:lnTo>
                  <a:lnTo>
                    <a:pt x="531" y="45"/>
                  </a:lnTo>
                  <a:lnTo>
                    <a:pt x="528" y="45"/>
                  </a:lnTo>
                  <a:lnTo>
                    <a:pt x="528" y="41"/>
                  </a:lnTo>
                  <a:lnTo>
                    <a:pt x="524" y="41"/>
                  </a:lnTo>
                  <a:lnTo>
                    <a:pt x="524" y="41"/>
                  </a:lnTo>
                  <a:lnTo>
                    <a:pt x="520" y="37"/>
                  </a:lnTo>
                  <a:lnTo>
                    <a:pt x="516" y="37"/>
                  </a:lnTo>
                  <a:lnTo>
                    <a:pt x="516" y="33"/>
                  </a:lnTo>
                  <a:lnTo>
                    <a:pt x="513" y="33"/>
                  </a:lnTo>
                  <a:lnTo>
                    <a:pt x="509" y="30"/>
                  </a:lnTo>
                  <a:lnTo>
                    <a:pt x="509" y="30"/>
                  </a:lnTo>
                  <a:lnTo>
                    <a:pt x="505" y="26"/>
                  </a:lnTo>
                  <a:lnTo>
                    <a:pt x="505" y="26"/>
                  </a:lnTo>
                  <a:lnTo>
                    <a:pt x="501" y="22"/>
                  </a:lnTo>
                  <a:lnTo>
                    <a:pt x="501" y="22"/>
                  </a:lnTo>
                  <a:lnTo>
                    <a:pt x="498" y="18"/>
                  </a:lnTo>
                  <a:lnTo>
                    <a:pt x="498" y="18"/>
                  </a:lnTo>
                  <a:lnTo>
                    <a:pt x="494" y="15"/>
                  </a:lnTo>
                  <a:lnTo>
                    <a:pt x="494" y="15"/>
                  </a:lnTo>
                  <a:lnTo>
                    <a:pt x="494" y="11"/>
                  </a:lnTo>
                  <a:lnTo>
                    <a:pt x="490" y="11"/>
                  </a:lnTo>
                  <a:lnTo>
                    <a:pt x="490" y="11"/>
                  </a:lnTo>
                  <a:lnTo>
                    <a:pt x="490" y="7"/>
                  </a:lnTo>
                  <a:lnTo>
                    <a:pt x="486" y="7"/>
                  </a:lnTo>
                  <a:lnTo>
                    <a:pt x="486" y="7"/>
                  </a:lnTo>
                  <a:lnTo>
                    <a:pt x="486" y="3"/>
                  </a:lnTo>
                  <a:lnTo>
                    <a:pt x="486" y="3"/>
                  </a:lnTo>
                  <a:lnTo>
                    <a:pt x="486" y="3"/>
                  </a:lnTo>
                  <a:lnTo>
                    <a:pt x="486" y="0"/>
                  </a:lnTo>
                  <a:lnTo>
                    <a:pt x="486" y="0"/>
                  </a:lnTo>
                  <a:lnTo>
                    <a:pt x="486" y="0"/>
                  </a:lnTo>
                  <a:lnTo>
                    <a:pt x="486" y="0"/>
                  </a:lnTo>
                  <a:lnTo>
                    <a:pt x="0" y="63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85"/>
            <p:cNvSpPr>
              <a:spLocks/>
            </p:cNvSpPr>
            <p:nvPr/>
          </p:nvSpPr>
          <p:spPr bwMode="auto">
            <a:xfrm>
              <a:off x="3909" y="2166"/>
              <a:ext cx="348" cy="175"/>
            </a:xfrm>
            <a:custGeom>
              <a:avLst/>
              <a:gdLst>
                <a:gd name="T0" fmla="*/ 295 w 348"/>
                <a:gd name="T1" fmla="*/ 175 h 175"/>
                <a:gd name="T2" fmla="*/ 299 w 348"/>
                <a:gd name="T3" fmla="*/ 175 h 175"/>
                <a:gd name="T4" fmla="*/ 303 w 348"/>
                <a:gd name="T5" fmla="*/ 175 h 175"/>
                <a:gd name="T6" fmla="*/ 310 w 348"/>
                <a:gd name="T7" fmla="*/ 175 h 175"/>
                <a:gd name="T8" fmla="*/ 314 w 348"/>
                <a:gd name="T9" fmla="*/ 175 h 175"/>
                <a:gd name="T10" fmla="*/ 321 w 348"/>
                <a:gd name="T11" fmla="*/ 172 h 175"/>
                <a:gd name="T12" fmla="*/ 325 w 348"/>
                <a:gd name="T13" fmla="*/ 168 h 175"/>
                <a:gd name="T14" fmla="*/ 329 w 348"/>
                <a:gd name="T15" fmla="*/ 164 h 175"/>
                <a:gd name="T16" fmla="*/ 333 w 348"/>
                <a:gd name="T17" fmla="*/ 161 h 175"/>
                <a:gd name="T18" fmla="*/ 336 w 348"/>
                <a:gd name="T19" fmla="*/ 157 h 175"/>
                <a:gd name="T20" fmla="*/ 340 w 348"/>
                <a:gd name="T21" fmla="*/ 153 h 175"/>
                <a:gd name="T22" fmla="*/ 344 w 348"/>
                <a:gd name="T23" fmla="*/ 149 h 175"/>
                <a:gd name="T24" fmla="*/ 344 w 348"/>
                <a:gd name="T25" fmla="*/ 142 h 175"/>
                <a:gd name="T26" fmla="*/ 348 w 348"/>
                <a:gd name="T27" fmla="*/ 138 h 175"/>
                <a:gd name="T28" fmla="*/ 348 w 348"/>
                <a:gd name="T29" fmla="*/ 131 h 175"/>
                <a:gd name="T30" fmla="*/ 348 w 348"/>
                <a:gd name="T31" fmla="*/ 123 h 175"/>
                <a:gd name="T32" fmla="*/ 344 w 348"/>
                <a:gd name="T33" fmla="*/ 119 h 175"/>
                <a:gd name="T34" fmla="*/ 344 w 348"/>
                <a:gd name="T35" fmla="*/ 116 h 175"/>
                <a:gd name="T36" fmla="*/ 340 w 348"/>
                <a:gd name="T37" fmla="*/ 108 h 175"/>
                <a:gd name="T38" fmla="*/ 340 w 348"/>
                <a:gd name="T39" fmla="*/ 104 h 175"/>
                <a:gd name="T40" fmla="*/ 336 w 348"/>
                <a:gd name="T41" fmla="*/ 101 h 175"/>
                <a:gd name="T42" fmla="*/ 333 w 348"/>
                <a:gd name="T43" fmla="*/ 97 h 175"/>
                <a:gd name="T44" fmla="*/ 325 w 348"/>
                <a:gd name="T45" fmla="*/ 93 h 175"/>
                <a:gd name="T46" fmla="*/ 321 w 348"/>
                <a:gd name="T47" fmla="*/ 89 h 175"/>
                <a:gd name="T48" fmla="*/ 318 w 348"/>
                <a:gd name="T49" fmla="*/ 89 h 175"/>
                <a:gd name="T50" fmla="*/ 30 w 348"/>
                <a:gd name="T51" fmla="*/ 3 h 175"/>
                <a:gd name="T52" fmla="*/ 33 w 348"/>
                <a:gd name="T53" fmla="*/ 3 h 175"/>
                <a:gd name="T54" fmla="*/ 37 w 348"/>
                <a:gd name="T55" fmla="*/ 7 h 175"/>
                <a:gd name="T56" fmla="*/ 45 w 348"/>
                <a:gd name="T57" fmla="*/ 11 h 175"/>
                <a:gd name="T58" fmla="*/ 48 w 348"/>
                <a:gd name="T59" fmla="*/ 15 h 175"/>
                <a:gd name="T60" fmla="*/ 52 w 348"/>
                <a:gd name="T61" fmla="*/ 18 h 175"/>
                <a:gd name="T62" fmla="*/ 52 w 348"/>
                <a:gd name="T63" fmla="*/ 26 h 175"/>
                <a:gd name="T64" fmla="*/ 56 w 348"/>
                <a:gd name="T65" fmla="*/ 30 h 175"/>
                <a:gd name="T66" fmla="*/ 56 w 348"/>
                <a:gd name="T67" fmla="*/ 37 h 175"/>
                <a:gd name="T68" fmla="*/ 56 w 348"/>
                <a:gd name="T69" fmla="*/ 41 h 175"/>
                <a:gd name="T70" fmla="*/ 56 w 348"/>
                <a:gd name="T71" fmla="*/ 48 h 175"/>
                <a:gd name="T72" fmla="*/ 56 w 348"/>
                <a:gd name="T73" fmla="*/ 56 h 175"/>
                <a:gd name="T74" fmla="*/ 56 w 348"/>
                <a:gd name="T75" fmla="*/ 60 h 175"/>
                <a:gd name="T76" fmla="*/ 52 w 348"/>
                <a:gd name="T77" fmla="*/ 67 h 175"/>
                <a:gd name="T78" fmla="*/ 48 w 348"/>
                <a:gd name="T79" fmla="*/ 71 h 175"/>
                <a:gd name="T80" fmla="*/ 45 w 348"/>
                <a:gd name="T81" fmla="*/ 74 h 175"/>
                <a:gd name="T82" fmla="*/ 41 w 348"/>
                <a:gd name="T83" fmla="*/ 78 h 175"/>
                <a:gd name="T84" fmla="*/ 37 w 348"/>
                <a:gd name="T85" fmla="*/ 82 h 175"/>
                <a:gd name="T86" fmla="*/ 33 w 348"/>
                <a:gd name="T87" fmla="*/ 86 h 175"/>
                <a:gd name="T88" fmla="*/ 26 w 348"/>
                <a:gd name="T89" fmla="*/ 89 h 175"/>
                <a:gd name="T90" fmla="*/ 22 w 348"/>
                <a:gd name="T91" fmla="*/ 89 h 175"/>
                <a:gd name="T92" fmla="*/ 15 w 348"/>
                <a:gd name="T93" fmla="*/ 93 h 175"/>
                <a:gd name="T94" fmla="*/ 11 w 348"/>
                <a:gd name="T95" fmla="*/ 93 h 175"/>
                <a:gd name="T96" fmla="*/ 3 w 348"/>
                <a:gd name="T97" fmla="*/ 93 h 175"/>
                <a:gd name="T98" fmla="*/ 0 w 348"/>
                <a:gd name="T99" fmla="*/ 8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8" h="175">
                  <a:moveTo>
                    <a:pt x="291" y="175"/>
                  </a:moveTo>
                  <a:lnTo>
                    <a:pt x="295" y="175"/>
                  </a:lnTo>
                  <a:lnTo>
                    <a:pt x="295" y="175"/>
                  </a:lnTo>
                  <a:lnTo>
                    <a:pt x="299" y="175"/>
                  </a:lnTo>
                  <a:lnTo>
                    <a:pt x="303" y="175"/>
                  </a:lnTo>
                  <a:lnTo>
                    <a:pt x="303" y="175"/>
                  </a:lnTo>
                  <a:lnTo>
                    <a:pt x="306" y="175"/>
                  </a:lnTo>
                  <a:lnTo>
                    <a:pt x="310" y="175"/>
                  </a:lnTo>
                  <a:lnTo>
                    <a:pt x="314" y="175"/>
                  </a:lnTo>
                  <a:lnTo>
                    <a:pt x="314" y="175"/>
                  </a:lnTo>
                  <a:lnTo>
                    <a:pt x="318" y="172"/>
                  </a:lnTo>
                  <a:lnTo>
                    <a:pt x="321" y="172"/>
                  </a:lnTo>
                  <a:lnTo>
                    <a:pt x="321" y="172"/>
                  </a:lnTo>
                  <a:lnTo>
                    <a:pt x="325" y="168"/>
                  </a:lnTo>
                  <a:lnTo>
                    <a:pt x="329" y="168"/>
                  </a:lnTo>
                  <a:lnTo>
                    <a:pt x="329" y="164"/>
                  </a:lnTo>
                  <a:lnTo>
                    <a:pt x="333" y="164"/>
                  </a:lnTo>
                  <a:lnTo>
                    <a:pt x="333" y="161"/>
                  </a:lnTo>
                  <a:lnTo>
                    <a:pt x="336" y="161"/>
                  </a:lnTo>
                  <a:lnTo>
                    <a:pt x="336" y="157"/>
                  </a:lnTo>
                  <a:lnTo>
                    <a:pt x="340" y="157"/>
                  </a:lnTo>
                  <a:lnTo>
                    <a:pt x="340" y="153"/>
                  </a:lnTo>
                  <a:lnTo>
                    <a:pt x="344" y="149"/>
                  </a:lnTo>
                  <a:lnTo>
                    <a:pt x="344" y="149"/>
                  </a:lnTo>
                  <a:lnTo>
                    <a:pt x="344" y="146"/>
                  </a:lnTo>
                  <a:lnTo>
                    <a:pt x="344" y="142"/>
                  </a:lnTo>
                  <a:lnTo>
                    <a:pt x="348" y="138"/>
                  </a:lnTo>
                  <a:lnTo>
                    <a:pt x="348" y="138"/>
                  </a:lnTo>
                  <a:lnTo>
                    <a:pt x="348" y="134"/>
                  </a:lnTo>
                  <a:lnTo>
                    <a:pt x="348" y="131"/>
                  </a:lnTo>
                  <a:lnTo>
                    <a:pt x="348" y="127"/>
                  </a:lnTo>
                  <a:lnTo>
                    <a:pt x="348" y="123"/>
                  </a:lnTo>
                  <a:lnTo>
                    <a:pt x="348" y="123"/>
                  </a:lnTo>
                  <a:lnTo>
                    <a:pt x="344" y="119"/>
                  </a:lnTo>
                  <a:lnTo>
                    <a:pt x="344" y="116"/>
                  </a:lnTo>
                  <a:lnTo>
                    <a:pt x="344" y="116"/>
                  </a:lnTo>
                  <a:lnTo>
                    <a:pt x="344" y="112"/>
                  </a:lnTo>
                  <a:lnTo>
                    <a:pt x="340" y="108"/>
                  </a:lnTo>
                  <a:lnTo>
                    <a:pt x="340" y="108"/>
                  </a:lnTo>
                  <a:lnTo>
                    <a:pt x="340" y="104"/>
                  </a:lnTo>
                  <a:lnTo>
                    <a:pt x="336" y="101"/>
                  </a:lnTo>
                  <a:lnTo>
                    <a:pt x="336" y="101"/>
                  </a:lnTo>
                  <a:lnTo>
                    <a:pt x="333" y="97"/>
                  </a:lnTo>
                  <a:lnTo>
                    <a:pt x="333" y="97"/>
                  </a:lnTo>
                  <a:lnTo>
                    <a:pt x="329" y="93"/>
                  </a:lnTo>
                  <a:lnTo>
                    <a:pt x="325" y="93"/>
                  </a:lnTo>
                  <a:lnTo>
                    <a:pt x="325" y="93"/>
                  </a:lnTo>
                  <a:lnTo>
                    <a:pt x="321" y="89"/>
                  </a:lnTo>
                  <a:lnTo>
                    <a:pt x="318" y="89"/>
                  </a:lnTo>
                  <a:lnTo>
                    <a:pt x="318" y="89"/>
                  </a:lnTo>
                  <a:lnTo>
                    <a:pt x="26" y="0"/>
                  </a:lnTo>
                  <a:lnTo>
                    <a:pt x="30" y="3"/>
                  </a:lnTo>
                  <a:lnTo>
                    <a:pt x="30" y="3"/>
                  </a:lnTo>
                  <a:lnTo>
                    <a:pt x="33" y="3"/>
                  </a:lnTo>
                  <a:lnTo>
                    <a:pt x="37" y="7"/>
                  </a:lnTo>
                  <a:lnTo>
                    <a:pt x="37" y="7"/>
                  </a:lnTo>
                  <a:lnTo>
                    <a:pt x="41" y="7"/>
                  </a:lnTo>
                  <a:lnTo>
                    <a:pt x="45" y="11"/>
                  </a:lnTo>
                  <a:lnTo>
                    <a:pt x="45" y="15"/>
                  </a:lnTo>
                  <a:lnTo>
                    <a:pt x="48" y="15"/>
                  </a:lnTo>
                  <a:lnTo>
                    <a:pt x="48" y="18"/>
                  </a:lnTo>
                  <a:lnTo>
                    <a:pt x="52" y="18"/>
                  </a:lnTo>
                  <a:lnTo>
                    <a:pt x="52" y="22"/>
                  </a:lnTo>
                  <a:lnTo>
                    <a:pt x="52" y="26"/>
                  </a:lnTo>
                  <a:lnTo>
                    <a:pt x="56" y="26"/>
                  </a:lnTo>
                  <a:lnTo>
                    <a:pt x="56" y="30"/>
                  </a:lnTo>
                  <a:lnTo>
                    <a:pt x="56" y="33"/>
                  </a:lnTo>
                  <a:lnTo>
                    <a:pt x="56" y="37"/>
                  </a:lnTo>
                  <a:lnTo>
                    <a:pt x="56" y="41"/>
                  </a:lnTo>
                  <a:lnTo>
                    <a:pt x="56" y="41"/>
                  </a:lnTo>
                  <a:lnTo>
                    <a:pt x="56" y="45"/>
                  </a:lnTo>
                  <a:lnTo>
                    <a:pt x="56" y="48"/>
                  </a:lnTo>
                  <a:lnTo>
                    <a:pt x="56" y="52"/>
                  </a:lnTo>
                  <a:lnTo>
                    <a:pt x="56" y="56"/>
                  </a:lnTo>
                  <a:lnTo>
                    <a:pt x="56" y="56"/>
                  </a:lnTo>
                  <a:lnTo>
                    <a:pt x="56" y="60"/>
                  </a:lnTo>
                  <a:lnTo>
                    <a:pt x="52" y="63"/>
                  </a:lnTo>
                  <a:lnTo>
                    <a:pt x="52" y="67"/>
                  </a:lnTo>
                  <a:lnTo>
                    <a:pt x="52" y="67"/>
                  </a:lnTo>
                  <a:lnTo>
                    <a:pt x="48" y="71"/>
                  </a:lnTo>
                  <a:lnTo>
                    <a:pt x="48" y="74"/>
                  </a:lnTo>
                  <a:lnTo>
                    <a:pt x="45" y="74"/>
                  </a:lnTo>
                  <a:lnTo>
                    <a:pt x="45" y="78"/>
                  </a:lnTo>
                  <a:lnTo>
                    <a:pt x="41" y="78"/>
                  </a:lnTo>
                  <a:lnTo>
                    <a:pt x="41" y="82"/>
                  </a:lnTo>
                  <a:lnTo>
                    <a:pt x="37" y="82"/>
                  </a:lnTo>
                  <a:lnTo>
                    <a:pt x="37" y="86"/>
                  </a:lnTo>
                  <a:lnTo>
                    <a:pt x="33" y="86"/>
                  </a:lnTo>
                  <a:lnTo>
                    <a:pt x="30" y="89"/>
                  </a:lnTo>
                  <a:lnTo>
                    <a:pt x="26" y="89"/>
                  </a:lnTo>
                  <a:lnTo>
                    <a:pt x="26" y="89"/>
                  </a:lnTo>
                  <a:lnTo>
                    <a:pt x="22" y="89"/>
                  </a:lnTo>
                  <a:lnTo>
                    <a:pt x="18" y="93"/>
                  </a:lnTo>
                  <a:lnTo>
                    <a:pt x="15" y="93"/>
                  </a:lnTo>
                  <a:lnTo>
                    <a:pt x="15" y="93"/>
                  </a:lnTo>
                  <a:lnTo>
                    <a:pt x="11" y="93"/>
                  </a:lnTo>
                  <a:lnTo>
                    <a:pt x="7" y="93"/>
                  </a:lnTo>
                  <a:lnTo>
                    <a:pt x="3" y="93"/>
                  </a:lnTo>
                  <a:lnTo>
                    <a:pt x="3" y="89"/>
                  </a:lnTo>
                  <a:lnTo>
                    <a:pt x="0" y="89"/>
                  </a:lnTo>
                  <a:lnTo>
                    <a:pt x="291" y="17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86"/>
            <p:cNvSpPr>
              <a:spLocks noChangeArrowheads="1"/>
            </p:cNvSpPr>
            <p:nvPr/>
          </p:nvSpPr>
          <p:spPr bwMode="auto">
            <a:xfrm>
              <a:off x="4978" y="3078"/>
              <a:ext cx="416" cy="415"/>
            </a:xfrm>
            <a:prstGeom prst="ellipse">
              <a:avLst/>
            </a:prstGeom>
            <a:solidFill>
              <a:srgbClr val="00FF00"/>
            </a:solidFill>
            <a:ln w="635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87"/>
            <p:cNvSpPr>
              <a:spLocks noChangeArrowheads="1"/>
            </p:cNvSpPr>
            <p:nvPr/>
          </p:nvSpPr>
          <p:spPr bwMode="auto">
            <a:xfrm>
              <a:off x="2566" y="3744"/>
              <a:ext cx="131" cy="131"/>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88"/>
            <p:cNvSpPr>
              <a:spLocks/>
            </p:cNvSpPr>
            <p:nvPr/>
          </p:nvSpPr>
          <p:spPr bwMode="auto">
            <a:xfrm>
              <a:off x="2555" y="3695"/>
              <a:ext cx="116" cy="146"/>
            </a:xfrm>
            <a:custGeom>
              <a:avLst/>
              <a:gdLst>
                <a:gd name="T0" fmla="*/ 30 w 116"/>
                <a:gd name="T1" fmla="*/ 120 h 146"/>
                <a:gd name="T2" fmla="*/ 33 w 116"/>
                <a:gd name="T3" fmla="*/ 128 h 146"/>
                <a:gd name="T4" fmla="*/ 37 w 116"/>
                <a:gd name="T5" fmla="*/ 131 h 146"/>
                <a:gd name="T6" fmla="*/ 41 w 116"/>
                <a:gd name="T7" fmla="*/ 135 h 146"/>
                <a:gd name="T8" fmla="*/ 45 w 116"/>
                <a:gd name="T9" fmla="*/ 139 h 146"/>
                <a:gd name="T10" fmla="*/ 48 w 116"/>
                <a:gd name="T11" fmla="*/ 143 h 146"/>
                <a:gd name="T12" fmla="*/ 52 w 116"/>
                <a:gd name="T13" fmla="*/ 143 h 146"/>
                <a:gd name="T14" fmla="*/ 59 w 116"/>
                <a:gd name="T15" fmla="*/ 146 h 146"/>
                <a:gd name="T16" fmla="*/ 63 w 116"/>
                <a:gd name="T17" fmla="*/ 146 h 146"/>
                <a:gd name="T18" fmla="*/ 71 w 116"/>
                <a:gd name="T19" fmla="*/ 146 h 146"/>
                <a:gd name="T20" fmla="*/ 74 w 116"/>
                <a:gd name="T21" fmla="*/ 146 h 146"/>
                <a:gd name="T22" fmla="*/ 82 w 116"/>
                <a:gd name="T23" fmla="*/ 146 h 146"/>
                <a:gd name="T24" fmla="*/ 86 w 116"/>
                <a:gd name="T25" fmla="*/ 146 h 146"/>
                <a:gd name="T26" fmla="*/ 93 w 116"/>
                <a:gd name="T27" fmla="*/ 143 h 146"/>
                <a:gd name="T28" fmla="*/ 97 w 116"/>
                <a:gd name="T29" fmla="*/ 139 h 146"/>
                <a:gd name="T30" fmla="*/ 101 w 116"/>
                <a:gd name="T31" fmla="*/ 135 h 146"/>
                <a:gd name="T32" fmla="*/ 104 w 116"/>
                <a:gd name="T33" fmla="*/ 131 h 146"/>
                <a:gd name="T34" fmla="*/ 108 w 116"/>
                <a:gd name="T35" fmla="*/ 128 h 146"/>
                <a:gd name="T36" fmla="*/ 112 w 116"/>
                <a:gd name="T37" fmla="*/ 124 h 146"/>
                <a:gd name="T38" fmla="*/ 116 w 116"/>
                <a:gd name="T39" fmla="*/ 116 h 146"/>
                <a:gd name="T40" fmla="*/ 116 w 116"/>
                <a:gd name="T41" fmla="*/ 113 h 146"/>
                <a:gd name="T42" fmla="*/ 116 w 116"/>
                <a:gd name="T43" fmla="*/ 105 h 146"/>
                <a:gd name="T44" fmla="*/ 116 w 116"/>
                <a:gd name="T45" fmla="*/ 101 h 146"/>
                <a:gd name="T46" fmla="*/ 116 w 116"/>
                <a:gd name="T47" fmla="*/ 98 h 146"/>
                <a:gd name="T48" fmla="*/ 116 w 116"/>
                <a:gd name="T49" fmla="*/ 90 h 146"/>
                <a:gd name="T50" fmla="*/ 86 w 116"/>
                <a:gd name="T51" fmla="*/ 0 h 146"/>
                <a:gd name="T52" fmla="*/ 89 w 116"/>
                <a:gd name="T53" fmla="*/ 8 h 146"/>
                <a:gd name="T54" fmla="*/ 89 w 116"/>
                <a:gd name="T55" fmla="*/ 12 h 146"/>
                <a:gd name="T56" fmla="*/ 89 w 116"/>
                <a:gd name="T57" fmla="*/ 19 h 146"/>
                <a:gd name="T58" fmla="*/ 86 w 116"/>
                <a:gd name="T59" fmla="*/ 23 h 146"/>
                <a:gd name="T60" fmla="*/ 86 w 116"/>
                <a:gd name="T61" fmla="*/ 30 h 146"/>
                <a:gd name="T62" fmla="*/ 82 w 116"/>
                <a:gd name="T63" fmla="*/ 34 h 146"/>
                <a:gd name="T64" fmla="*/ 78 w 116"/>
                <a:gd name="T65" fmla="*/ 38 h 146"/>
                <a:gd name="T66" fmla="*/ 74 w 116"/>
                <a:gd name="T67" fmla="*/ 45 h 146"/>
                <a:gd name="T68" fmla="*/ 71 w 116"/>
                <a:gd name="T69" fmla="*/ 49 h 146"/>
                <a:gd name="T70" fmla="*/ 67 w 116"/>
                <a:gd name="T71" fmla="*/ 49 h 146"/>
                <a:gd name="T72" fmla="*/ 59 w 116"/>
                <a:gd name="T73" fmla="*/ 53 h 146"/>
                <a:gd name="T74" fmla="*/ 56 w 116"/>
                <a:gd name="T75" fmla="*/ 57 h 146"/>
                <a:gd name="T76" fmla="*/ 48 w 116"/>
                <a:gd name="T77" fmla="*/ 57 h 146"/>
                <a:gd name="T78" fmla="*/ 45 w 116"/>
                <a:gd name="T79" fmla="*/ 57 h 146"/>
                <a:gd name="T80" fmla="*/ 37 w 116"/>
                <a:gd name="T81" fmla="*/ 57 h 146"/>
                <a:gd name="T82" fmla="*/ 33 w 116"/>
                <a:gd name="T83" fmla="*/ 57 h 146"/>
                <a:gd name="T84" fmla="*/ 26 w 116"/>
                <a:gd name="T85" fmla="*/ 57 h 146"/>
                <a:gd name="T86" fmla="*/ 22 w 116"/>
                <a:gd name="T87" fmla="*/ 53 h 146"/>
                <a:gd name="T88" fmla="*/ 18 w 116"/>
                <a:gd name="T89" fmla="*/ 49 h 146"/>
                <a:gd name="T90" fmla="*/ 11 w 116"/>
                <a:gd name="T91" fmla="*/ 45 h 146"/>
                <a:gd name="T92" fmla="*/ 7 w 116"/>
                <a:gd name="T93" fmla="*/ 42 h 146"/>
                <a:gd name="T94" fmla="*/ 3 w 116"/>
                <a:gd name="T95" fmla="*/ 38 h 146"/>
                <a:gd name="T96" fmla="*/ 3 w 116"/>
                <a:gd name="T97" fmla="*/ 34 h 146"/>
                <a:gd name="T98" fmla="*/ 0 w 116"/>
                <a:gd name="T9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146">
                  <a:moveTo>
                    <a:pt x="30" y="120"/>
                  </a:moveTo>
                  <a:lnTo>
                    <a:pt x="30" y="120"/>
                  </a:lnTo>
                  <a:lnTo>
                    <a:pt x="33" y="124"/>
                  </a:lnTo>
                  <a:lnTo>
                    <a:pt x="33" y="128"/>
                  </a:lnTo>
                  <a:lnTo>
                    <a:pt x="33" y="128"/>
                  </a:lnTo>
                  <a:lnTo>
                    <a:pt x="37" y="131"/>
                  </a:lnTo>
                  <a:lnTo>
                    <a:pt x="37" y="131"/>
                  </a:lnTo>
                  <a:lnTo>
                    <a:pt x="41" y="135"/>
                  </a:lnTo>
                  <a:lnTo>
                    <a:pt x="41" y="135"/>
                  </a:lnTo>
                  <a:lnTo>
                    <a:pt x="45" y="139"/>
                  </a:lnTo>
                  <a:lnTo>
                    <a:pt x="48" y="139"/>
                  </a:lnTo>
                  <a:lnTo>
                    <a:pt x="48" y="143"/>
                  </a:lnTo>
                  <a:lnTo>
                    <a:pt x="52" y="143"/>
                  </a:lnTo>
                  <a:lnTo>
                    <a:pt x="52" y="143"/>
                  </a:lnTo>
                  <a:lnTo>
                    <a:pt x="56" y="146"/>
                  </a:lnTo>
                  <a:lnTo>
                    <a:pt x="59" y="146"/>
                  </a:lnTo>
                  <a:lnTo>
                    <a:pt x="63" y="146"/>
                  </a:lnTo>
                  <a:lnTo>
                    <a:pt x="63" y="146"/>
                  </a:lnTo>
                  <a:lnTo>
                    <a:pt x="67" y="146"/>
                  </a:lnTo>
                  <a:lnTo>
                    <a:pt x="71" y="146"/>
                  </a:lnTo>
                  <a:lnTo>
                    <a:pt x="74" y="146"/>
                  </a:lnTo>
                  <a:lnTo>
                    <a:pt x="74" y="146"/>
                  </a:lnTo>
                  <a:lnTo>
                    <a:pt x="78" y="146"/>
                  </a:lnTo>
                  <a:lnTo>
                    <a:pt x="82" y="146"/>
                  </a:lnTo>
                  <a:lnTo>
                    <a:pt x="86" y="146"/>
                  </a:lnTo>
                  <a:lnTo>
                    <a:pt x="86" y="146"/>
                  </a:lnTo>
                  <a:lnTo>
                    <a:pt x="89" y="143"/>
                  </a:lnTo>
                  <a:lnTo>
                    <a:pt x="93" y="143"/>
                  </a:lnTo>
                  <a:lnTo>
                    <a:pt x="97" y="143"/>
                  </a:lnTo>
                  <a:lnTo>
                    <a:pt x="97" y="139"/>
                  </a:lnTo>
                  <a:lnTo>
                    <a:pt x="101" y="139"/>
                  </a:lnTo>
                  <a:lnTo>
                    <a:pt x="101" y="135"/>
                  </a:lnTo>
                  <a:lnTo>
                    <a:pt x="104" y="135"/>
                  </a:lnTo>
                  <a:lnTo>
                    <a:pt x="104" y="131"/>
                  </a:lnTo>
                  <a:lnTo>
                    <a:pt x="108" y="131"/>
                  </a:lnTo>
                  <a:lnTo>
                    <a:pt x="108" y="128"/>
                  </a:lnTo>
                  <a:lnTo>
                    <a:pt x="112" y="124"/>
                  </a:lnTo>
                  <a:lnTo>
                    <a:pt x="112" y="124"/>
                  </a:lnTo>
                  <a:lnTo>
                    <a:pt x="112" y="120"/>
                  </a:lnTo>
                  <a:lnTo>
                    <a:pt x="116" y="116"/>
                  </a:lnTo>
                  <a:lnTo>
                    <a:pt x="116" y="116"/>
                  </a:lnTo>
                  <a:lnTo>
                    <a:pt x="116" y="113"/>
                  </a:lnTo>
                  <a:lnTo>
                    <a:pt x="116" y="109"/>
                  </a:lnTo>
                  <a:lnTo>
                    <a:pt x="116" y="105"/>
                  </a:lnTo>
                  <a:lnTo>
                    <a:pt x="116" y="105"/>
                  </a:lnTo>
                  <a:lnTo>
                    <a:pt x="116" y="101"/>
                  </a:lnTo>
                  <a:lnTo>
                    <a:pt x="116" y="98"/>
                  </a:lnTo>
                  <a:lnTo>
                    <a:pt x="116" y="98"/>
                  </a:lnTo>
                  <a:lnTo>
                    <a:pt x="116" y="94"/>
                  </a:lnTo>
                  <a:lnTo>
                    <a:pt x="116" y="90"/>
                  </a:lnTo>
                  <a:lnTo>
                    <a:pt x="86" y="0"/>
                  </a:lnTo>
                  <a:lnTo>
                    <a:pt x="86" y="0"/>
                  </a:lnTo>
                  <a:lnTo>
                    <a:pt x="89" y="4"/>
                  </a:lnTo>
                  <a:lnTo>
                    <a:pt x="89" y="8"/>
                  </a:lnTo>
                  <a:lnTo>
                    <a:pt x="89" y="12"/>
                  </a:lnTo>
                  <a:lnTo>
                    <a:pt x="89" y="12"/>
                  </a:lnTo>
                  <a:lnTo>
                    <a:pt x="89" y="15"/>
                  </a:lnTo>
                  <a:lnTo>
                    <a:pt x="89" y="19"/>
                  </a:lnTo>
                  <a:lnTo>
                    <a:pt x="86" y="23"/>
                  </a:lnTo>
                  <a:lnTo>
                    <a:pt x="86" y="23"/>
                  </a:lnTo>
                  <a:lnTo>
                    <a:pt x="86" y="27"/>
                  </a:lnTo>
                  <a:lnTo>
                    <a:pt x="86" y="30"/>
                  </a:lnTo>
                  <a:lnTo>
                    <a:pt x="82" y="30"/>
                  </a:lnTo>
                  <a:lnTo>
                    <a:pt x="82" y="34"/>
                  </a:lnTo>
                  <a:lnTo>
                    <a:pt x="82" y="38"/>
                  </a:lnTo>
                  <a:lnTo>
                    <a:pt x="78" y="38"/>
                  </a:lnTo>
                  <a:lnTo>
                    <a:pt x="78" y="42"/>
                  </a:lnTo>
                  <a:lnTo>
                    <a:pt x="74" y="45"/>
                  </a:lnTo>
                  <a:lnTo>
                    <a:pt x="74" y="45"/>
                  </a:lnTo>
                  <a:lnTo>
                    <a:pt x="71" y="49"/>
                  </a:lnTo>
                  <a:lnTo>
                    <a:pt x="67" y="49"/>
                  </a:lnTo>
                  <a:lnTo>
                    <a:pt x="67" y="49"/>
                  </a:lnTo>
                  <a:lnTo>
                    <a:pt x="63" y="53"/>
                  </a:lnTo>
                  <a:lnTo>
                    <a:pt x="59" y="53"/>
                  </a:lnTo>
                  <a:lnTo>
                    <a:pt x="59" y="53"/>
                  </a:lnTo>
                  <a:lnTo>
                    <a:pt x="56" y="57"/>
                  </a:lnTo>
                  <a:lnTo>
                    <a:pt x="52" y="57"/>
                  </a:lnTo>
                  <a:lnTo>
                    <a:pt x="48" y="57"/>
                  </a:lnTo>
                  <a:lnTo>
                    <a:pt x="48" y="57"/>
                  </a:lnTo>
                  <a:lnTo>
                    <a:pt x="45" y="57"/>
                  </a:lnTo>
                  <a:lnTo>
                    <a:pt x="41" y="57"/>
                  </a:lnTo>
                  <a:lnTo>
                    <a:pt x="37" y="57"/>
                  </a:lnTo>
                  <a:lnTo>
                    <a:pt x="33" y="57"/>
                  </a:lnTo>
                  <a:lnTo>
                    <a:pt x="33" y="57"/>
                  </a:lnTo>
                  <a:lnTo>
                    <a:pt x="30" y="57"/>
                  </a:lnTo>
                  <a:lnTo>
                    <a:pt x="26" y="57"/>
                  </a:lnTo>
                  <a:lnTo>
                    <a:pt x="26" y="53"/>
                  </a:lnTo>
                  <a:lnTo>
                    <a:pt x="22" y="53"/>
                  </a:lnTo>
                  <a:lnTo>
                    <a:pt x="18" y="53"/>
                  </a:lnTo>
                  <a:lnTo>
                    <a:pt x="18" y="49"/>
                  </a:lnTo>
                  <a:lnTo>
                    <a:pt x="15" y="49"/>
                  </a:lnTo>
                  <a:lnTo>
                    <a:pt x="11" y="45"/>
                  </a:lnTo>
                  <a:lnTo>
                    <a:pt x="11" y="45"/>
                  </a:lnTo>
                  <a:lnTo>
                    <a:pt x="7" y="42"/>
                  </a:lnTo>
                  <a:lnTo>
                    <a:pt x="7" y="42"/>
                  </a:lnTo>
                  <a:lnTo>
                    <a:pt x="3" y="38"/>
                  </a:lnTo>
                  <a:lnTo>
                    <a:pt x="3" y="34"/>
                  </a:lnTo>
                  <a:lnTo>
                    <a:pt x="3" y="34"/>
                  </a:lnTo>
                  <a:lnTo>
                    <a:pt x="0" y="30"/>
                  </a:lnTo>
                  <a:lnTo>
                    <a:pt x="0" y="27"/>
                  </a:lnTo>
                  <a:lnTo>
                    <a:pt x="30" y="12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289"/>
            <p:cNvSpPr>
              <a:spLocks noChangeArrowheads="1"/>
            </p:cNvSpPr>
            <p:nvPr/>
          </p:nvSpPr>
          <p:spPr bwMode="auto">
            <a:xfrm>
              <a:off x="4862" y="1227"/>
              <a:ext cx="296" cy="295"/>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290"/>
            <p:cNvSpPr>
              <a:spLocks noChangeArrowheads="1"/>
            </p:cNvSpPr>
            <p:nvPr/>
          </p:nvSpPr>
          <p:spPr bwMode="auto">
            <a:xfrm>
              <a:off x="2914" y="546"/>
              <a:ext cx="138" cy="139"/>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91"/>
            <p:cNvSpPr>
              <a:spLocks/>
            </p:cNvSpPr>
            <p:nvPr/>
          </p:nvSpPr>
          <p:spPr bwMode="auto">
            <a:xfrm>
              <a:off x="2607" y="591"/>
              <a:ext cx="348" cy="195"/>
            </a:xfrm>
            <a:custGeom>
              <a:avLst/>
              <a:gdLst>
                <a:gd name="T0" fmla="*/ 344 w 348"/>
                <a:gd name="T1" fmla="*/ 86 h 195"/>
                <a:gd name="T2" fmla="*/ 344 w 348"/>
                <a:gd name="T3" fmla="*/ 82 h 195"/>
                <a:gd name="T4" fmla="*/ 348 w 348"/>
                <a:gd name="T5" fmla="*/ 82 h 195"/>
                <a:gd name="T6" fmla="*/ 348 w 348"/>
                <a:gd name="T7" fmla="*/ 79 h 195"/>
                <a:gd name="T8" fmla="*/ 348 w 348"/>
                <a:gd name="T9" fmla="*/ 79 h 195"/>
                <a:gd name="T10" fmla="*/ 348 w 348"/>
                <a:gd name="T11" fmla="*/ 75 h 195"/>
                <a:gd name="T12" fmla="*/ 344 w 348"/>
                <a:gd name="T13" fmla="*/ 71 h 195"/>
                <a:gd name="T14" fmla="*/ 344 w 348"/>
                <a:gd name="T15" fmla="*/ 64 h 195"/>
                <a:gd name="T16" fmla="*/ 344 w 348"/>
                <a:gd name="T17" fmla="*/ 60 h 195"/>
                <a:gd name="T18" fmla="*/ 344 w 348"/>
                <a:gd name="T19" fmla="*/ 56 h 195"/>
                <a:gd name="T20" fmla="*/ 340 w 348"/>
                <a:gd name="T21" fmla="*/ 49 h 195"/>
                <a:gd name="T22" fmla="*/ 340 w 348"/>
                <a:gd name="T23" fmla="*/ 45 h 195"/>
                <a:gd name="T24" fmla="*/ 337 w 348"/>
                <a:gd name="T25" fmla="*/ 37 h 195"/>
                <a:gd name="T26" fmla="*/ 337 w 348"/>
                <a:gd name="T27" fmla="*/ 34 h 195"/>
                <a:gd name="T28" fmla="*/ 333 w 348"/>
                <a:gd name="T29" fmla="*/ 26 h 195"/>
                <a:gd name="T30" fmla="*/ 333 w 348"/>
                <a:gd name="T31" fmla="*/ 22 h 195"/>
                <a:gd name="T32" fmla="*/ 329 w 348"/>
                <a:gd name="T33" fmla="*/ 19 h 195"/>
                <a:gd name="T34" fmla="*/ 325 w 348"/>
                <a:gd name="T35" fmla="*/ 15 h 195"/>
                <a:gd name="T36" fmla="*/ 325 w 348"/>
                <a:gd name="T37" fmla="*/ 11 h 195"/>
                <a:gd name="T38" fmla="*/ 322 w 348"/>
                <a:gd name="T39" fmla="*/ 7 h 195"/>
                <a:gd name="T40" fmla="*/ 322 w 348"/>
                <a:gd name="T41" fmla="*/ 4 h 195"/>
                <a:gd name="T42" fmla="*/ 318 w 348"/>
                <a:gd name="T43" fmla="*/ 0 h 195"/>
                <a:gd name="T44" fmla="*/ 318 w 348"/>
                <a:gd name="T45" fmla="*/ 0 h 195"/>
                <a:gd name="T46" fmla="*/ 318 w 348"/>
                <a:gd name="T47" fmla="*/ 0 h 195"/>
                <a:gd name="T48" fmla="*/ 314 w 348"/>
                <a:gd name="T49" fmla="*/ 0 h 195"/>
                <a:gd name="T50" fmla="*/ 0 w 348"/>
                <a:gd name="T51" fmla="*/ 108 h 195"/>
                <a:gd name="T52" fmla="*/ 0 w 348"/>
                <a:gd name="T53" fmla="*/ 108 h 195"/>
                <a:gd name="T54" fmla="*/ 4 w 348"/>
                <a:gd name="T55" fmla="*/ 108 h 195"/>
                <a:gd name="T56" fmla="*/ 4 w 348"/>
                <a:gd name="T57" fmla="*/ 108 h 195"/>
                <a:gd name="T58" fmla="*/ 7 w 348"/>
                <a:gd name="T59" fmla="*/ 112 h 195"/>
                <a:gd name="T60" fmla="*/ 7 w 348"/>
                <a:gd name="T61" fmla="*/ 116 h 195"/>
                <a:gd name="T62" fmla="*/ 11 w 348"/>
                <a:gd name="T63" fmla="*/ 120 h 195"/>
                <a:gd name="T64" fmla="*/ 11 w 348"/>
                <a:gd name="T65" fmla="*/ 123 h 195"/>
                <a:gd name="T66" fmla="*/ 15 w 348"/>
                <a:gd name="T67" fmla="*/ 127 h 195"/>
                <a:gd name="T68" fmla="*/ 15 w 348"/>
                <a:gd name="T69" fmla="*/ 131 h 195"/>
                <a:gd name="T70" fmla="*/ 19 w 348"/>
                <a:gd name="T71" fmla="*/ 138 h 195"/>
                <a:gd name="T72" fmla="*/ 19 w 348"/>
                <a:gd name="T73" fmla="*/ 142 h 195"/>
                <a:gd name="T74" fmla="*/ 22 w 348"/>
                <a:gd name="T75" fmla="*/ 150 h 195"/>
                <a:gd name="T76" fmla="*/ 22 w 348"/>
                <a:gd name="T77" fmla="*/ 153 h 195"/>
                <a:gd name="T78" fmla="*/ 26 w 348"/>
                <a:gd name="T79" fmla="*/ 161 h 195"/>
                <a:gd name="T80" fmla="*/ 26 w 348"/>
                <a:gd name="T81" fmla="*/ 165 h 195"/>
                <a:gd name="T82" fmla="*/ 26 w 348"/>
                <a:gd name="T83" fmla="*/ 168 h 195"/>
                <a:gd name="T84" fmla="*/ 30 w 348"/>
                <a:gd name="T85" fmla="*/ 176 h 195"/>
                <a:gd name="T86" fmla="*/ 30 w 348"/>
                <a:gd name="T87" fmla="*/ 180 h 195"/>
                <a:gd name="T88" fmla="*/ 30 w 348"/>
                <a:gd name="T89" fmla="*/ 183 h 195"/>
                <a:gd name="T90" fmla="*/ 30 w 348"/>
                <a:gd name="T91" fmla="*/ 187 h 195"/>
                <a:gd name="T92" fmla="*/ 30 w 348"/>
                <a:gd name="T93" fmla="*/ 187 h 195"/>
                <a:gd name="T94" fmla="*/ 30 w 348"/>
                <a:gd name="T95" fmla="*/ 191 h 195"/>
                <a:gd name="T96" fmla="*/ 30 w 348"/>
                <a:gd name="T97" fmla="*/ 191 h 195"/>
                <a:gd name="T98" fmla="*/ 30 w 348"/>
                <a:gd name="T99"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8" h="195">
                  <a:moveTo>
                    <a:pt x="344" y="86"/>
                  </a:moveTo>
                  <a:lnTo>
                    <a:pt x="344" y="86"/>
                  </a:lnTo>
                  <a:lnTo>
                    <a:pt x="344" y="86"/>
                  </a:lnTo>
                  <a:lnTo>
                    <a:pt x="344" y="82"/>
                  </a:lnTo>
                  <a:lnTo>
                    <a:pt x="344" y="82"/>
                  </a:lnTo>
                  <a:lnTo>
                    <a:pt x="348" y="82"/>
                  </a:lnTo>
                  <a:lnTo>
                    <a:pt x="348" y="82"/>
                  </a:lnTo>
                  <a:lnTo>
                    <a:pt x="348" y="79"/>
                  </a:lnTo>
                  <a:lnTo>
                    <a:pt x="348" y="79"/>
                  </a:lnTo>
                  <a:lnTo>
                    <a:pt x="348" y="79"/>
                  </a:lnTo>
                  <a:lnTo>
                    <a:pt x="348" y="75"/>
                  </a:lnTo>
                  <a:lnTo>
                    <a:pt x="348" y="75"/>
                  </a:lnTo>
                  <a:lnTo>
                    <a:pt x="344" y="71"/>
                  </a:lnTo>
                  <a:lnTo>
                    <a:pt x="344" y="71"/>
                  </a:lnTo>
                  <a:lnTo>
                    <a:pt x="344" y="67"/>
                  </a:lnTo>
                  <a:lnTo>
                    <a:pt x="344" y="64"/>
                  </a:lnTo>
                  <a:lnTo>
                    <a:pt x="344" y="64"/>
                  </a:lnTo>
                  <a:lnTo>
                    <a:pt x="344" y="60"/>
                  </a:lnTo>
                  <a:lnTo>
                    <a:pt x="344" y="56"/>
                  </a:lnTo>
                  <a:lnTo>
                    <a:pt x="344" y="56"/>
                  </a:lnTo>
                  <a:lnTo>
                    <a:pt x="340" y="52"/>
                  </a:lnTo>
                  <a:lnTo>
                    <a:pt x="340" y="49"/>
                  </a:lnTo>
                  <a:lnTo>
                    <a:pt x="340" y="45"/>
                  </a:lnTo>
                  <a:lnTo>
                    <a:pt x="340" y="45"/>
                  </a:lnTo>
                  <a:lnTo>
                    <a:pt x="337" y="41"/>
                  </a:lnTo>
                  <a:lnTo>
                    <a:pt x="337" y="37"/>
                  </a:lnTo>
                  <a:lnTo>
                    <a:pt x="337" y="34"/>
                  </a:lnTo>
                  <a:lnTo>
                    <a:pt x="337" y="34"/>
                  </a:lnTo>
                  <a:lnTo>
                    <a:pt x="333" y="30"/>
                  </a:lnTo>
                  <a:lnTo>
                    <a:pt x="333" y="26"/>
                  </a:lnTo>
                  <a:lnTo>
                    <a:pt x="333" y="26"/>
                  </a:lnTo>
                  <a:lnTo>
                    <a:pt x="333" y="22"/>
                  </a:lnTo>
                  <a:lnTo>
                    <a:pt x="329" y="19"/>
                  </a:lnTo>
                  <a:lnTo>
                    <a:pt x="329" y="19"/>
                  </a:lnTo>
                  <a:lnTo>
                    <a:pt x="329" y="15"/>
                  </a:lnTo>
                  <a:lnTo>
                    <a:pt x="325" y="15"/>
                  </a:lnTo>
                  <a:lnTo>
                    <a:pt x="325" y="11"/>
                  </a:lnTo>
                  <a:lnTo>
                    <a:pt x="325" y="11"/>
                  </a:lnTo>
                  <a:lnTo>
                    <a:pt x="325" y="7"/>
                  </a:lnTo>
                  <a:lnTo>
                    <a:pt x="322" y="7"/>
                  </a:lnTo>
                  <a:lnTo>
                    <a:pt x="322" y="4"/>
                  </a:lnTo>
                  <a:lnTo>
                    <a:pt x="322" y="4"/>
                  </a:lnTo>
                  <a:lnTo>
                    <a:pt x="322" y="4"/>
                  </a:lnTo>
                  <a:lnTo>
                    <a:pt x="318" y="0"/>
                  </a:lnTo>
                  <a:lnTo>
                    <a:pt x="318" y="0"/>
                  </a:lnTo>
                  <a:lnTo>
                    <a:pt x="318" y="0"/>
                  </a:lnTo>
                  <a:lnTo>
                    <a:pt x="318" y="0"/>
                  </a:lnTo>
                  <a:lnTo>
                    <a:pt x="318" y="0"/>
                  </a:lnTo>
                  <a:lnTo>
                    <a:pt x="314" y="0"/>
                  </a:lnTo>
                  <a:lnTo>
                    <a:pt x="314" y="0"/>
                  </a:lnTo>
                  <a:lnTo>
                    <a:pt x="0" y="108"/>
                  </a:lnTo>
                  <a:lnTo>
                    <a:pt x="0" y="108"/>
                  </a:lnTo>
                  <a:lnTo>
                    <a:pt x="0" y="108"/>
                  </a:lnTo>
                  <a:lnTo>
                    <a:pt x="0" y="108"/>
                  </a:lnTo>
                  <a:lnTo>
                    <a:pt x="0" y="108"/>
                  </a:lnTo>
                  <a:lnTo>
                    <a:pt x="4" y="108"/>
                  </a:lnTo>
                  <a:lnTo>
                    <a:pt x="4" y="108"/>
                  </a:lnTo>
                  <a:lnTo>
                    <a:pt x="4" y="108"/>
                  </a:lnTo>
                  <a:lnTo>
                    <a:pt x="4" y="112"/>
                  </a:lnTo>
                  <a:lnTo>
                    <a:pt x="7" y="112"/>
                  </a:lnTo>
                  <a:lnTo>
                    <a:pt x="7" y="112"/>
                  </a:lnTo>
                  <a:lnTo>
                    <a:pt x="7" y="116"/>
                  </a:lnTo>
                  <a:lnTo>
                    <a:pt x="7" y="116"/>
                  </a:lnTo>
                  <a:lnTo>
                    <a:pt x="11" y="120"/>
                  </a:lnTo>
                  <a:lnTo>
                    <a:pt x="11" y="120"/>
                  </a:lnTo>
                  <a:lnTo>
                    <a:pt x="11" y="123"/>
                  </a:lnTo>
                  <a:lnTo>
                    <a:pt x="11" y="127"/>
                  </a:lnTo>
                  <a:lnTo>
                    <a:pt x="15" y="127"/>
                  </a:lnTo>
                  <a:lnTo>
                    <a:pt x="15" y="131"/>
                  </a:lnTo>
                  <a:lnTo>
                    <a:pt x="15" y="131"/>
                  </a:lnTo>
                  <a:lnTo>
                    <a:pt x="19" y="135"/>
                  </a:lnTo>
                  <a:lnTo>
                    <a:pt x="19" y="138"/>
                  </a:lnTo>
                  <a:lnTo>
                    <a:pt x="19" y="142"/>
                  </a:lnTo>
                  <a:lnTo>
                    <a:pt x="19" y="142"/>
                  </a:lnTo>
                  <a:lnTo>
                    <a:pt x="22" y="146"/>
                  </a:lnTo>
                  <a:lnTo>
                    <a:pt x="22" y="150"/>
                  </a:lnTo>
                  <a:lnTo>
                    <a:pt x="22" y="150"/>
                  </a:lnTo>
                  <a:lnTo>
                    <a:pt x="22" y="153"/>
                  </a:lnTo>
                  <a:lnTo>
                    <a:pt x="26" y="157"/>
                  </a:lnTo>
                  <a:lnTo>
                    <a:pt x="26" y="161"/>
                  </a:lnTo>
                  <a:lnTo>
                    <a:pt x="26" y="161"/>
                  </a:lnTo>
                  <a:lnTo>
                    <a:pt x="26" y="165"/>
                  </a:lnTo>
                  <a:lnTo>
                    <a:pt x="26" y="168"/>
                  </a:lnTo>
                  <a:lnTo>
                    <a:pt x="26" y="168"/>
                  </a:lnTo>
                  <a:lnTo>
                    <a:pt x="30" y="172"/>
                  </a:lnTo>
                  <a:lnTo>
                    <a:pt x="30" y="176"/>
                  </a:lnTo>
                  <a:lnTo>
                    <a:pt x="30" y="176"/>
                  </a:lnTo>
                  <a:lnTo>
                    <a:pt x="30" y="180"/>
                  </a:lnTo>
                  <a:lnTo>
                    <a:pt x="30" y="180"/>
                  </a:lnTo>
                  <a:lnTo>
                    <a:pt x="30" y="183"/>
                  </a:lnTo>
                  <a:lnTo>
                    <a:pt x="30" y="183"/>
                  </a:lnTo>
                  <a:lnTo>
                    <a:pt x="30" y="187"/>
                  </a:lnTo>
                  <a:lnTo>
                    <a:pt x="30" y="187"/>
                  </a:lnTo>
                  <a:lnTo>
                    <a:pt x="30" y="187"/>
                  </a:lnTo>
                  <a:lnTo>
                    <a:pt x="30" y="191"/>
                  </a:lnTo>
                  <a:lnTo>
                    <a:pt x="30" y="191"/>
                  </a:lnTo>
                  <a:lnTo>
                    <a:pt x="30" y="191"/>
                  </a:lnTo>
                  <a:lnTo>
                    <a:pt x="30" y="191"/>
                  </a:lnTo>
                  <a:lnTo>
                    <a:pt x="30" y="195"/>
                  </a:lnTo>
                  <a:lnTo>
                    <a:pt x="30" y="195"/>
                  </a:lnTo>
                  <a:lnTo>
                    <a:pt x="344" y="8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292"/>
            <p:cNvSpPr>
              <a:spLocks noChangeArrowheads="1"/>
            </p:cNvSpPr>
            <p:nvPr/>
          </p:nvSpPr>
          <p:spPr bwMode="auto">
            <a:xfrm>
              <a:off x="2356" y="640"/>
              <a:ext cx="281" cy="280"/>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93"/>
            <p:cNvSpPr>
              <a:spLocks/>
            </p:cNvSpPr>
            <p:nvPr/>
          </p:nvSpPr>
          <p:spPr bwMode="auto">
            <a:xfrm>
              <a:off x="1807" y="786"/>
              <a:ext cx="650" cy="437"/>
            </a:xfrm>
            <a:custGeom>
              <a:avLst/>
              <a:gdLst>
                <a:gd name="T0" fmla="*/ 639 w 650"/>
                <a:gd name="T1" fmla="*/ 82 h 437"/>
                <a:gd name="T2" fmla="*/ 643 w 650"/>
                <a:gd name="T3" fmla="*/ 78 h 437"/>
                <a:gd name="T4" fmla="*/ 647 w 650"/>
                <a:gd name="T5" fmla="*/ 74 h 437"/>
                <a:gd name="T6" fmla="*/ 647 w 650"/>
                <a:gd name="T7" fmla="*/ 71 h 437"/>
                <a:gd name="T8" fmla="*/ 650 w 650"/>
                <a:gd name="T9" fmla="*/ 67 h 437"/>
                <a:gd name="T10" fmla="*/ 650 w 650"/>
                <a:gd name="T11" fmla="*/ 59 h 437"/>
                <a:gd name="T12" fmla="*/ 650 w 650"/>
                <a:gd name="T13" fmla="*/ 56 h 437"/>
                <a:gd name="T14" fmla="*/ 650 w 650"/>
                <a:gd name="T15" fmla="*/ 52 h 437"/>
                <a:gd name="T16" fmla="*/ 650 w 650"/>
                <a:gd name="T17" fmla="*/ 44 h 437"/>
                <a:gd name="T18" fmla="*/ 650 w 650"/>
                <a:gd name="T19" fmla="*/ 41 h 437"/>
                <a:gd name="T20" fmla="*/ 647 w 650"/>
                <a:gd name="T21" fmla="*/ 33 h 437"/>
                <a:gd name="T22" fmla="*/ 647 w 650"/>
                <a:gd name="T23" fmla="*/ 29 h 437"/>
                <a:gd name="T24" fmla="*/ 643 w 650"/>
                <a:gd name="T25" fmla="*/ 26 h 437"/>
                <a:gd name="T26" fmla="*/ 639 w 650"/>
                <a:gd name="T27" fmla="*/ 18 h 437"/>
                <a:gd name="T28" fmla="*/ 635 w 650"/>
                <a:gd name="T29" fmla="*/ 14 h 437"/>
                <a:gd name="T30" fmla="*/ 632 w 650"/>
                <a:gd name="T31" fmla="*/ 11 h 437"/>
                <a:gd name="T32" fmla="*/ 628 w 650"/>
                <a:gd name="T33" fmla="*/ 7 h 437"/>
                <a:gd name="T34" fmla="*/ 624 w 650"/>
                <a:gd name="T35" fmla="*/ 3 h 437"/>
                <a:gd name="T36" fmla="*/ 617 w 650"/>
                <a:gd name="T37" fmla="*/ 3 h 437"/>
                <a:gd name="T38" fmla="*/ 613 w 650"/>
                <a:gd name="T39" fmla="*/ 0 h 437"/>
                <a:gd name="T40" fmla="*/ 609 w 650"/>
                <a:gd name="T41" fmla="*/ 0 h 437"/>
                <a:gd name="T42" fmla="*/ 602 w 650"/>
                <a:gd name="T43" fmla="*/ 0 h 437"/>
                <a:gd name="T44" fmla="*/ 598 w 650"/>
                <a:gd name="T45" fmla="*/ 0 h 437"/>
                <a:gd name="T46" fmla="*/ 594 w 650"/>
                <a:gd name="T47" fmla="*/ 3 h 437"/>
                <a:gd name="T48" fmla="*/ 591 w 650"/>
                <a:gd name="T49" fmla="*/ 3 h 437"/>
                <a:gd name="T50" fmla="*/ 3 w 650"/>
                <a:gd name="T51" fmla="*/ 359 h 437"/>
                <a:gd name="T52" fmla="*/ 7 w 650"/>
                <a:gd name="T53" fmla="*/ 355 h 437"/>
                <a:gd name="T54" fmla="*/ 11 w 650"/>
                <a:gd name="T55" fmla="*/ 355 h 437"/>
                <a:gd name="T56" fmla="*/ 14 w 650"/>
                <a:gd name="T57" fmla="*/ 355 h 437"/>
                <a:gd name="T58" fmla="*/ 18 w 650"/>
                <a:gd name="T59" fmla="*/ 355 h 437"/>
                <a:gd name="T60" fmla="*/ 26 w 650"/>
                <a:gd name="T61" fmla="*/ 355 h 437"/>
                <a:gd name="T62" fmla="*/ 29 w 650"/>
                <a:gd name="T63" fmla="*/ 359 h 437"/>
                <a:gd name="T64" fmla="*/ 33 w 650"/>
                <a:gd name="T65" fmla="*/ 362 h 437"/>
                <a:gd name="T66" fmla="*/ 37 w 650"/>
                <a:gd name="T67" fmla="*/ 366 h 437"/>
                <a:gd name="T68" fmla="*/ 44 w 650"/>
                <a:gd name="T69" fmla="*/ 370 h 437"/>
                <a:gd name="T70" fmla="*/ 48 w 650"/>
                <a:gd name="T71" fmla="*/ 374 h 437"/>
                <a:gd name="T72" fmla="*/ 52 w 650"/>
                <a:gd name="T73" fmla="*/ 377 h 437"/>
                <a:gd name="T74" fmla="*/ 56 w 650"/>
                <a:gd name="T75" fmla="*/ 381 h 437"/>
                <a:gd name="T76" fmla="*/ 56 w 650"/>
                <a:gd name="T77" fmla="*/ 388 h 437"/>
                <a:gd name="T78" fmla="*/ 59 w 650"/>
                <a:gd name="T79" fmla="*/ 392 h 437"/>
                <a:gd name="T80" fmla="*/ 59 w 650"/>
                <a:gd name="T81" fmla="*/ 400 h 437"/>
                <a:gd name="T82" fmla="*/ 63 w 650"/>
                <a:gd name="T83" fmla="*/ 403 h 437"/>
                <a:gd name="T84" fmla="*/ 63 w 650"/>
                <a:gd name="T85" fmla="*/ 411 h 437"/>
                <a:gd name="T86" fmla="*/ 63 w 650"/>
                <a:gd name="T87" fmla="*/ 415 h 437"/>
                <a:gd name="T88" fmla="*/ 59 w 650"/>
                <a:gd name="T89" fmla="*/ 422 h 437"/>
                <a:gd name="T90" fmla="*/ 59 w 650"/>
                <a:gd name="T91" fmla="*/ 426 h 437"/>
                <a:gd name="T92" fmla="*/ 59 w 650"/>
                <a:gd name="T93" fmla="*/ 430 h 437"/>
                <a:gd name="T94" fmla="*/ 56 w 650"/>
                <a:gd name="T95" fmla="*/ 433 h 437"/>
                <a:gd name="T96" fmla="*/ 52 w 650"/>
                <a:gd name="T97" fmla="*/ 437 h 437"/>
                <a:gd name="T98" fmla="*/ 48 w 650"/>
                <a:gd name="T99"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0" h="437">
                  <a:moveTo>
                    <a:pt x="639" y="82"/>
                  </a:moveTo>
                  <a:lnTo>
                    <a:pt x="639" y="82"/>
                  </a:lnTo>
                  <a:lnTo>
                    <a:pt x="643" y="78"/>
                  </a:lnTo>
                  <a:lnTo>
                    <a:pt x="643" y="78"/>
                  </a:lnTo>
                  <a:lnTo>
                    <a:pt x="643" y="74"/>
                  </a:lnTo>
                  <a:lnTo>
                    <a:pt x="647" y="74"/>
                  </a:lnTo>
                  <a:lnTo>
                    <a:pt x="647" y="71"/>
                  </a:lnTo>
                  <a:lnTo>
                    <a:pt x="647" y="71"/>
                  </a:lnTo>
                  <a:lnTo>
                    <a:pt x="650" y="67"/>
                  </a:lnTo>
                  <a:lnTo>
                    <a:pt x="650" y="67"/>
                  </a:lnTo>
                  <a:lnTo>
                    <a:pt x="650" y="63"/>
                  </a:lnTo>
                  <a:lnTo>
                    <a:pt x="650" y="59"/>
                  </a:lnTo>
                  <a:lnTo>
                    <a:pt x="650" y="59"/>
                  </a:lnTo>
                  <a:lnTo>
                    <a:pt x="650" y="56"/>
                  </a:lnTo>
                  <a:lnTo>
                    <a:pt x="650" y="52"/>
                  </a:lnTo>
                  <a:lnTo>
                    <a:pt x="650" y="52"/>
                  </a:lnTo>
                  <a:lnTo>
                    <a:pt x="650" y="48"/>
                  </a:lnTo>
                  <a:lnTo>
                    <a:pt x="650" y="44"/>
                  </a:lnTo>
                  <a:lnTo>
                    <a:pt x="650" y="44"/>
                  </a:lnTo>
                  <a:lnTo>
                    <a:pt x="650" y="41"/>
                  </a:lnTo>
                  <a:lnTo>
                    <a:pt x="650" y="37"/>
                  </a:lnTo>
                  <a:lnTo>
                    <a:pt x="647" y="33"/>
                  </a:lnTo>
                  <a:lnTo>
                    <a:pt x="647" y="33"/>
                  </a:lnTo>
                  <a:lnTo>
                    <a:pt x="647" y="29"/>
                  </a:lnTo>
                  <a:lnTo>
                    <a:pt x="643" y="26"/>
                  </a:lnTo>
                  <a:lnTo>
                    <a:pt x="643" y="26"/>
                  </a:lnTo>
                  <a:lnTo>
                    <a:pt x="643" y="22"/>
                  </a:lnTo>
                  <a:lnTo>
                    <a:pt x="639" y="18"/>
                  </a:lnTo>
                  <a:lnTo>
                    <a:pt x="639" y="18"/>
                  </a:lnTo>
                  <a:lnTo>
                    <a:pt x="635" y="14"/>
                  </a:lnTo>
                  <a:lnTo>
                    <a:pt x="635" y="14"/>
                  </a:lnTo>
                  <a:lnTo>
                    <a:pt x="632" y="11"/>
                  </a:lnTo>
                  <a:lnTo>
                    <a:pt x="628" y="11"/>
                  </a:lnTo>
                  <a:lnTo>
                    <a:pt x="628" y="7"/>
                  </a:lnTo>
                  <a:lnTo>
                    <a:pt x="624" y="7"/>
                  </a:lnTo>
                  <a:lnTo>
                    <a:pt x="624" y="3"/>
                  </a:lnTo>
                  <a:lnTo>
                    <a:pt x="620" y="3"/>
                  </a:lnTo>
                  <a:lnTo>
                    <a:pt x="617" y="3"/>
                  </a:lnTo>
                  <a:lnTo>
                    <a:pt x="617" y="3"/>
                  </a:lnTo>
                  <a:lnTo>
                    <a:pt x="613" y="0"/>
                  </a:lnTo>
                  <a:lnTo>
                    <a:pt x="609" y="0"/>
                  </a:lnTo>
                  <a:lnTo>
                    <a:pt x="609" y="0"/>
                  </a:lnTo>
                  <a:lnTo>
                    <a:pt x="605" y="0"/>
                  </a:lnTo>
                  <a:lnTo>
                    <a:pt x="602" y="0"/>
                  </a:lnTo>
                  <a:lnTo>
                    <a:pt x="602" y="0"/>
                  </a:lnTo>
                  <a:lnTo>
                    <a:pt x="598" y="0"/>
                  </a:lnTo>
                  <a:lnTo>
                    <a:pt x="598" y="0"/>
                  </a:lnTo>
                  <a:lnTo>
                    <a:pt x="594" y="3"/>
                  </a:lnTo>
                  <a:lnTo>
                    <a:pt x="594" y="3"/>
                  </a:lnTo>
                  <a:lnTo>
                    <a:pt x="591" y="3"/>
                  </a:lnTo>
                  <a:lnTo>
                    <a:pt x="0" y="359"/>
                  </a:lnTo>
                  <a:lnTo>
                    <a:pt x="3" y="359"/>
                  </a:lnTo>
                  <a:lnTo>
                    <a:pt x="3" y="355"/>
                  </a:lnTo>
                  <a:lnTo>
                    <a:pt x="7" y="355"/>
                  </a:lnTo>
                  <a:lnTo>
                    <a:pt x="7" y="355"/>
                  </a:lnTo>
                  <a:lnTo>
                    <a:pt x="11" y="355"/>
                  </a:lnTo>
                  <a:lnTo>
                    <a:pt x="11" y="355"/>
                  </a:lnTo>
                  <a:lnTo>
                    <a:pt x="14" y="355"/>
                  </a:lnTo>
                  <a:lnTo>
                    <a:pt x="18" y="355"/>
                  </a:lnTo>
                  <a:lnTo>
                    <a:pt x="18" y="355"/>
                  </a:lnTo>
                  <a:lnTo>
                    <a:pt x="22" y="355"/>
                  </a:lnTo>
                  <a:lnTo>
                    <a:pt x="26" y="355"/>
                  </a:lnTo>
                  <a:lnTo>
                    <a:pt x="26" y="359"/>
                  </a:lnTo>
                  <a:lnTo>
                    <a:pt x="29" y="359"/>
                  </a:lnTo>
                  <a:lnTo>
                    <a:pt x="33" y="359"/>
                  </a:lnTo>
                  <a:lnTo>
                    <a:pt x="33" y="362"/>
                  </a:lnTo>
                  <a:lnTo>
                    <a:pt x="37" y="362"/>
                  </a:lnTo>
                  <a:lnTo>
                    <a:pt x="37" y="366"/>
                  </a:lnTo>
                  <a:lnTo>
                    <a:pt x="41" y="366"/>
                  </a:lnTo>
                  <a:lnTo>
                    <a:pt x="44" y="370"/>
                  </a:lnTo>
                  <a:lnTo>
                    <a:pt x="44" y="370"/>
                  </a:lnTo>
                  <a:lnTo>
                    <a:pt x="48" y="374"/>
                  </a:lnTo>
                  <a:lnTo>
                    <a:pt x="48" y="374"/>
                  </a:lnTo>
                  <a:lnTo>
                    <a:pt x="52" y="377"/>
                  </a:lnTo>
                  <a:lnTo>
                    <a:pt x="52" y="381"/>
                  </a:lnTo>
                  <a:lnTo>
                    <a:pt x="56" y="381"/>
                  </a:lnTo>
                  <a:lnTo>
                    <a:pt x="56" y="385"/>
                  </a:lnTo>
                  <a:lnTo>
                    <a:pt x="56" y="388"/>
                  </a:lnTo>
                  <a:lnTo>
                    <a:pt x="59" y="388"/>
                  </a:lnTo>
                  <a:lnTo>
                    <a:pt x="59" y="392"/>
                  </a:lnTo>
                  <a:lnTo>
                    <a:pt x="59" y="396"/>
                  </a:lnTo>
                  <a:lnTo>
                    <a:pt x="59" y="400"/>
                  </a:lnTo>
                  <a:lnTo>
                    <a:pt x="59" y="400"/>
                  </a:lnTo>
                  <a:lnTo>
                    <a:pt x="63" y="403"/>
                  </a:lnTo>
                  <a:lnTo>
                    <a:pt x="63" y="407"/>
                  </a:lnTo>
                  <a:lnTo>
                    <a:pt x="63" y="411"/>
                  </a:lnTo>
                  <a:lnTo>
                    <a:pt x="63" y="411"/>
                  </a:lnTo>
                  <a:lnTo>
                    <a:pt x="63" y="415"/>
                  </a:lnTo>
                  <a:lnTo>
                    <a:pt x="63" y="418"/>
                  </a:lnTo>
                  <a:lnTo>
                    <a:pt x="59" y="422"/>
                  </a:lnTo>
                  <a:lnTo>
                    <a:pt x="59" y="422"/>
                  </a:lnTo>
                  <a:lnTo>
                    <a:pt x="59" y="426"/>
                  </a:lnTo>
                  <a:lnTo>
                    <a:pt x="59" y="426"/>
                  </a:lnTo>
                  <a:lnTo>
                    <a:pt x="59" y="430"/>
                  </a:lnTo>
                  <a:lnTo>
                    <a:pt x="56" y="430"/>
                  </a:lnTo>
                  <a:lnTo>
                    <a:pt x="56" y="433"/>
                  </a:lnTo>
                  <a:lnTo>
                    <a:pt x="52" y="433"/>
                  </a:lnTo>
                  <a:lnTo>
                    <a:pt x="52" y="437"/>
                  </a:lnTo>
                  <a:lnTo>
                    <a:pt x="52" y="437"/>
                  </a:lnTo>
                  <a:lnTo>
                    <a:pt x="48" y="437"/>
                  </a:lnTo>
                  <a:lnTo>
                    <a:pt x="639" y="8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294"/>
            <p:cNvSpPr>
              <a:spLocks noChangeArrowheads="1"/>
            </p:cNvSpPr>
            <p:nvPr/>
          </p:nvSpPr>
          <p:spPr bwMode="auto">
            <a:xfrm>
              <a:off x="2442" y="3531"/>
              <a:ext cx="281" cy="280"/>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95"/>
            <p:cNvSpPr>
              <a:spLocks/>
            </p:cNvSpPr>
            <p:nvPr/>
          </p:nvSpPr>
          <p:spPr bwMode="auto">
            <a:xfrm>
              <a:off x="1765" y="3217"/>
              <a:ext cx="763" cy="452"/>
            </a:xfrm>
            <a:custGeom>
              <a:avLst/>
              <a:gdLst>
                <a:gd name="T0" fmla="*/ 711 w 763"/>
                <a:gd name="T1" fmla="*/ 449 h 452"/>
                <a:gd name="T2" fmla="*/ 715 w 763"/>
                <a:gd name="T3" fmla="*/ 452 h 452"/>
                <a:gd name="T4" fmla="*/ 719 w 763"/>
                <a:gd name="T5" fmla="*/ 452 h 452"/>
                <a:gd name="T6" fmla="*/ 722 w 763"/>
                <a:gd name="T7" fmla="*/ 452 h 452"/>
                <a:gd name="T8" fmla="*/ 726 w 763"/>
                <a:gd name="T9" fmla="*/ 449 h 452"/>
                <a:gd name="T10" fmla="*/ 730 w 763"/>
                <a:gd name="T11" fmla="*/ 449 h 452"/>
                <a:gd name="T12" fmla="*/ 734 w 763"/>
                <a:gd name="T13" fmla="*/ 445 h 452"/>
                <a:gd name="T14" fmla="*/ 737 w 763"/>
                <a:gd name="T15" fmla="*/ 441 h 452"/>
                <a:gd name="T16" fmla="*/ 741 w 763"/>
                <a:gd name="T17" fmla="*/ 437 h 452"/>
                <a:gd name="T18" fmla="*/ 745 w 763"/>
                <a:gd name="T19" fmla="*/ 434 h 452"/>
                <a:gd name="T20" fmla="*/ 748 w 763"/>
                <a:gd name="T21" fmla="*/ 430 h 452"/>
                <a:gd name="T22" fmla="*/ 752 w 763"/>
                <a:gd name="T23" fmla="*/ 426 h 452"/>
                <a:gd name="T24" fmla="*/ 756 w 763"/>
                <a:gd name="T25" fmla="*/ 419 h 452"/>
                <a:gd name="T26" fmla="*/ 760 w 763"/>
                <a:gd name="T27" fmla="*/ 415 h 452"/>
                <a:gd name="T28" fmla="*/ 760 w 763"/>
                <a:gd name="T29" fmla="*/ 407 h 452"/>
                <a:gd name="T30" fmla="*/ 760 w 763"/>
                <a:gd name="T31" fmla="*/ 404 h 452"/>
                <a:gd name="T32" fmla="*/ 763 w 763"/>
                <a:gd name="T33" fmla="*/ 400 h 452"/>
                <a:gd name="T34" fmla="*/ 763 w 763"/>
                <a:gd name="T35" fmla="*/ 392 h 452"/>
                <a:gd name="T36" fmla="*/ 763 w 763"/>
                <a:gd name="T37" fmla="*/ 389 h 452"/>
                <a:gd name="T38" fmla="*/ 763 w 763"/>
                <a:gd name="T39" fmla="*/ 385 h 452"/>
                <a:gd name="T40" fmla="*/ 760 w 763"/>
                <a:gd name="T41" fmla="*/ 377 h 452"/>
                <a:gd name="T42" fmla="*/ 760 w 763"/>
                <a:gd name="T43" fmla="*/ 374 h 452"/>
                <a:gd name="T44" fmla="*/ 756 w 763"/>
                <a:gd name="T45" fmla="*/ 374 h 452"/>
                <a:gd name="T46" fmla="*/ 752 w 763"/>
                <a:gd name="T47" fmla="*/ 370 h 452"/>
                <a:gd name="T48" fmla="*/ 752 w 763"/>
                <a:gd name="T49" fmla="*/ 366 h 452"/>
                <a:gd name="T50" fmla="*/ 45 w 763"/>
                <a:gd name="T51" fmla="*/ 3 h 452"/>
                <a:gd name="T52" fmla="*/ 49 w 763"/>
                <a:gd name="T53" fmla="*/ 3 h 452"/>
                <a:gd name="T54" fmla="*/ 49 w 763"/>
                <a:gd name="T55" fmla="*/ 7 h 452"/>
                <a:gd name="T56" fmla="*/ 53 w 763"/>
                <a:gd name="T57" fmla="*/ 11 h 452"/>
                <a:gd name="T58" fmla="*/ 53 w 763"/>
                <a:gd name="T59" fmla="*/ 15 h 452"/>
                <a:gd name="T60" fmla="*/ 53 w 763"/>
                <a:gd name="T61" fmla="*/ 18 h 452"/>
                <a:gd name="T62" fmla="*/ 53 w 763"/>
                <a:gd name="T63" fmla="*/ 26 h 452"/>
                <a:gd name="T64" fmla="*/ 53 w 763"/>
                <a:gd name="T65" fmla="*/ 30 h 452"/>
                <a:gd name="T66" fmla="*/ 53 w 763"/>
                <a:gd name="T67" fmla="*/ 37 h 452"/>
                <a:gd name="T68" fmla="*/ 53 w 763"/>
                <a:gd name="T69" fmla="*/ 41 h 452"/>
                <a:gd name="T70" fmla="*/ 49 w 763"/>
                <a:gd name="T71" fmla="*/ 45 h 452"/>
                <a:gd name="T72" fmla="*/ 49 w 763"/>
                <a:gd name="T73" fmla="*/ 52 h 452"/>
                <a:gd name="T74" fmla="*/ 45 w 763"/>
                <a:gd name="T75" fmla="*/ 56 h 452"/>
                <a:gd name="T76" fmla="*/ 42 w 763"/>
                <a:gd name="T77" fmla="*/ 63 h 452"/>
                <a:gd name="T78" fmla="*/ 38 w 763"/>
                <a:gd name="T79" fmla="*/ 67 h 452"/>
                <a:gd name="T80" fmla="*/ 34 w 763"/>
                <a:gd name="T81" fmla="*/ 71 h 452"/>
                <a:gd name="T82" fmla="*/ 30 w 763"/>
                <a:gd name="T83" fmla="*/ 75 h 452"/>
                <a:gd name="T84" fmla="*/ 27 w 763"/>
                <a:gd name="T85" fmla="*/ 78 h 452"/>
                <a:gd name="T86" fmla="*/ 23 w 763"/>
                <a:gd name="T87" fmla="*/ 82 h 452"/>
                <a:gd name="T88" fmla="*/ 19 w 763"/>
                <a:gd name="T89" fmla="*/ 86 h 452"/>
                <a:gd name="T90" fmla="*/ 15 w 763"/>
                <a:gd name="T91" fmla="*/ 86 h 452"/>
                <a:gd name="T92" fmla="*/ 12 w 763"/>
                <a:gd name="T93" fmla="*/ 86 h 452"/>
                <a:gd name="T94" fmla="*/ 8 w 763"/>
                <a:gd name="T95" fmla="*/ 86 h 452"/>
                <a:gd name="T96" fmla="*/ 4 w 763"/>
                <a:gd name="T97" fmla="*/ 86 h 452"/>
                <a:gd name="T98" fmla="*/ 0 w 763"/>
                <a:gd name="T99" fmla="*/ 8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3" h="452">
                  <a:moveTo>
                    <a:pt x="707" y="449"/>
                  </a:moveTo>
                  <a:lnTo>
                    <a:pt x="711" y="449"/>
                  </a:lnTo>
                  <a:lnTo>
                    <a:pt x="711" y="449"/>
                  </a:lnTo>
                  <a:lnTo>
                    <a:pt x="715" y="452"/>
                  </a:lnTo>
                  <a:lnTo>
                    <a:pt x="715" y="452"/>
                  </a:lnTo>
                  <a:lnTo>
                    <a:pt x="719" y="452"/>
                  </a:lnTo>
                  <a:lnTo>
                    <a:pt x="719" y="452"/>
                  </a:lnTo>
                  <a:lnTo>
                    <a:pt x="722" y="452"/>
                  </a:lnTo>
                  <a:lnTo>
                    <a:pt x="722" y="449"/>
                  </a:lnTo>
                  <a:lnTo>
                    <a:pt x="726" y="449"/>
                  </a:lnTo>
                  <a:lnTo>
                    <a:pt x="730" y="449"/>
                  </a:lnTo>
                  <a:lnTo>
                    <a:pt x="730" y="449"/>
                  </a:lnTo>
                  <a:lnTo>
                    <a:pt x="734" y="445"/>
                  </a:lnTo>
                  <a:lnTo>
                    <a:pt x="734" y="445"/>
                  </a:lnTo>
                  <a:lnTo>
                    <a:pt x="737" y="445"/>
                  </a:lnTo>
                  <a:lnTo>
                    <a:pt x="737" y="441"/>
                  </a:lnTo>
                  <a:lnTo>
                    <a:pt x="741" y="441"/>
                  </a:lnTo>
                  <a:lnTo>
                    <a:pt x="741" y="437"/>
                  </a:lnTo>
                  <a:lnTo>
                    <a:pt x="745" y="437"/>
                  </a:lnTo>
                  <a:lnTo>
                    <a:pt x="745" y="434"/>
                  </a:lnTo>
                  <a:lnTo>
                    <a:pt x="748" y="434"/>
                  </a:lnTo>
                  <a:lnTo>
                    <a:pt x="748" y="430"/>
                  </a:lnTo>
                  <a:lnTo>
                    <a:pt x="752" y="426"/>
                  </a:lnTo>
                  <a:lnTo>
                    <a:pt x="752" y="426"/>
                  </a:lnTo>
                  <a:lnTo>
                    <a:pt x="756" y="422"/>
                  </a:lnTo>
                  <a:lnTo>
                    <a:pt x="756" y="419"/>
                  </a:lnTo>
                  <a:lnTo>
                    <a:pt x="756" y="419"/>
                  </a:lnTo>
                  <a:lnTo>
                    <a:pt x="760" y="415"/>
                  </a:lnTo>
                  <a:lnTo>
                    <a:pt x="760" y="411"/>
                  </a:lnTo>
                  <a:lnTo>
                    <a:pt x="760" y="407"/>
                  </a:lnTo>
                  <a:lnTo>
                    <a:pt x="760" y="407"/>
                  </a:lnTo>
                  <a:lnTo>
                    <a:pt x="760" y="404"/>
                  </a:lnTo>
                  <a:lnTo>
                    <a:pt x="763" y="400"/>
                  </a:lnTo>
                  <a:lnTo>
                    <a:pt x="763" y="400"/>
                  </a:lnTo>
                  <a:lnTo>
                    <a:pt x="763" y="396"/>
                  </a:lnTo>
                  <a:lnTo>
                    <a:pt x="763" y="392"/>
                  </a:lnTo>
                  <a:lnTo>
                    <a:pt x="763" y="389"/>
                  </a:lnTo>
                  <a:lnTo>
                    <a:pt x="763" y="389"/>
                  </a:lnTo>
                  <a:lnTo>
                    <a:pt x="763" y="385"/>
                  </a:lnTo>
                  <a:lnTo>
                    <a:pt x="763" y="385"/>
                  </a:lnTo>
                  <a:lnTo>
                    <a:pt x="760" y="381"/>
                  </a:lnTo>
                  <a:lnTo>
                    <a:pt x="760" y="377"/>
                  </a:lnTo>
                  <a:lnTo>
                    <a:pt x="760" y="377"/>
                  </a:lnTo>
                  <a:lnTo>
                    <a:pt x="760" y="374"/>
                  </a:lnTo>
                  <a:lnTo>
                    <a:pt x="756" y="374"/>
                  </a:lnTo>
                  <a:lnTo>
                    <a:pt x="756" y="374"/>
                  </a:lnTo>
                  <a:lnTo>
                    <a:pt x="756" y="370"/>
                  </a:lnTo>
                  <a:lnTo>
                    <a:pt x="752" y="370"/>
                  </a:lnTo>
                  <a:lnTo>
                    <a:pt x="752" y="370"/>
                  </a:lnTo>
                  <a:lnTo>
                    <a:pt x="752" y="366"/>
                  </a:lnTo>
                  <a:lnTo>
                    <a:pt x="42" y="0"/>
                  </a:lnTo>
                  <a:lnTo>
                    <a:pt x="45" y="3"/>
                  </a:lnTo>
                  <a:lnTo>
                    <a:pt x="45" y="3"/>
                  </a:lnTo>
                  <a:lnTo>
                    <a:pt x="49" y="3"/>
                  </a:lnTo>
                  <a:lnTo>
                    <a:pt x="49" y="7"/>
                  </a:lnTo>
                  <a:lnTo>
                    <a:pt x="49" y="7"/>
                  </a:lnTo>
                  <a:lnTo>
                    <a:pt x="49" y="11"/>
                  </a:lnTo>
                  <a:lnTo>
                    <a:pt x="53" y="11"/>
                  </a:lnTo>
                  <a:lnTo>
                    <a:pt x="53" y="15"/>
                  </a:lnTo>
                  <a:lnTo>
                    <a:pt x="53" y="15"/>
                  </a:lnTo>
                  <a:lnTo>
                    <a:pt x="53" y="18"/>
                  </a:lnTo>
                  <a:lnTo>
                    <a:pt x="53" y="18"/>
                  </a:lnTo>
                  <a:lnTo>
                    <a:pt x="53" y="22"/>
                  </a:lnTo>
                  <a:lnTo>
                    <a:pt x="53" y="26"/>
                  </a:lnTo>
                  <a:lnTo>
                    <a:pt x="53" y="26"/>
                  </a:lnTo>
                  <a:lnTo>
                    <a:pt x="53" y="30"/>
                  </a:lnTo>
                  <a:lnTo>
                    <a:pt x="53" y="33"/>
                  </a:lnTo>
                  <a:lnTo>
                    <a:pt x="53" y="37"/>
                  </a:lnTo>
                  <a:lnTo>
                    <a:pt x="53" y="37"/>
                  </a:lnTo>
                  <a:lnTo>
                    <a:pt x="53" y="41"/>
                  </a:lnTo>
                  <a:lnTo>
                    <a:pt x="53" y="45"/>
                  </a:lnTo>
                  <a:lnTo>
                    <a:pt x="49" y="45"/>
                  </a:lnTo>
                  <a:lnTo>
                    <a:pt x="49" y="48"/>
                  </a:lnTo>
                  <a:lnTo>
                    <a:pt x="49" y="52"/>
                  </a:lnTo>
                  <a:lnTo>
                    <a:pt x="49" y="56"/>
                  </a:lnTo>
                  <a:lnTo>
                    <a:pt x="45" y="56"/>
                  </a:lnTo>
                  <a:lnTo>
                    <a:pt x="45" y="60"/>
                  </a:lnTo>
                  <a:lnTo>
                    <a:pt x="42" y="63"/>
                  </a:lnTo>
                  <a:lnTo>
                    <a:pt x="42" y="63"/>
                  </a:lnTo>
                  <a:lnTo>
                    <a:pt x="38" y="67"/>
                  </a:lnTo>
                  <a:lnTo>
                    <a:pt x="38" y="71"/>
                  </a:lnTo>
                  <a:lnTo>
                    <a:pt x="34" y="71"/>
                  </a:lnTo>
                  <a:lnTo>
                    <a:pt x="34" y="75"/>
                  </a:lnTo>
                  <a:lnTo>
                    <a:pt x="30" y="75"/>
                  </a:lnTo>
                  <a:lnTo>
                    <a:pt x="30" y="78"/>
                  </a:lnTo>
                  <a:lnTo>
                    <a:pt x="27" y="78"/>
                  </a:lnTo>
                  <a:lnTo>
                    <a:pt x="27" y="82"/>
                  </a:lnTo>
                  <a:lnTo>
                    <a:pt x="23" y="82"/>
                  </a:lnTo>
                  <a:lnTo>
                    <a:pt x="23" y="82"/>
                  </a:lnTo>
                  <a:lnTo>
                    <a:pt x="19" y="86"/>
                  </a:lnTo>
                  <a:lnTo>
                    <a:pt x="15" y="86"/>
                  </a:lnTo>
                  <a:lnTo>
                    <a:pt x="15" y="86"/>
                  </a:lnTo>
                  <a:lnTo>
                    <a:pt x="12" y="86"/>
                  </a:lnTo>
                  <a:lnTo>
                    <a:pt x="12" y="86"/>
                  </a:lnTo>
                  <a:lnTo>
                    <a:pt x="8" y="86"/>
                  </a:lnTo>
                  <a:lnTo>
                    <a:pt x="8" y="86"/>
                  </a:lnTo>
                  <a:lnTo>
                    <a:pt x="4" y="86"/>
                  </a:lnTo>
                  <a:lnTo>
                    <a:pt x="4" y="86"/>
                  </a:lnTo>
                  <a:lnTo>
                    <a:pt x="0" y="86"/>
                  </a:lnTo>
                  <a:lnTo>
                    <a:pt x="0" y="86"/>
                  </a:lnTo>
                  <a:lnTo>
                    <a:pt x="707" y="44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296"/>
            <p:cNvSpPr>
              <a:spLocks noChangeArrowheads="1"/>
            </p:cNvSpPr>
            <p:nvPr/>
          </p:nvSpPr>
          <p:spPr bwMode="auto">
            <a:xfrm>
              <a:off x="1070" y="2050"/>
              <a:ext cx="288" cy="288"/>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97"/>
            <p:cNvSpPr>
              <a:spLocks/>
            </p:cNvSpPr>
            <p:nvPr/>
          </p:nvSpPr>
          <p:spPr bwMode="auto">
            <a:xfrm>
              <a:off x="1212" y="2270"/>
              <a:ext cx="333" cy="681"/>
            </a:xfrm>
            <a:custGeom>
              <a:avLst/>
              <a:gdLst>
                <a:gd name="T0" fmla="*/ 86 w 333"/>
                <a:gd name="T1" fmla="*/ 12 h 681"/>
                <a:gd name="T2" fmla="*/ 86 w 333"/>
                <a:gd name="T3" fmla="*/ 8 h 681"/>
                <a:gd name="T4" fmla="*/ 82 w 333"/>
                <a:gd name="T5" fmla="*/ 8 h 681"/>
                <a:gd name="T6" fmla="*/ 78 w 333"/>
                <a:gd name="T7" fmla="*/ 4 h 681"/>
                <a:gd name="T8" fmla="*/ 75 w 333"/>
                <a:gd name="T9" fmla="*/ 4 h 681"/>
                <a:gd name="T10" fmla="*/ 71 w 333"/>
                <a:gd name="T11" fmla="*/ 0 h 681"/>
                <a:gd name="T12" fmla="*/ 67 w 333"/>
                <a:gd name="T13" fmla="*/ 0 h 681"/>
                <a:gd name="T14" fmla="*/ 63 w 333"/>
                <a:gd name="T15" fmla="*/ 0 h 681"/>
                <a:gd name="T16" fmla="*/ 56 w 333"/>
                <a:gd name="T17" fmla="*/ 0 h 681"/>
                <a:gd name="T18" fmla="*/ 52 w 333"/>
                <a:gd name="T19" fmla="*/ 4 h 681"/>
                <a:gd name="T20" fmla="*/ 45 w 333"/>
                <a:gd name="T21" fmla="*/ 4 h 681"/>
                <a:gd name="T22" fmla="*/ 41 w 333"/>
                <a:gd name="T23" fmla="*/ 4 h 681"/>
                <a:gd name="T24" fmla="*/ 33 w 333"/>
                <a:gd name="T25" fmla="*/ 8 h 681"/>
                <a:gd name="T26" fmla="*/ 30 w 333"/>
                <a:gd name="T27" fmla="*/ 8 h 681"/>
                <a:gd name="T28" fmla="*/ 22 w 333"/>
                <a:gd name="T29" fmla="*/ 12 h 681"/>
                <a:gd name="T30" fmla="*/ 19 w 333"/>
                <a:gd name="T31" fmla="*/ 15 h 681"/>
                <a:gd name="T32" fmla="*/ 15 w 333"/>
                <a:gd name="T33" fmla="*/ 19 h 681"/>
                <a:gd name="T34" fmla="*/ 11 w 333"/>
                <a:gd name="T35" fmla="*/ 23 h 681"/>
                <a:gd name="T36" fmla="*/ 7 w 333"/>
                <a:gd name="T37" fmla="*/ 27 h 681"/>
                <a:gd name="T38" fmla="*/ 4 w 333"/>
                <a:gd name="T39" fmla="*/ 30 h 681"/>
                <a:gd name="T40" fmla="*/ 4 w 333"/>
                <a:gd name="T41" fmla="*/ 34 h 681"/>
                <a:gd name="T42" fmla="*/ 0 w 333"/>
                <a:gd name="T43" fmla="*/ 38 h 681"/>
                <a:gd name="T44" fmla="*/ 0 w 333"/>
                <a:gd name="T45" fmla="*/ 42 h 681"/>
                <a:gd name="T46" fmla="*/ 0 w 333"/>
                <a:gd name="T47" fmla="*/ 45 h 681"/>
                <a:gd name="T48" fmla="*/ 0 w 333"/>
                <a:gd name="T49" fmla="*/ 45 h 681"/>
                <a:gd name="T50" fmla="*/ 247 w 333"/>
                <a:gd name="T51" fmla="*/ 681 h 681"/>
                <a:gd name="T52" fmla="*/ 247 w 333"/>
                <a:gd name="T53" fmla="*/ 677 h 681"/>
                <a:gd name="T54" fmla="*/ 247 w 333"/>
                <a:gd name="T55" fmla="*/ 674 h 681"/>
                <a:gd name="T56" fmla="*/ 247 w 333"/>
                <a:gd name="T57" fmla="*/ 670 h 681"/>
                <a:gd name="T58" fmla="*/ 250 w 333"/>
                <a:gd name="T59" fmla="*/ 666 h 681"/>
                <a:gd name="T60" fmla="*/ 250 w 333"/>
                <a:gd name="T61" fmla="*/ 662 h 681"/>
                <a:gd name="T62" fmla="*/ 254 w 333"/>
                <a:gd name="T63" fmla="*/ 659 h 681"/>
                <a:gd name="T64" fmla="*/ 258 w 333"/>
                <a:gd name="T65" fmla="*/ 655 h 681"/>
                <a:gd name="T66" fmla="*/ 262 w 333"/>
                <a:gd name="T67" fmla="*/ 655 h 681"/>
                <a:gd name="T68" fmla="*/ 269 w 333"/>
                <a:gd name="T69" fmla="*/ 651 h 681"/>
                <a:gd name="T70" fmla="*/ 273 w 333"/>
                <a:gd name="T71" fmla="*/ 647 h 681"/>
                <a:gd name="T72" fmla="*/ 277 w 333"/>
                <a:gd name="T73" fmla="*/ 644 h 681"/>
                <a:gd name="T74" fmla="*/ 284 w 333"/>
                <a:gd name="T75" fmla="*/ 644 h 681"/>
                <a:gd name="T76" fmla="*/ 288 w 333"/>
                <a:gd name="T77" fmla="*/ 640 h 681"/>
                <a:gd name="T78" fmla="*/ 295 w 333"/>
                <a:gd name="T79" fmla="*/ 640 h 681"/>
                <a:gd name="T80" fmla="*/ 299 w 333"/>
                <a:gd name="T81" fmla="*/ 636 h 681"/>
                <a:gd name="T82" fmla="*/ 307 w 333"/>
                <a:gd name="T83" fmla="*/ 636 h 681"/>
                <a:gd name="T84" fmla="*/ 310 w 333"/>
                <a:gd name="T85" fmla="*/ 636 h 681"/>
                <a:gd name="T86" fmla="*/ 318 w 333"/>
                <a:gd name="T87" fmla="*/ 636 h 681"/>
                <a:gd name="T88" fmla="*/ 321 w 333"/>
                <a:gd name="T89" fmla="*/ 640 h 681"/>
                <a:gd name="T90" fmla="*/ 325 w 333"/>
                <a:gd name="T91" fmla="*/ 640 h 681"/>
                <a:gd name="T92" fmla="*/ 329 w 333"/>
                <a:gd name="T93" fmla="*/ 640 h 681"/>
                <a:gd name="T94" fmla="*/ 333 w 333"/>
                <a:gd name="T95" fmla="*/ 644 h 681"/>
                <a:gd name="T96" fmla="*/ 333 w 333"/>
                <a:gd name="T97" fmla="*/ 647 h 681"/>
                <a:gd name="T98" fmla="*/ 333 w 333"/>
                <a:gd name="T99" fmla="*/ 64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 h="681">
                  <a:moveTo>
                    <a:pt x="86" y="12"/>
                  </a:moveTo>
                  <a:lnTo>
                    <a:pt x="86" y="12"/>
                  </a:lnTo>
                  <a:lnTo>
                    <a:pt x="86" y="12"/>
                  </a:lnTo>
                  <a:lnTo>
                    <a:pt x="86" y="8"/>
                  </a:lnTo>
                  <a:lnTo>
                    <a:pt x="82" y="8"/>
                  </a:lnTo>
                  <a:lnTo>
                    <a:pt x="82" y="8"/>
                  </a:lnTo>
                  <a:lnTo>
                    <a:pt x="82" y="4"/>
                  </a:lnTo>
                  <a:lnTo>
                    <a:pt x="78" y="4"/>
                  </a:lnTo>
                  <a:lnTo>
                    <a:pt x="78" y="4"/>
                  </a:lnTo>
                  <a:lnTo>
                    <a:pt x="75" y="4"/>
                  </a:lnTo>
                  <a:lnTo>
                    <a:pt x="75" y="4"/>
                  </a:lnTo>
                  <a:lnTo>
                    <a:pt x="71" y="0"/>
                  </a:lnTo>
                  <a:lnTo>
                    <a:pt x="71" y="0"/>
                  </a:lnTo>
                  <a:lnTo>
                    <a:pt x="67" y="0"/>
                  </a:lnTo>
                  <a:lnTo>
                    <a:pt x="63" y="0"/>
                  </a:lnTo>
                  <a:lnTo>
                    <a:pt x="63" y="0"/>
                  </a:lnTo>
                  <a:lnTo>
                    <a:pt x="60" y="0"/>
                  </a:lnTo>
                  <a:lnTo>
                    <a:pt x="56" y="0"/>
                  </a:lnTo>
                  <a:lnTo>
                    <a:pt x="52" y="0"/>
                  </a:lnTo>
                  <a:lnTo>
                    <a:pt x="52" y="4"/>
                  </a:lnTo>
                  <a:lnTo>
                    <a:pt x="48" y="4"/>
                  </a:lnTo>
                  <a:lnTo>
                    <a:pt x="45" y="4"/>
                  </a:lnTo>
                  <a:lnTo>
                    <a:pt x="41" y="4"/>
                  </a:lnTo>
                  <a:lnTo>
                    <a:pt x="41" y="4"/>
                  </a:lnTo>
                  <a:lnTo>
                    <a:pt x="37" y="8"/>
                  </a:lnTo>
                  <a:lnTo>
                    <a:pt x="33" y="8"/>
                  </a:lnTo>
                  <a:lnTo>
                    <a:pt x="30" y="8"/>
                  </a:lnTo>
                  <a:lnTo>
                    <a:pt x="30" y="8"/>
                  </a:lnTo>
                  <a:lnTo>
                    <a:pt x="26" y="12"/>
                  </a:lnTo>
                  <a:lnTo>
                    <a:pt x="22" y="12"/>
                  </a:lnTo>
                  <a:lnTo>
                    <a:pt x="22" y="15"/>
                  </a:lnTo>
                  <a:lnTo>
                    <a:pt x="19" y="15"/>
                  </a:lnTo>
                  <a:lnTo>
                    <a:pt x="15" y="15"/>
                  </a:lnTo>
                  <a:lnTo>
                    <a:pt x="15" y="19"/>
                  </a:lnTo>
                  <a:lnTo>
                    <a:pt x="11" y="19"/>
                  </a:lnTo>
                  <a:lnTo>
                    <a:pt x="11" y="23"/>
                  </a:lnTo>
                  <a:lnTo>
                    <a:pt x="7" y="23"/>
                  </a:lnTo>
                  <a:lnTo>
                    <a:pt x="7" y="27"/>
                  </a:lnTo>
                  <a:lnTo>
                    <a:pt x="7" y="27"/>
                  </a:lnTo>
                  <a:lnTo>
                    <a:pt x="4" y="30"/>
                  </a:lnTo>
                  <a:lnTo>
                    <a:pt x="4" y="30"/>
                  </a:lnTo>
                  <a:lnTo>
                    <a:pt x="4" y="34"/>
                  </a:lnTo>
                  <a:lnTo>
                    <a:pt x="0" y="34"/>
                  </a:lnTo>
                  <a:lnTo>
                    <a:pt x="0" y="38"/>
                  </a:lnTo>
                  <a:lnTo>
                    <a:pt x="0" y="38"/>
                  </a:lnTo>
                  <a:lnTo>
                    <a:pt x="0" y="42"/>
                  </a:lnTo>
                  <a:lnTo>
                    <a:pt x="0" y="42"/>
                  </a:lnTo>
                  <a:lnTo>
                    <a:pt x="0" y="45"/>
                  </a:lnTo>
                  <a:lnTo>
                    <a:pt x="0" y="45"/>
                  </a:lnTo>
                  <a:lnTo>
                    <a:pt x="0" y="45"/>
                  </a:lnTo>
                  <a:lnTo>
                    <a:pt x="247" y="681"/>
                  </a:lnTo>
                  <a:lnTo>
                    <a:pt x="247" y="681"/>
                  </a:lnTo>
                  <a:lnTo>
                    <a:pt x="247" y="681"/>
                  </a:lnTo>
                  <a:lnTo>
                    <a:pt x="247" y="677"/>
                  </a:lnTo>
                  <a:lnTo>
                    <a:pt x="247" y="677"/>
                  </a:lnTo>
                  <a:lnTo>
                    <a:pt x="247" y="674"/>
                  </a:lnTo>
                  <a:lnTo>
                    <a:pt x="247" y="674"/>
                  </a:lnTo>
                  <a:lnTo>
                    <a:pt x="247" y="670"/>
                  </a:lnTo>
                  <a:lnTo>
                    <a:pt x="247" y="670"/>
                  </a:lnTo>
                  <a:lnTo>
                    <a:pt x="250" y="666"/>
                  </a:lnTo>
                  <a:lnTo>
                    <a:pt x="250" y="666"/>
                  </a:lnTo>
                  <a:lnTo>
                    <a:pt x="250" y="662"/>
                  </a:lnTo>
                  <a:lnTo>
                    <a:pt x="254" y="662"/>
                  </a:lnTo>
                  <a:lnTo>
                    <a:pt x="254" y="659"/>
                  </a:lnTo>
                  <a:lnTo>
                    <a:pt x="258" y="659"/>
                  </a:lnTo>
                  <a:lnTo>
                    <a:pt x="258" y="655"/>
                  </a:lnTo>
                  <a:lnTo>
                    <a:pt x="262" y="655"/>
                  </a:lnTo>
                  <a:lnTo>
                    <a:pt x="262" y="655"/>
                  </a:lnTo>
                  <a:lnTo>
                    <a:pt x="265" y="651"/>
                  </a:lnTo>
                  <a:lnTo>
                    <a:pt x="269" y="651"/>
                  </a:lnTo>
                  <a:lnTo>
                    <a:pt x="269" y="647"/>
                  </a:lnTo>
                  <a:lnTo>
                    <a:pt x="273" y="647"/>
                  </a:lnTo>
                  <a:lnTo>
                    <a:pt x="277" y="647"/>
                  </a:lnTo>
                  <a:lnTo>
                    <a:pt x="277" y="644"/>
                  </a:lnTo>
                  <a:lnTo>
                    <a:pt x="280" y="644"/>
                  </a:lnTo>
                  <a:lnTo>
                    <a:pt x="284" y="644"/>
                  </a:lnTo>
                  <a:lnTo>
                    <a:pt x="288" y="640"/>
                  </a:lnTo>
                  <a:lnTo>
                    <a:pt x="288" y="640"/>
                  </a:lnTo>
                  <a:lnTo>
                    <a:pt x="292" y="640"/>
                  </a:lnTo>
                  <a:lnTo>
                    <a:pt x="295" y="640"/>
                  </a:lnTo>
                  <a:lnTo>
                    <a:pt x="299" y="640"/>
                  </a:lnTo>
                  <a:lnTo>
                    <a:pt x="299" y="636"/>
                  </a:lnTo>
                  <a:lnTo>
                    <a:pt x="303" y="636"/>
                  </a:lnTo>
                  <a:lnTo>
                    <a:pt x="307" y="636"/>
                  </a:lnTo>
                  <a:lnTo>
                    <a:pt x="310" y="636"/>
                  </a:lnTo>
                  <a:lnTo>
                    <a:pt x="310" y="636"/>
                  </a:lnTo>
                  <a:lnTo>
                    <a:pt x="314" y="636"/>
                  </a:lnTo>
                  <a:lnTo>
                    <a:pt x="318" y="636"/>
                  </a:lnTo>
                  <a:lnTo>
                    <a:pt x="318" y="636"/>
                  </a:lnTo>
                  <a:lnTo>
                    <a:pt x="321" y="640"/>
                  </a:lnTo>
                  <a:lnTo>
                    <a:pt x="321" y="640"/>
                  </a:lnTo>
                  <a:lnTo>
                    <a:pt x="325" y="640"/>
                  </a:lnTo>
                  <a:lnTo>
                    <a:pt x="325" y="640"/>
                  </a:lnTo>
                  <a:lnTo>
                    <a:pt x="329" y="640"/>
                  </a:lnTo>
                  <a:lnTo>
                    <a:pt x="329" y="644"/>
                  </a:lnTo>
                  <a:lnTo>
                    <a:pt x="333" y="644"/>
                  </a:lnTo>
                  <a:lnTo>
                    <a:pt x="333" y="644"/>
                  </a:lnTo>
                  <a:lnTo>
                    <a:pt x="333" y="647"/>
                  </a:lnTo>
                  <a:lnTo>
                    <a:pt x="333" y="647"/>
                  </a:lnTo>
                  <a:lnTo>
                    <a:pt x="333" y="647"/>
                  </a:lnTo>
                  <a:lnTo>
                    <a:pt x="86" y="1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98"/>
            <p:cNvSpPr>
              <a:spLocks/>
            </p:cNvSpPr>
            <p:nvPr/>
          </p:nvSpPr>
          <p:spPr bwMode="auto">
            <a:xfrm>
              <a:off x="1219" y="1470"/>
              <a:ext cx="386" cy="658"/>
            </a:xfrm>
            <a:custGeom>
              <a:avLst/>
              <a:gdLst>
                <a:gd name="T0" fmla="*/ 4 w 386"/>
                <a:gd name="T1" fmla="*/ 610 h 658"/>
                <a:gd name="T2" fmla="*/ 0 w 386"/>
                <a:gd name="T3" fmla="*/ 610 h 658"/>
                <a:gd name="T4" fmla="*/ 0 w 386"/>
                <a:gd name="T5" fmla="*/ 613 h 658"/>
                <a:gd name="T6" fmla="*/ 0 w 386"/>
                <a:gd name="T7" fmla="*/ 617 h 658"/>
                <a:gd name="T8" fmla="*/ 4 w 386"/>
                <a:gd name="T9" fmla="*/ 625 h 658"/>
                <a:gd name="T10" fmla="*/ 4 w 386"/>
                <a:gd name="T11" fmla="*/ 628 h 658"/>
                <a:gd name="T12" fmla="*/ 8 w 386"/>
                <a:gd name="T13" fmla="*/ 632 h 658"/>
                <a:gd name="T14" fmla="*/ 12 w 386"/>
                <a:gd name="T15" fmla="*/ 636 h 658"/>
                <a:gd name="T16" fmla="*/ 15 w 386"/>
                <a:gd name="T17" fmla="*/ 640 h 658"/>
                <a:gd name="T18" fmla="*/ 19 w 386"/>
                <a:gd name="T19" fmla="*/ 643 h 658"/>
                <a:gd name="T20" fmla="*/ 23 w 386"/>
                <a:gd name="T21" fmla="*/ 647 h 658"/>
                <a:gd name="T22" fmla="*/ 30 w 386"/>
                <a:gd name="T23" fmla="*/ 651 h 658"/>
                <a:gd name="T24" fmla="*/ 34 w 386"/>
                <a:gd name="T25" fmla="*/ 651 h 658"/>
                <a:gd name="T26" fmla="*/ 38 w 386"/>
                <a:gd name="T27" fmla="*/ 655 h 658"/>
                <a:gd name="T28" fmla="*/ 45 w 386"/>
                <a:gd name="T29" fmla="*/ 655 h 658"/>
                <a:gd name="T30" fmla="*/ 49 w 386"/>
                <a:gd name="T31" fmla="*/ 658 h 658"/>
                <a:gd name="T32" fmla="*/ 56 w 386"/>
                <a:gd name="T33" fmla="*/ 658 h 658"/>
                <a:gd name="T34" fmla="*/ 60 w 386"/>
                <a:gd name="T35" fmla="*/ 658 h 658"/>
                <a:gd name="T36" fmla="*/ 68 w 386"/>
                <a:gd name="T37" fmla="*/ 658 h 658"/>
                <a:gd name="T38" fmla="*/ 71 w 386"/>
                <a:gd name="T39" fmla="*/ 658 h 658"/>
                <a:gd name="T40" fmla="*/ 75 w 386"/>
                <a:gd name="T41" fmla="*/ 658 h 658"/>
                <a:gd name="T42" fmla="*/ 79 w 386"/>
                <a:gd name="T43" fmla="*/ 655 h 658"/>
                <a:gd name="T44" fmla="*/ 83 w 386"/>
                <a:gd name="T45" fmla="*/ 655 h 658"/>
                <a:gd name="T46" fmla="*/ 83 w 386"/>
                <a:gd name="T47" fmla="*/ 651 h 658"/>
                <a:gd name="T48" fmla="*/ 86 w 386"/>
                <a:gd name="T49" fmla="*/ 647 h 658"/>
                <a:gd name="T50" fmla="*/ 386 w 386"/>
                <a:gd name="T51" fmla="*/ 45 h 658"/>
                <a:gd name="T52" fmla="*/ 382 w 386"/>
                <a:gd name="T53" fmla="*/ 45 h 658"/>
                <a:gd name="T54" fmla="*/ 382 w 386"/>
                <a:gd name="T55" fmla="*/ 49 h 658"/>
                <a:gd name="T56" fmla="*/ 378 w 386"/>
                <a:gd name="T57" fmla="*/ 49 h 658"/>
                <a:gd name="T58" fmla="*/ 374 w 386"/>
                <a:gd name="T59" fmla="*/ 52 h 658"/>
                <a:gd name="T60" fmla="*/ 371 w 386"/>
                <a:gd name="T61" fmla="*/ 52 h 658"/>
                <a:gd name="T62" fmla="*/ 363 w 386"/>
                <a:gd name="T63" fmla="*/ 52 h 658"/>
                <a:gd name="T64" fmla="*/ 359 w 386"/>
                <a:gd name="T65" fmla="*/ 52 h 658"/>
                <a:gd name="T66" fmla="*/ 352 w 386"/>
                <a:gd name="T67" fmla="*/ 52 h 658"/>
                <a:gd name="T68" fmla="*/ 348 w 386"/>
                <a:gd name="T69" fmla="*/ 52 h 658"/>
                <a:gd name="T70" fmla="*/ 341 w 386"/>
                <a:gd name="T71" fmla="*/ 49 h 658"/>
                <a:gd name="T72" fmla="*/ 337 w 386"/>
                <a:gd name="T73" fmla="*/ 49 h 658"/>
                <a:gd name="T74" fmla="*/ 329 w 386"/>
                <a:gd name="T75" fmla="*/ 45 h 658"/>
                <a:gd name="T76" fmla="*/ 326 w 386"/>
                <a:gd name="T77" fmla="*/ 41 h 658"/>
                <a:gd name="T78" fmla="*/ 322 w 386"/>
                <a:gd name="T79" fmla="*/ 37 h 658"/>
                <a:gd name="T80" fmla="*/ 318 w 386"/>
                <a:gd name="T81" fmla="*/ 34 h 658"/>
                <a:gd name="T82" fmla="*/ 311 w 386"/>
                <a:gd name="T83" fmla="*/ 30 h 658"/>
                <a:gd name="T84" fmla="*/ 307 w 386"/>
                <a:gd name="T85" fmla="*/ 26 h 658"/>
                <a:gd name="T86" fmla="*/ 307 w 386"/>
                <a:gd name="T87" fmla="*/ 22 h 658"/>
                <a:gd name="T88" fmla="*/ 303 w 386"/>
                <a:gd name="T89" fmla="*/ 19 h 658"/>
                <a:gd name="T90" fmla="*/ 303 w 386"/>
                <a:gd name="T91" fmla="*/ 15 h 658"/>
                <a:gd name="T92" fmla="*/ 300 w 386"/>
                <a:gd name="T93" fmla="*/ 11 h 658"/>
                <a:gd name="T94" fmla="*/ 300 w 386"/>
                <a:gd name="T95" fmla="*/ 7 h 658"/>
                <a:gd name="T96" fmla="*/ 300 w 386"/>
                <a:gd name="T97" fmla="*/ 4 h 658"/>
                <a:gd name="T98" fmla="*/ 303 w 386"/>
                <a:gd name="T99"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6" h="658">
                  <a:moveTo>
                    <a:pt x="4" y="606"/>
                  </a:moveTo>
                  <a:lnTo>
                    <a:pt x="4" y="610"/>
                  </a:lnTo>
                  <a:lnTo>
                    <a:pt x="0" y="610"/>
                  </a:lnTo>
                  <a:lnTo>
                    <a:pt x="0" y="610"/>
                  </a:lnTo>
                  <a:lnTo>
                    <a:pt x="0" y="613"/>
                  </a:lnTo>
                  <a:lnTo>
                    <a:pt x="0" y="613"/>
                  </a:lnTo>
                  <a:lnTo>
                    <a:pt x="0" y="617"/>
                  </a:lnTo>
                  <a:lnTo>
                    <a:pt x="0" y="617"/>
                  </a:lnTo>
                  <a:lnTo>
                    <a:pt x="4" y="621"/>
                  </a:lnTo>
                  <a:lnTo>
                    <a:pt x="4" y="625"/>
                  </a:lnTo>
                  <a:lnTo>
                    <a:pt x="4" y="625"/>
                  </a:lnTo>
                  <a:lnTo>
                    <a:pt x="4" y="628"/>
                  </a:lnTo>
                  <a:lnTo>
                    <a:pt x="8" y="628"/>
                  </a:lnTo>
                  <a:lnTo>
                    <a:pt x="8" y="632"/>
                  </a:lnTo>
                  <a:lnTo>
                    <a:pt x="8" y="632"/>
                  </a:lnTo>
                  <a:lnTo>
                    <a:pt x="12" y="636"/>
                  </a:lnTo>
                  <a:lnTo>
                    <a:pt x="12" y="636"/>
                  </a:lnTo>
                  <a:lnTo>
                    <a:pt x="15" y="640"/>
                  </a:lnTo>
                  <a:lnTo>
                    <a:pt x="15" y="640"/>
                  </a:lnTo>
                  <a:lnTo>
                    <a:pt x="19" y="643"/>
                  </a:lnTo>
                  <a:lnTo>
                    <a:pt x="23" y="643"/>
                  </a:lnTo>
                  <a:lnTo>
                    <a:pt x="23" y="647"/>
                  </a:lnTo>
                  <a:lnTo>
                    <a:pt x="26" y="647"/>
                  </a:lnTo>
                  <a:lnTo>
                    <a:pt x="30" y="651"/>
                  </a:lnTo>
                  <a:lnTo>
                    <a:pt x="30" y="651"/>
                  </a:lnTo>
                  <a:lnTo>
                    <a:pt x="34" y="651"/>
                  </a:lnTo>
                  <a:lnTo>
                    <a:pt x="38" y="655"/>
                  </a:lnTo>
                  <a:lnTo>
                    <a:pt x="38" y="655"/>
                  </a:lnTo>
                  <a:lnTo>
                    <a:pt x="41" y="655"/>
                  </a:lnTo>
                  <a:lnTo>
                    <a:pt x="45" y="655"/>
                  </a:lnTo>
                  <a:lnTo>
                    <a:pt x="49" y="658"/>
                  </a:lnTo>
                  <a:lnTo>
                    <a:pt x="49" y="658"/>
                  </a:lnTo>
                  <a:lnTo>
                    <a:pt x="53" y="658"/>
                  </a:lnTo>
                  <a:lnTo>
                    <a:pt x="56" y="658"/>
                  </a:lnTo>
                  <a:lnTo>
                    <a:pt x="60" y="658"/>
                  </a:lnTo>
                  <a:lnTo>
                    <a:pt x="60" y="658"/>
                  </a:lnTo>
                  <a:lnTo>
                    <a:pt x="64" y="658"/>
                  </a:lnTo>
                  <a:lnTo>
                    <a:pt x="68" y="658"/>
                  </a:lnTo>
                  <a:lnTo>
                    <a:pt x="68" y="658"/>
                  </a:lnTo>
                  <a:lnTo>
                    <a:pt x="71" y="658"/>
                  </a:lnTo>
                  <a:lnTo>
                    <a:pt x="71" y="658"/>
                  </a:lnTo>
                  <a:lnTo>
                    <a:pt x="75" y="658"/>
                  </a:lnTo>
                  <a:lnTo>
                    <a:pt x="75" y="655"/>
                  </a:lnTo>
                  <a:lnTo>
                    <a:pt x="79" y="655"/>
                  </a:lnTo>
                  <a:lnTo>
                    <a:pt x="79" y="655"/>
                  </a:lnTo>
                  <a:lnTo>
                    <a:pt x="83" y="655"/>
                  </a:lnTo>
                  <a:lnTo>
                    <a:pt x="83" y="651"/>
                  </a:lnTo>
                  <a:lnTo>
                    <a:pt x="83" y="651"/>
                  </a:lnTo>
                  <a:lnTo>
                    <a:pt x="86" y="647"/>
                  </a:lnTo>
                  <a:lnTo>
                    <a:pt x="86" y="647"/>
                  </a:lnTo>
                  <a:lnTo>
                    <a:pt x="386" y="41"/>
                  </a:lnTo>
                  <a:lnTo>
                    <a:pt x="386" y="45"/>
                  </a:lnTo>
                  <a:lnTo>
                    <a:pt x="386" y="45"/>
                  </a:lnTo>
                  <a:lnTo>
                    <a:pt x="382" y="45"/>
                  </a:lnTo>
                  <a:lnTo>
                    <a:pt x="382" y="49"/>
                  </a:lnTo>
                  <a:lnTo>
                    <a:pt x="382" y="49"/>
                  </a:lnTo>
                  <a:lnTo>
                    <a:pt x="378" y="49"/>
                  </a:lnTo>
                  <a:lnTo>
                    <a:pt x="378" y="49"/>
                  </a:lnTo>
                  <a:lnTo>
                    <a:pt x="374" y="52"/>
                  </a:lnTo>
                  <a:lnTo>
                    <a:pt x="374" y="52"/>
                  </a:lnTo>
                  <a:lnTo>
                    <a:pt x="371" y="52"/>
                  </a:lnTo>
                  <a:lnTo>
                    <a:pt x="371" y="52"/>
                  </a:lnTo>
                  <a:lnTo>
                    <a:pt x="367" y="52"/>
                  </a:lnTo>
                  <a:lnTo>
                    <a:pt x="363" y="52"/>
                  </a:lnTo>
                  <a:lnTo>
                    <a:pt x="363" y="52"/>
                  </a:lnTo>
                  <a:lnTo>
                    <a:pt x="359" y="52"/>
                  </a:lnTo>
                  <a:lnTo>
                    <a:pt x="356" y="52"/>
                  </a:lnTo>
                  <a:lnTo>
                    <a:pt x="352" y="52"/>
                  </a:lnTo>
                  <a:lnTo>
                    <a:pt x="352" y="52"/>
                  </a:lnTo>
                  <a:lnTo>
                    <a:pt x="348" y="52"/>
                  </a:lnTo>
                  <a:lnTo>
                    <a:pt x="344" y="49"/>
                  </a:lnTo>
                  <a:lnTo>
                    <a:pt x="341" y="49"/>
                  </a:lnTo>
                  <a:lnTo>
                    <a:pt x="341" y="49"/>
                  </a:lnTo>
                  <a:lnTo>
                    <a:pt x="337" y="49"/>
                  </a:lnTo>
                  <a:lnTo>
                    <a:pt x="333" y="45"/>
                  </a:lnTo>
                  <a:lnTo>
                    <a:pt x="329" y="45"/>
                  </a:lnTo>
                  <a:lnTo>
                    <a:pt x="329" y="41"/>
                  </a:lnTo>
                  <a:lnTo>
                    <a:pt x="326" y="41"/>
                  </a:lnTo>
                  <a:lnTo>
                    <a:pt x="322" y="41"/>
                  </a:lnTo>
                  <a:lnTo>
                    <a:pt x="322" y="37"/>
                  </a:lnTo>
                  <a:lnTo>
                    <a:pt x="318" y="37"/>
                  </a:lnTo>
                  <a:lnTo>
                    <a:pt x="318" y="34"/>
                  </a:lnTo>
                  <a:lnTo>
                    <a:pt x="314" y="34"/>
                  </a:lnTo>
                  <a:lnTo>
                    <a:pt x="311" y="30"/>
                  </a:lnTo>
                  <a:lnTo>
                    <a:pt x="311" y="30"/>
                  </a:lnTo>
                  <a:lnTo>
                    <a:pt x="307" y="26"/>
                  </a:lnTo>
                  <a:lnTo>
                    <a:pt x="307" y="26"/>
                  </a:lnTo>
                  <a:lnTo>
                    <a:pt x="307" y="22"/>
                  </a:lnTo>
                  <a:lnTo>
                    <a:pt x="303" y="22"/>
                  </a:lnTo>
                  <a:lnTo>
                    <a:pt x="303" y="19"/>
                  </a:lnTo>
                  <a:lnTo>
                    <a:pt x="303" y="15"/>
                  </a:lnTo>
                  <a:lnTo>
                    <a:pt x="303" y="15"/>
                  </a:lnTo>
                  <a:lnTo>
                    <a:pt x="300" y="11"/>
                  </a:lnTo>
                  <a:lnTo>
                    <a:pt x="300" y="11"/>
                  </a:lnTo>
                  <a:lnTo>
                    <a:pt x="300" y="7"/>
                  </a:lnTo>
                  <a:lnTo>
                    <a:pt x="300" y="7"/>
                  </a:lnTo>
                  <a:lnTo>
                    <a:pt x="300" y="4"/>
                  </a:lnTo>
                  <a:lnTo>
                    <a:pt x="300" y="4"/>
                  </a:lnTo>
                  <a:lnTo>
                    <a:pt x="300" y="0"/>
                  </a:lnTo>
                  <a:lnTo>
                    <a:pt x="303" y="0"/>
                  </a:lnTo>
                  <a:lnTo>
                    <a:pt x="4" y="60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299"/>
            <p:cNvSpPr>
              <a:spLocks noChangeArrowheads="1"/>
            </p:cNvSpPr>
            <p:nvPr/>
          </p:nvSpPr>
          <p:spPr bwMode="auto">
            <a:xfrm>
              <a:off x="654" y="419"/>
              <a:ext cx="303" cy="303"/>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00"/>
            <p:cNvSpPr>
              <a:spLocks/>
            </p:cNvSpPr>
            <p:nvPr/>
          </p:nvSpPr>
          <p:spPr bwMode="auto">
            <a:xfrm>
              <a:off x="868" y="613"/>
              <a:ext cx="639" cy="550"/>
            </a:xfrm>
            <a:custGeom>
              <a:avLst/>
              <a:gdLst>
                <a:gd name="T0" fmla="*/ 63 w 639"/>
                <a:gd name="T1" fmla="*/ 4 h 550"/>
                <a:gd name="T2" fmla="*/ 60 w 639"/>
                <a:gd name="T3" fmla="*/ 0 h 550"/>
                <a:gd name="T4" fmla="*/ 56 w 639"/>
                <a:gd name="T5" fmla="*/ 0 h 550"/>
                <a:gd name="T6" fmla="*/ 56 w 639"/>
                <a:gd name="T7" fmla="*/ 0 h 550"/>
                <a:gd name="T8" fmla="*/ 48 w 639"/>
                <a:gd name="T9" fmla="*/ 0 h 550"/>
                <a:gd name="T10" fmla="*/ 45 w 639"/>
                <a:gd name="T11" fmla="*/ 0 h 550"/>
                <a:gd name="T12" fmla="*/ 41 w 639"/>
                <a:gd name="T13" fmla="*/ 4 h 550"/>
                <a:gd name="T14" fmla="*/ 37 w 639"/>
                <a:gd name="T15" fmla="*/ 8 h 550"/>
                <a:gd name="T16" fmla="*/ 33 w 639"/>
                <a:gd name="T17" fmla="*/ 8 h 550"/>
                <a:gd name="T18" fmla="*/ 30 w 639"/>
                <a:gd name="T19" fmla="*/ 12 h 550"/>
                <a:gd name="T20" fmla="*/ 22 w 639"/>
                <a:gd name="T21" fmla="*/ 15 h 550"/>
                <a:gd name="T22" fmla="*/ 18 w 639"/>
                <a:gd name="T23" fmla="*/ 19 h 550"/>
                <a:gd name="T24" fmla="*/ 15 w 639"/>
                <a:gd name="T25" fmla="*/ 27 h 550"/>
                <a:gd name="T26" fmla="*/ 11 w 639"/>
                <a:gd name="T27" fmla="*/ 30 h 550"/>
                <a:gd name="T28" fmla="*/ 11 w 639"/>
                <a:gd name="T29" fmla="*/ 34 h 550"/>
                <a:gd name="T30" fmla="*/ 7 w 639"/>
                <a:gd name="T31" fmla="*/ 38 h 550"/>
                <a:gd name="T32" fmla="*/ 3 w 639"/>
                <a:gd name="T33" fmla="*/ 45 h 550"/>
                <a:gd name="T34" fmla="*/ 3 w 639"/>
                <a:gd name="T35" fmla="*/ 49 h 550"/>
                <a:gd name="T36" fmla="*/ 0 w 639"/>
                <a:gd name="T37" fmla="*/ 53 h 550"/>
                <a:gd name="T38" fmla="*/ 0 w 639"/>
                <a:gd name="T39" fmla="*/ 60 h 550"/>
                <a:gd name="T40" fmla="*/ 0 w 639"/>
                <a:gd name="T41" fmla="*/ 64 h 550"/>
                <a:gd name="T42" fmla="*/ 0 w 639"/>
                <a:gd name="T43" fmla="*/ 68 h 550"/>
                <a:gd name="T44" fmla="*/ 3 w 639"/>
                <a:gd name="T45" fmla="*/ 72 h 550"/>
                <a:gd name="T46" fmla="*/ 3 w 639"/>
                <a:gd name="T47" fmla="*/ 72 h 550"/>
                <a:gd name="T48" fmla="*/ 7 w 639"/>
                <a:gd name="T49" fmla="*/ 75 h 550"/>
                <a:gd name="T50" fmla="*/ 579 w 639"/>
                <a:gd name="T51" fmla="*/ 550 h 550"/>
                <a:gd name="T52" fmla="*/ 576 w 639"/>
                <a:gd name="T53" fmla="*/ 547 h 550"/>
                <a:gd name="T54" fmla="*/ 576 w 639"/>
                <a:gd name="T55" fmla="*/ 543 h 550"/>
                <a:gd name="T56" fmla="*/ 576 w 639"/>
                <a:gd name="T57" fmla="*/ 543 h 550"/>
                <a:gd name="T58" fmla="*/ 576 w 639"/>
                <a:gd name="T59" fmla="*/ 535 h 550"/>
                <a:gd name="T60" fmla="*/ 576 w 639"/>
                <a:gd name="T61" fmla="*/ 532 h 550"/>
                <a:gd name="T62" fmla="*/ 576 w 639"/>
                <a:gd name="T63" fmla="*/ 528 h 550"/>
                <a:gd name="T64" fmla="*/ 576 w 639"/>
                <a:gd name="T65" fmla="*/ 524 h 550"/>
                <a:gd name="T66" fmla="*/ 579 w 639"/>
                <a:gd name="T67" fmla="*/ 520 h 550"/>
                <a:gd name="T68" fmla="*/ 583 w 639"/>
                <a:gd name="T69" fmla="*/ 513 h 550"/>
                <a:gd name="T70" fmla="*/ 583 w 639"/>
                <a:gd name="T71" fmla="*/ 509 h 550"/>
                <a:gd name="T72" fmla="*/ 587 w 639"/>
                <a:gd name="T73" fmla="*/ 505 h 550"/>
                <a:gd name="T74" fmla="*/ 591 w 639"/>
                <a:gd name="T75" fmla="*/ 498 h 550"/>
                <a:gd name="T76" fmla="*/ 598 w 639"/>
                <a:gd name="T77" fmla="*/ 494 h 550"/>
                <a:gd name="T78" fmla="*/ 602 w 639"/>
                <a:gd name="T79" fmla="*/ 490 h 550"/>
                <a:gd name="T80" fmla="*/ 606 w 639"/>
                <a:gd name="T81" fmla="*/ 487 h 550"/>
                <a:gd name="T82" fmla="*/ 609 w 639"/>
                <a:gd name="T83" fmla="*/ 483 h 550"/>
                <a:gd name="T84" fmla="*/ 613 w 639"/>
                <a:gd name="T85" fmla="*/ 479 h 550"/>
                <a:gd name="T86" fmla="*/ 617 w 639"/>
                <a:gd name="T87" fmla="*/ 479 h 550"/>
                <a:gd name="T88" fmla="*/ 624 w 639"/>
                <a:gd name="T89" fmla="*/ 475 h 550"/>
                <a:gd name="T90" fmla="*/ 628 w 639"/>
                <a:gd name="T91" fmla="*/ 475 h 550"/>
                <a:gd name="T92" fmla="*/ 632 w 639"/>
                <a:gd name="T93" fmla="*/ 475 h 550"/>
                <a:gd name="T94" fmla="*/ 632 w 639"/>
                <a:gd name="T95" fmla="*/ 475 h 550"/>
                <a:gd name="T96" fmla="*/ 636 w 639"/>
                <a:gd name="T97" fmla="*/ 475 h 550"/>
                <a:gd name="T98" fmla="*/ 639 w 639"/>
                <a:gd name="T99" fmla="*/ 47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9" h="550">
                  <a:moveTo>
                    <a:pt x="63" y="4"/>
                  </a:moveTo>
                  <a:lnTo>
                    <a:pt x="63" y="4"/>
                  </a:lnTo>
                  <a:lnTo>
                    <a:pt x="63" y="0"/>
                  </a:lnTo>
                  <a:lnTo>
                    <a:pt x="60" y="0"/>
                  </a:lnTo>
                  <a:lnTo>
                    <a:pt x="60" y="0"/>
                  </a:lnTo>
                  <a:lnTo>
                    <a:pt x="56" y="0"/>
                  </a:lnTo>
                  <a:lnTo>
                    <a:pt x="56" y="0"/>
                  </a:lnTo>
                  <a:lnTo>
                    <a:pt x="56" y="0"/>
                  </a:lnTo>
                  <a:lnTo>
                    <a:pt x="52" y="0"/>
                  </a:lnTo>
                  <a:lnTo>
                    <a:pt x="48" y="0"/>
                  </a:lnTo>
                  <a:lnTo>
                    <a:pt x="48" y="0"/>
                  </a:lnTo>
                  <a:lnTo>
                    <a:pt x="45" y="0"/>
                  </a:lnTo>
                  <a:lnTo>
                    <a:pt x="45" y="4"/>
                  </a:lnTo>
                  <a:lnTo>
                    <a:pt x="41" y="4"/>
                  </a:lnTo>
                  <a:lnTo>
                    <a:pt x="41" y="4"/>
                  </a:lnTo>
                  <a:lnTo>
                    <a:pt x="37" y="8"/>
                  </a:lnTo>
                  <a:lnTo>
                    <a:pt x="33" y="8"/>
                  </a:lnTo>
                  <a:lnTo>
                    <a:pt x="33" y="8"/>
                  </a:lnTo>
                  <a:lnTo>
                    <a:pt x="30" y="12"/>
                  </a:lnTo>
                  <a:lnTo>
                    <a:pt x="30" y="12"/>
                  </a:lnTo>
                  <a:lnTo>
                    <a:pt x="26" y="15"/>
                  </a:lnTo>
                  <a:lnTo>
                    <a:pt x="22" y="15"/>
                  </a:lnTo>
                  <a:lnTo>
                    <a:pt x="22" y="19"/>
                  </a:lnTo>
                  <a:lnTo>
                    <a:pt x="18" y="19"/>
                  </a:lnTo>
                  <a:lnTo>
                    <a:pt x="18" y="23"/>
                  </a:lnTo>
                  <a:lnTo>
                    <a:pt x="15" y="27"/>
                  </a:lnTo>
                  <a:lnTo>
                    <a:pt x="15" y="27"/>
                  </a:lnTo>
                  <a:lnTo>
                    <a:pt x="11" y="30"/>
                  </a:lnTo>
                  <a:lnTo>
                    <a:pt x="11" y="30"/>
                  </a:lnTo>
                  <a:lnTo>
                    <a:pt x="11" y="34"/>
                  </a:lnTo>
                  <a:lnTo>
                    <a:pt x="7" y="38"/>
                  </a:lnTo>
                  <a:lnTo>
                    <a:pt x="7" y="38"/>
                  </a:lnTo>
                  <a:lnTo>
                    <a:pt x="3" y="42"/>
                  </a:lnTo>
                  <a:lnTo>
                    <a:pt x="3" y="45"/>
                  </a:lnTo>
                  <a:lnTo>
                    <a:pt x="3" y="45"/>
                  </a:lnTo>
                  <a:lnTo>
                    <a:pt x="3" y="49"/>
                  </a:lnTo>
                  <a:lnTo>
                    <a:pt x="3" y="53"/>
                  </a:lnTo>
                  <a:lnTo>
                    <a:pt x="0" y="53"/>
                  </a:lnTo>
                  <a:lnTo>
                    <a:pt x="0" y="57"/>
                  </a:lnTo>
                  <a:lnTo>
                    <a:pt x="0" y="60"/>
                  </a:lnTo>
                  <a:lnTo>
                    <a:pt x="0" y="60"/>
                  </a:lnTo>
                  <a:lnTo>
                    <a:pt x="0" y="64"/>
                  </a:lnTo>
                  <a:lnTo>
                    <a:pt x="0" y="64"/>
                  </a:lnTo>
                  <a:lnTo>
                    <a:pt x="0" y="68"/>
                  </a:lnTo>
                  <a:lnTo>
                    <a:pt x="0" y="68"/>
                  </a:lnTo>
                  <a:lnTo>
                    <a:pt x="3" y="72"/>
                  </a:lnTo>
                  <a:lnTo>
                    <a:pt x="3" y="72"/>
                  </a:lnTo>
                  <a:lnTo>
                    <a:pt x="3" y="72"/>
                  </a:lnTo>
                  <a:lnTo>
                    <a:pt x="3" y="75"/>
                  </a:lnTo>
                  <a:lnTo>
                    <a:pt x="7" y="75"/>
                  </a:lnTo>
                  <a:lnTo>
                    <a:pt x="579" y="550"/>
                  </a:lnTo>
                  <a:lnTo>
                    <a:pt x="579" y="550"/>
                  </a:lnTo>
                  <a:lnTo>
                    <a:pt x="576" y="550"/>
                  </a:lnTo>
                  <a:lnTo>
                    <a:pt x="576" y="547"/>
                  </a:lnTo>
                  <a:lnTo>
                    <a:pt x="576" y="547"/>
                  </a:lnTo>
                  <a:lnTo>
                    <a:pt x="576" y="543"/>
                  </a:lnTo>
                  <a:lnTo>
                    <a:pt x="576" y="543"/>
                  </a:lnTo>
                  <a:lnTo>
                    <a:pt x="576" y="543"/>
                  </a:lnTo>
                  <a:lnTo>
                    <a:pt x="576" y="539"/>
                  </a:lnTo>
                  <a:lnTo>
                    <a:pt x="576" y="535"/>
                  </a:lnTo>
                  <a:lnTo>
                    <a:pt x="576" y="535"/>
                  </a:lnTo>
                  <a:lnTo>
                    <a:pt x="576" y="532"/>
                  </a:lnTo>
                  <a:lnTo>
                    <a:pt x="576" y="532"/>
                  </a:lnTo>
                  <a:lnTo>
                    <a:pt x="576" y="528"/>
                  </a:lnTo>
                  <a:lnTo>
                    <a:pt x="576" y="524"/>
                  </a:lnTo>
                  <a:lnTo>
                    <a:pt x="576" y="524"/>
                  </a:lnTo>
                  <a:lnTo>
                    <a:pt x="579" y="520"/>
                  </a:lnTo>
                  <a:lnTo>
                    <a:pt x="579" y="520"/>
                  </a:lnTo>
                  <a:lnTo>
                    <a:pt x="579" y="517"/>
                  </a:lnTo>
                  <a:lnTo>
                    <a:pt x="583" y="513"/>
                  </a:lnTo>
                  <a:lnTo>
                    <a:pt x="583" y="513"/>
                  </a:lnTo>
                  <a:lnTo>
                    <a:pt x="583" y="509"/>
                  </a:lnTo>
                  <a:lnTo>
                    <a:pt x="587" y="505"/>
                  </a:lnTo>
                  <a:lnTo>
                    <a:pt x="587" y="505"/>
                  </a:lnTo>
                  <a:lnTo>
                    <a:pt x="591" y="502"/>
                  </a:lnTo>
                  <a:lnTo>
                    <a:pt x="591" y="498"/>
                  </a:lnTo>
                  <a:lnTo>
                    <a:pt x="594" y="498"/>
                  </a:lnTo>
                  <a:lnTo>
                    <a:pt x="598" y="494"/>
                  </a:lnTo>
                  <a:lnTo>
                    <a:pt x="598" y="494"/>
                  </a:lnTo>
                  <a:lnTo>
                    <a:pt x="602" y="490"/>
                  </a:lnTo>
                  <a:lnTo>
                    <a:pt x="602" y="487"/>
                  </a:lnTo>
                  <a:lnTo>
                    <a:pt x="606" y="487"/>
                  </a:lnTo>
                  <a:lnTo>
                    <a:pt x="606" y="487"/>
                  </a:lnTo>
                  <a:lnTo>
                    <a:pt x="609" y="483"/>
                  </a:lnTo>
                  <a:lnTo>
                    <a:pt x="613" y="483"/>
                  </a:lnTo>
                  <a:lnTo>
                    <a:pt x="613" y="479"/>
                  </a:lnTo>
                  <a:lnTo>
                    <a:pt x="617" y="479"/>
                  </a:lnTo>
                  <a:lnTo>
                    <a:pt x="617" y="479"/>
                  </a:lnTo>
                  <a:lnTo>
                    <a:pt x="621" y="479"/>
                  </a:lnTo>
                  <a:lnTo>
                    <a:pt x="624" y="475"/>
                  </a:lnTo>
                  <a:lnTo>
                    <a:pt x="624" y="475"/>
                  </a:lnTo>
                  <a:lnTo>
                    <a:pt x="628" y="475"/>
                  </a:lnTo>
                  <a:lnTo>
                    <a:pt x="628" y="475"/>
                  </a:lnTo>
                  <a:lnTo>
                    <a:pt x="632" y="475"/>
                  </a:lnTo>
                  <a:lnTo>
                    <a:pt x="632" y="475"/>
                  </a:lnTo>
                  <a:lnTo>
                    <a:pt x="632" y="475"/>
                  </a:lnTo>
                  <a:lnTo>
                    <a:pt x="636" y="475"/>
                  </a:lnTo>
                  <a:lnTo>
                    <a:pt x="636" y="475"/>
                  </a:lnTo>
                  <a:lnTo>
                    <a:pt x="639" y="479"/>
                  </a:lnTo>
                  <a:lnTo>
                    <a:pt x="639" y="479"/>
                  </a:lnTo>
                  <a:lnTo>
                    <a:pt x="63" y="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301"/>
            <p:cNvSpPr>
              <a:spLocks noChangeArrowheads="1"/>
            </p:cNvSpPr>
            <p:nvPr/>
          </p:nvSpPr>
          <p:spPr bwMode="auto">
            <a:xfrm>
              <a:off x="359" y="3800"/>
              <a:ext cx="430" cy="430"/>
            </a:xfrm>
            <a:prstGeom prst="ellipse">
              <a:avLst/>
            </a:prstGeom>
            <a:solidFill>
              <a:srgbClr val="00FF00"/>
            </a:solidFill>
            <a:ln w="635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02"/>
            <p:cNvSpPr>
              <a:spLocks/>
            </p:cNvSpPr>
            <p:nvPr/>
          </p:nvSpPr>
          <p:spPr bwMode="auto">
            <a:xfrm>
              <a:off x="696" y="3295"/>
              <a:ext cx="722" cy="629"/>
            </a:xfrm>
            <a:custGeom>
              <a:avLst/>
              <a:gdLst>
                <a:gd name="T0" fmla="*/ 0 w 722"/>
                <a:gd name="T1" fmla="*/ 558 h 629"/>
                <a:gd name="T2" fmla="*/ 0 w 722"/>
                <a:gd name="T3" fmla="*/ 561 h 629"/>
                <a:gd name="T4" fmla="*/ 0 w 722"/>
                <a:gd name="T5" fmla="*/ 561 h 629"/>
                <a:gd name="T6" fmla="*/ 0 w 722"/>
                <a:gd name="T7" fmla="*/ 565 h 629"/>
                <a:gd name="T8" fmla="*/ 0 w 722"/>
                <a:gd name="T9" fmla="*/ 569 h 629"/>
                <a:gd name="T10" fmla="*/ 0 w 722"/>
                <a:gd name="T11" fmla="*/ 573 h 629"/>
                <a:gd name="T12" fmla="*/ 3 w 722"/>
                <a:gd name="T13" fmla="*/ 576 h 629"/>
                <a:gd name="T14" fmla="*/ 3 w 722"/>
                <a:gd name="T15" fmla="*/ 580 h 629"/>
                <a:gd name="T16" fmla="*/ 7 w 722"/>
                <a:gd name="T17" fmla="*/ 587 h 629"/>
                <a:gd name="T18" fmla="*/ 11 w 722"/>
                <a:gd name="T19" fmla="*/ 591 h 629"/>
                <a:gd name="T20" fmla="*/ 11 w 722"/>
                <a:gd name="T21" fmla="*/ 595 h 629"/>
                <a:gd name="T22" fmla="*/ 15 w 722"/>
                <a:gd name="T23" fmla="*/ 599 h 629"/>
                <a:gd name="T24" fmla="*/ 18 w 722"/>
                <a:gd name="T25" fmla="*/ 606 h 629"/>
                <a:gd name="T26" fmla="*/ 22 w 722"/>
                <a:gd name="T27" fmla="*/ 610 h 629"/>
                <a:gd name="T28" fmla="*/ 30 w 722"/>
                <a:gd name="T29" fmla="*/ 614 h 629"/>
                <a:gd name="T30" fmla="*/ 33 w 722"/>
                <a:gd name="T31" fmla="*/ 617 h 629"/>
                <a:gd name="T32" fmla="*/ 37 w 722"/>
                <a:gd name="T33" fmla="*/ 621 h 629"/>
                <a:gd name="T34" fmla="*/ 41 w 722"/>
                <a:gd name="T35" fmla="*/ 625 h 629"/>
                <a:gd name="T36" fmla="*/ 45 w 722"/>
                <a:gd name="T37" fmla="*/ 625 h 629"/>
                <a:gd name="T38" fmla="*/ 48 w 722"/>
                <a:gd name="T39" fmla="*/ 629 h 629"/>
                <a:gd name="T40" fmla="*/ 52 w 722"/>
                <a:gd name="T41" fmla="*/ 629 h 629"/>
                <a:gd name="T42" fmla="*/ 56 w 722"/>
                <a:gd name="T43" fmla="*/ 629 h 629"/>
                <a:gd name="T44" fmla="*/ 56 w 722"/>
                <a:gd name="T45" fmla="*/ 629 h 629"/>
                <a:gd name="T46" fmla="*/ 59 w 722"/>
                <a:gd name="T47" fmla="*/ 629 h 629"/>
                <a:gd name="T48" fmla="*/ 59 w 722"/>
                <a:gd name="T49" fmla="*/ 629 h 629"/>
                <a:gd name="T50" fmla="*/ 718 w 722"/>
                <a:gd name="T51" fmla="*/ 71 h 629"/>
                <a:gd name="T52" fmla="*/ 718 w 722"/>
                <a:gd name="T53" fmla="*/ 71 h 629"/>
                <a:gd name="T54" fmla="*/ 714 w 722"/>
                <a:gd name="T55" fmla="*/ 71 h 629"/>
                <a:gd name="T56" fmla="*/ 714 w 722"/>
                <a:gd name="T57" fmla="*/ 71 h 629"/>
                <a:gd name="T58" fmla="*/ 710 w 722"/>
                <a:gd name="T59" fmla="*/ 71 h 629"/>
                <a:gd name="T60" fmla="*/ 707 w 722"/>
                <a:gd name="T61" fmla="*/ 68 h 629"/>
                <a:gd name="T62" fmla="*/ 703 w 722"/>
                <a:gd name="T63" fmla="*/ 68 h 629"/>
                <a:gd name="T64" fmla="*/ 699 w 722"/>
                <a:gd name="T65" fmla="*/ 64 h 629"/>
                <a:gd name="T66" fmla="*/ 695 w 722"/>
                <a:gd name="T67" fmla="*/ 60 h 629"/>
                <a:gd name="T68" fmla="*/ 692 w 722"/>
                <a:gd name="T69" fmla="*/ 56 h 629"/>
                <a:gd name="T70" fmla="*/ 684 w 722"/>
                <a:gd name="T71" fmla="*/ 53 h 629"/>
                <a:gd name="T72" fmla="*/ 680 w 722"/>
                <a:gd name="T73" fmla="*/ 49 h 629"/>
                <a:gd name="T74" fmla="*/ 677 w 722"/>
                <a:gd name="T75" fmla="*/ 45 h 629"/>
                <a:gd name="T76" fmla="*/ 673 w 722"/>
                <a:gd name="T77" fmla="*/ 38 h 629"/>
                <a:gd name="T78" fmla="*/ 669 w 722"/>
                <a:gd name="T79" fmla="*/ 34 h 629"/>
                <a:gd name="T80" fmla="*/ 669 w 722"/>
                <a:gd name="T81" fmla="*/ 30 h 629"/>
                <a:gd name="T82" fmla="*/ 665 w 722"/>
                <a:gd name="T83" fmla="*/ 26 h 629"/>
                <a:gd name="T84" fmla="*/ 662 w 722"/>
                <a:gd name="T85" fmla="*/ 19 h 629"/>
                <a:gd name="T86" fmla="*/ 662 w 722"/>
                <a:gd name="T87" fmla="*/ 15 h 629"/>
                <a:gd name="T88" fmla="*/ 658 w 722"/>
                <a:gd name="T89" fmla="*/ 11 h 629"/>
                <a:gd name="T90" fmla="*/ 658 w 722"/>
                <a:gd name="T91" fmla="*/ 8 h 629"/>
                <a:gd name="T92" fmla="*/ 658 w 722"/>
                <a:gd name="T93" fmla="*/ 4 h 629"/>
                <a:gd name="T94" fmla="*/ 658 w 722"/>
                <a:gd name="T95" fmla="*/ 4 h 629"/>
                <a:gd name="T96" fmla="*/ 658 w 722"/>
                <a:gd name="T97" fmla="*/ 0 h 629"/>
                <a:gd name="T98" fmla="*/ 658 w 722"/>
                <a:gd name="T99"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2" h="629">
                  <a:moveTo>
                    <a:pt x="0" y="558"/>
                  </a:moveTo>
                  <a:lnTo>
                    <a:pt x="0" y="558"/>
                  </a:lnTo>
                  <a:lnTo>
                    <a:pt x="0" y="558"/>
                  </a:lnTo>
                  <a:lnTo>
                    <a:pt x="0" y="561"/>
                  </a:lnTo>
                  <a:lnTo>
                    <a:pt x="0" y="561"/>
                  </a:lnTo>
                  <a:lnTo>
                    <a:pt x="0" y="561"/>
                  </a:lnTo>
                  <a:lnTo>
                    <a:pt x="0" y="565"/>
                  </a:lnTo>
                  <a:lnTo>
                    <a:pt x="0" y="565"/>
                  </a:lnTo>
                  <a:lnTo>
                    <a:pt x="0" y="569"/>
                  </a:lnTo>
                  <a:lnTo>
                    <a:pt x="0" y="569"/>
                  </a:lnTo>
                  <a:lnTo>
                    <a:pt x="0" y="573"/>
                  </a:lnTo>
                  <a:lnTo>
                    <a:pt x="0" y="573"/>
                  </a:lnTo>
                  <a:lnTo>
                    <a:pt x="0" y="576"/>
                  </a:lnTo>
                  <a:lnTo>
                    <a:pt x="3" y="576"/>
                  </a:lnTo>
                  <a:lnTo>
                    <a:pt x="3" y="580"/>
                  </a:lnTo>
                  <a:lnTo>
                    <a:pt x="3" y="580"/>
                  </a:lnTo>
                  <a:lnTo>
                    <a:pt x="3" y="584"/>
                  </a:lnTo>
                  <a:lnTo>
                    <a:pt x="7" y="587"/>
                  </a:lnTo>
                  <a:lnTo>
                    <a:pt x="7" y="587"/>
                  </a:lnTo>
                  <a:lnTo>
                    <a:pt x="11" y="591"/>
                  </a:lnTo>
                  <a:lnTo>
                    <a:pt x="11" y="591"/>
                  </a:lnTo>
                  <a:lnTo>
                    <a:pt x="11" y="595"/>
                  </a:lnTo>
                  <a:lnTo>
                    <a:pt x="15" y="599"/>
                  </a:lnTo>
                  <a:lnTo>
                    <a:pt x="15" y="599"/>
                  </a:lnTo>
                  <a:lnTo>
                    <a:pt x="18" y="602"/>
                  </a:lnTo>
                  <a:lnTo>
                    <a:pt x="18" y="606"/>
                  </a:lnTo>
                  <a:lnTo>
                    <a:pt x="22" y="606"/>
                  </a:lnTo>
                  <a:lnTo>
                    <a:pt x="22" y="610"/>
                  </a:lnTo>
                  <a:lnTo>
                    <a:pt x="26" y="610"/>
                  </a:lnTo>
                  <a:lnTo>
                    <a:pt x="30" y="614"/>
                  </a:lnTo>
                  <a:lnTo>
                    <a:pt x="30" y="614"/>
                  </a:lnTo>
                  <a:lnTo>
                    <a:pt x="33" y="617"/>
                  </a:lnTo>
                  <a:lnTo>
                    <a:pt x="33" y="617"/>
                  </a:lnTo>
                  <a:lnTo>
                    <a:pt x="37" y="621"/>
                  </a:lnTo>
                  <a:lnTo>
                    <a:pt x="37" y="621"/>
                  </a:lnTo>
                  <a:lnTo>
                    <a:pt x="41" y="625"/>
                  </a:lnTo>
                  <a:lnTo>
                    <a:pt x="41" y="625"/>
                  </a:lnTo>
                  <a:lnTo>
                    <a:pt x="45" y="625"/>
                  </a:lnTo>
                  <a:lnTo>
                    <a:pt x="45" y="629"/>
                  </a:lnTo>
                  <a:lnTo>
                    <a:pt x="48" y="629"/>
                  </a:lnTo>
                  <a:lnTo>
                    <a:pt x="48" y="629"/>
                  </a:lnTo>
                  <a:lnTo>
                    <a:pt x="52" y="629"/>
                  </a:lnTo>
                  <a:lnTo>
                    <a:pt x="52" y="629"/>
                  </a:lnTo>
                  <a:lnTo>
                    <a:pt x="56" y="629"/>
                  </a:lnTo>
                  <a:lnTo>
                    <a:pt x="56" y="629"/>
                  </a:lnTo>
                  <a:lnTo>
                    <a:pt x="56" y="629"/>
                  </a:lnTo>
                  <a:lnTo>
                    <a:pt x="59" y="629"/>
                  </a:lnTo>
                  <a:lnTo>
                    <a:pt x="59" y="629"/>
                  </a:lnTo>
                  <a:lnTo>
                    <a:pt x="59" y="629"/>
                  </a:lnTo>
                  <a:lnTo>
                    <a:pt x="59" y="629"/>
                  </a:lnTo>
                  <a:lnTo>
                    <a:pt x="722" y="71"/>
                  </a:lnTo>
                  <a:lnTo>
                    <a:pt x="718" y="71"/>
                  </a:lnTo>
                  <a:lnTo>
                    <a:pt x="718" y="71"/>
                  </a:lnTo>
                  <a:lnTo>
                    <a:pt x="718" y="71"/>
                  </a:lnTo>
                  <a:lnTo>
                    <a:pt x="718" y="71"/>
                  </a:lnTo>
                  <a:lnTo>
                    <a:pt x="714" y="71"/>
                  </a:lnTo>
                  <a:lnTo>
                    <a:pt x="714" y="71"/>
                  </a:lnTo>
                  <a:lnTo>
                    <a:pt x="714" y="71"/>
                  </a:lnTo>
                  <a:lnTo>
                    <a:pt x="710" y="71"/>
                  </a:lnTo>
                  <a:lnTo>
                    <a:pt x="710" y="71"/>
                  </a:lnTo>
                  <a:lnTo>
                    <a:pt x="707" y="71"/>
                  </a:lnTo>
                  <a:lnTo>
                    <a:pt x="707" y="68"/>
                  </a:lnTo>
                  <a:lnTo>
                    <a:pt x="703" y="68"/>
                  </a:lnTo>
                  <a:lnTo>
                    <a:pt x="703" y="68"/>
                  </a:lnTo>
                  <a:lnTo>
                    <a:pt x="699" y="64"/>
                  </a:lnTo>
                  <a:lnTo>
                    <a:pt x="699" y="64"/>
                  </a:lnTo>
                  <a:lnTo>
                    <a:pt x="695" y="64"/>
                  </a:lnTo>
                  <a:lnTo>
                    <a:pt x="695" y="60"/>
                  </a:lnTo>
                  <a:lnTo>
                    <a:pt x="692" y="60"/>
                  </a:lnTo>
                  <a:lnTo>
                    <a:pt x="692" y="56"/>
                  </a:lnTo>
                  <a:lnTo>
                    <a:pt x="688" y="56"/>
                  </a:lnTo>
                  <a:lnTo>
                    <a:pt x="684" y="53"/>
                  </a:lnTo>
                  <a:lnTo>
                    <a:pt x="684" y="49"/>
                  </a:lnTo>
                  <a:lnTo>
                    <a:pt x="680" y="49"/>
                  </a:lnTo>
                  <a:lnTo>
                    <a:pt x="680" y="45"/>
                  </a:lnTo>
                  <a:lnTo>
                    <a:pt x="677" y="45"/>
                  </a:lnTo>
                  <a:lnTo>
                    <a:pt x="677" y="41"/>
                  </a:lnTo>
                  <a:lnTo>
                    <a:pt x="673" y="38"/>
                  </a:lnTo>
                  <a:lnTo>
                    <a:pt x="673" y="38"/>
                  </a:lnTo>
                  <a:lnTo>
                    <a:pt x="669" y="34"/>
                  </a:lnTo>
                  <a:lnTo>
                    <a:pt x="669" y="30"/>
                  </a:lnTo>
                  <a:lnTo>
                    <a:pt x="669" y="30"/>
                  </a:lnTo>
                  <a:lnTo>
                    <a:pt x="665" y="26"/>
                  </a:lnTo>
                  <a:lnTo>
                    <a:pt x="665" y="26"/>
                  </a:lnTo>
                  <a:lnTo>
                    <a:pt x="662" y="23"/>
                  </a:lnTo>
                  <a:lnTo>
                    <a:pt x="662" y="19"/>
                  </a:lnTo>
                  <a:lnTo>
                    <a:pt x="662" y="19"/>
                  </a:lnTo>
                  <a:lnTo>
                    <a:pt x="662" y="15"/>
                  </a:lnTo>
                  <a:lnTo>
                    <a:pt x="658" y="15"/>
                  </a:lnTo>
                  <a:lnTo>
                    <a:pt x="658" y="11"/>
                  </a:lnTo>
                  <a:lnTo>
                    <a:pt x="658" y="11"/>
                  </a:lnTo>
                  <a:lnTo>
                    <a:pt x="658" y="8"/>
                  </a:lnTo>
                  <a:lnTo>
                    <a:pt x="658" y="8"/>
                  </a:lnTo>
                  <a:lnTo>
                    <a:pt x="658" y="4"/>
                  </a:lnTo>
                  <a:lnTo>
                    <a:pt x="658" y="4"/>
                  </a:lnTo>
                  <a:lnTo>
                    <a:pt x="658" y="4"/>
                  </a:lnTo>
                  <a:lnTo>
                    <a:pt x="658" y="0"/>
                  </a:lnTo>
                  <a:lnTo>
                    <a:pt x="658" y="0"/>
                  </a:lnTo>
                  <a:lnTo>
                    <a:pt x="658" y="0"/>
                  </a:lnTo>
                  <a:lnTo>
                    <a:pt x="658" y="0"/>
                  </a:lnTo>
                  <a:lnTo>
                    <a:pt x="0" y="55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303"/>
            <p:cNvSpPr>
              <a:spLocks noChangeArrowheads="1"/>
            </p:cNvSpPr>
            <p:nvPr/>
          </p:nvSpPr>
          <p:spPr bwMode="auto">
            <a:xfrm>
              <a:off x="3737" y="2053"/>
              <a:ext cx="288" cy="288"/>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04"/>
            <p:cNvSpPr>
              <a:spLocks/>
            </p:cNvSpPr>
            <p:nvPr/>
          </p:nvSpPr>
          <p:spPr bwMode="auto">
            <a:xfrm>
              <a:off x="3430" y="2162"/>
              <a:ext cx="348" cy="120"/>
            </a:xfrm>
            <a:custGeom>
              <a:avLst/>
              <a:gdLst>
                <a:gd name="T0" fmla="*/ 333 w 348"/>
                <a:gd name="T1" fmla="*/ 93 h 120"/>
                <a:gd name="T2" fmla="*/ 333 w 348"/>
                <a:gd name="T3" fmla="*/ 93 h 120"/>
                <a:gd name="T4" fmla="*/ 337 w 348"/>
                <a:gd name="T5" fmla="*/ 93 h 120"/>
                <a:gd name="T6" fmla="*/ 340 w 348"/>
                <a:gd name="T7" fmla="*/ 90 h 120"/>
                <a:gd name="T8" fmla="*/ 340 w 348"/>
                <a:gd name="T9" fmla="*/ 86 h 120"/>
                <a:gd name="T10" fmla="*/ 344 w 348"/>
                <a:gd name="T11" fmla="*/ 82 h 120"/>
                <a:gd name="T12" fmla="*/ 344 w 348"/>
                <a:gd name="T13" fmla="*/ 78 h 120"/>
                <a:gd name="T14" fmla="*/ 344 w 348"/>
                <a:gd name="T15" fmla="*/ 75 h 120"/>
                <a:gd name="T16" fmla="*/ 348 w 348"/>
                <a:gd name="T17" fmla="*/ 67 h 120"/>
                <a:gd name="T18" fmla="*/ 348 w 348"/>
                <a:gd name="T19" fmla="*/ 64 h 120"/>
                <a:gd name="T20" fmla="*/ 348 w 348"/>
                <a:gd name="T21" fmla="*/ 56 h 120"/>
                <a:gd name="T22" fmla="*/ 348 w 348"/>
                <a:gd name="T23" fmla="*/ 52 h 120"/>
                <a:gd name="T24" fmla="*/ 348 w 348"/>
                <a:gd name="T25" fmla="*/ 45 h 120"/>
                <a:gd name="T26" fmla="*/ 344 w 348"/>
                <a:gd name="T27" fmla="*/ 37 h 120"/>
                <a:gd name="T28" fmla="*/ 344 w 348"/>
                <a:gd name="T29" fmla="*/ 34 h 120"/>
                <a:gd name="T30" fmla="*/ 344 w 348"/>
                <a:gd name="T31" fmla="*/ 26 h 120"/>
                <a:gd name="T32" fmla="*/ 340 w 348"/>
                <a:gd name="T33" fmla="*/ 22 h 120"/>
                <a:gd name="T34" fmla="*/ 340 w 348"/>
                <a:gd name="T35" fmla="*/ 19 h 120"/>
                <a:gd name="T36" fmla="*/ 337 w 348"/>
                <a:gd name="T37" fmla="*/ 15 h 120"/>
                <a:gd name="T38" fmla="*/ 337 w 348"/>
                <a:gd name="T39" fmla="*/ 11 h 120"/>
                <a:gd name="T40" fmla="*/ 333 w 348"/>
                <a:gd name="T41" fmla="*/ 7 h 120"/>
                <a:gd name="T42" fmla="*/ 329 w 348"/>
                <a:gd name="T43" fmla="*/ 4 h 120"/>
                <a:gd name="T44" fmla="*/ 329 w 348"/>
                <a:gd name="T45" fmla="*/ 4 h 120"/>
                <a:gd name="T46" fmla="*/ 325 w 348"/>
                <a:gd name="T47" fmla="*/ 0 h 120"/>
                <a:gd name="T48" fmla="*/ 322 w 348"/>
                <a:gd name="T49" fmla="*/ 0 h 120"/>
                <a:gd name="T50" fmla="*/ 4 w 348"/>
                <a:gd name="T51" fmla="*/ 26 h 120"/>
                <a:gd name="T52" fmla="*/ 4 w 348"/>
                <a:gd name="T53" fmla="*/ 26 h 120"/>
                <a:gd name="T54" fmla="*/ 7 w 348"/>
                <a:gd name="T55" fmla="*/ 30 h 120"/>
                <a:gd name="T56" fmla="*/ 11 w 348"/>
                <a:gd name="T57" fmla="*/ 30 h 120"/>
                <a:gd name="T58" fmla="*/ 11 w 348"/>
                <a:gd name="T59" fmla="*/ 34 h 120"/>
                <a:gd name="T60" fmla="*/ 15 w 348"/>
                <a:gd name="T61" fmla="*/ 37 h 120"/>
                <a:gd name="T62" fmla="*/ 15 w 348"/>
                <a:gd name="T63" fmla="*/ 41 h 120"/>
                <a:gd name="T64" fmla="*/ 19 w 348"/>
                <a:gd name="T65" fmla="*/ 45 h 120"/>
                <a:gd name="T66" fmla="*/ 19 w 348"/>
                <a:gd name="T67" fmla="*/ 52 h 120"/>
                <a:gd name="T68" fmla="*/ 22 w 348"/>
                <a:gd name="T69" fmla="*/ 56 h 120"/>
                <a:gd name="T70" fmla="*/ 22 w 348"/>
                <a:gd name="T71" fmla="*/ 64 h 120"/>
                <a:gd name="T72" fmla="*/ 22 w 348"/>
                <a:gd name="T73" fmla="*/ 67 h 120"/>
                <a:gd name="T74" fmla="*/ 22 w 348"/>
                <a:gd name="T75" fmla="*/ 75 h 120"/>
                <a:gd name="T76" fmla="*/ 22 w 348"/>
                <a:gd name="T77" fmla="*/ 78 h 120"/>
                <a:gd name="T78" fmla="*/ 22 w 348"/>
                <a:gd name="T79" fmla="*/ 86 h 120"/>
                <a:gd name="T80" fmla="*/ 22 w 348"/>
                <a:gd name="T81" fmla="*/ 93 h 120"/>
                <a:gd name="T82" fmla="*/ 22 w 348"/>
                <a:gd name="T83" fmla="*/ 97 h 120"/>
                <a:gd name="T84" fmla="*/ 22 w 348"/>
                <a:gd name="T85" fmla="*/ 101 h 120"/>
                <a:gd name="T86" fmla="*/ 22 w 348"/>
                <a:gd name="T87" fmla="*/ 108 h 120"/>
                <a:gd name="T88" fmla="*/ 19 w 348"/>
                <a:gd name="T89" fmla="*/ 112 h 120"/>
                <a:gd name="T90" fmla="*/ 19 w 348"/>
                <a:gd name="T91" fmla="*/ 116 h 120"/>
                <a:gd name="T92" fmla="*/ 15 w 348"/>
                <a:gd name="T93" fmla="*/ 116 h 120"/>
                <a:gd name="T94" fmla="*/ 15 w 348"/>
                <a:gd name="T95" fmla="*/ 120 h 120"/>
                <a:gd name="T96" fmla="*/ 11 w 348"/>
                <a:gd name="T97" fmla="*/ 120 h 120"/>
                <a:gd name="T98" fmla="*/ 7 w 348"/>
                <a:gd name="T9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8" h="120">
                  <a:moveTo>
                    <a:pt x="333" y="93"/>
                  </a:moveTo>
                  <a:lnTo>
                    <a:pt x="333" y="93"/>
                  </a:lnTo>
                  <a:lnTo>
                    <a:pt x="333" y="93"/>
                  </a:lnTo>
                  <a:lnTo>
                    <a:pt x="333" y="93"/>
                  </a:lnTo>
                  <a:lnTo>
                    <a:pt x="337" y="93"/>
                  </a:lnTo>
                  <a:lnTo>
                    <a:pt x="337" y="93"/>
                  </a:lnTo>
                  <a:lnTo>
                    <a:pt x="337" y="90"/>
                  </a:lnTo>
                  <a:lnTo>
                    <a:pt x="340" y="90"/>
                  </a:lnTo>
                  <a:lnTo>
                    <a:pt x="340" y="90"/>
                  </a:lnTo>
                  <a:lnTo>
                    <a:pt x="340" y="86"/>
                  </a:lnTo>
                  <a:lnTo>
                    <a:pt x="340" y="86"/>
                  </a:lnTo>
                  <a:lnTo>
                    <a:pt x="344" y="82"/>
                  </a:lnTo>
                  <a:lnTo>
                    <a:pt x="344" y="82"/>
                  </a:lnTo>
                  <a:lnTo>
                    <a:pt x="344" y="78"/>
                  </a:lnTo>
                  <a:lnTo>
                    <a:pt x="344" y="75"/>
                  </a:lnTo>
                  <a:lnTo>
                    <a:pt x="344" y="75"/>
                  </a:lnTo>
                  <a:lnTo>
                    <a:pt x="344" y="71"/>
                  </a:lnTo>
                  <a:lnTo>
                    <a:pt x="348" y="67"/>
                  </a:lnTo>
                  <a:lnTo>
                    <a:pt x="348" y="67"/>
                  </a:lnTo>
                  <a:lnTo>
                    <a:pt x="348" y="64"/>
                  </a:lnTo>
                  <a:lnTo>
                    <a:pt x="348" y="60"/>
                  </a:lnTo>
                  <a:lnTo>
                    <a:pt x="348" y="56"/>
                  </a:lnTo>
                  <a:lnTo>
                    <a:pt x="348" y="52"/>
                  </a:lnTo>
                  <a:lnTo>
                    <a:pt x="348" y="52"/>
                  </a:lnTo>
                  <a:lnTo>
                    <a:pt x="348" y="49"/>
                  </a:lnTo>
                  <a:lnTo>
                    <a:pt x="348" y="45"/>
                  </a:lnTo>
                  <a:lnTo>
                    <a:pt x="348" y="41"/>
                  </a:lnTo>
                  <a:lnTo>
                    <a:pt x="344" y="37"/>
                  </a:lnTo>
                  <a:lnTo>
                    <a:pt x="344" y="37"/>
                  </a:lnTo>
                  <a:lnTo>
                    <a:pt x="344" y="34"/>
                  </a:lnTo>
                  <a:lnTo>
                    <a:pt x="344" y="30"/>
                  </a:lnTo>
                  <a:lnTo>
                    <a:pt x="344" y="26"/>
                  </a:lnTo>
                  <a:lnTo>
                    <a:pt x="344" y="26"/>
                  </a:lnTo>
                  <a:lnTo>
                    <a:pt x="340" y="22"/>
                  </a:lnTo>
                  <a:lnTo>
                    <a:pt x="340" y="19"/>
                  </a:lnTo>
                  <a:lnTo>
                    <a:pt x="340" y="19"/>
                  </a:lnTo>
                  <a:lnTo>
                    <a:pt x="340" y="15"/>
                  </a:lnTo>
                  <a:lnTo>
                    <a:pt x="337" y="15"/>
                  </a:lnTo>
                  <a:lnTo>
                    <a:pt x="337" y="11"/>
                  </a:lnTo>
                  <a:lnTo>
                    <a:pt x="337" y="11"/>
                  </a:lnTo>
                  <a:lnTo>
                    <a:pt x="333" y="7"/>
                  </a:lnTo>
                  <a:lnTo>
                    <a:pt x="333" y="7"/>
                  </a:lnTo>
                  <a:lnTo>
                    <a:pt x="333" y="4"/>
                  </a:lnTo>
                  <a:lnTo>
                    <a:pt x="329" y="4"/>
                  </a:lnTo>
                  <a:lnTo>
                    <a:pt x="329" y="4"/>
                  </a:lnTo>
                  <a:lnTo>
                    <a:pt x="329" y="4"/>
                  </a:lnTo>
                  <a:lnTo>
                    <a:pt x="325" y="0"/>
                  </a:lnTo>
                  <a:lnTo>
                    <a:pt x="325" y="0"/>
                  </a:lnTo>
                  <a:lnTo>
                    <a:pt x="325" y="0"/>
                  </a:lnTo>
                  <a:lnTo>
                    <a:pt x="322" y="0"/>
                  </a:lnTo>
                  <a:lnTo>
                    <a:pt x="0" y="26"/>
                  </a:lnTo>
                  <a:lnTo>
                    <a:pt x="4" y="26"/>
                  </a:lnTo>
                  <a:lnTo>
                    <a:pt x="4" y="26"/>
                  </a:lnTo>
                  <a:lnTo>
                    <a:pt x="4" y="26"/>
                  </a:lnTo>
                  <a:lnTo>
                    <a:pt x="7" y="30"/>
                  </a:lnTo>
                  <a:lnTo>
                    <a:pt x="7" y="30"/>
                  </a:lnTo>
                  <a:lnTo>
                    <a:pt x="7" y="30"/>
                  </a:lnTo>
                  <a:lnTo>
                    <a:pt x="11" y="30"/>
                  </a:lnTo>
                  <a:lnTo>
                    <a:pt x="11" y="34"/>
                  </a:lnTo>
                  <a:lnTo>
                    <a:pt x="11" y="34"/>
                  </a:lnTo>
                  <a:lnTo>
                    <a:pt x="11" y="37"/>
                  </a:lnTo>
                  <a:lnTo>
                    <a:pt x="15" y="37"/>
                  </a:lnTo>
                  <a:lnTo>
                    <a:pt x="15" y="41"/>
                  </a:lnTo>
                  <a:lnTo>
                    <a:pt x="15" y="41"/>
                  </a:lnTo>
                  <a:lnTo>
                    <a:pt x="19" y="45"/>
                  </a:lnTo>
                  <a:lnTo>
                    <a:pt x="19" y="45"/>
                  </a:lnTo>
                  <a:lnTo>
                    <a:pt x="19" y="49"/>
                  </a:lnTo>
                  <a:lnTo>
                    <a:pt x="19" y="52"/>
                  </a:lnTo>
                  <a:lnTo>
                    <a:pt x="22" y="52"/>
                  </a:lnTo>
                  <a:lnTo>
                    <a:pt x="22" y="56"/>
                  </a:lnTo>
                  <a:lnTo>
                    <a:pt x="22" y="60"/>
                  </a:lnTo>
                  <a:lnTo>
                    <a:pt x="22" y="64"/>
                  </a:lnTo>
                  <a:lnTo>
                    <a:pt x="22" y="64"/>
                  </a:lnTo>
                  <a:lnTo>
                    <a:pt x="22" y="67"/>
                  </a:lnTo>
                  <a:lnTo>
                    <a:pt x="22" y="71"/>
                  </a:lnTo>
                  <a:lnTo>
                    <a:pt x="22" y="75"/>
                  </a:lnTo>
                  <a:lnTo>
                    <a:pt x="22" y="78"/>
                  </a:lnTo>
                  <a:lnTo>
                    <a:pt x="22" y="78"/>
                  </a:lnTo>
                  <a:lnTo>
                    <a:pt x="22" y="82"/>
                  </a:lnTo>
                  <a:lnTo>
                    <a:pt x="22" y="86"/>
                  </a:lnTo>
                  <a:lnTo>
                    <a:pt x="22" y="90"/>
                  </a:lnTo>
                  <a:lnTo>
                    <a:pt x="22" y="93"/>
                  </a:lnTo>
                  <a:lnTo>
                    <a:pt x="22" y="93"/>
                  </a:lnTo>
                  <a:lnTo>
                    <a:pt x="22" y="97"/>
                  </a:lnTo>
                  <a:lnTo>
                    <a:pt x="22" y="101"/>
                  </a:lnTo>
                  <a:lnTo>
                    <a:pt x="22" y="101"/>
                  </a:lnTo>
                  <a:lnTo>
                    <a:pt x="22" y="105"/>
                  </a:lnTo>
                  <a:lnTo>
                    <a:pt x="22" y="108"/>
                  </a:lnTo>
                  <a:lnTo>
                    <a:pt x="19" y="108"/>
                  </a:lnTo>
                  <a:lnTo>
                    <a:pt x="19" y="112"/>
                  </a:lnTo>
                  <a:lnTo>
                    <a:pt x="19" y="112"/>
                  </a:lnTo>
                  <a:lnTo>
                    <a:pt x="19" y="116"/>
                  </a:lnTo>
                  <a:lnTo>
                    <a:pt x="15" y="116"/>
                  </a:lnTo>
                  <a:lnTo>
                    <a:pt x="15" y="116"/>
                  </a:lnTo>
                  <a:lnTo>
                    <a:pt x="15" y="120"/>
                  </a:lnTo>
                  <a:lnTo>
                    <a:pt x="15" y="120"/>
                  </a:lnTo>
                  <a:lnTo>
                    <a:pt x="11" y="120"/>
                  </a:lnTo>
                  <a:lnTo>
                    <a:pt x="11" y="120"/>
                  </a:lnTo>
                  <a:lnTo>
                    <a:pt x="11" y="120"/>
                  </a:lnTo>
                  <a:lnTo>
                    <a:pt x="7" y="120"/>
                  </a:lnTo>
                  <a:lnTo>
                    <a:pt x="333" y="9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305"/>
            <p:cNvSpPr>
              <a:spLocks noChangeArrowheads="1"/>
            </p:cNvSpPr>
            <p:nvPr/>
          </p:nvSpPr>
          <p:spPr bwMode="auto">
            <a:xfrm>
              <a:off x="1305" y="2873"/>
              <a:ext cx="565" cy="564"/>
            </a:xfrm>
            <a:prstGeom prst="ellipse">
              <a:avLst/>
            </a:prstGeom>
            <a:solidFill>
              <a:srgbClr val="FF00FF"/>
            </a:solidFill>
            <a:ln w="63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06"/>
            <p:cNvSpPr>
              <a:spLocks/>
            </p:cNvSpPr>
            <p:nvPr/>
          </p:nvSpPr>
          <p:spPr bwMode="auto">
            <a:xfrm>
              <a:off x="1668" y="3292"/>
              <a:ext cx="479" cy="609"/>
            </a:xfrm>
            <a:custGeom>
              <a:avLst/>
              <a:gdLst>
                <a:gd name="T0" fmla="*/ 82 w 479"/>
                <a:gd name="T1" fmla="*/ 7 h 609"/>
                <a:gd name="T2" fmla="*/ 79 w 479"/>
                <a:gd name="T3" fmla="*/ 3 h 609"/>
                <a:gd name="T4" fmla="*/ 75 w 479"/>
                <a:gd name="T5" fmla="*/ 0 h 609"/>
                <a:gd name="T6" fmla="*/ 71 w 479"/>
                <a:gd name="T7" fmla="*/ 0 h 609"/>
                <a:gd name="T8" fmla="*/ 67 w 479"/>
                <a:gd name="T9" fmla="*/ 0 h 609"/>
                <a:gd name="T10" fmla="*/ 60 w 479"/>
                <a:gd name="T11" fmla="*/ 0 h 609"/>
                <a:gd name="T12" fmla="*/ 56 w 479"/>
                <a:gd name="T13" fmla="*/ 0 h 609"/>
                <a:gd name="T14" fmla="*/ 53 w 479"/>
                <a:gd name="T15" fmla="*/ 0 h 609"/>
                <a:gd name="T16" fmla="*/ 45 w 479"/>
                <a:gd name="T17" fmla="*/ 0 h 609"/>
                <a:gd name="T18" fmla="*/ 41 w 479"/>
                <a:gd name="T19" fmla="*/ 3 h 609"/>
                <a:gd name="T20" fmla="*/ 34 w 479"/>
                <a:gd name="T21" fmla="*/ 3 h 609"/>
                <a:gd name="T22" fmla="*/ 30 w 479"/>
                <a:gd name="T23" fmla="*/ 7 h 609"/>
                <a:gd name="T24" fmla="*/ 26 w 479"/>
                <a:gd name="T25" fmla="*/ 11 h 609"/>
                <a:gd name="T26" fmla="*/ 19 w 479"/>
                <a:gd name="T27" fmla="*/ 14 h 609"/>
                <a:gd name="T28" fmla="*/ 15 w 479"/>
                <a:gd name="T29" fmla="*/ 18 h 609"/>
                <a:gd name="T30" fmla="*/ 11 w 479"/>
                <a:gd name="T31" fmla="*/ 26 h 609"/>
                <a:gd name="T32" fmla="*/ 8 w 479"/>
                <a:gd name="T33" fmla="*/ 29 h 609"/>
                <a:gd name="T34" fmla="*/ 8 w 479"/>
                <a:gd name="T35" fmla="*/ 33 h 609"/>
                <a:gd name="T36" fmla="*/ 4 w 479"/>
                <a:gd name="T37" fmla="*/ 37 h 609"/>
                <a:gd name="T38" fmla="*/ 4 w 479"/>
                <a:gd name="T39" fmla="*/ 44 h 609"/>
                <a:gd name="T40" fmla="*/ 0 w 479"/>
                <a:gd name="T41" fmla="*/ 48 h 609"/>
                <a:gd name="T42" fmla="*/ 0 w 479"/>
                <a:gd name="T43" fmla="*/ 52 h 609"/>
                <a:gd name="T44" fmla="*/ 4 w 479"/>
                <a:gd name="T45" fmla="*/ 56 h 609"/>
                <a:gd name="T46" fmla="*/ 4 w 479"/>
                <a:gd name="T47" fmla="*/ 59 h 609"/>
                <a:gd name="T48" fmla="*/ 8 w 479"/>
                <a:gd name="T49" fmla="*/ 63 h 609"/>
                <a:gd name="T50" fmla="*/ 400 w 479"/>
                <a:gd name="T51" fmla="*/ 605 h 609"/>
                <a:gd name="T52" fmla="*/ 397 w 479"/>
                <a:gd name="T53" fmla="*/ 602 h 609"/>
                <a:gd name="T54" fmla="*/ 397 w 479"/>
                <a:gd name="T55" fmla="*/ 598 h 609"/>
                <a:gd name="T56" fmla="*/ 397 w 479"/>
                <a:gd name="T57" fmla="*/ 594 h 609"/>
                <a:gd name="T58" fmla="*/ 397 w 479"/>
                <a:gd name="T59" fmla="*/ 590 h 609"/>
                <a:gd name="T60" fmla="*/ 397 w 479"/>
                <a:gd name="T61" fmla="*/ 587 h 609"/>
                <a:gd name="T62" fmla="*/ 400 w 479"/>
                <a:gd name="T63" fmla="*/ 579 h 609"/>
                <a:gd name="T64" fmla="*/ 400 w 479"/>
                <a:gd name="T65" fmla="*/ 576 h 609"/>
                <a:gd name="T66" fmla="*/ 404 w 479"/>
                <a:gd name="T67" fmla="*/ 572 h 609"/>
                <a:gd name="T68" fmla="*/ 408 w 479"/>
                <a:gd name="T69" fmla="*/ 564 h 609"/>
                <a:gd name="T70" fmla="*/ 412 w 479"/>
                <a:gd name="T71" fmla="*/ 561 h 609"/>
                <a:gd name="T72" fmla="*/ 419 w 479"/>
                <a:gd name="T73" fmla="*/ 557 h 609"/>
                <a:gd name="T74" fmla="*/ 423 w 479"/>
                <a:gd name="T75" fmla="*/ 553 h 609"/>
                <a:gd name="T76" fmla="*/ 427 w 479"/>
                <a:gd name="T77" fmla="*/ 549 h 609"/>
                <a:gd name="T78" fmla="*/ 434 w 479"/>
                <a:gd name="T79" fmla="*/ 546 h 609"/>
                <a:gd name="T80" fmla="*/ 438 w 479"/>
                <a:gd name="T81" fmla="*/ 546 h 609"/>
                <a:gd name="T82" fmla="*/ 445 w 479"/>
                <a:gd name="T83" fmla="*/ 542 h 609"/>
                <a:gd name="T84" fmla="*/ 449 w 479"/>
                <a:gd name="T85" fmla="*/ 542 h 609"/>
                <a:gd name="T86" fmla="*/ 456 w 479"/>
                <a:gd name="T87" fmla="*/ 542 h 609"/>
                <a:gd name="T88" fmla="*/ 460 w 479"/>
                <a:gd name="T89" fmla="*/ 542 h 609"/>
                <a:gd name="T90" fmla="*/ 464 w 479"/>
                <a:gd name="T91" fmla="*/ 542 h 609"/>
                <a:gd name="T92" fmla="*/ 468 w 479"/>
                <a:gd name="T93" fmla="*/ 542 h 609"/>
                <a:gd name="T94" fmla="*/ 471 w 479"/>
                <a:gd name="T95" fmla="*/ 546 h 609"/>
                <a:gd name="T96" fmla="*/ 475 w 479"/>
                <a:gd name="T97" fmla="*/ 549 h 609"/>
                <a:gd name="T98" fmla="*/ 479 w 479"/>
                <a:gd name="T99" fmla="*/ 54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609">
                  <a:moveTo>
                    <a:pt x="82" y="7"/>
                  </a:moveTo>
                  <a:lnTo>
                    <a:pt x="82" y="7"/>
                  </a:lnTo>
                  <a:lnTo>
                    <a:pt x="79" y="3"/>
                  </a:lnTo>
                  <a:lnTo>
                    <a:pt x="79" y="3"/>
                  </a:lnTo>
                  <a:lnTo>
                    <a:pt x="79" y="3"/>
                  </a:lnTo>
                  <a:lnTo>
                    <a:pt x="75" y="0"/>
                  </a:lnTo>
                  <a:lnTo>
                    <a:pt x="75" y="0"/>
                  </a:lnTo>
                  <a:lnTo>
                    <a:pt x="71" y="0"/>
                  </a:lnTo>
                  <a:lnTo>
                    <a:pt x="67" y="0"/>
                  </a:lnTo>
                  <a:lnTo>
                    <a:pt x="67" y="0"/>
                  </a:lnTo>
                  <a:lnTo>
                    <a:pt x="64" y="0"/>
                  </a:lnTo>
                  <a:lnTo>
                    <a:pt x="60" y="0"/>
                  </a:lnTo>
                  <a:lnTo>
                    <a:pt x="60" y="0"/>
                  </a:lnTo>
                  <a:lnTo>
                    <a:pt x="56" y="0"/>
                  </a:lnTo>
                  <a:lnTo>
                    <a:pt x="53" y="0"/>
                  </a:lnTo>
                  <a:lnTo>
                    <a:pt x="53" y="0"/>
                  </a:lnTo>
                  <a:lnTo>
                    <a:pt x="49" y="0"/>
                  </a:lnTo>
                  <a:lnTo>
                    <a:pt x="45" y="0"/>
                  </a:lnTo>
                  <a:lnTo>
                    <a:pt x="45" y="3"/>
                  </a:lnTo>
                  <a:lnTo>
                    <a:pt x="41" y="3"/>
                  </a:lnTo>
                  <a:lnTo>
                    <a:pt x="38" y="3"/>
                  </a:lnTo>
                  <a:lnTo>
                    <a:pt x="34" y="3"/>
                  </a:lnTo>
                  <a:lnTo>
                    <a:pt x="34" y="7"/>
                  </a:lnTo>
                  <a:lnTo>
                    <a:pt x="30" y="7"/>
                  </a:lnTo>
                  <a:lnTo>
                    <a:pt x="26" y="11"/>
                  </a:lnTo>
                  <a:lnTo>
                    <a:pt x="26" y="11"/>
                  </a:lnTo>
                  <a:lnTo>
                    <a:pt x="23" y="14"/>
                  </a:lnTo>
                  <a:lnTo>
                    <a:pt x="19" y="14"/>
                  </a:lnTo>
                  <a:lnTo>
                    <a:pt x="19" y="18"/>
                  </a:lnTo>
                  <a:lnTo>
                    <a:pt x="15" y="18"/>
                  </a:lnTo>
                  <a:lnTo>
                    <a:pt x="15" y="22"/>
                  </a:lnTo>
                  <a:lnTo>
                    <a:pt x="11" y="26"/>
                  </a:lnTo>
                  <a:lnTo>
                    <a:pt x="11" y="26"/>
                  </a:lnTo>
                  <a:lnTo>
                    <a:pt x="8" y="29"/>
                  </a:lnTo>
                  <a:lnTo>
                    <a:pt x="8" y="33"/>
                  </a:lnTo>
                  <a:lnTo>
                    <a:pt x="8" y="33"/>
                  </a:lnTo>
                  <a:lnTo>
                    <a:pt x="4" y="37"/>
                  </a:lnTo>
                  <a:lnTo>
                    <a:pt x="4" y="37"/>
                  </a:lnTo>
                  <a:lnTo>
                    <a:pt x="4" y="41"/>
                  </a:lnTo>
                  <a:lnTo>
                    <a:pt x="4" y="44"/>
                  </a:lnTo>
                  <a:lnTo>
                    <a:pt x="0" y="44"/>
                  </a:lnTo>
                  <a:lnTo>
                    <a:pt x="0" y="48"/>
                  </a:lnTo>
                  <a:lnTo>
                    <a:pt x="0" y="52"/>
                  </a:lnTo>
                  <a:lnTo>
                    <a:pt x="0" y="52"/>
                  </a:lnTo>
                  <a:lnTo>
                    <a:pt x="0" y="56"/>
                  </a:lnTo>
                  <a:lnTo>
                    <a:pt x="4" y="56"/>
                  </a:lnTo>
                  <a:lnTo>
                    <a:pt x="4" y="59"/>
                  </a:lnTo>
                  <a:lnTo>
                    <a:pt x="4" y="59"/>
                  </a:lnTo>
                  <a:lnTo>
                    <a:pt x="4" y="63"/>
                  </a:lnTo>
                  <a:lnTo>
                    <a:pt x="8" y="63"/>
                  </a:lnTo>
                  <a:lnTo>
                    <a:pt x="400" y="609"/>
                  </a:lnTo>
                  <a:lnTo>
                    <a:pt x="400" y="605"/>
                  </a:lnTo>
                  <a:lnTo>
                    <a:pt x="397" y="605"/>
                  </a:lnTo>
                  <a:lnTo>
                    <a:pt x="397" y="602"/>
                  </a:lnTo>
                  <a:lnTo>
                    <a:pt x="397" y="602"/>
                  </a:lnTo>
                  <a:lnTo>
                    <a:pt x="397" y="598"/>
                  </a:lnTo>
                  <a:lnTo>
                    <a:pt x="397" y="598"/>
                  </a:lnTo>
                  <a:lnTo>
                    <a:pt x="397" y="594"/>
                  </a:lnTo>
                  <a:lnTo>
                    <a:pt x="397" y="590"/>
                  </a:lnTo>
                  <a:lnTo>
                    <a:pt x="397" y="590"/>
                  </a:lnTo>
                  <a:lnTo>
                    <a:pt x="397" y="587"/>
                  </a:lnTo>
                  <a:lnTo>
                    <a:pt x="397" y="587"/>
                  </a:lnTo>
                  <a:lnTo>
                    <a:pt x="400" y="583"/>
                  </a:lnTo>
                  <a:lnTo>
                    <a:pt x="400" y="579"/>
                  </a:lnTo>
                  <a:lnTo>
                    <a:pt x="400" y="579"/>
                  </a:lnTo>
                  <a:lnTo>
                    <a:pt x="400" y="576"/>
                  </a:lnTo>
                  <a:lnTo>
                    <a:pt x="404" y="572"/>
                  </a:lnTo>
                  <a:lnTo>
                    <a:pt x="404" y="572"/>
                  </a:lnTo>
                  <a:lnTo>
                    <a:pt x="408" y="568"/>
                  </a:lnTo>
                  <a:lnTo>
                    <a:pt x="408" y="564"/>
                  </a:lnTo>
                  <a:lnTo>
                    <a:pt x="412" y="564"/>
                  </a:lnTo>
                  <a:lnTo>
                    <a:pt x="412" y="561"/>
                  </a:lnTo>
                  <a:lnTo>
                    <a:pt x="415" y="561"/>
                  </a:lnTo>
                  <a:lnTo>
                    <a:pt x="419" y="557"/>
                  </a:lnTo>
                  <a:lnTo>
                    <a:pt x="419" y="557"/>
                  </a:lnTo>
                  <a:lnTo>
                    <a:pt x="423" y="553"/>
                  </a:lnTo>
                  <a:lnTo>
                    <a:pt x="427" y="553"/>
                  </a:lnTo>
                  <a:lnTo>
                    <a:pt x="427" y="549"/>
                  </a:lnTo>
                  <a:lnTo>
                    <a:pt x="430" y="549"/>
                  </a:lnTo>
                  <a:lnTo>
                    <a:pt x="434" y="546"/>
                  </a:lnTo>
                  <a:lnTo>
                    <a:pt x="438" y="546"/>
                  </a:lnTo>
                  <a:lnTo>
                    <a:pt x="438" y="546"/>
                  </a:lnTo>
                  <a:lnTo>
                    <a:pt x="442" y="542"/>
                  </a:lnTo>
                  <a:lnTo>
                    <a:pt x="445" y="542"/>
                  </a:lnTo>
                  <a:lnTo>
                    <a:pt x="449" y="542"/>
                  </a:lnTo>
                  <a:lnTo>
                    <a:pt x="449" y="542"/>
                  </a:lnTo>
                  <a:lnTo>
                    <a:pt x="453" y="542"/>
                  </a:lnTo>
                  <a:lnTo>
                    <a:pt x="456" y="542"/>
                  </a:lnTo>
                  <a:lnTo>
                    <a:pt x="456" y="542"/>
                  </a:lnTo>
                  <a:lnTo>
                    <a:pt x="460" y="542"/>
                  </a:lnTo>
                  <a:lnTo>
                    <a:pt x="464" y="542"/>
                  </a:lnTo>
                  <a:lnTo>
                    <a:pt x="464" y="542"/>
                  </a:lnTo>
                  <a:lnTo>
                    <a:pt x="468" y="542"/>
                  </a:lnTo>
                  <a:lnTo>
                    <a:pt x="468" y="542"/>
                  </a:lnTo>
                  <a:lnTo>
                    <a:pt x="471" y="546"/>
                  </a:lnTo>
                  <a:lnTo>
                    <a:pt x="471" y="546"/>
                  </a:lnTo>
                  <a:lnTo>
                    <a:pt x="475" y="546"/>
                  </a:lnTo>
                  <a:lnTo>
                    <a:pt x="475" y="549"/>
                  </a:lnTo>
                  <a:lnTo>
                    <a:pt x="479" y="549"/>
                  </a:lnTo>
                  <a:lnTo>
                    <a:pt x="479" y="549"/>
                  </a:lnTo>
                  <a:lnTo>
                    <a:pt x="82" y="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07"/>
            <p:cNvSpPr>
              <a:spLocks/>
            </p:cNvSpPr>
            <p:nvPr/>
          </p:nvSpPr>
          <p:spPr bwMode="auto">
            <a:xfrm>
              <a:off x="1713" y="2323"/>
              <a:ext cx="572" cy="669"/>
            </a:xfrm>
            <a:custGeom>
              <a:avLst/>
              <a:gdLst>
                <a:gd name="T0" fmla="*/ 0 w 572"/>
                <a:gd name="T1" fmla="*/ 609 h 669"/>
                <a:gd name="T2" fmla="*/ 0 w 572"/>
                <a:gd name="T3" fmla="*/ 609 h 669"/>
                <a:gd name="T4" fmla="*/ 0 w 572"/>
                <a:gd name="T5" fmla="*/ 613 h 669"/>
                <a:gd name="T6" fmla="*/ 0 w 572"/>
                <a:gd name="T7" fmla="*/ 617 h 669"/>
                <a:gd name="T8" fmla="*/ 0 w 572"/>
                <a:gd name="T9" fmla="*/ 621 h 669"/>
                <a:gd name="T10" fmla="*/ 4 w 572"/>
                <a:gd name="T11" fmla="*/ 624 h 669"/>
                <a:gd name="T12" fmla="*/ 4 w 572"/>
                <a:gd name="T13" fmla="*/ 628 h 669"/>
                <a:gd name="T14" fmla="*/ 8 w 572"/>
                <a:gd name="T15" fmla="*/ 632 h 669"/>
                <a:gd name="T16" fmla="*/ 11 w 572"/>
                <a:gd name="T17" fmla="*/ 636 h 669"/>
                <a:gd name="T18" fmla="*/ 15 w 572"/>
                <a:gd name="T19" fmla="*/ 639 h 669"/>
                <a:gd name="T20" fmla="*/ 19 w 572"/>
                <a:gd name="T21" fmla="*/ 643 h 669"/>
                <a:gd name="T22" fmla="*/ 22 w 572"/>
                <a:gd name="T23" fmla="*/ 647 h 669"/>
                <a:gd name="T24" fmla="*/ 26 w 572"/>
                <a:gd name="T25" fmla="*/ 651 h 669"/>
                <a:gd name="T26" fmla="*/ 34 w 572"/>
                <a:gd name="T27" fmla="*/ 654 h 669"/>
                <a:gd name="T28" fmla="*/ 37 w 572"/>
                <a:gd name="T29" fmla="*/ 658 h 669"/>
                <a:gd name="T30" fmla="*/ 41 w 572"/>
                <a:gd name="T31" fmla="*/ 662 h 669"/>
                <a:gd name="T32" fmla="*/ 49 w 572"/>
                <a:gd name="T33" fmla="*/ 666 h 669"/>
                <a:gd name="T34" fmla="*/ 52 w 572"/>
                <a:gd name="T35" fmla="*/ 666 h 669"/>
                <a:gd name="T36" fmla="*/ 56 w 572"/>
                <a:gd name="T37" fmla="*/ 669 h 669"/>
                <a:gd name="T38" fmla="*/ 60 w 572"/>
                <a:gd name="T39" fmla="*/ 669 h 669"/>
                <a:gd name="T40" fmla="*/ 64 w 572"/>
                <a:gd name="T41" fmla="*/ 669 h 669"/>
                <a:gd name="T42" fmla="*/ 67 w 572"/>
                <a:gd name="T43" fmla="*/ 669 h 669"/>
                <a:gd name="T44" fmla="*/ 71 w 572"/>
                <a:gd name="T45" fmla="*/ 669 h 669"/>
                <a:gd name="T46" fmla="*/ 75 w 572"/>
                <a:gd name="T47" fmla="*/ 669 h 669"/>
                <a:gd name="T48" fmla="*/ 75 w 572"/>
                <a:gd name="T49" fmla="*/ 666 h 669"/>
                <a:gd name="T50" fmla="*/ 569 w 572"/>
                <a:gd name="T51" fmla="*/ 63 h 669"/>
                <a:gd name="T52" fmla="*/ 569 w 572"/>
                <a:gd name="T53" fmla="*/ 63 h 669"/>
                <a:gd name="T54" fmla="*/ 565 w 572"/>
                <a:gd name="T55" fmla="*/ 63 h 669"/>
                <a:gd name="T56" fmla="*/ 561 w 572"/>
                <a:gd name="T57" fmla="*/ 63 h 669"/>
                <a:gd name="T58" fmla="*/ 557 w 572"/>
                <a:gd name="T59" fmla="*/ 63 h 669"/>
                <a:gd name="T60" fmla="*/ 554 w 572"/>
                <a:gd name="T61" fmla="*/ 63 h 669"/>
                <a:gd name="T62" fmla="*/ 550 w 572"/>
                <a:gd name="T63" fmla="*/ 63 h 669"/>
                <a:gd name="T64" fmla="*/ 546 w 572"/>
                <a:gd name="T65" fmla="*/ 60 h 669"/>
                <a:gd name="T66" fmla="*/ 542 w 572"/>
                <a:gd name="T67" fmla="*/ 56 h 669"/>
                <a:gd name="T68" fmla="*/ 535 w 572"/>
                <a:gd name="T69" fmla="*/ 56 h 669"/>
                <a:gd name="T70" fmla="*/ 531 w 572"/>
                <a:gd name="T71" fmla="*/ 52 h 669"/>
                <a:gd name="T72" fmla="*/ 527 w 572"/>
                <a:gd name="T73" fmla="*/ 48 h 669"/>
                <a:gd name="T74" fmla="*/ 520 w 572"/>
                <a:gd name="T75" fmla="*/ 45 h 669"/>
                <a:gd name="T76" fmla="*/ 516 w 572"/>
                <a:gd name="T77" fmla="*/ 41 h 669"/>
                <a:gd name="T78" fmla="*/ 512 w 572"/>
                <a:gd name="T79" fmla="*/ 37 h 669"/>
                <a:gd name="T80" fmla="*/ 509 w 572"/>
                <a:gd name="T81" fmla="*/ 30 h 669"/>
                <a:gd name="T82" fmla="*/ 505 w 572"/>
                <a:gd name="T83" fmla="*/ 26 h 669"/>
                <a:gd name="T84" fmla="*/ 501 w 572"/>
                <a:gd name="T85" fmla="*/ 22 h 669"/>
                <a:gd name="T86" fmla="*/ 498 w 572"/>
                <a:gd name="T87" fmla="*/ 18 h 669"/>
                <a:gd name="T88" fmla="*/ 498 w 572"/>
                <a:gd name="T89" fmla="*/ 15 h 669"/>
                <a:gd name="T90" fmla="*/ 498 w 572"/>
                <a:gd name="T91" fmla="*/ 11 h 669"/>
                <a:gd name="T92" fmla="*/ 494 w 572"/>
                <a:gd name="T93" fmla="*/ 7 h 669"/>
                <a:gd name="T94" fmla="*/ 494 w 572"/>
                <a:gd name="T95" fmla="*/ 4 h 669"/>
                <a:gd name="T96" fmla="*/ 494 w 572"/>
                <a:gd name="T97" fmla="*/ 4 h 669"/>
                <a:gd name="T98" fmla="*/ 498 w 572"/>
                <a:gd name="T9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2" h="669">
                  <a:moveTo>
                    <a:pt x="0" y="606"/>
                  </a:moveTo>
                  <a:lnTo>
                    <a:pt x="0" y="609"/>
                  </a:lnTo>
                  <a:lnTo>
                    <a:pt x="0" y="609"/>
                  </a:lnTo>
                  <a:lnTo>
                    <a:pt x="0" y="609"/>
                  </a:lnTo>
                  <a:lnTo>
                    <a:pt x="0" y="613"/>
                  </a:lnTo>
                  <a:lnTo>
                    <a:pt x="0" y="613"/>
                  </a:lnTo>
                  <a:lnTo>
                    <a:pt x="0" y="613"/>
                  </a:lnTo>
                  <a:lnTo>
                    <a:pt x="0" y="617"/>
                  </a:lnTo>
                  <a:lnTo>
                    <a:pt x="0" y="617"/>
                  </a:lnTo>
                  <a:lnTo>
                    <a:pt x="0" y="621"/>
                  </a:lnTo>
                  <a:lnTo>
                    <a:pt x="0" y="621"/>
                  </a:lnTo>
                  <a:lnTo>
                    <a:pt x="4" y="624"/>
                  </a:lnTo>
                  <a:lnTo>
                    <a:pt x="4" y="624"/>
                  </a:lnTo>
                  <a:lnTo>
                    <a:pt x="4" y="628"/>
                  </a:lnTo>
                  <a:lnTo>
                    <a:pt x="8" y="628"/>
                  </a:lnTo>
                  <a:lnTo>
                    <a:pt x="8" y="632"/>
                  </a:lnTo>
                  <a:lnTo>
                    <a:pt x="8" y="636"/>
                  </a:lnTo>
                  <a:lnTo>
                    <a:pt x="11" y="636"/>
                  </a:lnTo>
                  <a:lnTo>
                    <a:pt x="11" y="639"/>
                  </a:lnTo>
                  <a:lnTo>
                    <a:pt x="15" y="639"/>
                  </a:lnTo>
                  <a:lnTo>
                    <a:pt x="15" y="643"/>
                  </a:lnTo>
                  <a:lnTo>
                    <a:pt x="19" y="643"/>
                  </a:lnTo>
                  <a:lnTo>
                    <a:pt x="22" y="647"/>
                  </a:lnTo>
                  <a:lnTo>
                    <a:pt x="22" y="647"/>
                  </a:lnTo>
                  <a:lnTo>
                    <a:pt x="26" y="651"/>
                  </a:lnTo>
                  <a:lnTo>
                    <a:pt x="26" y="651"/>
                  </a:lnTo>
                  <a:lnTo>
                    <a:pt x="30" y="654"/>
                  </a:lnTo>
                  <a:lnTo>
                    <a:pt x="34" y="654"/>
                  </a:lnTo>
                  <a:lnTo>
                    <a:pt x="34" y="658"/>
                  </a:lnTo>
                  <a:lnTo>
                    <a:pt x="37" y="658"/>
                  </a:lnTo>
                  <a:lnTo>
                    <a:pt x="41" y="662"/>
                  </a:lnTo>
                  <a:lnTo>
                    <a:pt x="41" y="662"/>
                  </a:lnTo>
                  <a:lnTo>
                    <a:pt x="45" y="666"/>
                  </a:lnTo>
                  <a:lnTo>
                    <a:pt x="49" y="666"/>
                  </a:lnTo>
                  <a:lnTo>
                    <a:pt x="49" y="666"/>
                  </a:lnTo>
                  <a:lnTo>
                    <a:pt x="52" y="666"/>
                  </a:lnTo>
                  <a:lnTo>
                    <a:pt x="52" y="669"/>
                  </a:lnTo>
                  <a:lnTo>
                    <a:pt x="56" y="669"/>
                  </a:lnTo>
                  <a:lnTo>
                    <a:pt x="60" y="669"/>
                  </a:lnTo>
                  <a:lnTo>
                    <a:pt x="60" y="669"/>
                  </a:lnTo>
                  <a:lnTo>
                    <a:pt x="64" y="669"/>
                  </a:lnTo>
                  <a:lnTo>
                    <a:pt x="64" y="669"/>
                  </a:lnTo>
                  <a:lnTo>
                    <a:pt x="67" y="669"/>
                  </a:lnTo>
                  <a:lnTo>
                    <a:pt x="67" y="669"/>
                  </a:lnTo>
                  <a:lnTo>
                    <a:pt x="71" y="669"/>
                  </a:lnTo>
                  <a:lnTo>
                    <a:pt x="71" y="669"/>
                  </a:lnTo>
                  <a:lnTo>
                    <a:pt x="71" y="669"/>
                  </a:lnTo>
                  <a:lnTo>
                    <a:pt x="75" y="669"/>
                  </a:lnTo>
                  <a:lnTo>
                    <a:pt x="75" y="669"/>
                  </a:lnTo>
                  <a:lnTo>
                    <a:pt x="75" y="666"/>
                  </a:lnTo>
                  <a:lnTo>
                    <a:pt x="572" y="63"/>
                  </a:lnTo>
                  <a:lnTo>
                    <a:pt x="569" y="63"/>
                  </a:lnTo>
                  <a:lnTo>
                    <a:pt x="569" y="63"/>
                  </a:lnTo>
                  <a:lnTo>
                    <a:pt x="569" y="63"/>
                  </a:lnTo>
                  <a:lnTo>
                    <a:pt x="569" y="63"/>
                  </a:lnTo>
                  <a:lnTo>
                    <a:pt x="565" y="63"/>
                  </a:lnTo>
                  <a:lnTo>
                    <a:pt x="565" y="63"/>
                  </a:lnTo>
                  <a:lnTo>
                    <a:pt x="561" y="63"/>
                  </a:lnTo>
                  <a:lnTo>
                    <a:pt x="561" y="63"/>
                  </a:lnTo>
                  <a:lnTo>
                    <a:pt x="557" y="63"/>
                  </a:lnTo>
                  <a:lnTo>
                    <a:pt x="557" y="63"/>
                  </a:lnTo>
                  <a:lnTo>
                    <a:pt x="554" y="63"/>
                  </a:lnTo>
                  <a:lnTo>
                    <a:pt x="554" y="63"/>
                  </a:lnTo>
                  <a:lnTo>
                    <a:pt x="550" y="63"/>
                  </a:lnTo>
                  <a:lnTo>
                    <a:pt x="550" y="60"/>
                  </a:lnTo>
                  <a:lnTo>
                    <a:pt x="546" y="60"/>
                  </a:lnTo>
                  <a:lnTo>
                    <a:pt x="542" y="60"/>
                  </a:lnTo>
                  <a:lnTo>
                    <a:pt x="542" y="56"/>
                  </a:lnTo>
                  <a:lnTo>
                    <a:pt x="539" y="56"/>
                  </a:lnTo>
                  <a:lnTo>
                    <a:pt x="535" y="56"/>
                  </a:lnTo>
                  <a:lnTo>
                    <a:pt x="535" y="52"/>
                  </a:lnTo>
                  <a:lnTo>
                    <a:pt x="531" y="52"/>
                  </a:lnTo>
                  <a:lnTo>
                    <a:pt x="527" y="48"/>
                  </a:lnTo>
                  <a:lnTo>
                    <a:pt x="527" y="48"/>
                  </a:lnTo>
                  <a:lnTo>
                    <a:pt x="524" y="45"/>
                  </a:lnTo>
                  <a:lnTo>
                    <a:pt x="520" y="45"/>
                  </a:lnTo>
                  <a:lnTo>
                    <a:pt x="520" y="41"/>
                  </a:lnTo>
                  <a:lnTo>
                    <a:pt x="516" y="41"/>
                  </a:lnTo>
                  <a:lnTo>
                    <a:pt x="516" y="37"/>
                  </a:lnTo>
                  <a:lnTo>
                    <a:pt x="512" y="37"/>
                  </a:lnTo>
                  <a:lnTo>
                    <a:pt x="509" y="33"/>
                  </a:lnTo>
                  <a:lnTo>
                    <a:pt x="509" y="30"/>
                  </a:lnTo>
                  <a:lnTo>
                    <a:pt x="505" y="30"/>
                  </a:lnTo>
                  <a:lnTo>
                    <a:pt x="505" y="26"/>
                  </a:lnTo>
                  <a:lnTo>
                    <a:pt x="505" y="26"/>
                  </a:lnTo>
                  <a:lnTo>
                    <a:pt x="501" y="22"/>
                  </a:lnTo>
                  <a:lnTo>
                    <a:pt x="501" y="22"/>
                  </a:lnTo>
                  <a:lnTo>
                    <a:pt x="498" y="18"/>
                  </a:lnTo>
                  <a:lnTo>
                    <a:pt x="498" y="18"/>
                  </a:lnTo>
                  <a:lnTo>
                    <a:pt x="498" y="15"/>
                  </a:lnTo>
                  <a:lnTo>
                    <a:pt x="498" y="15"/>
                  </a:lnTo>
                  <a:lnTo>
                    <a:pt x="498" y="11"/>
                  </a:lnTo>
                  <a:lnTo>
                    <a:pt x="494" y="11"/>
                  </a:lnTo>
                  <a:lnTo>
                    <a:pt x="494" y="7"/>
                  </a:lnTo>
                  <a:lnTo>
                    <a:pt x="494" y="7"/>
                  </a:lnTo>
                  <a:lnTo>
                    <a:pt x="494" y="4"/>
                  </a:lnTo>
                  <a:lnTo>
                    <a:pt x="494" y="4"/>
                  </a:lnTo>
                  <a:lnTo>
                    <a:pt x="494" y="4"/>
                  </a:lnTo>
                  <a:lnTo>
                    <a:pt x="498" y="0"/>
                  </a:lnTo>
                  <a:lnTo>
                    <a:pt x="498" y="0"/>
                  </a:lnTo>
                  <a:lnTo>
                    <a:pt x="0" y="60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Oval 308"/>
            <p:cNvSpPr>
              <a:spLocks noChangeArrowheads="1"/>
            </p:cNvSpPr>
            <p:nvPr/>
          </p:nvSpPr>
          <p:spPr bwMode="auto">
            <a:xfrm>
              <a:off x="3314" y="2169"/>
              <a:ext cx="138" cy="139"/>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Oval 309"/>
            <p:cNvSpPr>
              <a:spLocks noChangeArrowheads="1"/>
            </p:cNvSpPr>
            <p:nvPr/>
          </p:nvSpPr>
          <p:spPr bwMode="auto">
            <a:xfrm>
              <a:off x="1380" y="999"/>
              <a:ext cx="565" cy="564"/>
            </a:xfrm>
            <a:prstGeom prst="ellipse">
              <a:avLst/>
            </a:prstGeom>
            <a:solidFill>
              <a:srgbClr val="FF00FF"/>
            </a:solidFill>
            <a:ln w="63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10"/>
            <p:cNvSpPr>
              <a:spLocks/>
            </p:cNvSpPr>
            <p:nvPr/>
          </p:nvSpPr>
          <p:spPr bwMode="auto">
            <a:xfrm>
              <a:off x="1773" y="1470"/>
              <a:ext cx="520" cy="699"/>
            </a:xfrm>
            <a:custGeom>
              <a:avLst/>
              <a:gdLst>
                <a:gd name="T0" fmla="*/ 78 w 520"/>
                <a:gd name="T1" fmla="*/ 4 h 699"/>
                <a:gd name="T2" fmla="*/ 78 w 520"/>
                <a:gd name="T3" fmla="*/ 4 h 699"/>
                <a:gd name="T4" fmla="*/ 75 w 520"/>
                <a:gd name="T5" fmla="*/ 0 h 699"/>
                <a:gd name="T6" fmla="*/ 71 w 520"/>
                <a:gd name="T7" fmla="*/ 0 h 699"/>
                <a:gd name="T8" fmla="*/ 67 w 520"/>
                <a:gd name="T9" fmla="*/ 0 h 699"/>
                <a:gd name="T10" fmla="*/ 63 w 520"/>
                <a:gd name="T11" fmla="*/ 0 h 699"/>
                <a:gd name="T12" fmla="*/ 60 w 520"/>
                <a:gd name="T13" fmla="*/ 4 h 699"/>
                <a:gd name="T14" fmla="*/ 56 w 520"/>
                <a:gd name="T15" fmla="*/ 4 h 699"/>
                <a:gd name="T16" fmla="*/ 52 w 520"/>
                <a:gd name="T17" fmla="*/ 7 h 699"/>
                <a:gd name="T18" fmla="*/ 45 w 520"/>
                <a:gd name="T19" fmla="*/ 7 h 699"/>
                <a:gd name="T20" fmla="*/ 41 w 520"/>
                <a:gd name="T21" fmla="*/ 11 h 699"/>
                <a:gd name="T22" fmla="*/ 37 w 520"/>
                <a:gd name="T23" fmla="*/ 15 h 699"/>
                <a:gd name="T24" fmla="*/ 30 w 520"/>
                <a:gd name="T25" fmla="*/ 19 h 699"/>
                <a:gd name="T26" fmla="*/ 26 w 520"/>
                <a:gd name="T27" fmla="*/ 22 h 699"/>
                <a:gd name="T28" fmla="*/ 22 w 520"/>
                <a:gd name="T29" fmla="*/ 26 h 699"/>
                <a:gd name="T30" fmla="*/ 19 w 520"/>
                <a:gd name="T31" fmla="*/ 30 h 699"/>
                <a:gd name="T32" fmla="*/ 11 w 520"/>
                <a:gd name="T33" fmla="*/ 34 h 699"/>
                <a:gd name="T34" fmla="*/ 11 w 520"/>
                <a:gd name="T35" fmla="*/ 37 h 699"/>
                <a:gd name="T36" fmla="*/ 7 w 520"/>
                <a:gd name="T37" fmla="*/ 41 h 699"/>
                <a:gd name="T38" fmla="*/ 4 w 520"/>
                <a:gd name="T39" fmla="*/ 45 h 699"/>
                <a:gd name="T40" fmla="*/ 4 w 520"/>
                <a:gd name="T41" fmla="*/ 49 h 699"/>
                <a:gd name="T42" fmla="*/ 0 w 520"/>
                <a:gd name="T43" fmla="*/ 52 h 699"/>
                <a:gd name="T44" fmla="*/ 0 w 520"/>
                <a:gd name="T45" fmla="*/ 52 h 699"/>
                <a:gd name="T46" fmla="*/ 0 w 520"/>
                <a:gd name="T47" fmla="*/ 56 h 699"/>
                <a:gd name="T48" fmla="*/ 4 w 520"/>
                <a:gd name="T49" fmla="*/ 56 h 699"/>
                <a:gd name="T50" fmla="*/ 441 w 520"/>
                <a:gd name="T51" fmla="*/ 699 h 699"/>
                <a:gd name="T52" fmla="*/ 441 w 520"/>
                <a:gd name="T53" fmla="*/ 696 h 699"/>
                <a:gd name="T54" fmla="*/ 441 w 520"/>
                <a:gd name="T55" fmla="*/ 696 h 699"/>
                <a:gd name="T56" fmla="*/ 441 w 520"/>
                <a:gd name="T57" fmla="*/ 692 h 699"/>
                <a:gd name="T58" fmla="*/ 441 w 520"/>
                <a:gd name="T59" fmla="*/ 688 h 699"/>
                <a:gd name="T60" fmla="*/ 445 w 520"/>
                <a:gd name="T61" fmla="*/ 684 h 699"/>
                <a:gd name="T62" fmla="*/ 449 w 520"/>
                <a:gd name="T63" fmla="*/ 681 h 699"/>
                <a:gd name="T64" fmla="*/ 452 w 520"/>
                <a:gd name="T65" fmla="*/ 677 h 699"/>
                <a:gd name="T66" fmla="*/ 456 w 520"/>
                <a:gd name="T67" fmla="*/ 673 h 699"/>
                <a:gd name="T68" fmla="*/ 460 w 520"/>
                <a:gd name="T69" fmla="*/ 669 h 699"/>
                <a:gd name="T70" fmla="*/ 464 w 520"/>
                <a:gd name="T71" fmla="*/ 666 h 699"/>
                <a:gd name="T72" fmla="*/ 467 w 520"/>
                <a:gd name="T73" fmla="*/ 662 h 699"/>
                <a:gd name="T74" fmla="*/ 475 w 520"/>
                <a:gd name="T75" fmla="*/ 658 h 699"/>
                <a:gd name="T76" fmla="*/ 479 w 520"/>
                <a:gd name="T77" fmla="*/ 655 h 699"/>
                <a:gd name="T78" fmla="*/ 482 w 520"/>
                <a:gd name="T79" fmla="*/ 655 h 699"/>
                <a:gd name="T80" fmla="*/ 490 w 520"/>
                <a:gd name="T81" fmla="*/ 651 h 699"/>
                <a:gd name="T82" fmla="*/ 494 w 520"/>
                <a:gd name="T83" fmla="*/ 647 h 699"/>
                <a:gd name="T84" fmla="*/ 497 w 520"/>
                <a:gd name="T85" fmla="*/ 647 h 699"/>
                <a:gd name="T86" fmla="*/ 505 w 520"/>
                <a:gd name="T87" fmla="*/ 643 h 699"/>
                <a:gd name="T88" fmla="*/ 509 w 520"/>
                <a:gd name="T89" fmla="*/ 643 h 699"/>
                <a:gd name="T90" fmla="*/ 512 w 520"/>
                <a:gd name="T91" fmla="*/ 643 h 699"/>
                <a:gd name="T92" fmla="*/ 516 w 520"/>
                <a:gd name="T93" fmla="*/ 643 h 699"/>
                <a:gd name="T94" fmla="*/ 516 w 520"/>
                <a:gd name="T95" fmla="*/ 643 h 699"/>
                <a:gd name="T96" fmla="*/ 520 w 520"/>
                <a:gd name="T97" fmla="*/ 643 h 699"/>
                <a:gd name="T98" fmla="*/ 520 w 520"/>
                <a:gd name="T99" fmla="*/ 64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699">
                  <a:moveTo>
                    <a:pt x="82" y="4"/>
                  </a:moveTo>
                  <a:lnTo>
                    <a:pt x="78" y="4"/>
                  </a:lnTo>
                  <a:lnTo>
                    <a:pt x="78" y="4"/>
                  </a:lnTo>
                  <a:lnTo>
                    <a:pt x="78" y="4"/>
                  </a:lnTo>
                  <a:lnTo>
                    <a:pt x="78" y="0"/>
                  </a:lnTo>
                  <a:lnTo>
                    <a:pt x="75" y="0"/>
                  </a:lnTo>
                  <a:lnTo>
                    <a:pt x="75" y="0"/>
                  </a:lnTo>
                  <a:lnTo>
                    <a:pt x="71" y="0"/>
                  </a:lnTo>
                  <a:lnTo>
                    <a:pt x="71" y="0"/>
                  </a:lnTo>
                  <a:lnTo>
                    <a:pt x="67" y="0"/>
                  </a:lnTo>
                  <a:lnTo>
                    <a:pt x="67" y="0"/>
                  </a:lnTo>
                  <a:lnTo>
                    <a:pt x="63" y="0"/>
                  </a:lnTo>
                  <a:lnTo>
                    <a:pt x="63" y="4"/>
                  </a:lnTo>
                  <a:lnTo>
                    <a:pt x="60" y="4"/>
                  </a:lnTo>
                  <a:lnTo>
                    <a:pt x="60" y="4"/>
                  </a:lnTo>
                  <a:lnTo>
                    <a:pt x="56" y="4"/>
                  </a:lnTo>
                  <a:lnTo>
                    <a:pt x="52" y="4"/>
                  </a:lnTo>
                  <a:lnTo>
                    <a:pt x="52" y="7"/>
                  </a:lnTo>
                  <a:lnTo>
                    <a:pt x="48" y="7"/>
                  </a:lnTo>
                  <a:lnTo>
                    <a:pt x="45" y="7"/>
                  </a:lnTo>
                  <a:lnTo>
                    <a:pt x="45" y="11"/>
                  </a:lnTo>
                  <a:lnTo>
                    <a:pt x="41" y="11"/>
                  </a:lnTo>
                  <a:lnTo>
                    <a:pt x="37" y="15"/>
                  </a:lnTo>
                  <a:lnTo>
                    <a:pt x="37" y="15"/>
                  </a:lnTo>
                  <a:lnTo>
                    <a:pt x="34" y="15"/>
                  </a:lnTo>
                  <a:lnTo>
                    <a:pt x="30" y="19"/>
                  </a:lnTo>
                  <a:lnTo>
                    <a:pt x="30" y="19"/>
                  </a:lnTo>
                  <a:lnTo>
                    <a:pt x="26" y="22"/>
                  </a:lnTo>
                  <a:lnTo>
                    <a:pt x="22" y="22"/>
                  </a:lnTo>
                  <a:lnTo>
                    <a:pt x="22" y="26"/>
                  </a:lnTo>
                  <a:lnTo>
                    <a:pt x="19" y="26"/>
                  </a:lnTo>
                  <a:lnTo>
                    <a:pt x="19" y="30"/>
                  </a:lnTo>
                  <a:lnTo>
                    <a:pt x="15" y="30"/>
                  </a:lnTo>
                  <a:lnTo>
                    <a:pt x="11" y="34"/>
                  </a:lnTo>
                  <a:lnTo>
                    <a:pt x="11" y="34"/>
                  </a:lnTo>
                  <a:lnTo>
                    <a:pt x="11" y="37"/>
                  </a:lnTo>
                  <a:lnTo>
                    <a:pt x="7" y="37"/>
                  </a:lnTo>
                  <a:lnTo>
                    <a:pt x="7" y="41"/>
                  </a:lnTo>
                  <a:lnTo>
                    <a:pt x="4" y="41"/>
                  </a:lnTo>
                  <a:lnTo>
                    <a:pt x="4" y="45"/>
                  </a:lnTo>
                  <a:lnTo>
                    <a:pt x="4" y="45"/>
                  </a:lnTo>
                  <a:lnTo>
                    <a:pt x="4" y="49"/>
                  </a:lnTo>
                  <a:lnTo>
                    <a:pt x="0" y="49"/>
                  </a:lnTo>
                  <a:lnTo>
                    <a:pt x="0" y="52"/>
                  </a:lnTo>
                  <a:lnTo>
                    <a:pt x="0" y="52"/>
                  </a:lnTo>
                  <a:lnTo>
                    <a:pt x="0" y="52"/>
                  </a:lnTo>
                  <a:lnTo>
                    <a:pt x="0" y="56"/>
                  </a:lnTo>
                  <a:lnTo>
                    <a:pt x="0" y="56"/>
                  </a:lnTo>
                  <a:lnTo>
                    <a:pt x="0" y="56"/>
                  </a:lnTo>
                  <a:lnTo>
                    <a:pt x="4" y="56"/>
                  </a:lnTo>
                  <a:lnTo>
                    <a:pt x="441" y="699"/>
                  </a:lnTo>
                  <a:lnTo>
                    <a:pt x="441" y="699"/>
                  </a:lnTo>
                  <a:lnTo>
                    <a:pt x="441" y="699"/>
                  </a:lnTo>
                  <a:lnTo>
                    <a:pt x="441" y="696"/>
                  </a:lnTo>
                  <a:lnTo>
                    <a:pt x="441" y="696"/>
                  </a:lnTo>
                  <a:lnTo>
                    <a:pt x="441" y="696"/>
                  </a:lnTo>
                  <a:lnTo>
                    <a:pt x="441" y="692"/>
                  </a:lnTo>
                  <a:lnTo>
                    <a:pt x="441" y="692"/>
                  </a:lnTo>
                  <a:lnTo>
                    <a:pt x="441" y="692"/>
                  </a:lnTo>
                  <a:lnTo>
                    <a:pt x="441" y="688"/>
                  </a:lnTo>
                  <a:lnTo>
                    <a:pt x="445" y="688"/>
                  </a:lnTo>
                  <a:lnTo>
                    <a:pt x="445" y="684"/>
                  </a:lnTo>
                  <a:lnTo>
                    <a:pt x="445" y="684"/>
                  </a:lnTo>
                  <a:lnTo>
                    <a:pt x="449" y="681"/>
                  </a:lnTo>
                  <a:lnTo>
                    <a:pt x="449" y="681"/>
                  </a:lnTo>
                  <a:lnTo>
                    <a:pt x="452" y="677"/>
                  </a:lnTo>
                  <a:lnTo>
                    <a:pt x="452" y="677"/>
                  </a:lnTo>
                  <a:lnTo>
                    <a:pt x="456" y="673"/>
                  </a:lnTo>
                  <a:lnTo>
                    <a:pt x="456" y="673"/>
                  </a:lnTo>
                  <a:lnTo>
                    <a:pt x="460" y="669"/>
                  </a:lnTo>
                  <a:lnTo>
                    <a:pt x="460" y="669"/>
                  </a:lnTo>
                  <a:lnTo>
                    <a:pt x="464" y="666"/>
                  </a:lnTo>
                  <a:lnTo>
                    <a:pt x="467" y="666"/>
                  </a:lnTo>
                  <a:lnTo>
                    <a:pt x="467" y="662"/>
                  </a:lnTo>
                  <a:lnTo>
                    <a:pt x="471" y="662"/>
                  </a:lnTo>
                  <a:lnTo>
                    <a:pt x="475" y="658"/>
                  </a:lnTo>
                  <a:lnTo>
                    <a:pt x="475" y="658"/>
                  </a:lnTo>
                  <a:lnTo>
                    <a:pt x="479" y="655"/>
                  </a:lnTo>
                  <a:lnTo>
                    <a:pt x="482" y="655"/>
                  </a:lnTo>
                  <a:lnTo>
                    <a:pt x="482" y="655"/>
                  </a:lnTo>
                  <a:lnTo>
                    <a:pt x="486" y="651"/>
                  </a:lnTo>
                  <a:lnTo>
                    <a:pt x="490" y="651"/>
                  </a:lnTo>
                  <a:lnTo>
                    <a:pt x="494" y="651"/>
                  </a:lnTo>
                  <a:lnTo>
                    <a:pt x="494" y="647"/>
                  </a:lnTo>
                  <a:lnTo>
                    <a:pt x="497" y="647"/>
                  </a:lnTo>
                  <a:lnTo>
                    <a:pt x="497" y="647"/>
                  </a:lnTo>
                  <a:lnTo>
                    <a:pt x="501" y="647"/>
                  </a:lnTo>
                  <a:lnTo>
                    <a:pt x="505" y="643"/>
                  </a:lnTo>
                  <a:lnTo>
                    <a:pt x="505" y="643"/>
                  </a:lnTo>
                  <a:lnTo>
                    <a:pt x="509" y="643"/>
                  </a:lnTo>
                  <a:lnTo>
                    <a:pt x="509" y="643"/>
                  </a:lnTo>
                  <a:lnTo>
                    <a:pt x="512" y="643"/>
                  </a:lnTo>
                  <a:lnTo>
                    <a:pt x="512" y="643"/>
                  </a:lnTo>
                  <a:lnTo>
                    <a:pt x="516" y="643"/>
                  </a:lnTo>
                  <a:lnTo>
                    <a:pt x="516" y="643"/>
                  </a:lnTo>
                  <a:lnTo>
                    <a:pt x="516" y="643"/>
                  </a:lnTo>
                  <a:lnTo>
                    <a:pt x="520" y="643"/>
                  </a:lnTo>
                  <a:lnTo>
                    <a:pt x="520" y="643"/>
                  </a:lnTo>
                  <a:lnTo>
                    <a:pt x="520" y="643"/>
                  </a:lnTo>
                  <a:lnTo>
                    <a:pt x="520" y="647"/>
                  </a:lnTo>
                  <a:lnTo>
                    <a:pt x="82" y="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11"/>
            <p:cNvSpPr>
              <a:spLocks/>
            </p:cNvSpPr>
            <p:nvPr/>
          </p:nvSpPr>
          <p:spPr bwMode="auto">
            <a:xfrm>
              <a:off x="1691" y="453"/>
              <a:ext cx="336" cy="680"/>
            </a:xfrm>
            <a:custGeom>
              <a:avLst/>
              <a:gdLst>
                <a:gd name="T0" fmla="*/ 0 w 336"/>
                <a:gd name="T1" fmla="*/ 632 h 680"/>
                <a:gd name="T2" fmla="*/ 0 w 336"/>
                <a:gd name="T3" fmla="*/ 635 h 680"/>
                <a:gd name="T4" fmla="*/ 0 w 336"/>
                <a:gd name="T5" fmla="*/ 639 h 680"/>
                <a:gd name="T6" fmla="*/ 0 w 336"/>
                <a:gd name="T7" fmla="*/ 643 h 680"/>
                <a:gd name="T8" fmla="*/ 3 w 336"/>
                <a:gd name="T9" fmla="*/ 647 h 680"/>
                <a:gd name="T10" fmla="*/ 3 w 336"/>
                <a:gd name="T11" fmla="*/ 654 h 680"/>
                <a:gd name="T12" fmla="*/ 7 w 336"/>
                <a:gd name="T13" fmla="*/ 658 h 680"/>
                <a:gd name="T14" fmla="*/ 11 w 336"/>
                <a:gd name="T15" fmla="*/ 662 h 680"/>
                <a:gd name="T16" fmla="*/ 15 w 336"/>
                <a:gd name="T17" fmla="*/ 665 h 680"/>
                <a:gd name="T18" fmla="*/ 18 w 336"/>
                <a:gd name="T19" fmla="*/ 669 h 680"/>
                <a:gd name="T20" fmla="*/ 26 w 336"/>
                <a:gd name="T21" fmla="*/ 673 h 680"/>
                <a:gd name="T22" fmla="*/ 30 w 336"/>
                <a:gd name="T23" fmla="*/ 677 h 680"/>
                <a:gd name="T24" fmla="*/ 37 w 336"/>
                <a:gd name="T25" fmla="*/ 677 h 680"/>
                <a:gd name="T26" fmla="*/ 41 w 336"/>
                <a:gd name="T27" fmla="*/ 680 h 680"/>
                <a:gd name="T28" fmla="*/ 48 w 336"/>
                <a:gd name="T29" fmla="*/ 680 h 680"/>
                <a:gd name="T30" fmla="*/ 52 w 336"/>
                <a:gd name="T31" fmla="*/ 680 h 680"/>
                <a:gd name="T32" fmla="*/ 59 w 336"/>
                <a:gd name="T33" fmla="*/ 680 h 680"/>
                <a:gd name="T34" fmla="*/ 63 w 336"/>
                <a:gd name="T35" fmla="*/ 680 h 680"/>
                <a:gd name="T36" fmla="*/ 71 w 336"/>
                <a:gd name="T37" fmla="*/ 680 h 680"/>
                <a:gd name="T38" fmla="*/ 74 w 336"/>
                <a:gd name="T39" fmla="*/ 680 h 680"/>
                <a:gd name="T40" fmla="*/ 78 w 336"/>
                <a:gd name="T41" fmla="*/ 677 h 680"/>
                <a:gd name="T42" fmla="*/ 82 w 336"/>
                <a:gd name="T43" fmla="*/ 673 h 680"/>
                <a:gd name="T44" fmla="*/ 86 w 336"/>
                <a:gd name="T45" fmla="*/ 669 h 680"/>
                <a:gd name="T46" fmla="*/ 89 w 336"/>
                <a:gd name="T47" fmla="*/ 665 h 680"/>
                <a:gd name="T48" fmla="*/ 89 w 336"/>
                <a:gd name="T49" fmla="*/ 662 h 680"/>
                <a:gd name="T50" fmla="*/ 336 w 336"/>
                <a:gd name="T51" fmla="*/ 37 h 680"/>
                <a:gd name="T52" fmla="*/ 332 w 336"/>
                <a:gd name="T53" fmla="*/ 41 h 680"/>
                <a:gd name="T54" fmla="*/ 329 w 336"/>
                <a:gd name="T55" fmla="*/ 44 h 680"/>
                <a:gd name="T56" fmla="*/ 325 w 336"/>
                <a:gd name="T57" fmla="*/ 44 h 680"/>
                <a:gd name="T58" fmla="*/ 321 w 336"/>
                <a:gd name="T59" fmla="*/ 48 h 680"/>
                <a:gd name="T60" fmla="*/ 318 w 336"/>
                <a:gd name="T61" fmla="*/ 48 h 680"/>
                <a:gd name="T62" fmla="*/ 314 w 336"/>
                <a:gd name="T63" fmla="*/ 52 h 680"/>
                <a:gd name="T64" fmla="*/ 306 w 336"/>
                <a:gd name="T65" fmla="*/ 52 h 680"/>
                <a:gd name="T66" fmla="*/ 303 w 336"/>
                <a:gd name="T67" fmla="*/ 52 h 680"/>
                <a:gd name="T68" fmla="*/ 295 w 336"/>
                <a:gd name="T69" fmla="*/ 52 h 680"/>
                <a:gd name="T70" fmla="*/ 288 w 336"/>
                <a:gd name="T71" fmla="*/ 52 h 680"/>
                <a:gd name="T72" fmla="*/ 284 w 336"/>
                <a:gd name="T73" fmla="*/ 48 h 680"/>
                <a:gd name="T74" fmla="*/ 276 w 336"/>
                <a:gd name="T75" fmla="*/ 48 h 680"/>
                <a:gd name="T76" fmla="*/ 273 w 336"/>
                <a:gd name="T77" fmla="*/ 44 h 680"/>
                <a:gd name="T78" fmla="*/ 265 w 336"/>
                <a:gd name="T79" fmla="*/ 41 h 680"/>
                <a:gd name="T80" fmla="*/ 261 w 336"/>
                <a:gd name="T81" fmla="*/ 37 h 680"/>
                <a:gd name="T82" fmla="*/ 258 w 336"/>
                <a:gd name="T83" fmla="*/ 33 h 680"/>
                <a:gd name="T84" fmla="*/ 254 w 336"/>
                <a:gd name="T85" fmla="*/ 30 h 680"/>
                <a:gd name="T86" fmla="*/ 250 w 336"/>
                <a:gd name="T87" fmla="*/ 26 h 680"/>
                <a:gd name="T88" fmla="*/ 246 w 336"/>
                <a:gd name="T89" fmla="*/ 18 h 680"/>
                <a:gd name="T90" fmla="*/ 246 w 336"/>
                <a:gd name="T91" fmla="*/ 15 h 680"/>
                <a:gd name="T92" fmla="*/ 243 w 336"/>
                <a:gd name="T93" fmla="*/ 11 h 680"/>
                <a:gd name="T94" fmla="*/ 243 w 336"/>
                <a:gd name="T95" fmla="*/ 7 h 680"/>
                <a:gd name="T96" fmla="*/ 243 w 336"/>
                <a:gd name="T97" fmla="*/ 3 h 680"/>
                <a:gd name="T98" fmla="*/ 246 w 336"/>
                <a:gd name="T99"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6" h="680">
                  <a:moveTo>
                    <a:pt x="3" y="628"/>
                  </a:moveTo>
                  <a:lnTo>
                    <a:pt x="0" y="632"/>
                  </a:lnTo>
                  <a:lnTo>
                    <a:pt x="0" y="632"/>
                  </a:lnTo>
                  <a:lnTo>
                    <a:pt x="0" y="635"/>
                  </a:lnTo>
                  <a:lnTo>
                    <a:pt x="0" y="635"/>
                  </a:lnTo>
                  <a:lnTo>
                    <a:pt x="0" y="639"/>
                  </a:lnTo>
                  <a:lnTo>
                    <a:pt x="0" y="643"/>
                  </a:lnTo>
                  <a:lnTo>
                    <a:pt x="0" y="643"/>
                  </a:lnTo>
                  <a:lnTo>
                    <a:pt x="3" y="647"/>
                  </a:lnTo>
                  <a:lnTo>
                    <a:pt x="3" y="647"/>
                  </a:lnTo>
                  <a:lnTo>
                    <a:pt x="3" y="650"/>
                  </a:lnTo>
                  <a:lnTo>
                    <a:pt x="3" y="654"/>
                  </a:lnTo>
                  <a:lnTo>
                    <a:pt x="7" y="654"/>
                  </a:lnTo>
                  <a:lnTo>
                    <a:pt x="7" y="658"/>
                  </a:lnTo>
                  <a:lnTo>
                    <a:pt x="11" y="658"/>
                  </a:lnTo>
                  <a:lnTo>
                    <a:pt x="11" y="662"/>
                  </a:lnTo>
                  <a:lnTo>
                    <a:pt x="15" y="665"/>
                  </a:lnTo>
                  <a:lnTo>
                    <a:pt x="15" y="665"/>
                  </a:lnTo>
                  <a:lnTo>
                    <a:pt x="18" y="669"/>
                  </a:lnTo>
                  <a:lnTo>
                    <a:pt x="18" y="669"/>
                  </a:lnTo>
                  <a:lnTo>
                    <a:pt x="22" y="669"/>
                  </a:lnTo>
                  <a:lnTo>
                    <a:pt x="26" y="673"/>
                  </a:lnTo>
                  <a:lnTo>
                    <a:pt x="26" y="673"/>
                  </a:lnTo>
                  <a:lnTo>
                    <a:pt x="30" y="677"/>
                  </a:lnTo>
                  <a:lnTo>
                    <a:pt x="33" y="677"/>
                  </a:lnTo>
                  <a:lnTo>
                    <a:pt x="37" y="677"/>
                  </a:lnTo>
                  <a:lnTo>
                    <a:pt x="37" y="680"/>
                  </a:lnTo>
                  <a:lnTo>
                    <a:pt x="41" y="680"/>
                  </a:lnTo>
                  <a:lnTo>
                    <a:pt x="44" y="680"/>
                  </a:lnTo>
                  <a:lnTo>
                    <a:pt x="48" y="680"/>
                  </a:lnTo>
                  <a:lnTo>
                    <a:pt x="52" y="680"/>
                  </a:lnTo>
                  <a:lnTo>
                    <a:pt x="52" y="680"/>
                  </a:lnTo>
                  <a:lnTo>
                    <a:pt x="56" y="680"/>
                  </a:lnTo>
                  <a:lnTo>
                    <a:pt x="59" y="680"/>
                  </a:lnTo>
                  <a:lnTo>
                    <a:pt x="63" y="680"/>
                  </a:lnTo>
                  <a:lnTo>
                    <a:pt x="63" y="680"/>
                  </a:lnTo>
                  <a:lnTo>
                    <a:pt x="67" y="680"/>
                  </a:lnTo>
                  <a:lnTo>
                    <a:pt x="71" y="680"/>
                  </a:lnTo>
                  <a:lnTo>
                    <a:pt x="74" y="680"/>
                  </a:lnTo>
                  <a:lnTo>
                    <a:pt x="74" y="680"/>
                  </a:lnTo>
                  <a:lnTo>
                    <a:pt x="78" y="677"/>
                  </a:lnTo>
                  <a:lnTo>
                    <a:pt x="78" y="677"/>
                  </a:lnTo>
                  <a:lnTo>
                    <a:pt x="82" y="677"/>
                  </a:lnTo>
                  <a:lnTo>
                    <a:pt x="82" y="673"/>
                  </a:lnTo>
                  <a:lnTo>
                    <a:pt x="86" y="673"/>
                  </a:lnTo>
                  <a:lnTo>
                    <a:pt x="86" y="669"/>
                  </a:lnTo>
                  <a:lnTo>
                    <a:pt x="89" y="669"/>
                  </a:lnTo>
                  <a:lnTo>
                    <a:pt x="89" y="665"/>
                  </a:lnTo>
                  <a:lnTo>
                    <a:pt x="89" y="665"/>
                  </a:lnTo>
                  <a:lnTo>
                    <a:pt x="89" y="662"/>
                  </a:lnTo>
                  <a:lnTo>
                    <a:pt x="336" y="33"/>
                  </a:lnTo>
                  <a:lnTo>
                    <a:pt x="336" y="37"/>
                  </a:lnTo>
                  <a:lnTo>
                    <a:pt x="336" y="37"/>
                  </a:lnTo>
                  <a:lnTo>
                    <a:pt x="332" y="41"/>
                  </a:lnTo>
                  <a:lnTo>
                    <a:pt x="332" y="41"/>
                  </a:lnTo>
                  <a:lnTo>
                    <a:pt x="329" y="44"/>
                  </a:lnTo>
                  <a:lnTo>
                    <a:pt x="329" y="44"/>
                  </a:lnTo>
                  <a:lnTo>
                    <a:pt x="325" y="44"/>
                  </a:lnTo>
                  <a:lnTo>
                    <a:pt x="325" y="48"/>
                  </a:lnTo>
                  <a:lnTo>
                    <a:pt x="321" y="48"/>
                  </a:lnTo>
                  <a:lnTo>
                    <a:pt x="321" y="48"/>
                  </a:lnTo>
                  <a:lnTo>
                    <a:pt x="318" y="48"/>
                  </a:lnTo>
                  <a:lnTo>
                    <a:pt x="314" y="52"/>
                  </a:lnTo>
                  <a:lnTo>
                    <a:pt x="314" y="52"/>
                  </a:lnTo>
                  <a:lnTo>
                    <a:pt x="310" y="52"/>
                  </a:lnTo>
                  <a:lnTo>
                    <a:pt x="306" y="52"/>
                  </a:lnTo>
                  <a:lnTo>
                    <a:pt x="303" y="52"/>
                  </a:lnTo>
                  <a:lnTo>
                    <a:pt x="303" y="52"/>
                  </a:lnTo>
                  <a:lnTo>
                    <a:pt x="299" y="52"/>
                  </a:lnTo>
                  <a:lnTo>
                    <a:pt x="295" y="52"/>
                  </a:lnTo>
                  <a:lnTo>
                    <a:pt x="291" y="52"/>
                  </a:lnTo>
                  <a:lnTo>
                    <a:pt x="288" y="52"/>
                  </a:lnTo>
                  <a:lnTo>
                    <a:pt x="288" y="48"/>
                  </a:lnTo>
                  <a:lnTo>
                    <a:pt x="284" y="48"/>
                  </a:lnTo>
                  <a:lnTo>
                    <a:pt x="280" y="48"/>
                  </a:lnTo>
                  <a:lnTo>
                    <a:pt x="276" y="48"/>
                  </a:lnTo>
                  <a:lnTo>
                    <a:pt x="273" y="44"/>
                  </a:lnTo>
                  <a:lnTo>
                    <a:pt x="273" y="44"/>
                  </a:lnTo>
                  <a:lnTo>
                    <a:pt x="269" y="41"/>
                  </a:lnTo>
                  <a:lnTo>
                    <a:pt x="265" y="41"/>
                  </a:lnTo>
                  <a:lnTo>
                    <a:pt x="265" y="41"/>
                  </a:lnTo>
                  <a:lnTo>
                    <a:pt x="261" y="37"/>
                  </a:lnTo>
                  <a:lnTo>
                    <a:pt x="258" y="37"/>
                  </a:lnTo>
                  <a:lnTo>
                    <a:pt x="258" y="33"/>
                  </a:lnTo>
                  <a:lnTo>
                    <a:pt x="254" y="30"/>
                  </a:lnTo>
                  <a:lnTo>
                    <a:pt x="254" y="30"/>
                  </a:lnTo>
                  <a:lnTo>
                    <a:pt x="250" y="26"/>
                  </a:lnTo>
                  <a:lnTo>
                    <a:pt x="250" y="26"/>
                  </a:lnTo>
                  <a:lnTo>
                    <a:pt x="246" y="22"/>
                  </a:lnTo>
                  <a:lnTo>
                    <a:pt x="246" y="18"/>
                  </a:lnTo>
                  <a:lnTo>
                    <a:pt x="246" y="18"/>
                  </a:lnTo>
                  <a:lnTo>
                    <a:pt x="246" y="15"/>
                  </a:lnTo>
                  <a:lnTo>
                    <a:pt x="243" y="15"/>
                  </a:lnTo>
                  <a:lnTo>
                    <a:pt x="243" y="11"/>
                  </a:lnTo>
                  <a:lnTo>
                    <a:pt x="243" y="7"/>
                  </a:lnTo>
                  <a:lnTo>
                    <a:pt x="243" y="7"/>
                  </a:lnTo>
                  <a:lnTo>
                    <a:pt x="243" y="3"/>
                  </a:lnTo>
                  <a:lnTo>
                    <a:pt x="243" y="3"/>
                  </a:lnTo>
                  <a:lnTo>
                    <a:pt x="243" y="0"/>
                  </a:lnTo>
                  <a:lnTo>
                    <a:pt x="246" y="0"/>
                  </a:lnTo>
                  <a:lnTo>
                    <a:pt x="3" y="62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312"/>
            <p:cNvSpPr>
              <a:spLocks noChangeArrowheads="1"/>
            </p:cNvSpPr>
            <p:nvPr/>
          </p:nvSpPr>
          <p:spPr bwMode="auto">
            <a:xfrm>
              <a:off x="2181" y="2102"/>
              <a:ext cx="295" cy="296"/>
            </a:xfrm>
            <a:prstGeom prst="ellipse">
              <a:avLst/>
            </a:prstGeom>
            <a:solidFill>
              <a:srgbClr val="FF0000"/>
            </a:solid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313"/>
            <p:cNvSpPr>
              <a:spLocks noChangeArrowheads="1"/>
            </p:cNvSpPr>
            <p:nvPr/>
          </p:nvSpPr>
          <p:spPr bwMode="auto">
            <a:xfrm>
              <a:off x="2016" y="3804"/>
              <a:ext cx="318" cy="318"/>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314"/>
            <p:cNvSpPr>
              <a:spLocks noChangeArrowheads="1"/>
            </p:cNvSpPr>
            <p:nvPr/>
          </p:nvSpPr>
          <p:spPr bwMode="auto">
            <a:xfrm>
              <a:off x="1810" y="86"/>
              <a:ext cx="460" cy="460"/>
            </a:xfrm>
            <a:prstGeom prst="ellipse">
              <a:avLst/>
            </a:prstGeom>
            <a:solidFill>
              <a:srgbClr val="00FF00"/>
            </a:solidFill>
            <a:ln w="635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Rectangle 1"/>
          <p:cNvSpPr/>
          <p:nvPr/>
        </p:nvSpPr>
        <p:spPr>
          <a:xfrm>
            <a:off x="1262086" y="5855734"/>
            <a:ext cx="7276714" cy="400110"/>
          </a:xfrm>
          <a:prstGeom prst="rect">
            <a:avLst/>
          </a:prstGeom>
        </p:spPr>
        <p:txBody>
          <a:bodyPr wrap="square">
            <a:spAutoFit/>
          </a:bodyPr>
          <a:lstStyle/>
          <a:p>
            <a:r>
              <a:rPr lang="en-US" sz="2000" b="1" i="1" dirty="0" err="1"/>
              <a:t>g</a:t>
            </a:r>
            <a:r>
              <a:rPr lang="en-US" sz="2000" b="1" baseline="-25000" dirty="0" err="1"/>
              <a:t>x</a:t>
            </a:r>
            <a:r>
              <a:rPr lang="en-US" sz="2000" b="1" baseline="-25000" dirty="0"/>
              <a:t> </a:t>
            </a:r>
            <a:r>
              <a:rPr lang="en-US" sz="2000" b="1" dirty="0"/>
              <a:t>= </a:t>
            </a:r>
            <a:r>
              <a:rPr lang="en-US" sz="2000" b="1" dirty="0" err="1"/>
              <a:t>g</a:t>
            </a:r>
            <a:r>
              <a:rPr lang="en-US" sz="2000" b="1" baseline="-25000" dirty="0" err="1"/>
              <a:t>y</a:t>
            </a:r>
            <a:r>
              <a:rPr lang="en-US" sz="2000" b="1" baseline="-25000" dirty="0"/>
              <a:t> </a:t>
            </a:r>
            <a:r>
              <a:rPr lang="en-US" sz="2000" b="1" dirty="0"/>
              <a:t>= 2.04, </a:t>
            </a:r>
            <a:r>
              <a:rPr lang="en-US" sz="2000" b="1" i="1" dirty="0" err="1"/>
              <a:t>g</a:t>
            </a:r>
            <a:r>
              <a:rPr lang="en-US" sz="2000" b="1" baseline="-25000" dirty="0" err="1"/>
              <a:t>z</a:t>
            </a:r>
            <a:r>
              <a:rPr lang="en-US" sz="2000" b="1" baseline="-25000" dirty="0"/>
              <a:t> </a:t>
            </a:r>
            <a:r>
              <a:rPr lang="en-US" sz="2000" b="1" dirty="0"/>
              <a:t>= 2.265, </a:t>
            </a:r>
            <a:r>
              <a:rPr lang="en-US" sz="2000" b="1" i="1" dirty="0">
                <a:solidFill>
                  <a:srgbClr val="FF0000"/>
                </a:solidFill>
              </a:rPr>
              <a:t>D</a:t>
            </a:r>
            <a:r>
              <a:rPr lang="en-US" sz="2000" b="1" dirty="0"/>
              <a:t> = – 1.03 cm</a:t>
            </a:r>
            <a:r>
              <a:rPr lang="en-US" sz="2000" b="1" baseline="30000" dirty="0"/>
              <a:t>-1</a:t>
            </a:r>
            <a:r>
              <a:rPr lang="en-US" sz="2000" b="1" dirty="0"/>
              <a:t>, </a:t>
            </a:r>
            <a:r>
              <a:rPr lang="en-US" sz="2000" b="1" i="1" dirty="0">
                <a:solidFill>
                  <a:srgbClr val="FF0000"/>
                </a:solidFill>
              </a:rPr>
              <a:t>E</a:t>
            </a:r>
            <a:r>
              <a:rPr lang="en-US" sz="2000" b="1" dirty="0"/>
              <a:t> = – 0.093 cm</a:t>
            </a:r>
            <a:r>
              <a:rPr lang="en-US" sz="2000" b="1" baseline="30000" dirty="0"/>
              <a:t>-1</a:t>
            </a:r>
            <a:endParaRPr lang="en-US" sz="2000" b="1" dirty="0"/>
          </a:p>
        </p:txBody>
      </p:sp>
      <p:pic>
        <p:nvPicPr>
          <p:cNvPr id="58"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59" name="Rectangle 5">
            <a:extLst>
              <a:ext uri="{FF2B5EF4-FFF2-40B4-BE49-F238E27FC236}">
                <a16:creationId xmlns:a16="http://schemas.microsoft.com/office/drawing/2014/main" id="{28A578BF-B058-4525-BACF-A4BFD98AD35E}"/>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6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609600" y="1066800"/>
                <a:ext cx="8458200" cy="1977273"/>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𝐻</m:t>
                          </m:r>
                        </m:e>
                      </m:acc>
                      <m:r>
                        <a:rPr lang="en-US" i="0">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𝑱</m:t>
                          </m:r>
                        </m:e>
                        <m:sub>
                          <m:r>
                            <a:rPr lang="en-US" b="1" i="0" smtClean="0">
                              <a:solidFill>
                                <a:srgbClr val="FF0000"/>
                              </a:solidFill>
                              <a:latin typeface="Cambria Math" panose="02040503050406030204" pitchFamily="18" charset="0"/>
                            </a:rPr>
                            <m:t>𝐢𝐧𝐭𝐫𝐚</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sub>
                          </m:sSub>
                        </m:e>
                      </m:d>
                      <m:r>
                        <a:rPr lang="en-US" b="0" i="0">
                          <a:latin typeface="Cambria Math" panose="02040503050406030204" pitchFamily="18" charset="0"/>
                        </a:rPr>
                        <m:t>+</m:t>
                      </m:r>
                      <m:sSub>
                        <m:sSubPr>
                          <m:ctrlPr>
                            <a:rPr lang="en-US" b="1" i="1" smtClean="0">
                              <a:solidFill>
                                <a:srgbClr val="0000FF"/>
                              </a:solidFill>
                              <a:latin typeface="Cambria Math" panose="02040503050406030204" pitchFamily="18" charset="0"/>
                            </a:rPr>
                          </m:ctrlPr>
                        </m:sSubPr>
                        <m:e>
                          <m:r>
                            <a:rPr lang="en-US" b="1" i="1">
                              <a:solidFill>
                                <a:srgbClr val="0000FF"/>
                              </a:solidFill>
                              <a:latin typeface="Cambria Math" panose="02040503050406030204" pitchFamily="18" charset="0"/>
                            </a:rPr>
                            <m:t>𝑱</m:t>
                          </m:r>
                        </m:e>
                        <m:sub>
                          <m:r>
                            <a:rPr lang="en-US" b="1" i="0" smtClean="0">
                              <a:solidFill>
                                <a:srgbClr val="0000FF"/>
                              </a:solidFill>
                              <a:latin typeface="Cambria Math" panose="02040503050406030204" pitchFamily="18" charset="0"/>
                            </a:rPr>
                            <m:t>𝐢𝐧𝐭𝐞𝐫</m:t>
                          </m:r>
                        </m:sub>
                      </m:sSub>
                      <m:d>
                        <m:dPr>
                          <m:ctrlPr>
                            <a:rPr lang="en-US" b="0" i="1">
                              <a:latin typeface="Cambria Math" panose="02040503050406030204" pitchFamily="18" charset="0"/>
                            </a:rPr>
                          </m:ctrlPr>
                        </m:dPr>
                        <m:e>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sub>
                          </m:sSub>
                        </m:e>
                      </m:d>
                    </m:oMath>
                  </m:oMathPara>
                </a14:m>
                <a:endParaRPr lang="en-US" b="0" i="1" dirty="0">
                  <a:latin typeface="Cambria Math" panose="02040503050406030204" pitchFamily="18" charset="0"/>
                </a:endParaRPr>
              </a:p>
              <a:p>
                <a:pPr marL="396875">
                  <a:lnSpc>
                    <a:spcPct val="150000"/>
                  </a:lnSpc>
                </a:pPr>
                <a14:m>
                  <m:oMathPara xmlns:m="http://schemas.openxmlformats.org/officeDocument/2006/math">
                    <m:oMathParaPr>
                      <m:jc m:val="left"/>
                    </m:oMathParaPr>
                    <m:oMath xmlns:m="http://schemas.openxmlformats.org/officeDocument/2006/math">
                      <m:r>
                        <a:rPr lang="en-US" b="0" i="0">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𝑫</m:t>
                          </m:r>
                        </m:e>
                        <m:sub>
                          <m:r>
                            <a:rPr lang="en-US" b="1" i="0" smtClean="0">
                              <a:solidFill>
                                <a:srgbClr val="FF0000"/>
                              </a:solidFill>
                              <a:latin typeface="Cambria Math" panose="02040503050406030204" pitchFamily="18" charset="0"/>
                            </a:rPr>
                            <m:t>𝐢𝐧𝐭𝐫𝐚</m:t>
                          </m:r>
                        </m:sub>
                      </m:sSub>
                      <m:d>
                        <m:dPr>
                          <m:ctrlPr>
                            <a:rPr lang="en-US" b="0" i="1">
                              <a:latin typeface="Cambria Math" panose="02040503050406030204" pitchFamily="18" charset="0"/>
                            </a:rPr>
                          </m:ctrlPr>
                        </m:dPr>
                        <m:e>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r>
                                <a:rPr lang="en-US" b="0" i="1">
                                  <a:latin typeface="Cambria Math" panose="02040503050406030204" pitchFamily="18" charset="0"/>
                                </a:rPr>
                                <m:t>𝑧</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r>
                                <a:rPr lang="en-US" b="0" i="1">
                                  <a:latin typeface="Cambria Math" panose="02040503050406030204" pitchFamily="18" charset="0"/>
                                </a:rPr>
                                <m:t>𝑧</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r>
                                <a:rPr lang="en-US" b="0" i="1">
                                  <a:latin typeface="Cambria Math" panose="02040503050406030204" pitchFamily="18" charset="0"/>
                                </a:rPr>
                                <m:t>𝑧</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r>
                                <a:rPr lang="en-US" b="0" i="1">
                                  <a:latin typeface="Cambria Math" panose="02040503050406030204" pitchFamily="18" charset="0"/>
                                </a:rPr>
                                <m:t>𝑧</m:t>
                              </m:r>
                            </m:sub>
                          </m:sSub>
                        </m:e>
                      </m:d>
                      <m:r>
                        <a:rPr lang="en-US" b="0" i="0">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𝑬</m:t>
                          </m:r>
                        </m:e>
                        <m:sub>
                          <m:r>
                            <a:rPr lang="en-US" b="1" i="0" smtClean="0">
                              <a:solidFill>
                                <a:srgbClr val="FF0000"/>
                              </a:solidFill>
                              <a:latin typeface="Cambria Math" panose="02040503050406030204" pitchFamily="18" charset="0"/>
                            </a:rPr>
                            <m:t>𝐢𝐧𝐭𝐫𝐚</m:t>
                          </m:r>
                        </m:sub>
                      </m:sSub>
                      <m:d>
                        <m:dPr>
                          <m:ctrlPr>
                            <a:rPr lang="en-US" b="0" i="1">
                              <a:latin typeface="Cambria Math" panose="02040503050406030204" pitchFamily="18" charset="0"/>
                            </a:rPr>
                          </m:ctrlPr>
                        </m:dPr>
                        <m:e>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r>
                                <a:rPr lang="en-US" b="0" i="1">
                                  <a:latin typeface="Cambria Math" panose="02040503050406030204" pitchFamily="18" charset="0"/>
                                </a:rPr>
                                <m:t>𝑥</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r>
                                <a:rPr lang="en-US" b="0" i="1">
                                  <a:latin typeface="Cambria Math" panose="02040503050406030204" pitchFamily="18" charset="0"/>
                                </a:rPr>
                                <m:t>𝑥</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r>
                                <a:rPr lang="en-US" b="0" i="1">
                                  <a:latin typeface="Cambria Math" panose="02040503050406030204" pitchFamily="18" charset="0"/>
                                </a:rPr>
                                <m:t>𝑦</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r>
                                <a:rPr lang="en-US" b="0" i="1">
                                  <a:latin typeface="Cambria Math" panose="02040503050406030204" pitchFamily="18" charset="0"/>
                                </a:rPr>
                                <m:t>𝑦</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r>
                                <a:rPr lang="en-US" b="0" i="1">
                                  <a:latin typeface="Cambria Math" panose="02040503050406030204" pitchFamily="18" charset="0"/>
                                </a:rPr>
                                <m:t>𝑥</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r>
                                <a:rPr lang="en-US" b="0" i="1">
                                  <a:latin typeface="Cambria Math" panose="02040503050406030204" pitchFamily="18" charset="0"/>
                                </a:rPr>
                                <m:t>𝑥</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r>
                                <a:rPr lang="en-US" b="0" i="1">
                                  <a:latin typeface="Cambria Math" panose="02040503050406030204" pitchFamily="18" charset="0"/>
                                </a:rPr>
                                <m:t>𝑦</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r>
                                <a:rPr lang="en-US" b="0" i="1">
                                  <a:latin typeface="Cambria Math" panose="02040503050406030204" pitchFamily="18" charset="0"/>
                                </a:rPr>
                                <m:t>𝑦</m:t>
                              </m:r>
                            </m:sub>
                          </m:sSub>
                        </m:e>
                      </m:d>
                      <m:r>
                        <a:rPr lang="en-US" b="0" i="0">
                          <a:latin typeface="Cambria Math" panose="02040503050406030204" pitchFamily="18" charset="0"/>
                        </a:rPr>
                        <m:t>+</m:t>
                      </m:r>
                      <m:sSub>
                        <m:sSubPr>
                          <m:ctrlPr>
                            <a:rPr lang="en-US" b="1" i="1" smtClean="0">
                              <a:solidFill>
                                <a:srgbClr val="0000FF"/>
                              </a:solidFill>
                              <a:latin typeface="Cambria Math" panose="02040503050406030204" pitchFamily="18" charset="0"/>
                            </a:rPr>
                          </m:ctrlPr>
                        </m:sSubPr>
                        <m:e>
                          <m:r>
                            <a:rPr lang="en-US" b="1" i="1">
                              <a:solidFill>
                                <a:srgbClr val="0000FF"/>
                              </a:solidFill>
                              <a:latin typeface="Cambria Math" panose="02040503050406030204" pitchFamily="18" charset="0"/>
                            </a:rPr>
                            <m:t>𝑫</m:t>
                          </m:r>
                        </m:e>
                        <m:sub>
                          <m:r>
                            <a:rPr lang="en-US" b="1" i="0" smtClean="0">
                              <a:solidFill>
                                <a:srgbClr val="0000FF"/>
                              </a:solidFill>
                              <a:latin typeface="Cambria Math" panose="02040503050406030204" pitchFamily="18" charset="0"/>
                            </a:rPr>
                            <m:t>𝐢𝐧𝐭𝐞𝐫</m:t>
                          </m:r>
                        </m:sub>
                      </m:sSub>
                      <m:d>
                        <m:dPr>
                          <m:ctrlPr>
                            <a:rPr lang="en-US" b="0" i="1">
                              <a:latin typeface="Cambria Math" panose="02040503050406030204" pitchFamily="18" charset="0"/>
                            </a:rPr>
                          </m:ctrlPr>
                        </m:dPr>
                        <m:e>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r>
                                <a:rPr lang="en-US" b="0" i="1">
                                  <a:latin typeface="Cambria Math" panose="02040503050406030204" pitchFamily="18" charset="0"/>
                                </a:rPr>
                                <m:t>𝑧</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r>
                                <a:rPr lang="en-US" b="0" i="1">
                                  <a:latin typeface="Cambria Math" panose="02040503050406030204" pitchFamily="18" charset="0"/>
                                </a:rPr>
                                <m:t>𝑧</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r>
                                <a:rPr lang="en-US" b="0" i="1">
                                  <a:latin typeface="Cambria Math" panose="02040503050406030204" pitchFamily="18" charset="0"/>
                                </a:rPr>
                                <m:t>𝑧</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r>
                                <a:rPr lang="en-US" b="0" i="1">
                                  <a:latin typeface="Cambria Math" panose="02040503050406030204" pitchFamily="18" charset="0"/>
                                </a:rPr>
                                <m:t>𝑧</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r>
                                <a:rPr lang="en-US" b="0" i="1">
                                  <a:latin typeface="Cambria Math" panose="02040503050406030204" pitchFamily="18" charset="0"/>
                                </a:rPr>
                                <m:t>𝑧</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r>
                                <a:rPr lang="en-US" b="0" i="1">
                                  <a:latin typeface="Cambria Math" panose="02040503050406030204" pitchFamily="18" charset="0"/>
                                </a:rPr>
                                <m:t>𝑧</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r>
                                <a:rPr lang="en-US" b="0" i="1">
                                  <a:latin typeface="Cambria Math" panose="02040503050406030204" pitchFamily="18" charset="0"/>
                                </a:rPr>
                                <m:t>𝑧</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r>
                                <a:rPr lang="en-US" b="0" i="1">
                                  <a:latin typeface="Cambria Math" panose="02040503050406030204" pitchFamily="18" charset="0"/>
                                </a:rPr>
                                <m:t>𝑧</m:t>
                              </m:r>
                            </m:sub>
                          </m:sSub>
                        </m:e>
                      </m:d>
                    </m:oMath>
                  </m:oMathPara>
                </a14:m>
                <a:endParaRPr lang="en-US" b="0" i="1" dirty="0">
                  <a:latin typeface="Cambria Math" panose="02040503050406030204" pitchFamily="18" charset="0"/>
                </a:endParaRPr>
              </a:p>
              <a:p>
                <a:pPr marL="396875" indent="-396875">
                  <a:lnSpc>
                    <a:spcPct val="150000"/>
                  </a:lnSpc>
                </a:pPr>
                <a14:m>
                  <m:oMathPara xmlns:m="http://schemas.openxmlformats.org/officeDocument/2006/math">
                    <m:oMathParaPr>
                      <m:jc m:val="left"/>
                    </m:oMathParaPr>
                    <m:oMath xmlns:m="http://schemas.openxmlformats.org/officeDocument/2006/math">
                      <m:r>
                        <a:rPr lang="en-US" b="0" i="0">
                          <a:latin typeface="Cambria Math" panose="02040503050406030204" pitchFamily="18" charset="0"/>
                        </a:rPr>
                        <m:t>+</m:t>
                      </m:r>
                      <m:d>
                        <m:dPr>
                          <m:ctrlPr>
                            <a:rPr lang="en-US" b="0" i="1">
                              <a:latin typeface="Cambria Math" panose="02040503050406030204" pitchFamily="18" charset="0"/>
                            </a:rPr>
                          </m:ctrlPr>
                        </m:dPr>
                        <m:e>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sub>
                          </m:sSub>
                          <m:sSub>
                            <m:sSubPr>
                              <m:ctrlPr>
                                <a:rPr lang="en-US" b="0" i="1">
                                  <a:latin typeface="Cambria Math" panose="02040503050406030204" pitchFamily="18" charset="0"/>
                                </a:rPr>
                              </m:ctrlPr>
                            </m:sSubPr>
                            <m:e>
                              <m:r>
                                <a:rPr lang="en-US" b="0" i="0">
                                  <a:latin typeface="Cambria Math" panose="02040503050406030204" pitchFamily="18" charset="0"/>
                                </a:rPr>
                                <m:t>+</m:t>
                              </m:r>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sub>
                          </m:sSub>
                        </m:e>
                      </m:d>
                      <m:d>
                        <m:dPr>
                          <m:begChr m:val="{"/>
                          <m:endChr m:val="}"/>
                          <m:ctrlPr>
                            <a:rPr lang="en-US" b="0" i="1">
                              <a:latin typeface="Cambria Math" panose="02040503050406030204" pitchFamily="18" charset="0"/>
                            </a:rPr>
                          </m:ctrlPr>
                        </m:dPr>
                        <m:e>
                          <m:r>
                            <a:rPr lang="en-US" b="1" i="1">
                              <a:latin typeface="Cambria Math" panose="02040503050406030204" pitchFamily="18" charset="0"/>
                            </a:rPr>
                            <m:t>𝒈</m:t>
                          </m:r>
                        </m:e>
                      </m:d>
                      <m:r>
                        <a:rPr lang="en-US" b="1" i="1">
                          <a:latin typeface="Cambria Math" panose="02040503050406030204" pitchFamily="18" charset="0"/>
                        </a:rPr>
                        <m:t>𝑩</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09600" y="1066800"/>
                <a:ext cx="8458200" cy="1977273"/>
              </a:xfrm>
              <a:prstGeom prst="rect">
                <a:avLst/>
              </a:prstGeom>
              <a:blipFill rotWithShape="0">
                <a:blip r:embed="rId2"/>
                <a:stretch>
                  <a:fillRect/>
                </a:stretch>
              </a:blipFill>
            </p:spPr>
            <p:txBody>
              <a:bodyPr/>
              <a:lstStyle/>
              <a:p>
                <a:r>
                  <a:rPr lang="en-US">
                    <a:noFill/>
                  </a:rPr>
                  <a:t> </a:t>
                </a:r>
              </a:p>
            </p:txBody>
          </p:sp>
        </mc:Fallback>
      </mc:AlternateContent>
      <p:sp>
        <p:nvSpPr>
          <p:cNvPr id="6" name="Title 1"/>
          <p:cNvSpPr txBox="1">
            <a:spLocks/>
          </p:cNvSpPr>
          <p:nvPr/>
        </p:nvSpPr>
        <p:spPr bwMode="auto">
          <a:xfrm>
            <a:off x="152400" y="3124200"/>
            <a:ext cx="6553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150000"/>
              </a:lnSpc>
            </a:pPr>
            <a:r>
              <a:rPr lang="en-US" sz="1800" b="1" kern="0" dirty="0" err="1">
                <a:solidFill>
                  <a:srgbClr val="000000"/>
                </a:solidFill>
              </a:rPr>
              <a:t>g</a:t>
            </a:r>
            <a:r>
              <a:rPr lang="en-US" sz="1800" b="1" kern="0" baseline="-25000" dirty="0" err="1">
                <a:solidFill>
                  <a:srgbClr val="000000"/>
                </a:solidFill>
              </a:rPr>
              <a:t>x</a:t>
            </a:r>
            <a:r>
              <a:rPr lang="en-US" sz="1800" b="1" kern="0" baseline="-25000" dirty="0">
                <a:solidFill>
                  <a:srgbClr val="000000"/>
                </a:solidFill>
              </a:rPr>
              <a:t> </a:t>
            </a:r>
            <a:r>
              <a:rPr lang="en-US" sz="1800" b="1" kern="0" dirty="0">
                <a:solidFill>
                  <a:srgbClr val="000000"/>
                </a:solidFill>
              </a:rPr>
              <a:t>= 2.04, </a:t>
            </a:r>
            <a:r>
              <a:rPr lang="en-US" sz="1800" b="1" kern="0" dirty="0" err="1">
                <a:solidFill>
                  <a:srgbClr val="000000"/>
                </a:solidFill>
              </a:rPr>
              <a:t>g</a:t>
            </a:r>
            <a:r>
              <a:rPr lang="en-US" sz="1800" b="1" kern="0" baseline="-25000" dirty="0" err="1">
                <a:solidFill>
                  <a:srgbClr val="000000"/>
                </a:solidFill>
              </a:rPr>
              <a:t>y</a:t>
            </a:r>
            <a:r>
              <a:rPr lang="en-US" sz="1800" b="1" kern="0" baseline="-25000" dirty="0">
                <a:solidFill>
                  <a:srgbClr val="000000"/>
                </a:solidFill>
              </a:rPr>
              <a:t> </a:t>
            </a:r>
            <a:r>
              <a:rPr lang="en-US" sz="1800" b="1" kern="0" dirty="0">
                <a:solidFill>
                  <a:srgbClr val="000000"/>
                </a:solidFill>
              </a:rPr>
              <a:t>= 2.04, </a:t>
            </a:r>
            <a:r>
              <a:rPr lang="en-US" sz="1800" b="1" kern="0" dirty="0" err="1">
                <a:solidFill>
                  <a:srgbClr val="000000"/>
                </a:solidFill>
              </a:rPr>
              <a:t>g</a:t>
            </a:r>
            <a:r>
              <a:rPr lang="en-US" sz="1800" b="1" kern="0" baseline="-25000" dirty="0" err="1">
                <a:solidFill>
                  <a:srgbClr val="000000"/>
                </a:solidFill>
              </a:rPr>
              <a:t>z</a:t>
            </a:r>
            <a:r>
              <a:rPr lang="en-US" sz="1800" b="1" kern="0" baseline="-25000" dirty="0">
                <a:solidFill>
                  <a:srgbClr val="000000"/>
                </a:solidFill>
              </a:rPr>
              <a:t> </a:t>
            </a:r>
            <a:r>
              <a:rPr lang="en-US" sz="1800" b="1" kern="0" dirty="0">
                <a:solidFill>
                  <a:srgbClr val="000000"/>
                </a:solidFill>
              </a:rPr>
              <a:t>= 2.255, </a:t>
            </a:r>
            <a:br>
              <a:rPr lang="en-US" sz="1800" b="1" kern="0" dirty="0">
                <a:solidFill>
                  <a:srgbClr val="000000"/>
                </a:solidFill>
              </a:rPr>
            </a:br>
            <a:r>
              <a:rPr lang="en-US" sz="1800" b="1" kern="0" dirty="0" err="1">
                <a:solidFill>
                  <a:srgbClr val="FF0000"/>
                </a:solidFill>
              </a:rPr>
              <a:t>D</a:t>
            </a:r>
            <a:r>
              <a:rPr lang="en-US" sz="1800" b="1" kern="0" baseline="-25000" dirty="0" err="1">
                <a:solidFill>
                  <a:srgbClr val="FF0000"/>
                </a:solidFill>
              </a:rPr>
              <a:t>intra</a:t>
            </a:r>
            <a:r>
              <a:rPr lang="en-US" sz="1800" b="1" kern="0" dirty="0">
                <a:solidFill>
                  <a:srgbClr val="000000"/>
                </a:solidFill>
              </a:rPr>
              <a:t> = </a:t>
            </a:r>
            <a:r>
              <a:rPr lang="en-US" sz="1800" b="1" dirty="0"/>
              <a:t>– </a:t>
            </a:r>
            <a:r>
              <a:rPr lang="en-US" sz="1800" b="1" kern="0" dirty="0">
                <a:solidFill>
                  <a:srgbClr val="000000"/>
                </a:solidFill>
              </a:rPr>
              <a:t>2.056 cm</a:t>
            </a:r>
            <a:r>
              <a:rPr lang="en-US" sz="1800" b="1" kern="0" baseline="30000" dirty="0">
                <a:solidFill>
                  <a:srgbClr val="000000"/>
                </a:solidFill>
              </a:rPr>
              <a:t>-1</a:t>
            </a:r>
            <a:r>
              <a:rPr lang="en-US" sz="1800" b="1" kern="0" dirty="0">
                <a:solidFill>
                  <a:srgbClr val="000000"/>
                </a:solidFill>
              </a:rPr>
              <a:t>,</a:t>
            </a:r>
            <a:r>
              <a:rPr lang="en-US" sz="1800" b="1" kern="0" baseline="30000" dirty="0">
                <a:solidFill>
                  <a:srgbClr val="000000"/>
                </a:solidFill>
              </a:rPr>
              <a:t> </a:t>
            </a:r>
            <a:r>
              <a:rPr lang="en-US" sz="1800" b="1" kern="0" dirty="0" err="1">
                <a:solidFill>
                  <a:srgbClr val="FF0000"/>
                </a:solidFill>
              </a:rPr>
              <a:t>E</a:t>
            </a:r>
            <a:r>
              <a:rPr lang="en-US" sz="1800" b="1" kern="0" baseline="-25000" dirty="0" err="1">
                <a:solidFill>
                  <a:srgbClr val="FF0000"/>
                </a:solidFill>
              </a:rPr>
              <a:t>intra</a:t>
            </a:r>
            <a:r>
              <a:rPr lang="en-US" sz="1800" b="1" kern="0" dirty="0">
                <a:solidFill>
                  <a:srgbClr val="000000"/>
                </a:solidFill>
              </a:rPr>
              <a:t> = </a:t>
            </a:r>
            <a:r>
              <a:rPr lang="en-US" sz="1800" b="1" dirty="0"/>
              <a:t>–</a:t>
            </a:r>
            <a:r>
              <a:rPr lang="en-US" sz="1800" b="1" kern="0" dirty="0">
                <a:solidFill>
                  <a:srgbClr val="000000"/>
                </a:solidFill>
              </a:rPr>
              <a:t> 0.186 cm</a:t>
            </a:r>
            <a:r>
              <a:rPr lang="en-US" sz="1800" b="1" kern="0" baseline="30000" dirty="0">
                <a:solidFill>
                  <a:srgbClr val="000000"/>
                </a:solidFill>
              </a:rPr>
              <a:t>-1</a:t>
            </a:r>
          </a:p>
          <a:p>
            <a:pPr>
              <a:lnSpc>
                <a:spcPct val="150000"/>
              </a:lnSpc>
            </a:pPr>
            <a:r>
              <a:rPr lang="en-US" sz="1800" b="1" kern="0" dirty="0" err="1">
                <a:solidFill>
                  <a:srgbClr val="0000FF"/>
                </a:solidFill>
              </a:rPr>
              <a:t>D</a:t>
            </a:r>
            <a:r>
              <a:rPr lang="en-US" sz="1800" b="1" kern="0" baseline="-25000" dirty="0" err="1">
                <a:solidFill>
                  <a:srgbClr val="0000FF"/>
                </a:solidFill>
              </a:rPr>
              <a:t>inter</a:t>
            </a:r>
            <a:r>
              <a:rPr lang="en-US" sz="1800" b="1" kern="0" dirty="0">
                <a:solidFill>
                  <a:srgbClr val="000000"/>
                </a:solidFill>
              </a:rPr>
              <a:t> = </a:t>
            </a:r>
            <a:r>
              <a:rPr lang="en-US" sz="1800" b="1" dirty="0"/>
              <a:t>–</a:t>
            </a:r>
            <a:r>
              <a:rPr lang="en-US" sz="1800" b="1" kern="0" dirty="0">
                <a:solidFill>
                  <a:srgbClr val="000000"/>
                </a:solidFill>
              </a:rPr>
              <a:t> 0.046 cm</a:t>
            </a:r>
            <a:r>
              <a:rPr lang="en-US" sz="1800" b="1" kern="0" baseline="30000" dirty="0">
                <a:solidFill>
                  <a:srgbClr val="000000"/>
                </a:solidFill>
              </a:rPr>
              <a:t>-1 </a:t>
            </a:r>
            <a:r>
              <a:rPr lang="en-US" sz="1800" b="1" kern="0" dirty="0">
                <a:solidFill>
                  <a:srgbClr val="000000"/>
                </a:solidFill>
              </a:rPr>
              <a:t>(dipolar interaction)</a:t>
            </a:r>
          </a:p>
          <a:p>
            <a:pPr>
              <a:lnSpc>
                <a:spcPct val="150000"/>
              </a:lnSpc>
            </a:pPr>
            <a:r>
              <a:rPr lang="en-US" sz="1800" b="1" kern="0" dirty="0" err="1">
                <a:solidFill>
                  <a:srgbClr val="FF0000"/>
                </a:solidFill>
              </a:rPr>
              <a:t>J</a:t>
            </a:r>
            <a:r>
              <a:rPr lang="en-US" sz="1800" b="1" kern="0" baseline="-25000" dirty="0" err="1">
                <a:solidFill>
                  <a:srgbClr val="FF0000"/>
                </a:solidFill>
              </a:rPr>
              <a:t>intra</a:t>
            </a:r>
            <a:r>
              <a:rPr lang="en-US" sz="1800" b="1" kern="0" dirty="0">
                <a:solidFill>
                  <a:srgbClr val="000000"/>
                </a:solidFill>
              </a:rPr>
              <a:t> not determined</a:t>
            </a:r>
          </a:p>
          <a:p>
            <a:pPr>
              <a:lnSpc>
                <a:spcPct val="150000"/>
              </a:lnSpc>
            </a:pPr>
            <a:r>
              <a:rPr lang="en-US" sz="1800" b="1" kern="0" dirty="0" err="1">
                <a:solidFill>
                  <a:srgbClr val="0000FF"/>
                </a:solidFill>
              </a:rPr>
              <a:t>J</a:t>
            </a:r>
            <a:r>
              <a:rPr lang="en-US" sz="1800" b="1" kern="0" baseline="-25000" dirty="0" err="1">
                <a:solidFill>
                  <a:srgbClr val="0000FF"/>
                </a:solidFill>
              </a:rPr>
              <a:t>inter</a:t>
            </a:r>
            <a:r>
              <a:rPr lang="en-US" sz="1800" b="1" kern="0" dirty="0">
                <a:solidFill>
                  <a:srgbClr val="000000"/>
                </a:solidFill>
              </a:rPr>
              <a:t> = </a:t>
            </a:r>
            <a:r>
              <a:rPr lang="en-US" sz="1800" b="1" dirty="0"/>
              <a:t>–</a:t>
            </a:r>
            <a:r>
              <a:rPr lang="en-US" sz="1800" b="1" kern="0" dirty="0">
                <a:solidFill>
                  <a:srgbClr val="000000"/>
                </a:solidFill>
              </a:rPr>
              <a:t> 0.3 cm</a:t>
            </a:r>
            <a:r>
              <a:rPr lang="en-US" sz="1800" b="1" kern="0" baseline="30000" dirty="0">
                <a:solidFill>
                  <a:srgbClr val="000000"/>
                </a:solidFill>
              </a:rPr>
              <a:t>-1</a:t>
            </a:r>
          </a:p>
          <a:p>
            <a:endParaRPr lang="en-US" sz="1800" b="1" kern="0" baseline="30000" dirty="0">
              <a:solidFill>
                <a:srgbClr val="000000"/>
              </a:solidFill>
            </a:endParaRPr>
          </a:p>
          <a:p>
            <a:r>
              <a:rPr lang="en-US" sz="1800" b="1" kern="0" dirty="0">
                <a:solidFill>
                  <a:srgbClr val="000000"/>
                </a:solidFill>
              </a:rPr>
              <a:t>Note: </a:t>
            </a:r>
            <a:r>
              <a:rPr lang="en-US" sz="1800" b="1" kern="0" dirty="0" err="1">
                <a:solidFill>
                  <a:srgbClr val="FF0000"/>
                </a:solidFill>
              </a:rPr>
              <a:t>D</a:t>
            </a:r>
            <a:r>
              <a:rPr lang="en-US" sz="1800" b="1" kern="0" baseline="-25000" dirty="0" err="1">
                <a:solidFill>
                  <a:srgbClr val="FF0000"/>
                </a:solidFill>
              </a:rPr>
              <a:t>intra</a:t>
            </a:r>
            <a:r>
              <a:rPr lang="en-US" sz="1800" b="1" kern="0" dirty="0">
                <a:solidFill>
                  <a:srgbClr val="000000"/>
                </a:solidFill>
              </a:rPr>
              <a:t> , </a:t>
            </a:r>
            <a:r>
              <a:rPr lang="en-US" sz="1800" b="1" kern="0" dirty="0" err="1">
                <a:solidFill>
                  <a:srgbClr val="FF0000"/>
                </a:solidFill>
              </a:rPr>
              <a:t>E</a:t>
            </a:r>
            <a:r>
              <a:rPr lang="en-US" sz="1800" b="1" kern="0" baseline="-25000" dirty="0" err="1">
                <a:solidFill>
                  <a:srgbClr val="FF0000"/>
                </a:solidFill>
              </a:rPr>
              <a:t>intra</a:t>
            </a:r>
            <a:r>
              <a:rPr lang="en-US" sz="1800" b="1" kern="0" baseline="-25000" dirty="0">
                <a:solidFill>
                  <a:srgbClr val="FF0000"/>
                </a:solidFill>
              </a:rPr>
              <a:t>  </a:t>
            </a:r>
            <a:r>
              <a:rPr lang="en-US" sz="1800" b="1" kern="0" dirty="0">
                <a:solidFill>
                  <a:srgbClr val="000000"/>
                </a:solidFill>
              </a:rPr>
              <a:t>correspond to </a:t>
            </a:r>
            <a:r>
              <a:rPr lang="en-US" sz="1800" b="1" kern="0" dirty="0">
                <a:solidFill>
                  <a:srgbClr val="FF0000"/>
                </a:solidFill>
              </a:rPr>
              <a:t>2D</a:t>
            </a:r>
            <a:r>
              <a:rPr lang="en-US" sz="1800" b="1" kern="0" dirty="0">
                <a:solidFill>
                  <a:schemeClr val="tx1"/>
                </a:solidFill>
              </a:rPr>
              <a:t>,</a:t>
            </a:r>
            <a:r>
              <a:rPr lang="en-US" sz="1800" b="1" kern="0" dirty="0">
                <a:solidFill>
                  <a:srgbClr val="FF0000"/>
                </a:solidFill>
              </a:rPr>
              <a:t> 2E</a:t>
            </a:r>
            <a:r>
              <a:rPr lang="en-US" sz="1800" b="1" kern="0" dirty="0">
                <a:solidFill>
                  <a:srgbClr val="000000"/>
                </a:solidFill>
              </a:rPr>
              <a:t> in a dimer</a:t>
            </a:r>
          </a:p>
        </p:txBody>
      </p:sp>
      <p:sp>
        <p:nvSpPr>
          <p:cNvPr id="7" name="Text Box 4"/>
          <p:cNvSpPr txBox="1">
            <a:spLocks noChangeArrowheads="1"/>
          </p:cNvSpPr>
          <p:nvPr/>
        </p:nvSpPr>
        <p:spPr bwMode="auto">
          <a:xfrm>
            <a:off x="381000" y="381000"/>
            <a:ext cx="8382000" cy="400110"/>
          </a:xfrm>
          <a:prstGeom prst="rect">
            <a:avLst/>
          </a:prstGeom>
          <a:noFill/>
          <a:ln>
            <a:noFill/>
          </a:ln>
          <a:effectLst/>
        </p:spPr>
        <p:txBody>
          <a:bodyPr wrap="square">
            <a:spAutoFit/>
          </a:bodyPr>
          <a:lstStyle/>
          <a:p>
            <a:pPr algn="ctr">
              <a:spcBef>
                <a:spcPct val="30000"/>
              </a:spcBef>
            </a:pPr>
            <a:r>
              <a:rPr lang="en-US" sz="2000" b="1" i="1" dirty="0">
                <a:latin typeface="Times" charset="-18"/>
                <a:cs typeface="Times New Roman" pitchFamily="18" charset="0"/>
              </a:rPr>
              <a:t>Ĥ</a:t>
            </a:r>
            <a:r>
              <a:rPr lang="en-US" sz="2000" i="1" dirty="0">
                <a:latin typeface="Times" charset="-18"/>
                <a:cs typeface="Times New Roman" pitchFamily="18" charset="0"/>
              </a:rPr>
              <a:t> = </a:t>
            </a:r>
            <a:r>
              <a:rPr lang="en-US" sz="2000" i="1" dirty="0" err="1">
                <a:latin typeface="Symbol" pitchFamily="18" charset="2"/>
                <a:cs typeface="Times New Roman" pitchFamily="18" charset="0"/>
              </a:rPr>
              <a:t>m</a:t>
            </a:r>
            <a:r>
              <a:rPr lang="en-US" sz="2000" i="1" baseline="-30000" dirty="0" err="1">
                <a:latin typeface="Times" charset="-18"/>
                <a:cs typeface="Times New Roman" pitchFamily="18" charset="0"/>
              </a:rPr>
              <a:t>B</a:t>
            </a:r>
            <a:r>
              <a:rPr lang="en-US" sz="2000" b="1" i="1" dirty="0" err="1">
                <a:latin typeface="Times" charset="-18"/>
                <a:cs typeface="Times New Roman" pitchFamily="18" charset="0"/>
              </a:rPr>
              <a:t>B</a:t>
            </a:r>
            <a:r>
              <a:rPr lang="en-US" sz="2000" i="1" dirty="0">
                <a:latin typeface="Century Schoolbook"/>
                <a:cs typeface="Times New Roman" pitchFamily="18" charset="0"/>
              </a:rPr>
              <a:t>·</a:t>
            </a:r>
            <a:r>
              <a:rPr lang="en-US" sz="2000" i="1" dirty="0">
                <a:latin typeface="Times" charset="-18"/>
                <a:cs typeface="Times New Roman" pitchFamily="18" charset="0"/>
              </a:rPr>
              <a:t>{</a:t>
            </a:r>
            <a:r>
              <a:rPr lang="en-US" sz="2000" b="1" i="1" dirty="0">
                <a:latin typeface="Times" charset="-18"/>
                <a:cs typeface="Times New Roman" pitchFamily="18" charset="0"/>
              </a:rPr>
              <a:t>g</a:t>
            </a:r>
            <a:r>
              <a:rPr lang="en-US" sz="2000" i="1" dirty="0">
                <a:latin typeface="Times" charset="-18"/>
                <a:cs typeface="Times New Roman" pitchFamily="18" charset="0"/>
              </a:rPr>
              <a:t>}</a:t>
            </a:r>
            <a:r>
              <a:rPr lang="en-US" sz="2000" i="1" dirty="0">
                <a:latin typeface="Century Schoolbook"/>
                <a:cs typeface="Times New Roman" pitchFamily="18" charset="0"/>
              </a:rPr>
              <a:t>·</a:t>
            </a:r>
            <a:r>
              <a:rPr lang="en-US" sz="2000" b="1" i="1" dirty="0">
                <a:latin typeface="Times" charset="-18"/>
                <a:cs typeface="Times New Roman" pitchFamily="18" charset="0"/>
              </a:rPr>
              <a:t>Ŝ</a:t>
            </a:r>
            <a:r>
              <a:rPr lang="en-US" sz="2000" i="1" dirty="0">
                <a:latin typeface="Times" charset="-18"/>
                <a:cs typeface="Times New Roman" pitchFamily="18" charset="0"/>
              </a:rPr>
              <a:t> + </a:t>
            </a:r>
            <a:r>
              <a:rPr lang="en-US" sz="2000" b="1" i="1" dirty="0">
                <a:solidFill>
                  <a:srgbClr val="FF0000"/>
                </a:solidFill>
                <a:latin typeface="Times" charset="-18"/>
                <a:cs typeface="Times New Roman" pitchFamily="18" charset="0"/>
              </a:rPr>
              <a:t>D</a:t>
            </a:r>
            <a:r>
              <a:rPr lang="en-US" sz="2000" i="1" baseline="-30000" dirty="0">
                <a:latin typeface="Times" charset="-18"/>
                <a:cs typeface="Times New Roman" pitchFamily="18" charset="0"/>
              </a:rPr>
              <a:t> </a:t>
            </a:r>
            <a:r>
              <a:rPr lang="en-US" sz="2000" i="1" dirty="0">
                <a:latin typeface="Times" charset="-18"/>
                <a:cs typeface="Times New Roman" pitchFamily="18" charset="0"/>
              </a:rPr>
              <a:t>{ </a:t>
            </a:r>
            <a:r>
              <a:rPr lang="en-US" sz="2000" b="1" i="1" dirty="0">
                <a:latin typeface="Times" charset="-18"/>
                <a:cs typeface="Times New Roman" pitchFamily="18" charset="0"/>
              </a:rPr>
              <a:t>Ŝ</a:t>
            </a:r>
            <a:r>
              <a:rPr lang="en-US" sz="2000" i="1" baseline="-30000" dirty="0">
                <a:latin typeface="Times" charset="-18"/>
                <a:cs typeface="Times New Roman" pitchFamily="18" charset="0"/>
              </a:rPr>
              <a:t>z</a:t>
            </a:r>
            <a:r>
              <a:rPr lang="en-US" sz="2000" i="1" baseline="30000" dirty="0">
                <a:latin typeface="Times" charset="-18"/>
                <a:cs typeface="Times New Roman" pitchFamily="18" charset="0"/>
              </a:rPr>
              <a:t>2</a:t>
            </a:r>
            <a:r>
              <a:rPr lang="en-US" sz="2000" b="1" dirty="0">
                <a:solidFill>
                  <a:schemeClr val="tx1"/>
                </a:solidFill>
              </a:rPr>
              <a:t> – </a:t>
            </a:r>
            <a:r>
              <a:rPr lang="en-US" sz="2000" i="1" dirty="0">
                <a:latin typeface="Times" charset="-18"/>
                <a:cs typeface="Times New Roman" pitchFamily="18" charset="0"/>
              </a:rPr>
              <a:t>S(S+1)/3 } + </a:t>
            </a:r>
            <a:r>
              <a:rPr lang="en-US" sz="2000" b="1" i="1" dirty="0">
                <a:solidFill>
                  <a:srgbClr val="FF0000"/>
                </a:solidFill>
                <a:latin typeface="Times" charset="-18"/>
                <a:cs typeface="Times New Roman" pitchFamily="18" charset="0"/>
              </a:rPr>
              <a:t>E</a:t>
            </a:r>
            <a:r>
              <a:rPr lang="en-US" sz="2000" i="1" baseline="-30000" dirty="0">
                <a:latin typeface="Times" charset="-18"/>
                <a:cs typeface="Times New Roman" pitchFamily="18" charset="0"/>
              </a:rPr>
              <a:t> </a:t>
            </a:r>
            <a:r>
              <a:rPr lang="en-US" sz="2000" i="1" dirty="0">
                <a:latin typeface="Times" charset="-18"/>
                <a:cs typeface="Times New Roman" pitchFamily="18" charset="0"/>
              </a:rPr>
              <a:t>(</a:t>
            </a:r>
            <a:r>
              <a:rPr lang="en-US" sz="2000" b="1" i="1" dirty="0">
                <a:latin typeface="Times" charset="-18"/>
                <a:cs typeface="Times New Roman" pitchFamily="18" charset="0"/>
              </a:rPr>
              <a:t>Ŝ</a:t>
            </a:r>
            <a:r>
              <a:rPr lang="en-US" sz="2000" i="1" baseline="-30000" dirty="0">
                <a:latin typeface="Times" charset="-18"/>
                <a:cs typeface="Times New Roman" pitchFamily="18" charset="0"/>
              </a:rPr>
              <a:t>x</a:t>
            </a:r>
            <a:r>
              <a:rPr lang="en-US" sz="2000" i="1" baseline="30000" dirty="0">
                <a:latin typeface="Times" charset="-18"/>
                <a:cs typeface="Times New Roman" pitchFamily="18" charset="0"/>
              </a:rPr>
              <a:t>2</a:t>
            </a:r>
            <a:r>
              <a:rPr lang="en-US" sz="2000" b="1" dirty="0">
                <a:solidFill>
                  <a:schemeClr val="tx1"/>
                </a:solidFill>
              </a:rPr>
              <a:t> –</a:t>
            </a:r>
            <a:r>
              <a:rPr lang="en-US" sz="2000" b="1" i="1" dirty="0">
                <a:latin typeface="Times" charset="-18"/>
                <a:cs typeface="Times New Roman" pitchFamily="18" charset="0"/>
              </a:rPr>
              <a:t> Ŝ</a:t>
            </a:r>
            <a:r>
              <a:rPr lang="en-US" sz="2000" i="1" baseline="-30000" dirty="0">
                <a:latin typeface="Times" charset="-18"/>
                <a:cs typeface="Times New Roman" pitchFamily="18" charset="0"/>
              </a:rPr>
              <a:t>y</a:t>
            </a:r>
            <a:r>
              <a:rPr lang="en-US" sz="2000" i="1" baseline="30000" dirty="0">
                <a:latin typeface="Times" charset="-18"/>
                <a:cs typeface="Times New Roman" pitchFamily="18" charset="0"/>
              </a:rPr>
              <a:t>2</a:t>
            </a:r>
            <a:r>
              <a:rPr lang="en-US" sz="2000" i="1" dirty="0">
                <a:latin typeface="Times" charset="-18"/>
                <a:cs typeface="Times New Roman" pitchFamily="18" charset="0"/>
              </a:rPr>
              <a:t>)</a:t>
            </a:r>
            <a:r>
              <a:rPr lang="en-US" sz="2000" i="1" dirty="0">
                <a:solidFill>
                  <a:srgbClr val="FF3300"/>
                </a:solidFill>
                <a:latin typeface="Times" charset="-18"/>
                <a:cs typeface="Times New Roman" pitchFamily="18" charset="0"/>
              </a:rPr>
              <a:t> </a:t>
            </a:r>
          </a:p>
        </p:txBody>
      </p:sp>
      <p:pic>
        <p:nvPicPr>
          <p:cNvPr id="9"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10" name="Rectangle 5">
            <a:extLst>
              <a:ext uri="{FF2B5EF4-FFF2-40B4-BE49-F238E27FC236}">
                <a16:creationId xmlns:a16="http://schemas.microsoft.com/office/drawing/2014/main" id="{072E36F0-52BC-4A88-8F55-C0A610B971C3}"/>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8688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33CC"/>
          </a:solidFill>
        </p:spPr>
        <p:txBody>
          <a:bodyPr>
            <a:normAutofit/>
          </a:bodyPr>
          <a:lstStyle/>
          <a:p>
            <a:r>
              <a:rPr lang="en-US" sz="3200" dirty="0">
                <a:solidFill>
                  <a:schemeClr val="bg1"/>
                </a:solidFill>
              </a:rPr>
              <a:t>Acknowledgments</a:t>
            </a:r>
          </a:p>
        </p:txBody>
      </p:sp>
      <p:sp>
        <p:nvSpPr>
          <p:cNvPr id="3" name="Content Placeholder 2"/>
          <p:cNvSpPr>
            <a:spLocks noGrp="1"/>
          </p:cNvSpPr>
          <p:nvPr>
            <p:ph idx="1"/>
          </p:nvPr>
        </p:nvSpPr>
        <p:spPr>
          <a:xfrm>
            <a:off x="266700" y="1394202"/>
            <a:ext cx="8610600" cy="4525963"/>
          </a:xfrm>
        </p:spPr>
        <p:txBody>
          <a:bodyPr>
            <a:normAutofit fontScale="92500" lnSpcReduction="10000"/>
          </a:bodyPr>
          <a:lstStyle/>
          <a:p>
            <a:pPr marL="0" indent="0">
              <a:buNone/>
            </a:pPr>
            <a:r>
              <a:rPr lang="en-US" sz="2800" dirty="0"/>
              <a:t>Some of the results presented here were obtained in cooperation with:</a:t>
            </a:r>
          </a:p>
          <a:p>
            <a:pPr marL="0" indent="0">
              <a:buNone/>
            </a:pPr>
            <a:endParaRPr lang="en-US" sz="2800" dirty="0"/>
          </a:p>
          <a:p>
            <a:pPr marL="0" indent="0">
              <a:buNone/>
            </a:pPr>
            <a:r>
              <a:rPr lang="en-US" sz="2800" dirty="0"/>
              <a:t>Prof. Armando </a:t>
            </a:r>
            <a:r>
              <a:rPr lang="en-US" sz="2800" dirty="0" err="1"/>
              <a:t>Pombeiro</a:t>
            </a:r>
            <a:r>
              <a:rPr lang="en-US" sz="2800" dirty="0"/>
              <a:t>, </a:t>
            </a:r>
            <a:r>
              <a:rPr lang="en-US" sz="2800" dirty="0" err="1"/>
              <a:t>Universidade</a:t>
            </a:r>
            <a:r>
              <a:rPr lang="en-US" sz="2800" dirty="0"/>
              <a:t> de </a:t>
            </a:r>
            <a:r>
              <a:rPr lang="en-US" sz="2800" dirty="0" err="1"/>
              <a:t>Lisboa</a:t>
            </a:r>
            <a:endParaRPr lang="en-US" sz="2800" dirty="0"/>
          </a:p>
          <a:p>
            <a:pPr marL="0" indent="0">
              <a:buNone/>
            </a:pPr>
            <a:r>
              <a:rPr lang="en-US" sz="2800" dirty="0"/>
              <a:t>Prof. Vladimir Arion, University of Vienna</a:t>
            </a:r>
          </a:p>
          <a:p>
            <a:pPr marL="0" indent="0">
              <a:buNone/>
            </a:pPr>
            <a:r>
              <a:rPr lang="en-US" sz="2800" dirty="0"/>
              <a:t>Prof. Alina </a:t>
            </a:r>
            <a:r>
              <a:rPr lang="en-US" sz="2800" dirty="0" err="1"/>
              <a:t>Bienko</a:t>
            </a:r>
            <a:r>
              <a:rPr lang="en-US" sz="2800" dirty="0"/>
              <a:t>, Wroclaw University, Poland</a:t>
            </a:r>
          </a:p>
          <a:p>
            <a:pPr marL="0" indent="0">
              <a:buNone/>
            </a:pPr>
            <a:r>
              <a:rPr lang="en-US" sz="2800" dirty="0"/>
              <a:t>Prof. Rudolf van </a:t>
            </a:r>
            <a:r>
              <a:rPr lang="en-US" sz="2800" dirty="0" err="1"/>
              <a:t>Eldik</a:t>
            </a:r>
            <a:r>
              <a:rPr lang="en-US" sz="2800" dirty="0"/>
              <a:t>, University of Erlangen</a:t>
            </a:r>
          </a:p>
          <a:p>
            <a:pPr marL="0" indent="0">
              <a:buNone/>
            </a:pPr>
            <a:endParaRPr lang="en-US" sz="2800" dirty="0"/>
          </a:p>
          <a:p>
            <a:pPr marL="0" indent="0">
              <a:buNone/>
            </a:pPr>
            <a:r>
              <a:rPr lang="en-US" sz="2800" dirty="0"/>
              <a:t>NHMFL is supported by the NSF through the Cooperative Agreement No. DMR-</a:t>
            </a:r>
            <a:r>
              <a:rPr lang="en-GB" sz="2800" dirty="0"/>
              <a:t>1644779</a:t>
            </a:r>
            <a:r>
              <a:rPr lang="en-US" sz="2800" dirty="0"/>
              <a:t> and the State of Florida.</a:t>
            </a:r>
          </a:p>
          <a:p>
            <a:endParaRPr lang="en-US" dirty="0"/>
          </a:p>
        </p:txBody>
      </p:sp>
      <p:sp>
        <p:nvSpPr>
          <p:cNvPr id="4" name="Slide Number Placeholder 3"/>
          <p:cNvSpPr>
            <a:spLocks noGrp="1"/>
          </p:cNvSpPr>
          <p:nvPr>
            <p:ph type="sldNum" sz="quarter" idx="12"/>
          </p:nvPr>
        </p:nvSpPr>
        <p:spPr/>
        <p:txBody>
          <a:bodyPr/>
          <a:lstStyle/>
          <a:p>
            <a:fld id="{088C8628-7E82-440B-B25E-B099E5323DBA}" type="slidenum">
              <a:rPr lang="es-ES" smtClean="0">
                <a:solidFill>
                  <a:prstClr val="black">
                    <a:tint val="75000"/>
                  </a:prstClr>
                </a:solidFill>
              </a:rPr>
              <a:pPr/>
              <a:t>2</a:t>
            </a:fld>
            <a:endParaRPr lang="es-ES">
              <a:solidFill>
                <a:prstClr val="black">
                  <a:tint val="75000"/>
                </a:prstClr>
              </a:solidFill>
            </a:endParaRPr>
          </a:p>
        </p:txBody>
      </p:sp>
      <p:pic>
        <p:nvPicPr>
          <p:cNvPr id="5" name="Picture 2" descr="The National High Magnetic Field Laboratory"/>
          <p:cNvPicPr>
            <a:picLocks noChangeAspect="1" noChangeArrowheads="1"/>
          </p:cNvPicPr>
          <p:nvPr/>
        </p:nvPicPr>
        <p:blipFill>
          <a:blip r:embed="rId2" cstate="print"/>
          <a:srcRect r="11325"/>
          <a:stretch>
            <a:fillRect/>
          </a:stretch>
        </p:blipFill>
        <p:spPr bwMode="auto">
          <a:xfrm>
            <a:off x="6945923" y="6019800"/>
            <a:ext cx="2045677" cy="650393"/>
          </a:xfrm>
          <a:prstGeom prst="rect">
            <a:avLst/>
          </a:prstGeom>
          <a:solidFill>
            <a:schemeClr val="bg1"/>
          </a:solidFill>
        </p:spPr>
      </p:pic>
      <p:sp>
        <p:nvSpPr>
          <p:cNvPr id="6" name="Rectangle 5"/>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8293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0" y="0"/>
            <a:ext cx="9144000" cy="731789"/>
          </a:xfrm>
          <a:solidFill>
            <a:srgbClr val="0033CC"/>
          </a:solidFill>
        </p:spPr>
        <p:txBody>
          <a:bodyPr/>
          <a:lstStyle/>
          <a:p>
            <a:r>
              <a:rPr lang="en-US" sz="3600" dirty="0">
                <a:solidFill>
                  <a:schemeClr val="bg1"/>
                </a:solidFill>
              </a:rPr>
              <a:t>[{Cu(C</a:t>
            </a:r>
            <a:r>
              <a:rPr lang="en-US" sz="3600" baseline="-25000" dirty="0">
                <a:solidFill>
                  <a:schemeClr val="bg1"/>
                </a:solidFill>
              </a:rPr>
              <a:t>5</a:t>
            </a:r>
            <a:r>
              <a:rPr lang="en-US" sz="3600" dirty="0">
                <a:solidFill>
                  <a:schemeClr val="bg1"/>
                </a:solidFill>
              </a:rPr>
              <a:t>H</a:t>
            </a:r>
            <a:r>
              <a:rPr lang="en-US" sz="3600" baseline="-25000" dirty="0">
                <a:solidFill>
                  <a:schemeClr val="bg1"/>
                </a:solidFill>
              </a:rPr>
              <a:t>11</a:t>
            </a:r>
            <a:r>
              <a:rPr lang="en-US" sz="3600" dirty="0">
                <a:solidFill>
                  <a:schemeClr val="bg1"/>
                </a:solidFill>
              </a:rPr>
              <a:t>COO)</a:t>
            </a:r>
            <a:r>
              <a:rPr lang="en-US" sz="3600" baseline="-25000" dirty="0">
                <a:solidFill>
                  <a:schemeClr val="bg1"/>
                </a:solidFill>
              </a:rPr>
              <a:t>2</a:t>
            </a:r>
            <a:r>
              <a:rPr lang="en-US" sz="3600" dirty="0">
                <a:solidFill>
                  <a:schemeClr val="bg1"/>
                </a:solidFill>
              </a:rPr>
              <a:t>}</a:t>
            </a:r>
            <a:r>
              <a:rPr lang="en-US" sz="3600" baseline="-25000" dirty="0">
                <a:solidFill>
                  <a:schemeClr val="bg1"/>
                </a:solidFill>
              </a:rPr>
              <a:t>2</a:t>
            </a:r>
            <a:r>
              <a:rPr lang="en-US" sz="3600" dirty="0">
                <a:solidFill>
                  <a:schemeClr val="bg1"/>
                </a:solidFill>
              </a:rPr>
              <a:t>(urea)]</a:t>
            </a:r>
            <a:r>
              <a:rPr lang="en-US" sz="3600" baseline="-25000" dirty="0">
                <a:solidFill>
                  <a:schemeClr val="bg1"/>
                </a:solidFill>
              </a:rPr>
              <a:t>2</a:t>
            </a:r>
            <a:endParaRPr lang="pl-PL" sz="4000" baseline="-25000" dirty="0">
              <a:solidFill>
                <a:schemeClr val="bg1"/>
              </a:solidFill>
            </a:endParaRPr>
          </a:p>
        </p:txBody>
      </p:sp>
      <p:sp>
        <p:nvSpPr>
          <p:cNvPr id="6" name="Rectangle 5"/>
          <p:cNvSpPr/>
          <p:nvPr/>
        </p:nvSpPr>
        <p:spPr>
          <a:xfrm>
            <a:off x="990600" y="5755037"/>
            <a:ext cx="8915400" cy="338554"/>
          </a:xfrm>
          <a:prstGeom prst="rect">
            <a:avLst/>
          </a:prstGeom>
        </p:spPr>
        <p:txBody>
          <a:bodyPr wrap="square">
            <a:spAutoFit/>
          </a:bodyPr>
          <a:lstStyle/>
          <a:p>
            <a:r>
              <a:rPr lang="en-US" sz="1600" dirty="0">
                <a:solidFill>
                  <a:schemeClr val="bg1"/>
                </a:solidFill>
              </a:rPr>
              <a:t>Synthesis and magnetism: </a:t>
            </a:r>
            <a:r>
              <a:rPr lang="en-US" sz="1600" dirty="0" err="1">
                <a:solidFill>
                  <a:schemeClr val="bg1"/>
                </a:solidFill>
              </a:rPr>
              <a:t>Bojan</a:t>
            </a:r>
            <a:r>
              <a:rPr lang="en-US" sz="1600" dirty="0">
                <a:solidFill>
                  <a:schemeClr val="bg1"/>
                </a:solidFill>
              </a:rPr>
              <a:t> </a:t>
            </a:r>
            <a:r>
              <a:rPr lang="en-US" sz="1600" dirty="0" err="1">
                <a:solidFill>
                  <a:schemeClr val="bg1"/>
                </a:solidFill>
              </a:rPr>
              <a:t>Kozlevčar</a:t>
            </a:r>
            <a:r>
              <a:rPr lang="en-US" sz="1600" dirty="0">
                <a:solidFill>
                  <a:schemeClr val="bg1"/>
                </a:solidFill>
              </a:rPr>
              <a:t>, et al., </a:t>
            </a:r>
            <a:r>
              <a:rPr lang="en-US" sz="1600" dirty="0" err="1">
                <a:solidFill>
                  <a:schemeClr val="bg1"/>
                </a:solidFill>
              </a:rPr>
              <a:t>Inorganica</a:t>
            </a:r>
            <a:r>
              <a:rPr lang="en-US" sz="1600" dirty="0">
                <a:solidFill>
                  <a:schemeClr val="bg1"/>
                </a:solidFill>
              </a:rPr>
              <a:t> </a:t>
            </a:r>
            <a:r>
              <a:rPr lang="en-US" sz="1600" dirty="0" err="1">
                <a:solidFill>
                  <a:schemeClr val="bg1"/>
                </a:solidFill>
              </a:rPr>
              <a:t>Chimica</a:t>
            </a:r>
            <a:r>
              <a:rPr lang="en-US" sz="1600" dirty="0">
                <a:solidFill>
                  <a:schemeClr val="bg1"/>
                </a:solidFill>
              </a:rPr>
              <a:t> </a:t>
            </a:r>
            <a:r>
              <a:rPr lang="en-US" sz="1600" dirty="0" err="1">
                <a:solidFill>
                  <a:schemeClr val="bg1"/>
                </a:solidFill>
              </a:rPr>
              <a:t>Acta</a:t>
            </a:r>
            <a:r>
              <a:rPr lang="en-US" sz="1600" dirty="0">
                <a:solidFill>
                  <a:schemeClr val="bg1"/>
                </a:solidFill>
              </a:rPr>
              <a:t> 357 (2004) 4220</a:t>
            </a:r>
          </a:p>
        </p:txBody>
      </p:sp>
      <p:sp>
        <p:nvSpPr>
          <p:cNvPr id="8" name="AutoShape 3"/>
          <p:cNvSpPr txBox="1">
            <a:spLocks noChangeAspect="1" noChangeArrowheads="1"/>
          </p:cNvSpPr>
          <p:nvPr/>
        </p:nvSpPr>
        <p:spPr bwMode="auto">
          <a:xfrm>
            <a:off x="304800" y="47244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pPr>
            <a:endParaRPr kumimoji="0" lang="pl-PL" sz="2400" b="1" i="0" u="none" strike="noStrike" kern="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2" name="Rectangle 2"/>
          <p:cNvSpPr>
            <a:spLocks noChangeArrowheads="1"/>
          </p:cNvSpPr>
          <p:nvPr/>
        </p:nvSpPr>
        <p:spPr bwMode="auto">
          <a:xfrm>
            <a:off x="76200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62" name="Picture 6" descr="hexurea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25331"/>
            <a:ext cx="6324600" cy="505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10" name="Rectangle 5">
            <a:extLst>
              <a:ext uri="{FF2B5EF4-FFF2-40B4-BE49-F238E27FC236}">
                <a16:creationId xmlns:a16="http://schemas.microsoft.com/office/drawing/2014/main" id="{77425C11-BA81-4E49-927C-05C3354C4C4A}"/>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exureafullzoom"/>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044018"/>
            <a:ext cx="7269163" cy="5813982"/>
          </a:xfrm>
          <a:noFill/>
        </p:spPr>
      </p:pic>
      <p:sp>
        <p:nvSpPr>
          <p:cNvPr id="6" name="Rectangle 2"/>
          <p:cNvSpPr>
            <a:spLocks noGrp="1" noChangeArrowheads="1"/>
          </p:cNvSpPr>
          <p:nvPr>
            <p:ph type="title"/>
          </p:nvPr>
        </p:nvSpPr>
        <p:spPr>
          <a:xfrm>
            <a:off x="0" y="0"/>
            <a:ext cx="9144000" cy="990600"/>
          </a:xfrm>
          <a:solidFill>
            <a:srgbClr val="0033CC"/>
          </a:solidFill>
        </p:spPr>
        <p:txBody>
          <a:bodyPr/>
          <a:lstStyle/>
          <a:p>
            <a:r>
              <a:rPr lang="en-US" sz="3600" dirty="0">
                <a:solidFill>
                  <a:schemeClr val="bg1"/>
                </a:solidFill>
              </a:rPr>
              <a:t>[{Cu(C</a:t>
            </a:r>
            <a:r>
              <a:rPr lang="en-US" sz="3600" baseline="-25000" dirty="0">
                <a:solidFill>
                  <a:schemeClr val="bg1"/>
                </a:solidFill>
              </a:rPr>
              <a:t>5</a:t>
            </a:r>
            <a:r>
              <a:rPr lang="en-US" sz="3600" dirty="0">
                <a:solidFill>
                  <a:schemeClr val="bg1"/>
                </a:solidFill>
              </a:rPr>
              <a:t>H</a:t>
            </a:r>
            <a:r>
              <a:rPr lang="en-US" sz="3600" baseline="-25000" dirty="0">
                <a:solidFill>
                  <a:schemeClr val="bg1"/>
                </a:solidFill>
              </a:rPr>
              <a:t>11</a:t>
            </a:r>
            <a:r>
              <a:rPr lang="en-US" sz="3600" dirty="0">
                <a:solidFill>
                  <a:schemeClr val="bg1"/>
                </a:solidFill>
              </a:rPr>
              <a:t>COO)</a:t>
            </a:r>
            <a:r>
              <a:rPr lang="en-US" sz="3600" baseline="-25000" dirty="0">
                <a:solidFill>
                  <a:schemeClr val="bg1"/>
                </a:solidFill>
              </a:rPr>
              <a:t>2</a:t>
            </a:r>
            <a:r>
              <a:rPr lang="en-US" sz="3600" dirty="0">
                <a:solidFill>
                  <a:schemeClr val="bg1"/>
                </a:solidFill>
              </a:rPr>
              <a:t>}</a:t>
            </a:r>
            <a:r>
              <a:rPr lang="en-US" sz="3600" baseline="-25000" dirty="0">
                <a:solidFill>
                  <a:schemeClr val="bg1"/>
                </a:solidFill>
              </a:rPr>
              <a:t>2</a:t>
            </a:r>
            <a:r>
              <a:rPr lang="en-US" sz="3600" dirty="0">
                <a:solidFill>
                  <a:schemeClr val="bg1"/>
                </a:solidFill>
              </a:rPr>
              <a:t>(urea)]</a:t>
            </a:r>
            <a:r>
              <a:rPr lang="en-US" sz="3600" baseline="-25000" dirty="0">
                <a:solidFill>
                  <a:schemeClr val="bg1"/>
                </a:solidFill>
              </a:rPr>
              <a:t>2</a:t>
            </a:r>
            <a:endParaRPr lang="pl-PL" sz="4000" baseline="-25000" dirty="0">
              <a:solidFill>
                <a:schemeClr val="bg1"/>
              </a:solidFill>
            </a:endParaRPr>
          </a:p>
        </p:txBody>
      </p:sp>
      <p:sp>
        <p:nvSpPr>
          <p:cNvPr id="3" name="Rectangle 2"/>
          <p:cNvSpPr/>
          <p:nvPr/>
        </p:nvSpPr>
        <p:spPr>
          <a:xfrm>
            <a:off x="6019800" y="1057695"/>
            <a:ext cx="2971800" cy="461665"/>
          </a:xfrm>
          <a:prstGeom prst="rect">
            <a:avLst/>
          </a:prstGeom>
          <a:solidFill>
            <a:srgbClr val="FFFF00"/>
          </a:solidFill>
        </p:spPr>
        <p:txBody>
          <a:bodyPr wrap="square">
            <a:spAutoFit/>
          </a:bodyPr>
          <a:lstStyle/>
          <a:p>
            <a:r>
              <a:rPr lang="en-US" altLang="en-US" sz="2400" i="1" dirty="0">
                <a:solidFill>
                  <a:srgbClr val="0000FF"/>
                </a:solidFill>
              </a:rPr>
              <a:t>J</a:t>
            </a:r>
            <a:r>
              <a:rPr lang="en-US" altLang="en-US" sz="2400" i="1" baseline="-25000" dirty="0">
                <a:solidFill>
                  <a:srgbClr val="0000FF"/>
                </a:solidFill>
              </a:rPr>
              <a:t>12 </a:t>
            </a:r>
            <a:r>
              <a:rPr lang="en-US" altLang="en-US" sz="2400" i="1" dirty="0">
                <a:solidFill>
                  <a:srgbClr val="0000FF"/>
                </a:solidFill>
              </a:rPr>
              <a:t>= 260 cm</a:t>
            </a:r>
            <a:r>
              <a:rPr lang="en-US" altLang="en-US" sz="2400" i="1" baseline="30000" dirty="0">
                <a:solidFill>
                  <a:srgbClr val="0000FF"/>
                </a:solidFill>
              </a:rPr>
              <a:t>-1</a:t>
            </a:r>
            <a:r>
              <a:rPr lang="en-US" altLang="en-US" sz="2400" i="1" dirty="0">
                <a:solidFill>
                  <a:srgbClr val="0000FF"/>
                </a:solidFill>
              </a:rPr>
              <a:t>  J</a:t>
            </a:r>
            <a:r>
              <a:rPr lang="en-US" altLang="en-US" sz="2400" i="1" baseline="-25000" dirty="0">
                <a:solidFill>
                  <a:srgbClr val="0000FF"/>
                </a:solidFill>
              </a:rPr>
              <a:t>23</a:t>
            </a:r>
            <a:r>
              <a:rPr lang="en-US" altLang="en-US" sz="2400" i="1" dirty="0">
                <a:solidFill>
                  <a:srgbClr val="0000FF"/>
                </a:solidFill>
              </a:rPr>
              <a:t> = ?</a:t>
            </a:r>
            <a:endParaRPr lang="en-US" sz="2400" dirty="0">
              <a:solidFill>
                <a:srgbClr val="0000FF"/>
              </a:solidFill>
            </a:endParaRPr>
          </a:p>
        </p:txBody>
      </p:sp>
      <p:pic>
        <p:nvPicPr>
          <p:cNvPr id="5"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Tree>
    <p:extLst>
      <p:ext uri="{BB962C8B-B14F-4D97-AF65-F5344CB8AC3E}">
        <p14:creationId xmlns:p14="http://schemas.microsoft.com/office/powerpoint/2010/main" val="387447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descr="UreaSimDime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8172099" cy="4953095"/>
          </a:xfrm>
          <a:prstGeom prst="rect">
            <a:avLst/>
          </a:prstGeom>
          <a:solidFill>
            <a:srgbClr val="FFFFFF"/>
          </a:solidFill>
        </p:spPr>
      </p:pic>
      <p:pic>
        <p:nvPicPr>
          <p:cNvPr id="6"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7" name="Rectangle 5">
            <a:extLst>
              <a:ext uri="{FF2B5EF4-FFF2-40B4-BE49-F238E27FC236}">
                <a16:creationId xmlns:a16="http://schemas.microsoft.com/office/drawing/2014/main" id="{ADCEA52A-97A7-4298-A739-3DFC038078BE}"/>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27512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1676399"/>
            <a:ext cx="262200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17" name="Picture 1" descr="UreaSimHighD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423387" cy="5105400"/>
          </a:xfrm>
          <a:prstGeom prst="rect">
            <a:avLst/>
          </a:prstGeom>
          <a:solidFill>
            <a:srgbClr val="FFFFFF"/>
          </a:solidFill>
        </p:spPr>
      </p:pic>
      <p:pic>
        <p:nvPicPr>
          <p:cNvPr id="6"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7" name="Rectangle 5">
            <a:extLst>
              <a:ext uri="{FF2B5EF4-FFF2-40B4-BE49-F238E27FC236}">
                <a16:creationId xmlns:a16="http://schemas.microsoft.com/office/drawing/2014/main" id="{EEC28AAD-3ECB-4BA1-82EA-4F253120F5F3}"/>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0248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4799" y="1600199"/>
            <a:ext cx="269387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41" name="Picture 1" descr="UreaTempD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02" y="533400"/>
            <a:ext cx="8545933" cy="5181600"/>
          </a:xfrm>
          <a:prstGeom prst="rect">
            <a:avLst/>
          </a:prstGeom>
          <a:solidFill>
            <a:srgbClr val="FFFFFF"/>
          </a:solidFill>
        </p:spPr>
      </p:pic>
      <p:pic>
        <p:nvPicPr>
          <p:cNvPr id="6"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7" name="Rectangle 5">
            <a:extLst>
              <a:ext uri="{FF2B5EF4-FFF2-40B4-BE49-F238E27FC236}">
                <a16:creationId xmlns:a16="http://schemas.microsoft.com/office/drawing/2014/main" id="{B0B5911B-AD3F-4C59-B6D5-37D7AE656BE2}"/>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61154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81000" y="1066800"/>
                <a:ext cx="8458200" cy="2000741"/>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𝐻</m:t>
                          </m:r>
                        </m:e>
                      </m:acc>
                      <m:r>
                        <a:rPr lang="en-US" i="0">
                          <a:latin typeface="Cambria Math" panose="02040503050406030204" pitchFamily="18" charset="0"/>
                        </a:rPr>
                        <m:t>=</m:t>
                      </m:r>
                      <m:r>
                        <a:rPr lang="en-US" b="0" i="0" smtClean="0">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𝑱</m:t>
                          </m:r>
                        </m:e>
                        <m:sub>
                          <m:r>
                            <a:rPr lang="en-US" b="1" i="0" smtClean="0">
                              <a:solidFill>
                                <a:srgbClr val="FF0000"/>
                              </a:solidFill>
                              <a:latin typeface="Cambria Math" panose="02040503050406030204" pitchFamily="18" charset="0"/>
                            </a:rPr>
                            <m:t>𝟏𝟐</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sub>
                          </m:sSub>
                        </m:e>
                      </m:d>
                      <m:r>
                        <a:rPr lang="en-US" b="0" i="0">
                          <a:latin typeface="Cambria Math" panose="02040503050406030204" pitchFamily="18" charset="0"/>
                        </a:rPr>
                        <m:t>+</m:t>
                      </m:r>
                      <m:sSub>
                        <m:sSubPr>
                          <m:ctrlPr>
                            <a:rPr lang="en-US" b="1" i="1" smtClean="0">
                              <a:solidFill>
                                <a:srgbClr val="0000FF"/>
                              </a:solidFill>
                              <a:latin typeface="Cambria Math" panose="02040503050406030204" pitchFamily="18" charset="0"/>
                            </a:rPr>
                          </m:ctrlPr>
                        </m:sSubPr>
                        <m:e>
                          <m:r>
                            <a:rPr lang="en-US" b="1" i="1">
                              <a:solidFill>
                                <a:srgbClr val="0000FF"/>
                              </a:solidFill>
                              <a:latin typeface="Cambria Math" panose="02040503050406030204" pitchFamily="18" charset="0"/>
                            </a:rPr>
                            <m:t>𝑱</m:t>
                          </m:r>
                        </m:e>
                        <m:sub>
                          <m:r>
                            <a:rPr lang="en-US" b="1" i="0" smtClean="0">
                              <a:solidFill>
                                <a:srgbClr val="0000FF"/>
                              </a:solidFill>
                              <a:latin typeface="Cambria Math" panose="02040503050406030204" pitchFamily="18" charset="0"/>
                            </a:rPr>
                            <m:t>𝟐𝟑</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1" i="1">
                                  <a:latin typeface="Cambria Math" panose="02040503050406030204" pitchFamily="18" charset="0"/>
                                </a:rPr>
                                <m:t>𝑺</m:t>
                              </m:r>
                            </m:e>
                          </m:acc>
                        </m:e>
                        <m:sub>
                          <m:r>
                            <a:rPr lang="en-US">
                              <a:latin typeface="Cambria Math" panose="02040503050406030204" pitchFamily="18" charset="0"/>
                            </a:rPr>
                            <m:t>2</m:t>
                          </m:r>
                        </m:sub>
                      </m:sSub>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b="1" i="1">
                                  <a:latin typeface="Cambria Math" panose="02040503050406030204" pitchFamily="18" charset="0"/>
                                </a:rPr>
                                <m:t>𝑺</m:t>
                              </m:r>
                            </m:e>
                          </m:acc>
                        </m:e>
                        <m:sub>
                          <m:r>
                            <a:rPr lang="en-US">
                              <a:latin typeface="Cambria Math" panose="02040503050406030204" pitchFamily="18" charset="0"/>
                            </a:rPr>
                            <m:t>3</m:t>
                          </m:r>
                        </m:sub>
                      </m:sSub>
                    </m:oMath>
                  </m:oMathPara>
                </a14:m>
                <a:endParaRPr lang="en-US" b="0" i="1" dirty="0">
                  <a:latin typeface="Cambria Math" panose="02040503050406030204" pitchFamily="18" charset="0"/>
                </a:endParaRPr>
              </a:p>
              <a:p>
                <a:pPr marL="396875">
                  <a:lnSpc>
                    <a:spcPct val="150000"/>
                  </a:lnSpc>
                </a:pPr>
                <a14:m>
                  <m:oMathPara xmlns:m="http://schemas.openxmlformats.org/officeDocument/2006/math">
                    <m:oMathParaPr>
                      <m:jc m:val="left"/>
                    </m:oMathParaPr>
                    <m:oMath xmlns:m="http://schemas.openxmlformats.org/officeDocument/2006/math">
                      <m:r>
                        <a:rPr lang="en-US" b="0" i="0">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𝑫</m:t>
                          </m:r>
                        </m:e>
                        <m:sub>
                          <m:r>
                            <a:rPr lang="en-US" b="1" i="1" smtClean="0">
                              <a:solidFill>
                                <a:srgbClr val="FF0000"/>
                              </a:solidFill>
                              <a:latin typeface="Cambria Math" panose="02040503050406030204" pitchFamily="18" charset="0"/>
                            </a:rPr>
                            <m:t>𝟏𝟐</m:t>
                          </m:r>
                        </m:sub>
                      </m:sSub>
                      <m:d>
                        <m:dPr>
                          <m:ctrlPr>
                            <a:rPr lang="en-US" b="0" i="1">
                              <a:latin typeface="Cambria Math" panose="02040503050406030204" pitchFamily="18" charset="0"/>
                            </a:rPr>
                          </m:ctrlPr>
                        </m:dPr>
                        <m:e>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r>
                                <a:rPr lang="en-US" b="0" i="1">
                                  <a:latin typeface="Cambria Math" panose="02040503050406030204" pitchFamily="18" charset="0"/>
                                </a:rPr>
                                <m:t>𝑧</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r>
                                <a:rPr lang="en-US" b="0" i="1">
                                  <a:latin typeface="Cambria Math" panose="02040503050406030204" pitchFamily="18" charset="0"/>
                                </a:rPr>
                                <m:t>𝑧</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r>
                                <a:rPr lang="en-US" b="0" i="1">
                                  <a:latin typeface="Cambria Math" panose="02040503050406030204" pitchFamily="18" charset="0"/>
                                </a:rPr>
                                <m:t>𝑧</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r>
                                <a:rPr lang="en-US" b="0" i="1">
                                  <a:latin typeface="Cambria Math" panose="02040503050406030204" pitchFamily="18" charset="0"/>
                                </a:rPr>
                                <m:t>𝑧</m:t>
                              </m:r>
                            </m:sub>
                          </m:sSub>
                        </m:e>
                      </m:d>
                      <m:r>
                        <a:rPr lang="en-US" b="0" i="0">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𝑬</m:t>
                          </m:r>
                        </m:e>
                        <m:sub>
                          <m:r>
                            <a:rPr lang="en-US" b="1" i="0" smtClean="0">
                              <a:solidFill>
                                <a:srgbClr val="FF0000"/>
                              </a:solidFill>
                              <a:latin typeface="Cambria Math" panose="02040503050406030204" pitchFamily="18" charset="0"/>
                            </a:rPr>
                            <m:t>𝟏𝟐</m:t>
                          </m:r>
                        </m:sub>
                      </m:sSub>
                      <m:d>
                        <m:dPr>
                          <m:ctrlPr>
                            <a:rPr lang="en-US" b="0" i="1">
                              <a:latin typeface="Cambria Math" panose="02040503050406030204" pitchFamily="18" charset="0"/>
                            </a:rPr>
                          </m:ctrlPr>
                        </m:dPr>
                        <m:e>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r>
                                <a:rPr lang="en-US" b="0" i="1">
                                  <a:latin typeface="Cambria Math" panose="02040503050406030204" pitchFamily="18" charset="0"/>
                                </a:rPr>
                                <m:t>𝑥</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r>
                                <a:rPr lang="en-US" b="0" i="1">
                                  <a:latin typeface="Cambria Math" panose="02040503050406030204" pitchFamily="18" charset="0"/>
                                </a:rPr>
                                <m:t>𝑥</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r>
                                <a:rPr lang="en-US" b="0" i="1">
                                  <a:latin typeface="Cambria Math" panose="02040503050406030204" pitchFamily="18" charset="0"/>
                                </a:rPr>
                                <m:t>𝑦</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r>
                                <a:rPr lang="en-US" b="0" i="1">
                                  <a:latin typeface="Cambria Math" panose="02040503050406030204" pitchFamily="18" charset="0"/>
                                </a:rPr>
                                <m:t>𝑦</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r>
                                <a:rPr lang="en-US" b="0" i="1">
                                  <a:latin typeface="Cambria Math" panose="02040503050406030204" pitchFamily="18" charset="0"/>
                                </a:rPr>
                                <m:t>𝑥</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r>
                                <a:rPr lang="en-US" b="0" i="1">
                                  <a:latin typeface="Cambria Math" panose="02040503050406030204" pitchFamily="18" charset="0"/>
                                </a:rPr>
                                <m:t>𝑥</m:t>
                              </m:r>
                            </m:sub>
                          </m:sSub>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r>
                                <a:rPr lang="en-US" b="0" i="1">
                                  <a:latin typeface="Cambria Math" panose="02040503050406030204" pitchFamily="18" charset="0"/>
                                </a:rPr>
                                <m:t>𝑦</m:t>
                              </m:r>
                            </m:sub>
                          </m:sSub>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r>
                                <a:rPr lang="en-US" b="0" i="1">
                                  <a:latin typeface="Cambria Math" panose="02040503050406030204" pitchFamily="18" charset="0"/>
                                </a:rPr>
                                <m:t>𝑦</m:t>
                              </m:r>
                            </m:sub>
                          </m:sSub>
                        </m:e>
                      </m:d>
                      <m:r>
                        <a:rPr lang="en-US" b="0" i="0">
                          <a:latin typeface="Cambria Math" panose="02040503050406030204" pitchFamily="18" charset="0"/>
                        </a:rPr>
                        <m:t>+</m:t>
                      </m:r>
                      <m:sSub>
                        <m:sSubPr>
                          <m:ctrlPr>
                            <a:rPr lang="en-US" b="1" i="1" smtClean="0">
                              <a:solidFill>
                                <a:srgbClr val="0000FF"/>
                              </a:solidFill>
                              <a:latin typeface="Cambria Math" panose="02040503050406030204" pitchFamily="18" charset="0"/>
                            </a:rPr>
                          </m:ctrlPr>
                        </m:sSubPr>
                        <m:e>
                          <m:r>
                            <a:rPr lang="en-US" b="1" i="1">
                              <a:solidFill>
                                <a:srgbClr val="0000FF"/>
                              </a:solidFill>
                              <a:latin typeface="Cambria Math" panose="02040503050406030204" pitchFamily="18" charset="0"/>
                            </a:rPr>
                            <m:t>𝑫</m:t>
                          </m:r>
                        </m:e>
                        <m:sub>
                          <m:r>
                            <a:rPr lang="en-US" b="1" i="0" smtClean="0">
                              <a:solidFill>
                                <a:srgbClr val="0000FF"/>
                              </a:solidFill>
                              <a:latin typeface="Cambria Math" panose="02040503050406030204" pitchFamily="18" charset="0"/>
                            </a:rPr>
                            <m:t>𝟐𝟑</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1" i="1">
                                  <a:latin typeface="Cambria Math" panose="02040503050406030204" pitchFamily="18" charset="0"/>
                                </a:rPr>
                                <m:t>𝑺</m:t>
                              </m:r>
                            </m:e>
                          </m:acc>
                        </m:e>
                        <m:sub>
                          <m:r>
                            <a:rPr lang="en-US">
                              <a:latin typeface="Cambria Math" panose="02040503050406030204" pitchFamily="18" charset="0"/>
                            </a:rPr>
                            <m:t>2</m:t>
                          </m:r>
                          <m:r>
                            <m:rPr>
                              <m:sty m:val="p"/>
                            </m:rPr>
                            <a:rPr lang="en-US" b="0" i="0" smtClean="0">
                              <a:latin typeface="Cambria Math" panose="02040503050406030204" pitchFamily="18" charset="0"/>
                            </a:rPr>
                            <m:t>z</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1" i="1">
                                  <a:latin typeface="Cambria Math" panose="02040503050406030204" pitchFamily="18" charset="0"/>
                                </a:rPr>
                                <m:t>𝑺</m:t>
                              </m:r>
                            </m:e>
                          </m:acc>
                        </m:e>
                        <m:sub>
                          <m:r>
                            <a:rPr lang="en-US">
                              <a:latin typeface="Cambria Math" panose="02040503050406030204" pitchFamily="18" charset="0"/>
                            </a:rPr>
                            <m:t>3</m:t>
                          </m:r>
                          <m:r>
                            <m:rPr>
                              <m:sty m:val="p"/>
                            </m:rPr>
                            <a:rPr lang="en-US" b="0" i="0" smtClean="0">
                              <a:latin typeface="Cambria Math" panose="02040503050406030204" pitchFamily="18" charset="0"/>
                            </a:rPr>
                            <m:t>z</m:t>
                          </m:r>
                        </m:sub>
                      </m:sSub>
                      <m:r>
                        <a:rPr lang="en-US" b="0" i="0">
                          <a:latin typeface="Cambria Math" panose="02040503050406030204" pitchFamily="18" charset="0"/>
                        </a:rPr>
                        <m:t>+</m:t>
                      </m:r>
                      <m:d>
                        <m:dPr>
                          <m:ctrlPr>
                            <a:rPr lang="en-US" b="0" i="1">
                              <a:latin typeface="Cambria Math" panose="02040503050406030204" pitchFamily="18" charset="0"/>
                            </a:rPr>
                          </m:ctrlPr>
                        </m:dPr>
                        <m:e>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1</m:t>
                              </m:r>
                            </m:sub>
                          </m:sSub>
                          <m:d>
                            <m:dPr>
                              <m:begChr m:val="{"/>
                              <m:endChr m:val="}"/>
                              <m:ctrlPr>
                                <a:rPr lang="en-US" i="1">
                                  <a:latin typeface="Cambria Math" panose="02040503050406030204" pitchFamily="18" charset="0"/>
                                </a:rPr>
                              </m:ctrlPr>
                            </m:dPr>
                            <m:e>
                              <m:r>
                                <a:rPr lang="en-US" b="1" i="1">
                                  <a:latin typeface="Cambria Math" panose="02040503050406030204" pitchFamily="18" charset="0"/>
                                </a:rPr>
                                <m:t>𝒈</m:t>
                              </m:r>
                              <m:r>
                                <a:rPr lang="en-US" b="1" i="1" baseline="-25000" smtClean="0">
                                  <a:latin typeface="Cambria Math" panose="02040503050406030204" pitchFamily="18" charset="0"/>
                                </a:rPr>
                                <m:t>𝟏</m:t>
                              </m:r>
                            </m:e>
                          </m:d>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2</m:t>
                              </m:r>
                            </m:sub>
                          </m:sSub>
                          <m:sSub>
                            <m:sSubPr>
                              <m:ctrlPr>
                                <a:rPr lang="en-US" b="0"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1" i="1">
                                      <a:latin typeface="Cambria Math" panose="02040503050406030204" pitchFamily="18" charset="0"/>
                                    </a:rPr>
                                    <m:t>𝒈</m:t>
                                  </m:r>
                                  <m:r>
                                    <a:rPr lang="en-US" b="1" i="1" baseline="-25000" smtClean="0">
                                      <a:latin typeface="Cambria Math" panose="02040503050406030204" pitchFamily="18" charset="0"/>
                                    </a:rPr>
                                    <m:t>𝟐</m:t>
                                  </m:r>
                                </m:e>
                              </m:d>
                              <m:r>
                                <a:rPr lang="en-US" b="0" i="0">
                                  <a:latin typeface="Cambria Math" panose="02040503050406030204" pitchFamily="18" charset="0"/>
                                </a:rPr>
                                <m:t>+</m:t>
                              </m:r>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3</m:t>
                              </m:r>
                            </m:sub>
                          </m:sSub>
                          <m:d>
                            <m:dPr>
                              <m:begChr m:val="{"/>
                              <m:endChr m:val="}"/>
                              <m:ctrlPr>
                                <a:rPr lang="en-US" i="1">
                                  <a:latin typeface="Cambria Math" panose="02040503050406030204" pitchFamily="18" charset="0"/>
                                </a:rPr>
                              </m:ctrlPr>
                            </m:dPr>
                            <m:e>
                              <m:r>
                                <a:rPr lang="en-US" b="1" i="1">
                                  <a:latin typeface="Cambria Math" panose="02040503050406030204" pitchFamily="18" charset="0"/>
                                </a:rPr>
                                <m:t>𝒈</m:t>
                              </m:r>
                              <m:r>
                                <a:rPr lang="en-US" b="1" i="1" baseline="-25000" smtClean="0">
                                  <a:latin typeface="Cambria Math" panose="02040503050406030204" pitchFamily="18" charset="0"/>
                                </a:rPr>
                                <m:t>𝟑</m:t>
                              </m:r>
                            </m:e>
                          </m:d>
                          <m:r>
                            <a:rPr lang="en-US" b="0" i="0">
                              <a:latin typeface="Cambria Math" panose="02040503050406030204" pitchFamily="18" charset="0"/>
                            </a:rPr>
                            <m:t>+</m:t>
                          </m:r>
                          <m:sSub>
                            <m:sSubPr>
                              <m:ctrlPr>
                                <a:rPr lang="en-US" b="0" i="1">
                                  <a:latin typeface="Cambria Math" panose="02040503050406030204" pitchFamily="18" charset="0"/>
                                </a:rPr>
                              </m:ctrlPr>
                            </m:sSubPr>
                            <m:e>
                              <m:acc>
                                <m:accPr>
                                  <m:chr m:val="̂"/>
                                  <m:ctrlPr>
                                    <a:rPr lang="en-US" b="0" i="1">
                                      <a:latin typeface="Cambria Math" panose="02040503050406030204" pitchFamily="18" charset="0"/>
                                    </a:rPr>
                                  </m:ctrlPr>
                                </m:accPr>
                                <m:e>
                                  <m:r>
                                    <a:rPr lang="en-US" b="1" i="1">
                                      <a:latin typeface="Cambria Math" panose="02040503050406030204" pitchFamily="18" charset="0"/>
                                    </a:rPr>
                                    <m:t>𝑺</m:t>
                                  </m:r>
                                </m:e>
                              </m:acc>
                            </m:e>
                            <m:sub>
                              <m:r>
                                <a:rPr lang="en-US" b="0" i="0">
                                  <a:latin typeface="Cambria Math" panose="02040503050406030204" pitchFamily="18" charset="0"/>
                                </a:rPr>
                                <m:t>4</m:t>
                              </m:r>
                            </m:sub>
                          </m:sSub>
                          <m:d>
                            <m:dPr>
                              <m:begChr m:val="{"/>
                              <m:endChr m:val="}"/>
                              <m:ctrlPr>
                                <a:rPr lang="en-US" i="1">
                                  <a:latin typeface="Cambria Math" panose="02040503050406030204" pitchFamily="18" charset="0"/>
                                </a:rPr>
                              </m:ctrlPr>
                            </m:dPr>
                            <m:e>
                              <m:r>
                                <a:rPr lang="en-US" b="1" i="1">
                                  <a:latin typeface="Cambria Math" panose="02040503050406030204" pitchFamily="18" charset="0"/>
                                </a:rPr>
                                <m:t>𝒈</m:t>
                              </m:r>
                              <m:r>
                                <a:rPr lang="en-US" b="1" i="1" baseline="-25000" smtClean="0">
                                  <a:latin typeface="Cambria Math" panose="02040503050406030204" pitchFamily="18" charset="0"/>
                                </a:rPr>
                                <m:t>𝟒</m:t>
                              </m:r>
                            </m:e>
                          </m:d>
                        </m:e>
                      </m:d>
                      <m:r>
                        <a:rPr lang="en-US" b="1" i="1">
                          <a:latin typeface="Cambria Math" panose="02040503050406030204" pitchFamily="18" charset="0"/>
                        </a:rPr>
                        <m:t>𝑩</m:t>
                      </m:r>
                    </m:oMath>
                  </m:oMathPara>
                </a14:m>
                <a:endParaRPr lang="en-US" dirty="0"/>
              </a:p>
              <a:p>
                <a:pPr marL="396875">
                  <a:lnSpc>
                    <a:spcPct val="150000"/>
                  </a:lnSpc>
                </a:pPr>
                <a:endParaRPr lang="en-US"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81000" y="1066800"/>
                <a:ext cx="8458200" cy="2000741"/>
              </a:xfrm>
              <a:prstGeom prst="rect">
                <a:avLst/>
              </a:prstGeom>
              <a:blipFill rotWithShape="0">
                <a:blip r:embed="rId2"/>
                <a:stretch>
                  <a:fillRect/>
                </a:stretch>
              </a:blipFill>
            </p:spPr>
            <p:txBody>
              <a:bodyPr/>
              <a:lstStyle/>
              <a:p>
                <a:r>
                  <a:rPr lang="en-US">
                    <a:noFill/>
                  </a:rPr>
                  <a:t> </a:t>
                </a:r>
              </a:p>
            </p:txBody>
          </p:sp>
        </mc:Fallback>
      </mc:AlternateContent>
      <p:sp>
        <p:nvSpPr>
          <p:cNvPr id="2" name="Rectangle 1"/>
          <p:cNvSpPr/>
          <p:nvPr/>
        </p:nvSpPr>
        <p:spPr>
          <a:xfrm>
            <a:off x="381000" y="3124200"/>
            <a:ext cx="8458200" cy="3016210"/>
          </a:xfrm>
          <a:prstGeom prst="rect">
            <a:avLst/>
          </a:prstGeom>
        </p:spPr>
        <p:txBody>
          <a:bodyPr wrap="square">
            <a:spAutoFit/>
          </a:bodyPr>
          <a:lstStyle/>
          <a:p>
            <a:pPr marL="396875">
              <a:lnSpc>
                <a:spcPct val="150000"/>
              </a:lnSpc>
            </a:pPr>
            <a:r>
              <a:rPr lang="en-US" altLang="en-US" sz="2400" b="1" i="1" dirty="0">
                <a:solidFill>
                  <a:srgbClr val="FF0000"/>
                </a:solidFill>
              </a:rPr>
              <a:t>J</a:t>
            </a:r>
            <a:r>
              <a:rPr lang="en-US" altLang="en-US" sz="2400" b="1" i="1" baseline="-25000" dirty="0">
                <a:solidFill>
                  <a:srgbClr val="FF0000"/>
                </a:solidFill>
              </a:rPr>
              <a:t>12</a:t>
            </a:r>
            <a:r>
              <a:rPr lang="en-US" altLang="en-US" sz="2400" i="1" baseline="-25000" dirty="0">
                <a:solidFill>
                  <a:schemeClr val="tx1"/>
                </a:solidFill>
              </a:rPr>
              <a:t> </a:t>
            </a:r>
            <a:r>
              <a:rPr lang="en-US" altLang="en-US" sz="2400" i="1" dirty="0">
                <a:solidFill>
                  <a:schemeClr val="tx1"/>
                </a:solidFill>
              </a:rPr>
              <a:t>= </a:t>
            </a:r>
            <a:r>
              <a:rPr lang="en-US" altLang="en-US" sz="2400" dirty="0">
                <a:solidFill>
                  <a:schemeClr val="tx1"/>
                </a:solidFill>
              </a:rPr>
              <a:t>260 cm</a:t>
            </a:r>
            <a:r>
              <a:rPr lang="en-US" altLang="en-US" sz="2400" baseline="30000" dirty="0">
                <a:solidFill>
                  <a:schemeClr val="tx1"/>
                </a:solidFill>
              </a:rPr>
              <a:t>-1</a:t>
            </a:r>
            <a:r>
              <a:rPr lang="en-US" altLang="en-US" sz="2400" i="1" dirty="0">
                <a:solidFill>
                  <a:schemeClr val="tx1"/>
                </a:solidFill>
              </a:rPr>
              <a:t>  </a:t>
            </a:r>
            <a:r>
              <a:rPr lang="en-US" altLang="en-US" sz="2400" b="1" i="1" dirty="0">
                <a:solidFill>
                  <a:srgbClr val="0000FF"/>
                </a:solidFill>
              </a:rPr>
              <a:t>J</a:t>
            </a:r>
            <a:r>
              <a:rPr lang="en-US" altLang="en-US" sz="2400" b="1" i="1" baseline="-25000" dirty="0">
                <a:solidFill>
                  <a:srgbClr val="0000FF"/>
                </a:solidFill>
              </a:rPr>
              <a:t>23</a:t>
            </a:r>
            <a:r>
              <a:rPr lang="en-US" altLang="en-US" sz="2400" i="1" dirty="0">
                <a:solidFill>
                  <a:schemeClr val="tx1"/>
                </a:solidFill>
              </a:rPr>
              <a:t> = ?</a:t>
            </a:r>
            <a:br>
              <a:rPr lang="en-US" altLang="en-US" sz="2400" i="1" dirty="0">
                <a:solidFill>
                  <a:schemeClr val="tx1"/>
                </a:solidFill>
              </a:rPr>
            </a:br>
            <a:r>
              <a:rPr lang="en-US" altLang="en-US" sz="2400" i="1" dirty="0">
                <a:solidFill>
                  <a:schemeClr val="tx1"/>
                </a:solidFill>
              </a:rPr>
              <a:t> </a:t>
            </a:r>
            <a:r>
              <a:rPr lang="en-US" altLang="en-US" sz="2400" b="1" i="1" dirty="0">
                <a:solidFill>
                  <a:srgbClr val="FF0000"/>
                </a:solidFill>
              </a:rPr>
              <a:t>D</a:t>
            </a:r>
            <a:r>
              <a:rPr lang="en-US" altLang="en-US" sz="2400" b="1" i="1" baseline="-25000" dirty="0">
                <a:solidFill>
                  <a:srgbClr val="FF0000"/>
                </a:solidFill>
              </a:rPr>
              <a:t>12</a:t>
            </a:r>
            <a:r>
              <a:rPr lang="en-US" altLang="en-US" sz="2400" i="1" dirty="0">
                <a:solidFill>
                  <a:schemeClr val="tx1"/>
                </a:solidFill>
              </a:rPr>
              <a:t> = </a:t>
            </a:r>
            <a:r>
              <a:rPr lang="en-US" altLang="en-US" sz="2400" dirty="0">
                <a:solidFill>
                  <a:schemeClr val="tx1"/>
                </a:solidFill>
              </a:rPr>
              <a:t>– 0.674 cm</a:t>
            </a:r>
            <a:r>
              <a:rPr lang="en-US" altLang="en-US" sz="2400" baseline="30000" dirty="0">
                <a:solidFill>
                  <a:schemeClr val="tx1"/>
                </a:solidFill>
              </a:rPr>
              <a:t>-1</a:t>
            </a:r>
            <a:r>
              <a:rPr lang="en-US" altLang="en-US" sz="2400" i="1" dirty="0">
                <a:solidFill>
                  <a:schemeClr val="tx1"/>
                </a:solidFill>
              </a:rPr>
              <a:t>,  </a:t>
            </a:r>
            <a:r>
              <a:rPr lang="en-US" altLang="en-US" sz="2400" dirty="0">
                <a:solidFill>
                  <a:schemeClr val="tx1"/>
                </a:solidFill>
              </a:rPr>
              <a:t>2 x </a:t>
            </a:r>
            <a:r>
              <a:rPr lang="en-US" altLang="en-US" sz="2400" b="1" i="1" dirty="0" err="1">
                <a:solidFill>
                  <a:schemeClr val="tx1"/>
                </a:solidFill>
              </a:rPr>
              <a:t>D</a:t>
            </a:r>
            <a:r>
              <a:rPr lang="en-US" altLang="en-US" sz="2400" i="1" baseline="-25000" dirty="0" err="1">
                <a:solidFill>
                  <a:schemeClr val="tx1"/>
                </a:solidFill>
              </a:rPr>
              <a:t>dimer</a:t>
            </a:r>
            <a:r>
              <a:rPr lang="en-US" altLang="en-US" sz="2400" i="1" dirty="0">
                <a:solidFill>
                  <a:schemeClr val="tx1"/>
                </a:solidFill>
              </a:rPr>
              <a:t> </a:t>
            </a:r>
            <a:r>
              <a:rPr lang="en-US" altLang="en-US" sz="2400" dirty="0">
                <a:solidFill>
                  <a:schemeClr val="tx1"/>
                </a:solidFill>
              </a:rPr>
              <a:t>for the Giant Spin Hamiltonian</a:t>
            </a:r>
          </a:p>
          <a:p>
            <a:pPr marL="396875">
              <a:lnSpc>
                <a:spcPct val="150000"/>
              </a:lnSpc>
            </a:pPr>
            <a:r>
              <a:rPr lang="en-US" altLang="en-US" sz="2400" i="1" dirty="0">
                <a:solidFill>
                  <a:schemeClr val="tx1"/>
                </a:solidFill>
              </a:rPr>
              <a:t> </a:t>
            </a:r>
            <a:r>
              <a:rPr lang="en-US" altLang="en-US" sz="2400" b="1" i="1" dirty="0">
                <a:solidFill>
                  <a:srgbClr val="0000FF"/>
                </a:solidFill>
              </a:rPr>
              <a:t>D</a:t>
            </a:r>
            <a:r>
              <a:rPr lang="en-US" altLang="en-US" sz="2400" b="1" i="1" baseline="-25000" dirty="0">
                <a:solidFill>
                  <a:srgbClr val="0000FF"/>
                </a:solidFill>
              </a:rPr>
              <a:t>23</a:t>
            </a:r>
            <a:r>
              <a:rPr lang="en-US" altLang="en-US" sz="2400" i="1" baseline="-25000" dirty="0">
                <a:solidFill>
                  <a:schemeClr val="tx1"/>
                </a:solidFill>
              </a:rPr>
              <a:t> </a:t>
            </a:r>
            <a:r>
              <a:rPr lang="en-US" altLang="en-US" sz="2400" i="1" dirty="0">
                <a:solidFill>
                  <a:schemeClr val="tx1"/>
                </a:solidFill>
              </a:rPr>
              <a:t> = -</a:t>
            </a:r>
            <a:r>
              <a:rPr lang="en-US" altLang="en-US" sz="2400" dirty="0">
                <a:solidFill>
                  <a:schemeClr val="tx1"/>
                </a:solidFill>
              </a:rPr>
              <a:t>0.17 cm</a:t>
            </a:r>
            <a:r>
              <a:rPr lang="en-US" altLang="en-US" sz="2400" baseline="30000" dirty="0">
                <a:solidFill>
                  <a:schemeClr val="tx1"/>
                </a:solidFill>
              </a:rPr>
              <a:t>-1</a:t>
            </a:r>
            <a:r>
              <a:rPr lang="en-US" altLang="en-US" sz="2400" dirty="0">
                <a:solidFill>
                  <a:schemeClr val="tx1"/>
                </a:solidFill>
              </a:rPr>
              <a:t> calculated from the point-dipole model</a:t>
            </a:r>
          </a:p>
          <a:p>
            <a:pPr marL="396875">
              <a:lnSpc>
                <a:spcPct val="150000"/>
              </a:lnSpc>
            </a:pPr>
            <a:r>
              <a:rPr lang="en-US" altLang="en-US" sz="2400" dirty="0">
                <a:solidFill>
                  <a:schemeClr val="tx1"/>
                </a:solidFill>
              </a:rPr>
              <a:t>R</a:t>
            </a:r>
            <a:r>
              <a:rPr lang="en-US" altLang="en-US" sz="2400" baseline="-25000" dirty="0">
                <a:solidFill>
                  <a:schemeClr val="tx1"/>
                </a:solidFill>
              </a:rPr>
              <a:t>Cu2-Cu3</a:t>
            </a:r>
            <a:r>
              <a:rPr lang="en-US" altLang="en-US" sz="2400" dirty="0">
                <a:solidFill>
                  <a:schemeClr val="tx1"/>
                </a:solidFill>
              </a:rPr>
              <a:t> = 3. 23 Å</a:t>
            </a:r>
            <a:br>
              <a:rPr lang="en-US" altLang="en-US" sz="2400" dirty="0">
                <a:solidFill>
                  <a:schemeClr val="tx1"/>
                </a:solidFill>
              </a:rPr>
            </a:br>
            <a:r>
              <a:rPr lang="en-US" altLang="en-US" sz="2400" dirty="0">
                <a:solidFill>
                  <a:schemeClr val="tx1"/>
                </a:solidFill>
              </a:rPr>
              <a:t>all  g  tensors assumed parallel, their components are known</a:t>
            </a:r>
            <a:endParaRPr lang="en-US" sz="2400" dirty="0">
              <a:solidFill>
                <a:schemeClr val="tx1"/>
              </a:solidFill>
            </a:endParaRPr>
          </a:p>
        </p:txBody>
      </p:sp>
      <p:pic>
        <p:nvPicPr>
          <p:cNvPr id="5"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Tree>
    <p:extLst>
      <p:ext uri="{BB962C8B-B14F-4D97-AF65-F5344CB8AC3E}">
        <p14:creationId xmlns:p14="http://schemas.microsoft.com/office/powerpoint/2010/main" val="3651604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4300" y="990600"/>
            <a:ext cx="8915400" cy="5410200"/>
            <a:chOff x="76200" y="1066800"/>
            <a:chExt cx="8915400" cy="5410200"/>
          </a:xfrm>
        </p:grpSpPr>
        <p:pic>
          <p:nvPicPr>
            <p:cNvPr id="5" name="Picture 4" descr="Energy Level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200" y="1066800"/>
              <a:ext cx="8915400" cy="5410200"/>
            </a:xfrm>
            <a:prstGeom prst="rect">
              <a:avLst/>
            </a:prstGeom>
          </p:spPr>
        </p:pic>
        <p:sp>
          <p:nvSpPr>
            <p:cNvPr id="6" name="Text Box 6"/>
            <p:cNvSpPr txBox="1">
              <a:spLocks noChangeArrowheads="1"/>
            </p:cNvSpPr>
            <p:nvPr/>
          </p:nvSpPr>
          <p:spPr bwMode="auto">
            <a:xfrm>
              <a:off x="1457325" y="1690687"/>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1x S=2, 1x S=1, 1x S=0</a:t>
              </a:r>
            </a:p>
          </p:txBody>
        </p:sp>
        <p:sp>
          <p:nvSpPr>
            <p:cNvPr id="7" name="Text Box 8"/>
            <p:cNvSpPr txBox="1">
              <a:spLocks noChangeArrowheads="1"/>
            </p:cNvSpPr>
            <p:nvPr/>
          </p:nvSpPr>
          <p:spPr bwMode="auto">
            <a:xfrm>
              <a:off x="1457325" y="38862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2x S=1</a:t>
              </a:r>
            </a:p>
          </p:txBody>
        </p:sp>
        <p:sp>
          <p:nvSpPr>
            <p:cNvPr id="8" name="Text Box 7"/>
            <p:cNvSpPr txBox="1">
              <a:spLocks noChangeArrowheads="1"/>
            </p:cNvSpPr>
            <p:nvPr/>
          </p:nvSpPr>
          <p:spPr bwMode="auto">
            <a:xfrm>
              <a:off x="1533525" y="5500687"/>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1S=0</a:t>
              </a:r>
            </a:p>
          </p:txBody>
        </p:sp>
      </p:grpSp>
      <p:sp>
        <p:nvSpPr>
          <p:cNvPr id="9" name="Rectangle 2"/>
          <p:cNvSpPr>
            <a:spLocks noGrp="1" noChangeArrowheads="1"/>
          </p:cNvSpPr>
          <p:nvPr>
            <p:ph type="title"/>
          </p:nvPr>
        </p:nvSpPr>
        <p:spPr>
          <a:xfrm>
            <a:off x="0" y="0"/>
            <a:ext cx="9144000" cy="990600"/>
          </a:xfrm>
          <a:solidFill>
            <a:srgbClr val="0033CC"/>
          </a:solidFill>
        </p:spPr>
        <p:txBody>
          <a:bodyPr/>
          <a:lstStyle/>
          <a:p>
            <a:r>
              <a:rPr lang="en-US" sz="3600" dirty="0">
                <a:solidFill>
                  <a:schemeClr val="bg1"/>
                </a:solidFill>
              </a:rPr>
              <a:t>Energy levels of a Tetramer, J</a:t>
            </a:r>
            <a:r>
              <a:rPr lang="en-US" sz="3600" baseline="-25000" dirty="0">
                <a:solidFill>
                  <a:schemeClr val="bg1"/>
                </a:solidFill>
              </a:rPr>
              <a:t>12</a:t>
            </a:r>
            <a:r>
              <a:rPr lang="en-US" sz="3600" dirty="0">
                <a:solidFill>
                  <a:schemeClr val="bg1"/>
                </a:solidFill>
              </a:rPr>
              <a:t> &gt;&gt; J</a:t>
            </a:r>
            <a:r>
              <a:rPr lang="en-US" sz="3600" baseline="-25000" dirty="0">
                <a:solidFill>
                  <a:schemeClr val="bg1"/>
                </a:solidFill>
              </a:rPr>
              <a:t>23</a:t>
            </a:r>
            <a:endParaRPr lang="pl-PL" sz="4000" baseline="-25000" dirty="0">
              <a:solidFill>
                <a:schemeClr val="bg1"/>
              </a:solidFill>
            </a:endParaRPr>
          </a:p>
        </p:txBody>
      </p:sp>
      <p:pic>
        <p:nvPicPr>
          <p:cNvPr id="12" name="Picture 2" descr="The National High Magnetic Field Laboratory"/>
          <p:cNvPicPr>
            <a:picLocks noChangeAspect="1" noChangeArrowheads="1"/>
          </p:cNvPicPr>
          <p:nvPr/>
        </p:nvPicPr>
        <p:blipFill>
          <a:blip r:embed="rId4" cstate="print"/>
          <a:srcRect r="11325"/>
          <a:stretch>
            <a:fillRect/>
          </a:stretch>
        </p:blipFill>
        <p:spPr bwMode="auto">
          <a:xfrm>
            <a:off x="7939007" y="6441698"/>
            <a:ext cx="1193269" cy="379382"/>
          </a:xfrm>
          <a:prstGeom prst="rect">
            <a:avLst/>
          </a:prstGeom>
          <a:solidFill>
            <a:schemeClr val="bg1"/>
          </a:solidFill>
        </p:spPr>
      </p:pic>
      <p:sp>
        <p:nvSpPr>
          <p:cNvPr id="13" name="Rectangle 5">
            <a:extLst>
              <a:ext uri="{FF2B5EF4-FFF2-40B4-BE49-F238E27FC236}">
                <a16:creationId xmlns:a16="http://schemas.microsoft.com/office/drawing/2014/main" id="{812858CB-668D-4064-9614-9A2F060F5456}"/>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87353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nergy Level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62000" y="741402"/>
            <a:ext cx="7385769" cy="5482366"/>
          </a:xfrm>
          <a:prstGeom prst="rect">
            <a:avLst/>
          </a:prstGeom>
        </p:spPr>
      </p:pic>
      <p:sp>
        <p:nvSpPr>
          <p:cNvPr id="2" name="Title 1"/>
          <p:cNvSpPr>
            <a:spLocks noGrp="1"/>
          </p:cNvSpPr>
          <p:nvPr>
            <p:ph type="title"/>
          </p:nvPr>
        </p:nvSpPr>
        <p:spPr>
          <a:xfrm>
            <a:off x="762000" y="3534715"/>
            <a:ext cx="8229600" cy="429310"/>
          </a:xfrm>
        </p:spPr>
        <p:txBody>
          <a:bodyPr/>
          <a:lstStyle/>
          <a:p>
            <a:r>
              <a:rPr lang="en-US" sz="2000" b="1" dirty="0">
                <a:solidFill>
                  <a:srgbClr val="FF0000"/>
                </a:solidFill>
              </a:rPr>
              <a:t>J</a:t>
            </a:r>
            <a:r>
              <a:rPr lang="en-US" sz="2000" b="1" baseline="-25000" dirty="0">
                <a:solidFill>
                  <a:srgbClr val="FF0000"/>
                </a:solidFill>
              </a:rPr>
              <a:t>23</a:t>
            </a:r>
            <a:r>
              <a:rPr lang="en-US" sz="2000" b="1" dirty="0">
                <a:solidFill>
                  <a:srgbClr val="FF0000"/>
                </a:solidFill>
              </a:rPr>
              <a:t> = - 3.0 cm</a:t>
            </a:r>
            <a:r>
              <a:rPr lang="en-US" sz="2000" b="1" baseline="30000" dirty="0">
                <a:solidFill>
                  <a:srgbClr val="FF0000"/>
                </a:solidFill>
              </a:rPr>
              <a:t>-1</a:t>
            </a:r>
            <a:r>
              <a:rPr lang="en-US" sz="2000" b="1" dirty="0">
                <a:solidFill>
                  <a:srgbClr val="FF0000"/>
                </a:solidFill>
              </a:rPr>
              <a:t> </a:t>
            </a:r>
            <a:r>
              <a:rPr lang="en-US" sz="2000" dirty="0">
                <a:solidFill>
                  <a:srgbClr val="0033CC"/>
                </a:solidFill>
              </a:rPr>
              <a:t>must be assumed o obtain the observed pattern</a:t>
            </a:r>
          </a:p>
        </p:txBody>
      </p:sp>
      <p:pic>
        <p:nvPicPr>
          <p:cNvPr id="8" name="Picture 1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705" y="2133600"/>
            <a:ext cx="469469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1295400" y="506804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2x S=1</a:t>
            </a:r>
          </a:p>
        </p:txBody>
      </p:sp>
      <p:sp>
        <p:nvSpPr>
          <p:cNvPr id="10" name="Text Box 6"/>
          <p:cNvSpPr txBox="1">
            <a:spLocks noChangeArrowheads="1"/>
          </p:cNvSpPr>
          <p:nvPr/>
        </p:nvSpPr>
        <p:spPr bwMode="auto">
          <a:xfrm>
            <a:off x="1219200" y="179597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1x S=2, 1x S=1, 1x S=0</a:t>
            </a:r>
          </a:p>
        </p:txBody>
      </p:sp>
      <p:pic>
        <p:nvPicPr>
          <p:cNvPr id="12" name="Picture 2" descr="The National High Magnetic Field Laboratory"/>
          <p:cNvPicPr>
            <a:picLocks noChangeAspect="1" noChangeArrowheads="1"/>
          </p:cNvPicPr>
          <p:nvPr/>
        </p:nvPicPr>
        <p:blipFill>
          <a:blip r:embed="rId4" cstate="print"/>
          <a:srcRect r="11325"/>
          <a:stretch>
            <a:fillRect/>
          </a:stretch>
        </p:blipFill>
        <p:spPr bwMode="auto">
          <a:xfrm>
            <a:off x="7939007" y="6441698"/>
            <a:ext cx="1193269" cy="379382"/>
          </a:xfrm>
          <a:prstGeom prst="rect">
            <a:avLst/>
          </a:prstGeom>
          <a:solidFill>
            <a:schemeClr val="bg1"/>
          </a:solidFill>
        </p:spPr>
      </p:pic>
      <p:sp>
        <p:nvSpPr>
          <p:cNvPr id="14" name="Rectangle 5">
            <a:extLst>
              <a:ext uri="{FF2B5EF4-FFF2-40B4-BE49-F238E27FC236}">
                <a16:creationId xmlns:a16="http://schemas.microsoft.com/office/drawing/2014/main" id="{48678A53-A1A4-4C05-8008-4E60B4DFBD28}"/>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99499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8137" y="228600"/>
            <a:ext cx="9029054" cy="6172200"/>
            <a:chOff x="78137" y="228600"/>
            <a:chExt cx="9029054" cy="6172200"/>
          </a:xfrm>
        </p:grpSpPr>
        <p:pic>
          <p:nvPicPr>
            <p:cNvPr id="3" name="Picture 2"/>
            <p:cNvPicPr>
              <a:picLocks noChangeAspect="1"/>
            </p:cNvPicPr>
            <p:nvPr/>
          </p:nvPicPr>
          <p:blipFill rotWithShape="1">
            <a:blip r:embed="rId3"/>
            <a:srcRect l="813" t="2221" r="403" b="7778"/>
            <a:stretch/>
          </p:blipFill>
          <p:spPr>
            <a:xfrm>
              <a:off x="78137" y="228600"/>
              <a:ext cx="9029054" cy="6172200"/>
            </a:xfrm>
            <a:prstGeom prst="rect">
              <a:avLst/>
            </a:prstGeom>
          </p:spPr>
        </p:pic>
        <p:cxnSp>
          <p:nvCxnSpPr>
            <p:cNvPr id="6" name="Straight Arrow Connector 5"/>
            <p:cNvCxnSpPr/>
            <p:nvPr/>
          </p:nvCxnSpPr>
          <p:spPr bwMode="auto">
            <a:xfrm>
              <a:off x="1447800" y="2438400"/>
              <a:ext cx="1524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bwMode="auto">
            <a:xfrm flipV="1">
              <a:off x="1524000" y="3000375"/>
              <a:ext cx="685800" cy="5810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bwMode="auto">
            <a:xfrm flipV="1">
              <a:off x="2895600" y="3124200"/>
              <a:ext cx="0" cy="4095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 Box 11"/>
            <p:cNvSpPr txBox="1">
              <a:spLocks noChangeArrowheads="1"/>
            </p:cNvSpPr>
            <p:nvPr/>
          </p:nvSpPr>
          <p:spPr bwMode="auto">
            <a:xfrm>
              <a:off x="1066800" y="2130425"/>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dirty="0"/>
                <a:t>S=0, M</a:t>
              </a:r>
              <a:r>
                <a:rPr lang="en-US" altLang="en-US" sz="1400" baseline="-25000" dirty="0"/>
                <a:t>S</a:t>
              </a:r>
              <a:r>
                <a:rPr lang="en-US" altLang="en-US" sz="1400" dirty="0"/>
                <a:t>=0</a:t>
              </a:r>
            </a:p>
          </p:txBody>
        </p:sp>
        <p:sp>
          <p:nvSpPr>
            <p:cNvPr id="10" name="Text Box 11"/>
            <p:cNvSpPr txBox="1">
              <a:spLocks noChangeArrowheads="1"/>
            </p:cNvSpPr>
            <p:nvPr/>
          </p:nvSpPr>
          <p:spPr bwMode="auto">
            <a:xfrm>
              <a:off x="1066800" y="3654425"/>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dirty="0"/>
                <a:t>S=1, M</a:t>
              </a:r>
              <a:r>
                <a:rPr lang="en-US" altLang="en-US" sz="1400" baseline="-25000" dirty="0"/>
                <a:t>S</a:t>
              </a:r>
              <a:r>
                <a:rPr lang="en-US" altLang="en-US" sz="1400" dirty="0"/>
                <a:t>=0</a:t>
              </a:r>
            </a:p>
          </p:txBody>
        </p:sp>
        <p:sp>
          <p:nvSpPr>
            <p:cNvPr id="11" name="Text Box 11"/>
            <p:cNvSpPr txBox="1">
              <a:spLocks noChangeArrowheads="1"/>
            </p:cNvSpPr>
            <p:nvPr/>
          </p:nvSpPr>
          <p:spPr bwMode="auto">
            <a:xfrm>
              <a:off x="2524932" y="3574256"/>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dirty="0"/>
                <a:t>S=2, M</a:t>
              </a:r>
              <a:r>
                <a:rPr lang="en-US" altLang="en-US" sz="1400" baseline="-25000" dirty="0"/>
                <a:t>S</a:t>
              </a:r>
              <a:r>
                <a:rPr lang="en-US" altLang="en-US" sz="1400" dirty="0"/>
                <a:t>=0</a:t>
              </a:r>
            </a:p>
          </p:txBody>
        </p:sp>
        <p:sp>
          <p:nvSpPr>
            <p:cNvPr id="12" name="Text Box 7"/>
            <p:cNvSpPr txBox="1">
              <a:spLocks noChangeArrowheads="1"/>
            </p:cNvSpPr>
            <p:nvPr/>
          </p:nvSpPr>
          <p:spPr bwMode="auto">
            <a:xfrm>
              <a:off x="6912890" y="7620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Q</a:t>
              </a:r>
            </a:p>
          </p:txBody>
        </p:sp>
        <p:sp>
          <p:nvSpPr>
            <p:cNvPr id="13" name="Text Box 8"/>
            <p:cNvSpPr txBox="1">
              <a:spLocks noChangeArrowheads="1"/>
            </p:cNvSpPr>
            <p:nvPr/>
          </p:nvSpPr>
          <p:spPr bwMode="auto">
            <a:xfrm>
              <a:off x="5519980" y="2102643"/>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Q</a:t>
              </a:r>
            </a:p>
          </p:txBody>
        </p:sp>
        <p:sp>
          <p:nvSpPr>
            <p:cNvPr id="14" name="Text Box 9"/>
            <p:cNvSpPr txBox="1">
              <a:spLocks noChangeArrowheads="1"/>
            </p:cNvSpPr>
            <p:nvPr/>
          </p:nvSpPr>
          <p:spPr bwMode="auto">
            <a:xfrm>
              <a:off x="4217476" y="3391546"/>
              <a:ext cx="339671" cy="36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Q</a:t>
              </a:r>
            </a:p>
          </p:txBody>
        </p:sp>
        <p:sp>
          <p:nvSpPr>
            <p:cNvPr id="15" name="Text Box 10"/>
            <p:cNvSpPr txBox="1">
              <a:spLocks noChangeArrowheads="1"/>
            </p:cNvSpPr>
            <p:nvPr/>
          </p:nvSpPr>
          <p:spPr bwMode="auto">
            <a:xfrm>
              <a:off x="2870416" y="4848947"/>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Q</a:t>
              </a:r>
            </a:p>
          </p:txBody>
        </p:sp>
        <p:sp>
          <p:nvSpPr>
            <p:cNvPr id="16" name="Text Box 11"/>
            <p:cNvSpPr txBox="1">
              <a:spLocks noChangeArrowheads="1"/>
            </p:cNvSpPr>
            <p:nvPr/>
          </p:nvSpPr>
          <p:spPr bwMode="auto">
            <a:xfrm>
              <a:off x="3348280" y="2102642"/>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T</a:t>
              </a:r>
            </a:p>
          </p:txBody>
        </p:sp>
        <p:sp>
          <p:nvSpPr>
            <p:cNvPr id="17" name="Text Box 12"/>
            <p:cNvSpPr txBox="1">
              <a:spLocks noChangeArrowheads="1"/>
            </p:cNvSpPr>
            <p:nvPr/>
          </p:nvSpPr>
          <p:spPr bwMode="auto">
            <a:xfrm>
              <a:off x="6858000" y="33909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T</a:t>
              </a:r>
            </a:p>
          </p:txBody>
        </p:sp>
      </p:grpSp>
      <p:pic>
        <p:nvPicPr>
          <p:cNvPr id="19" name="Picture 2" descr="The National High Magnetic Field Laboratory"/>
          <p:cNvPicPr>
            <a:picLocks noChangeAspect="1" noChangeArrowheads="1"/>
          </p:cNvPicPr>
          <p:nvPr/>
        </p:nvPicPr>
        <p:blipFill>
          <a:blip r:embed="rId4" cstate="print"/>
          <a:srcRect r="11325"/>
          <a:stretch>
            <a:fillRect/>
          </a:stretch>
        </p:blipFill>
        <p:spPr bwMode="auto">
          <a:xfrm>
            <a:off x="7939007" y="6441698"/>
            <a:ext cx="1193269" cy="379382"/>
          </a:xfrm>
          <a:prstGeom prst="rect">
            <a:avLst/>
          </a:prstGeom>
          <a:solidFill>
            <a:schemeClr val="bg1"/>
          </a:solidFill>
        </p:spPr>
      </p:pic>
      <p:sp>
        <p:nvSpPr>
          <p:cNvPr id="20" name="Rectangle 5">
            <a:extLst>
              <a:ext uri="{FF2B5EF4-FFF2-40B4-BE49-F238E27FC236}">
                <a16:creationId xmlns:a16="http://schemas.microsoft.com/office/drawing/2014/main" id="{3B94FBCC-99A5-4576-8A87-2C89ECAD77F7}"/>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14026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ergy Levels"/>
          <p:cNvPicPr>
            <a:picLocks noChangeAspect="1"/>
          </p:cNvPicPr>
          <p:nvPr/>
        </p:nvPicPr>
        <p:blipFill rotWithShape="1">
          <a:blip r:embed="rId2">
            <a:extLst>
              <a:ext uri="{28A0092B-C50C-407E-A947-70E740481C1C}">
                <a14:useLocalDpi xmlns:a14="http://schemas.microsoft.com/office/drawing/2010/main" val="0"/>
              </a:ext>
            </a:extLst>
          </a:blip>
          <a:srcRect l="833" t="5262" r="833" b="1314"/>
          <a:stretch/>
        </p:blipFill>
        <p:spPr>
          <a:xfrm>
            <a:off x="152400" y="679342"/>
            <a:ext cx="8991600" cy="5410200"/>
          </a:xfrm>
          <a:prstGeom prst="rect">
            <a:avLst/>
          </a:prstGeom>
        </p:spPr>
      </p:pic>
      <p:sp>
        <p:nvSpPr>
          <p:cNvPr id="5" name="Text Box 11"/>
          <p:cNvSpPr txBox="1">
            <a:spLocks noChangeArrowheads="1"/>
          </p:cNvSpPr>
          <p:nvPr/>
        </p:nvSpPr>
        <p:spPr bwMode="auto">
          <a:xfrm>
            <a:off x="1219200" y="3384442"/>
            <a:ext cx="1828800"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solidFill>
                  <a:srgbClr val="FF0000"/>
                </a:solidFill>
              </a:rPr>
              <a:t>|0,0&gt; </a:t>
            </a:r>
            <a:r>
              <a:rPr lang="en-US" sz="2000" b="1" dirty="0">
                <a:solidFill>
                  <a:srgbClr val="FF0000"/>
                </a:solidFill>
                <a:sym typeface="Wingdings 3" panose="05040102010807070707" pitchFamily="18" charset="2"/>
              </a:rPr>
              <a:t> </a:t>
            </a:r>
            <a:r>
              <a:rPr lang="en-US" b="1" dirty="0">
                <a:solidFill>
                  <a:srgbClr val="FF0000"/>
                </a:solidFill>
                <a:sym typeface="Wingdings 3" panose="05040102010807070707" pitchFamily="18" charset="2"/>
              </a:rPr>
              <a:t> </a:t>
            </a:r>
            <a:r>
              <a:rPr lang="en-US" altLang="en-US" b="1" dirty="0">
                <a:solidFill>
                  <a:srgbClr val="FF0000"/>
                </a:solidFill>
              </a:rPr>
              <a:t>|2,-1&gt;</a:t>
            </a:r>
          </a:p>
          <a:p>
            <a:pPr eaLnBrk="1" hangingPunct="1">
              <a:spcBef>
                <a:spcPct val="50000"/>
              </a:spcBef>
            </a:pPr>
            <a:endParaRPr lang="en-US" altLang="en-US" dirty="0"/>
          </a:p>
        </p:txBody>
      </p:sp>
      <p:sp>
        <p:nvSpPr>
          <p:cNvPr id="6" name="Text Box 11"/>
          <p:cNvSpPr txBox="1">
            <a:spLocks noChangeArrowheads="1"/>
          </p:cNvSpPr>
          <p:nvPr/>
        </p:nvSpPr>
        <p:spPr bwMode="auto">
          <a:xfrm>
            <a:off x="6934200" y="2286000"/>
            <a:ext cx="1828800"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solidFill>
                  <a:srgbClr val="FF0000"/>
                </a:solidFill>
              </a:rPr>
              <a:t>|0,0&gt; </a:t>
            </a:r>
            <a:r>
              <a:rPr lang="en-US" sz="2000" b="1" dirty="0">
                <a:solidFill>
                  <a:srgbClr val="FF0000"/>
                </a:solidFill>
                <a:sym typeface="Wingdings 3" panose="05040102010807070707" pitchFamily="18" charset="2"/>
              </a:rPr>
              <a:t> </a:t>
            </a:r>
            <a:r>
              <a:rPr lang="en-US" b="1" dirty="0">
                <a:solidFill>
                  <a:srgbClr val="FF0000"/>
                </a:solidFill>
                <a:sym typeface="Wingdings 3" panose="05040102010807070707" pitchFamily="18" charset="2"/>
              </a:rPr>
              <a:t> </a:t>
            </a:r>
            <a:r>
              <a:rPr lang="en-US" altLang="en-US" b="1" dirty="0">
                <a:solidFill>
                  <a:srgbClr val="FF0000"/>
                </a:solidFill>
              </a:rPr>
              <a:t>|2,1&gt;</a:t>
            </a:r>
          </a:p>
          <a:p>
            <a:pPr eaLnBrk="1" hangingPunct="1">
              <a:spcBef>
                <a:spcPct val="50000"/>
              </a:spcBef>
            </a:pPr>
            <a:endParaRPr lang="en-US" altLang="en-US" dirty="0"/>
          </a:p>
        </p:txBody>
      </p:sp>
      <p:pic>
        <p:nvPicPr>
          <p:cNvPr id="8"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9" name="Rectangle 5">
            <a:extLst>
              <a:ext uri="{FF2B5EF4-FFF2-40B4-BE49-F238E27FC236}">
                <a16:creationId xmlns:a16="http://schemas.microsoft.com/office/drawing/2014/main" id="{D0085CAA-32BF-4011-B8CD-41238477022F}"/>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0095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2277" cy="925222"/>
          </a:xfrm>
          <a:solidFill>
            <a:srgbClr val="0033CC"/>
          </a:solidFill>
        </p:spPr>
        <p:txBody>
          <a:bodyPr>
            <a:normAutofit/>
          </a:bodyPr>
          <a:lstStyle/>
          <a:p>
            <a:r>
              <a:rPr lang="en-US" sz="3200" dirty="0">
                <a:solidFill>
                  <a:schemeClr val="bg1"/>
                </a:solidFill>
              </a:rPr>
              <a:t>A Strange S=1/2 Complex</a:t>
            </a:r>
            <a:br>
              <a:rPr lang="en-US" sz="3200" dirty="0">
                <a:solidFill>
                  <a:schemeClr val="bg1"/>
                </a:solidFill>
              </a:rPr>
            </a:br>
            <a:r>
              <a:rPr lang="en-US" sz="1800" b="1" dirty="0">
                <a:solidFill>
                  <a:schemeClr val="bg1"/>
                </a:solidFill>
                <a:effectLst/>
                <a:latin typeface="Times New Roman" panose="02020603050405020304" pitchFamily="18" charset="0"/>
                <a:ea typeface="Times New Roman" panose="02020603050405020304" pitchFamily="18" charset="0"/>
              </a:rPr>
              <a:t>[</a:t>
            </a:r>
            <a:r>
              <a:rPr lang="en-US" sz="1800" b="1" dirty="0" err="1">
                <a:solidFill>
                  <a:schemeClr val="bg1"/>
                </a:solidFill>
                <a:effectLst/>
                <a:latin typeface="Times New Roman" panose="02020603050405020304" pitchFamily="18" charset="0"/>
                <a:ea typeface="Times New Roman" panose="02020603050405020304" pitchFamily="18" charset="0"/>
              </a:rPr>
              <a:t>Ru</a:t>
            </a:r>
            <a:r>
              <a:rPr lang="en-US" sz="1800" b="1" baseline="30000" dirty="0" err="1">
                <a:solidFill>
                  <a:schemeClr val="bg1"/>
                </a:solidFill>
                <a:effectLst/>
                <a:latin typeface="Times New Roman" panose="02020603050405020304" pitchFamily="18" charset="0"/>
                <a:ea typeface="Times New Roman" panose="02020603050405020304" pitchFamily="18" charset="0"/>
              </a:rPr>
              <a:t>II</a:t>
            </a:r>
            <a:r>
              <a:rPr lang="en-US" sz="1800" b="1" dirty="0">
                <a:solidFill>
                  <a:schemeClr val="bg1"/>
                </a:solidFill>
                <a:effectLst/>
                <a:latin typeface="Times New Roman" panose="02020603050405020304" pitchFamily="18" charset="0"/>
                <a:ea typeface="Times New Roman" panose="02020603050405020304" pitchFamily="18" charset="0"/>
              </a:rPr>
              <a:t>(</a:t>
            </a:r>
            <a:r>
              <a:rPr lang="en-US" sz="1800" b="1" dirty="0" err="1">
                <a:solidFill>
                  <a:schemeClr val="bg1"/>
                </a:solidFill>
                <a:effectLst/>
                <a:latin typeface="Times New Roman" panose="02020603050405020304" pitchFamily="18" charset="0"/>
                <a:ea typeface="Times New Roman" panose="02020603050405020304" pitchFamily="18" charset="0"/>
              </a:rPr>
              <a:t>bipy</a:t>
            </a:r>
            <a:r>
              <a:rPr lang="en-US" sz="1800" b="1" dirty="0">
                <a:solidFill>
                  <a:schemeClr val="bg1"/>
                </a:solidFill>
                <a:effectLst/>
                <a:latin typeface="Times New Roman" panose="02020603050405020304" pitchFamily="18" charset="0"/>
                <a:ea typeface="Times New Roman" panose="02020603050405020304" pitchFamily="18" charset="0"/>
              </a:rPr>
              <a:t>)</a:t>
            </a:r>
            <a:r>
              <a:rPr lang="en-US" sz="1800" b="1" baseline="-25000" dirty="0">
                <a:solidFill>
                  <a:schemeClr val="bg1"/>
                </a:solidFill>
                <a:effectLst/>
                <a:latin typeface="Times New Roman" panose="02020603050405020304" pitchFamily="18" charset="0"/>
                <a:ea typeface="Times New Roman" panose="02020603050405020304" pitchFamily="18" charset="0"/>
              </a:rPr>
              <a:t>2</a:t>
            </a:r>
            <a:r>
              <a:rPr lang="en-US" sz="1800" b="1" dirty="0">
                <a:solidFill>
                  <a:schemeClr val="bg1"/>
                </a:solidFill>
                <a:effectLst/>
                <a:latin typeface="Times New Roman" panose="02020603050405020304" pitchFamily="18" charset="0"/>
                <a:ea typeface="Times New Roman" panose="02020603050405020304" pitchFamily="18" charset="0"/>
              </a:rPr>
              <a:t>(pic)]</a:t>
            </a:r>
            <a:r>
              <a:rPr lang="en-US" sz="1800" b="1" baseline="30000" dirty="0">
                <a:solidFill>
                  <a:schemeClr val="bg1"/>
                </a:solidFill>
                <a:effectLst/>
                <a:latin typeface="Times New Roman" panose="02020603050405020304" pitchFamily="18" charset="0"/>
                <a:ea typeface="Times New Roman" panose="02020603050405020304" pitchFamily="18" charset="0"/>
              </a:rPr>
              <a:t>+</a:t>
            </a:r>
            <a:r>
              <a:rPr lang="en-US" sz="1800" b="1" dirty="0">
                <a:solidFill>
                  <a:schemeClr val="bg1"/>
                </a:solidFill>
                <a:effectLst/>
                <a:latin typeface="Times New Roman" panose="02020603050405020304" pitchFamily="18" charset="0"/>
                <a:ea typeface="Times New Roman" panose="02020603050405020304" pitchFamily="18" charset="0"/>
              </a:rPr>
              <a:t>[</a:t>
            </a:r>
            <a:r>
              <a:rPr lang="en-US" sz="1800" b="1" i="1" dirty="0">
                <a:solidFill>
                  <a:schemeClr val="bg1"/>
                </a:solidFill>
                <a:effectLst/>
                <a:latin typeface="Times New Roman" panose="02020603050405020304" pitchFamily="18" charset="0"/>
                <a:ea typeface="Times New Roman" panose="02020603050405020304" pitchFamily="18" charset="0"/>
              </a:rPr>
              <a:t>cis-</a:t>
            </a:r>
            <a:r>
              <a:rPr lang="en-US" sz="1800" b="1" dirty="0">
                <a:solidFill>
                  <a:schemeClr val="bg1"/>
                </a:solidFill>
                <a:effectLst/>
                <a:latin typeface="Times New Roman" panose="02020603050405020304" pitchFamily="18" charset="0"/>
                <a:ea typeface="Times New Roman" panose="02020603050405020304" pitchFamily="18" charset="0"/>
              </a:rPr>
              <a:t>Ru</a:t>
            </a:r>
            <a:r>
              <a:rPr lang="en-US" sz="1800" b="1" baseline="30000" dirty="0">
                <a:solidFill>
                  <a:schemeClr val="bg1"/>
                </a:solidFill>
                <a:effectLst/>
                <a:latin typeface="Times New Roman" panose="02020603050405020304" pitchFamily="18" charset="0"/>
                <a:ea typeface="Times New Roman" panose="02020603050405020304" pitchFamily="18" charset="0"/>
              </a:rPr>
              <a:t>III</a:t>
            </a:r>
            <a:r>
              <a:rPr lang="en-US" sz="1800" b="1" dirty="0">
                <a:solidFill>
                  <a:schemeClr val="bg1"/>
                </a:solidFill>
                <a:effectLst/>
                <a:latin typeface="Times New Roman" panose="02020603050405020304" pitchFamily="18" charset="0"/>
                <a:ea typeface="Times New Roman" panose="02020603050405020304" pitchFamily="18" charset="0"/>
              </a:rPr>
              <a:t>Cl</a:t>
            </a:r>
            <a:r>
              <a:rPr lang="en-US" sz="1800" b="1" baseline="-25000" dirty="0">
                <a:solidFill>
                  <a:schemeClr val="bg1"/>
                </a:solidFill>
                <a:effectLst/>
                <a:latin typeface="Times New Roman" panose="02020603050405020304" pitchFamily="18" charset="0"/>
                <a:ea typeface="Times New Roman" panose="02020603050405020304" pitchFamily="18" charset="0"/>
              </a:rPr>
              <a:t>2</a:t>
            </a:r>
            <a:r>
              <a:rPr lang="en-US" sz="1800" b="1" dirty="0">
                <a:solidFill>
                  <a:schemeClr val="bg1"/>
                </a:solidFill>
                <a:effectLst/>
                <a:latin typeface="Times New Roman" panose="02020603050405020304" pitchFamily="18" charset="0"/>
                <a:ea typeface="Times New Roman" panose="02020603050405020304" pitchFamily="18" charset="0"/>
              </a:rPr>
              <a:t>(pic)</a:t>
            </a:r>
            <a:r>
              <a:rPr lang="en-US" sz="1800" b="1" baseline="-25000" dirty="0">
                <a:solidFill>
                  <a:schemeClr val="bg1"/>
                </a:solidFill>
                <a:effectLst/>
                <a:latin typeface="Times New Roman" panose="02020603050405020304" pitchFamily="18" charset="0"/>
                <a:ea typeface="Times New Roman" panose="02020603050405020304" pitchFamily="18" charset="0"/>
              </a:rPr>
              <a:t>2</a:t>
            </a:r>
            <a:r>
              <a:rPr lang="en-US" sz="1800" b="1" dirty="0">
                <a:solidFill>
                  <a:schemeClr val="bg1"/>
                </a:solidFill>
                <a:effectLst/>
                <a:latin typeface="Times New Roman" panose="02020603050405020304" pitchFamily="18" charset="0"/>
                <a:ea typeface="Times New Roman" panose="02020603050405020304" pitchFamily="18" charset="0"/>
              </a:rPr>
              <a:t>]</a:t>
            </a:r>
            <a:r>
              <a:rPr lang="en-US" sz="18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ts val="600"/>
              </a:spcBef>
              <a:spcAft>
                <a:spcPct val="0"/>
              </a:spcAft>
              <a:buClrTx/>
              <a:buSzTx/>
              <a:buFontTx/>
              <a:buNone/>
              <a:tabLst/>
              <a:defRPr/>
            </a:pPr>
            <a:fld id="{088C8628-7E82-440B-B25E-B099E5323DBA}" type="slidenum">
              <a:rPr kumimoji="0" lang="es-ES" sz="1200" b="0" i="0" u="none" strike="noStrike" kern="1200" cap="none" spc="0" normalizeH="0" baseline="0" noProof="0" smtClean="0">
                <a:ln>
                  <a:noFill/>
                </a:ln>
                <a:solidFill>
                  <a:prstClr val="black">
                    <a:tint val="75000"/>
                  </a:prstClr>
                </a:solidFill>
                <a:effectLst/>
                <a:uLnTx/>
                <a:uFillTx/>
                <a:latin typeface="Calibri" pitchFamily="34" charset="0"/>
                <a:ea typeface="+mn-ea"/>
                <a:cs typeface="+mn-cs"/>
              </a:rPr>
              <a:pPr marL="0" marR="0" lvl="0" indent="0" algn="r" defTabSz="914400" rtl="0" eaLnBrk="1" fontAlgn="base" latinLnBrk="0" hangingPunct="1">
                <a:lnSpc>
                  <a:spcPct val="100000"/>
                </a:lnSpc>
                <a:spcBef>
                  <a:spcPts val="600"/>
                </a:spcBef>
                <a:spcAft>
                  <a:spcPct val="0"/>
                </a:spcAft>
                <a:buClrTx/>
                <a:buSzTx/>
                <a:buFontTx/>
                <a:buNone/>
                <a:tabLst/>
                <a:defRPr/>
              </a:pPr>
              <a:t>3</a:t>
            </a:fld>
            <a:endParaRPr kumimoji="0" lang="es-ES" sz="1200" b="0" i="0" u="none" strike="noStrike" kern="1200" cap="none" spc="0" normalizeH="0" baseline="0" noProof="0">
              <a:ln>
                <a:noFill/>
              </a:ln>
              <a:solidFill>
                <a:prstClr val="black">
                  <a:tint val="75000"/>
                </a:prstClr>
              </a:solidFill>
              <a:effectLst/>
              <a:uLnTx/>
              <a:uFillTx/>
              <a:latin typeface="Calibri" pitchFamily="34" charset="0"/>
              <a:ea typeface="+mn-ea"/>
              <a:cs typeface="+mn-cs"/>
            </a:endParaRPr>
          </a:p>
        </p:txBody>
      </p:sp>
      <p:pic>
        <p:nvPicPr>
          <p:cNvPr id="5"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105" name="Rectangle 5">
            <a:extLst>
              <a:ext uri="{FF2B5EF4-FFF2-40B4-BE49-F238E27FC236}">
                <a16:creationId xmlns:a16="http://schemas.microsoft.com/office/drawing/2014/main" id="{AB52EA71-321A-4505-BB6D-42283ED13CBE}"/>
              </a:ext>
            </a:extLst>
          </p:cNvPr>
          <p:cNvSpPr txBox="1">
            <a:spLocks noChangeArrowheads="1"/>
          </p:cNvSpPr>
          <p:nvPr/>
        </p:nvSpPr>
        <p:spPr>
          <a:xfrm>
            <a:off x="152400" y="6549832"/>
            <a:ext cx="213360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rPr>
              <a:t>49th SEMRC (Oct 22-24)</a:t>
            </a:r>
            <a:endParaRPr kumimoji="0" lang="en-US" sz="1600" b="0"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106" name="Picture 105">
            <a:extLst>
              <a:ext uri="{FF2B5EF4-FFF2-40B4-BE49-F238E27FC236}">
                <a16:creationId xmlns:a16="http://schemas.microsoft.com/office/drawing/2014/main" id="{11A03527-A6EA-45C0-A0E2-2E0DD9C5BEBA}"/>
              </a:ext>
            </a:extLst>
          </p:cNvPr>
          <p:cNvPicPr>
            <a:picLocks noChangeAspect="1"/>
          </p:cNvPicPr>
          <p:nvPr/>
        </p:nvPicPr>
        <p:blipFill>
          <a:blip r:embed="rId4"/>
          <a:stretch>
            <a:fillRect/>
          </a:stretch>
        </p:blipFill>
        <p:spPr>
          <a:xfrm>
            <a:off x="76200" y="1143000"/>
            <a:ext cx="3457281" cy="2743200"/>
          </a:xfrm>
          <a:prstGeom prst="rect">
            <a:avLst/>
          </a:prstGeom>
        </p:spPr>
      </p:pic>
      <p:pic>
        <p:nvPicPr>
          <p:cNvPr id="107" name="Picture 106">
            <a:extLst>
              <a:ext uri="{FF2B5EF4-FFF2-40B4-BE49-F238E27FC236}">
                <a16:creationId xmlns:a16="http://schemas.microsoft.com/office/drawing/2014/main" id="{C4363258-4E1F-4A24-B3F4-5E53699FD230}"/>
              </a:ext>
            </a:extLst>
          </p:cNvPr>
          <p:cNvPicPr>
            <a:picLocks noChangeAspect="1"/>
          </p:cNvPicPr>
          <p:nvPr/>
        </p:nvPicPr>
        <p:blipFill>
          <a:blip r:embed="rId5"/>
          <a:stretch>
            <a:fillRect/>
          </a:stretch>
        </p:blipFill>
        <p:spPr>
          <a:xfrm>
            <a:off x="3429000" y="3200400"/>
            <a:ext cx="5346655" cy="2828789"/>
          </a:xfrm>
          <a:prstGeom prst="rect">
            <a:avLst/>
          </a:prstGeom>
        </p:spPr>
      </p:pic>
    </p:spTree>
    <p:extLst>
      <p:ext uri="{BB962C8B-B14F-4D97-AF65-F5344CB8AC3E}">
        <p14:creationId xmlns:p14="http://schemas.microsoft.com/office/powerpoint/2010/main" val="3723820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p:spPr>
        <p:txBody>
          <a:bodyPr/>
          <a:lstStyle/>
          <a:p>
            <a:r>
              <a:rPr lang="en-US" sz="3200" dirty="0">
                <a:solidFill>
                  <a:schemeClr val="bg1"/>
                </a:solidFill>
              </a:rPr>
              <a:t>Simulated powder spectrum</a:t>
            </a:r>
          </a:p>
        </p:txBody>
      </p:sp>
      <p:pic>
        <p:nvPicPr>
          <p:cNvPr id="4" name="Picture 8" descr="UreaSimHi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36" y="914400"/>
            <a:ext cx="8775700" cy="531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7" name="Rectangle 5">
            <a:extLst>
              <a:ext uri="{FF2B5EF4-FFF2-40B4-BE49-F238E27FC236}">
                <a16:creationId xmlns:a16="http://schemas.microsoft.com/office/drawing/2014/main" id="{B1EB6736-9DE3-4B85-8738-2BA7BE9B6366}"/>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18757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35832" b="36706"/>
          <a:stretch/>
        </p:blipFill>
        <p:spPr>
          <a:xfrm>
            <a:off x="571500" y="762000"/>
            <a:ext cx="8001000" cy="5227321"/>
          </a:xfrm>
          <a:prstGeom prst="rect">
            <a:avLst/>
          </a:prstGeom>
          <a:solidFill>
            <a:schemeClr val="bg1"/>
          </a:solidFill>
        </p:spPr>
      </p:pic>
      <p:sp>
        <p:nvSpPr>
          <p:cNvPr id="7" name="Title 1"/>
          <p:cNvSpPr>
            <a:spLocks noGrp="1"/>
          </p:cNvSpPr>
          <p:nvPr>
            <p:ph type="title"/>
          </p:nvPr>
        </p:nvSpPr>
        <p:spPr>
          <a:xfrm>
            <a:off x="0" y="0"/>
            <a:ext cx="9144000" cy="762000"/>
          </a:xfrm>
          <a:solidFill>
            <a:srgbClr val="0033CC"/>
          </a:solidFill>
        </p:spPr>
        <p:txBody>
          <a:bodyPr/>
          <a:lstStyle/>
          <a:p>
            <a:r>
              <a:rPr lang="en-US" sz="3200" dirty="0">
                <a:solidFill>
                  <a:schemeClr val="bg1"/>
                </a:solidFill>
              </a:rPr>
              <a:t>Simulated powder spectrum, 100 K</a:t>
            </a:r>
          </a:p>
        </p:txBody>
      </p:sp>
      <p:pic>
        <p:nvPicPr>
          <p:cNvPr id="5"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8" name="Rectangle 5">
            <a:extLst>
              <a:ext uri="{FF2B5EF4-FFF2-40B4-BE49-F238E27FC236}">
                <a16:creationId xmlns:a16="http://schemas.microsoft.com/office/drawing/2014/main" id="{EB88CE1C-3A98-413D-8A59-D3FBB38447C9}"/>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06732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0" y="0"/>
            <a:ext cx="9144000" cy="884238"/>
          </a:xfrm>
          <a:solidFill>
            <a:srgbClr val="0033CC"/>
          </a:solidFill>
        </p:spPr>
        <p:txBody>
          <a:bodyPr/>
          <a:lstStyle/>
          <a:p>
            <a:r>
              <a:rPr lang="en-US" altLang="en-US" sz="3600" b="1">
                <a:solidFill>
                  <a:srgbClr val="FFFF00"/>
                </a:solidFill>
              </a:rPr>
              <a:t>X-Band Spectrum</a:t>
            </a:r>
          </a:p>
        </p:txBody>
      </p:sp>
      <p:pic>
        <p:nvPicPr>
          <p:cNvPr id="5" name="Picture 6" descr="UreaXB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884238"/>
            <a:ext cx="8464550" cy="5129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8" name="Rectangle 5">
            <a:extLst>
              <a:ext uri="{FF2B5EF4-FFF2-40B4-BE49-F238E27FC236}">
                <a16:creationId xmlns:a16="http://schemas.microsoft.com/office/drawing/2014/main" id="{654D4BCF-82EC-441B-8B9C-E84D86A96F90}"/>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98178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52600" y="762000"/>
            <a:ext cx="6012474" cy="5562600"/>
            <a:chOff x="1752600" y="1295400"/>
            <a:chExt cx="6012474" cy="5562600"/>
          </a:xfrm>
        </p:grpSpPr>
        <p:pic>
          <p:nvPicPr>
            <p:cNvPr id="5" name="Picture 4" descr="D:\PolymerEPR\HexUrea\305K406Corr.txt"/>
            <p:cNvPicPr>
              <a:picLocks noChangeAspect="1"/>
            </p:cNvPicPr>
            <p:nvPr/>
          </p:nvPicPr>
          <p:blipFill rotWithShape="1">
            <a:blip r:embed="rId2" cstate="print">
              <a:lum/>
              <a:extLst>
                <a:ext uri="{28A0092B-C50C-407E-A947-70E740481C1C}">
                  <a14:useLocalDpi xmlns:a14="http://schemas.microsoft.com/office/drawing/2010/main" val="0"/>
                </a:ext>
              </a:extLst>
            </a:blip>
            <a:srcRect l="833" t="7289" r="833" b="15055"/>
            <a:stretch/>
          </p:blipFill>
          <p:spPr>
            <a:xfrm>
              <a:off x="1905000" y="1295400"/>
              <a:ext cx="5860074" cy="2362200"/>
            </a:xfrm>
            <a:prstGeom prst="rect">
              <a:avLst/>
            </a:prstGeom>
          </p:spPr>
        </p:pic>
        <p:pic>
          <p:nvPicPr>
            <p:cNvPr id="4" name="Picture 3" descr="D:\PolymerEPR\HexUrea\305K406a.dat"/>
            <p:cNvPicPr>
              <a:picLocks noChangeAspect="1"/>
            </p:cNvPicPr>
            <p:nvPr/>
          </p:nvPicPr>
          <p:blipFill rotWithShape="1">
            <a:blip r:embed="rId3" cstate="print">
              <a:lum bright="1000"/>
              <a:extLst>
                <a:ext uri="{28A0092B-C50C-407E-A947-70E740481C1C}">
                  <a14:useLocalDpi xmlns:a14="http://schemas.microsoft.com/office/drawing/2010/main" val="0"/>
                </a:ext>
              </a:extLst>
            </a:blip>
            <a:srcRect l="833" t="12467" r="833" b="5994"/>
            <a:stretch/>
          </p:blipFill>
          <p:spPr>
            <a:xfrm>
              <a:off x="1752600" y="3729346"/>
              <a:ext cx="5860074" cy="3128654"/>
            </a:xfrm>
            <a:prstGeom prst="rect">
              <a:avLst/>
            </a:prstGeom>
          </p:spPr>
        </p:pic>
      </p:grpSp>
      <p:pic>
        <p:nvPicPr>
          <p:cNvPr id="8" name="Picture 2" descr="The National High Magnetic Field Laboratory"/>
          <p:cNvPicPr>
            <a:picLocks noChangeAspect="1" noChangeArrowheads="1"/>
          </p:cNvPicPr>
          <p:nvPr/>
        </p:nvPicPr>
        <p:blipFill>
          <a:blip r:embed="rId4" cstate="print"/>
          <a:srcRect r="11325"/>
          <a:stretch>
            <a:fillRect/>
          </a:stretch>
        </p:blipFill>
        <p:spPr bwMode="auto">
          <a:xfrm>
            <a:off x="7939007" y="6441698"/>
            <a:ext cx="1193269" cy="379382"/>
          </a:xfrm>
          <a:prstGeom prst="rect">
            <a:avLst/>
          </a:prstGeom>
          <a:solidFill>
            <a:schemeClr val="bg1"/>
          </a:solidFill>
        </p:spPr>
      </p:pic>
      <p:sp>
        <p:nvSpPr>
          <p:cNvPr id="9" name="Rectangle 5">
            <a:extLst>
              <a:ext uri="{FF2B5EF4-FFF2-40B4-BE49-F238E27FC236}">
                <a16:creationId xmlns:a16="http://schemas.microsoft.com/office/drawing/2014/main" id="{03A07534-0776-4C9C-8639-5405BC8CC28C}"/>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3891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84775"/>
          </a:xfrm>
          <a:prstGeom prst="rect">
            <a:avLst/>
          </a:prstGeom>
          <a:solidFill>
            <a:srgbClr val="0033CC"/>
          </a:solidFill>
        </p:spPr>
        <p:txBody>
          <a:bodyPr wrap="square">
            <a:spAutoFit/>
          </a:bodyPr>
          <a:lstStyle/>
          <a:p>
            <a:pPr algn="ctr"/>
            <a:r>
              <a:rPr lang="en-GB" sz="3200" b="1" dirty="0" err="1">
                <a:solidFill>
                  <a:schemeClr val="bg1"/>
                </a:solidFill>
                <a:latin typeface="Arial" panose="020B0604020202020204" pitchFamily="34" charset="0"/>
                <a:ea typeface="Calibri" panose="020F0502020204030204" pitchFamily="34" charset="0"/>
              </a:rPr>
              <a:t>Dinuclear</a:t>
            </a:r>
            <a:r>
              <a:rPr lang="en-GB" sz="3200" b="1" dirty="0">
                <a:solidFill>
                  <a:schemeClr val="bg1"/>
                </a:solidFill>
                <a:latin typeface="Arial" panose="020B0604020202020204" pitchFamily="34" charset="0"/>
                <a:ea typeface="Calibri" panose="020F0502020204030204" pitchFamily="34" charset="0"/>
              </a:rPr>
              <a:t> Manganese(III) Complexes</a:t>
            </a:r>
          </a:p>
        </p:txBody>
      </p:sp>
      <p:sp>
        <p:nvSpPr>
          <p:cNvPr id="6" name="Rectangle 5"/>
          <p:cNvSpPr/>
          <p:nvPr/>
        </p:nvSpPr>
        <p:spPr>
          <a:xfrm>
            <a:off x="4114800" y="4724400"/>
            <a:ext cx="5524500" cy="369332"/>
          </a:xfrm>
          <a:prstGeom prst="rect">
            <a:avLst/>
          </a:prstGeom>
        </p:spPr>
        <p:txBody>
          <a:bodyPr wrap="square">
            <a:spAutoFit/>
          </a:bodyPr>
          <a:lstStyle/>
          <a:p>
            <a:r>
              <a:rPr lang="en-US" dirty="0" err="1"/>
              <a:t>Shova</a:t>
            </a:r>
            <a:r>
              <a:rPr lang="en-US" dirty="0"/>
              <a:t>, S.; et al., Dalton Trans., 48, 18, 5909 (2019) </a:t>
            </a:r>
          </a:p>
        </p:txBody>
      </p:sp>
      <p:pic>
        <p:nvPicPr>
          <p:cNvPr id="1026"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4871" y="1008697"/>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36" t="47329" r="8571" b="3369"/>
          <a:stretch/>
        </p:blipFill>
        <p:spPr bwMode="auto">
          <a:xfrm>
            <a:off x="4572000" y="945397"/>
            <a:ext cx="4114800" cy="321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352800" y="4134451"/>
            <a:ext cx="5791200" cy="369332"/>
          </a:xfrm>
          <a:prstGeom prst="rect">
            <a:avLst/>
          </a:prstGeom>
        </p:spPr>
        <p:txBody>
          <a:bodyPr wrap="square">
            <a:spAutoFit/>
          </a:bodyPr>
          <a:lstStyle/>
          <a:p>
            <a:pPr algn="ctr"/>
            <a:r>
              <a:rPr lang="en-US" b="1" i="1" dirty="0" err="1"/>
              <a:t>g</a:t>
            </a:r>
            <a:r>
              <a:rPr lang="en-US" b="1" baseline="-25000" dirty="0" err="1"/>
              <a:t>x</a:t>
            </a:r>
            <a:r>
              <a:rPr lang="en-US" b="1" baseline="-25000" dirty="0"/>
              <a:t> </a:t>
            </a:r>
            <a:r>
              <a:rPr lang="en-US" b="1" dirty="0"/>
              <a:t>= </a:t>
            </a:r>
            <a:r>
              <a:rPr lang="en-US" b="1" dirty="0" err="1"/>
              <a:t>g</a:t>
            </a:r>
            <a:r>
              <a:rPr lang="en-US" b="1" baseline="-25000" dirty="0" err="1"/>
              <a:t>y</a:t>
            </a:r>
            <a:r>
              <a:rPr lang="en-US" b="1" baseline="-25000" dirty="0"/>
              <a:t> </a:t>
            </a:r>
            <a:r>
              <a:rPr lang="en-US" b="1" dirty="0"/>
              <a:t>= </a:t>
            </a:r>
            <a:r>
              <a:rPr lang="en-US" b="1" dirty="0" err="1"/>
              <a:t>g</a:t>
            </a:r>
            <a:r>
              <a:rPr lang="en-US" b="1" baseline="-25000" dirty="0" err="1"/>
              <a:t>z</a:t>
            </a:r>
            <a:r>
              <a:rPr lang="en-US" b="1" dirty="0"/>
              <a:t> = 1.991, </a:t>
            </a:r>
            <a:r>
              <a:rPr lang="en-US" b="1" i="1" dirty="0">
                <a:solidFill>
                  <a:srgbClr val="FF0000"/>
                </a:solidFill>
              </a:rPr>
              <a:t>D</a:t>
            </a:r>
            <a:r>
              <a:rPr lang="en-US" b="1" dirty="0"/>
              <a:t> = + 2.997 cm</a:t>
            </a:r>
            <a:r>
              <a:rPr lang="en-US" b="1" baseline="30000" dirty="0"/>
              <a:t>-1</a:t>
            </a:r>
            <a:r>
              <a:rPr lang="en-US" b="1" dirty="0"/>
              <a:t>, </a:t>
            </a:r>
            <a:r>
              <a:rPr lang="en-US" b="1" i="1" dirty="0">
                <a:solidFill>
                  <a:srgbClr val="FF0000"/>
                </a:solidFill>
              </a:rPr>
              <a:t>E</a:t>
            </a:r>
            <a:r>
              <a:rPr lang="en-US" b="1" dirty="0"/>
              <a:t> = 0.53 cm</a:t>
            </a:r>
            <a:r>
              <a:rPr lang="en-US" b="1" baseline="30000" dirty="0"/>
              <a:t>-1</a:t>
            </a:r>
            <a:endParaRPr lang="en-US" b="1" dirty="0"/>
          </a:p>
        </p:txBody>
      </p:sp>
      <p:pic>
        <p:nvPicPr>
          <p:cNvPr id="9" name="Picture 2" descr="The National High Magnetic Field Laboratory"/>
          <p:cNvPicPr>
            <a:picLocks noChangeAspect="1" noChangeArrowheads="1"/>
          </p:cNvPicPr>
          <p:nvPr/>
        </p:nvPicPr>
        <p:blipFill>
          <a:blip r:embed="rId4" cstate="print"/>
          <a:srcRect r="11325"/>
          <a:stretch>
            <a:fillRect/>
          </a:stretch>
        </p:blipFill>
        <p:spPr bwMode="auto">
          <a:xfrm>
            <a:off x="7939007" y="6441698"/>
            <a:ext cx="1193269" cy="379382"/>
          </a:xfrm>
          <a:prstGeom prst="rect">
            <a:avLst/>
          </a:prstGeom>
          <a:solidFill>
            <a:schemeClr val="bg1"/>
          </a:solidFill>
        </p:spPr>
      </p:pic>
      <p:sp>
        <p:nvSpPr>
          <p:cNvPr id="10" name="Rectangle 5">
            <a:extLst>
              <a:ext uri="{FF2B5EF4-FFF2-40B4-BE49-F238E27FC236}">
                <a16:creationId xmlns:a16="http://schemas.microsoft.com/office/drawing/2014/main" id="{5C23E360-05C7-4095-BDED-F3CF5952DC07}"/>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93519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377384" y="4535414"/>
            <a:ext cx="6623250" cy="1204932"/>
            <a:chOff x="1417" y="11987"/>
            <a:chExt cx="7498" cy="1354"/>
          </a:xfrm>
        </p:grpSpPr>
        <p:pic>
          <p:nvPicPr>
            <p:cNvPr id="12293"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7" y="12634"/>
              <a:ext cx="7498"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7" y="11987"/>
              <a:ext cx="7285"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220"/>
          <p:cNvSpPr>
            <a:spLocks noChangeArrowheads="1"/>
          </p:cNvSpPr>
          <p:nvPr/>
        </p:nvSpPr>
        <p:spPr bwMode="auto">
          <a:xfrm rot="16200000">
            <a:off x="-709613" y="2206625"/>
            <a:ext cx="2809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222"/>
          <p:cNvSpPr>
            <a:spLocks noChangeArrowheads="1"/>
          </p:cNvSpPr>
          <p:nvPr/>
        </p:nvSpPr>
        <p:spPr bwMode="auto">
          <a:xfrm>
            <a:off x="2300288" y="-414338"/>
            <a:ext cx="2809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97" name="Rectangle 272"/>
          <p:cNvSpPr>
            <a:spLocks noChangeArrowheads="1"/>
          </p:cNvSpPr>
          <p:nvPr/>
        </p:nvSpPr>
        <p:spPr bwMode="auto">
          <a:xfrm rot="16200000">
            <a:off x="9693275" y="2206625"/>
            <a:ext cx="2809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98" name="Rectangle 273"/>
          <p:cNvSpPr>
            <a:spLocks noChangeArrowheads="1"/>
          </p:cNvSpPr>
          <p:nvPr/>
        </p:nvSpPr>
        <p:spPr bwMode="auto">
          <a:xfrm>
            <a:off x="6805613" y="-414338"/>
            <a:ext cx="2809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501" name="Group 12500"/>
          <p:cNvGrpSpPr/>
          <p:nvPr/>
        </p:nvGrpSpPr>
        <p:grpSpPr>
          <a:xfrm>
            <a:off x="2836812" y="990600"/>
            <a:ext cx="3725917" cy="3405082"/>
            <a:chOff x="4643437" y="241300"/>
            <a:chExt cx="4672013" cy="4955750"/>
          </a:xfrm>
        </p:grpSpPr>
        <p:sp>
          <p:nvSpPr>
            <p:cNvPr id="12398" name="Rectangle 108"/>
            <p:cNvSpPr>
              <a:spLocks noChangeArrowheads="1"/>
            </p:cNvSpPr>
            <p:nvPr/>
          </p:nvSpPr>
          <p:spPr bwMode="auto">
            <a:xfrm>
              <a:off x="8669337" y="4478338"/>
              <a:ext cx="646113" cy="35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9.5</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2490" name="Freeform 200"/>
            <p:cNvSpPr>
              <a:spLocks/>
            </p:cNvSpPr>
            <p:nvPr/>
          </p:nvSpPr>
          <p:spPr bwMode="auto">
            <a:xfrm>
              <a:off x="8918575" y="1508125"/>
              <a:ext cx="147638" cy="109538"/>
            </a:xfrm>
            <a:custGeom>
              <a:avLst/>
              <a:gdLst>
                <a:gd name="T0" fmla="*/ 3 w 93"/>
                <a:gd name="T1" fmla="*/ 40 h 69"/>
                <a:gd name="T2" fmla="*/ 5 w 93"/>
                <a:gd name="T3" fmla="*/ 37 h 69"/>
                <a:gd name="T4" fmla="*/ 8 w 93"/>
                <a:gd name="T5" fmla="*/ 32 h 69"/>
                <a:gd name="T6" fmla="*/ 14 w 93"/>
                <a:gd name="T7" fmla="*/ 29 h 69"/>
                <a:gd name="T8" fmla="*/ 14 w 93"/>
                <a:gd name="T9" fmla="*/ 23 h 69"/>
                <a:gd name="T10" fmla="*/ 17 w 93"/>
                <a:gd name="T11" fmla="*/ 17 h 69"/>
                <a:gd name="T12" fmla="*/ 20 w 93"/>
                <a:gd name="T13" fmla="*/ 11 h 69"/>
                <a:gd name="T14" fmla="*/ 20 w 93"/>
                <a:gd name="T15" fmla="*/ 5 h 69"/>
                <a:gd name="T16" fmla="*/ 23 w 93"/>
                <a:gd name="T17" fmla="*/ 2 h 69"/>
                <a:gd name="T18" fmla="*/ 26 w 93"/>
                <a:gd name="T19" fmla="*/ 0 h 69"/>
                <a:gd name="T20" fmla="*/ 29 w 93"/>
                <a:gd name="T21" fmla="*/ 2 h 69"/>
                <a:gd name="T22" fmla="*/ 32 w 93"/>
                <a:gd name="T23" fmla="*/ 5 h 69"/>
                <a:gd name="T24" fmla="*/ 35 w 93"/>
                <a:gd name="T25" fmla="*/ 11 h 69"/>
                <a:gd name="T26" fmla="*/ 35 w 93"/>
                <a:gd name="T27" fmla="*/ 17 h 69"/>
                <a:gd name="T28" fmla="*/ 37 w 93"/>
                <a:gd name="T29" fmla="*/ 20 h 69"/>
                <a:gd name="T30" fmla="*/ 40 w 93"/>
                <a:gd name="T31" fmla="*/ 26 h 69"/>
                <a:gd name="T32" fmla="*/ 40 w 93"/>
                <a:gd name="T33" fmla="*/ 32 h 69"/>
                <a:gd name="T34" fmla="*/ 43 w 93"/>
                <a:gd name="T35" fmla="*/ 37 h 69"/>
                <a:gd name="T36" fmla="*/ 43 w 93"/>
                <a:gd name="T37" fmla="*/ 43 h 69"/>
                <a:gd name="T38" fmla="*/ 43 w 93"/>
                <a:gd name="T39" fmla="*/ 49 h 69"/>
                <a:gd name="T40" fmla="*/ 46 w 93"/>
                <a:gd name="T41" fmla="*/ 52 h 69"/>
                <a:gd name="T42" fmla="*/ 49 w 93"/>
                <a:gd name="T43" fmla="*/ 58 h 69"/>
                <a:gd name="T44" fmla="*/ 49 w 93"/>
                <a:gd name="T45" fmla="*/ 64 h 69"/>
                <a:gd name="T46" fmla="*/ 52 w 93"/>
                <a:gd name="T47" fmla="*/ 69 h 69"/>
                <a:gd name="T48" fmla="*/ 55 w 93"/>
                <a:gd name="T49" fmla="*/ 66 h 69"/>
                <a:gd name="T50" fmla="*/ 55 w 93"/>
                <a:gd name="T51" fmla="*/ 61 h 69"/>
                <a:gd name="T52" fmla="*/ 58 w 93"/>
                <a:gd name="T53" fmla="*/ 55 h 69"/>
                <a:gd name="T54" fmla="*/ 61 w 93"/>
                <a:gd name="T55" fmla="*/ 52 h 69"/>
                <a:gd name="T56" fmla="*/ 64 w 93"/>
                <a:gd name="T57" fmla="*/ 49 h 69"/>
                <a:gd name="T58" fmla="*/ 67 w 93"/>
                <a:gd name="T59" fmla="*/ 46 h 69"/>
                <a:gd name="T60" fmla="*/ 70 w 93"/>
                <a:gd name="T61" fmla="*/ 43 h 69"/>
                <a:gd name="T62" fmla="*/ 72 w 93"/>
                <a:gd name="T63" fmla="*/ 37 h 69"/>
                <a:gd name="T64" fmla="*/ 75 w 93"/>
                <a:gd name="T65" fmla="*/ 34 h 69"/>
                <a:gd name="T66" fmla="*/ 78 w 93"/>
                <a:gd name="T67" fmla="*/ 32 h 69"/>
                <a:gd name="T68" fmla="*/ 84 w 93"/>
                <a:gd name="T69" fmla="*/ 34 h 69"/>
                <a:gd name="T70" fmla="*/ 87 w 93"/>
                <a:gd name="T71" fmla="*/ 32 h 69"/>
                <a:gd name="T72" fmla="*/ 90 w 93"/>
                <a:gd name="T73" fmla="*/ 34 h 69"/>
                <a:gd name="T74" fmla="*/ 93 w 93"/>
                <a:gd name="T75"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69">
                  <a:moveTo>
                    <a:pt x="0" y="40"/>
                  </a:moveTo>
                  <a:lnTo>
                    <a:pt x="3" y="40"/>
                  </a:lnTo>
                  <a:lnTo>
                    <a:pt x="5" y="40"/>
                  </a:lnTo>
                  <a:lnTo>
                    <a:pt x="5" y="37"/>
                  </a:lnTo>
                  <a:lnTo>
                    <a:pt x="8" y="34"/>
                  </a:lnTo>
                  <a:lnTo>
                    <a:pt x="8" y="32"/>
                  </a:lnTo>
                  <a:lnTo>
                    <a:pt x="11" y="32"/>
                  </a:lnTo>
                  <a:lnTo>
                    <a:pt x="14" y="29"/>
                  </a:lnTo>
                  <a:lnTo>
                    <a:pt x="14" y="26"/>
                  </a:lnTo>
                  <a:lnTo>
                    <a:pt x="14" y="23"/>
                  </a:lnTo>
                  <a:lnTo>
                    <a:pt x="17" y="20"/>
                  </a:lnTo>
                  <a:lnTo>
                    <a:pt x="17" y="17"/>
                  </a:lnTo>
                  <a:lnTo>
                    <a:pt x="17" y="14"/>
                  </a:lnTo>
                  <a:lnTo>
                    <a:pt x="20" y="11"/>
                  </a:lnTo>
                  <a:lnTo>
                    <a:pt x="20" y="8"/>
                  </a:lnTo>
                  <a:lnTo>
                    <a:pt x="20" y="5"/>
                  </a:lnTo>
                  <a:lnTo>
                    <a:pt x="20" y="2"/>
                  </a:lnTo>
                  <a:lnTo>
                    <a:pt x="23" y="2"/>
                  </a:lnTo>
                  <a:lnTo>
                    <a:pt x="23" y="0"/>
                  </a:lnTo>
                  <a:lnTo>
                    <a:pt x="26" y="0"/>
                  </a:lnTo>
                  <a:lnTo>
                    <a:pt x="29" y="0"/>
                  </a:lnTo>
                  <a:lnTo>
                    <a:pt x="29" y="2"/>
                  </a:lnTo>
                  <a:lnTo>
                    <a:pt x="32" y="2"/>
                  </a:lnTo>
                  <a:lnTo>
                    <a:pt x="32" y="5"/>
                  </a:lnTo>
                  <a:lnTo>
                    <a:pt x="32" y="8"/>
                  </a:lnTo>
                  <a:lnTo>
                    <a:pt x="35" y="11"/>
                  </a:lnTo>
                  <a:lnTo>
                    <a:pt x="35" y="14"/>
                  </a:lnTo>
                  <a:lnTo>
                    <a:pt x="35" y="17"/>
                  </a:lnTo>
                  <a:lnTo>
                    <a:pt x="37" y="17"/>
                  </a:lnTo>
                  <a:lnTo>
                    <a:pt x="37" y="20"/>
                  </a:lnTo>
                  <a:lnTo>
                    <a:pt x="37" y="23"/>
                  </a:lnTo>
                  <a:lnTo>
                    <a:pt x="40" y="26"/>
                  </a:lnTo>
                  <a:lnTo>
                    <a:pt x="40" y="29"/>
                  </a:lnTo>
                  <a:lnTo>
                    <a:pt x="40" y="32"/>
                  </a:lnTo>
                  <a:lnTo>
                    <a:pt x="40" y="34"/>
                  </a:lnTo>
                  <a:lnTo>
                    <a:pt x="43" y="37"/>
                  </a:lnTo>
                  <a:lnTo>
                    <a:pt x="43" y="40"/>
                  </a:lnTo>
                  <a:lnTo>
                    <a:pt x="43" y="43"/>
                  </a:lnTo>
                  <a:lnTo>
                    <a:pt x="43" y="46"/>
                  </a:lnTo>
                  <a:lnTo>
                    <a:pt x="43" y="49"/>
                  </a:lnTo>
                  <a:lnTo>
                    <a:pt x="46" y="49"/>
                  </a:lnTo>
                  <a:lnTo>
                    <a:pt x="46" y="52"/>
                  </a:lnTo>
                  <a:lnTo>
                    <a:pt x="46" y="55"/>
                  </a:lnTo>
                  <a:lnTo>
                    <a:pt x="49" y="58"/>
                  </a:lnTo>
                  <a:lnTo>
                    <a:pt x="49" y="61"/>
                  </a:lnTo>
                  <a:lnTo>
                    <a:pt x="49" y="64"/>
                  </a:lnTo>
                  <a:lnTo>
                    <a:pt x="52" y="66"/>
                  </a:lnTo>
                  <a:lnTo>
                    <a:pt x="52" y="69"/>
                  </a:lnTo>
                  <a:lnTo>
                    <a:pt x="55" y="69"/>
                  </a:lnTo>
                  <a:lnTo>
                    <a:pt x="55" y="66"/>
                  </a:lnTo>
                  <a:lnTo>
                    <a:pt x="55" y="64"/>
                  </a:lnTo>
                  <a:lnTo>
                    <a:pt x="55" y="61"/>
                  </a:lnTo>
                  <a:lnTo>
                    <a:pt x="58" y="58"/>
                  </a:lnTo>
                  <a:lnTo>
                    <a:pt x="58" y="55"/>
                  </a:lnTo>
                  <a:lnTo>
                    <a:pt x="61" y="55"/>
                  </a:lnTo>
                  <a:lnTo>
                    <a:pt x="61" y="52"/>
                  </a:lnTo>
                  <a:lnTo>
                    <a:pt x="61" y="49"/>
                  </a:lnTo>
                  <a:lnTo>
                    <a:pt x="64" y="49"/>
                  </a:lnTo>
                  <a:lnTo>
                    <a:pt x="64" y="46"/>
                  </a:lnTo>
                  <a:lnTo>
                    <a:pt x="67" y="46"/>
                  </a:lnTo>
                  <a:lnTo>
                    <a:pt x="70" y="46"/>
                  </a:lnTo>
                  <a:lnTo>
                    <a:pt x="70" y="43"/>
                  </a:lnTo>
                  <a:lnTo>
                    <a:pt x="72" y="40"/>
                  </a:lnTo>
                  <a:lnTo>
                    <a:pt x="72" y="37"/>
                  </a:lnTo>
                  <a:lnTo>
                    <a:pt x="75" y="37"/>
                  </a:lnTo>
                  <a:lnTo>
                    <a:pt x="75" y="34"/>
                  </a:lnTo>
                  <a:lnTo>
                    <a:pt x="78" y="34"/>
                  </a:lnTo>
                  <a:lnTo>
                    <a:pt x="78" y="32"/>
                  </a:lnTo>
                  <a:lnTo>
                    <a:pt x="81" y="34"/>
                  </a:lnTo>
                  <a:lnTo>
                    <a:pt x="84" y="34"/>
                  </a:lnTo>
                  <a:lnTo>
                    <a:pt x="87" y="34"/>
                  </a:lnTo>
                  <a:lnTo>
                    <a:pt x="87" y="32"/>
                  </a:lnTo>
                  <a:lnTo>
                    <a:pt x="87" y="34"/>
                  </a:lnTo>
                  <a:lnTo>
                    <a:pt x="90" y="34"/>
                  </a:lnTo>
                  <a:lnTo>
                    <a:pt x="90" y="32"/>
                  </a:lnTo>
                  <a:lnTo>
                    <a:pt x="93" y="32"/>
                  </a:lnTo>
                  <a:lnTo>
                    <a:pt x="93" y="29"/>
                  </a:lnTo>
                </a:path>
              </a:pathLst>
            </a:custGeom>
            <a:noFill/>
            <a:ln w="412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3" name="Freeform 203"/>
            <p:cNvSpPr>
              <a:spLocks/>
            </p:cNvSpPr>
            <p:nvPr/>
          </p:nvSpPr>
          <p:spPr bwMode="auto">
            <a:xfrm>
              <a:off x="7739062" y="2278063"/>
              <a:ext cx="1327150" cy="1119188"/>
            </a:xfrm>
            <a:custGeom>
              <a:avLst/>
              <a:gdLst>
                <a:gd name="T0" fmla="*/ 9 w 836"/>
                <a:gd name="T1" fmla="*/ 358 h 705"/>
                <a:gd name="T2" fmla="*/ 27 w 836"/>
                <a:gd name="T3" fmla="*/ 344 h 705"/>
                <a:gd name="T4" fmla="*/ 35 w 836"/>
                <a:gd name="T5" fmla="*/ 321 h 705"/>
                <a:gd name="T6" fmla="*/ 41 w 836"/>
                <a:gd name="T7" fmla="*/ 291 h 705"/>
                <a:gd name="T8" fmla="*/ 47 w 836"/>
                <a:gd name="T9" fmla="*/ 262 h 705"/>
                <a:gd name="T10" fmla="*/ 56 w 836"/>
                <a:gd name="T11" fmla="*/ 233 h 705"/>
                <a:gd name="T12" fmla="*/ 61 w 836"/>
                <a:gd name="T13" fmla="*/ 207 h 705"/>
                <a:gd name="T14" fmla="*/ 70 w 836"/>
                <a:gd name="T15" fmla="*/ 184 h 705"/>
                <a:gd name="T16" fmla="*/ 76 w 836"/>
                <a:gd name="T17" fmla="*/ 158 h 705"/>
                <a:gd name="T18" fmla="*/ 85 w 836"/>
                <a:gd name="T19" fmla="*/ 131 h 705"/>
                <a:gd name="T20" fmla="*/ 91 w 836"/>
                <a:gd name="T21" fmla="*/ 102 h 705"/>
                <a:gd name="T22" fmla="*/ 99 w 836"/>
                <a:gd name="T23" fmla="*/ 76 h 705"/>
                <a:gd name="T24" fmla="*/ 108 w 836"/>
                <a:gd name="T25" fmla="*/ 47 h 705"/>
                <a:gd name="T26" fmla="*/ 114 w 836"/>
                <a:gd name="T27" fmla="*/ 21 h 705"/>
                <a:gd name="T28" fmla="*/ 125 w 836"/>
                <a:gd name="T29" fmla="*/ 3 h 705"/>
                <a:gd name="T30" fmla="*/ 137 w 836"/>
                <a:gd name="T31" fmla="*/ 15 h 705"/>
                <a:gd name="T32" fmla="*/ 143 w 836"/>
                <a:gd name="T33" fmla="*/ 38 h 705"/>
                <a:gd name="T34" fmla="*/ 149 w 836"/>
                <a:gd name="T35" fmla="*/ 73 h 705"/>
                <a:gd name="T36" fmla="*/ 155 w 836"/>
                <a:gd name="T37" fmla="*/ 120 h 705"/>
                <a:gd name="T38" fmla="*/ 160 w 836"/>
                <a:gd name="T39" fmla="*/ 178 h 705"/>
                <a:gd name="T40" fmla="*/ 166 w 836"/>
                <a:gd name="T41" fmla="*/ 245 h 705"/>
                <a:gd name="T42" fmla="*/ 172 w 836"/>
                <a:gd name="T43" fmla="*/ 318 h 705"/>
                <a:gd name="T44" fmla="*/ 178 w 836"/>
                <a:gd name="T45" fmla="*/ 396 h 705"/>
                <a:gd name="T46" fmla="*/ 181 w 836"/>
                <a:gd name="T47" fmla="*/ 472 h 705"/>
                <a:gd name="T48" fmla="*/ 187 w 836"/>
                <a:gd name="T49" fmla="*/ 542 h 705"/>
                <a:gd name="T50" fmla="*/ 192 w 836"/>
                <a:gd name="T51" fmla="*/ 603 h 705"/>
                <a:gd name="T52" fmla="*/ 198 w 836"/>
                <a:gd name="T53" fmla="*/ 649 h 705"/>
                <a:gd name="T54" fmla="*/ 204 w 836"/>
                <a:gd name="T55" fmla="*/ 684 h 705"/>
                <a:gd name="T56" fmla="*/ 216 w 836"/>
                <a:gd name="T57" fmla="*/ 702 h 705"/>
                <a:gd name="T58" fmla="*/ 224 w 836"/>
                <a:gd name="T59" fmla="*/ 678 h 705"/>
                <a:gd name="T60" fmla="*/ 230 w 836"/>
                <a:gd name="T61" fmla="*/ 652 h 705"/>
                <a:gd name="T62" fmla="*/ 236 w 836"/>
                <a:gd name="T63" fmla="*/ 623 h 705"/>
                <a:gd name="T64" fmla="*/ 242 w 836"/>
                <a:gd name="T65" fmla="*/ 594 h 705"/>
                <a:gd name="T66" fmla="*/ 248 w 836"/>
                <a:gd name="T67" fmla="*/ 565 h 705"/>
                <a:gd name="T68" fmla="*/ 254 w 836"/>
                <a:gd name="T69" fmla="*/ 536 h 705"/>
                <a:gd name="T70" fmla="*/ 262 w 836"/>
                <a:gd name="T71" fmla="*/ 510 h 705"/>
                <a:gd name="T72" fmla="*/ 271 w 836"/>
                <a:gd name="T73" fmla="*/ 483 h 705"/>
                <a:gd name="T74" fmla="*/ 280 w 836"/>
                <a:gd name="T75" fmla="*/ 460 h 705"/>
                <a:gd name="T76" fmla="*/ 289 w 836"/>
                <a:gd name="T77" fmla="*/ 440 h 705"/>
                <a:gd name="T78" fmla="*/ 297 w 836"/>
                <a:gd name="T79" fmla="*/ 419 h 705"/>
                <a:gd name="T80" fmla="*/ 309 w 836"/>
                <a:gd name="T81" fmla="*/ 402 h 705"/>
                <a:gd name="T82" fmla="*/ 326 w 836"/>
                <a:gd name="T83" fmla="*/ 387 h 705"/>
                <a:gd name="T84" fmla="*/ 347 w 836"/>
                <a:gd name="T85" fmla="*/ 396 h 705"/>
                <a:gd name="T86" fmla="*/ 367 w 836"/>
                <a:gd name="T87" fmla="*/ 414 h 705"/>
                <a:gd name="T88" fmla="*/ 390 w 836"/>
                <a:gd name="T89" fmla="*/ 405 h 705"/>
                <a:gd name="T90" fmla="*/ 408 w 836"/>
                <a:gd name="T91" fmla="*/ 390 h 705"/>
                <a:gd name="T92" fmla="*/ 425 w 836"/>
                <a:gd name="T93" fmla="*/ 376 h 705"/>
                <a:gd name="T94" fmla="*/ 443 w 836"/>
                <a:gd name="T95" fmla="*/ 364 h 705"/>
                <a:gd name="T96" fmla="*/ 463 w 836"/>
                <a:gd name="T97" fmla="*/ 355 h 705"/>
                <a:gd name="T98" fmla="*/ 486 w 836"/>
                <a:gd name="T99" fmla="*/ 350 h 705"/>
                <a:gd name="T100" fmla="*/ 507 w 836"/>
                <a:gd name="T101" fmla="*/ 341 h 705"/>
                <a:gd name="T102" fmla="*/ 530 w 836"/>
                <a:gd name="T103" fmla="*/ 332 h 705"/>
                <a:gd name="T104" fmla="*/ 556 w 836"/>
                <a:gd name="T105" fmla="*/ 326 h 705"/>
                <a:gd name="T106" fmla="*/ 580 w 836"/>
                <a:gd name="T107" fmla="*/ 321 h 705"/>
                <a:gd name="T108" fmla="*/ 606 w 836"/>
                <a:gd name="T109" fmla="*/ 315 h 705"/>
                <a:gd name="T110" fmla="*/ 632 w 836"/>
                <a:gd name="T111" fmla="*/ 312 h 705"/>
                <a:gd name="T112" fmla="*/ 661 w 836"/>
                <a:gd name="T113" fmla="*/ 312 h 705"/>
                <a:gd name="T114" fmla="*/ 687 w 836"/>
                <a:gd name="T115" fmla="*/ 309 h 705"/>
                <a:gd name="T116" fmla="*/ 714 w 836"/>
                <a:gd name="T117" fmla="*/ 306 h 705"/>
                <a:gd name="T118" fmla="*/ 737 w 836"/>
                <a:gd name="T119" fmla="*/ 300 h 705"/>
                <a:gd name="T120" fmla="*/ 760 w 836"/>
                <a:gd name="T121" fmla="*/ 294 h 705"/>
                <a:gd name="T122" fmla="*/ 789 w 836"/>
                <a:gd name="T123" fmla="*/ 289 h 705"/>
                <a:gd name="T124" fmla="*/ 815 w 836"/>
                <a:gd name="T125" fmla="*/ 28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705">
                  <a:moveTo>
                    <a:pt x="0" y="335"/>
                  </a:moveTo>
                  <a:lnTo>
                    <a:pt x="3" y="338"/>
                  </a:lnTo>
                  <a:lnTo>
                    <a:pt x="3" y="341"/>
                  </a:lnTo>
                  <a:lnTo>
                    <a:pt x="3" y="344"/>
                  </a:lnTo>
                  <a:lnTo>
                    <a:pt x="3" y="347"/>
                  </a:lnTo>
                  <a:lnTo>
                    <a:pt x="6" y="350"/>
                  </a:lnTo>
                  <a:lnTo>
                    <a:pt x="6" y="353"/>
                  </a:lnTo>
                  <a:lnTo>
                    <a:pt x="6" y="355"/>
                  </a:lnTo>
                  <a:lnTo>
                    <a:pt x="9" y="355"/>
                  </a:lnTo>
                  <a:lnTo>
                    <a:pt x="9" y="358"/>
                  </a:lnTo>
                  <a:lnTo>
                    <a:pt x="12" y="361"/>
                  </a:lnTo>
                  <a:lnTo>
                    <a:pt x="15" y="361"/>
                  </a:lnTo>
                  <a:lnTo>
                    <a:pt x="18" y="361"/>
                  </a:lnTo>
                  <a:lnTo>
                    <a:pt x="21" y="358"/>
                  </a:lnTo>
                  <a:lnTo>
                    <a:pt x="21" y="355"/>
                  </a:lnTo>
                  <a:lnTo>
                    <a:pt x="24" y="355"/>
                  </a:lnTo>
                  <a:lnTo>
                    <a:pt x="24" y="353"/>
                  </a:lnTo>
                  <a:lnTo>
                    <a:pt x="24" y="350"/>
                  </a:lnTo>
                  <a:lnTo>
                    <a:pt x="27" y="347"/>
                  </a:lnTo>
                  <a:lnTo>
                    <a:pt x="27" y="344"/>
                  </a:lnTo>
                  <a:lnTo>
                    <a:pt x="27" y="341"/>
                  </a:lnTo>
                  <a:lnTo>
                    <a:pt x="29" y="341"/>
                  </a:lnTo>
                  <a:lnTo>
                    <a:pt x="29" y="338"/>
                  </a:lnTo>
                  <a:lnTo>
                    <a:pt x="29" y="335"/>
                  </a:lnTo>
                  <a:lnTo>
                    <a:pt x="29" y="332"/>
                  </a:lnTo>
                  <a:lnTo>
                    <a:pt x="32" y="329"/>
                  </a:lnTo>
                  <a:lnTo>
                    <a:pt x="32" y="326"/>
                  </a:lnTo>
                  <a:lnTo>
                    <a:pt x="32" y="323"/>
                  </a:lnTo>
                  <a:lnTo>
                    <a:pt x="32" y="321"/>
                  </a:lnTo>
                  <a:lnTo>
                    <a:pt x="35" y="321"/>
                  </a:lnTo>
                  <a:lnTo>
                    <a:pt x="35" y="318"/>
                  </a:lnTo>
                  <a:lnTo>
                    <a:pt x="35" y="315"/>
                  </a:lnTo>
                  <a:lnTo>
                    <a:pt x="35" y="312"/>
                  </a:lnTo>
                  <a:lnTo>
                    <a:pt x="38" y="309"/>
                  </a:lnTo>
                  <a:lnTo>
                    <a:pt x="38" y="306"/>
                  </a:lnTo>
                  <a:lnTo>
                    <a:pt x="38" y="303"/>
                  </a:lnTo>
                  <a:lnTo>
                    <a:pt x="38" y="300"/>
                  </a:lnTo>
                  <a:lnTo>
                    <a:pt x="41" y="297"/>
                  </a:lnTo>
                  <a:lnTo>
                    <a:pt x="41" y="294"/>
                  </a:lnTo>
                  <a:lnTo>
                    <a:pt x="41" y="291"/>
                  </a:lnTo>
                  <a:lnTo>
                    <a:pt x="41" y="289"/>
                  </a:lnTo>
                  <a:lnTo>
                    <a:pt x="41" y="286"/>
                  </a:lnTo>
                  <a:lnTo>
                    <a:pt x="44" y="283"/>
                  </a:lnTo>
                  <a:lnTo>
                    <a:pt x="44" y="280"/>
                  </a:lnTo>
                  <a:lnTo>
                    <a:pt x="44" y="277"/>
                  </a:lnTo>
                  <a:lnTo>
                    <a:pt x="44" y="274"/>
                  </a:lnTo>
                  <a:lnTo>
                    <a:pt x="47" y="271"/>
                  </a:lnTo>
                  <a:lnTo>
                    <a:pt x="47" y="268"/>
                  </a:lnTo>
                  <a:lnTo>
                    <a:pt x="47" y="265"/>
                  </a:lnTo>
                  <a:lnTo>
                    <a:pt x="47" y="262"/>
                  </a:lnTo>
                  <a:lnTo>
                    <a:pt x="50" y="259"/>
                  </a:lnTo>
                  <a:lnTo>
                    <a:pt x="50" y="257"/>
                  </a:lnTo>
                  <a:lnTo>
                    <a:pt x="50" y="254"/>
                  </a:lnTo>
                  <a:lnTo>
                    <a:pt x="50" y="251"/>
                  </a:lnTo>
                  <a:lnTo>
                    <a:pt x="53" y="248"/>
                  </a:lnTo>
                  <a:lnTo>
                    <a:pt x="53" y="245"/>
                  </a:lnTo>
                  <a:lnTo>
                    <a:pt x="53" y="242"/>
                  </a:lnTo>
                  <a:lnTo>
                    <a:pt x="53" y="239"/>
                  </a:lnTo>
                  <a:lnTo>
                    <a:pt x="56" y="236"/>
                  </a:lnTo>
                  <a:lnTo>
                    <a:pt x="56" y="233"/>
                  </a:lnTo>
                  <a:lnTo>
                    <a:pt x="56" y="230"/>
                  </a:lnTo>
                  <a:lnTo>
                    <a:pt x="56" y="227"/>
                  </a:lnTo>
                  <a:lnTo>
                    <a:pt x="59" y="225"/>
                  </a:lnTo>
                  <a:lnTo>
                    <a:pt x="59" y="222"/>
                  </a:lnTo>
                  <a:lnTo>
                    <a:pt x="59" y="219"/>
                  </a:lnTo>
                  <a:lnTo>
                    <a:pt x="59" y="216"/>
                  </a:lnTo>
                  <a:lnTo>
                    <a:pt x="61" y="216"/>
                  </a:lnTo>
                  <a:lnTo>
                    <a:pt x="61" y="213"/>
                  </a:lnTo>
                  <a:lnTo>
                    <a:pt x="61" y="210"/>
                  </a:lnTo>
                  <a:lnTo>
                    <a:pt x="61" y="207"/>
                  </a:lnTo>
                  <a:lnTo>
                    <a:pt x="64" y="204"/>
                  </a:lnTo>
                  <a:lnTo>
                    <a:pt x="64" y="201"/>
                  </a:lnTo>
                  <a:lnTo>
                    <a:pt x="64" y="198"/>
                  </a:lnTo>
                  <a:lnTo>
                    <a:pt x="64" y="195"/>
                  </a:lnTo>
                  <a:lnTo>
                    <a:pt x="67" y="195"/>
                  </a:lnTo>
                  <a:lnTo>
                    <a:pt x="67" y="193"/>
                  </a:lnTo>
                  <a:lnTo>
                    <a:pt x="67" y="190"/>
                  </a:lnTo>
                  <a:lnTo>
                    <a:pt x="67" y="187"/>
                  </a:lnTo>
                  <a:lnTo>
                    <a:pt x="67" y="184"/>
                  </a:lnTo>
                  <a:lnTo>
                    <a:pt x="70" y="184"/>
                  </a:lnTo>
                  <a:lnTo>
                    <a:pt x="70" y="181"/>
                  </a:lnTo>
                  <a:lnTo>
                    <a:pt x="70" y="178"/>
                  </a:lnTo>
                  <a:lnTo>
                    <a:pt x="70" y="175"/>
                  </a:lnTo>
                  <a:lnTo>
                    <a:pt x="73" y="175"/>
                  </a:lnTo>
                  <a:lnTo>
                    <a:pt x="73" y="172"/>
                  </a:lnTo>
                  <a:lnTo>
                    <a:pt x="73" y="169"/>
                  </a:lnTo>
                  <a:lnTo>
                    <a:pt x="73" y="166"/>
                  </a:lnTo>
                  <a:lnTo>
                    <a:pt x="76" y="163"/>
                  </a:lnTo>
                  <a:lnTo>
                    <a:pt x="76" y="161"/>
                  </a:lnTo>
                  <a:lnTo>
                    <a:pt x="76" y="158"/>
                  </a:lnTo>
                  <a:lnTo>
                    <a:pt x="79" y="155"/>
                  </a:lnTo>
                  <a:lnTo>
                    <a:pt x="79" y="152"/>
                  </a:lnTo>
                  <a:lnTo>
                    <a:pt x="79" y="149"/>
                  </a:lnTo>
                  <a:lnTo>
                    <a:pt x="79" y="146"/>
                  </a:lnTo>
                  <a:lnTo>
                    <a:pt x="82" y="143"/>
                  </a:lnTo>
                  <a:lnTo>
                    <a:pt x="82" y="140"/>
                  </a:lnTo>
                  <a:lnTo>
                    <a:pt x="82" y="137"/>
                  </a:lnTo>
                  <a:lnTo>
                    <a:pt x="82" y="134"/>
                  </a:lnTo>
                  <a:lnTo>
                    <a:pt x="85" y="134"/>
                  </a:lnTo>
                  <a:lnTo>
                    <a:pt x="85" y="131"/>
                  </a:lnTo>
                  <a:lnTo>
                    <a:pt x="85" y="128"/>
                  </a:lnTo>
                  <a:lnTo>
                    <a:pt x="85" y="126"/>
                  </a:lnTo>
                  <a:lnTo>
                    <a:pt x="88" y="123"/>
                  </a:lnTo>
                  <a:lnTo>
                    <a:pt x="88" y="120"/>
                  </a:lnTo>
                  <a:lnTo>
                    <a:pt x="88" y="117"/>
                  </a:lnTo>
                  <a:lnTo>
                    <a:pt x="91" y="114"/>
                  </a:lnTo>
                  <a:lnTo>
                    <a:pt x="91" y="111"/>
                  </a:lnTo>
                  <a:lnTo>
                    <a:pt x="91" y="108"/>
                  </a:lnTo>
                  <a:lnTo>
                    <a:pt x="91" y="105"/>
                  </a:lnTo>
                  <a:lnTo>
                    <a:pt x="91" y="102"/>
                  </a:lnTo>
                  <a:lnTo>
                    <a:pt x="93" y="102"/>
                  </a:lnTo>
                  <a:lnTo>
                    <a:pt x="93" y="99"/>
                  </a:lnTo>
                  <a:lnTo>
                    <a:pt x="93" y="96"/>
                  </a:lnTo>
                  <a:lnTo>
                    <a:pt x="93" y="94"/>
                  </a:lnTo>
                  <a:lnTo>
                    <a:pt x="96" y="91"/>
                  </a:lnTo>
                  <a:lnTo>
                    <a:pt x="96" y="88"/>
                  </a:lnTo>
                  <a:lnTo>
                    <a:pt x="96" y="85"/>
                  </a:lnTo>
                  <a:lnTo>
                    <a:pt x="96" y="82"/>
                  </a:lnTo>
                  <a:lnTo>
                    <a:pt x="99" y="79"/>
                  </a:lnTo>
                  <a:lnTo>
                    <a:pt x="99" y="76"/>
                  </a:lnTo>
                  <a:lnTo>
                    <a:pt x="99" y="73"/>
                  </a:lnTo>
                  <a:lnTo>
                    <a:pt x="102" y="70"/>
                  </a:lnTo>
                  <a:lnTo>
                    <a:pt x="102" y="67"/>
                  </a:lnTo>
                  <a:lnTo>
                    <a:pt x="102" y="64"/>
                  </a:lnTo>
                  <a:lnTo>
                    <a:pt x="102" y="62"/>
                  </a:lnTo>
                  <a:lnTo>
                    <a:pt x="105" y="59"/>
                  </a:lnTo>
                  <a:lnTo>
                    <a:pt x="105" y="56"/>
                  </a:lnTo>
                  <a:lnTo>
                    <a:pt x="105" y="53"/>
                  </a:lnTo>
                  <a:lnTo>
                    <a:pt x="105" y="50"/>
                  </a:lnTo>
                  <a:lnTo>
                    <a:pt x="108" y="47"/>
                  </a:lnTo>
                  <a:lnTo>
                    <a:pt x="108" y="44"/>
                  </a:lnTo>
                  <a:lnTo>
                    <a:pt x="108" y="41"/>
                  </a:lnTo>
                  <a:lnTo>
                    <a:pt x="108" y="38"/>
                  </a:lnTo>
                  <a:lnTo>
                    <a:pt x="111" y="38"/>
                  </a:lnTo>
                  <a:lnTo>
                    <a:pt x="111" y="35"/>
                  </a:lnTo>
                  <a:lnTo>
                    <a:pt x="111" y="32"/>
                  </a:lnTo>
                  <a:lnTo>
                    <a:pt x="111" y="30"/>
                  </a:lnTo>
                  <a:lnTo>
                    <a:pt x="114" y="27"/>
                  </a:lnTo>
                  <a:lnTo>
                    <a:pt x="114" y="24"/>
                  </a:lnTo>
                  <a:lnTo>
                    <a:pt x="114" y="21"/>
                  </a:lnTo>
                  <a:lnTo>
                    <a:pt x="117" y="21"/>
                  </a:lnTo>
                  <a:lnTo>
                    <a:pt x="117" y="18"/>
                  </a:lnTo>
                  <a:lnTo>
                    <a:pt x="117" y="15"/>
                  </a:lnTo>
                  <a:lnTo>
                    <a:pt x="117" y="12"/>
                  </a:lnTo>
                  <a:lnTo>
                    <a:pt x="120" y="12"/>
                  </a:lnTo>
                  <a:lnTo>
                    <a:pt x="120" y="9"/>
                  </a:lnTo>
                  <a:lnTo>
                    <a:pt x="120" y="6"/>
                  </a:lnTo>
                  <a:lnTo>
                    <a:pt x="123" y="6"/>
                  </a:lnTo>
                  <a:lnTo>
                    <a:pt x="123" y="3"/>
                  </a:lnTo>
                  <a:lnTo>
                    <a:pt x="125" y="3"/>
                  </a:lnTo>
                  <a:lnTo>
                    <a:pt x="125" y="0"/>
                  </a:lnTo>
                  <a:lnTo>
                    <a:pt x="128" y="0"/>
                  </a:lnTo>
                  <a:lnTo>
                    <a:pt x="131" y="0"/>
                  </a:lnTo>
                  <a:lnTo>
                    <a:pt x="131" y="3"/>
                  </a:lnTo>
                  <a:lnTo>
                    <a:pt x="134" y="3"/>
                  </a:lnTo>
                  <a:lnTo>
                    <a:pt x="134" y="6"/>
                  </a:lnTo>
                  <a:lnTo>
                    <a:pt x="134" y="9"/>
                  </a:lnTo>
                  <a:lnTo>
                    <a:pt x="137" y="9"/>
                  </a:lnTo>
                  <a:lnTo>
                    <a:pt x="137" y="12"/>
                  </a:lnTo>
                  <a:lnTo>
                    <a:pt x="137" y="15"/>
                  </a:lnTo>
                  <a:lnTo>
                    <a:pt x="137" y="18"/>
                  </a:lnTo>
                  <a:lnTo>
                    <a:pt x="140" y="18"/>
                  </a:lnTo>
                  <a:lnTo>
                    <a:pt x="140" y="21"/>
                  </a:lnTo>
                  <a:lnTo>
                    <a:pt x="140" y="24"/>
                  </a:lnTo>
                  <a:lnTo>
                    <a:pt x="140" y="27"/>
                  </a:lnTo>
                  <a:lnTo>
                    <a:pt x="140" y="30"/>
                  </a:lnTo>
                  <a:lnTo>
                    <a:pt x="143" y="30"/>
                  </a:lnTo>
                  <a:lnTo>
                    <a:pt x="143" y="32"/>
                  </a:lnTo>
                  <a:lnTo>
                    <a:pt x="143" y="35"/>
                  </a:lnTo>
                  <a:lnTo>
                    <a:pt x="143" y="38"/>
                  </a:lnTo>
                  <a:lnTo>
                    <a:pt x="143" y="41"/>
                  </a:lnTo>
                  <a:lnTo>
                    <a:pt x="143" y="44"/>
                  </a:lnTo>
                  <a:lnTo>
                    <a:pt x="146" y="47"/>
                  </a:lnTo>
                  <a:lnTo>
                    <a:pt x="146" y="53"/>
                  </a:lnTo>
                  <a:lnTo>
                    <a:pt x="146" y="56"/>
                  </a:lnTo>
                  <a:lnTo>
                    <a:pt x="146" y="59"/>
                  </a:lnTo>
                  <a:lnTo>
                    <a:pt x="146" y="62"/>
                  </a:lnTo>
                  <a:lnTo>
                    <a:pt x="149" y="67"/>
                  </a:lnTo>
                  <a:lnTo>
                    <a:pt x="149" y="70"/>
                  </a:lnTo>
                  <a:lnTo>
                    <a:pt x="149" y="73"/>
                  </a:lnTo>
                  <a:lnTo>
                    <a:pt x="149" y="79"/>
                  </a:lnTo>
                  <a:lnTo>
                    <a:pt x="149" y="82"/>
                  </a:lnTo>
                  <a:lnTo>
                    <a:pt x="152" y="88"/>
                  </a:lnTo>
                  <a:lnTo>
                    <a:pt x="152" y="91"/>
                  </a:lnTo>
                  <a:lnTo>
                    <a:pt x="152" y="96"/>
                  </a:lnTo>
                  <a:lnTo>
                    <a:pt x="152" y="102"/>
                  </a:lnTo>
                  <a:lnTo>
                    <a:pt x="152" y="105"/>
                  </a:lnTo>
                  <a:lnTo>
                    <a:pt x="155" y="111"/>
                  </a:lnTo>
                  <a:lnTo>
                    <a:pt x="155" y="117"/>
                  </a:lnTo>
                  <a:lnTo>
                    <a:pt x="155" y="120"/>
                  </a:lnTo>
                  <a:lnTo>
                    <a:pt x="155" y="126"/>
                  </a:lnTo>
                  <a:lnTo>
                    <a:pt x="155" y="131"/>
                  </a:lnTo>
                  <a:lnTo>
                    <a:pt x="155" y="137"/>
                  </a:lnTo>
                  <a:lnTo>
                    <a:pt x="158" y="143"/>
                  </a:lnTo>
                  <a:lnTo>
                    <a:pt x="158" y="149"/>
                  </a:lnTo>
                  <a:lnTo>
                    <a:pt x="158" y="155"/>
                  </a:lnTo>
                  <a:lnTo>
                    <a:pt x="158" y="161"/>
                  </a:lnTo>
                  <a:lnTo>
                    <a:pt x="158" y="166"/>
                  </a:lnTo>
                  <a:lnTo>
                    <a:pt x="160" y="172"/>
                  </a:lnTo>
                  <a:lnTo>
                    <a:pt x="160" y="178"/>
                  </a:lnTo>
                  <a:lnTo>
                    <a:pt x="160" y="184"/>
                  </a:lnTo>
                  <a:lnTo>
                    <a:pt x="160" y="193"/>
                  </a:lnTo>
                  <a:lnTo>
                    <a:pt x="160" y="198"/>
                  </a:lnTo>
                  <a:lnTo>
                    <a:pt x="163" y="204"/>
                  </a:lnTo>
                  <a:lnTo>
                    <a:pt x="163" y="210"/>
                  </a:lnTo>
                  <a:lnTo>
                    <a:pt x="163" y="219"/>
                  </a:lnTo>
                  <a:lnTo>
                    <a:pt x="163" y="225"/>
                  </a:lnTo>
                  <a:lnTo>
                    <a:pt x="163" y="230"/>
                  </a:lnTo>
                  <a:lnTo>
                    <a:pt x="166" y="239"/>
                  </a:lnTo>
                  <a:lnTo>
                    <a:pt x="166" y="245"/>
                  </a:lnTo>
                  <a:lnTo>
                    <a:pt x="166" y="254"/>
                  </a:lnTo>
                  <a:lnTo>
                    <a:pt x="166" y="259"/>
                  </a:lnTo>
                  <a:lnTo>
                    <a:pt x="166" y="268"/>
                  </a:lnTo>
                  <a:lnTo>
                    <a:pt x="166" y="274"/>
                  </a:lnTo>
                  <a:lnTo>
                    <a:pt x="169" y="283"/>
                  </a:lnTo>
                  <a:lnTo>
                    <a:pt x="169" y="289"/>
                  </a:lnTo>
                  <a:lnTo>
                    <a:pt x="169" y="297"/>
                  </a:lnTo>
                  <a:lnTo>
                    <a:pt x="169" y="303"/>
                  </a:lnTo>
                  <a:lnTo>
                    <a:pt x="169" y="312"/>
                  </a:lnTo>
                  <a:lnTo>
                    <a:pt x="172" y="318"/>
                  </a:lnTo>
                  <a:lnTo>
                    <a:pt x="172" y="326"/>
                  </a:lnTo>
                  <a:lnTo>
                    <a:pt x="172" y="335"/>
                  </a:lnTo>
                  <a:lnTo>
                    <a:pt x="172" y="341"/>
                  </a:lnTo>
                  <a:lnTo>
                    <a:pt x="172" y="350"/>
                  </a:lnTo>
                  <a:lnTo>
                    <a:pt x="175" y="358"/>
                  </a:lnTo>
                  <a:lnTo>
                    <a:pt x="175" y="364"/>
                  </a:lnTo>
                  <a:lnTo>
                    <a:pt x="175" y="373"/>
                  </a:lnTo>
                  <a:lnTo>
                    <a:pt x="175" y="379"/>
                  </a:lnTo>
                  <a:lnTo>
                    <a:pt x="175" y="387"/>
                  </a:lnTo>
                  <a:lnTo>
                    <a:pt x="178" y="396"/>
                  </a:lnTo>
                  <a:lnTo>
                    <a:pt x="178" y="402"/>
                  </a:lnTo>
                  <a:lnTo>
                    <a:pt x="178" y="411"/>
                  </a:lnTo>
                  <a:lnTo>
                    <a:pt x="178" y="419"/>
                  </a:lnTo>
                  <a:lnTo>
                    <a:pt x="178" y="425"/>
                  </a:lnTo>
                  <a:lnTo>
                    <a:pt x="181" y="434"/>
                  </a:lnTo>
                  <a:lnTo>
                    <a:pt x="181" y="440"/>
                  </a:lnTo>
                  <a:lnTo>
                    <a:pt x="181" y="449"/>
                  </a:lnTo>
                  <a:lnTo>
                    <a:pt x="181" y="457"/>
                  </a:lnTo>
                  <a:lnTo>
                    <a:pt x="181" y="463"/>
                  </a:lnTo>
                  <a:lnTo>
                    <a:pt x="181" y="472"/>
                  </a:lnTo>
                  <a:lnTo>
                    <a:pt x="184" y="478"/>
                  </a:lnTo>
                  <a:lnTo>
                    <a:pt x="184" y="486"/>
                  </a:lnTo>
                  <a:lnTo>
                    <a:pt x="184" y="492"/>
                  </a:lnTo>
                  <a:lnTo>
                    <a:pt x="184" y="501"/>
                  </a:lnTo>
                  <a:lnTo>
                    <a:pt x="184" y="507"/>
                  </a:lnTo>
                  <a:lnTo>
                    <a:pt x="187" y="516"/>
                  </a:lnTo>
                  <a:lnTo>
                    <a:pt x="187" y="521"/>
                  </a:lnTo>
                  <a:lnTo>
                    <a:pt x="187" y="527"/>
                  </a:lnTo>
                  <a:lnTo>
                    <a:pt x="187" y="536"/>
                  </a:lnTo>
                  <a:lnTo>
                    <a:pt x="187" y="542"/>
                  </a:lnTo>
                  <a:lnTo>
                    <a:pt x="190" y="548"/>
                  </a:lnTo>
                  <a:lnTo>
                    <a:pt x="190" y="553"/>
                  </a:lnTo>
                  <a:lnTo>
                    <a:pt x="190" y="562"/>
                  </a:lnTo>
                  <a:lnTo>
                    <a:pt x="190" y="568"/>
                  </a:lnTo>
                  <a:lnTo>
                    <a:pt x="190" y="574"/>
                  </a:lnTo>
                  <a:lnTo>
                    <a:pt x="192" y="580"/>
                  </a:lnTo>
                  <a:lnTo>
                    <a:pt x="192" y="585"/>
                  </a:lnTo>
                  <a:lnTo>
                    <a:pt x="192" y="591"/>
                  </a:lnTo>
                  <a:lnTo>
                    <a:pt x="192" y="597"/>
                  </a:lnTo>
                  <a:lnTo>
                    <a:pt x="192" y="603"/>
                  </a:lnTo>
                  <a:lnTo>
                    <a:pt x="192" y="609"/>
                  </a:lnTo>
                  <a:lnTo>
                    <a:pt x="195" y="614"/>
                  </a:lnTo>
                  <a:lnTo>
                    <a:pt x="195" y="617"/>
                  </a:lnTo>
                  <a:lnTo>
                    <a:pt x="195" y="623"/>
                  </a:lnTo>
                  <a:lnTo>
                    <a:pt x="195" y="629"/>
                  </a:lnTo>
                  <a:lnTo>
                    <a:pt x="195" y="632"/>
                  </a:lnTo>
                  <a:lnTo>
                    <a:pt x="198" y="638"/>
                  </a:lnTo>
                  <a:lnTo>
                    <a:pt x="198" y="644"/>
                  </a:lnTo>
                  <a:lnTo>
                    <a:pt x="198" y="646"/>
                  </a:lnTo>
                  <a:lnTo>
                    <a:pt x="198" y="649"/>
                  </a:lnTo>
                  <a:lnTo>
                    <a:pt x="198" y="655"/>
                  </a:lnTo>
                  <a:lnTo>
                    <a:pt x="201" y="658"/>
                  </a:lnTo>
                  <a:lnTo>
                    <a:pt x="201" y="661"/>
                  </a:lnTo>
                  <a:lnTo>
                    <a:pt x="201" y="667"/>
                  </a:lnTo>
                  <a:lnTo>
                    <a:pt x="201" y="670"/>
                  </a:lnTo>
                  <a:lnTo>
                    <a:pt x="201" y="673"/>
                  </a:lnTo>
                  <a:lnTo>
                    <a:pt x="204" y="676"/>
                  </a:lnTo>
                  <a:lnTo>
                    <a:pt x="204" y="678"/>
                  </a:lnTo>
                  <a:lnTo>
                    <a:pt x="204" y="681"/>
                  </a:lnTo>
                  <a:lnTo>
                    <a:pt x="204" y="684"/>
                  </a:lnTo>
                  <a:lnTo>
                    <a:pt x="204" y="687"/>
                  </a:lnTo>
                  <a:lnTo>
                    <a:pt x="207" y="690"/>
                  </a:lnTo>
                  <a:lnTo>
                    <a:pt x="207" y="693"/>
                  </a:lnTo>
                  <a:lnTo>
                    <a:pt x="207" y="696"/>
                  </a:lnTo>
                  <a:lnTo>
                    <a:pt x="207" y="699"/>
                  </a:lnTo>
                  <a:lnTo>
                    <a:pt x="210" y="699"/>
                  </a:lnTo>
                  <a:lnTo>
                    <a:pt x="210" y="702"/>
                  </a:lnTo>
                  <a:lnTo>
                    <a:pt x="213" y="705"/>
                  </a:lnTo>
                  <a:lnTo>
                    <a:pt x="216" y="705"/>
                  </a:lnTo>
                  <a:lnTo>
                    <a:pt x="216" y="702"/>
                  </a:lnTo>
                  <a:lnTo>
                    <a:pt x="219" y="702"/>
                  </a:lnTo>
                  <a:lnTo>
                    <a:pt x="219" y="699"/>
                  </a:lnTo>
                  <a:lnTo>
                    <a:pt x="219" y="696"/>
                  </a:lnTo>
                  <a:lnTo>
                    <a:pt x="222" y="696"/>
                  </a:lnTo>
                  <a:lnTo>
                    <a:pt x="222" y="693"/>
                  </a:lnTo>
                  <a:lnTo>
                    <a:pt x="222" y="690"/>
                  </a:lnTo>
                  <a:lnTo>
                    <a:pt x="224" y="687"/>
                  </a:lnTo>
                  <a:lnTo>
                    <a:pt x="224" y="684"/>
                  </a:lnTo>
                  <a:lnTo>
                    <a:pt x="224" y="681"/>
                  </a:lnTo>
                  <a:lnTo>
                    <a:pt x="224" y="678"/>
                  </a:lnTo>
                  <a:lnTo>
                    <a:pt x="227" y="678"/>
                  </a:lnTo>
                  <a:lnTo>
                    <a:pt x="227" y="676"/>
                  </a:lnTo>
                  <a:lnTo>
                    <a:pt x="227" y="673"/>
                  </a:lnTo>
                  <a:lnTo>
                    <a:pt x="227" y="670"/>
                  </a:lnTo>
                  <a:lnTo>
                    <a:pt x="227" y="667"/>
                  </a:lnTo>
                  <a:lnTo>
                    <a:pt x="230" y="664"/>
                  </a:lnTo>
                  <a:lnTo>
                    <a:pt x="230" y="661"/>
                  </a:lnTo>
                  <a:lnTo>
                    <a:pt x="230" y="658"/>
                  </a:lnTo>
                  <a:lnTo>
                    <a:pt x="230" y="655"/>
                  </a:lnTo>
                  <a:lnTo>
                    <a:pt x="230" y="652"/>
                  </a:lnTo>
                  <a:lnTo>
                    <a:pt x="233" y="649"/>
                  </a:lnTo>
                  <a:lnTo>
                    <a:pt x="233" y="646"/>
                  </a:lnTo>
                  <a:lnTo>
                    <a:pt x="233" y="644"/>
                  </a:lnTo>
                  <a:lnTo>
                    <a:pt x="233" y="641"/>
                  </a:lnTo>
                  <a:lnTo>
                    <a:pt x="233" y="638"/>
                  </a:lnTo>
                  <a:lnTo>
                    <a:pt x="236" y="635"/>
                  </a:lnTo>
                  <a:lnTo>
                    <a:pt x="236" y="632"/>
                  </a:lnTo>
                  <a:lnTo>
                    <a:pt x="236" y="629"/>
                  </a:lnTo>
                  <a:lnTo>
                    <a:pt x="236" y="626"/>
                  </a:lnTo>
                  <a:lnTo>
                    <a:pt x="236" y="623"/>
                  </a:lnTo>
                  <a:lnTo>
                    <a:pt x="239" y="620"/>
                  </a:lnTo>
                  <a:lnTo>
                    <a:pt x="239" y="617"/>
                  </a:lnTo>
                  <a:lnTo>
                    <a:pt x="239" y="614"/>
                  </a:lnTo>
                  <a:lnTo>
                    <a:pt x="239" y="612"/>
                  </a:lnTo>
                  <a:lnTo>
                    <a:pt x="239" y="609"/>
                  </a:lnTo>
                  <a:lnTo>
                    <a:pt x="242" y="606"/>
                  </a:lnTo>
                  <a:lnTo>
                    <a:pt x="242" y="603"/>
                  </a:lnTo>
                  <a:lnTo>
                    <a:pt x="242" y="600"/>
                  </a:lnTo>
                  <a:lnTo>
                    <a:pt x="242" y="597"/>
                  </a:lnTo>
                  <a:lnTo>
                    <a:pt x="242" y="594"/>
                  </a:lnTo>
                  <a:lnTo>
                    <a:pt x="242" y="591"/>
                  </a:lnTo>
                  <a:lnTo>
                    <a:pt x="245" y="588"/>
                  </a:lnTo>
                  <a:lnTo>
                    <a:pt x="245" y="585"/>
                  </a:lnTo>
                  <a:lnTo>
                    <a:pt x="245" y="582"/>
                  </a:lnTo>
                  <a:lnTo>
                    <a:pt x="245" y="580"/>
                  </a:lnTo>
                  <a:lnTo>
                    <a:pt x="245" y="577"/>
                  </a:lnTo>
                  <a:lnTo>
                    <a:pt x="248" y="574"/>
                  </a:lnTo>
                  <a:lnTo>
                    <a:pt x="248" y="571"/>
                  </a:lnTo>
                  <a:lnTo>
                    <a:pt x="248" y="568"/>
                  </a:lnTo>
                  <a:lnTo>
                    <a:pt x="248" y="565"/>
                  </a:lnTo>
                  <a:lnTo>
                    <a:pt x="248" y="562"/>
                  </a:lnTo>
                  <a:lnTo>
                    <a:pt x="251" y="559"/>
                  </a:lnTo>
                  <a:lnTo>
                    <a:pt x="251" y="556"/>
                  </a:lnTo>
                  <a:lnTo>
                    <a:pt x="251" y="553"/>
                  </a:lnTo>
                  <a:lnTo>
                    <a:pt x="251" y="550"/>
                  </a:lnTo>
                  <a:lnTo>
                    <a:pt x="254" y="548"/>
                  </a:lnTo>
                  <a:lnTo>
                    <a:pt x="254" y="545"/>
                  </a:lnTo>
                  <a:lnTo>
                    <a:pt x="254" y="542"/>
                  </a:lnTo>
                  <a:lnTo>
                    <a:pt x="254" y="539"/>
                  </a:lnTo>
                  <a:lnTo>
                    <a:pt x="254" y="536"/>
                  </a:lnTo>
                  <a:lnTo>
                    <a:pt x="256" y="536"/>
                  </a:lnTo>
                  <a:lnTo>
                    <a:pt x="256" y="533"/>
                  </a:lnTo>
                  <a:lnTo>
                    <a:pt x="256" y="530"/>
                  </a:lnTo>
                  <a:lnTo>
                    <a:pt x="256" y="527"/>
                  </a:lnTo>
                  <a:lnTo>
                    <a:pt x="256" y="524"/>
                  </a:lnTo>
                  <a:lnTo>
                    <a:pt x="259" y="521"/>
                  </a:lnTo>
                  <a:lnTo>
                    <a:pt x="259" y="518"/>
                  </a:lnTo>
                  <a:lnTo>
                    <a:pt x="259" y="516"/>
                  </a:lnTo>
                  <a:lnTo>
                    <a:pt x="259" y="513"/>
                  </a:lnTo>
                  <a:lnTo>
                    <a:pt x="262" y="510"/>
                  </a:lnTo>
                  <a:lnTo>
                    <a:pt x="262" y="507"/>
                  </a:lnTo>
                  <a:lnTo>
                    <a:pt x="262" y="504"/>
                  </a:lnTo>
                  <a:lnTo>
                    <a:pt x="265" y="501"/>
                  </a:lnTo>
                  <a:lnTo>
                    <a:pt x="265" y="498"/>
                  </a:lnTo>
                  <a:lnTo>
                    <a:pt x="265" y="495"/>
                  </a:lnTo>
                  <a:lnTo>
                    <a:pt x="268" y="492"/>
                  </a:lnTo>
                  <a:lnTo>
                    <a:pt x="268" y="489"/>
                  </a:lnTo>
                  <a:lnTo>
                    <a:pt x="268" y="486"/>
                  </a:lnTo>
                  <a:lnTo>
                    <a:pt x="268" y="483"/>
                  </a:lnTo>
                  <a:lnTo>
                    <a:pt x="271" y="483"/>
                  </a:lnTo>
                  <a:lnTo>
                    <a:pt x="271" y="481"/>
                  </a:lnTo>
                  <a:lnTo>
                    <a:pt x="271" y="478"/>
                  </a:lnTo>
                  <a:lnTo>
                    <a:pt x="271" y="475"/>
                  </a:lnTo>
                  <a:lnTo>
                    <a:pt x="274" y="475"/>
                  </a:lnTo>
                  <a:lnTo>
                    <a:pt x="274" y="472"/>
                  </a:lnTo>
                  <a:lnTo>
                    <a:pt x="274" y="469"/>
                  </a:lnTo>
                  <a:lnTo>
                    <a:pt x="277" y="469"/>
                  </a:lnTo>
                  <a:lnTo>
                    <a:pt x="277" y="466"/>
                  </a:lnTo>
                  <a:lnTo>
                    <a:pt x="277" y="463"/>
                  </a:lnTo>
                  <a:lnTo>
                    <a:pt x="280" y="460"/>
                  </a:lnTo>
                  <a:lnTo>
                    <a:pt x="280" y="457"/>
                  </a:lnTo>
                  <a:lnTo>
                    <a:pt x="280" y="454"/>
                  </a:lnTo>
                  <a:lnTo>
                    <a:pt x="283" y="454"/>
                  </a:lnTo>
                  <a:lnTo>
                    <a:pt x="283" y="451"/>
                  </a:lnTo>
                  <a:lnTo>
                    <a:pt x="283" y="449"/>
                  </a:lnTo>
                  <a:lnTo>
                    <a:pt x="286" y="449"/>
                  </a:lnTo>
                  <a:lnTo>
                    <a:pt x="286" y="446"/>
                  </a:lnTo>
                  <a:lnTo>
                    <a:pt x="286" y="443"/>
                  </a:lnTo>
                  <a:lnTo>
                    <a:pt x="289" y="443"/>
                  </a:lnTo>
                  <a:lnTo>
                    <a:pt x="289" y="440"/>
                  </a:lnTo>
                  <a:lnTo>
                    <a:pt x="289" y="437"/>
                  </a:lnTo>
                  <a:lnTo>
                    <a:pt x="291" y="437"/>
                  </a:lnTo>
                  <a:lnTo>
                    <a:pt x="291" y="434"/>
                  </a:lnTo>
                  <a:lnTo>
                    <a:pt x="291" y="431"/>
                  </a:lnTo>
                  <a:lnTo>
                    <a:pt x="294" y="431"/>
                  </a:lnTo>
                  <a:lnTo>
                    <a:pt x="294" y="428"/>
                  </a:lnTo>
                  <a:lnTo>
                    <a:pt x="294" y="425"/>
                  </a:lnTo>
                  <a:lnTo>
                    <a:pt x="297" y="425"/>
                  </a:lnTo>
                  <a:lnTo>
                    <a:pt x="297" y="422"/>
                  </a:lnTo>
                  <a:lnTo>
                    <a:pt x="297" y="419"/>
                  </a:lnTo>
                  <a:lnTo>
                    <a:pt x="300" y="419"/>
                  </a:lnTo>
                  <a:lnTo>
                    <a:pt x="300" y="417"/>
                  </a:lnTo>
                  <a:lnTo>
                    <a:pt x="300" y="414"/>
                  </a:lnTo>
                  <a:lnTo>
                    <a:pt x="303" y="414"/>
                  </a:lnTo>
                  <a:lnTo>
                    <a:pt x="303" y="411"/>
                  </a:lnTo>
                  <a:lnTo>
                    <a:pt x="306" y="411"/>
                  </a:lnTo>
                  <a:lnTo>
                    <a:pt x="306" y="408"/>
                  </a:lnTo>
                  <a:lnTo>
                    <a:pt x="306" y="405"/>
                  </a:lnTo>
                  <a:lnTo>
                    <a:pt x="309" y="405"/>
                  </a:lnTo>
                  <a:lnTo>
                    <a:pt x="309" y="402"/>
                  </a:lnTo>
                  <a:lnTo>
                    <a:pt x="312" y="399"/>
                  </a:lnTo>
                  <a:lnTo>
                    <a:pt x="312" y="396"/>
                  </a:lnTo>
                  <a:lnTo>
                    <a:pt x="315" y="396"/>
                  </a:lnTo>
                  <a:lnTo>
                    <a:pt x="315" y="393"/>
                  </a:lnTo>
                  <a:lnTo>
                    <a:pt x="318" y="393"/>
                  </a:lnTo>
                  <a:lnTo>
                    <a:pt x="318" y="390"/>
                  </a:lnTo>
                  <a:lnTo>
                    <a:pt x="321" y="390"/>
                  </a:lnTo>
                  <a:lnTo>
                    <a:pt x="321" y="387"/>
                  </a:lnTo>
                  <a:lnTo>
                    <a:pt x="323" y="387"/>
                  </a:lnTo>
                  <a:lnTo>
                    <a:pt x="326" y="387"/>
                  </a:lnTo>
                  <a:lnTo>
                    <a:pt x="329" y="387"/>
                  </a:lnTo>
                  <a:lnTo>
                    <a:pt x="332" y="387"/>
                  </a:lnTo>
                  <a:lnTo>
                    <a:pt x="335" y="387"/>
                  </a:lnTo>
                  <a:lnTo>
                    <a:pt x="338" y="387"/>
                  </a:lnTo>
                  <a:lnTo>
                    <a:pt x="338" y="390"/>
                  </a:lnTo>
                  <a:lnTo>
                    <a:pt x="341" y="390"/>
                  </a:lnTo>
                  <a:lnTo>
                    <a:pt x="341" y="393"/>
                  </a:lnTo>
                  <a:lnTo>
                    <a:pt x="344" y="393"/>
                  </a:lnTo>
                  <a:lnTo>
                    <a:pt x="344" y="396"/>
                  </a:lnTo>
                  <a:lnTo>
                    <a:pt x="347" y="396"/>
                  </a:lnTo>
                  <a:lnTo>
                    <a:pt x="350" y="399"/>
                  </a:lnTo>
                  <a:lnTo>
                    <a:pt x="353" y="402"/>
                  </a:lnTo>
                  <a:lnTo>
                    <a:pt x="355" y="405"/>
                  </a:lnTo>
                  <a:lnTo>
                    <a:pt x="358" y="405"/>
                  </a:lnTo>
                  <a:lnTo>
                    <a:pt x="358" y="408"/>
                  </a:lnTo>
                  <a:lnTo>
                    <a:pt x="361" y="408"/>
                  </a:lnTo>
                  <a:lnTo>
                    <a:pt x="361" y="411"/>
                  </a:lnTo>
                  <a:lnTo>
                    <a:pt x="364" y="411"/>
                  </a:lnTo>
                  <a:lnTo>
                    <a:pt x="367" y="411"/>
                  </a:lnTo>
                  <a:lnTo>
                    <a:pt x="367" y="414"/>
                  </a:lnTo>
                  <a:lnTo>
                    <a:pt x="370" y="414"/>
                  </a:lnTo>
                  <a:lnTo>
                    <a:pt x="373" y="414"/>
                  </a:lnTo>
                  <a:lnTo>
                    <a:pt x="376" y="414"/>
                  </a:lnTo>
                  <a:lnTo>
                    <a:pt x="379" y="414"/>
                  </a:lnTo>
                  <a:lnTo>
                    <a:pt x="382" y="411"/>
                  </a:lnTo>
                  <a:lnTo>
                    <a:pt x="385" y="411"/>
                  </a:lnTo>
                  <a:lnTo>
                    <a:pt x="385" y="408"/>
                  </a:lnTo>
                  <a:lnTo>
                    <a:pt x="387" y="408"/>
                  </a:lnTo>
                  <a:lnTo>
                    <a:pt x="390" y="408"/>
                  </a:lnTo>
                  <a:lnTo>
                    <a:pt x="390" y="405"/>
                  </a:lnTo>
                  <a:lnTo>
                    <a:pt x="393" y="405"/>
                  </a:lnTo>
                  <a:lnTo>
                    <a:pt x="393" y="402"/>
                  </a:lnTo>
                  <a:lnTo>
                    <a:pt x="396" y="402"/>
                  </a:lnTo>
                  <a:lnTo>
                    <a:pt x="396" y="399"/>
                  </a:lnTo>
                  <a:lnTo>
                    <a:pt x="399" y="399"/>
                  </a:lnTo>
                  <a:lnTo>
                    <a:pt x="399" y="396"/>
                  </a:lnTo>
                  <a:lnTo>
                    <a:pt x="402" y="396"/>
                  </a:lnTo>
                  <a:lnTo>
                    <a:pt x="402" y="393"/>
                  </a:lnTo>
                  <a:lnTo>
                    <a:pt x="405" y="393"/>
                  </a:lnTo>
                  <a:lnTo>
                    <a:pt x="408" y="390"/>
                  </a:lnTo>
                  <a:lnTo>
                    <a:pt x="411" y="387"/>
                  </a:lnTo>
                  <a:lnTo>
                    <a:pt x="414" y="387"/>
                  </a:lnTo>
                  <a:lnTo>
                    <a:pt x="414" y="385"/>
                  </a:lnTo>
                  <a:lnTo>
                    <a:pt x="417" y="385"/>
                  </a:lnTo>
                  <a:lnTo>
                    <a:pt x="417" y="382"/>
                  </a:lnTo>
                  <a:lnTo>
                    <a:pt x="420" y="382"/>
                  </a:lnTo>
                  <a:lnTo>
                    <a:pt x="420" y="379"/>
                  </a:lnTo>
                  <a:lnTo>
                    <a:pt x="422" y="379"/>
                  </a:lnTo>
                  <a:lnTo>
                    <a:pt x="425" y="379"/>
                  </a:lnTo>
                  <a:lnTo>
                    <a:pt x="425" y="376"/>
                  </a:lnTo>
                  <a:lnTo>
                    <a:pt x="428" y="376"/>
                  </a:lnTo>
                  <a:lnTo>
                    <a:pt x="428" y="373"/>
                  </a:lnTo>
                  <a:lnTo>
                    <a:pt x="431" y="373"/>
                  </a:lnTo>
                  <a:lnTo>
                    <a:pt x="434" y="373"/>
                  </a:lnTo>
                  <a:lnTo>
                    <a:pt x="434" y="370"/>
                  </a:lnTo>
                  <a:lnTo>
                    <a:pt x="437" y="370"/>
                  </a:lnTo>
                  <a:lnTo>
                    <a:pt x="437" y="367"/>
                  </a:lnTo>
                  <a:lnTo>
                    <a:pt x="440" y="367"/>
                  </a:lnTo>
                  <a:lnTo>
                    <a:pt x="443" y="367"/>
                  </a:lnTo>
                  <a:lnTo>
                    <a:pt x="443" y="364"/>
                  </a:lnTo>
                  <a:lnTo>
                    <a:pt x="446" y="364"/>
                  </a:lnTo>
                  <a:lnTo>
                    <a:pt x="446" y="361"/>
                  </a:lnTo>
                  <a:lnTo>
                    <a:pt x="449" y="361"/>
                  </a:lnTo>
                  <a:lnTo>
                    <a:pt x="452" y="361"/>
                  </a:lnTo>
                  <a:lnTo>
                    <a:pt x="452" y="358"/>
                  </a:lnTo>
                  <a:lnTo>
                    <a:pt x="454" y="358"/>
                  </a:lnTo>
                  <a:lnTo>
                    <a:pt x="457" y="358"/>
                  </a:lnTo>
                  <a:lnTo>
                    <a:pt x="457" y="355"/>
                  </a:lnTo>
                  <a:lnTo>
                    <a:pt x="460" y="355"/>
                  </a:lnTo>
                  <a:lnTo>
                    <a:pt x="463" y="355"/>
                  </a:lnTo>
                  <a:lnTo>
                    <a:pt x="466" y="355"/>
                  </a:lnTo>
                  <a:lnTo>
                    <a:pt x="466" y="353"/>
                  </a:lnTo>
                  <a:lnTo>
                    <a:pt x="469" y="353"/>
                  </a:lnTo>
                  <a:lnTo>
                    <a:pt x="472" y="353"/>
                  </a:lnTo>
                  <a:lnTo>
                    <a:pt x="475" y="353"/>
                  </a:lnTo>
                  <a:lnTo>
                    <a:pt x="475" y="350"/>
                  </a:lnTo>
                  <a:lnTo>
                    <a:pt x="478" y="350"/>
                  </a:lnTo>
                  <a:lnTo>
                    <a:pt x="481" y="350"/>
                  </a:lnTo>
                  <a:lnTo>
                    <a:pt x="484" y="350"/>
                  </a:lnTo>
                  <a:lnTo>
                    <a:pt x="486" y="350"/>
                  </a:lnTo>
                  <a:lnTo>
                    <a:pt x="486" y="347"/>
                  </a:lnTo>
                  <a:lnTo>
                    <a:pt x="489" y="347"/>
                  </a:lnTo>
                  <a:lnTo>
                    <a:pt x="492" y="347"/>
                  </a:lnTo>
                  <a:lnTo>
                    <a:pt x="495" y="347"/>
                  </a:lnTo>
                  <a:lnTo>
                    <a:pt x="498" y="347"/>
                  </a:lnTo>
                  <a:lnTo>
                    <a:pt x="498" y="344"/>
                  </a:lnTo>
                  <a:lnTo>
                    <a:pt x="501" y="344"/>
                  </a:lnTo>
                  <a:lnTo>
                    <a:pt x="504" y="344"/>
                  </a:lnTo>
                  <a:lnTo>
                    <a:pt x="507" y="344"/>
                  </a:lnTo>
                  <a:lnTo>
                    <a:pt x="507" y="341"/>
                  </a:lnTo>
                  <a:lnTo>
                    <a:pt x="510" y="341"/>
                  </a:lnTo>
                  <a:lnTo>
                    <a:pt x="513" y="341"/>
                  </a:lnTo>
                  <a:lnTo>
                    <a:pt x="516" y="338"/>
                  </a:lnTo>
                  <a:lnTo>
                    <a:pt x="518" y="338"/>
                  </a:lnTo>
                  <a:lnTo>
                    <a:pt x="521" y="338"/>
                  </a:lnTo>
                  <a:lnTo>
                    <a:pt x="521" y="335"/>
                  </a:lnTo>
                  <a:lnTo>
                    <a:pt x="524" y="335"/>
                  </a:lnTo>
                  <a:lnTo>
                    <a:pt x="527" y="335"/>
                  </a:lnTo>
                  <a:lnTo>
                    <a:pt x="530" y="335"/>
                  </a:lnTo>
                  <a:lnTo>
                    <a:pt x="530" y="332"/>
                  </a:lnTo>
                  <a:lnTo>
                    <a:pt x="533" y="332"/>
                  </a:lnTo>
                  <a:lnTo>
                    <a:pt x="536" y="332"/>
                  </a:lnTo>
                  <a:lnTo>
                    <a:pt x="539" y="332"/>
                  </a:lnTo>
                  <a:lnTo>
                    <a:pt x="542" y="329"/>
                  </a:lnTo>
                  <a:lnTo>
                    <a:pt x="545" y="329"/>
                  </a:lnTo>
                  <a:lnTo>
                    <a:pt x="548" y="329"/>
                  </a:lnTo>
                  <a:lnTo>
                    <a:pt x="551" y="329"/>
                  </a:lnTo>
                  <a:lnTo>
                    <a:pt x="553" y="329"/>
                  </a:lnTo>
                  <a:lnTo>
                    <a:pt x="556" y="329"/>
                  </a:lnTo>
                  <a:lnTo>
                    <a:pt x="556" y="326"/>
                  </a:lnTo>
                  <a:lnTo>
                    <a:pt x="559" y="326"/>
                  </a:lnTo>
                  <a:lnTo>
                    <a:pt x="562" y="326"/>
                  </a:lnTo>
                  <a:lnTo>
                    <a:pt x="565" y="326"/>
                  </a:lnTo>
                  <a:lnTo>
                    <a:pt x="568" y="326"/>
                  </a:lnTo>
                  <a:lnTo>
                    <a:pt x="571" y="326"/>
                  </a:lnTo>
                  <a:lnTo>
                    <a:pt x="571" y="323"/>
                  </a:lnTo>
                  <a:lnTo>
                    <a:pt x="574" y="323"/>
                  </a:lnTo>
                  <a:lnTo>
                    <a:pt x="577" y="323"/>
                  </a:lnTo>
                  <a:lnTo>
                    <a:pt x="580" y="323"/>
                  </a:lnTo>
                  <a:lnTo>
                    <a:pt x="580" y="321"/>
                  </a:lnTo>
                  <a:lnTo>
                    <a:pt x="583" y="321"/>
                  </a:lnTo>
                  <a:lnTo>
                    <a:pt x="585" y="321"/>
                  </a:lnTo>
                  <a:lnTo>
                    <a:pt x="588" y="321"/>
                  </a:lnTo>
                  <a:lnTo>
                    <a:pt x="591" y="318"/>
                  </a:lnTo>
                  <a:lnTo>
                    <a:pt x="594" y="318"/>
                  </a:lnTo>
                  <a:lnTo>
                    <a:pt x="597" y="318"/>
                  </a:lnTo>
                  <a:lnTo>
                    <a:pt x="600" y="318"/>
                  </a:lnTo>
                  <a:lnTo>
                    <a:pt x="600" y="315"/>
                  </a:lnTo>
                  <a:lnTo>
                    <a:pt x="603" y="315"/>
                  </a:lnTo>
                  <a:lnTo>
                    <a:pt x="606" y="315"/>
                  </a:lnTo>
                  <a:lnTo>
                    <a:pt x="609" y="315"/>
                  </a:lnTo>
                  <a:lnTo>
                    <a:pt x="612" y="315"/>
                  </a:lnTo>
                  <a:lnTo>
                    <a:pt x="615" y="315"/>
                  </a:lnTo>
                  <a:lnTo>
                    <a:pt x="617" y="315"/>
                  </a:lnTo>
                  <a:lnTo>
                    <a:pt x="617" y="312"/>
                  </a:lnTo>
                  <a:lnTo>
                    <a:pt x="620" y="312"/>
                  </a:lnTo>
                  <a:lnTo>
                    <a:pt x="623" y="312"/>
                  </a:lnTo>
                  <a:lnTo>
                    <a:pt x="626" y="312"/>
                  </a:lnTo>
                  <a:lnTo>
                    <a:pt x="629" y="312"/>
                  </a:lnTo>
                  <a:lnTo>
                    <a:pt x="632" y="312"/>
                  </a:lnTo>
                  <a:lnTo>
                    <a:pt x="635" y="312"/>
                  </a:lnTo>
                  <a:lnTo>
                    <a:pt x="638" y="312"/>
                  </a:lnTo>
                  <a:lnTo>
                    <a:pt x="641" y="312"/>
                  </a:lnTo>
                  <a:lnTo>
                    <a:pt x="644" y="312"/>
                  </a:lnTo>
                  <a:lnTo>
                    <a:pt x="647" y="312"/>
                  </a:lnTo>
                  <a:lnTo>
                    <a:pt x="649" y="312"/>
                  </a:lnTo>
                  <a:lnTo>
                    <a:pt x="652" y="312"/>
                  </a:lnTo>
                  <a:lnTo>
                    <a:pt x="655" y="312"/>
                  </a:lnTo>
                  <a:lnTo>
                    <a:pt x="658" y="312"/>
                  </a:lnTo>
                  <a:lnTo>
                    <a:pt x="661" y="312"/>
                  </a:lnTo>
                  <a:lnTo>
                    <a:pt x="661" y="309"/>
                  </a:lnTo>
                  <a:lnTo>
                    <a:pt x="664" y="309"/>
                  </a:lnTo>
                  <a:lnTo>
                    <a:pt x="667" y="309"/>
                  </a:lnTo>
                  <a:lnTo>
                    <a:pt x="670" y="309"/>
                  </a:lnTo>
                  <a:lnTo>
                    <a:pt x="673" y="309"/>
                  </a:lnTo>
                  <a:lnTo>
                    <a:pt x="676" y="309"/>
                  </a:lnTo>
                  <a:lnTo>
                    <a:pt x="679" y="309"/>
                  </a:lnTo>
                  <a:lnTo>
                    <a:pt x="682" y="309"/>
                  </a:lnTo>
                  <a:lnTo>
                    <a:pt x="684" y="309"/>
                  </a:lnTo>
                  <a:lnTo>
                    <a:pt x="687" y="309"/>
                  </a:lnTo>
                  <a:lnTo>
                    <a:pt x="690" y="309"/>
                  </a:lnTo>
                  <a:lnTo>
                    <a:pt x="693" y="309"/>
                  </a:lnTo>
                  <a:lnTo>
                    <a:pt x="696" y="309"/>
                  </a:lnTo>
                  <a:lnTo>
                    <a:pt x="699" y="309"/>
                  </a:lnTo>
                  <a:lnTo>
                    <a:pt x="702" y="309"/>
                  </a:lnTo>
                  <a:lnTo>
                    <a:pt x="705" y="309"/>
                  </a:lnTo>
                  <a:lnTo>
                    <a:pt x="708" y="309"/>
                  </a:lnTo>
                  <a:lnTo>
                    <a:pt x="711" y="309"/>
                  </a:lnTo>
                  <a:lnTo>
                    <a:pt x="711" y="306"/>
                  </a:lnTo>
                  <a:lnTo>
                    <a:pt x="714" y="306"/>
                  </a:lnTo>
                  <a:lnTo>
                    <a:pt x="716" y="306"/>
                  </a:lnTo>
                  <a:lnTo>
                    <a:pt x="719" y="306"/>
                  </a:lnTo>
                  <a:lnTo>
                    <a:pt x="722" y="306"/>
                  </a:lnTo>
                  <a:lnTo>
                    <a:pt x="725" y="306"/>
                  </a:lnTo>
                  <a:lnTo>
                    <a:pt x="725" y="303"/>
                  </a:lnTo>
                  <a:lnTo>
                    <a:pt x="728" y="303"/>
                  </a:lnTo>
                  <a:lnTo>
                    <a:pt x="731" y="303"/>
                  </a:lnTo>
                  <a:lnTo>
                    <a:pt x="734" y="303"/>
                  </a:lnTo>
                  <a:lnTo>
                    <a:pt x="734" y="300"/>
                  </a:lnTo>
                  <a:lnTo>
                    <a:pt x="737" y="300"/>
                  </a:lnTo>
                  <a:lnTo>
                    <a:pt x="740" y="300"/>
                  </a:lnTo>
                  <a:lnTo>
                    <a:pt x="743" y="300"/>
                  </a:lnTo>
                  <a:lnTo>
                    <a:pt x="743" y="297"/>
                  </a:lnTo>
                  <a:lnTo>
                    <a:pt x="746" y="297"/>
                  </a:lnTo>
                  <a:lnTo>
                    <a:pt x="748" y="297"/>
                  </a:lnTo>
                  <a:lnTo>
                    <a:pt x="751" y="297"/>
                  </a:lnTo>
                  <a:lnTo>
                    <a:pt x="754" y="297"/>
                  </a:lnTo>
                  <a:lnTo>
                    <a:pt x="754" y="294"/>
                  </a:lnTo>
                  <a:lnTo>
                    <a:pt x="757" y="294"/>
                  </a:lnTo>
                  <a:lnTo>
                    <a:pt x="760" y="294"/>
                  </a:lnTo>
                  <a:lnTo>
                    <a:pt x="763" y="294"/>
                  </a:lnTo>
                  <a:lnTo>
                    <a:pt x="766" y="291"/>
                  </a:lnTo>
                  <a:lnTo>
                    <a:pt x="769" y="291"/>
                  </a:lnTo>
                  <a:lnTo>
                    <a:pt x="772" y="291"/>
                  </a:lnTo>
                  <a:lnTo>
                    <a:pt x="775" y="291"/>
                  </a:lnTo>
                  <a:lnTo>
                    <a:pt x="778" y="289"/>
                  </a:lnTo>
                  <a:lnTo>
                    <a:pt x="780" y="289"/>
                  </a:lnTo>
                  <a:lnTo>
                    <a:pt x="783" y="289"/>
                  </a:lnTo>
                  <a:lnTo>
                    <a:pt x="786" y="289"/>
                  </a:lnTo>
                  <a:lnTo>
                    <a:pt x="789" y="289"/>
                  </a:lnTo>
                  <a:lnTo>
                    <a:pt x="792" y="289"/>
                  </a:lnTo>
                  <a:lnTo>
                    <a:pt x="792" y="286"/>
                  </a:lnTo>
                  <a:lnTo>
                    <a:pt x="795" y="286"/>
                  </a:lnTo>
                  <a:lnTo>
                    <a:pt x="798" y="286"/>
                  </a:lnTo>
                  <a:lnTo>
                    <a:pt x="801" y="286"/>
                  </a:lnTo>
                  <a:lnTo>
                    <a:pt x="804" y="286"/>
                  </a:lnTo>
                  <a:lnTo>
                    <a:pt x="807" y="286"/>
                  </a:lnTo>
                  <a:lnTo>
                    <a:pt x="810" y="286"/>
                  </a:lnTo>
                  <a:lnTo>
                    <a:pt x="813" y="286"/>
                  </a:lnTo>
                  <a:lnTo>
                    <a:pt x="815" y="286"/>
                  </a:lnTo>
                  <a:lnTo>
                    <a:pt x="818" y="286"/>
                  </a:lnTo>
                  <a:lnTo>
                    <a:pt x="821" y="286"/>
                  </a:lnTo>
                  <a:lnTo>
                    <a:pt x="824" y="286"/>
                  </a:lnTo>
                  <a:lnTo>
                    <a:pt x="824" y="289"/>
                  </a:lnTo>
                  <a:lnTo>
                    <a:pt x="827" y="289"/>
                  </a:lnTo>
                  <a:lnTo>
                    <a:pt x="830" y="289"/>
                  </a:lnTo>
                  <a:lnTo>
                    <a:pt x="833" y="289"/>
                  </a:lnTo>
                  <a:lnTo>
                    <a:pt x="836" y="289"/>
                  </a:lnTo>
                </a:path>
              </a:pathLst>
            </a:custGeom>
            <a:noFill/>
            <a:ln w="412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500" name="Group 12499"/>
            <p:cNvGrpSpPr/>
            <p:nvPr/>
          </p:nvGrpSpPr>
          <p:grpSpPr>
            <a:xfrm>
              <a:off x="4643437" y="241300"/>
              <a:ext cx="4418013" cy="4955750"/>
              <a:chOff x="4643437" y="241300"/>
              <a:chExt cx="4418013" cy="4955750"/>
            </a:xfrm>
          </p:grpSpPr>
          <p:sp>
            <p:nvSpPr>
              <p:cNvPr id="12394" name="Rectangle 104"/>
              <p:cNvSpPr>
                <a:spLocks noChangeArrowheads="1"/>
              </p:cNvSpPr>
              <p:nvPr/>
            </p:nvSpPr>
            <p:spPr bwMode="auto">
              <a:xfrm>
                <a:off x="5129212" y="4478338"/>
                <a:ext cx="357788" cy="35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7.5</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2395" name="Rectangle 105"/>
              <p:cNvSpPr>
                <a:spLocks noChangeArrowheads="1"/>
              </p:cNvSpPr>
              <p:nvPr/>
            </p:nvSpPr>
            <p:spPr bwMode="auto">
              <a:xfrm>
                <a:off x="6011862" y="4478338"/>
                <a:ext cx="357788" cy="35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8.0</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2396" name="Rectangle 106"/>
              <p:cNvSpPr>
                <a:spLocks noChangeArrowheads="1"/>
              </p:cNvSpPr>
              <p:nvPr/>
            </p:nvSpPr>
            <p:spPr bwMode="auto">
              <a:xfrm>
                <a:off x="6894512" y="4478338"/>
                <a:ext cx="357788" cy="35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8.5</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2397" name="Rectangle 107"/>
              <p:cNvSpPr>
                <a:spLocks noChangeArrowheads="1"/>
              </p:cNvSpPr>
              <p:nvPr/>
            </p:nvSpPr>
            <p:spPr bwMode="auto">
              <a:xfrm>
                <a:off x="7781925" y="4478338"/>
                <a:ext cx="357788" cy="35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9.0</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2399" name="Line 109"/>
              <p:cNvSpPr>
                <a:spLocks noChangeShapeType="1"/>
              </p:cNvSpPr>
              <p:nvPr/>
            </p:nvSpPr>
            <p:spPr bwMode="auto">
              <a:xfrm flipV="1">
                <a:off x="4643437"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0" name="Line 110"/>
              <p:cNvSpPr>
                <a:spLocks noChangeShapeType="1"/>
              </p:cNvSpPr>
              <p:nvPr/>
            </p:nvSpPr>
            <p:spPr bwMode="auto">
              <a:xfrm flipV="1">
                <a:off x="4819650"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1" name="Line 111"/>
              <p:cNvSpPr>
                <a:spLocks noChangeShapeType="1"/>
              </p:cNvSpPr>
              <p:nvPr/>
            </p:nvSpPr>
            <p:spPr bwMode="auto">
              <a:xfrm flipV="1">
                <a:off x="4994275"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2" name="Line 112"/>
              <p:cNvSpPr>
                <a:spLocks noChangeShapeType="1"/>
              </p:cNvSpPr>
              <p:nvPr/>
            </p:nvSpPr>
            <p:spPr bwMode="auto">
              <a:xfrm flipV="1">
                <a:off x="5175250"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3" name="Line 113"/>
              <p:cNvSpPr>
                <a:spLocks noChangeShapeType="1"/>
              </p:cNvSpPr>
              <p:nvPr/>
            </p:nvSpPr>
            <p:spPr bwMode="auto">
              <a:xfrm flipV="1">
                <a:off x="5349875" y="4311651"/>
                <a:ext cx="0" cy="119063"/>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4" name="Line 114"/>
              <p:cNvSpPr>
                <a:spLocks noChangeShapeType="1"/>
              </p:cNvSpPr>
              <p:nvPr/>
            </p:nvSpPr>
            <p:spPr bwMode="auto">
              <a:xfrm flipV="1">
                <a:off x="5526087"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5" name="Line 115"/>
              <p:cNvSpPr>
                <a:spLocks noChangeShapeType="1"/>
              </p:cNvSpPr>
              <p:nvPr/>
            </p:nvSpPr>
            <p:spPr bwMode="auto">
              <a:xfrm flipV="1">
                <a:off x="5702300"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6" name="Line 116"/>
              <p:cNvSpPr>
                <a:spLocks noChangeShapeType="1"/>
              </p:cNvSpPr>
              <p:nvPr/>
            </p:nvSpPr>
            <p:spPr bwMode="auto">
              <a:xfrm flipV="1">
                <a:off x="5881687"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7" name="Line 117"/>
              <p:cNvSpPr>
                <a:spLocks noChangeShapeType="1"/>
              </p:cNvSpPr>
              <p:nvPr/>
            </p:nvSpPr>
            <p:spPr bwMode="auto">
              <a:xfrm flipV="1">
                <a:off x="6057900"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8" name="Line 118"/>
              <p:cNvSpPr>
                <a:spLocks noChangeShapeType="1"/>
              </p:cNvSpPr>
              <p:nvPr/>
            </p:nvSpPr>
            <p:spPr bwMode="auto">
              <a:xfrm flipV="1">
                <a:off x="6232525" y="4311651"/>
                <a:ext cx="0" cy="119063"/>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09" name="Line 119"/>
              <p:cNvSpPr>
                <a:spLocks noChangeShapeType="1"/>
              </p:cNvSpPr>
              <p:nvPr/>
            </p:nvSpPr>
            <p:spPr bwMode="auto">
              <a:xfrm flipV="1">
                <a:off x="6408737"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0" name="Line 120"/>
              <p:cNvSpPr>
                <a:spLocks noChangeShapeType="1"/>
              </p:cNvSpPr>
              <p:nvPr/>
            </p:nvSpPr>
            <p:spPr bwMode="auto">
              <a:xfrm flipV="1">
                <a:off x="6588125"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1" name="Line 121"/>
              <p:cNvSpPr>
                <a:spLocks noChangeShapeType="1"/>
              </p:cNvSpPr>
              <p:nvPr/>
            </p:nvSpPr>
            <p:spPr bwMode="auto">
              <a:xfrm flipV="1">
                <a:off x="6764337"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2" name="Line 122"/>
              <p:cNvSpPr>
                <a:spLocks noChangeShapeType="1"/>
              </p:cNvSpPr>
              <p:nvPr/>
            </p:nvSpPr>
            <p:spPr bwMode="auto">
              <a:xfrm flipV="1">
                <a:off x="6940550"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3" name="Line 123"/>
              <p:cNvSpPr>
                <a:spLocks noChangeShapeType="1"/>
              </p:cNvSpPr>
              <p:nvPr/>
            </p:nvSpPr>
            <p:spPr bwMode="auto">
              <a:xfrm flipV="1">
                <a:off x="7115175" y="4311651"/>
                <a:ext cx="0" cy="119063"/>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4" name="Line 124"/>
              <p:cNvSpPr>
                <a:spLocks noChangeShapeType="1"/>
              </p:cNvSpPr>
              <p:nvPr/>
            </p:nvSpPr>
            <p:spPr bwMode="auto">
              <a:xfrm flipV="1">
                <a:off x="7296150"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5" name="Line 125"/>
              <p:cNvSpPr>
                <a:spLocks noChangeShapeType="1"/>
              </p:cNvSpPr>
              <p:nvPr/>
            </p:nvSpPr>
            <p:spPr bwMode="auto">
              <a:xfrm flipV="1">
                <a:off x="7470775"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6" name="Line 126"/>
              <p:cNvSpPr>
                <a:spLocks noChangeShapeType="1"/>
              </p:cNvSpPr>
              <p:nvPr/>
            </p:nvSpPr>
            <p:spPr bwMode="auto">
              <a:xfrm flipV="1">
                <a:off x="7646987"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7" name="Line 127"/>
              <p:cNvSpPr>
                <a:spLocks noChangeShapeType="1"/>
              </p:cNvSpPr>
              <p:nvPr/>
            </p:nvSpPr>
            <p:spPr bwMode="auto">
              <a:xfrm flipV="1">
                <a:off x="7823200"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8" name="Line 128"/>
              <p:cNvSpPr>
                <a:spLocks noChangeShapeType="1"/>
              </p:cNvSpPr>
              <p:nvPr/>
            </p:nvSpPr>
            <p:spPr bwMode="auto">
              <a:xfrm flipV="1">
                <a:off x="8002587" y="4311651"/>
                <a:ext cx="0" cy="119063"/>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9" name="Line 129"/>
              <p:cNvSpPr>
                <a:spLocks noChangeShapeType="1"/>
              </p:cNvSpPr>
              <p:nvPr/>
            </p:nvSpPr>
            <p:spPr bwMode="auto">
              <a:xfrm flipV="1">
                <a:off x="8178800"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0" name="Line 130"/>
              <p:cNvSpPr>
                <a:spLocks noChangeShapeType="1"/>
              </p:cNvSpPr>
              <p:nvPr/>
            </p:nvSpPr>
            <p:spPr bwMode="auto">
              <a:xfrm flipV="1">
                <a:off x="8353425"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1" name="Line 131"/>
              <p:cNvSpPr>
                <a:spLocks noChangeShapeType="1"/>
              </p:cNvSpPr>
              <p:nvPr/>
            </p:nvSpPr>
            <p:spPr bwMode="auto">
              <a:xfrm flipV="1">
                <a:off x="8529637"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2" name="Line 132"/>
              <p:cNvSpPr>
                <a:spLocks noChangeShapeType="1"/>
              </p:cNvSpPr>
              <p:nvPr/>
            </p:nvSpPr>
            <p:spPr bwMode="auto">
              <a:xfrm flipV="1">
                <a:off x="8710612"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3" name="Line 133"/>
              <p:cNvSpPr>
                <a:spLocks noChangeShapeType="1"/>
              </p:cNvSpPr>
              <p:nvPr/>
            </p:nvSpPr>
            <p:spPr bwMode="auto">
              <a:xfrm flipV="1">
                <a:off x="8885237" y="4311651"/>
                <a:ext cx="0" cy="119063"/>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4" name="Line 134"/>
              <p:cNvSpPr>
                <a:spLocks noChangeShapeType="1"/>
              </p:cNvSpPr>
              <p:nvPr/>
            </p:nvSpPr>
            <p:spPr bwMode="auto">
              <a:xfrm flipV="1">
                <a:off x="9061450" y="4371976"/>
                <a:ext cx="0" cy="58738"/>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5" name="Line 135"/>
              <p:cNvSpPr>
                <a:spLocks noChangeShapeType="1"/>
              </p:cNvSpPr>
              <p:nvPr/>
            </p:nvSpPr>
            <p:spPr bwMode="auto">
              <a:xfrm>
                <a:off x="4643437" y="4430713"/>
                <a:ext cx="44180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6" name="Line 136"/>
              <p:cNvSpPr>
                <a:spLocks noChangeShapeType="1"/>
              </p:cNvSpPr>
              <p:nvPr/>
            </p:nvSpPr>
            <p:spPr bwMode="auto">
              <a:xfrm>
                <a:off x="4643437" y="4430713"/>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7" name="Line 137"/>
              <p:cNvSpPr>
                <a:spLocks noChangeShapeType="1"/>
              </p:cNvSpPr>
              <p:nvPr/>
            </p:nvSpPr>
            <p:spPr bwMode="auto">
              <a:xfrm>
                <a:off x="4643437" y="4011613"/>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8" name="Line 138"/>
              <p:cNvSpPr>
                <a:spLocks noChangeShapeType="1"/>
              </p:cNvSpPr>
              <p:nvPr/>
            </p:nvSpPr>
            <p:spPr bwMode="auto">
              <a:xfrm>
                <a:off x="4643437" y="3595688"/>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9" name="Line 139"/>
              <p:cNvSpPr>
                <a:spLocks noChangeShapeType="1"/>
              </p:cNvSpPr>
              <p:nvPr/>
            </p:nvSpPr>
            <p:spPr bwMode="auto">
              <a:xfrm>
                <a:off x="4643437" y="3175001"/>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0" name="Line 140"/>
              <p:cNvSpPr>
                <a:spLocks noChangeShapeType="1"/>
              </p:cNvSpPr>
              <p:nvPr/>
            </p:nvSpPr>
            <p:spPr bwMode="auto">
              <a:xfrm>
                <a:off x="4643437" y="2754313"/>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1" name="Line 141"/>
              <p:cNvSpPr>
                <a:spLocks noChangeShapeType="1"/>
              </p:cNvSpPr>
              <p:nvPr/>
            </p:nvSpPr>
            <p:spPr bwMode="auto">
              <a:xfrm>
                <a:off x="4643437" y="2338388"/>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2" name="Line 142"/>
              <p:cNvSpPr>
                <a:spLocks noChangeShapeType="1"/>
              </p:cNvSpPr>
              <p:nvPr/>
            </p:nvSpPr>
            <p:spPr bwMode="auto">
              <a:xfrm>
                <a:off x="4643437" y="1919288"/>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3" name="Line 143"/>
              <p:cNvSpPr>
                <a:spLocks noChangeShapeType="1"/>
              </p:cNvSpPr>
              <p:nvPr/>
            </p:nvSpPr>
            <p:spPr bwMode="auto">
              <a:xfrm>
                <a:off x="4643437" y="14986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4" name="Line 144"/>
              <p:cNvSpPr>
                <a:spLocks noChangeShapeType="1"/>
              </p:cNvSpPr>
              <p:nvPr/>
            </p:nvSpPr>
            <p:spPr bwMode="auto">
              <a:xfrm>
                <a:off x="4643437" y="1077913"/>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5" name="Line 145"/>
              <p:cNvSpPr>
                <a:spLocks noChangeShapeType="1"/>
              </p:cNvSpPr>
              <p:nvPr/>
            </p:nvSpPr>
            <p:spPr bwMode="auto">
              <a:xfrm>
                <a:off x="4643437" y="661988"/>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6" name="Line 146"/>
              <p:cNvSpPr>
                <a:spLocks noChangeShapeType="1"/>
              </p:cNvSpPr>
              <p:nvPr/>
            </p:nvSpPr>
            <p:spPr bwMode="auto">
              <a:xfrm>
                <a:off x="4643437" y="2413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7" name="Line 147"/>
              <p:cNvSpPr>
                <a:spLocks noChangeShapeType="1"/>
              </p:cNvSpPr>
              <p:nvPr/>
            </p:nvSpPr>
            <p:spPr bwMode="auto">
              <a:xfrm flipV="1">
                <a:off x="4643437" y="241300"/>
                <a:ext cx="0" cy="4189413"/>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8" name="Line 148"/>
              <p:cNvSpPr>
                <a:spLocks noChangeShapeType="1"/>
              </p:cNvSpPr>
              <p:nvPr/>
            </p:nvSpPr>
            <p:spPr bwMode="auto">
              <a:xfrm>
                <a:off x="4643437"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9" name="Line 149"/>
              <p:cNvSpPr>
                <a:spLocks noChangeShapeType="1"/>
              </p:cNvSpPr>
              <p:nvPr/>
            </p:nvSpPr>
            <p:spPr bwMode="auto">
              <a:xfrm>
                <a:off x="4819650"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0" name="Line 150"/>
              <p:cNvSpPr>
                <a:spLocks noChangeShapeType="1"/>
              </p:cNvSpPr>
              <p:nvPr/>
            </p:nvSpPr>
            <p:spPr bwMode="auto">
              <a:xfrm>
                <a:off x="4994275"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1" name="Line 151"/>
              <p:cNvSpPr>
                <a:spLocks noChangeShapeType="1"/>
              </p:cNvSpPr>
              <p:nvPr/>
            </p:nvSpPr>
            <p:spPr bwMode="auto">
              <a:xfrm>
                <a:off x="5175250"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2" name="Line 152"/>
              <p:cNvSpPr>
                <a:spLocks noChangeShapeType="1"/>
              </p:cNvSpPr>
              <p:nvPr/>
            </p:nvSpPr>
            <p:spPr bwMode="auto">
              <a:xfrm>
                <a:off x="5349875" y="241300"/>
                <a:ext cx="0" cy="1206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3" name="Line 153"/>
              <p:cNvSpPr>
                <a:spLocks noChangeShapeType="1"/>
              </p:cNvSpPr>
              <p:nvPr/>
            </p:nvSpPr>
            <p:spPr bwMode="auto">
              <a:xfrm>
                <a:off x="5526087"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4" name="Line 154"/>
              <p:cNvSpPr>
                <a:spLocks noChangeShapeType="1"/>
              </p:cNvSpPr>
              <p:nvPr/>
            </p:nvSpPr>
            <p:spPr bwMode="auto">
              <a:xfrm>
                <a:off x="5702300"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5" name="Line 155"/>
              <p:cNvSpPr>
                <a:spLocks noChangeShapeType="1"/>
              </p:cNvSpPr>
              <p:nvPr/>
            </p:nvSpPr>
            <p:spPr bwMode="auto">
              <a:xfrm>
                <a:off x="5881687"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6" name="Line 156"/>
              <p:cNvSpPr>
                <a:spLocks noChangeShapeType="1"/>
              </p:cNvSpPr>
              <p:nvPr/>
            </p:nvSpPr>
            <p:spPr bwMode="auto">
              <a:xfrm>
                <a:off x="6057900"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7" name="Line 157"/>
              <p:cNvSpPr>
                <a:spLocks noChangeShapeType="1"/>
              </p:cNvSpPr>
              <p:nvPr/>
            </p:nvSpPr>
            <p:spPr bwMode="auto">
              <a:xfrm>
                <a:off x="6232525" y="241300"/>
                <a:ext cx="0" cy="1206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8" name="Line 158"/>
              <p:cNvSpPr>
                <a:spLocks noChangeShapeType="1"/>
              </p:cNvSpPr>
              <p:nvPr/>
            </p:nvSpPr>
            <p:spPr bwMode="auto">
              <a:xfrm>
                <a:off x="6408737"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9" name="Line 159"/>
              <p:cNvSpPr>
                <a:spLocks noChangeShapeType="1"/>
              </p:cNvSpPr>
              <p:nvPr/>
            </p:nvSpPr>
            <p:spPr bwMode="auto">
              <a:xfrm>
                <a:off x="6588125"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0" name="Line 160"/>
              <p:cNvSpPr>
                <a:spLocks noChangeShapeType="1"/>
              </p:cNvSpPr>
              <p:nvPr/>
            </p:nvSpPr>
            <p:spPr bwMode="auto">
              <a:xfrm>
                <a:off x="6764337"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1" name="Line 161"/>
              <p:cNvSpPr>
                <a:spLocks noChangeShapeType="1"/>
              </p:cNvSpPr>
              <p:nvPr/>
            </p:nvSpPr>
            <p:spPr bwMode="auto">
              <a:xfrm>
                <a:off x="6940550"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2" name="Line 162"/>
              <p:cNvSpPr>
                <a:spLocks noChangeShapeType="1"/>
              </p:cNvSpPr>
              <p:nvPr/>
            </p:nvSpPr>
            <p:spPr bwMode="auto">
              <a:xfrm>
                <a:off x="7115175" y="241300"/>
                <a:ext cx="0" cy="1206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3" name="Line 163"/>
              <p:cNvSpPr>
                <a:spLocks noChangeShapeType="1"/>
              </p:cNvSpPr>
              <p:nvPr/>
            </p:nvSpPr>
            <p:spPr bwMode="auto">
              <a:xfrm>
                <a:off x="7296150"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4" name="Line 164"/>
              <p:cNvSpPr>
                <a:spLocks noChangeShapeType="1"/>
              </p:cNvSpPr>
              <p:nvPr/>
            </p:nvSpPr>
            <p:spPr bwMode="auto">
              <a:xfrm>
                <a:off x="7470775"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5" name="Line 165"/>
              <p:cNvSpPr>
                <a:spLocks noChangeShapeType="1"/>
              </p:cNvSpPr>
              <p:nvPr/>
            </p:nvSpPr>
            <p:spPr bwMode="auto">
              <a:xfrm>
                <a:off x="7646987"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6" name="Line 166"/>
              <p:cNvSpPr>
                <a:spLocks noChangeShapeType="1"/>
              </p:cNvSpPr>
              <p:nvPr/>
            </p:nvSpPr>
            <p:spPr bwMode="auto">
              <a:xfrm>
                <a:off x="7823200"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7" name="Line 167"/>
              <p:cNvSpPr>
                <a:spLocks noChangeShapeType="1"/>
              </p:cNvSpPr>
              <p:nvPr/>
            </p:nvSpPr>
            <p:spPr bwMode="auto">
              <a:xfrm>
                <a:off x="8002587" y="241300"/>
                <a:ext cx="0" cy="1206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8" name="Line 168"/>
              <p:cNvSpPr>
                <a:spLocks noChangeShapeType="1"/>
              </p:cNvSpPr>
              <p:nvPr/>
            </p:nvSpPr>
            <p:spPr bwMode="auto">
              <a:xfrm>
                <a:off x="8178800"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9" name="Line 169"/>
              <p:cNvSpPr>
                <a:spLocks noChangeShapeType="1"/>
              </p:cNvSpPr>
              <p:nvPr/>
            </p:nvSpPr>
            <p:spPr bwMode="auto">
              <a:xfrm>
                <a:off x="8353425"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0" name="Line 170"/>
              <p:cNvSpPr>
                <a:spLocks noChangeShapeType="1"/>
              </p:cNvSpPr>
              <p:nvPr/>
            </p:nvSpPr>
            <p:spPr bwMode="auto">
              <a:xfrm>
                <a:off x="8529637"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1" name="Line 171"/>
              <p:cNvSpPr>
                <a:spLocks noChangeShapeType="1"/>
              </p:cNvSpPr>
              <p:nvPr/>
            </p:nvSpPr>
            <p:spPr bwMode="auto">
              <a:xfrm>
                <a:off x="8710612"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2" name="Line 172"/>
              <p:cNvSpPr>
                <a:spLocks noChangeShapeType="1"/>
              </p:cNvSpPr>
              <p:nvPr/>
            </p:nvSpPr>
            <p:spPr bwMode="auto">
              <a:xfrm>
                <a:off x="8885237" y="241300"/>
                <a:ext cx="0" cy="1206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3" name="Line 173"/>
              <p:cNvSpPr>
                <a:spLocks noChangeShapeType="1"/>
              </p:cNvSpPr>
              <p:nvPr/>
            </p:nvSpPr>
            <p:spPr bwMode="auto">
              <a:xfrm>
                <a:off x="9061450" y="241300"/>
                <a:ext cx="0" cy="603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4" name="Line 174"/>
              <p:cNvSpPr>
                <a:spLocks noChangeShapeType="1"/>
              </p:cNvSpPr>
              <p:nvPr/>
            </p:nvSpPr>
            <p:spPr bwMode="auto">
              <a:xfrm>
                <a:off x="4643437" y="241300"/>
                <a:ext cx="44180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5" name="Line 175"/>
              <p:cNvSpPr>
                <a:spLocks noChangeShapeType="1"/>
              </p:cNvSpPr>
              <p:nvPr/>
            </p:nvSpPr>
            <p:spPr bwMode="auto">
              <a:xfrm>
                <a:off x="9061450" y="4430713"/>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6" name="Line 176"/>
              <p:cNvSpPr>
                <a:spLocks noChangeShapeType="1"/>
              </p:cNvSpPr>
              <p:nvPr/>
            </p:nvSpPr>
            <p:spPr bwMode="auto">
              <a:xfrm>
                <a:off x="9061450" y="4011613"/>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7" name="Line 177"/>
              <p:cNvSpPr>
                <a:spLocks noChangeShapeType="1"/>
              </p:cNvSpPr>
              <p:nvPr/>
            </p:nvSpPr>
            <p:spPr bwMode="auto">
              <a:xfrm>
                <a:off x="9061450" y="3595688"/>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8" name="Line 178"/>
              <p:cNvSpPr>
                <a:spLocks noChangeShapeType="1"/>
              </p:cNvSpPr>
              <p:nvPr/>
            </p:nvSpPr>
            <p:spPr bwMode="auto">
              <a:xfrm>
                <a:off x="9061450" y="3175001"/>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9" name="Line 179"/>
              <p:cNvSpPr>
                <a:spLocks noChangeShapeType="1"/>
              </p:cNvSpPr>
              <p:nvPr/>
            </p:nvSpPr>
            <p:spPr bwMode="auto">
              <a:xfrm>
                <a:off x="9061450" y="2754313"/>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70" name="Line 180"/>
              <p:cNvSpPr>
                <a:spLocks noChangeShapeType="1"/>
              </p:cNvSpPr>
              <p:nvPr/>
            </p:nvSpPr>
            <p:spPr bwMode="auto">
              <a:xfrm>
                <a:off x="9061450" y="2338388"/>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71" name="Line 181"/>
              <p:cNvSpPr>
                <a:spLocks noChangeShapeType="1"/>
              </p:cNvSpPr>
              <p:nvPr/>
            </p:nvSpPr>
            <p:spPr bwMode="auto">
              <a:xfrm>
                <a:off x="9061450" y="1919288"/>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72" name="Line 182"/>
              <p:cNvSpPr>
                <a:spLocks noChangeShapeType="1"/>
              </p:cNvSpPr>
              <p:nvPr/>
            </p:nvSpPr>
            <p:spPr bwMode="auto">
              <a:xfrm>
                <a:off x="9061450" y="14986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73" name="Line 183"/>
              <p:cNvSpPr>
                <a:spLocks noChangeShapeType="1"/>
              </p:cNvSpPr>
              <p:nvPr/>
            </p:nvSpPr>
            <p:spPr bwMode="auto">
              <a:xfrm>
                <a:off x="9061450" y="1077913"/>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74" name="Line 184"/>
              <p:cNvSpPr>
                <a:spLocks noChangeShapeType="1"/>
              </p:cNvSpPr>
              <p:nvPr/>
            </p:nvSpPr>
            <p:spPr bwMode="auto">
              <a:xfrm>
                <a:off x="9061450" y="661988"/>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75" name="Line 185"/>
              <p:cNvSpPr>
                <a:spLocks noChangeShapeType="1"/>
              </p:cNvSpPr>
              <p:nvPr/>
            </p:nvSpPr>
            <p:spPr bwMode="auto">
              <a:xfrm>
                <a:off x="9061450" y="241300"/>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76" name="Line 186"/>
              <p:cNvSpPr>
                <a:spLocks noChangeShapeType="1"/>
              </p:cNvSpPr>
              <p:nvPr/>
            </p:nvSpPr>
            <p:spPr bwMode="auto">
              <a:xfrm flipV="1">
                <a:off x="9061450" y="241300"/>
                <a:ext cx="0" cy="4189413"/>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87" name="Freeform 197"/>
              <p:cNvSpPr>
                <a:spLocks/>
              </p:cNvSpPr>
              <p:nvPr/>
            </p:nvSpPr>
            <p:spPr bwMode="auto">
              <a:xfrm>
                <a:off x="4648200" y="1331913"/>
                <a:ext cx="1760538" cy="369888"/>
              </a:xfrm>
              <a:custGeom>
                <a:avLst/>
                <a:gdLst>
                  <a:gd name="T0" fmla="*/ 14 w 1109"/>
                  <a:gd name="T1" fmla="*/ 87 h 233"/>
                  <a:gd name="T2" fmla="*/ 32 w 1109"/>
                  <a:gd name="T3" fmla="*/ 84 h 233"/>
                  <a:gd name="T4" fmla="*/ 52 w 1109"/>
                  <a:gd name="T5" fmla="*/ 81 h 233"/>
                  <a:gd name="T6" fmla="*/ 70 w 1109"/>
                  <a:gd name="T7" fmla="*/ 79 h 233"/>
                  <a:gd name="T8" fmla="*/ 90 w 1109"/>
                  <a:gd name="T9" fmla="*/ 87 h 233"/>
                  <a:gd name="T10" fmla="*/ 105 w 1109"/>
                  <a:gd name="T11" fmla="*/ 90 h 233"/>
                  <a:gd name="T12" fmla="*/ 125 w 1109"/>
                  <a:gd name="T13" fmla="*/ 93 h 233"/>
                  <a:gd name="T14" fmla="*/ 148 w 1109"/>
                  <a:gd name="T15" fmla="*/ 96 h 233"/>
                  <a:gd name="T16" fmla="*/ 166 w 1109"/>
                  <a:gd name="T17" fmla="*/ 96 h 233"/>
                  <a:gd name="T18" fmla="*/ 192 w 1109"/>
                  <a:gd name="T19" fmla="*/ 99 h 233"/>
                  <a:gd name="T20" fmla="*/ 212 w 1109"/>
                  <a:gd name="T21" fmla="*/ 93 h 233"/>
                  <a:gd name="T22" fmla="*/ 230 w 1109"/>
                  <a:gd name="T23" fmla="*/ 93 h 233"/>
                  <a:gd name="T24" fmla="*/ 247 w 1109"/>
                  <a:gd name="T25" fmla="*/ 90 h 233"/>
                  <a:gd name="T26" fmla="*/ 271 w 1109"/>
                  <a:gd name="T27" fmla="*/ 81 h 233"/>
                  <a:gd name="T28" fmla="*/ 285 w 1109"/>
                  <a:gd name="T29" fmla="*/ 99 h 233"/>
                  <a:gd name="T30" fmla="*/ 305 w 1109"/>
                  <a:gd name="T31" fmla="*/ 99 h 233"/>
                  <a:gd name="T32" fmla="*/ 323 w 1109"/>
                  <a:gd name="T33" fmla="*/ 102 h 233"/>
                  <a:gd name="T34" fmla="*/ 340 w 1109"/>
                  <a:gd name="T35" fmla="*/ 116 h 233"/>
                  <a:gd name="T36" fmla="*/ 355 w 1109"/>
                  <a:gd name="T37" fmla="*/ 140 h 233"/>
                  <a:gd name="T38" fmla="*/ 364 w 1109"/>
                  <a:gd name="T39" fmla="*/ 172 h 233"/>
                  <a:gd name="T40" fmla="*/ 370 w 1109"/>
                  <a:gd name="T41" fmla="*/ 201 h 233"/>
                  <a:gd name="T42" fmla="*/ 378 w 1109"/>
                  <a:gd name="T43" fmla="*/ 230 h 233"/>
                  <a:gd name="T44" fmla="*/ 402 w 1109"/>
                  <a:gd name="T45" fmla="*/ 224 h 233"/>
                  <a:gd name="T46" fmla="*/ 410 w 1109"/>
                  <a:gd name="T47" fmla="*/ 201 h 233"/>
                  <a:gd name="T48" fmla="*/ 419 w 1109"/>
                  <a:gd name="T49" fmla="*/ 177 h 233"/>
                  <a:gd name="T50" fmla="*/ 431 w 1109"/>
                  <a:gd name="T51" fmla="*/ 154 h 233"/>
                  <a:gd name="T52" fmla="*/ 445 w 1109"/>
                  <a:gd name="T53" fmla="*/ 137 h 233"/>
                  <a:gd name="T54" fmla="*/ 466 w 1109"/>
                  <a:gd name="T55" fmla="*/ 137 h 233"/>
                  <a:gd name="T56" fmla="*/ 483 w 1109"/>
                  <a:gd name="T57" fmla="*/ 116 h 233"/>
                  <a:gd name="T58" fmla="*/ 495 w 1109"/>
                  <a:gd name="T59" fmla="*/ 93 h 233"/>
                  <a:gd name="T60" fmla="*/ 509 w 1109"/>
                  <a:gd name="T61" fmla="*/ 76 h 233"/>
                  <a:gd name="T62" fmla="*/ 524 w 1109"/>
                  <a:gd name="T63" fmla="*/ 64 h 233"/>
                  <a:gd name="T64" fmla="*/ 544 w 1109"/>
                  <a:gd name="T65" fmla="*/ 44 h 233"/>
                  <a:gd name="T66" fmla="*/ 565 w 1109"/>
                  <a:gd name="T67" fmla="*/ 29 h 233"/>
                  <a:gd name="T68" fmla="*/ 585 w 1109"/>
                  <a:gd name="T69" fmla="*/ 12 h 233"/>
                  <a:gd name="T70" fmla="*/ 605 w 1109"/>
                  <a:gd name="T71" fmla="*/ 12 h 233"/>
                  <a:gd name="T72" fmla="*/ 626 w 1109"/>
                  <a:gd name="T73" fmla="*/ 20 h 233"/>
                  <a:gd name="T74" fmla="*/ 643 w 1109"/>
                  <a:gd name="T75" fmla="*/ 41 h 233"/>
                  <a:gd name="T76" fmla="*/ 661 w 1109"/>
                  <a:gd name="T77" fmla="*/ 38 h 233"/>
                  <a:gd name="T78" fmla="*/ 681 w 1109"/>
                  <a:gd name="T79" fmla="*/ 49 h 233"/>
                  <a:gd name="T80" fmla="*/ 698 w 1109"/>
                  <a:gd name="T81" fmla="*/ 35 h 233"/>
                  <a:gd name="T82" fmla="*/ 719 w 1109"/>
                  <a:gd name="T83" fmla="*/ 15 h 233"/>
                  <a:gd name="T84" fmla="*/ 736 w 1109"/>
                  <a:gd name="T85" fmla="*/ 6 h 233"/>
                  <a:gd name="T86" fmla="*/ 754 w 1109"/>
                  <a:gd name="T87" fmla="*/ 3 h 233"/>
                  <a:gd name="T88" fmla="*/ 771 w 1109"/>
                  <a:gd name="T89" fmla="*/ 6 h 233"/>
                  <a:gd name="T90" fmla="*/ 786 w 1109"/>
                  <a:gd name="T91" fmla="*/ 26 h 233"/>
                  <a:gd name="T92" fmla="*/ 800 w 1109"/>
                  <a:gd name="T93" fmla="*/ 32 h 233"/>
                  <a:gd name="T94" fmla="*/ 821 w 1109"/>
                  <a:gd name="T95" fmla="*/ 49 h 233"/>
                  <a:gd name="T96" fmla="*/ 838 w 1109"/>
                  <a:gd name="T97" fmla="*/ 61 h 233"/>
                  <a:gd name="T98" fmla="*/ 853 w 1109"/>
                  <a:gd name="T99" fmla="*/ 76 h 233"/>
                  <a:gd name="T100" fmla="*/ 870 w 1109"/>
                  <a:gd name="T101" fmla="*/ 84 h 233"/>
                  <a:gd name="T102" fmla="*/ 891 w 1109"/>
                  <a:gd name="T103" fmla="*/ 81 h 233"/>
                  <a:gd name="T104" fmla="*/ 908 w 1109"/>
                  <a:gd name="T105" fmla="*/ 76 h 233"/>
                  <a:gd name="T106" fmla="*/ 928 w 1109"/>
                  <a:gd name="T107" fmla="*/ 76 h 233"/>
                  <a:gd name="T108" fmla="*/ 952 w 1109"/>
                  <a:gd name="T109" fmla="*/ 76 h 233"/>
                  <a:gd name="T110" fmla="*/ 966 w 1109"/>
                  <a:gd name="T111" fmla="*/ 76 h 233"/>
                  <a:gd name="T112" fmla="*/ 984 w 1109"/>
                  <a:gd name="T113" fmla="*/ 73 h 233"/>
                  <a:gd name="T114" fmla="*/ 1001 w 1109"/>
                  <a:gd name="T115" fmla="*/ 67 h 233"/>
                  <a:gd name="T116" fmla="*/ 1022 w 1109"/>
                  <a:gd name="T117" fmla="*/ 73 h 233"/>
                  <a:gd name="T118" fmla="*/ 1036 w 1109"/>
                  <a:gd name="T119" fmla="*/ 67 h 233"/>
                  <a:gd name="T120" fmla="*/ 1054 w 1109"/>
                  <a:gd name="T121" fmla="*/ 64 h 233"/>
                  <a:gd name="T122" fmla="*/ 1074 w 1109"/>
                  <a:gd name="T123" fmla="*/ 58 h 233"/>
                  <a:gd name="T124" fmla="*/ 1094 w 1109"/>
                  <a:gd name="T125" fmla="*/ 6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9" h="233">
                    <a:moveTo>
                      <a:pt x="0" y="84"/>
                    </a:moveTo>
                    <a:lnTo>
                      <a:pt x="0" y="87"/>
                    </a:lnTo>
                    <a:lnTo>
                      <a:pt x="3" y="87"/>
                    </a:lnTo>
                    <a:lnTo>
                      <a:pt x="3" y="84"/>
                    </a:lnTo>
                    <a:lnTo>
                      <a:pt x="6" y="84"/>
                    </a:lnTo>
                    <a:lnTo>
                      <a:pt x="6" y="81"/>
                    </a:lnTo>
                    <a:lnTo>
                      <a:pt x="6" y="84"/>
                    </a:lnTo>
                    <a:lnTo>
                      <a:pt x="9" y="84"/>
                    </a:lnTo>
                    <a:lnTo>
                      <a:pt x="9" y="87"/>
                    </a:lnTo>
                    <a:lnTo>
                      <a:pt x="11" y="87"/>
                    </a:lnTo>
                    <a:lnTo>
                      <a:pt x="14" y="87"/>
                    </a:lnTo>
                    <a:lnTo>
                      <a:pt x="14" y="84"/>
                    </a:lnTo>
                    <a:lnTo>
                      <a:pt x="17" y="84"/>
                    </a:lnTo>
                    <a:lnTo>
                      <a:pt x="20" y="84"/>
                    </a:lnTo>
                    <a:lnTo>
                      <a:pt x="23" y="84"/>
                    </a:lnTo>
                    <a:lnTo>
                      <a:pt x="23" y="81"/>
                    </a:lnTo>
                    <a:lnTo>
                      <a:pt x="26" y="81"/>
                    </a:lnTo>
                    <a:lnTo>
                      <a:pt x="29" y="79"/>
                    </a:lnTo>
                    <a:lnTo>
                      <a:pt x="29" y="81"/>
                    </a:lnTo>
                    <a:lnTo>
                      <a:pt x="32" y="79"/>
                    </a:lnTo>
                    <a:lnTo>
                      <a:pt x="32" y="81"/>
                    </a:lnTo>
                    <a:lnTo>
                      <a:pt x="32" y="84"/>
                    </a:lnTo>
                    <a:lnTo>
                      <a:pt x="35" y="87"/>
                    </a:lnTo>
                    <a:lnTo>
                      <a:pt x="35" y="90"/>
                    </a:lnTo>
                    <a:lnTo>
                      <a:pt x="35" y="93"/>
                    </a:lnTo>
                    <a:lnTo>
                      <a:pt x="38" y="93"/>
                    </a:lnTo>
                    <a:lnTo>
                      <a:pt x="41" y="93"/>
                    </a:lnTo>
                    <a:lnTo>
                      <a:pt x="41" y="90"/>
                    </a:lnTo>
                    <a:lnTo>
                      <a:pt x="43" y="90"/>
                    </a:lnTo>
                    <a:lnTo>
                      <a:pt x="46" y="87"/>
                    </a:lnTo>
                    <a:lnTo>
                      <a:pt x="46" y="84"/>
                    </a:lnTo>
                    <a:lnTo>
                      <a:pt x="49" y="84"/>
                    </a:lnTo>
                    <a:lnTo>
                      <a:pt x="52" y="81"/>
                    </a:lnTo>
                    <a:lnTo>
                      <a:pt x="55" y="81"/>
                    </a:lnTo>
                    <a:lnTo>
                      <a:pt x="58" y="81"/>
                    </a:lnTo>
                    <a:lnTo>
                      <a:pt x="58" y="79"/>
                    </a:lnTo>
                    <a:lnTo>
                      <a:pt x="58" y="81"/>
                    </a:lnTo>
                    <a:lnTo>
                      <a:pt x="61" y="81"/>
                    </a:lnTo>
                    <a:lnTo>
                      <a:pt x="61" y="79"/>
                    </a:lnTo>
                    <a:lnTo>
                      <a:pt x="64" y="79"/>
                    </a:lnTo>
                    <a:lnTo>
                      <a:pt x="67" y="79"/>
                    </a:lnTo>
                    <a:lnTo>
                      <a:pt x="67" y="81"/>
                    </a:lnTo>
                    <a:lnTo>
                      <a:pt x="70" y="81"/>
                    </a:lnTo>
                    <a:lnTo>
                      <a:pt x="70" y="79"/>
                    </a:lnTo>
                    <a:lnTo>
                      <a:pt x="73" y="79"/>
                    </a:lnTo>
                    <a:lnTo>
                      <a:pt x="76" y="79"/>
                    </a:lnTo>
                    <a:lnTo>
                      <a:pt x="78" y="79"/>
                    </a:lnTo>
                    <a:lnTo>
                      <a:pt x="78" y="81"/>
                    </a:lnTo>
                    <a:lnTo>
                      <a:pt x="81" y="84"/>
                    </a:lnTo>
                    <a:lnTo>
                      <a:pt x="84" y="84"/>
                    </a:lnTo>
                    <a:lnTo>
                      <a:pt x="84" y="81"/>
                    </a:lnTo>
                    <a:lnTo>
                      <a:pt x="87" y="81"/>
                    </a:lnTo>
                    <a:lnTo>
                      <a:pt x="87" y="84"/>
                    </a:lnTo>
                    <a:lnTo>
                      <a:pt x="87" y="87"/>
                    </a:lnTo>
                    <a:lnTo>
                      <a:pt x="90" y="87"/>
                    </a:lnTo>
                    <a:lnTo>
                      <a:pt x="93" y="90"/>
                    </a:lnTo>
                    <a:lnTo>
                      <a:pt x="96" y="90"/>
                    </a:lnTo>
                    <a:lnTo>
                      <a:pt x="96" y="87"/>
                    </a:lnTo>
                    <a:lnTo>
                      <a:pt x="96" y="90"/>
                    </a:lnTo>
                    <a:lnTo>
                      <a:pt x="99" y="90"/>
                    </a:lnTo>
                    <a:lnTo>
                      <a:pt x="99" y="93"/>
                    </a:lnTo>
                    <a:lnTo>
                      <a:pt x="102" y="93"/>
                    </a:lnTo>
                    <a:lnTo>
                      <a:pt x="102" y="90"/>
                    </a:lnTo>
                    <a:lnTo>
                      <a:pt x="102" y="93"/>
                    </a:lnTo>
                    <a:lnTo>
                      <a:pt x="105" y="93"/>
                    </a:lnTo>
                    <a:lnTo>
                      <a:pt x="105" y="90"/>
                    </a:lnTo>
                    <a:lnTo>
                      <a:pt x="108" y="90"/>
                    </a:lnTo>
                    <a:lnTo>
                      <a:pt x="108" y="87"/>
                    </a:lnTo>
                    <a:lnTo>
                      <a:pt x="110" y="87"/>
                    </a:lnTo>
                    <a:lnTo>
                      <a:pt x="110" y="90"/>
                    </a:lnTo>
                    <a:lnTo>
                      <a:pt x="113" y="93"/>
                    </a:lnTo>
                    <a:lnTo>
                      <a:pt x="116" y="93"/>
                    </a:lnTo>
                    <a:lnTo>
                      <a:pt x="119" y="90"/>
                    </a:lnTo>
                    <a:lnTo>
                      <a:pt x="119" y="93"/>
                    </a:lnTo>
                    <a:lnTo>
                      <a:pt x="122" y="90"/>
                    </a:lnTo>
                    <a:lnTo>
                      <a:pt x="122" y="93"/>
                    </a:lnTo>
                    <a:lnTo>
                      <a:pt x="125" y="93"/>
                    </a:lnTo>
                    <a:lnTo>
                      <a:pt x="128" y="93"/>
                    </a:lnTo>
                    <a:lnTo>
                      <a:pt x="131" y="93"/>
                    </a:lnTo>
                    <a:lnTo>
                      <a:pt x="134" y="93"/>
                    </a:lnTo>
                    <a:lnTo>
                      <a:pt x="137" y="93"/>
                    </a:lnTo>
                    <a:lnTo>
                      <a:pt x="140" y="93"/>
                    </a:lnTo>
                    <a:lnTo>
                      <a:pt x="140" y="96"/>
                    </a:lnTo>
                    <a:lnTo>
                      <a:pt x="142" y="96"/>
                    </a:lnTo>
                    <a:lnTo>
                      <a:pt x="142" y="99"/>
                    </a:lnTo>
                    <a:lnTo>
                      <a:pt x="145" y="99"/>
                    </a:lnTo>
                    <a:lnTo>
                      <a:pt x="145" y="96"/>
                    </a:lnTo>
                    <a:lnTo>
                      <a:pt x="148" y="96"/>
                    </a:lnTo>
                    <a:lnTo>
                      <a:pt x="148" y="93"/>
                    </a:lnTo>
                    <a:lnTo>
                      <a:pt x="151" y="93"/>
                    </a:lnTo>
                    <a:lnTo>
                      <a:pt x="154" y="90"/>
                    </a:lnTo>
                    <a:lnTo>
                      <a:pt x="154" y="93"/>
                    </a:lnTo>
                    <a:lnTo>
                      <a:pt x="157" y="93"/>
                    </a:lnTo>
                    <a:lnTo>
                      <a:pt x="157" y="90"/>
                    </a:lnTo>
                    <a:lnTo>
                      <a:pt x="160" y="90"/>
                    </a:lnTo>
                    <a:lnTo>
                      <a:pt x="160" y="93"/>
                    </a:lnTo>
                    <a:lnTo>
                      <a:pt x="163" y="93"/>
                    </a:lnTo>
                    <a:lnTo>
                      <a:pt x="163" y="96"/>
                    </a:lnTo>
                    <a:lnTo>
                      <a:pt x="166" y="96"/>
                    </a:lnTo>
                    <a:lnTo>
                      <a:pt x="169" y="99"/>
                    </a:lnTo>
                    <a:lnTo>
                      <a:pt x="172" y="99"/>
                    </a:lnTo>
                    <a:lnTo>
                      <a:pt x="172" y="96"/>
                    </a:lnTo>
                    <a:lnTo>
                      <a:pt x="174" y="96"/>
                    </a:lnTo>
                    <a:lnTo>
                      <a:pt x="177" y="96"/>
                    </a:lnTo>
                    <a:lnTo>
                      <a:pt x="180" y="96"/>
                    </a:lnTo>
                    <a:lnTo>
                      <a:pt x="183" y="96"/>
                    </a:lnTo>
                    <a:lnTo>
                      <a:pt x="186" y="96"/>
                    </a:lnTo>
                    <a:lnTo>
                      <a:pt x="186" y="99"/>
                    </a:lnTo>
                    <a:lnTo>
                      <a:pt x="189" y="99"/>
                    </a:lnTo>
                    <a:lnTo>
                      <a:pt x="192" y="99"/>
                    </a:lnTo>
                    <a:lnTo>
                      <a:pt x="192" y="96"/>
                    </a:lnTo>
                    <a:lnTo>
                      <a:pt x="192" y="93"/>
                    </a:lnTo>
                    <a:lnTo>
                      <a:pt x="195" y="90"/>
                    </a:lnTo>
                    <a:lnTo>
                      <a:pt x="198" y="90"/>
                    </a:lnTo>
                    <a:lnTo>
                      <a:pt x="201" y="93"/>
                    </a:lnTo>
                    <a:lnTo>
                      <a:pt x="201" y="90"/>
                    </a:lnTo>
                    <a:lnTo>
                      <a:pt x="204" y="90"/>
                    </a:lnTo>
                    <a:lnTo>
                      <a:pt x="204" y="93"/>
                    </a:lnTo>
                    <a:lnTo>
                      <a:pt x="207" y="93"/>
                    </a:lnTo>
                    <a:lnTo>
                      <a:pt x="209" y="93"/>
                    </a:lnTo>
                    <a:lnTo>
                      <a:pt x="212" y="93"/>
                    </a:lnTo>
                    <a:lnTo>
                      <a:pt x="212" y="90"/>
                    </a:lnTo>
                    <a:lnTo>
                      <a:pt x="215" y="90"/>
                    </a:lnTo>
                    <a:lnTo>
                      <a:pt x="215" y="87"/>
                    </a:lnTo>
                    <a:lnTo>
                      <a:pt x="218" y="87"/>
                    </a:lnTo>
                    <a:lnTo>
                      <a:pt x="221" y="87"/>
                    </a:lnTo>
                    <a:lnTo>
                      <a:pt x="221" y="90"/>
                    </a:lnTo>
                    <a:lnTo>
                      <a:pt x="224" y="90"/>
                    </a:lnTo>
                    <a:lnTo>
                      <a:pt x="227" y="93"/>
                    </a:lnTo>
                    <a:lnTo>
                      <a:pt x="227" y="96"/>
                    </a:lnTo>
                    <a:lnTo>
                      <a:pt x="230" y="96"/>
                    </a:lnTo>
                    <a:lnTo>
                      <a:pt x="230" y="93"/>
                    </a:lnTo>
                    <a:lnTo>
                      <a:pt x="233" y="93"/>
                    </a:lnTo>
                    <a:lnTo>
                      <a:pt x="233" y="90"/>
                    </a:lnTo>
                    <a:lnTo>
                      <a:pt x="236" y="90"/>
                    </a:lnTo>
                    <a:lnTo>
                      <a:pt x="236" y="87"/>
                    </a:lnTo>
                    <a:lnTo>
                      <a:pt x="239" y="87"/>
                    </a:lnTo>
                    <a:lnTo>
                      <a:pt x="241" y="87"/>
                    </a:lnTo>
                    <a:lnTo>
                      <a:pt x="241" y="90"/>
                    </a:lnTo>
                    <a:lnTo>
                      <a:pt x="244" y="90"/>
                    </a:lnTo>
                    <a:lnTo>
                      <a:pt x="244" y="93"/>
                    </a:lnTo>
                    <a:lnTo>
                      <a:pt x="247" y="93"/>
                    </a:lnTo>
                    <a:lnTo>
                      <a:pt x="247" y="90"/>
                    </a:lnTo>
                    <a:lnTo>
                      <a:pt x="250" y="90"/>
                    </a:lnTo>
                    <a:lnTo>
                      <a:pt x="250" y="87"/>
                    </a:lnTo>
                    <a:lnTo>
                      <a:pt x="253" y="87"/>
                    </a:lnTo>
                    <a:lnTo>
                      <a:pt x="256" y="84"/>
                    </a:lnTo>
                    <a:lnTo>
                      <a:pt x="259" y="81"/>
                    </a:lnTo>
                    <a:lnTo>
                      <a:pt x="262" y="81"/>
                    </a:lnTo>
                    <a:lnTo>
                      <a:pt x="265" y="81"/>
                    </a:lnTo>
                    <a:lnTo>
                      <a:pt x="265" y="79"/>
                    </a:lnTo>
                    <a:lnTo>
                      <a:pt x="268" y="79"/>
                    </a:lnTo>
                    <a:lnTo>
                      <a:pt x="268" y="81"/>
                    </a:lnTo>
                    <a:lnTo>
                      <a:pt x="271" y="81"/>
                    </a:lnTo>
                    <a:lnTo>
                      <a:pt x="271" y="84"/>
                    </a:lnTo>
                    <a:lnTo>
                      <a:pt x="271" y="87"/>
                    </a:lnTo>
                    <a:lnTo>
                      <a:pt x="273" y="87"/>
                    </a:lnTo>
                    <a:lnTo>
                      <a:pt x="273" y="90"/>
                    </a:lnTo>
                    <a:lnTo>
                      <a:pt x="276" y="90"/>
                    </a:lnTo>
                    <a:lnTo>
                      <a:pt x="279" y="90"/>
                    </a:lnTo>
                    <a:lnTo>
                      <a:pt x="282" y="93"/>
                    </a:lnTo>
                    <a:lnTo>
                      <a:pt x="282" y="96"/>
                    </a:lnTo>
                    <a:lnTo>
                      <a:pt x="285" y="99"/>
                    </a:lnTo>
                    <a:lnTo>
                      <a:pt x="285" y="102"/>
                    </a:lnTo>
                    <a:lnTo>
                      <a:pt x="285" y="99"/>
                    </a:lnTo>
                    <a:lnTo>
                      <a:pt x="288" y="99"/>
                    </a:lnTo>
                    <a:lnTo>
                      <a:pt x="288" y="96"/>
                    </a:lnTo>
                    <a:lnTo>
                      <a:pt x="291" y="96"/>
                    </a:lnTo>
                    <a:lnTo>
                      <a:pt x="291" y="93"/>
                    </a:lnTo>
                    <a:lnTo>
                      <a:pt x="294" y="90"/>
                    </a:lnTo>
                    <a:lnTo>
                      <a:pt x="297" y="90"/>
                    </a:lnTo>
                    <a:lnTo>
                      <a:pt x="300" y="93"/>
                    </a:lnTo>
                    <a:lnTo>
                      <a:pt x="300" y="96"/>
                    </a:lnTo>
                    <a:lnTo>
                      <a:pt x="303" y="96"/>
                    </a:lnTo>
                    <a:lnTo>
                      <a:pt x="303" y="99"/>
                    </a:lnTo>
                    <a:lnTo>
                      <a:pt x="305" y="99"/>
                    </a:lnTo>
                    <a:lnTo>
                      <a:pt x="305" y="102"/>
                    </a:lnTo>
                    <a:lnTo>
                      <a:pt x="308" y="102"/>
                    </a:lnTo>
                    <a:lnTo>
                      <a:pt x="311" y="102"/>
                    </a:lnTo>
                    <a:lnTo>
                      <a:pt x="311" y="99"/>
                    </a:lnTo>
                    <a:lnTo>
                      <a:pt x="314" y="96"/>
                    </a:lnTo>
                    <a:lnTo>
                      <a:pt x="317" y="96"/>
                    </a:lnTo>
                    <a:lnTo>
                      <a:pt x="317" y="99"/>
                    </a:lnTo>
                    <a:lnTo>
                      <a:pt x="320" y="99"/>
                    </a:lnTo>
                    <a:lnTo>
                      <a:pt x="320" y="102"/>
                    </a:lnTo>
                    <a:lnTo>
                      <a:pt x="323" y="105"/>
                    </a:lnTo>
                    <a:lnTo>
                      <a:pt x="323" y="102"/>
                    </a:lnTo>
                    <a:lnTo>
                      <a:pt x="323" y="105"/>
                    </a:lnTo>
                    <a:lnTo>
                      <a:pt x="326" y="108"/>
                    </a:lnTo>
                    <a:lnTo>
                      <a:pt x="326" y="111"/>
                    </a:lnTo>
                    <a:lnTo>
                      <a:pt x="329" y="111"/>
                    </a:lnTo>
                    <a:lnTo>
                      <a:pt x="329" y="108"/>
                    </a:lnTo>
                    <a:lnTo>
                      <a:pt x="332" y="108"/>
                    </a:lnTo>
                    <a:lnTo>
                      <a:pt x="332" y="111"/>
                    </a:lnTo>
                    <a:lnTo>
                      <a:pt x="335" y="111"/>
                    </a:lnTo>
                    <a:lnTo>
                      <a:pt x="338" y="113"/>
                    </a:lnTo>
                    <a:lnTo>
                      <a:pt x="338" y="116"/>
                    </a:lnTo>
                    <a:lnTo>
                      <a:pt x="340" y="116"/>
                    </a:lnTo>
                    <a:lnTo>
                      <a:pt x="343" y="116"/>
                    </a:lnTo>
                    <a:lnTo>
                      <a:pt x="343" y="119"/>
                    </a:lnTo>
                    <a:lnTo>
                      <a:pt x="343" y="122"/>
                    </a:lnTo>
                    <a:lnTo>
                      <a:pt x="346" y="125"/>
                    </a:lnTo>
                    <a:lnTo>
                      <a:pt x="346" y="128"/>
                    </a:lnTo>
                    <a:lnTo>
                      <a:pt x="346" y="131"/>
                    </a:lnTo>
                    <a:lnTo>
                      <a:pt x="349" y="134"/>
                    </a:lnTo>
                    <a:lnTo>
                      <a:pt x="349" y="137"/>
                    </a:lnTo>
                    <a:lnTo>
                      <a:pt x="352" y="137"/>
                    </a:lnTo>
                    <a:lnTo>
                      <a:pt x="352" y="140"/>
                    </a:lnTo>
                    <a:lnTo>
                      <a:pt x="355" y="140"/>
                    </a:lnTo>
                    <a:lnTo>
                      <a:pt x="355" y="143"/>
                    </a:lnTo>
                    <a:lnTo>
                      <a:pt x="355" y="145"/>
                    </a:lnTo>
                    <a:lnTo>
                      <a:pt x="358" y="148"/>
                    </a:lnTo>
                    <a:lnTo>
                      <a:pt x="358" y="151"/>
                    </a:lnTo>
                    <a:lnTo>
                      <a:pt x="358" y="154"/>
                    </a:lnTo>
                    <a:lnTo>
                      <a:pt x="358" y="157"/>
                    </a:lnTo>
                    <a:lnTo>
                      <a:pt x="361" y="160"/>
                    </a:lnTo>
                    <a:lnTo>
                      <a:pt x="361" y="163"/>
                    </a:lnTo>
                    <a:lnTo>
                      <a:pt x="361" y="166"/>
                    </a:lnTo>
                    <a:lnTo>
                      <a:pt x="361" y="169"/>
                    </a:lnTo>
                    <a:lnTo>
                      <a:pt x="364" y="172"/>
                    </a:lnTo>
                    <a:lnTo>
                      <a:pt x="364" y="175"/>
                    </a:lnTo>
                    <a:lnTo>
                      <a:pt x="364" y="177"/>
                    </a:lnTo>
                    <a:lnTo>
                      <a:pt x="364" y="180"/>
                    </a:lnTo>
                    <a:lnTo>
                      <a:pt x="367" y="183"/>
                    </a:lnTo>
                    <a:lnTo>
                      <a:pt x="367" y="186"/>
                    </a:lnTo>
                    <a:lnTo>
                      <a:pt x="367" y="189"/>
                    </a:lnTo>
                    <a:lnTo>
                      <a:pt x="367" y="192"/>
                    </a:lnTo>
                    <a:lnTo>
                      <a:pt x="367" y="195"/>
                    </a:lnTo>
                    <a:lnTo>
                      <a:pt x="370" y="195"/>
                    </a:lnTo>
                    <a:lnTo>
                      <a:pt x="370" y="198"/>
                    </a:lnTo>
                    <a:lnTo>
                      <a:pt x="370" y="201"/>
                    </a:lnTo>
                    <a:lnTo>
                      <a:pt x="370" y="204"/>
                    </a:lnTo>
                    <a:lnTo>
                      <a:pt x="372" y="207"/>
                    </a:lnTo>
                    <a:lnTo>
                      <a:pt x="372" y="209"/>
                    </a:lnTo>
                    <a:lnTo>
                      <a:pt x="372" y="212"/>
                    </a:lnTo>
                    <a:lnTo>
                      <a:pt x="375" y="215"/>
                    </a:lnTo>
                    <a:lnTo>
                      <a:pt x="375" y="218"/>
                    </a:lnTo>
                    <a:lnTo>
                      <a:pt x="375" y="221"/>
                    </a:lnTo>
                    <a:lnTo>
                      <a:pt x="378" y="221"/>
                    </a:lnTo>
                    <a:lnTo>
                      <a:pt x="378" y="224"/>
                    </a:lnTo>
                    <a:lnTo>
                      <a:pt x="378" y="227"/>
                    </a:lnTo>
                    <a:lnTo>
                      <a:pt x="378" y="230"/>
                    </a:lnTo>
                    <a:lnTo>
                      <a:pt x="381" y="230"/>
                    </a:lnTo>
                    <a:lnTo>
                      <a:pt x="384" y="230"/>
                    </a:lnTo>
                    <a:lnTo>
                      <a:pt x="384" y="233"/>
                    </a:lnTo>
                    <a:lnTo>
                      <a:pt x="387" y="233"/>
                    </a:lnTo>
                    <a:lnTo>
                      <a:pt x="390" y="233"/>
                    </a:lnTo>
                    <a:lnTo>
                      <a:pt x="393" y="233"/>
                    </a:lnTo>
                    <a:lnTo>
                      <a:pt x="396" y="233"/>
                    </a:lnTo>
                    <a:lnTo>
                      <a:pt x="396" y="230"/>
                    </a:lnTo>
                    <a:lnTo>
                      <a:pt x="399" y="227"/>
                    </a:lnTo>
                    <a:lnTo>
                      <a:pt x="399" y="224"/>
                    </a:lnTo>
                    <a:lnTo>
                      <a:pt x="402" y="224"/>
                    </a:lnTo>
                    <a:lnTo>
                      <a:pt x="402" y="221"/>
                    </a:lnTo>
                    <a:lnTo>
                      <a:pt x="402" y="218"/>
                    </a:lnTo>
                    <a:lnTo>
                      <a:pt x="404" y="218"/>
                    </a:lnTo>
                    <a:lnTo>
                      <a:pt x="404" y="215"/>
                    </a:lnTo>
                    <a:lnTo>
                      <a:pt x="404" y="212"/>
                    </a:lnTo>
                    <a:lnTo>
                      <a:pt x="407" y="212"/>
                    </a:lnTo>
                    <a:lnTo>
                      <a:pt x="407" y="209"/>
                    </a:lnTo>
                    <a:lnTo>
                      <a:pt x="407" y="207"/>
                    </a:lnTo>
                    <a:lnTo>
                      <a:pt x="407" y="204"/>
                    </a:lnTo>
                    <a:lnTo>
                      <a:pt x="410" y="204"/>
                    </a:lnTo>
                    <a:lnTo>
                      <a:pt x="410" y="201"/>
                    </a:lnTo>
                    <a:lnTo>
                      <a:pt x="413" y="198"/>
                    </a:lnTo>
                    <a:lnTo>
                      <a:pt x="413" y="195"/>
                    </a:lnTo>
                    <a:lnTo>
                      <a:pt x="413" y="192"/>
                    </a:lnTo>
                    <a:lnTo>
                      <a:pt x="413" y="189"/>
                    </a:lnTo>
                    <a:lnTo>
                      <a:pt x="416" y="189"/>
                    </a:lnTo>
                    <a:lnTo>
                      <a:pt x="416" y="186"/>
                    </a:lnTo>
                    <a:lnTo>
                      <a:pt x="416" y="180"/>
                    </a:lnTo>
                    <a:lnTo>
                      <a:pt x="419" y="180"/>
                    </a:lnTo>
                    <a:lnTo>
                      <a:pt x="419" y="177"/>
                    </a:lnTo>
                    <a:lnTo>
                      <a:pt x="419" y="180"/>
                    </a:lnTo>
                    <a:lnTo>
                      <a:pt x="419" y="177"/>
                    </a:lnTo>
                    <a:lnTo>
                      <a:pt x="422" y="177"/>
                    </a:lnTo>
                    <a:lnTo>
                      <a:pt x="422" y="175"/>
                    </a:lnTo>
                    <a:lnTo>
                      <a:pt x="425" y="175"/>
                    </a:lnTo>
                    <a:lnTo>
                      <a:pt x="425" y="172"/>
                    </a:lnTo>
                    <a:lnTo>
                      <a:pt x="428" y="172"/>
                    </a:lnTo>
                    <a:lnTo>
                      <a:pt x="428" y="169"/>
                    </a:lnTo>
                    <a:lnTo>
                      <a:pt x="428" y="166"/>
                    </a:lnTo>
                    <a:lnTo>
                      <a:pt x="431" y="163"/>
                    </a:lnTo>
                    <a:lnTo>
                      <a:pt x="431" y="160"/>
                    </a:lnTo>
                    <a:lnTo>
                      <a:pt x="431" y="157"/>
                    </a:lnTo>
                    <a:lnTo>
                      <a:pt x="431" y="154"/>
                    </a:lnTo>
                    <a:lnTo>
                      <a:pt x="434" y="151"/>
                    </a:lnTo>
                    <a:lnTo>
                      <a:pt x="434" y="148"/>
                    </a:lnTo>
                    <a:lnTo>
                      <a:pt x="434" y="145"/>
                    </a:lnTo>
                    <a:lnTo>
                      <a:pt x="436" y="145"/>
                    </a:lnTo>
                    <a:lnTo>
                      <a:pt x="436" y="143"/>
                    </a:lnTo>
                    <a:lnTo>
                      <a:pt x="439" y="143"/>
                    </a:lnTo>
                    <a:lnTo>
                      <a:pt x="442" y="140"/>
                    </a:lnTo>
                    <a:lnTo>
                      <a:pt x="442" y="137"/>
                    </a:lnTo>
                    <a:lnTo>
                      <a:pt x="445" y="137"/>
                    </a:lnTo>
                    <a:lnTo>
                      <a:pt x="445" y="134"/>
                    </a:lnTo>
                    <a:lnTo>
                      <a:pt x="445" y="137"/>
                    </a:lnTo>
                    <a:lnTo>
                      <a:pt x="448" y="137"/>
                    </a:lnTo>
                    <a:lnTo>
                      <a:pt x="448" y="134"/>
                    </a:lnTo>
                    <a:lnTo>
                      <a:pt x="451" y="134"/>
                    </a:lnTo>
                    <a:lnTo>
                      <a:pt x="454" y="134"/>
                    </a:lnTo>
                    <a:lnTo>
                      <a:pt x="454" y="137"/>
                    </a:lnTo>
                    <a:lnTo>
                      <a:pt x="457" y="137"/>
                    </a:lnTo>
                    <a:lnTo>
                      <a:pt x="457" y="140"/>
                    </a:lnTo>
                    <a:lnTo>
                      <a:pt x="460" y="140"/>
                    </a:lnTo>
                    <a:lnTo>
                      <a:pt x="463" y="140"/>
                    </a:lnTo>
                    <a:lnTo>
                      <a:pt x="466" y="140"/>
                    </a:lnTo>
                    <a:lnTo>
                      <a:pt x="466" y="137"/>
                    </a:lnTo>
                    <a:lnTo>
                      <a:pt x="469" y="137"/>
                    </a:lnTo>
                    <a:lnTo>
                      <a:pt x="469" y="134"/>
                    </a:lnTo>
                    <a:lnTo>
                      <a:pt x="469" y="131"/>
                    </a:lnTo>
                    <a:lnTo>
                      <a:pt x="471" y="131"/>
                    </a:lnTo>
                    <a:lnTo>
                      <a:pt x="474" y="128"/>
                    </a:lnTo>
                    <a:lnTo>
                      <a:pt x="474" y="125"/>
                    </a:lnTo>
                    <a:lnTo>
                      <a:pt x="477" y="122"/>
                    </a:lnTo>
                    <a:lnTo>
                      <a:pt x="480" y="122"/>
                    </a:lnTo>
                    <a:lnTo>
                      <a:pt x="483" y="122"/>
                    </a:lnTo>
                    <a:lnTo>
                      <a:pt x="483" y="119"/>
                    </a:lnTo>
                    <a:lnTo>
                      <a:pt x="483" y="116"/>
                    </a:lnTo>
                    <a:lnTo>
                      <a:pt x="486" y="116"/>
                    </a:lnTo>
                    <a:lnTo>
                      <a:pt x="486" y="113"/>
                    </a:lnTo>
                    <a:lnTo>
                      <a:pt x="486" y="111"/>
                    </a:lnTo>
                    <a:lnTo>
                      <a:pt x="486" y="108"/>
                    </a:lnTo>
                    <a:lnTo>
                      <a:pt x="489" y="108"/>
                    </a:lnTo>
                    <a:lnTo>
                      <a:pt x="489" y="105"/>
                    </a:lnTo>
                    <a:lnTo>
                      <a:pt x="492" y="102"/>
                    </a:lnTo>
                    <a:lnTo>
                      <a:pt x="492" y="99"/>
                    </a:lnTo>
                    <a:lnTo>
                      <a:pt x="495" y="99"/>
                    </a:lnTo>
                    <a:lnTo>
                      <a:pt x="495" y="96"/>
                    </a:lnTo>
                    <a:lnTo>
                      <a:pt x="495" y="93"/>
                    </a:lnTo>
                    <a:lnTo>
                      <a:pt x="498" y="93"/>
                    </a:lnTo>
                    <a:lnTo>
                      <a:pt x="498" y="90"/>
                    </a:lnTo>
                    <a:lnTo>
                      <a:pt x="498" y="87"/>
                    </a:lnTo>
                    <a:lnTo>
                      <a:pt x="501" y="87"/>
                    </a:lnTo>
                    <a:lnTo>
                      <a:pt x="503" y="87"/>
                    </a:lnTo>
                    <a:lnTo>
                      <a:pt x="503" y="84"/>
                    </a:lnTo>
                    <a:lnTo>
                      <a:pt x="506" y="84"/>
                    </a:lnTo>
                    <a:lnTo>
                      <a:pt x="506" y="81"/>
                    </a:lnTo>
                    <a:lnTo>
                      <a:pt x="506" y="79"/>
                    </a:lnTo>
                    <a:lnTo>
                      <a:pt x="509" y="79"/>
                    </a:lnTo>
                    <a:lnTo>
                      <a:pt x="509" y="76"/>
                    </a:lnTo>
                    <a:lnTo>
                      <a:pt x="509" y="73"/>
                    </a:lnTo>
                    <a:lnTo>
                      <a:pt x="512" y="73"/>
                    </a:lnTo>
                    <a:lnTo>
                      <a:pt x="512" y="76"/>
                    </a:lnTo>
                    <a:lnTo>
                      <a:pt x="515" y="76"/>
                    </a:lnTo>
                    <a:lnTo>
                      <a:pt x="515" y="73"/>
                    </a:lnTo>
                    <a:lnTo>
                      <a:pt x="515" y="70"/>
                    </a:lnTo>
                    <a:lnTo>
                      <a:pt x="518" y="70"/>
                    </a:lnTo>
                    <a:lnTo>
                      <a:pt x="518" y="67"/>
                    </a:lnTo>
                    <a:lnTo>
                      <a:pt x="521" y="67"/>
                    </a:lnTo>
                    <a:lnTo>
                      <a:pt x="521" y="64"/>
                    </a:lnTo>
                    <a:lnTo>
                      <a:pt x="524" y="64"/>
                    </a:lnTo>
                    <a:lnTo>
                      <a:pt x="524" y="61"/>
                    </a:lnTo>
                    <a:lnTo>
                      <a:pt x="527" y="58"/>
                    </a:lnTo>
                    <a:lnTo>
                      <a:pt x="530" y="58"/>
                    </a:lnTo>
                    <a:lnTo>
                      <a:pt x="533" y="58"/>
                    </a:lnTo>
                    <a:lnTo>
                      <a:pt x="535" y="55"/>
                    </a:lnTo>
                    <a:lnTo>
                      <a:pt x="538" y="55"/>
                    </a:lnTo>
                    <a:lnTo>
                      <a:pt x="538" y="52"/>
                    </a:lnTo>
                    <a:lnTo>
                      <a:pt x="541" y="49"/>
                    </a:lnTo>
                    <a:lnTo>
                      <a:pt x="544" y="49"/>
                    </a:lnTo>
                    <a:lnTo>
                      <a:pt x="544" y="47"/>
                    </a:lnTo>
                    <a:lnTo>
                      <a:pt x="544" y="44"/>
                    </a:lnTo>
                    <a:lnTo>
                      <a:pt x="547" y="44"/>
                    </a:lnTo>
                    <a:lnTo>
                      <a:pt x="550" y="44"/>
                    </a:lnTo>
                    <a:lnTo>
                      <a:pt x="553" y="44"/>
                    </a:lnTo>
                    <a:lnTo>
                      <a:pt x="553" y="41"/>
                    </a:lnTo>
                    <a:lnTo>
                      <a:pt x="553" y="38"/>
                    </a:lnTo>
                    <a:lnTo>
                      <a:pt x="556" y="38"/>
                    </a:lnTo>
                    <a:lnTo>
                      <a:pt x="559" y="38"/>
                    </a:lnTo>
                    <a:lnTo>
                      <a:pt x="562" y="38"/>
                    </a:lnTo>
                    <a:lnTo>
                      <a:pt x="565" y="35"/>
                    </a:lnTo>
                    <a:lnTo>
                      <a:pt x="565" y="32"/>
                    </a:lnTo>
                    <a:lnTo>
                      <a:pt x="565" y="29"/>
                    </a:lnTo>
                    <a:lnTo>
                      <a:pt x="567" y="29"/>
                    </a:lnTo>
                    <a:lnTo>
                      <a:pt x="567" y="26"/>
                    </a:lnTo>
                    <a:lnTo>
                      <a:pt x="570" y="26"/>
                    </a:lnTo>
                    <a:lnTo>
                      <a:pt x="570" y="23"/>
                    </a:lnTo>
                    <a:lnTo>
                      <a:pt x="570" y="20"/>
                    </a:lnTo>
                    <a:lnTo>
                      <a:pt x="573" y="20"/>
                    </a:lnTo>
                    <a:lnTo>
                      <a:pt x="576" y="17"/>
                    </a:lnTo>
                    <a:lnTo>
                      <a:pt x="579" y="15"/>
                    </a:lnTo>
                    <a:lnTo>
                      <a:pt x="582" y="15"/>
                    </a:lnTo>
                    <a:lnTo>
                      <a:pt x="585" y="15"/>
                    </a:lnTo>
                    <a:lnTo>
                      <a:pt x="585" y="12"/>
                    </a:lnTo>
                    <a:lnTo>
                      <a:pt x="588" y="12"/>
                    </a:lnTo>
                    <a:lnTo>
                      <a:pt x="588" y="9"/>
                    </a:lnTo>
                    <a:lnTo>
                      <a:pt x="591" y="9"/>
                    </a:lnTo>
                    <a:lnTo>
                      <a:pt x="591" y="6"/>
                    </a:lnTo>
                    <a:lnTo>
                      <a:pt x="594" y="6"/>
                    </a:lnTo>
                    <a:lnTo>
                      <a:pt x="594" y="9"/>
                    </a:lnTo>
                    <a:lnTo>
                      <a:pt x="597" y="9"/>
                    </a:lnTo>
                    <a:lnTo>
                      <a:pt x="600" y="9"/>
                    </a:lnTo>
                    <a:lnTo>
                      <a:pt x="602" y="9"/>
                    </a:lnTo>
                    <a:lnTo>
                      <a:pt x="602" y="12"/>
                    </a:lnTo>
                    <a:lnTo>
                      <a:pt x="605" y="12"/>
                    </a:lnTo>
                    <a:lnTo>
                      <a:pt x="605" y="15"/>
                    </a:lnTo>
                    <a:lnTo>
                      <a:pt x="608" y="15"/>
                    </a:lnTo>
                    <a:lnTo>
                      <a:pt x="608" y="12"/>
                    </a:lnTo>
                    <a:lnTo>
                      <a:pt x="611" y="12"/>
                    </a:lnTo>
                    <a:lnTo>
                      <a:pt x="611" y="15"/>
                    </a:lnTo>
                    <a:lnTo>
                      <a:pt x="614" y="17"/>
                    </a:lnTo>
                    <a:lnTo>
                      <a:pt x="617" y="17"/>
                    </a:lnTo>
                    <a:lnTo>
                      <a:pt x="620" y="17"/>
                    </a:lnTo>
                    <a:lnTo>
                      <a:pt x="623" y="17"/>
                    </a:lnTo>
                    <a:lnTo>
                      <a:pt x="626" y="17"/>
                    </a:lnTo>
                    <a:lnTo>
                      <a:pt x="626" y="20"/>
                    </a:lnTo>
                    <a:lnTo>
                      <a:pt x="626" y="23"/>
                    </a:lnTo>
                    <a:lnTo>
                      <a:pt x="629" y="23"/>
                    </a:lnTo>
                    <a:lnTo>
                      <a:pt x="629" y="26"/>
                    </a:lnTo>
                    <a:lnTo>
                      <a:pt x="632" y="26"/>
                    </a:lnTo>
                    <a:lnTo>
                      <a:pt x="634" y="26"/>
                    </a:lnTo>
                    <a:lnTo>
                      <a:pt x="634" y="29"/>
                    </a:lnTo>
                    <a:lnTo>
                      <a:pt x="634" y="32"/>
                    </a:lnTo>
                    <a:lnTo>
                      <a:pt x="637" y="32"/>
                    </a:lnTo>
                    <a:lnTo>
                      <a:pt x="640" y="35"/>
                    </a:lnTo>
                    <a:lnTo>
                      <a:pt x="643" y="38"/>
                    </a:lnTo>
                    <a:lnTo>
                      <a:pt x="643" y="41"/>
                    </a:lnTo>
                    <a:lnTo>
                      <a:pt x="646" y="41"/>
                    </a:lnTo>
                    <a:lnTo>
                      <a:pt x="646" y="44"/>
                    </a:lnTo>
                    <a:lnTo>
                      <a:pt x="649" y="44"/>
                    </a:lnTo>
                    <a:lnTo>
                      <a:pt x="649" y="41"/>
                    </a:lnTo>
                    <a:lnTo>
                      <a:pt x="652" y="38"/>
                    </a:lnTo>
                    <a:lnTo>
                      <a:pt x="655" y="38"/>
                    </a:lnTo>
                    <a:lnTo>
                      <a:pt x="658" y="38"/>
                    </a:lnTo>
                    <a:lnTo>
                      <a:pt x="658" y="41"/>
                    </a:lnTo>
                    <a:lnTo>
                      <a:pt x="661" y="38"/>
                    </a:lnTo>
                    <a:lnTo>
                      <a:pt x="661" y="35"/>
                    </a:lnTo>
                    <a:lnTo>
                      <a:pt x="661" y="38"/>
                    </a:lnTo>
                    <a:lnTo>
                      <a:pt x="664" y="38"/>
                    </a:lnTo>
                    <a:lnTo>
                      <a:pt x="666" y="38"/>
                    </a:lnTo>
                    <a:lnTo>
                      <a:pt x="669" y="38"/>
                    </a:lnTo>
                    <a:lnTo>
                      <a:pt x="672" y="38"/>
                    </a:lnTo>
                    <a:lnTo>
                      <a:pt x="675" y="38"/>
                    </a:lnTo>
                    <a:lnTo>
                      <a:pt x="675" y="41"/>
                    </a:lnTo>
                    <a:lnTo>
                      <a:pt x="678" y="41"/>
                    </a:lnTo>
                    <a:lnTo>
                      <a:pt x="678" y="44"/>
                    </a:lnTo>
                    <a:lnTo>
                      <a:pt x="681" y="44"/>
                    </a:lnTo>
                    <a:lnTo>
                      <a:pt x="681" y="47"/>
                    </a:lnTo>
                    <a:lnTo>
                      <a:pt x="681" y="49"/>
                    </a:lnTo>
                    <a:lnTo>
                      <a:pt x="684" y="49"/>
                    </a:lnTo>
                    <a:lnTo>
                      <a:pt x="684" y="47"/>
                    </a:lnTo>
                    <a:lnTo>
                      <a:pt x="687" y="47"/>
                    </a:lnTo>
                    <a:lnTo>
                      <a:pt x="687" y="44"/>
                    </a:lnTo>
                    <a:lnTo>
                      <a:pt x="690" y="44"/>
                    </a:lnTo>
                    <a:lnTo>
                      <a:pt x="690" y="41"/>
                    </a:lnTo>
                    <a:lnTo>
                      <a:pt x="693" y="41"/>
                    </a:lnTo>
                    <a:lnTo>
                      <a:pt x="693" y="38"/>
                    </a:lnTo>
                    <a:lnTo>
                      <a:pt x="696" y="38"/>
                    </a:lnTo>
                    <a:lnTo>
                      <a:pt x="698" y="38"/>
                    </a:lnTo>
                    <a:lnTo>
                      <a:pt x="698" y="35"/>
                    </a:lnTo>
                    <a:lnTo>
                      <a:pt x="701" y="32"/>
                    </a:lnTo>
                    <a:lnTo>
                      <a:pt x="704" y="29"/>
                    </a:lnTo>
                    <a:lnTo>
                      <a:pt x="707" y="29"/>
                    </a:lnTo>
                    <a:lnTo>
                      <a:pt x="710" y="29"/>
                    </a:lnTo>
                    <a:lnTo>
                      <a:pt x="710" y="26"/>
                    </a:lnTo>
                    <a:lnTo>
                      <a:pt x="710" y="23"/>
                    </a:lnTo>
                    <a:lnTo>
                      <a:pt x="713" y="23"/>
                    </a:lnTo>
                    <a:lnTo>
                      <a:pt x="713" y="20"/>
                    </a:lnTo>
                    <a:lnTo>
                      <a:pt x="713" y="17"/>
                    </a:lnTo>
                    <a:lnTo>
                      <a:pt x="716" y="17"/>
                    </a:lnTo>
                    <a:lnTo>
                      <a:pt x="719" y="15"/>
                    </a:lnTo>
                    <a:lnTo>
                      <a:pt x="719" y="12"/>
                    </a:lnTo>
                    <a:lnTo>
                      <a:pt x="722" y="12"/>
                    </a:lnTo>
                    <a:lnTo>
                      <a:pt x="722" y="9"/>
                    </a:lnTo>
                    <a:lnTo>
                      <a:pt x="725" y="9"/>
                    </a:lnTo>
                    <a:lnTo>
                      <a:pt x="728" y="9"/>
                    </a:lnTo>
                    <a:lnTo>
                      <a:pt x="728" y="6"/>
                    </a:lnTo>
                    <a:lnTo>
                      <a:pt x="731" y="6"/>
                    </a:lnTo>
                    <a:lnTo>
                      <a:pt x="733" y="6"/>
                    </a:lnTo>
                    <a:lnTo>
                      <a:pt x="733" y="9"/>
                    </a:lnTo>
                    <a:lnTo>
                      <a:pt x="736" y="9"/>
                    </a:lnTo>
                    <a:lnTo>
                      <a:pt x="736" y="6"/>
                    </a:lnTo>
                    <a:lnTo>
                      <a:pt x="739" y="6"/>
                    </a:lnTo>
                    <a:lnTo>
                      <a:pt x="739" y="3"/>
                    </a:lnTo>
                    <a:lnTo>
                      <a:pt x="742" y="3"/>
                    </a:lnTo>
                    <a:lnTo>
                      <a:pt x="742" y="0"/>
                    </a:lnTo>
                    <a:lnTo>
                      <a:pt x="745" y="0"/>
                    </a:lnTo>
                    <a:lnTo>
                      <a:pt x="748" y="0"/>
                    </a:lnTo>
                    <a:lnTo>
                      <a:pt x="748" y="3"/>
                    </a:lnTo>
                    <a:lnTo>
                      <a:pt x="748" y="6"/>
                    </a:lnTo>
                    <a:lnTo>
                      <a:pt x="751" y="6"/>
                    </a:lnTo>
                    <a:lnTo>
                      <a:pt x="751" y="3"/>
                    </a:lnTo>
                    <a:lnTo>
                      <a:pt x="754" y="3"/>
                    </a:lnTo>
                    <a:lnTo>
                      <a:pt x="754" y="0"/>
                    </a:lnTo>
                    <a:lnTo>
                      <a:pt x="757" y="0"/>
                    </a:lnTo>
                    <a:lnTo>
                      <a:pt x="760" y="0"/>
                    </a:lnTo>
                    <a:lnTo>
                      <a:pt x="760" y="3"/>
                    </a:lnTo>
                    <a:lnTo>
                      <a:pt x="760" y="0"/>
                    </a:lnTo>
                    <a:lnTo>
                      <a:pt x="763" y="0"/>
                    </a:lnTo>
                    <a:lnTo>
                      <a:pt x="763" y="3"/>
                    </a:lnTo>
                    <a:lnTo>
                      <a:pt x="765" y="3"/>
                    </a:lnTo>
                    <a:lnTo>
                      <a:pt x="765" y="6"/>
                    </a:lnTo>
                    <a:lnTo>
                      <a:pt x="768" y="6"/>
                    </a:lnTo>
                    <a:lnTo>
                      <a:pt x="771" y="6"/>
                    </a:lnTo>
                    <a:lnTo>
                      <a:pt x="771" y="9"/>
                    </a:lnTo>
                    <a:lnTo>
                      <a:pt x="774" y="9"/>
                    </a:lnTo>
                    <a:lnTo>
                      <a:pt x="774" y="12"/>
                    </a:lnTo>
                    <a:lnTo>
                      <a:pt x="774" y="15"/>
                    </a:lnTo>
                    <a:lnTo>
                      <a:pt x="777" y="15"/>
                    </a:lnTo>
                    <a:lnTo>
                      <a:pt x="777" y="17"/>
                    </a:lnTo>
                    <a:lnTo>
                      <a:pt x="780" y="20"/>
                    </a:lnTo>
                    <a:lnTo>
                      <a:pt x="783" y="20"/>
                    </a:lnTo>
                    <a:lnTo>
                      <a:pt x="783" y="23"/>
                    </a:lnTo>
                    <a:lnTo>
                      <a:pt x="783" y="26"/>
                    </a:lnTo>
                    <a:lnTo>
                      <a:pt x="786" y="26"/>
                    </a:lnTo>
                    <a:lnTo>
                      <a:pt x="786" y="29"/>
                    </a:lnTo>
                    <a:lnTo>
                      <a:pt x="789" y="29"/>
                    </a:lnTo>
                    <a:lnTo>
                      <a:pt x="789" y="26"/>
                    </a:lnTo>
                    <a:lnTo>
                      <a:pt x="789" y="29"/>
                    </a:lnTo>
                    <a:lnTo>
                      <a:pt x="792" y="29"/>
                    </a:lnTo>
                    <a:lnTo>
                      <a:pt x="795" y="29"/>
                    </a:lnTo>
                    <a:lnTo>
                      <a:pt x="795" y="32"/>
                    </a:lnTo>
                    <a:lnTo>
                      <a:pt x="797" y="32"/>
                    </a:lnTo>
                    <a:lnTo>
                      <a:pt x="797" y="29"/>
                    </a:lnTo>
                    <a:lnTo>
                      <a:pt x="797" y="32"/>
                    </a:lnTo>
                    <a:lnTo>
                      <a:pt x="800" y="32"/>
                    </a:lnTo>
                    <a:lnTo>
                      <a:pt x="800" y="35"/>
                    </a:lnTo>
                    <a:lnTo>
                      <a:pt x="803" y="35"/>
                    </a:lnTo>
                    <a:lnTo>
                      <a:pt x="806" y="35"/>
                    </a:lnTo>
                    <a:lnTo>
                      <a:pt x="809" y="35"/>
                    </a:lnTo>
                    <a:lnTo>
                      <a:pt x="809" y="38"/>
                    </a:lnTo>
                    <a:lnTo>
                      <a:pt x="812" y="38"/>
                    </a:lnTo>
                    <a:lnTo>
                      <a:pt x="812" y="41"/>
                    </a:lnTo>
                    <a:lnTo>
                      <a:pt x="812" y="44"/>
                    </a:lnTo>
                    <a:lnTo>
                      <a:pt x="815" y="47"/>
                    </a:lnTo>
                    <a:lnTo>
                      <a:pt x="818" y="49"/>
                    </a:lnTo>
                    <a:lnTo>
                      <a:pt x="821" y="49"/>
                    </a:lnTo>
                    <a:lnTo>
                      <a:pt x="821" y="47"/>
                    </a:lnTo>
                    <a:lnTo>
                      <a:pt x="824" y="49"/>
                    </a:lnTo>
                    <a:lnTo>
                      <a:pt x="824" y="52"/>
                    </a:lnTo>
                    <a:lnTo>
                      <a:pt x="827" y="52"/>
                    </a:lnTo>
                    <a:lnTo>
                      <a:pt x="827" y="55"/>
                    </a:lnTo>
                    <a:lnTo>
                      <a:pt x="829" y="55"/>
                    </a:lnTo>
                    <a:lnTo>
                      <a:pt x="832" y="55"/>
                    </a:lnTo>
                    <a:lnTo>
                      <a:pt x="832" y="58"/>
                    </a:lnTo>
                    <a:lnTo>
                      <a:pt x="835" y="58"/>
                    </a:lnTo>
                    <a:lnTo>
                      <a:pt x="838" y="58"/>
                    </a:lnTo>
                    <a:lnTo>
                      <a:pt x="838" y="61"/>
                    </a:lnTo>
                    <a:lnTo>
                      <a:pt x="841" y="61"/>
                    </a:lnTo>
                    <a:lnTo>
                      <a:pt x="841" y="64"/>
                    </a:lnTo>
                    <a:lnTo>
                      <a:pt x="841" y="67"/>
                    </a:lnTo>
                    <a:lnTo>
                      <a:pt x="844" y="70"/>
                    </a:lnTo>
                    <a:lnTo>
                      <a:pt x="847" y="70"/>
                    </a:lnTo>
                    <a:lnTo>
                      <a:pt x="847" y="67"/>
                    </a:lnTo>
                    <a:lnTo>
                      <a:pt x="850" y="67"/>
                    </a:lnTo>
                    <a:lnTo>
                      <a:pt x="850" y="70"/>
                    </a:lnTo>
                    <a:lnTo>
                      <a:pt x="853" y="70"/>
                    </a:lnTo>
                    <a:lnTo>
                      <a:pt x="853" y="73"/>
                    </a:lnTo>
                    <a:lnTo>
                      <a:pt x="853" y="76"/>
                    </a:lnTo>
                    <a:lnTo>
                      <a:pt x="856" y="76"/>
                    </a:lnTo>
                    <a:lnTo>
                      <a:pt x="859" y="79"/>
                    </a:lnTo>
                    <a:lnTo>
                      <a:pt x="859" y="76"/>
                    </a:lnTo>
                    <a:lnTo>
                      <a:pt x="862" y="79"/>
                    </a:lnTo>
                    <a:lnTo>
                      <a:pt x="862" y="81"/>
                    </a:lnTo>
                    <a:lnTo>
                      <a:pt x="864" y="81"/>
                    </a:lnTo>
                    <a:lnTo>
                      <a:pt x="864" y="84"/>
                    </a:lnTo>
                    <a:lnTo>
                      <a:pt x="867" y="84"/>
                    </a:lnTo>
                    <a:lnTo>
                      <a:pt x="870" y="84"/>
                    </a:lnTo>
                    <a:lnTo>
                      <a:pt x="870" y="81"/>
                    </a:lnTo>
                    <a:lnTo>
                      <a:pt x="870" y="84"/>
                    </a:lnTo>
                    <a:lnTo>
                      <a:pt x="870" y="81"/>
                    </a:lnTo>
                    <a:lnTo>
                      <a:pt x="873" y="81"/>
                    </a:lnTo>
                    <a:lnTo>
                      <a:pt x="873" y="79"/>
                    </a:lnTo>
                    <a:lnTo>
                      <a:pt x="876" y="79"/>
                    </a:lnTo>
                    <a:lnTo>
                      <a:pt x="879" y="79"/>
                    </a:lnTo>
                    <a:lnTo>
                      <a:pt x="882" y="76"/>
                    </a:lnTo>
                    <a:lnTo>
                      <a:pt x="882" y="79"/>
                    </a:lnTo>
                    <a:lnTo>
                      <a:pt x="885" y="79"/>
                    </a:lnTo>
                    <a:lnTo>
                      <a:pt x="888" y="79"/>
                    </a:lnTo>
                    <a:lnTo>
                      <a:pt x="888" y="81"/>
                    </a:lnTo>
                    <a:lnTo>
                      <a:pt x="891" y="81"/>
                    </a:lnTo>
                    <a:lnTo>
                      <a:pt x="891" y="84"/>
                    </a:lnTo>
                    <a:lnTo>
                      <a:pt x="894" y="81"/>
                    </a:lnTo>
                    <a:lnTo>
                      <a:pt x="896" y="81"/>
                    </a:lnTo>
                    <a:lnTo>
                      <a:pt x="899" y="81"/>
                    </a:lnTo>
                    <a:lnTo>
                      <a:pt x="899" y="79"/>
                    </a:lnTo>
                    <a:lnTo>
                      <a:pt x="902" y="79"/>
                    </a:lnTo>
                    <a:lnTo>
                      <a:pt x="902" y="76"/>
                    </a:lnTo>
                    <a:lnTo>
                      <a:pt x="905" y="76"/>
                    </a:lnTo>
                    <a:lnTo>
                      <a:pt x="908" y="76"/>
                    </a:lnTo>
                    <a:lnTo>
                      <a:pt x="908" y="79"/>
                    </a:lnTo>
                    <a:lnTo>
                      <a:pt x="908" y="76"/>
                    </a:lnTo>
                    <a:lnTo>
                      <a:pt x="908" y="79"/>
                    </a:lnTo>
                    <a:lnTo>
                      <a:pt x="911" y="79"/>
                    </a:lnTo>
                    <a:lnTo>
                      <a:pt x="914" y="79"/>
                    </a:lnTo>
                    <a:lnTo>
                      <a:pt x="917" y="81"/>
                    </a:lnTo>
                    <a:lnTo>
                      <a:pt x="920" y="81"/>
                    </a:lnTo>
                    <a:lnTo>
                      <a:pt x="920" y="79"/>
                    </a:lnTo>
                    <a:lnTo>
                      <a:pt x="923" y="79"/>
                    </a:lnTo>
                    <a:lnTo>
                      <a:pt x="923" y="76"/>
                    </a:lnTo>
                    <a:lnTo>
                      <a:pt x="926" y="76"/>
                    </a:lnTo>
                    <a:lnTo>
                      <a:pt x="926" y="79"/>
                    </a:lnTo>
                    <a:lnTo>
                      <a:pt x="928" y="76"/>
                    </a:lnTo>
                    <a:lnTo>
                      <a:pt x="931" y="76"/>
                    </a:lnTo>
                    <a:lnTo>
                      <a:pt x="934" y="76"/>
                    </a:lnTo>
                    <a:lnTo>
                      <a:pt x="934" y="73"/>
                    </a:lnTo>
                    <a:lnTo>
                      <a:pt x="934" y="76"/>
                    </a:lnTo>
                    <a:lnTo>
                      <a:pt x="937" y="76"/>
                    </a:lnTo>
                    <a:lnTo>
                      <a:pt x="937" y="79"/>
                    </a:lnTo>
                    <a:lnTo>
                      <a:pt x="940" y="76"/>
                    </a:lnTo>
                    <a:lnTo>
                      <a:pt x="943" y="76"/>
                    </a:lnTo>
                    <a:lnTo>
                      <a:pt x="946" y="76"/>
                    </a:lnTo>
                    <a:lnTo>
                      <a:pt x="949" y="76"/>
                    </a:lnTo>
                    <a:lnTo>
                      <a:pt x="952" y="76"/>
                    </a:lnTo>
                    <a:lnTo>
                      <a:pt x="952" y="73"/>
                    </a:lnTo>
                    <a:lnTo>
                      <a:pt x="955" y="73"/>
                    </a:lnTo>
                    <a:lnTo>
                      <a:pt x="958" y="73"/>
                    </a:lnTo>
                    <a:lnTo>
                      <a:pt x="958" y="76"/>
                    </a:lnTo>
                    <a:lnTo>
                      <a:pt x="960" y="76"/>
                    </a:lnTo>
                    <a:lnTo>
                      <a:pt x="960" y="79"/>
                    </a:lnTo>
                    <a:lnTo>
                      <a:pt x="960" y="76"/>
                    </a:lnTo>
                    <a:lnTo>
                      <a:pt x="963" y="76"/>
                    </a:lnTo>
                    <a:lnTo>
                      <a:pt x="963" y="73"/>
                    </a:lnTo>
                    <a:lnTo>
                      <a:pt x="966" y="73"/>
                    </a:lnTo>
                    <a:lnTo>
                      <a:pt x="966" y="76"/>
                    </a:lnTo>
                    <a:lnTo>
                      <a:pt x="969" y="76"/>
                    </a:lnTo>
                    <a:lnTo>
                      <a:pt x="969" y="73"/>
                    </a:lnTo>
                    <a:lnTo>
                      <a:pt x="972" y="73"/>
                    </a:lnTo>
                    <a:lnTo>
                      <a:pt x="972" y="76"/>
                    </a:lnTo>
                    <a:lnTo>
                      <a:pt x="975" y="76"/>
                    </a:lnTo>
                    <a:lnTo>
                      <a:pt x="978" y="76"/>
                    </a:lnTo>
                    <a:lnTo>
                      <a:pt x="978" y="73"/>
                    </a:lnTo>
                    <a:lnTo>
                      <a:pt x="978" y="76"/>
                    </a:lnTo>
                    <a:lnTo>
                      <a:pt x="981" y="76"/>
                    </a:lnTo>
                    <a:lnTo>
                      <a:pt x="981" y="73"/>
                    </a:lnTo>
                    <a:lnTo>
                      <a:pt x="984" y="73"/>
                    </a:lnTo>
                    <a:lnTo>
                      <a:pt x="984" y="70"/>
                    </a:lnTo>
                    <a:lnTo>
                      <a:pt x="984" y="67"/>
                    </a:lnTo>
                    <a:lnTo>
                      <a:pt x="987" y="67"/>
                    </a:lnTo>
                    <a:lnTo>
                      <a:pt x="990" y="67"/>
                    </a:lnTo>
                    <a:lnTo>
                      <a:pt x="990" y="64"/>
                    </a:lnTo>
                    <a:lnTo>
                      <a:pt x="990" y="67"/>
                    </a:lnTo>
                    <a:lnTo>
                      <a:pt x="992" y="67"/>
                    </a:lnTo>
                    <a:lnTo>
                      <a:pt x="992" y="70"/>
                    </a:lnTo>
                    <a:lnTo>
                      <a:pt x="995" y="67"/>
                    </a:lnTo>
                    <a:lnTo>
                      <a:pt x="998" y="67"/>
                    </a:lnTo>
                    <a:lnTo>
                      <a:pt x="1001" y="67"/>
                    </a:lnTo>
                    <a:lnTo>
                      <a:pt x="1001" y="64"/>
                    </a:lnTo>
                    <a:lnTo>
                      <a:pt x="1004" y="64"/>
                    </a:lnTo>
                    <a:lnTo>
                      <a:pt x="1004" y="67"/>
                    </a:lnTo>
                    <a:lnTo>
                      <a:pt x="1007" y="67"/>
                    </a:lnTo>
                    <a:lnTo>
                      <a:pt x="1007" y="70"/>
                    </a:lnTo>
                    <a:lnTo>
                      <a:pt x="1007" y="73"/>
                    </a:lnTo>
                    <a:lnTo>
                      <a:pt x="1010" y="73"/>
                    </a:lnTo>
                    <a:lnTo>
                      <a:pt x="1013" y="73"/>
                    </a:lnTo>
                    <a:lnTo>
                      <a:pt x="1016" y="73"/>
                    </a:lnTo>
                    <a:lnTo>
                      <a:pt x="1019" y="73"/>
                    </a:lnTo>
                    <a:lnTo>
                      <a:pt x="1022" y="73"/>
                    </a:lnTo>
                    <a:lnTo>
                      <a:pt x="1022" y="70"/>
                    </a:lnTo>
                    <a:lnTo>
                      <a:pt x="1025" y="70"/>
                    </a:lnTo>
                    <a:lnTo>
                      <a:pt x="1025" y="67"/>
                    </a:lnTo>
                    <a:lnTo>
                      <a:pt x="1027" y="67"/>
                    </a:lnTo>
                    <a:lnTo>
                      <a:pt x="1027" y="64"/>
                    </a:lnTo>
                    <a:lnTo>
                      <a:pt x="1027" y="67"/>
                    </a:lnTo>
                    <a:lnTo>
                      <a:pt x="1030" y="67"/>
                    </a:lnTo>
                    <a:lnTo>
                      <a:pt x="1033" y="67"/>
                    </a:lnTo>
                    <a:lnTo>
                      <a:pt x="1033" y="64"/>
                    </a:lnTo>
                    <a:lnTo>
                      <a:pt x="1033" y="67"/>
                    </a:lnTo>
                    <a:lnTo>
                      <a:pt x="1036" y="67"/>
                    </a:lnTo>
                    <a:lnTo>
                      <a:pt x="1036" y="64"/>
                    </a:lnTo>
                    <a:lnTo>
                      <a:pt x="1039" y="64"/>
                    </a:lnTo>
                    <a:lnTo>
                      <a:pt x="1039" y="67"/>
                    </a:lnTo>
                    <a:lnTo>
                      <a:pt x="1042" y="67"/>
                    </a:lnTo>
                    <a:lnTo>
                      <a:pt x="1045" y="67"/>
                    </a:lnTo>
                    <a:lnTo>
                      <a:pt x="1045" y="70"/>
                    </a:lnTo>
                    <a:lnTo>
                      <a:pt x="1048" y="70"/>
                    </a:lnTo>
                    <a:lnTo>
                      <a:pt x="1051" y="70"/>
                    </a:lnTo>
                    <a:lnTo>
                      <a:pt x="1051" y="67"/>
                    </a:lnTo>
                    <a:lnTo>
                      <a:pt x="1054" y="67"/>
                    </a:lnTo>
                    <a:lnTo>
                      <a:pt x="1054" y="64"/>
                    </a:lnTo>
                    <a:lnTo>
                      <a:pt x="1057" y="67"/>
                    </a:lnTo>
                    <a:lnTo>
                      <a:pt x="1057" y="64"/>
                    </a:lnTo>
                    <a:lnTo>
                      <a:pt x="1059" y="64"/>
                    </a:lnTo>
                    <a:lnTo>
                      <a:pt x="1062" y="67"/>
                    </a:lnTo>
                    <a:lnTo>
                      <a:pt x="1065" y="67"/>
                    </a:lnTo>
                    <a:lnTo>
                      <a:pt x="1068" y="67"/>
                    </a:lnTo>
                    <a:lnTo>
                      <a:pt x="1068" y="64"/>
                    </a:lnTo>
                    <a:lnTo>
                      <a:pt x="1071" y="64"/>
                    </a:lnTo>
                    <a:lnTo>
                      <a:pt x="1071" y="61"/>
                    </a:lnTo>
                    <a:lnTo>
                      <a:pt x="1074" y="61"/>
                    </a:lnTo>
                    <a:lnTo>
                      <a:pt x="1074" y="58"/>
                    </a:lnTo>
                    <a:lnTo>
                      <a:pt x="1077" y="58"/>
                    </a:lnTo>
                    <a:lnTo>
                      <a:pt x="1080" y="58"/>
                    </a:lnTo>
                    <a:lnTo>
                      <a:pt x="1080" y="61"/>
                    </a:lnTo>
                    <a:lnTo>
                      <a:pt x="1083" y="61"/>
                    </a:lnTo>
                    <a:lnTo>
                      <a:pt x="1086" y="61"/>
                    </a:lnTo>
                    <a:lnTo>
                      <a:pt x="1089" y="58"/>
                    </a:lnTo>
                    <a:lnTo>
                      <a:pt x="1089" y="55"/>
                    </a:lnTo>
                    <a:lnTo>
                      <a:pt x="1091" y="55"/>
                    </a:lnTo>
                    <a:lnTo>
                      <a:pt x="1091" y="58"/>
                    </a:lnTo>
                    <a:lnTo>
                      <a:pt x="1094" y="58"/>
                    </a:lnTo>
                    <a:lnTo>
                      <a:pt x="1094" y="61"/>
                    </a:lnTo>
                    <a:lnTo>
                      <a:pt x="1097" y="58"/>
                    </a:lnTo>
                    <a:lnTo>
                      <a:pt x="1097" y="55"/>
                    </a:lnTo>
                    <a:lnTo>
                      <a:pt x="1100" y="55"/>
                    </a:lnTo>
                    <a:lnTo>
                      <a:pt x="1100" y="52"/>
                    </a:lnTo>
                    <a:lnTo>
                      <a:pt x="1103" y="52"/>
                    </a:lnTo>
                    <a:lnTo>
                      <a:pt x="1106" y="52"/>
                    </a:lnTo>
                    <a:lnTo>
                      <a:pt x="1109" y="52"/>
                    </a:lnTo>
                  </a:path>
                </a:pathLst>
              </a:custGeom>
              <a:noFill/>
              <a:ln w="412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88" name="Freeform 198"/>
              <p:cNvSpPr>
                <a:spLocks/>
              </p:cNvSpPr>
              <p:nvPr/>
            </p:nvSpPr>
            <p:spPr bwMode="auto">
              <a:xfrm>
                <a:off x="6408737" y="320675"/>
                <a:ext cx="1114425" cy="1093788"/>
              </a:xfrm>
              <a:custGeom>
                <a:avLst/>
                <a:gdLst>
                  <a:gd name="T0" fmla="*/ 17 w 702"/>
                  <a:gd name="T1" fmla="*/ 684 h 689"/>
                  <a:gd name="T2" fmla="*/ 35 w 702"/>
                  <a:gd name="T3" fmla="*/ 672 h 689"/>
                  <a:gd name="T4" fmla="*/ 52 w 702"/>
                  <a:gd name="T5" fmla="*/ 657 h 689"/>
                  <a:gd name="T6" fmla="*/ 61 w 702"/>
                  <a:gd name="T7" fmla="*/ 631 h 689"/>
                  <a:gd name="T8" fmla="*/ 67 w 702"/>
                  <a:gd name="T9" fmla="*/ 593 h 689"/>
                  <a:gd name="T10" fmla="*/ 73 w 702"/>
                  <a:gd name="T11" fmla="*/ 547 h 689"/>
                  <a:gd name="T12" fmla="*/ 81 w 702"/>
                  <a:gd name="T13" fmla="*/ 506 h 689"/>
                  <a:gd name="T14" fmla="*/ 93 w 702"/>
                  <a:gd name="T15" fmla="*/ 494 h 689"/>
                  <a:gd name="T16" fmla="*/ 99 w 702"/>
                  <a:gd name="T17" fmla="*/ 526 h 689"/>
                  <a:gd name="T18" fmla="*/ 105 w 702"/>
                  <a:gd name="T19" fmla="*/ 558 h 689"/>
                  <a:gd name="T20" fmla="*/ 113 w 702"/>
                  <a:gd name="T21" fmla="*/ 596 h 689"/>
                  <a:gd name="T22" fmla="*/ 128 w 702"/>
                  <a:gd name="T23" fmla="*/ 587 h 689"/>
                  <a:gd name="T24" fmla="*/ 137 w 702"/>
                  <a:gd name="T25" fmla="*/ 561 h 689"/>
                  <a:gd name="T26" fmla="*/ 148 w 702"/>
                  <a:gd name="T27" fmla="*/ 538 h 689"/>
                  <a:gd name="T28" fmla="*/ 166 w 702"/>
                  <a:gd name="T29" fmla="*/ 523 h 689"/>
                  <a:gd name="T30" fmla="*/ 186 w 702"/>
                  <a:gd name="T31" fmla="*/ 518 h 689"/>
                  <a:gd name="T32" fmla="*/ 204 w 702"/>
                  <a:gd name="T33" fmla="*/ 535 h 689"/>
                  <a:gd name="T34" fmla="*/ 218 w 702"/>
                  <a:gd name="T35" fmla="*/ 558 h 689"/>
                  <a:gd name="T36" fmla="*/ 236 w 702"/>
                  <a:gd name="T37" fmla="*/ 573 h 689"/>
                  <a:gd name="T38" fmla="*/ 247 w 702"/>
                  <a:gd name="T39" fmla="*/ 593 h 689"/>
                  <a:gd name="T40" fmla="*/ 268 w 702"/>
                  <a:gd name="T41" fmla="*/ 608 h 689"/>
                  <a:gd name="T42" fmla="*/ 276 w 702"/>
                  <a:gd name="T43" fmla="*/ 582 h 689"/>
                  <a:gd name="T44" fmla="*/ 288 w 702"/>
                  <a:gd name="T45" fmla="*/ 558 h 689"/>
                  <a:gd name="T46" fmla="*/ 300 w 702"/>
                  <a:gd name="T47" fmla="*/ 558 h 689"/>
                  <a:gd name="T48" fmla="*/ 311 w 702"/>
                  <a:gd name="T49" fmla="*/ 585 h 689"/>
                  <a:gd name="T50" fmla="*/ 329 w 702"/>
                  <a:gd name="T51" fmla="*/ 602 h 689"/>
                  <a:gd name="T52" fmla="*/ 343 w 702"/>
                  <a:gd name="T53" fmla="*/ 582 h 689"/>
                  <a:gd name="T54" fmla="*/ 364 w 702"/>
                  <a:gd name="T55" fmla="*/ 573 h 689"/>
                  <a:gd name="T56" fmla="*/ 384 w 702"/>
                  <a:gd name="T57" fmla="*/ 593 h 689"/>
                  <a:gd name="T58" fmla="*/ 399 w 702"/>
                  <a:gd name="T59" fmla="*/ 570 h 689"/>
                  <a:gd name="T60" fmla="*/ 416 w 702"/>
                  <a:gd name="T61" fmla="*/ 579 h 689"/>
                  <a:gd name="T62" fmla="*/ 425 w 702"/>
                  <a:gd name="T63" fmla="*/ 608 h 689"/>
                  <a:gd name="T64" fmla="*/ 437 w 702"/>
                  <a:gd name="T65" fmla="*/ 640 h 689"/>
                  <a:gd name="T66" fmla="*/ 451 w 702"/>
                  <a:gd name="T67" fmla="*/ 663 h 689"/>
                  <a:gd name="T68" fmla="*/ 472 w 702"/>
                  <a:gd name="T69" fmla="*/ 663 h 689"/>
                  <a:gd name="T70" fmla="*/ 483 w 702"/>
                  <a:gd name="T71" fmla="*/ 643 h 689"/>
                  <a:gd name="T72" fmla="*/ 498 w 702"/>
                  <a:gd name="T73" fmla="*/ 622 h 689"/>
                  <a:gd name="T74" fmla="*/ 504 w 702"/>
                  <a:gd name="T75" fmla="*/ 590 h 689"/>
                  <a:gd name="T76" fmla="*/ 512 w 702"/>
                  <a:gd name="T77" fmla="*/ 553 h 689"/>
                  <a:gd name="T78" fmla="*/ 518 w 702"/>
                  <a:gd name="T79" fmla="*/ 518 h 689"/>
                  <a:gd name="T80" fmla="*/ 524 w 702"/>
                  <a:gd name="T81" fmla="*/ 480 h 689"/>
                  <a:gd name="T82" fmla="*/ 530 w 702"/>
                  <a:gd name="T83" fmla="*/ 445 h 689"/>
                  <a:gd name="T84" fmla="*/ 536 w 702"/>
                  <a:gd name="T85" fmla="*/ 407 h 689"/>
                  <a:gd name="T86" fmla="*/ 544 w 702"/>
                  <a:gd name="T87" fmla="*/ 378 h 689"/>
                  <a:gd name="T88" fmla="*/ 553 w 702"/>
                  <a:gd name="T89" fmla="*/ 349 h 689"/>
                  <a:gd name="T90" fmla="*/ 565 w 702"/>
                  <a:gd name="T91" fmla="*/ 320 h 689"/>
                  <a:gd name="T92" fmla="*/ 573 w 702"/>
                  <a:gd name="T93" fmla="*/ 291 h 689"/>
                  <a:gd name="T94" fmla="*/ 582 w 702"/>
                  <a:gd name="T95" fmla="*/ 262 h 689"/>
                  <a:gd name="T96" fmla="*/ 597 w 702"/>
                  <a:gd name="T97" fmla="*/ 264 h 689"/>
                  <a:gd name="T98" fmla="*/ 603 w 702"/>
                  <a:gd name="T99" fmla="*/ 299 h 689"/>
                  <a:gd name="T100" fmla="*/ 611 w 702"/>
                  <a:gd name="T101" fmla="*/ 334 h 689"/>
                  <a:gd name="T102" fmla="*/ 623 w 702"/>
                  <a:gd name="T103" fmla="*/ 349 h 689"/>
                  <a:gd name="T104" fmla="*/ 632 w 702"/>
                  <a:gd name="T105" fmla="*/ 311 h 689"/>
                  <a:gd name="T106" fmla="*/ 637 w 702"/>
                  <a:gd name="T107" fmla="*/ 270 h 689"/>
                  <a:gd name="T108" fmla="*/ 643 w 702"/>
                  <a:gd name="T109" fmla="*/ 206 h 689"/>
                  <a:gd name="T110" fmla="*/ 652 w 702"/>
                  <a:gd name="T111" fmla="*/ 139 h 689"/>
                  <a:gd name="T112" fmla="*/ 658 w 702"/>
                  <a:gd name="T113" fmla="*/ 87 h 689"/>
                  <a:gd name="T114" fmla="*/ 664 w 702"/>
                  <a:gd name="T115" fmla="*/ 38 h 689"/>
                  <a:gd name="T116" fmla="*/ 669 w 702"/>
                  <a:gd name="T117" fmla="*/ 6 h 689"/>
                  <a:gd name="T118" fmla="*/ 678 w 702"/>
                  <a:gd name="T119" fmla="*/ 20 h 689"/>
                  <a:gd name="T120" fmla="*/ 687 w 702"/>
                  <a:gd name="T121" fmla="*/ 72 h 689"/>
                  <a:gd name="T122" fmla="*/ 693 w 702"/>
                  <a:gd name="T123" fmla="*/ 151 h 689"/>
                  <a:gd name="T124" fmla="*/ 699 w 702"/>
                  <a:gd name="T125" fmla="*/ 26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2" h="689">
                    <a:moveTo>
                      <a:pt x="0" y="689"/>
                    </a:moveTo>
                    <a:lnTo>
                      <a:pt x="3" y="689"/>
                    </a:lnTo>
                    <a:lnTo>
                      <a:pt x="3" y="686"/>
                    </a:lnTo>
                    <a:lnTo>
                      <a:pt x="6" y="686"/>
                    </a:lnTo>
                    <a:lnTo>
                      <a:pt x="6" y="684"/>
                    </a:lnTo>
                    <a:lnTo>
                      <a:pt x="9" y="684"/>
                    </a:lnTo>
                    <a:lnTo>
                      <a:pt x="9" y="686"/>
                    </a:lnTo>
                    <a:lnTo>
                      <a:pt x="12" y="686"/>
                    </a:lnTo>
                    <a:lnTo>
                      <a:pt x="14" y="686"/>
                    </a:lnTo>
                    <a:lnTo>
                      <a:pt x="14" y="684"/>
                    </a:lnTo>
                    <a:lnTo>
                      <a:pt x="17" y="684"/>
                    </a:lnTo>
                    <a:lnTo>
                      <a:pt x="17" y="686"/>
                    </a:lnTo>
                    <a:lnTo>
                      <a:pt x="20" y="686"/>
                    </a:lnTo>
                    <a:lnTo>
                      <a:pt x="20" y="684"/>
                    </a:lnTo>
                    <a:lnTo>
                      <a:pt x="23" y="684"/>
                    </a:lnTo>
                    <a:lnTo>
                      <a:pt x="26" y="684"/>
                    </a:lnTo>
                    <a:lnTo>
                      <a:pt x="29" y="681"/>
                    </a:lnTo>
                    <a:lnTo>
                      <a:pt x="29" y="678"/>
                    </a:lnTo>
                    <a:lnTo>
                      <a:pt x="32" y="678"/>
                    </a:lnTo>
                    <a:lnTo>
                      <a:pt x="32" y="675"/>
                    </a:lnTo>
                    <a:lnTo>
                      <a:pt x="35" y="675"/>
                    </a:lnTo>
                    <a:lnTo>
                      <a:pt x="35" y="672"/>
                    </a:lnTo>
                    <a:lnTo>
                      <a:pt x="38" y="672"/>
                    </a:lnTo>
                    <a:lnTo>
                      <a:pt x="38" y="669"/>
                    </a:lnTo>
                    <a:lnTo>
                      <a:pt x="41" y="669"/>
                    </a:lnTo>
                    <a:lnTo>
                      <a:pt x="41" y="666"/>
                    </a:lnTo>
                    <a:lnTo>
                      <a:pt x="41" y="669"/>
                    </a:lnTo>
                    <a:lnTo>
                      <a:pt x="44" y="666"/>
                    </a:lnTo>
                    <a:lnTo>
                      <a:pt x="44" y="663"/>
                    </a:lnTo>
                    <a:lnTo>
                      <a:pt x="47" y="663"/>
                    </a:lnTo>
                    <a:lnTo>
                      <a:pt x="49" y="660"/>
                    </a:lnTo>
                    <a:lnTo>
                      <a:pt x="49" y="657"/>
                    </a:lnTo>
                    <a:lnTo>
                      <a:pt x="52" y="657"/>
                    </a:lnTo>
                    <a:lnTo>
                      <a:pt x="52" y="654"/>
                    </a:lnTo>
                    <a:lnTo>
                      <a:pt x="52" y="652"/>
                    </a:lnTo>
                    <a:lnTo>
                      <a:pt x="55" y="652"/>
                    </a:lnTo>
                    <a:lnTo>
                      <a:pt x="55" y="649"/>
                    </a:lnTo>
                    <a:lnTo>
                      <a:pt x="55" y="646"/>
                    </a:lnTo>
                    <a:lnTo>
                      <a:pt x="55" y="643"/>
                    </a:lnTo>
                    <a:lnTo>
                      <a:pt x="58" y="643"/>
                    </a:lnTo>
                    <a:lnTo>
                      <a:pt x="58" y="640"/>
                    </a:lnTo>
                    <a:lnTo>
                      <a:pt x="58" y="637"/>
                    </a:lnTo>
                    <a:lnTo>
                      <a:pt x="61" y="634"/>
                    </a:lnTo>
                    <a:lnTo>
                      <a:pt x="61" y="631"/>
                    </a:lnTo>
                    <a:lnTo>
                      <a:pt x="61" y="628"/>
                    </a:lnTo>
                    <a:lnTo>
                      <a:pt x="61" y="625"/>
                    </a:lnTo>
                    <a:lnTo>
                      <a:pt x="61" y="622"/>
                    </a:lnTo>
                    <a:lnTo>
                      <a:pt x="64" y="619"/>
                    </a:lnTo>
                    <a:lnTo>
                      <a:pt x="64" y="617"/>
                    </a:lnTo>
                    <a:lnTo>
                      <a:pt x="64" y="614"/>
                    </a:lnTo>
                    <a:lnTo>
                      <a:pt x="64" y="611"/>
                    </a:lnTo>
                    <a:lnTo>
                      <a:pt x="67" y="608"/>
                    </a:lnTo>
                    <a:lnTo>
                      <a:pt x="67" y="602"/>
                    </a:lnTo>
                    <a:lnTo>
                      <a:pt x="67" y="599"/>
                    </a:lnTo>
                    <a:lnTo>
                      <a:pt x="67" y="593"/>
                    </a:lnTo>
                    <a:lnTo>
                      <a:pt x="67" y="590"/>
                    </a:lnTo>
                    <a:lnTo>
                      <a:pt x="70" y="585"/>
                    </a:lnTo>
                    <a:lnTo>
                      <a:pt x="70" y="579"/>
                    </a:lnTo>
                    <a:lnTo>
                      <a:pt x="70" y="573"/>
                    </a:lnTo>
                    <a:lnTo>
                      <a:pt x="70" y="570"/>
                    </a:lnTo>
                    <a:lnTo>
                      <a:pt x="70" y="567"/>
                    </a:lnTo>
                    <a:lnTo>
                      <a:pt x="70" y="561"/>
                    </a:lnTo>
                    <a:lnTo>
                      <a:pt x="73" y="558"/>
                    </a:lnTo>
                    <a:lnTo>
                      <a:pt x="73" y="555"/>
                    </a:lnTo>
                    <a:lnTo>
                      <a:pt x="73" y="550"/>
                    </a:lnTo>
                    <a:lnTo>
                      <a:pt x="73" y="547"/>
                    </a:lnTo>
                    <a:lnTo>
                      <a:pt x="73" y="541"/>
                    </a:lnTo>
                    <a:lnTo>
                      <a:pt x="76" y="538"/>
                    </a:lnTo>
                    <a:lnTo>
                      <a:pt x="76" y="532"/>
                    </a:lnTo>
                    <a:lnTo>
                      <a:pt x="76" y="529"/>
                    </a:lnTo>
                    <a:lnTo>
                      <a:pt x="76" y="523"/>
                    </a:lnTo>
                    <a:lnTo>
                      <a:pt x="76" y="521"/>
                    </a:lnTo>
                    <a:lnTo>
                      <a:pt x="79" y="518"/>
                    </a:lnTo>
                    <a:lnTo>
                      <a:pt x="79" y="515"/>
                    </a:lnTo>
                    <a:lnTo>
                      <a:pt x="79" y="512"/>
                    </a:lnTo>
                    <a:lnTo>
                      <a:pt x="79" y="509"/>
                    </a:lnTo>
                    <a:lnTo>
                      <a:pt x="81" y="506"/>
                    </a:lnTo>
                    <a:lnTo>
                      <a:pt x="81" y="503"/>
                    </a:lnTo>
                    <a:lnTo>
                      <a:pt x="81" y="500"/>
                    </a:lnTo>
                    <a:lnTo>
                      <a:pt x="81" y="497"/>
                    </a:lnTo>
                    <a:lnTo>
                      <a:pt x="84" y="497"/>
                    </a:lnTo>
                    <a:lnTo>
                      <a:pt x="84" y="494"/>
                    </a:lnTo>
                    <a:lnTo>
                      <a:pt x="84" y="491"/>
                    </a:lnTo>
                    <a:lnTo>
                      <a:pt x="87" y="489"/>
                    </a:lnTo>
                    <a:lnTo>
                      <a:pt x="90" y="489"/>
                    </a:lnTo>
                    <a:lnTo>
                      <a:pt x="90" y="491"/>
                    </a:lnTo>
                    <a:lnTo>
                      <a:pt x="93" y="491"/>
                    </a:lnTo>
                    <a:lnTo>
                      <a:pt x="93" y="494"/>
                    </a:lnTo>
                    <a:lnTo>
                      <a:pt x="93" y="497"/>
                    </a:lnTo>
                    <a:lnTo>
                      <a:pt x="93" y="500"/>
                    </a:lnTo>
                    <a:lnTo>
                      <a:pt x="93" y="503"/>
                    </a:lnTo>
                    <a:lnTo>
                      <a:pt x="93" y="506"/>
                    </a:lnTo>
                    <a:lnTo>
                      <a:pt x="96" y="509"/>
                    </a:lnTo>
                    <a:lnTo>
                      <a:pt x="96" y="512"/>
                    </a:lnTo>
                    <a:lnTo>
                      <a:pt x="96" y="515"/>
                    </a:lnTo>
                    <a:lnTo>
                      <a:pt x="96" y="518"/>
                    </a:lnTo>
                    <a:lnTo>
                      <a:pt x="99" y="521"/>
                    </a:lnTo>
                    <a:lnTo>
                      <a:pt x="99" y="523"/>
                    </a:lnTo>
                    <a:lnTo>
                      <a:pt x="99" y="526"/>
                    </a:lnTo>
                    <a:lnTo>
                      <a:pt x="99" y="529"/>
                    </a:lnTo>
                    <a:lnTo>
                      <a:pt x="99" y="532"/>
                    </a:lnTo>
                    <a:lnTo>
                      <a:pt x="102" y="535"/>
                    </a:lnTo>
                    <a:lnTo>
                      <a:pt x="102" y="541"/>
                    </a:lnTo>
                    <a:lnTo>
                      <a:pt x="102" y="544"/>
                    </a:lnTo>
                    <a:lnTo>
                      <a:pt x="102" y="547"/>
                    </a:lnTo>
                    <a:lnTo>
                      <a:pt x="102" y="550"/>
                    </a:lnTo>
                    <a:lnTo>
                      <a:pt x="105" y="550"/>
                    </a:lnTo>
                    <a:lnTo>
                      <a:pt x="105" y="553"/>
                    </a:lnTo>
                    <a:lnTo>
                      <a:pt x="105" y="555"/>
                    </a:lnTo>
                    <a:lnTo>
                      <a:pt x="105" y="558"/>
                    </a:lnTo>
                    <a:lnTo>
                      <a:pt x="108" y="561"/>
                    </a:lnTo>
                    <a:lnTo>
                      <a:pt x="108" y="567"/>
                    </a:lnTo>
                    <a:lnTo>
                      <a:pt x="108" y="570"/>
                    </a:lnTo>
                    <a:lnTo>
                      <a:pt x="108" y="573"/>
                    </a:lnTo>
                    <a:lnTo>
                      <a:pt x="108" y="579"/>
                    </a:lnTo>
                    <a:lnTo>
                      <a:pt x="108" y="582"/>
                    </a:lnTo>
                    <a:lnTo>
                      <a:pt x="111" y="585"/>
                    </a:lnTo>
                    <a:lnTo>
                      <a:pt x="111" y="587"/>
                    </a:lnTo>
                    <a:lnTo>
                      <a:pt x="111" y="590"/>
                    </a:lnTo>
                    <a:lnTo>
                      <a:pt x="111" y="593"/>
                    </a:lnTo>
                    <a:lnTo>
                      <a:pt x="113" y="596"/>
                    </a:lnTo>
                    <a:lnTo>
                      <a:pt x="113" y="599"/>
                    </a:lnTo>
                    <a:lnTo>
                      <a:pt x="116" y="599"/>
                    </a:lnTo>
                    <a:lnTo>
                      <a:pt x="116" y="602"/>
                    </a:lnTo>
                    <a:lnTo>
                      <a:pt x="116" y="599"/>
                    </a:lnTo>
                    <a:lnTo>
                      <a:pt x="119" y="599"/>
                    </a:lnTo>
                    <a:lnTo>
                      <a:pt x="122" y="599"/>
                    </a:lnTo>
                    <a:lnTo>
                      <a:pt x="122" y="596"/>
                    </a:lnTo>
                    <a:lnTo>
                      <a:pt x="125" y="593"/>
                    </a:lnTo>
                    <a:lnTo>
                      <a:pt x="125" y="590"/>
                    </a:lnTo>
                    <a:lnTo>
                      <a:pt x="125" y="587"/>
                    </a:lnTo>
                    <a:lnTo>
                      <a:pt x="128" y="587"/>
                    </a:lnTo>
                    <a:lnTo>
                      <a:pt x="128" y="585"/>
                    </a:lnTo>
                    <a:lnTo>
                      <a:pt x="128" y="582"/>
                    </a:lnTo>
                    <a:lnTo>
                      <a:pt x="131" y="582"/>
                    </a:lnTo>
                    <a:lnTo>
                      <a:pt x="131" y="579"/>
                    </a:lnTo>
                    <a:lnTo>
                      <a:pt x="131" y="576"/>
                    </a:lnTo>
                    <a:lnTo>
                      <a:pt x="131" y="573"/>
                    </a:lnTo>
                    <a:lnTo>
                      <a:pt x="134" y="573"/>
                    </a:lnTo>
                    <a:lnTo>
                      <a:pt x="134" y="570"/>
                    </a:lnTo>
                    <a:lnTo>
                      <a:pt x="134" y="567"/>
                    </a:lnTo>
                    <a:lnTo>
                      <a:pt x="137" y="564"/>
                    </a:lnTo>
                    <a:lnTo>
                      <a:pt x="137" y="561"/>
                    </a:lnTo>
                    <a:lnTo>
                      <a:pt x="137" y="558"/>
                    </a:lnTo>
                    <a:lnTo>
                      <a:pt x="140" y="558"/>
                    </a:lnTo>
                    <a:lnTo>
                      <a:pt x="140" y="555"/>
                    </a:lnTo>
                    <a:lnTo>
                      <a:pt x="140" y="553"/>
                    </a:lnTo>
                    <a:lnTo>
                      <a:pt x="143" y="553"/>
                    </a:lnTo>
                    <a:lnTo>
                      <a:pt x="143" y="550"/>
                    </a:lnTo>
                    <a:lnTo>
                      <a:pt x="143" y="547"/>
                    </a:lnTo>
                    <a:lnTo>
                      <a:pt x="145" y="547"/>
                    </a:lnTo>
                    <a:lnTo>
                      <a:pt x="145" y="544"/>
                    </a:lnTo>
                    <a:lnTo>
                      <a:pt x="145" y="541"/>
                    </a:lnTo>
                    <a:lnTo>
                      <a:pt x="148" y="538"/>
                    </a:lnTo>
                    <a:lnTo>
                      <a:pt x="148" y="535"/>
                    </a:lnTo>
                    <a:lnTo>
                      <a:pt x="148" y="532"/>
                    </a:lnTo>
                    <a:lnTo>
                      <a:pt x="151" y="532"/>
                    </a:lnTo>
                    <a:lnTo>
                      <a:pt x="154" y="529"/>
                    </a:lnTo>
                    <a:lnTo>
                      <a:pt x="157" y="529"/>
                    </a:lnTo>
                    <a:lnTo>
                      <a:pt x="160" y="526"/>
                    </a:lnTo>
                    <a:lnTo>
                      <a:pt x="160" y="523"/>
                    </a:lnTo>
                    <a:lnTo>
                      <a:pt x="163" y="523"/>
                    </a:lnTo>
                    <a:lnTo>
                      <a:pt x="163" y="521"/>
                    </a:lnTo>
                    <a:lnTo>
                      <a:pt x="166" y="521"/>
                    </a:lnTo>
                    <a:lnTo>
                      <a:pt x="166" y="523"/>
                    </a:lnTo>
                    <a:lnTo>
                      <a:pt x="166" y="521"/>
                    </a:lnTo>
                    <a:lnTo>
                      <a:pt x="169" y="521"/>
                    </a:lnTo>
                    <a:lnTo>
                      <a:pt x="172" y="521"/>
                    </a:lnTo>
                    <a:lnTo>
                      <a:pt x="175" y="521"/>
                    </a:lnTo>
                    <a:lnTo>
                      <a:pt x="178" y="521"/>
                    </a:lnTo>
                    <a:lnTo>
                      <a:pt x="180" y="521"/>
                    </a:lnTo>
                    <a:lnTo>
                      <a:pt x="180" y="523"/>
                    </a:lnTo>
                    <a:lnTo>
                      <a:pt x="180" y="521"/>
                    </a:lnTo>
                    <a:lnTo>
                      <a:pt x="183" y="521"/>
                    </a:lnTo>
                    <a:lnTo>
                      <a:pt x="183" y="518"/>
                    </a:lnTo>
                    <a:lnTo>
                      <a:pt x="186" y="518"/>
                    </a:lnTo>
                    <a:lnTo>
                      <a:pt x="189" y="518"/>
                    </a:lnTo>
                    <a:lnTo>
                      <a:pt x="192" y="521"/>
                    </a:lnTo>
                    <a:lnTo>
                      <a:pt x="195" y="521"/>
                    </a:lnTo>
                    <a:lnTo>
                      <a:pt x="195" y="523"/>
                    </a:lnTo>
                    <a:lnTo>
                      <a:pt x="198" y="523"/>
                    </a:lnTo>
                    <a:lnTo>
                      <a:pt x="198" y="526"/>
                    </a:lnTo>
                    <a:lnTo>
                      <a:pt x="201" y="526"/>
                    </a:lnTo>
                    <a:lnTo>
                      <a:pt x="201" y="529"/>
                    </a:lnTo>
                    <a:lnTo>
                      <a:pt x="204" y="529"/>
                    </a:lnTo>
                    <a:lnTo>
                      <a:pt x="204" y="532"/>
                    </a:lnTo>
                    <a:lnTo>
                      <a:pt x="204" y="535"/>
                    </a:lnTo>
                    <a:lnTo>
                      <a:pt x="207" y="535"/>
                    </a:lnTo>
                    <a:lnTo>
                      <a:pt x="207" y="538"/>
                    </a:lnTo>
                    <a:lnTo>
                      <a:pt x="210" y="541"/>
                    </a:lnTo>
                    <a:lnTo>
                      <a:pt x="210" y="544"/>
                    </a:lnTo>
                    <a:lnTo>
                      <a:pt x="210" y="547"/>
                    </a:lnTo>
                    <a:lnTo>
                      <a:pt x="210" y="550"/>
                    </a:lnTo>
                    <a:lnTo>
                      <a:pt x="212" y="553"/>
                    </a:lnTo>
                    <a:lnTo>
                      <a:pt x="212" y="555"/>
                    </a:lnTo>
                    <a:lnTo>
                      <a:pt x="215" y="555"/>
                    </a:lnTo>
                    <a:lnTo>
                      <a:pt x="215" y="558"/>
                    </a:lnTo>
                    <a:lnTo>
                      <a:pt x="218" y="558"/>
                    </a:lnTo>
                    <a:lnTo>
                      <a:pt x="221" y="561"/>
                    </a:lnTo>
                    <a:lnTo>
                      <a:pt x="221" y="558"/>
                    </a:lnTo>
                    <a:lnTo>
                      <a:pt x="224" y="558"/>
                    </a:lnTo>
                    <a:lnTo>
                      <a:pt x="224" y="561"/>
                    </a:lnTo>
                    <a:lnTo>
                      <a:pt x="224" y="564"/>
                    </a:lnTo>
                    <a:lnTo>
                      <a:pt x="227" y="564"/>
                    </a:lnTo>
                    <a:lnTo>
                      <a:pt x="227" y="567"/>
                    </a:lnTo>
                    <a:lnTo>
                      <a:pt x="230" y="567"/>
                    </a:lnTo>
                    <a:lnTo>
                      <a:pt x="233" y="570"/>
                    </a:lnTo>
                    <a:lnTo>
                      <a:pt x="233" y="573"/>
                    </a:lnTo>
                    <a:lnTo>
                      <a:pt x="236" y="573"/>
                    </a:lnTo>
                    <a:lnTo>
                      <a:pt x="236" y="576"/>
                    </a:lnTo>
                    <a:lnTo>
                      <a:pt x="236" y="579"/>
                    </a:lnTo>
                    <a:lnTo>
                      <a:pt x="236" y="582"/>
                    </a:lnTo>
                    <a:lnTo>
                      <a:pt x="239" y="582"/>
                    </a:lnTo>
                    <a:lnTo>
                      <a:pt x="239" y="585"/>
                    </a:lnTo>
                    <a:lnTo>
                      <a:pt x="242" y="585"/>
                    </a:lnTo>
                    <a:lnTo>
                      <a:pt x="242" y="587"/>
                    </a:lnTo>
                    <a:lnTo>
                      <a:pt x="244" y="587"/>
                    </a:lnTo>
                    <a:lnTo>
                      <a:pt x="244" y="590"/>
                    </a:lnTo>
                    <a:lnTo>
                      <a:pt x="247" y="590"/>
                    </a:lnTo>
                    <a:lnTo>
                      <a:pt x="247" y="593"/>
                    </a:lnTo>
                    <a:lnTo>
                      <a:pt x="250" y="596"/>
                    </a:lnTo>
                    <a:lnTo>
                      <a:pt x="250" y="599"/>
                    </a:lnTo>
                    <a:lnTo>
                      <a:pt x="253" y="599"/>
                    </a:lnTo>
                    <a:lnTo>
                      <a:pt x="253" y="602"/>
                    </a:lnTo>
                    <a:lnTo>
                      <a:pt x="253" y="605"/>
                    </a:lnTo>
                    <a:lnTo>
                      <a:pt x="256" y="605"/>
                    </a:lnTo>
                    <a:lnTo>
                      <a:pt x="256" y="608"/>
                    </a:lnTo>
                    <a:lnTo>
                      <a:pt x="259" y="608"/>
                    </a:lnTo>
                    <a:lnTo>
                      <a:pt x="262" y="611"/>
                    </a:lnTo>
                    <a:lnTo>
                      <a:pt x="265" y="608"/>
                    </a:lnTo>
                    <a:lnTo>
                      <a:pt x="268" y="608"/>
                    </a:lnTo>
                    <a:lnTo>
                      <a:pt x="268" y="605"/>
                    </a:lnTo>
                    <a:lnTo>
                      <a:pt x="271" y="602"/>
                    </a:lnTo>
                    <a:lnTo>
                      <a:pt x="271" y="599"/>
                    </a:lnTo>
                    <a:lnTo>
                      <a:pt x="274" y="599"/>
                    </a:lnTo>
                    <a:lnTo>
                      <a:pt x="274" y="596"/>
                    </a:lnTo>
                    <a:lnTo>
                      <a:pt x="274" y="593"/>
                    </a:lnTo>
                    <a:lnTo>
                      <a:pt x="274" y="590"/>
                    </a:lnTo>
                    <a:lnTo>
                      <a:pt x="276" y="590"/>
                    </a:lnTo>
                    <a:lnTo>
                      <a:pt x="276" y="587"/>
                    </a:lnTo>
                    <a:lnTo>
                      <a:pt x="276" y="585"/>
                    </a:lnTo>
                    <a:lnTo>
                      <a:pt x="276" y="582"/>
                    </a:lnTo>
                    <a:lnTo>
                      <a:pt x="279" y="582"/>
                    </a:lnTo>
                    <a:lnTo>
                      <a:pt x="279" y="579"/>
                    </a:lnTo>
                    <a:lnTo>
                      <a:pt x="279" y="576"/>
                    </a:lnTo>
                    <a:lnTo>
                      <a:pt x="279" y="573"/>
                    </a:lnTo>
                    <a:lnTo>
                      <a:pt x="282" y="573"/>
                    </a:lnTo>
                    <a:lnTo>
                      <a:pt x="282" y="570"/>
                    </a:lnTo>
                    <a:lnTo>
                      <a:pt x="282" y="567"/>
                    </a:lnTo>
                    <a:lnTo>
                      <a:pt x="285" y="564"/>
                    </a:lnTo>
                    <a:lnTo>
                      <a:pt x="285" y="561"/>
                    </a:lnTo>
                    <a:lnTo>
                      <a:pt x="285" y="558"/>
                    </a:lnTo>
                    <a:lnTo>
                      <a:pt x="288" y="558"/>
                    </a:lnTo>
                    <a:lnTo>
                      <a:pt x="288" y="555"/>
                    </a:lnTo>
                    <a:lnTo>
                      <a:pt x="288" y="553"/>
                    </a:lnTo>
                    <a:lnTo>
                      <a:pt x="291" y="553"/>
                    </a:lnTo>
                    <a:lnTo>
                      <a:pt x="291" y="550"/>
                    </a:lnTo>
                    <a:lnTo>
                      <a:pt x="294" y="547"/>
                    </a:lnTo>
                    <a:lnTo>
                      <a:pt x="297" y="547"/>
                    </a:lnTo>
                    <a:lnTo>
                      <a:pt x="297" y="550"/>
                    </a:lnTo>
                    <a:lnTo>
                      <a:pt x="297" y="553"/>
                    </a:lnTo>
                    <a:lnTo>
                      <a:pt x="300" y="553"/>
                    </a:lnTo>
                    <a:lnTo>
                      <a:pt x="300" y="555"/>
                    </a:lnTo>
                    <a:lnTo>
                      <a:pt x="300" y="558"/>
                    </a:lnTo>
                    <a:lnTo>
                      <a:pt x="303" y="561"/>
                    </a:lnTo>
                    <a:lnTo>
                      <a:pt x="303" y="564"/>
                    </a:lnTo>
                    <a:lnTo>
                      <a:pt x="303" y="567"/>
                    </a:lnTo>
                    <a:lnTo>
                      <a:pt x="306" y="567"/>
                    </a:lnTo>
                    <a:lnTo>
                      <a:pt x="306" y="570"/>
                    </a:lnTo>
                    <a:lnTo>
                      <a:pt x="306" y="573"/>
                    </a:lnTo>
                    <a:lnTo>
                      <a:pt x="309" y="576"/>
                    </a:lnTo>
                    <a:lnTo>
                      <a:pt x="309" y="579"/>
                    </a:lnTo>
                    <a:lnTo>
                      <a:pt x="309" y="582"/>
                    </a:lnTo>
                    <a:lnTo>
                      <a:pt x="311" y="582"/>
                    </a:lnTo>
                    <a:lnTo>
                      <a:pt x="311" y="585"/>
                    </a:lnTo>
                    <a:lnTo>
                      <a:pt x="311" y="587"/>
                    </a:lnTo>
                    <a:lnTo>
                      <a:pt x="314" y="590"/>
                    </a:lnTo>
                    <a:lnTo>
                      <a:pt x="314" y="593"/>
                    </a:lnTo>
                    <a:lnTo>
                      <a:pt x="317" y="593"/>
                    </a:lnTo>
                    <a:lnTo>
                      <a:pt x="317" y="596"/>
                    </a:lnTo>
                    <a:lnTo>
                      <a:pt x="320" y="596"/>
                    </a:lnTo>
                    <a:lnTo>
                      <a:pt x="320" y="599"/>
                    </a:lnTo>
                    <a:lnTo>
                      <a:pt x="323" y="599"/>
                    </a:lnTo>
                    <a:lnTo>
                      <a:pt x="326" y="599"/>
                    </a:lnTo>
                    <a:lnTo>
                      <a:pt x="329" y="599"/>
                    </a:lnTo>
                    <a:lnTo>
                      <a:pt x="329" y="602"/>
                    </a:lnTo>
                    <a:lnTo>
                      <a:pt x="332" y="602"/>
                    </a:lnTo>
                    <a:lnTo>
                      <a:pt x="332" y="599"/>
                    </a:lnTo>
                    <a:lnTo>
                      <a:pt x="335" y="599"/>
                    </a:lnTo>
                    <a:lnTo>
                      <a:pt x="335" y="596"/>
                    </a:lnTo>
                    <a:lnTo>
                      <a:pt x="335" y="593"/>
                    </a:lnTo>
                    <a:lnTo>
                      <a:pt x="338" y="590"/>
                    </a:lnTo>
                    <a:lnTo>
                      <a:pt x="338" y="587"/>
                    </a:lnTo>
                    <a:lnTo>
                      <a:pt x="338" y="585"/>
                    </a:lnTo>
                    <a:lnTo>
                      <a:pt x="341" y="585"/>
                    </a:lnTo>
                    <a:lnTo>
                      <a:pt x="341" y="582"/>
                    </a:lnTo>
                    <a:lnTo>
                      <a:pt x="343" y="582"/>
                    </a:lnTo>
                    <a:lnTo>
                      <a:pt x="346" y="579"/>
                    </a:lnTo>
                    <a:lnTo>
                      <a:pt x="346" y="576"/>
                    </a:lnTo>
                    <a:lnTo>
                      <a:pt x="349" y="576"/>
                    </a:lnTo>
                    <a:lnTo>
                      <a:pt x="349" y="573"/>
                    </a:lnTo>
                    <a:lnTo>
                      <a:pt x="352" y="573"/>
                    </a:lnTo>
                    <a:lnTo>
                      <a:pt x="352" y="576"/>
                    </a:lnTo>
                    <a:lnTo>
                      <a:pt x="355" y="576"/>
                    </a:lnTo>
                    <a:lnTo>
                      <a:pt x="358" y="576"/>
                    </a:lnTo>
                    <a:lnTo>
                      <a:pt x="361" y="576"/>
                    </a:lnTo>
                    <a:lnTo>
                      <a:pt x="361" y="573"/>
                    </a:lnTo>
                    <a:lnTo>
                      <a:pt x="364" y="573"/>
                    </a:lnTo>
                    <a:lnTo>
                      <a:pt x="367" y="576"/>
                    </a:lnTo>
                    <a:lnTo>
                      <a:pt x="370" y="579"/>
                    </a:lnTo>
                    <a:lnTo>
                      <a:pt x="370" y="582"/>
                    </a:lnTo>
                    <a:lnTo>
                      <a:pt x="373" y="585"/>
                    </a:lnTo>
                    <a:lnTo>
                      <a:pt x="373" y="587"/>
                    </a:lnTo>
                    <a:lnTo>
                      <a:pt x="375" y="587"/>
                    </a:lnTo>
                    <a:lnTo>
                      <a:pt x="378" y="587"/>
                    </a:lnTo>
                    <a:lnTo>
                      <a:pt x="378" y="590"/>
                    </a:lnTo>
                    <a:lnTo>
                      <a:pt x="381" y="590"/>
                    </a:lnTo>
                    <a:lnTo>
                      <a:pt x="381" y="593"/>
                    </a:lnTo>
                    <a:lnTo>
                      <a:pt x="384" y="593"/>
                    </a:lnTo>
                    <a:lnTo>
                      <a:pt x="384" y="590"/>
                    </a:lnTo>
                    <a:lnTo>
                      <a:pt x="387" y="590"/>
                    </a:lnTo>
                    <a:lnTo>
                      <a:pt x="390" y="587"/>
                    </a:lnTo>
                    <a:lnTo>
                      <a:pt x="390" y="585"/>
                    </a:lnTo>
                    <a:lnTo>
                      <a:pt x="393" y="585"/>
                    </a:lnTo>
                    <a:lnTo>
                      <a:pt x="396" y="582"/>
                    </a:lnTo>
                    <a:lnTo>
                      <a:pt x="396" y="579"/>
                    </a:lnTo>
                    <a:lnTo>
                      <a:pt x="396" y="576"/>
                    </a:lnTo>
                    <a:lnTo>
                      <a:pt x="399" y="576"/>
                    </a:lnTo>
                    <a:lnTo>
                      <a:pt x="399" y="573"/>
                    </a:lnTo>
                    <a:lnTo>
                      <a:pt x="399" y="570"/>
                    </a:lnTo>
                    <a:lnTo>
                      <a:pt x="402" y="570"/>
                    </a:lnTo>
                    <a:lnTo>
                      <a:pt x="402" y="567"/>
                    </a:lnTo>
                    <a:lnTo>
                      <a:pt x="405" y="567"/>
                    </a:lnTo>
                    <a:lnTo>
                      <a:pt x="407" y="567"/>
                    </a:lnTo>
                    <a:lnTo>
                      <a:pt x="410" y="567"/>
                    </a:lnTo>
                    <a:lnTo>
                      <a:pt x="410" y="570"/>
                    </a:lnTo>
                    <a:lnTo>
                      <a:pt x="410" y="567"/>
                    </a:lnTo>
                    <a:lnTo>
                      <a:pt x="413" y="570"/>
                    </a:lnTo>
                    <a:lnTo>
                      <a:pt x="413" y="573"/>
                    </a:lnTo>
                    <a:lnTo>
                      <a:pt x="416" y="576"/>
                    </a:lnTo>
                    <a:lnTo>
                      <a:pt x="416" y="579"/>
                    </a:lnTo>
                    <a:lnTo>
                      <a:pt x="416" y="582"/>
                    </a:lnTo>
                    <a:lnTo>
                      <a:pt x="419" y="582"/>
                    </a:lnTo>
                    <a:lnTo>
                      <a:pt x="419" y="585"/>
                    </a:lnTo>
                    <a:lnTo>
                      <a:pt x="419" y="587"/>
                    </a:lnTo>
                    <a:lnTo>
                      <a:pt x="422" y="590"/>
                    </a:lnTo>
                    <a:lnTo>
                      <a:pt x="422" y="593"/>
                    </a:lnTo>
                    <a:lnTo>
                      <a:pt x="422" y="596"/>
                    </a:lnTo>
                    <a:lnTo>
                      <a:pt x="422" y="599"/>
                    </a:lnTo>
                    <a:lnTo>
                      <a:pt x="425" y="602"/>
                    </a:lnTo>
                    <a:lnTo>
                      <a:pt x="425" y="605"/>
                    </a:lnTo>
                    <a:lnTo>
                      <a:pt x="425" y="608"/>
                    </a:lnTo>
                    <a:lnTo>
                      <a:pt x="425" y="611"/>
                    </a:lnTo>
                    <a:lnTo>
                      <a:pt x="425" y="614"/>
                    </a:lnTo>
                    <a:lnTo>
                      <a:pt x="428" y="617"/>
                    </a:lnTo>
                    <a:lnTo>
                      <a:pt x="428" y="619"/>
                    </a:lnTo>
                    <a:lnTo>
                      <a:pt x="428" y="622"/>
                    </a:lnTo>
                    <a:lnTo>
                      <a:pt x="431" y="625"/>
                    </a:lnTo>
                    <a:lnTo>
                      <a:pt x="431" y="628"/>
                    </a:lnTo>
                    <a:lnTo>
                      <a:pt x="431" y="631"/>
                    </a:lnTo>
                    <a:lnTo>
                      <a:pt x="434" y="634"/>
                    </a:lnTo>
                    <a:lnTo>
                      <a:pt x="434" y="637"/>
                    </a:lnTo>
                    <a:lnTo>
                      <a:pt x="437" y="640"/>
                    </a:lnTo>
                    <a:lnTo>
                      <a:pt x="437" y="643"/>
                    </a:lnTo>
                    <a:lnTo>
                      <a:pt x="440" y="646"/>
                    </a:lnTo>
                    <a:lnTo>
                      <a:pt x="440" y="649"/>
                    </a:lnTo>
                    <a:lnTo>
                      <a:pt x="442" y="649"/>
                    </a:lnTo>
                    <a:lnTo>
                      <a:pt x="442" y="652"/>
                    </a:lnTo>
                    <a:lnTo>
                      <a:pt x="442" y="654"/>
                    </a:lnTo>
                    <a:lnTo>
                      <a:pt x="445" y="654"/>
                    </a:lnTo>
                    <a:lnTo>
                      <a:pt x="445" y="657"/>
                    </a:lnTo>
                    <a:lnTo>
                      <a:pt x="448" y="657"/>
                    </a:lnTo>
                    <a:lnTo>
                      <a:pt x="448" y="660"/>
                    </a:lnTo>
                    <a:lnTo>
                      <a:pt x="451" y="663"/>
                    </a:lnTo>
                    <a:lnTo>
                      <a:pt x="451" y="666"/>
                    </a:lnTo>
                    <a:lnTo>
                      <a:pt x="454" y="666"/>
                    </a:lnTo>
                    <a:lnTo>
                      <a:pt x="457" y="666"/>
                    </a:lnTo>
                    <a:lnTo>
                      <a:pt x="460" y="666"/>
                    </a:lnTo>
                    <a:lnTo>
                      <a:pt x="460" y="669"/>
                    </a:lnTo>
                    <a:lnTo>
                      <a:pt x="463" y="669"/>
                    </a:lnTo>
                    <a:lnTo>
                      <a:pt x="466" y="669"/>
                    </a:lnTo>
                    <a:lnTo>
                      <a:pt x="469" y="669"/>
                    </a:lnTo>
                    <a:lnTo>
                      <a:pt x="469" y="666"/>
                    </a:lnTo>
                    <a:lnTo>
                      <a:pt x="472" y="666"/>
                    </a:lnTo>
                    <a:lnTo>
                      <a:pt x="472" y="663"/>
                    </a:lnTo>
                    <a:lnTo>
                      <a:pt x="474" y="663"/>
                    </a:lnTo>
                    <a:lnTo>
                      <a:pt x="477" y="663"/>
                    </a:lnTo>
                    <a:lnTo>
                      <a:pt x="477" y="660"/>
                    </a:lnTo>
                    <a:lnTo>
                      <a:pt x="477" y="657"/>
                    </a:lnTo>
                    <a:lnTo>
                      <a:pt x="480" y="657"/>
                    </a:lnTo>
                    <a:lnTo>
                      <a:pt x="480" y="654"/>
                    </a:lnTo>
                    <a:lnTo>
                      <a:pt x="480" y="652"/>
                    </a:lnTo>
                    <a:lnTo>
                      <a:pt x="483" y="652"/>
                    </a:lnTo>
                    <a:lnTo>
                      <a:pt x="483" y="649"/>
                    </a:lnTo>
                    <a:lnTo>
                      <a:pt x="483" y="646"/>
                    </a:lnTo>
                    <a:lnTo>
                      <a:pt x="483" y="643"/>
                    </a:lnTo>
                    <a:lnTo>
                      <a:pt x="486" y="643"/>
                    </a:lnTo>
                    <a:lnTo>
                      <a:pt x="486" y="640"/>
                    </a:lnTo>
                    <a:lnTo>
                      <a:pt x="486" y="637"/>
                    </a:lnTo>
                    <a:lnTo>
                      <a:pt x="486" y="634"/>
                    </a:lnTo>
                    <a:lnTo>
                      <a:pt x="489" y="634"/>
                    </a:lnTo>
                    <a:lnTo>
                      <a:pt x="489" y="631"/>
                    </a:lnTo>
                    <a:lnTo>
                      <a:pt x="492" y="631"/>
                    </a:lnTo>
                    <a:lnTo>
                      <a:pt x="492" y="628"/>
                    </a:lnTo>
                    <a:lnTo>
                      <a:pt x="495" y="625"/>
                    </a:lnTo>
                    <a:lnTo>
                      <a:pt x="495" y="622"/>
                    </a:lnTo>
                    <a:lnTo>
                      <a:pt x="498" y="622"/>
                    </a:lnTo>
                    <a:lnTo>
                      <a:pt x="498" y="619"/>
                    </a:lnTo>
                    <a:lnTo>
                      <a:pt x="501" y="619"/>
                    </a:lnTo>
                    <a:lnTo>
                      <a:pt x="501" y="617"/>
                    </a:lnTo>
                    <a:lnTo>
                      <a:pt x="501" y="614"/>
                    </a:lnTo>
                    <a:lnTo>
                      <a:pt x="501" y="611"/>
                    </a:lnTo>
                    <a:lnTo>
                      <a:pt x="501" y="608"/>
                    </a:lnTo>
                    <a:lnTo>
                      <a:pt x="504" y="605"/>
                    </a:lnTo>
                    <a:lnTo>
                      <a:pt x="504" y="602"/>
                    </a:lnTo>
                    <a:lnTo>
                      <a:pt x="504" y="596"/>
                    </a:lnTo>
                    <a:lnTo>
                      <a:pt x="504" y="593"/>
                    </a:lnTo>
                    <a:lnTo>
                      <a:pt x="504" y="590"/>
                    </a:lnTo>
                    <a:lnTo>
                      <a:pt x="506" y="587"/>
                    </a:lnTo>
                    <a:lnTo>
                      <a:pt x="506" y="585"/>
                    </a:lnTo>
                    <a:lnTo>
                      <a:pt x="506" y="582"/>
                    </a:lnTo>
                    <a:lnTo>
                      <a:pt x="506" y="579"/>
                    </a:lnTo>
                    <a:lnTo>
                      <a:pt x="506" y="576"/>
                    </a:lnTo>
                    <a:lnTo>
                      <a:pt x="509" y="573"/>
                    </a:lnTo>
                    <a:lnTo>
                      <a:pt x="509" y="567"/>
                    </a:lnTo>
                    <a:lnTo>
                      <a:pt x="509" y="564"/>
                    </a:lnTo>
                    <a:lnTo>
                      <a:pt x="509" y="561"/>
                    </a:lnTo>
                    <a:lnTo>
                      <a:pt x="509" y="555"/>
                    </a:lnTo>
                    <a:lnTo>
                      <a:pt x="512" y="553"/>
                    </a:lnTo>
                    <a:lnTo>
                      <a:pt x="512" y="550"/>
                    </a:lnTo>
                    <a:lnTo>
                      <a:pt x="512" y="547"/>
                    </a:lnTo>
                    <a:lnTo>
                      <a:pt x="512" y="541"/>
                    </a:lnTo>
                    <a:lnTo>
                      <a:pt x="512" y="538"/>
                    </a:lnTo>
                    <a:lnTo>
                      <a:pt x="512" y="535"/>
                    </a:lnTo>
                    <a:lnTo>
                      <a:pt x="515" y="532"/>
                    </a:lnTo>
                    <a:lnTo>
                      <a:pt x="515" y="529"/>
                    </a:lnTo>
                    <a:lnTo>
                      <a:pt x="515" y="526"/>
                    </a:lnTo>
                    <a:lnTo>
                      <a:pt x="515" y="523"/>
                    </a:lnTo>
                    <a:lnTo>
                      <a:pt x="518" y="521"/>
                    </a:lnTo>
                    <a:lnTo>
                      <a:pt x="518" y="518"/>
                    </a:lnTo>
                    <a:lnTo>
                      <a:pt x="518" y="515"/>
                    </a:lnTo>
                    <a:lnTo>
                      <a:pt x="518" y="512"/>
                    </a:lnTo>
                    <a:lnTo>
                      <a:pt x="518" y="509"/>
                    </a:lnTo>
                    <a:lnTo>
                      <a:pt x="521" y="506"/>
                    </a:lnTo>
                    <a:lnTo>
                      <a:pt x="521" y="500"/>
                    </a:lnTo>
                    <a:lnTo>
                      <a:pt x="521" y="497"/>
                    </a:lnTo>
                    <a:lnTo>
                      <a:pt x="521" y="494"/>
                    </a:lnTo>
                    <a:lnTo>
                      <a:pt x="524" y="491"/>
                    </a:lnTo>
                    <a:lnTo>
                      <a:pt x="524" y="489"/>
                    </a:lnTo>
                    <a:lnTo>
                      <a:pt x="524" y="483"/>
                    </a:lnTo>
                    <a:lnTo>
                      <a:pt x="524" y="480"/>
                    </a:lnTo>
                    <a:lnTo>
                      <a:pt x="524" y="477"/>
                    </a:lnTo>
                    <a:lnTo>
                      <a:pt x="524" y="474"/>
                    </a:lnTo>
                    <a:lnTo>
                      <a:pt x="527" y="471"/>
                    </a:lnTo>
                    <a:lnTo>
                      <a:pt x="527" y="468"/>
                    </a:lnTo>
                    <a:lnTo>
                      <a:pt x="527" y="462"/>
                    </a:lnTo>
                    <a:lnTo>
                      <a:pt x="527" y="459"/>
                    </a:lnTo>
                    <a:lnTo>
                      <a:pt x="527" y="457"/>
                    </a:lnTo>
                    <a:lnTo>
                      <a:pt x="530" y="454"/>
                    </a:lnTo>
                    <a:lnTo>
                      <a:pt x="530" y="451"/>
                    </a:lnTo>
                    <a:lnTo>
                      <a:pt x="530" y="448"/>
                    </a:lnTo>
                    <a:lnTo>
                      <a:pt x="530" y="445"/>
                    </a:lnTo>
                    <a:lnTo>
                      <a:pt x="530" y="439"/>
                    </a:lnTo>
                    <a:lnTo>
                      <a:pt x="533" y="436"/>
                    </a:lnTo>
                    <a:lnTo>
                      <a:pt x="533" y="433"/>
                    </a:lnTo>
                    <a:lnTo>
                      <a:pt x="533" y="430"/>
                    </a:lnTo>
                    <a:lnTo>
                      <a:pt x="533" y="425"/>
                    </a:lnTo>
                    <a:lnTo>
                      <a:pt x="533" y="422"/>
                    </a:lnTo>
                    <a:lnTo>
                      <a:pt x="536" y="419"/>
                    </a:lnTo>
                    <a:lnTo>
                      <a:pt x="536" y="416"/>
                    </a:lnTo>
                    <a:lnTo>
                      <a:pt x="536" y="413"/>
                    </a:lnTo>
                    <a:lnTo>
                      <a:pt x="536" y="410"/>
                    </a:lnTo>
                    <a:lnTo>
                      <a:pt x="536" y="407"/>
                    </a:lnTo>
                    <a:lnTo>
                      <a:pt x="538" y="404"/>
                    </a:lnTo>
                    <a:lnTo>
                      <a:pt x="538" y="401"/>
                    </a:lnTo>
                    <a:lnTo>
                      <a:pt x="538" y="398"/>
                    </a:lnTo>
                    <a:lnTo>
                      <a:pt x="538" y="395"/>
                    </a:lnTo>
                    <a:lnTo>
                      <a:pt x="538" y="393"/>
                    </a:lnTo>
                    <a:lnTo>
                      <a:pt x="541" y="390"/>
                    </a:lnTo>
                    <a:lnTo>
                      <a:pt x="541" y="387"/>
                    </a:lnTo>
                    <a:lnTo>
                      <a:pt x="541" y="384"/>
                    </a:lnTo>
                    <a:lnTo>
                      <a:pt x="541" y="381"/>
                    </a:lnTo>
                    <a:lnTo>
                      <a:pt x="544" y="381"/>
                    </a:lnTo>
                    <a:lnTo>
                      <a:pt x="544" y="378"/>
                    </a:lnTo>
                    <a:lnTo>
                      <a:pt x="544" y="375"/>
                    </a:lnTo>
                    <a:lnTo>
                      <a:pt x="547" y="372"/>
                    </a:lnTo>
                    <a:lnTo>
                      <a:pt x="547" y="369"/>
                    </a:lnTo>
                    <a:lnTo>
                      <a:pt x="550" y="366"/>
                    </a:lnTo>
                    <a:lnTo>
                      <a:pt x="550" y="363"/>
                    </a:lnTo>
                    <a:lnTo>
                      <a:pt x="550" y="361"/>
                    </a:lnTo>
                    <a:lnTo>
                      <a:pt x="550" y="358"/>
                    </a:lnTo>
                    <a:lnTo>
                      <a:pt x="553" y="358"/>
                    </a:lnTo>
                    <a:lnTo>
                      <a:pt x="553" y="355"/>
                    </a:lnTo>
                    <a:lnTo>
                      <a:pt x="553" y="352"/>
                    </a:lnTo>
                    <a:lnTo>
                      <a:pt x="553" y="349"/>
                    </a:lnTo>
                    <a:lnTo>
                      <a:pt x="556" y="346"/>
                    </a:lnTo>
                    <a:lnTo>
                      <a:pt x="556" y="343"/>
                    </a:lnTo>
                    <a:lnTo>
                      <a:pt x="559" y="340"/>
                    </a:lnTo>
                    <a:lnTo>
                      <a:pt x="559" y="337"/>
                    </a:lnTo>
                    <a:lnTo>
                      <a:pt x="559" y="334"/>
                    </a:lnTo>
                    <a:lnTo>
                      <a:pt x="562" y="334"/>
                    </a:lnTo>
                    <a:lnTo>
                      <a:pt x="562" y="331"/>
                    </a:lnTo>
                    <a:lnTo>
                      <a:pt x="562" y="329"/>
                    </a:lnTo>
                    <a:lnTo>
                      <a:pt x="565" y="326"/>
                    </a:lnTo>
                    <a:lnTo>
                      <a:pt x="565" y="323"/>
                    </a:lnTo>
                    <a:lnTo>
                      <a:pt x="565" y="320"/>
                    </a:lnTo>
                    <a:lnTo>
                      <a:pt x="565" y="317"/>
                    </a:lnTo>
                    <a:lnTo>
                      <a:pt x="568" y="314"/>
                    </a:lnTo>
                    <a:lnTo>
                      <a:pt x="568" y="311"/>
                    </a:lnTo>
                    <a:lnTo>
                      <a:pt x="568" y="308"/>
                    </a:lnTo>
                    <a:lnTo>
                      <a:pt x="568" y="305"/>
                    </a:lnTo>
                    <a:lnTo>
                      <a:pt x="568" y="302"/>
                    </a:lnTo>
                    <a:lnTo>
                      <a:pt x="571" y="302"/>
                    </a:lnTo>
                    <a:lnTo>
                      <a:pt x="571" y="299"/>
                    </a:lnTo>
                    <a:lnTo>
                      <a:pt x="571" y="297"/>
                    </a:lnTo>
                    <a:lnTo>
                      <a:pt x="571" y="294"/>
                    </a:lnTo>
                    <a:lnTo>
                      <a:pt x="573" y="291"/>
                    </a:lnTo>
                    <a:lnTo>
                      <a:pt x="573" y="288"/>
                    </a:lnTo>
                    <a:lnTo>
                      <a:pt x="576" y="285"/>
                    </a:lnTo>
                    <a:lnTo>
                      <a:pt x="576" y="282"/>
                    </a:lnTo>
                    <a:lnTo>
                      <a:pt x="576" y="279"/>
                    </a:lnTo>
                    <a:lnTo>
                      <a:pt x="576" y="276"/>
                    </a:lnTo>
                    <a:lnTo>
                      <a:pt x="579" y="273"/>
                    </a:lnTo>
                    <a:lnTo>
                      <a:pt x="579" y="270"/>
                    </a:lnTo>
                    <a:lnTo>
                      <a:pt x="579" y="267"/>
                    </a:lnTo>
                    <a:lnTo>
                      <a:pt x="579" y="264"/>
                    </a:lnTo>
                    <a:lnTo>
                      <a:pt x="582" y="264"/>
                    </a:lnTo>
                    <a:lnTo>
                      <a:pt x="582" y="262"/>
                    </a:lnTo>
                    <a:lnTo>
                      <a:pt x="585" y="259"/>
                    </a:lnTo>
                    <a:lnTo>
                      <a:pt x="585" y="256"/>
                    </a:lnTo>
                    <a:lnTo>
                      <a:pt x="588" y="256"/>
                    </a:lnTo>
                    <a:lnTo>
                      <a:pt x="588" y="253"/>
                    </a:lnTo>
                    <a:lnTo>
                      <a:pt x="588" y="256"/>
                    </a:lnTo>
                    <a:lnTo>
                      <a:pt x="588" y="259"/>
                    </a:lnTo>
                    <a:lnTo>
                      <a:pt x="591" y="259"/>
                    </a:lnTo>
                    <a:lnTo>
                      <a:pt x="591" y="262"/>
                    </a:lnTo>
                    <a:lnTo>
                      <a:pt x="594" y="262"/>
                    </a:lnTo>
                    <a:lnTo>
                      <a:pt x="594" y="264"/>
                    </a:lnTo>
                    <a:lnTo>
                      <a:pt x="597" y="264"/>
                    </a:lnTo>
                    <a:lnTo>
                      <a:pt x="597" y="267"/>
                    </a:lnTo>
                    <a:lnTo>
                      <a:pt x="597" y="270"/>
                    </a:lnTo>
                    <a:lnTo>
                      <a:pt x="597" y="276"/>
                    </a:lnTo>
                    <a:lnTo>
                      <a:pt x="600" y="279"/>
                    </a:lnTo>
                    <a:lnTo>
                      <a:pt x="600" y="282"/>
                    </a:lnTo>
                    <a:lnTo>
                      <a:pt x="600" y="285"/>
                    </a:lnTo>
                    <a:lnTo>
                      <a:pt x="600" y="288"/>
                    </a:lnTo>
                    <a:lnTo>
                      <a:pt x="600" y="291"/>
                    </a:lnTo>
                    <a:lnTo>
                      <a:pt x="603" y="294"/>
                    </a:lnTo>
                    <a:lnTo>
                      <a:pt x="603" y="297"/>
                    </a:lnTo>
                    <a:lnTo>
                      <a:pt x="603" y="299"/>
                    </a:lnTo>
                    <a:lnTo>
                      <a:pt x="605" y="302"/>
                    </a:lnTo>
                    <a:lnTo>
                      <a:pt x="605" y="305"/>
                    </a:lnTo>
                    <a:lnTo>
                      <a:pt x="605" y="308"/>
                    </a:lnTo>
                    <a:lnTo>
                      <a:pt x="605" y="314"/>
                    </a:lnTo>
                    <a:lnTo>
                      <a:pt x="605" y="317"/>
                    </a:lnTo>
                    <a:lnTo>
                      <a:pt x="608" y="320"/>
                    </a:lnTo>
                    <a:lnTo>
                      <a:pt x="608" y="323"/>
                    </a:lnTo>
                    <a:lnTo>
                      <a:pt x="608" y="326"/>
                    </a:lnTo>
                    <a:lnTo>
                      <a:pt x="608" y="329"/>
                    </a:lnTo>
                    <a:lnTo>
                      <a:pt x="608" y="331"/>
                    </a:lnTo>
                    <a:lnTo>
                      <a:pt x="611" y="334"/>
                    </a:lnTo>
                    <a:lnTo>
                      <a:pt x="611" y="337"/>
                    </a:lnTo>
                    <a:lnTo>
                      <a:pt x="611" y="340"/>
                    </a:lnTo>
                    <a:lnTo>
                      <a:pt x="611" y="343"/>
                    </a:lnTo>
                    <a:lnTo>
                      <a:pt x="614" y="346"/>
                    </a:lnTo>
                    <a:lnTo>
                      <a:pt x="614" y="349"/>
                    </a:lnTo>
                    <a:lnTo>
                      <a:pt x="614" y="352"/>
                    </a:lnTo>
                    <a:lnTo>
                      <a:pt x="617" y="355"/>
                    </a:lnTo>
                    <a:lnTo>
                      <a:pt x="617" y="358"/>
                    </a:lnTo>
                    <a:lnTo>
                      <a:pt x="620" y="355"/>
                    </a:lnTo>
                    <a:lnTo>
                      <a:pt x="623" y="352"/>
                    </a:lnTo>
                    <a:lnTo>
                      <a:pt x="623" y="349"/>
                    </a:lnTo>
                    <a:lnTo>
                      <a:pt x="626" y="346"/>
                    </a:lnTo>
                    <a:lnTo>
                      <a:pt x="626" y="343"/>
                    </a:lnTo>
                    <a:lnTo>
                      <a:pt x="626" y="340"/>
                    </a:lnTo>
                    <a:lnTo>
                      <a:pt x="626" y="337"/>
                    </a:lnTo>
                    <a:lnTo>
                      <a:pt x="629" y="334"/>
                    </a:lnTo>
                    <a:lnTo>
                      <a:pt x="629" y="331"/>
                    </a:lnTo>
                    <a:lnTo>
                      <a:pt x="629" y="329"/>
                    </a:lnTo>
                    <a:lnTo>
                      <a:pt x="629" y="323"/>
                    </a:lnTo>
                    <a:lnTo>
                      <a:pt x="632" y="320"/>
                    </a:lnTo>
                    <a:lnTo>
                      <a:pt x="632" y="317"/>
                    </a:lnTo>
                    <a:lnTo>
                      <a:pt x="632" y="311"/>
                    </a:lnTo>
                    <a:lnTo>
                      <a:pt x="632" y="308"/>
                    </a:lnTo>
                    <a:lnTo>
                      <a:pt x="635" y="305"/>
                    </a:lnTo>
                    <a:lnTo>
                      <a:pt x="635" y="302"/>
                    </a:lnTo>
                    <a:lnTo>
                      <a:pt x="635" y="299"/>
                    </a:lnTo>
                    <a:lnTo>
                      <a:pt x="635" y="297"/>
                    </a:lnTo>
                    <a:lnTo>
                      <a:pt x="635" y="291"/>
                    </a:lnTo>
                    <a:lnTo>
                      <a:pt x="637" y="288"/>
                    </a:lnTo>
                    <a:lnTo>
                      <a:pt x="637" y="285"/>
                    </a:lnTo>
                    <a:lnTo>
                      <a:pt x="637" y="282"/>
                    </a:lnTo>
                    <a:lnTo>
                      <a:pt x="637" y="279"/>
                    </a:lnTo>
                    <a:lnTo>
                      <a:pt x="637" y="270"/>
                    </a:lnTo>
                    <a:lnTo>
                      <a:pt x="637" y="267"/>
                    </a:lnTo>
                    <a:lnTo>
                      <a:pt x="640" y="262"/>
                    </a:lnTo>
                    <a:lnTo>
                      <a:pt x="640" y="256"/>
                    </a:lnTo>
                    <a:lnTo>
                      <a:pt x="640" y="250"/>
                    </a:lnTo>
                    <a:lnTo>
                      <a:pt x="640" y="244"/>
                    </a:lnTo>
                    <a:lnTo>
                      <a:pt x="640" y="235"/>
                    </a:lnTo>
                    <a:lnTo>
                      <a:pt x="643" y="232"/>
                    </a:lnTo>
                    <a:lnTo>
                      <a:pt x="643" y="224"/>
                    </a:lnTo>
                    <a:lnTo>
                      <a:pt x="643" y="218"/>
                    </a:lnTo>
                    <a:lnTo>
                      <a:pt x="643" y="212"/>
                    </a:lnTo>
                    <a:lnTo>
                      <a:pt x="643" y="206"/>
                    </a:lnTo>
                    <a:lnTo>
                      <a:pt x="646" y="200"/>
                    </a:lnTo>
                    <a:lnTo>
                      <a:pt x="646" y="195"/>
                    </a:lnTo>
                    <a:lnTo>
                      <a:pt x="646" y="186"/>
                    </a:lnTo>
                    <a:lnTo>
                      <a:pt x="646" y="180"/>
                    </a:lnTo>
                    <a:lnTo>
                      <a:pt x="646" y="171"/>
                    </a:lnTo>
                    <a:lnTo>
                      <a:pt x="649" y="166"/>
                    </a:lnTo>
                    <a:lnTo>
                      <a:pt x="649" y="160"/>
                    </a:lnTo>
                    <a:lnTo>
                      <a:pt x="649" y="151"/>
                    </a:lnTo>
                    <a:lnTo>
                      <a:pt x="649" y="148"/>
                    </a:lnTo>
                    <a:lnTo>
                      <a:pt x="649" y="142"/>
                    </a:lnTo>
                    <a:lnTo>
                      <a:pt x="652" y="139"/>
                    </a:lnTo>
                    <a:lnTo>
                      <a:pt x="652" y="134"/>
                    </a:lnTo>
                    <a:lnTo>
                      <a:pt x="652" y="128"/>
                    </a:lnTo>
                    <a:lnTo>
                      <a:pt x="652" y="122"/>
                    </a:lnTo>
                    <a:lnTo>
                      <a:pt x="652" y="119"/>
                    </a:lnTo>
                    <a:lnTo>
                      <a:pt x="652" y="113"/>
                    </a:lnTo>
                    <a:lnTo>
                      <a:pt x="655" y="110"/>
                    </a:lnTo>
                    <a:lnTo>
                      <a:pt x="655" y="107"/>
                    </a:lnTo>
                    <a:lnTo>
                      <a:pt x="655" y="102"/>
                    </a:lnTo>
                    <a:lnTo>
                      <a:pt x="655" y="96"/>
                    </a:lnTo>
                    <a:lnTo>
                      <a:pt x="655" y="93"/>
                    </a:lnTo>
                    <a:lnTo>
                      <a:pt x="658" y="87"/>
                    </a:lnTo>
                    <a:lnTo>
                      <a:pt x="658" y="81"/>
                    </a:lnTo>
                    <a:lnTo>
                      <a:pt x="658" y="78"/>
                    </a:lnTo>
                    <a:lnTo>
                      <a:pt x="658" y="75"/>
                    </a:lnTo>
                    <a:lnTo>
                      <a:pt x="658" y="70"/>
                    </a:lnTo>
                    <a:lnTo>
                      <a:pt x="661" y="64"/>
                    </a:lnTo>
                    <a:lnTo>
                      <a:pt x="661" y="61"/>
                    </a:lnTo>
                    <a:lnTo>
                      <a:pt x="661" y="55"/>
                    </a:lnTo>
                    <a:lnTo>
                      <a:pt x="661" y="49"/>
                    </a:lnTo>
                    <a:lnTo>
                      <a:pt x="661" y="43"/>
                    </a:lnTo>
                    <a:lnTo>
                      <a:pt x="664" y="40"/>
                    </a:lnTo>
                    <a:lnTo>
                      <a:pt x="664" y="38"/>
                    </a:lnTo>
                    <a:lnTo>
                      <a:pt x="664" y="35"/>
                    </a:lnTo>
                    <a:lnTo>
                      <a:pt x="664" y="29"/>
                    </a:lnTo>
                    <a:lnTo>
                      <a:pt x="664" y="26"/>
                    </a:lnTo>
                    <a:lnTo>
                      <a:pt x="667" y="23"/>
                    </a:lnTo>
                    <a:lnTo>
                      <a:pt x="667" y="20"/>
                    </a:lnTo>
                    <a:lnTo>
                      <a:pt x="667" y="17"/>
                    </a:lnTo>
                    <a:lnTo>
                      <a:pt x="667" y="14"/>
                    </a:lnTo>
                    <a:lnTo>
                      <a:pt x="667" y="11"/>
                    </a:lnTo>
                    <a:lnTo>
                      <a:pt x="669" y="11"/>
                    </a:lnTo>
                    <a:lnTo>
                      <a:pt x="669" y="8"/>
                    </a:lnTo>
                    <a:lnTo>
                      <a:pt x="669" y="6"/>
                    </a:lnTo>
                    <a:lnTo>
                      <a:pt x="672" y="6"/>
                    </a:lnTo>
                    <a:lnTo>
                      <a:pt x="672" y="3"/>
                    </a:lnTo>
                    <a:lnTo>
                      <a:pt x="672" y="0"/>
                    </a:lnTo>
                    <a:lnTo>
                      <a:pt x="675" y="0"/>
                    </a:lnTo>
                    <a:lnTo>
                      <a:pt x="675" y="3"/>
                    </a:lnTo>
                    <a:lnTo>
                      <a:pt x="675" y="6"/>
                    </a:lnTo>
                    <a:lnTo>
                      <a:pt x="675" y="8"/>
                    </a:lnTo>
                    <a:lnTo>
                      <a:pt x="678" y="11"/>
                    </a:lnTo>
                    <a:lnTo>
                      <a:pt x="678" y="14"/>
                    </a:lnTo>
                    <a:lnTo>
                      <a:pt x="678" y="17"/>
                    </a:lnTo>
                    <a:lnTo>
                      <a:pt x="678" y="20"/>
                    </a:lnTo>
                    <a:lnTo>
                      <a:pt x="681" y="26"/>
                    </a:lnTo>
                    <a:lnTo>
                      <a:pt x="681" y="29"/>
                    </a:lnTo>
                    <a:lnTo>
                      <a:pt x="681" y="35"/>
                    </a:lnTo>
                    <a:lnTo>
                      <a:pt x="681" y="40"/>
                    </a:lnTo>
                    <a:lnTo>
                      <a:pt x="681" y="46"/>
                    </a:lnTo>
                    <a:lnTo>
                      <a:pt x="684" y="49"/>
                    </a:lnTo>
                    <a:lnTo>
                      <a:pt x="684" y="55"/>
                    </a:lnTo>
                    <a:lnTo>
                      <a:pt x="684" y="58"/>
                    </a:lnTo>
                    <a:lnTo>
                      <a:pt x="684" y="64"/>
                    </a:lnTo>
                    <a:lnTo>
                      <a:pt x="684" y="67"/>
                    </a:lnTo>
                    <a:lnTo>
                      <a:pt x="687" y="72"/>
                    </a:lnTo>
                    <a:lnTo>
                      <a:pt x="687" y="78"/>
                    </a:lnTo>
                    <a:lnTo>
                      <a:pt x="687" y="84"/>
                    </a:lnTo>
                    <a:lnTo>
                      <a:pt x="687" y="90"/>
                    </a:lnTo>
                    <a:lnTo>
                      <a:pt x="687" y="96"/>
                    </a:lnTo>
                    <a:lnTo>
                      <a:pt x="690" y="104"/>
                    </a:lnTo>
                    <a:lnTo>
                      <a:pt x="690" y="110"/>
                    </a:lnTo>
                    <a:lnTo>
                      <a:pt x="690" y="119"/>
                    </a:lnTo>
                    <a:lnTo>
                      <a:pt x="690" y="125"/>
                    </a:lnTo>
                    <a:lnTo>
                      <a:pt x="690" y="134"/>
                    </a:lnTo>
                    <a:lnTo>
                      <a:pt x="690" y="139"/>
                    </a:lnTo>
                    <a:lnTo>
                      <a:pt x="693" y="151"/>
                    </a:lnTo>
                    <a:lnTo>
                      <a:pt x="693" y="157"/>
                    </a:lnTo>
                    <a:lnTo>
                      <a:pt x="693" y="168"/>
                    </a:lnTo>
                    <a:lnTo>
                      <a:pt x="693" y="177"/>
                    </a:lnTo>
                    <a:lnTo>
                      <a:pt x="693" y="186"/>
                    </a:lnTo>
                    <a:lnTo>
                      <a:pt x="696" y="195"/>
                    </a:lnTo>
                    <a:lnTo>
                      <a:pt x="696" y="209"/>
                    </a:lnTo>
                    <a:lnTo>
                      <a:pt x="696" y="221"/>
                    </a:lnTo>
                    <a:lnTo>
                      <a:pt x="696" y="232"/>
                    </a:lnTo>
                    <a:lnTo>
                      <a:pt x="696" y="241"/>
                    </a:lnTo>
                    <a:lnTo>
                      <a:pt x="699" y="250"/>
                    </a:lnTo>
                    <a:lnTo>
                      <a:pt x="699" y="262"/>
                    </a:lnTo>
                    <a:lnTo>
                      <a:pt x="699" y="273"/>
                    </a:lnTo>
                    <a:lnTo>
                      <a:pt x="699" y="285"/>
                    </a:lnTo>
                    <a:lnTo>
                      <a:pt x="699" y="299"/>
                    </a:lnTo>
                    <a:lnTo>
                      <a:pt x="702" y="311"/>
                    </a:lnTo>
                    <a:lnTo>
                      <a:pt x="702" y="323"/>
                    </a:lnTo>
                    <a:lnTo>
                      <a:pt x="702" y="337"/>
                    </a:lnTo>
                    <a:lnTo>
                      <a:pt x="702" y="352"/>
                    </a:lnTo>
                  </a:path>
                </a:pathLst>
              </a:custGeom>
              <a:noFill/>
              <a:ln w="412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89" name="Freeform 199"/>
              <p:cNvSpPr>
                <a:spLocks/>
              </p:cNvSpPr>
              <p:nvPr/>
            </p:nvSpPr>
            <p:spPr bwMode="auto">
              <a:xfrm>
                <a:off x="7523162" y="879475"/>
                <a:ext cx="1395413" cy="1081088"/>
              </a:xfrm>
              <a:custGeom>
                <a:avLst/>
                <a:gdLst>
                  <a:gd name="T0" fmla="*/ 5 w 879"/>
                  <a:gd name="T1" fmla="*/ 128 h 681"/>
                  <a:gd name="T2" fmla="*/ 11 w 879"/>
                  <a:gd name="T3" fmla="*/ 265 h 681"/>
                  <a:gd name="T4" fmla="*/ 17 w 879"/>
                  <a:gd name="T5" fmla="*/ 381 h 681"/>
                  <a:gd name="T6" fmla="*/ 23 w 879"/>
                  <a:gd name="T7" fmla="*/ 486 h 681"/>
                  <a:gd name="T8" fmla="*/ 29 w 879"/>
                  <a:gd name="T9" fmla="*/ 538 h 681"/>
                  <a:gd name="T10" fmla="*/ 40 w 879"/>
                  <a:gd name="T11" fmla="*/ 529 h 681"/>
                  <a:gd name="T12" fmla="*/ 46 w 879"/>
                  <a:gd name="T13" fmla="*/ 497 h 681"/>
                  <a:gd name="T14" fmla="*/ 52 w 879"/>
                  <a:gd name="T15" fmla="*/ 462 h 681"/>
                  <a:gd name="T16" fmla="*/ 61 w 879"/>
                  <a:gd name="T17" fmla="*/ 419 h 681"/>
                  <a:gd name="T18" fmla="*/ 66 w 879"/>
                  <a:gd name="T19" fmla="*/ 384 h 681"/>
                  <a:gd name="T20" fmla="*/ 75 w 879"/>
                  <a:gd name="T21" fmla="*/ 358 h 681"/>
                  <a:gd name="T22" fmla="*/ 87 w 879"/>
                  <a:gd name="T23" fmla="*/ 366 h 681"/>
                  <a:gd name="T24" fmla="*/ 98 w 879"/>
                  <a:gd name="T25" fmla="*/ 393 h 681"/>
                  <a:gd name="T26" fmla="*/ 107 w 879"/>
                  <a:gd name="T27" fmla="*/ 419 h 681"/>
                  <a:gd name="T28" fmla="*/ 119 w 879"/>
                  <a:gd name="T29" fmla="*/ 448 h 681"/>
                  <a:gd name="T30" fmla="*/ 139 w 879"/>
                  <a:gd name="T31" fmla="*/ 439 h 681"/>
                  <a:gd name="T32" fmla="*/ 148 w 879"/>
                  <a:gd name="T33" fmla="*/ 413 h 681"/>
                  <a:gd name="T34" fmla="*/ 160 w 879"/>
                  <a:gd name="T35" fmla="*/ 384 h 681"/>
                  <a:gd name="T36" fmla="*/ 171 w 879"/>
                  <a:gd name="T37" fmla="*/ 358 h 681"/>
                  <a:gd name="T38" fmla="*/ 189 w 879"/>
                  <a:gd name="T39" fmla="*/ 355 h 681"/>
                  <a:gd name="T40" fmla="*/ 200 w 879"/>
                  <a:gd name="T41" fmla="*/ 378 h 681"/>
                  <a:gd name="T42" fmla="*/ 206 w 879"/>
                  <a:gd name="T43" fmla="*/ 410 h 681"/>
                  <a:gd name="T44" fmla="*/ 221 w 879"/>
                  <a:gd name="T45" fmla="*/ 430 h 681"/>
                  <a:gd name="T46" fmla="*/ 235 w 879"/>
                  <a:gd name="T47" fmla="*/ 430 h 681"/>
                  <a:gd name="T48" fmla="*/ 253 w 879"/>
                  <a:gd name="T49" fmla="*/ 433 h 681"/>
                  <a:gd name="T50" fmla="*/ 270 w 879"/>
                  <a:gd name="T51" fmla="*/ 448 h 681"/>
                  <a:gd name="T52" fmla="*/ 288 w 879"/>
                  <a:gd name="T53" fmla="*/ 462 h 681"/>
                  <a:gd name="T54" fmla="*/ 308 w 879"/>
                  <a:gd name="T55" fmla="*/ 457 h 681"/>
                  <a:gd name="T56" fmla="*/ 320 w 879"/>
                  <a:gd name="T57" fmla="*/ 477 h 681"/>
                  <a:gd name="T58" fmla="*/ 328 w 879"/>
                  <a:gd name="T59" fmla="*/ 506 h 681"/>
                  <a:gd name="T60" fmla="*/ 334 w 879"/>
                  <a:gd name="T61" fmla="*/ 541 h 681"/>
                  <a:gd name="T62" fmla="*/ 340 w 879"/>
                  <a:gd name="T63" fmla="*/ 579 h 681"/>
                  <a:gd name="T64" fmla="*/ 349 w 879"/>
                  <a:gd name="T65" fmla="*/ 608 h 681"/>
                  <a:gd name="T66" fmla="*/ 358 w 879"/>
                  <a:gd name="T67" fmla="*/ 637 h 681"/>
                  <a:gd name="T68" fmla="*/ 366 w 879"/>
                  <a:gd name="T69" fmla="*/ 663 h 681"/>
                  <a:gd name="T70" fmla="*/ 381 w 879"/>
                  <a:gd name="T71" fmla="*/ 681 h 681"/>
                  <a:gd name="T72" fmla="*/ 404 w 879"/>
                  <a:gd name="T73" fmla="*/ 678 h 681"/>
                  <a:gd name="T74" fmla="*/ 422 w 879"/>
                  <a:gd name="T75" fmla="*/ 675 h 681"/>
                  <a:gd name="T76" fmla="*/ 442 w 879"/>
                  <a:gd name="T77" fmla="*/ 663 h 681"/>
                  <a:gd name="T78" fmla="*/ 457 w 879"/>
                  <a:gd name="T79" fmla="*/ 649 h 681"/>
                  <a:gd name="T80" fmla="*/ 474 w 879"/>
                  <a:gd name="T81" fmla="*/ 628 h 681"/>
                  <a:gd name="T82" fmla="*/ 489 w 879"/>
                  <a:gd name="T83" fmla="*/ 611 h 681"/>
                  <a:gd name="T84" fmla="*/ 503 w 879"/>
                  <a:gd name="T85" fmla="*/ 590 h 681"/>
                  <a:gd name="T86" fmla="*/ 523 w 879"/>
                  <a:gd name="T87" fmla="*/ 588 h 681"/>
                  <a:gd name="T88" fmla="*/ 541 w 879"/>
                  <a:gd name="T89" fmla="*/ 576 h 681"/>
                  <a:gd name="T90" fmla="*/ 561 w 879"/>
                  <a:gd name="T91" fmla="*/ 570 h 681"/>
                  <a:gd name="T92" fmla="*/ 582 w 879"/>
                  <a:gd name="T93" fmla="*/ 564 h 681"/>
                  <a:gd name="T94" fmla="*/ 599 w 879"/>
                  <a:gd name="T95" fmla="*/ 556 h 681"/>
                  <a:gd name="T96" fmla="*/ 614 w 879"/>
                  <a:gd name="T97" fmla="*/ 535 h 681"/>
                  <a:gd name="T98" fmla="*/ 631 w 879"/>
                  <a:gd name="T99" fmla="*/ 515 h 681"/>
                  <a:gd name="T100" fmla="*/ 649 w 879"/>
                  <a:gd name="T101" fmla="*/ 500 h 681"/>
                  <a:gd name="T102" fmla="*/ 663 w 879"/>
                  <a:gd name="T103" fmla="*/ 486 h 681"/>
                  <a:gd name="T104" fmla="*/ 684 w 879"/>
                  <a:gd name="T105" fmla="*/ 486 h 681"/>
                  <a:gd name="T106" fmla="*/ 695 w 879"/>
                  <a:gd name="T107" fmla="*/ 489 h 681"/>
                  <a:gd name="T108" fmla="*/ 719 w 879"/>
                  <a:gd name="T109" fmla="*/ 486 h 681"/>
                  <a:gd name="T110" fmla="*/ 739 w 879"/>
                  <a:gd name="T111" fmla="*/ 486 h 681"/>
                  <a:gd name="T112" fmla="*/ 756 w 879"/>
                  <a:gd name="T113" fmla="*/ 474 h 681"/>
                  <a:gd name="T114" fmla="*/ 774 w 879"/>
                  <a:gd name="T115" fmla="*/ 474 h 681"/>
                  <a:gd name="T116" fmla="*/ 794 w 879"/>
                  <a:gd name="T117" fmla="*/ 468 h 681"/>
                  <a:gd name="T118" fmla="*/ 812 w 879"/>
                  <a:gd name="T119" fmla="*/ 462 h 681"/>
                  <a:gd name="T120" fmla="*/ 826 w 879"/>
                  <a:gd name="T121" fmla="*/ 460 h 681"/>
                  <a:gd name="T122" fmla="*/ 847 w 879"/>
                  <a:gd name="T123" fmla="*/ 451 h 681"/>
                  <a:gd name="T124" fmla="*/ 867 w 879"/>
                  <a:gd name="T125" fmla="*/ 43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9" h="681">
                    <a:moveTo>
                      <a:pt x="0" y="0"/>
                    </a:moveTo>
                    <a:lnTo>
                      <a:pt x="0" y="11"/>
                    </a:lnTo>
                    <a:lnTo>
                      <a:pt x="0" y="26"/>
                    </a:lnTo>
                    <a:lnTo>
                      <a:pt x="2" y="38"/>
                    </a:lnTo>
                    <a:lnTo>
                      <a:pt x="2" y="52"/>
                    </a:lnTo>
                    <a:lnTo>
                      <a:pt x="2" y="64"/>
                    </a:lnTo>
                    <a:lnTo>
                      <a:pt x="2" y="78"/>
                    </a:lnTo>
                    <a:lnTo>
                      <a:pt x="2" y="90"/>
                    </a:lnTo>
                    <a:lnTo>
                      <a:pt x="5" y="99"/>
                    </a:lnTo>
                    <a:lnTo>
                      <a:pt x="5" y="116"/>
                    </a:lnTo>
                    <a:lnTo>
                      <a:pt x="5" y="128"/>
                    </a:lnTo>
                    <a:lnTo>
                      <a:pt x="5" y="142"/>
                    </a:lnTo>
                    <a:lnTo>
                      <a:pt x="5" y="157"/>
                    </a:lnTo>
                    <a:lnTo>
                      <a:pt x="8" y="166"/>
                    </a:lnTo>
                    <a:lnTo>
                      <a:pt x="8" y="177"/>
                    </a:lnTo>
                    <a:lnTo>
                      <a:pt x="8" y="192"/>
                    </a:lnTo>
                    <a:lnTo>
                      <a:pt x="8" y="203"/>
                    </a:lnTo>
                    <a:lnTo>
                      <a:pt x="8" y="218"/>
                    </a:lnTo>
                    <a:lnTo>
                      <a:pt x="11" y="227"/>
                    </a:lnTo>
                    <a:lnTo>
                      <a:pt x="11" y="238"/>
                    </a:lnTo>
                    <a:lnTo>
                      <a:pt x="11" y="253"/>
                    </a:lnTo>
                    <a:lnTo>
                      <a:pt x="11" y="265"/>
                    </a:lnTo>
                    <a:lnTo>
                      <a:pt x="11" y="273"/>
                    </a:lnTo>
                    <a:lnTo>
                      <a:pt x="11" y="285"/>
                    </a:lnTo>
                    <a:lnTo>
                      <a:pt x="14" y="297"/>
                    </a:lnTo>
                    <a:lnTo>
                      <a:pt x="14" y="308"/>
                    </a:lnTo>
                    <a:lnTo>
                      <a:pt x="14" y="320"/>
                    </a:lnTo>
                    <a:lnTo>
                      <a:pt x="14" y="326"/>
                    </a:lnTo>
                    <a:lnTo>
                      <a:pt x="14" y="337"/>
                    </a:lnTo>
                    <a:lnTo>
                      <a:pt x="17" y="349"/>
                    </a:lnTo>
                    <a:lnTo>
                      <a:pt x="17" y="358"/>
                    </a:lnTo>
                    <a:lnTo>
                      <a:pt x="17" y="364"/>
                    </a:lnTo>
                    <a:lnTo>
                      <a:pt x="17" y="381"/>
                    </a:lnTo>
                    <a:lnTo>
                      <a:pt x="17" y="393"/>
                    </a:lnTo>
                    <a:lnTo>
                      <a:pt x="20" y="404"/>
                    </a:lnTo>
                    <a:lnTo>
                      <a:pt x="20" y="413"/>
                    </a:lnTo>
                    <a:lnTo>
                      <a:pt x="20" y="425"/>
                    </a:lnTo>
                    <a:lnTo>
                      <a:pt x="20" y="430"/>
                    </a:lnTo>
                    <a:lnTo>
                      <a:pt x="20" y="442"/>
                    </a:lnTo>
                    <a:lnTo>
                      <a:pt x="23" y="454"/>
                    </a:lnTo>
                    <a:lnTo>
                      <a:pt x="23" y="462"/>
                    </a:lnTo>
                    <a:lnTo>
                      <a:pt x="23" y="471"/>
                    </a:lnTo>
                    <a:lnTo>
                      <a:pt x="23" y="480"/>
                    </a:lnTo>
                    <a:lnTo>
                      <a:pt x="23" y="486"/>
                    </a:lnTo>
                    <a:lnTo>
                      <a:pt x="26" y="494"/>
                    </a:lnTo>
                    <a:lnTo>
                      <a:pt x="26" y="500"/>
                    </a:lnTo>
                    <a:lnTo>
                      <a:pt x="26" y="509"/>
                    </a:lnTo>
                    <a:lnTo>
                      <a:pt x="26" y="515"/>
                    </a:lnTo>
                    <a:lnTo>
                      <a:pt x="26" y="518"/>
                    </a:lnTo>
                    <a:lnTo>
                      <a:pt x="26" y="524"/>
                    </a:lnTo>
                    <a:lnTo>
                      <a:pt x="29" y="526"/>
                    </a:lnTo>
                    <a:lnTo>
                      <a:pt x="29" y="529"/>
                    </a:lnTo>
                    <a:lnTo>
                      <a:pt x="29" y="532"/>
                    </a:lnTo>
                    <a:lnTo>
                      <a:pt x="29" y="535"/>
                    </a:lnTo>
                    <a:lnTo>
                      <a:pt x="29" y="538"/>
                    </a:lnTo>
                    <a:lnTo>
                      <a:pt x="32" y="541"/>
                    </a:lnTo>
                    <a:lnTo>
                      <a:pt x="32" y="544"/>
                    </a:lnTo>
                    <a:lnTo>
                      <a:pt x="32" y="547"/>
                    </a:lnTo>
                    <a:lnTo>
                      <a:pt x="34" y="547"/>
                    </a:lnTo>
                    <a:lnTo>
                      <a:pt x="34" y="544"/>
                    </a:lnTo>
                    <a:lnTo>
                      <a:pt x="37" y="544"/>
                    </a:lnTo>
                    <a:lnTo>
                      <a:pt x="37" y="541"/>
                    </a:lnTo>
                    <a:lnTo>
                      <a:pt x="37" y="538"/>
                    </a:lnTo>
                    <a:lnTo>
                      <a:pt x="37" y="535"/>
                    </a:lnTo>
                    <a:lnTo>
                      <a:pt x="37" y="532"/>
                    </a:lnTo>
                    <a:lnTo>
                      <a:pt x="40" y="529"/>
                    </a:lnTo>
                    <a:lnTo>
                      <a:pt x="40" y="526"/>
                    </a:lnTo>
                    <a:lnTo>
                      <a:pt x="40" y="524"/>
                    </a:lnTo>
                    <a:lnTo>
                      <a:pt x="40" y="521"/>
                    </a:lnTo>
                    <a:lnTo>
                      <a:pt x="43" y="518"/>
                    </a:lnTo>
                    <a:lnTo>
                      <a:pt x="43" y="515"/>
                    </a:lnTo>
                    <a:lnTo>
                      <a:pt x="43" y="512"/>
                    </a:lnTo>
                    <a:lnTo>
                      <a:pt x="43" y="509"/>
                    </a:lnTo>
                    <a:lnTo>
                      <a:pt x="46" y="506"/>
                    </a:lnTo>
                    <a:lnTo>
                      <a:pt x="46" y="503"/>
                    </a:lnTo>
                    <a:lnTo>
                      <a:pt x="46" y="500"/>
                    </a:lnTo>
                    <a:lnTo>
                      <a:pt x="46" y="497"/>
                    </a:lnTo>
                    <a:lnTo>
                      <a:pt x="49" y="494"/>
                    </a:lnTo>
                    <a:lnTo>
                      <a:pt x="49" y="492"/>
                    </a:lnTo>
                    <a:lnTo>
                      <a:pt x="49" y="489"/>
                    </a:lnTo>
                    <a:lnTo>
                      <a:pt x="49" y="486"/>
                    </a:lnTo>
                    <a:lnTo>
                      <a:pt x="49" y="483"/>
                    </a:lnTo>
                    <a:lnTo>
                      <a:pt x="49" y="477"/>
                    </a:lnTo>
                    <a:lnTo>
                      <a:pt x="52" y="477"/>
                    </a:lnTo>
                    <a:lnTo>
                      <a:pt x="52" y="471"/>
                    </a:lnTo>
                    <a:lnTo>
                      <a:pt x="52" y="468"/>
                    </a:lnTo>
                    <a:lnTo>
                      <a:pt x="52" y="465"/>
                    </a:lnTo>
                    <a:lnTo>
                      <a:pt x="52" y="462"/>
                    </a:lnTo>
                    <a:lnTo>
                      <a:pt x="55" y="457"/>
                    </a:lnTo>
                    <a:lnTo>
                      <a:pt x="55" y="454"/>
                    </a:lnTo>
                    <a:lnTo>
                      <a:pt x="55" y="448"/>
                    </a:lnTo>
                    <a:lnTo>
                      <a:pt x="55" y="445"/>
                    </a:lnTo>
                    <a:lnTo>
                      <a:pt x="55" y="442"/>
                    </a:lnTo>
                    <a:lnTo>
                      <a:pt x="58" y="436"/>
                    </a:lnTo>
                    <a:lnTo>
                      <a:pt x="58" y="433"/>
                    </a:lnTo>
                    <a:lnTo>
                      <a:pt x="58" y="430"/>
                    </a:lnTo>
                    <a:lnTo>
                      <a:pt x="58" y="428"/>
                    </a:lnTo>
                    <a:lnTo>
                      <a:pt x="58" y="425"/>
                    </a:lnTo>
                    <a:lnTo>
                      <a:pt x="61" y="419"/>
                    </a:lnTo>
                    <a:lnTo>
                      <a:pt x="61" y="416"/>
                    </a:lnTo>
                    <a:lnTo>
                      <a:pt x="61" y="413"/>
                    </a:lnTo>
                    <a:lnTo>
                      <a:pt x="61" y="410"/>
                    </a:lnTo>
                    <a:lnTo>
                      <a:pt x="61" y="404"/>
                    </a:lnTo>
                    <a:lnTo>
                      <a:pt x="64" y="401"/>
                    </a:lnTo>
                    <a:lnTo>
                      <a:pt x="64" y="398"/>
                    </a:lnTo>
                    <a:lnTo>
                      <a:pt x="64" y="396"/>
                    </a:lnTo>
                    <a:lnTo>
                      <a:pt x="64" y="393"/>
                    </a:lnTo>
                    <a:lnTo>
                      <a:pt x="64" y="390"/>
                    </a:lnTo>
                    <a:lnTo>
                      <a:pt x="64" y="387"/>
                    </a:lnTo>
                    <a:lnTo>
                      <a:pt x="66" y="384"/>
                    </a:lnTo>
                    <a:lnTo>
                      <a:pt x="66" y="381"/>
                    </a:lnTo>
                    <a:lnTo>
                      <a:pt x="66" y="378"/>
                    </a:lnTo>
                    <a:lnTo>
                      <a:pt x="66" y="375"/>
                    </a:lnTo>
                    <a:lnTo>
                      <a:pt x="69" y="372"/>
                    </a:lnTo>
                    <a:lnTo>
                      <a:pt x="69" y="369"/>
                    </a:lnTo>
                    <a:lnTo>
                      <a:pt x="69" y="366"/>
                    </a:lnTo>
                    <a:lnTo>
                      <a:pt x="72" y="366"/>
                    </a:lnTo>
                    <a:lnTo>
                      <a:pt x="72" y="364"/>
                    </a:lnTo>
                    <a:lnTo>
                      <a:pt x="72" y="361"/>
                    </a:lnTo>
                    <a:lnTo>
                      <a:pt x="75" y="361"/>
                    </a:lnTo>
                    <a:lnTo>
                      <a:pt x="75" y="358"/>
                    </a:lnTo>
                    <a:lnTo>
                      <a:pt x="75" y="355"/>
                    </a:lnTo>
                    <a:lnTo>
                      <a:pt x="75" y="352"/>
                    </a:lnTo>
                    <a:lnTo>
                      <a:pt x="78" y="352"/>
                    </a:lnTo>
                    <a:lnTo>
                      <a:pt x="81" y="352"/>
                    </a:lnTo>
                    <a:lnTo>
                      <a:pt x="81" y="355"/>
                    </a:lnTo>
                    <a:lnTo>
                      <a:pt x="84" y="355"/>
                    </a:lnTo>
                    <a:lnTo>
                      <a:pt x="84" y="358"/>
                    </a:lnTo>
                    <a:lnTo>
                      <a:pt x="87" y="358"/>
                    </a:lnTo>
                    <a:lnTo>
                      <a:pt x="87" y="361"/>
                    </a:lnTo>
                    <a:lnTo>
                      <a:pt x="87" y="364"/>
                    </a:lnTo>
                    <a:lnTo>
                      <a:pt x="87" y="366"/>
                    </a:lnTo>
                    <a:lnTo>
                      <a:pt x="90" y="366"/>
                    </a:lnTo>
                    <a:lnTo>
                      <a:pt x="90" y="369"/>
                    </a:lnTo>
                    <a:lnTo>
                      <a:pt x="93" y="369"/>
                    </a:lnTo>
                    <a:lnTo>
                      <a:pt x="93" y="372"/>
                    </a:lnTo>
                    <a:lnTo>
                      <a:pt x="93" y="375"/>
                    </a:lnTo>
                    <a:lnTo>
                      <a:pt x="96" y="378"/>
                    </a:lnTo>
                    <a:lnTo>
                      <a:pt x="96" y="384"/>
                    </a:lnTo>
                    <a:lnTo>
                      <a:pt x="96" y="387"/>
                    </a:lnTo>
                    <a:lnTo>
                      <a:pt x="98" y="387"/>
                    </a:lnTo>
                    <a:lnTo>
                      <a:pt x="98" y="390"/>
                    </a:lnTo>
                    <a:lnTo>
                      <a:pt x="98" y="393"/>
                    </a:lnTo>
                    <a:lnTo>
                      <a:pt x="101" y="393"/>
                    </a:lnTo>
                    <a:lnTo>
                      <a:pt x="101" y="396"/>
                    </a:lnTo>
                    <a:lnTo>
                      <a:pt x="101" y="398"/>
                    </a:lnTo>
                    <a:lnTo>
                      <a:pt x="101" y="401"/>
                    </a:lnTo>
                    <a:lnTo>
                      <a:pt x="104" y="404"/>
                    </a:lnTo>
                    <a:lnTo>
                      <a:pt x="104" y="407"/>
                    </a:lnTo>
                    <a:lnTo>
                      <a:pt x="104" y="410"/>
                    </a:lnTo>
                    <a:lnTo>
                      <a:pt x="107" y="410"/>
                    </a:lnTo>
                    <a:lnTo>
                      <a:pt x="107" y="413"/>
                    </a:lnTo>
                    <a:lnTo>
                      <a:pt x="107" y="416"/>
                    </a:lnTo>
                    <a:lnTo>
                      <a:pt x="107" y="419"/>
                    </a:lnTo>
                    <a:lnTo>
                      <a:pt x="110" y="419"/>
                    </a:lnTo>
                    <a:lnTo>
                      <a:pt x="110" y="422"/>
                    </a:lnTo>
                    <a:lnTo>
                      <a:pt x="110" y="425"/>
                    </a:lnTo>
                    <a:lnTo>
                      <a:pt x="113" y="428"/>
                    </a:lnTo>
                    <a:lnTo>
                      <a:pt x="113" y="430"/>
                    </a:lnTo>
                    <a:lnTo>
                      <a:pt x="113" y="433"/>
                    </a:lnTo>
                    <a:lnTo>
                      <a:pt x="113" y="436"/>
                    </a:lnTo>
                    <a:lnTo>
                      <a:pt x="116" y="439"/>
                    </a:lnTo>
                    <a:lnTo>
                      <a:pt x="116" y="442"/>
                    </a:lnTo>
                    <a:lnTo>
                      <a:pt x="116" y="445"/>
                    </a:lnTo>
                    <a:lnTo>
                      <a:pt x="119" y="448"/>
                    </a:lnTo>
                    <a:lnTo>
                      <a:pt x="122" y="448"/>
                    </a:lnTo>
                    <a:lnTo>
                      <a:pt x="125" y="451"/>
                    </a:lnTo>
                    <a:lnTo>
                      <a:pt x="128" y="451"/>
                    </a:lnTo>
                    <a:lnTo>
                      <a:pt x="131" y="451"/>
                    </a:lnTo>
                    <a:lnTo>
                      <a:pt x="133" y="451"/>
                    </a:lnTo>
                    <a:lnTo>
                      <a:pt x="133" y="448"/>
                    </a:lnTo>
                    <a:lnTo>
                      <a:pt x="136" y="448"/>
                    </a:lnTo>
                    <a:lnTo>
                      <a:pt x="136" y="445"/>
                    </a:lnTo>
                    <a:lnTo>
                      <a:pt x="136" y="442"/>
                    </a:lnTo>
                    <a:lnTo>
                      <a:pt x="139" y="442"/>
                    </a:lnTo>
                    <a:lnTo>
                      <a:pt x="139" y="439"/>
                    </a:lnTo>
                    <a:lnTo>
                      <a:pt x="139" y="436"/>
                    </a:lnTo>
                    <a:lnTo>
                      <a:pt x="139" y="433"/>
                    </a:lnTo>
                    <a:lnTo>
                      <a:pt x="139" y="430"/>
                    </a:lnTo>
                    <a:lnTo>
                      <a:pt x="142" y="430"/>
                    </a:lnTo>
                    <a:lnTo>
                      <a:pt x="142" y="428"/>
                    </a:lnTo>
                    <a:lnTo>
                      <a:pt x="142" y="425"/>
                    </a:lnTo>
                    <a:lnTo>
                      <a:pt x="142" y="422"/>
                    </a:lnTo>
                    <a:lnTo>
                      <a:pt x="145" y="422"/>
                    </a:lnTo>
                    <a:lnTo>
                      <a:pt x="145" y="419"/>
                    </a:lnTo>
                    <a:lnTo>
                      <a:pt x="148" y="416"/>
                    </a:lnTo>
                    <a:lnTo>
                      <a:pt x="148" y="413"/>
                    </a:lnTo>
                    <a:lnTo>
                      <a:pt x="151" y="410"/>
                    </a:lnTo>
                    <a:lnTo>
                      <a:pt x="151" y="407"/>
                    </a:lnTo>
                    <a:lnTo>
                      <a:pt x="151" y="404"/>
                    </a:lnTo>
                    <a:lnTo>
                      <a:pt x="151" y="401"/>
                    </a:lnTo>
                    <a:lnTo>
                      <a:pt x="151" y="398"/>
                    </a:lnTo>
                    <a:lnTo>
                      <a:pt x="154" y="396"/>
                    </a:lnTo>
                    <a:lnTo>
                      <a:pt x="154" y="393"/>
                    </a:lnTo>
                    <a:lnTo>
                      <a:pt x="157" y="390"/>
                    </a:lnTo>
                    <a:lnTo>
                      <a:pt x="157" y="387"/>
                    </a:lnTo>
                    <a:lnTo>
                      <a:pt x="157" y="384"/>
                    </a:lnTo>
                    <a:lnTo>
                      <a:pt x="160" y="384"/>
                    </a:lnTo>
                    <a:lnTo>
                      <a:pt x="160" y="381"/>
                    </a:lnTo>
                    <a:lnTo>
                      <a:pt x="160" y="378"/>
                    </a:lnTo>
                    <a:lnTo>
                      <a:pt x="163" y="378"/>
                    </a:lnTo>
                    <a:lnTo>
                      <a:pt x="163" y="375"/>
                    </a:lnTo>
                    <a:lnTo>
                      <a:pt x="163" y="372"/>
                    </a:lnTo>
                    <a:lnTo>
                      <a:pt x="165" y="369"/>
                    </a:lnTo>
                    <a:lnTo>
                      <a:pt x="165" y="366"/>
                    </a:lnTo>
                    <a:lnTo>
                      <a:pt x="168" y="364"/>
                    </a:lnTo>
                    <a:lnTo>
                      <a:pt x="168" y="361"/>
                    </a:lnTo>
                    <a:lnTo>
                      <a:pt x="171" y="361"/>
                    </a:lnTo>
                    <a:lnTo>
                      <a:pt x="171" y="358"/>
                    </a:lnTo>
                    <a:lnTo>
                      <a:pt x="174" y="358"/>
                    </a:lnTo>
                    <a:lnTo>
                      <a:pt x="174" y="355"/>
                    </a:lnTo>
                    <a:lnTo>
                      <a:pt x="174" y="352"/>
                    </a:lnTo>
                    <a:lnTo>
                      <a:pt x="177" y="352"/>
                    </a:lnTo>
                    <a:lnTo>
                      <a:pt x="180" y="352"/>
                    </a:lnTo>
                    <a:lnTo>
                      <a:pt x="183" y="352"/>
                    </a:lnTo>
                    <a:lnTo>
                      <a:pt x="183" y="349"/>
                    </a:lnTo>
                    <a:lnTo>
                      <a:pt x="186" y="349"/>
                    </a:lnTo>
                    <a:lnTo>
                      <a:pt x="186" y="352"/>
                    </a:lnTo>
                    <a:lnTo>
                      <a:pt x="186" y="355"/>
                    </a:lnTo>
                    <a:lnTo>
                      <a:pt x="189" y="355"/>
                    </a:lnTo>
                    <a:lnTo>
                      <a:pt x="189" y="358"/>
                    </a:lnTo>
                    <a:lnTo>
                      <a:pt x="189" y="361"/>
                    </a:lnTo>
                    <a:lnTo>
                      <a:pt x="192" y="361"/>
                    </a:lnTo>
                    <a:lnTo>
                      <a:pt x="192" y="364"/>
                    </a:lnTo>
                    <a:lnTo>
                      <a:pt x="192" y="366"/>
                    </a:lnTo>
                    <a:lnTo>
                      <a:pt x="195" y="369"/>
                    </a:lnTo>
                    <a:lnTo>
                      <a:pt x="195" y="372"/>
                    </a:lnTo>
                    <a:lnTo>
                      <a:pt x="195" y="375"/>
                    </a:lnTo>
                    <a:lnTo>
                      <a:pt x="197" y="375"/>
                    </a:lnTo>
                    <a:lnTo>
                      <a:pt x="197" y="378"/>
                    </a:lnTo>
                    <a:lnTo>
                      <a:pt x="200" y="378"/>
                    </a:lnTo>
                    <a:lnTo>
                      <a:pt x="200" y="381"/>
                    </a:lnTo>
                    <a:lnTo>
                      <a:pt x="200" y="384"/>
                    </a:lnTo>
                    <a:lnTo>
                      <a:pt x="203" y="387"/>
                    </a:lnTo>
                    <a:lnTo>
                      <a:pt x="203" y="390"/>
                    </a:lnTo>
                    <a:lnTo>
                      <a:pt x="203" y="393"/>
                    </a:lnTo>
                    <a:lnTo>
                      <a:pt x="203" y="396"/>
                    </a:lnTo>
                    <a:lnTo>
                      <a:pt x="203" y="398"/>
                    </a:lnTo>
                    <a:lnTo>
                      <a:pt x="206" y="401"/>
                    </a:lnTo>
                    <a:lnTo>
                      <a:pt x="206" y="404"/>
                    </a:lnTo>
                    <a:lnTo>
                      <a:pt x="206" y="407"/>
                    </a:lnTo>
                    <a:lnTo>
                      <a:pt x="206" y="410"/>
                    </a:lnTo>
                    <a:lnTo>
                      <a:pt x="209" y="413"/>
                    </a:lnTo>
                    <a:lnTo>
                      <a:pt x="209" y="416"/>
                    </a:lnTo>
                    <a:lnTo>
                      <a:pt x="212" y="416"/>
                    </a:lnTo>
                    <a:lnTo>
                      <a:pt x="212" y="419"/>
                    </a:lnTo>
                    <a:lnTo>
                      <a:pt x="215" y="419"/>
                    </a:lnTo>
                    <a:lnTo>
                      <a:pt x="215" y="422"/>
                    </a:lnTo>
                    <a:lnTo>
                      <a:pt x="215" y="425"/>
                    </a:lnTo>
                    <a:lnTo>
                      <a:pt x="218" y="425"/>
                    </a:lnTo>
                    <a:lnTo>
                      <a:pt x="218" y="428"/>
                    </a:lnTo>
                    <a:lnTo>
                      <a:pt x="218" y="430"/>
                    </a:lnTo>
                    <a:lnTo>
                      <a:pt x="221" y="430"/>
                    </a:lnTo>
                    <a:lnTo>
                      <a:pt x="221" y="433"/>
                    </a:lnTo>
                    <a:lnTo>
                      <a:pt x="221" y="430"/>
                    </a:lnTo>
                    <a:lnTo>
                      <a:pt x="221" y="433"/>
                    </a:lnTo>
                    <a:lnTo>
                      <a:pt x="224" y="433"/>
                    </a:lnTo>
                    <a:lnTo>
                      <a:pt x="224" y="430"/>
                    </a:lnTo>
                    <a:lnTo>
                      <a:pt x="227" y="430"/>
                    </a:lnTo>
                    <a:lnTo>
                      <a:pt x="227" y="428"/>
                    </a:lnTo>
                    <a:lnTo>
                      <a:pt x="229" y="428"/>
                    </a:lnTo>
                    <a:lnTo>
                      <a:pt x="232" y="428"/>
                    </a:lnTo>
                    <a:lnTo>
                      <a:pt x="232" y="430"/>
                    </a:lnTo>
                    <a:lnTo>
                      <a:pt x="235" y="430"/>
                    </a:lnTo>
                    <a:lnTo>
                      <a:pt x="235" y="433"/>
                    </a:lnTo>
                    <a:lnTo>
                      <a:pt x="238" y="433"/>
                    </a:lnTo>
                    <a:lnTo>
                      <a:pt x="241" y="433"/>
                    </a:lnTo>
                    <a:lnTo>
                      <a:pt x="241" y="430"/>
                    </a:lnTo>
                    <a:lnTo>
                      <a:pt x="244" y="430"/>
                    </a:lnTo>
                    <a:lnTo>
                      <a:pt x="244" y="433"/>
                    </a:lnTo>
                    <a:lnTo>
                      <a:pt x="247" y="433"/>
                    </a:lnTo>
                    <a:lnTo>
                      <a:pt x="250" y="433"/>
                    </a:lnTo>
                    <a:lnTo>
                      <a:pt x="250" y="430"/>
                    </a:lnTo>
                    <a:lnTo>
                      <a:pt x="253" y="430"/>
                    </a:lnTo>
                    <a:lnTo>
                      <a:pt x="253" y="433"/>
                    </a:lnTo>
                    <a:lnTo>
                      <a:pt x="256" y="436"/>
                    </a:lnTo>
                    <a:lnTo>
                      <a:pt x="256" y="439"/>
                    </a:lnTo>
                    <a:lnTo>
                      <a:pt x="256" y="442"/>
                    </a:lnTo>
                    <a:lnTo>
                      <a:pt x="259" y="442"/>
                    </a:lnTo>
                    <a:lnTo>
                      <a:pt x="259" y="445"/>
                    </a:lnTo>
                    <a:lnTo>
                      <a:pt x="261" y="445"/>
                    </a:lnTo>
                    <a:lnTo>
                      <a:pt x="261" y="442"/>
                    </a:lnTo>
                    <a:lnTo>
                      <a:pt x="264" y="442"/>
                    </a:lnTo>
                    <a:lnTo>
                      <a:pt x="267" y="445"/>
                    </a:lnTo>
                    <a:lnTo>
                      <a:pt x="267" y="448"/>
                    </a:lnTo>
                    <a:lnTo>
                      <a:pt x="270" y="448"/>
                    </a:lnTo>
                    <a:lnTo>
                      <a:pt x="270" y="451"/>
                    </a:lnTo>
                    <a:lnTo>
                      <a:pt x="270" y="454"/>
                    </a:lnTo>
                    <a:lnTo>
                      <a:pt x="273" y="457"/>
                    </a:lnTo>
                    <a:lnTo>
                      <a:pt x="273" y="460"/>
                    </a:lnTo>
                    <a:lnTo>
                      <a:pt x="276" y="460"/>
                    </a:lnTo>
                    <a:lnTo>
                      <a:pt x="279" y="462"/>
                    </a:lnTo>
                    <a:lnTo>
                      <a:pt x="282" y="465"/>
                    </a:lnTo>
                    <a:lnTo>
                      <a:pt x="282" y="462"/>
                    </a:lnTo>
                    <a:lnTo>
                      <a:pt x="282" y="465"/>
                    </a:lnTo>
                    <a:lnTo>
                      <a:pt x="285" y="465"/>
                    </a:lnTo>
                    <a:lnTo>
                      <a:pt x="288" y="462"/>
                    </a:lnTo>
                    <a:lnTo>
                      <a:pt x="291" y="462"/>
                    </a:lnTo>
                    <a:lnTo>
                      <a:pt x="291" y="465"/>
                    </a:lnTo>
                    <a:lnTo>
                      <a:pt x="291" y="468"/>
                    </a:lnTo>
                    <a:lnTo>
                      <a:pt x="294" y="468"/>
                    </a:lnTo>
                    <a:lnTo>
                      <a:pt x="294" y="465"/>
                    </a:lnTo>
                    <a:lnTo>
                      <a:pt x="296" y="462"/>
                    </a:lnTo>
                    <a:lnTo>
                      <a:pt x="299" y="460"/>
                    </a:lnTo>
                    <a:lnTo>
                      <a:pt x="302" y="460"/>
                    </a:lnTo>
                    <a:lnTo>
                      <a:pt x="302" y="457"/>
                    </a:lnTo>
                    <a:lnTo>
                      <a:pt x="305" y="457"/>
                    </a:lnTo>
                    <a:lnTo>
                      <a:pt x="308" y="457"/>
                    </a:lnTo>
                    <a:lnTo>
                      <a:pt x="308" y="460"/>
                    </a:lnTo>
                    <a:lnTo>
                      <a:pt x="311" y="460"/>
                    </a:lnTo>
                    <a:lnTo>
                      <a:pt x="311" y="462"/>
                    </a:lnTo>
                    <a:lnTo>
                      <a:pt x="314" y="462"/>
                    </a:lnTo>
                    <a:lnTo>
                      <a:pt x="314" y="465"/>
                    </a:lnTo>
                    <a:lnTo>
                      <a:pt x="314" y="468"/>
                    </a:lnTo>
                    <a:lnTo>
                      <a:pt x="314" y="471"/>
                    </a:lnTo>
                    <a:lnTo>
                      <a:pt x="317" y="471"/>
                    </a:lnTo>
                    <a:lnTo>
                      <a:pt x="317" y="474"/>
                    </a:lnTo>
                    <a:lnTo>
                      <a:pt x="317" y="477"/>
                    </a:lnTo>
                    <a:lnTo>
                      <a:pt x="320" y="477"/>
                    </a:lnTo>
                    <a:lnTo>
                      <a:pt x="320" y="480"/>
                    </a:lnTo>
                    <a:lnTo>
                      <a:pt x="320" y="483"/>
                    </a:lnTo>
                    <a:lnTo>
                      <a:pt x="323" y="483"/>
                    </a:lnTo>
                    <a:lnTo>
                      <a:pt x="323" y="486"/>
                    </a:lnTo>
                    <a:lnTo>
                      <a:pt x="323" y="489"/>
                    </a:lnTo>
                    <a:lnTo>
                      <a:pt x="326" y="489"/>
                    </a:lnTo>
                    <a:lnTo>
                      <a:pt x="326" y="492"/>
                    </a:lnTo>
                    <a:lnTo>
                      <a:pt x="326" y="494"/>
                    </a:lnTo>
                    <a:lnTo>
                      <a:pt x="328" y="497"/>
                    </a:lnTo>
                    <a:lnTo>
                      <a:pt x="328" y="500"/>
                    </a:lnTo>
                    <a:lnTo>
                      <a:pt x="328" y="506"/>
                    </a:lnTo>
                    <a:lnTo>
                      <a:pt x="328" y="509"/>
                    </a:lnTo>
                    <a:lnTo>
                      <a:pt x="328" y="512"/>
                    </a:lnTo>
                    <a:lnTo>
                      <a:pt x="331" y="515"/>
                    </a:lnTo>
                    <a:lnTo>
                      <a:pt x="331" y="518"/>
                    </a:lnTo>
                    <a:lnTo>
                      <a:pt x="331" y="521"/>
                    </a:lnTo>
                    <a:lnTo>
                      <a:pt x="331" y="524"/>
                    </a:lnTo>
                    <a:lnTo>
                      <a:pt x="331" y="526"/>
                    </a:lnTo>
                    <a:lnTo>
                      <a:pt x="334" y="529"/>
                    </a:lnTo>
                    <a:lnTo>
                      <a:pt x="334" y="532"/>
                    </a:lnTo>
                    <a:lnTo>
                      <a:pt x="334" y="535"/>
                    </a:lnTo>
                    <a:lnTo>
                      <a:pt x="334" y="541"/>
                    </a:lnTo>
                    <a:lnTo>
                      <a:pt x="334" y="544"/>
                    </a:lnTo>
                    <a:lnTo>
                      <a:pt x="337" y="547"/>
                    </a:lnTo>
                    <a:lnTo>
                      <a:pt x="337" y="553"/>
                    </a:lnTo>
                    <a:lnTo>
                      <a:pt x="337" y="556"/>
                    </a:lnTo>
                    <a:lnTo>
                      <a:pt x="337" y="558"/>
                    </a:lnTo>
                    <a:lnTo>
                      <a:pt x="337" y="561"/>
                    </a:lnTo>
                    <a:lnTo>
                      <a:pt x="340" y="564"/>
                    </a:lnTo>
                    <a:lnTo>
                      <a:pt x="340" y="567"/>
                    </a:lnTo>
                    <a:lnTo>
                      <a:pt x="340" y="570"/>
                    </a:lnTo>
                    <a:lnTo>
                      <a:pt x="340" y="573"/>
                    </a:lnTo>
                    <a:lnTo>
                      <a:pt x="340" y="579"/>
                    </a:lnTo>
                    <a:lnTo>
                      <a:pt x="343" y="579"/>
                    </a:lnTo>
                    <a:lnTo>
                      <a:pt x="343" y="582"/>
                    </a:lnTo>
                    <a:lnTo>
                      <a:pt x="343" y="585"/>
                    </a:lnTo>
                    <a:lnTo>
                      <a:pt x="343" y="588"/>
                    </a:lnTo>
                    <a:lnTo>
                      <a:pt x="343" y="590"/>
                    </a:lnTo>
                    <a:lnTo>
                      <a:pt x="346" y="593"/>
                    </a:lnTo>
                    <a:lnTo>
                      <a:pt x="346" y="596"/>
                    </a:lnTo>
                    <a:lnTo>
                      <a:pt x="346" y="599"/>
                    </a:lnTo>
                    <a:lnTo>
                      <a:pt x="349" y="602"/>
                    </a:lnTo>
                    <a:lnTo>
                      <a:pt x="349" y="605"/>
                    </a:lnTo>
                    <a:lnTo>
                      <a:pt x="349" y="608"/>
                    </a:lnTo>
                    <a:lnTo>
                      <a:pt x="352" y="611"/>
                    </a:lnTo>
                    <a:lnTo>
                      <a:pt x="352" y="614"/>
                    </a:lnTo>
                    <a:lnTo>
                      <a:pt x="352" y="617"/>
                    </a:lnTo>
                    <a:lnTo>
                      <a:pt x="355" y="620"/>
                    </a:lnTo>
                    <a:lnTo>
                      <a:pt x="355" y="622"/>
                    </a:lnTo>
                    <a:lnTo>
                      <a:pt x="355" y="625"/>
                    </a:lnTo>
                    <a:lnTo>
                      <a:pt x="355" y="628"/>
                    </a:lnTo>
                    <a:lnTo>
                      <a:pt x="355" y="631"/>
                    </a:lnTo>
                    <a:lnTo>
                      <a:pt x="358" y="631"/>
                    </a:lnTo>
                    <a:lnTo>
                      <a:pt x="358" y="634"/>
                    </a:lnTo>
                    <a:lnTo>
                      <a:pt x="358" y="637"/>
                    </a:lnTo>
                    <a:lnTo>
                      <a:pt x="358" y="640"/>
                    </a:lnTo>
                    <a:lnTo>
                      <a:pt x="358" y="643"/>
                    </a:lnTo>
                    <a:lnTo>
                      <a:pt x="360" y="646"/>
                    </a:lnTo>
                    <a:lnTo>
                      <a:pt x="360" y="649"/>
                    </a:lnTo>
                    <a:lnTo>
                      <a:pt x="360" y="652"/>
                    </a:lnTo>
                    <a:lnTo>
                      <a:pt x="363" y="652"/>
                    </a:lnTo>
                    <a:lnTo>
                      <a:pt x="363" y="655"/>
                    </a:lnTo>
                    <a:lnTo>
                      <a:pt x="363" y="657"/>
                    </a:lnTo>
                    <a:lnTo>
                      <a:pt x="363" y="660"/>
                    </a:lnTo>
                    <a:lnTo>
                      <a:pt x="366" y="660"/>
                    </a:lnTo>
                    <a:lnTo>
                      <a:pt x="366" y="663"/>
                    </a:lnTo>
                    <a:lnTo>
                      <a:pt x="366" y="666"/>
                    </a:lnTo>
                    <a:lnTo>
                      <a:pt x="369" y="666"/>
                    </a:lnTo>
                    <a:lnTo>
                      <a:pt x="369" y="669"/>
                    </a:lnTo>
                    <a:lnTo>
                      <a:pt x="372" y="669"/>
                    </a:lnTo>
                    <a:lnTo>
                      <a:pt x="372" y="672"/>
                    </a:lnTo>
                    <a:lnTo>
                      <a:pt x="375" y="672"/>
                    </a:lnTo>
                    <a:lnTo>
                      <a:pt x="378" y="672"/>
                    </a:lnTo>
                    <a:lnTo>
                      <a:pt x="378" y="675"/>
                    </a:lnTo>
                    <a:lnTo>
                      <a:pt x="381" y="675"/>
                    </a:lnTo>
                    <a:lnTo>
                      <a:pt x="381" y="678"/>
                    </a:lnTo>
                    <a:lnTo>
                      <a:pt x="381" y="681"/>
                    </a:lnTo>
                    <a:lnTo>
                      <a:pt x="384" y="681"/>
                    </a:lnTo>
                    <a:lnTo>
                      <a:pt x="384" y="678"/>
                    </a:lnTo>
                    <a:lnTo>
                      <a:pt x="387" y="681"/>
                    </a:lnTo>
                    <a:lnTo>
                      <a:pt x="390" y="678"/>
                    </a:lnTo>
                    <a:lnTo>
                      <a:pt x="392" y="675"/>
                    </a:lnTo>
                    <a:lnTo>
                      <a:pt x="392" y="672"/>
                    </a:lnTo>
                    <a:lnTo>
                      <a:pt x="395" y="672"/>
                    </a:lnTo>
                    <a:lnTo>
                      <a:pt x="398" y="675"/>
                    </a:lnTo>
                    <a:lnTo>
                      <a:pt x="401" y="675"/>
                    </a:lnTo>
                    <a:lnTo>
                      <a:pt x="404" y="675"/>
                    </a:lnTo>
                    <a:lnTo>
                      <a:pt x="404" y="678"/>
                    </a:lnTo>
                    <a:lnTo>
                      <a:pt x="404" y="675"/>
                    </a:lnTo>
                    <a:lnTo>
                      <a:pt x="407" y="675"/>
                    </a:lnTo>
                    <a:lnTo>
                      <a:pt x="410" y="675"/>
                    </a:lnTo>
                    <a:lnTo>
                      <a:pt x="410" y="672"/>
                    </a:lnTo>
                    <a:lnTo>
                      <a:pt x="413" y="669"/>
                    </a:lnTo>
                    <a:lnTo>
                      <a:pt x="416" y="672"/>
                    </a:lnTo>
                    <a:lnTo>
                      <a:pt x="416" y="669"/>
                    </a:lnTo>
                    <a:lnTo>
                      <a:pt x="416" y="672"/>
                    </a:lnTo>
                    <a:lnTo>
                      <a:pt x="419" y="672"/>
                    </a:lnTo>
                    <a:lnTo>
                      <a:pt x="422" y="672"/>
                    </a:lnTo>
                    <a:lnTo>
                      <a:pt x="422" y="675"/>
                    </a:lnTo>
                    <a:lnTo>
                      <a:pt x="425" y="675"/>
                    </a:lnTo>
                    <a:lnTo>
                      <a:pt x="425" y="672"/>
                    </a:lnTo>
                    <a:lnTo>
                      <a:pt x="427" y="672"/>
                    </a:lnTo>
                    <a:lnTo>
                      <a:pt x="427" y="669"/>
                    </a:lnTo>
                    <a:lnTo>
                      <a:pt x="430" y="669"/>
                    </a:lnTo>
                    <a:lnTo>
                      <a:pt x="430" y="666"/>
                    </a:lnTo>
                    <a:lnTo>
                      <a:pt x="433" y="666"/>
                    </a:lnTo>
                    <a:lnTo>
                      <a:pt x="436" y="666"/>
                    </a:lnTo>
                    <a:lnTo>
                      <a:pt x="439" y="666"/>
                    </a:lnTo>
                    <a:lnTo>
                      <a:pt x="439" y="663"/>
                    </a:lnTo>
                    <a:lnTo>
                      <a:pt x="442" y="663"/>
                    </a:lnTo>
                    <a:lnTo>
                      <a:pt x="442" y="666"/>
                    </a:lnTo>
                    <a:lnTo>
                      <a:pt x="445" y="666"/>
                    </a:lnTo>
                    <a:lnTo>
                      <a:pt x="445" y="663"/>
                    </a:lnTo>
                    <a:lnTo>
                      <a:pt x="448" y="663"/>
                    </a:lnTo>
                    <a:lnTo>
                      <a:pt x="448" y="660"/>
                    </a:lnTo>
                    <a:lnTo>
                      <a:pt x="451" y="657"/>
                    </a:lnTo>
                    <a:lnTo>
                      <a:pt x="451" y="655"/>
                    </a:lnTo>
                    <a:lnTo>
                      <a:pt x="454" y="655"/>
                    </a:lnTo>
                    <a:lnTo>
                      <a:pt x="454" y="652"/>
                    </a:lnTo>
                    <a:lnTo>
                      <a:pt x="457" y="652"/>
                    </a:lnTo>
                    <a:lnTo>
                      <a:pt x="457" y="649"/>
                    </a:lnTo>
                    <a:lnTo>
                      <a:pt x="459" y="649"/>
                    </a:lnTo>
                    <a:lnTo>
                      <a:pt x="459" y="646"/>
                    </a:lnTo>
                    <a:lnTo>
                      <a:pt x="462" y="646"/>
                    </a:lnTo>
                    <a:lnTo>
                      <a:pt x="462" y="643"/>
                    </a:lnTo>
                    <a:lnTo>
                      <a:pt x="465" y="643"/>
                    </a:lnTo>
                    <a:lnTo>
                      <a:pt x="468" y="643"/>
                    </a:lnTo>
                    <a:lnTo>
                      <a:pt x="468" y="640"/>
                    </a:lnTo>
                    <a:lnTo>
                      <a:pt x="468" y="637"/>
                    </a:lnTo>
                    <a:lnTo>
                      <a:pt x="471" y="634"/>
                    </a:lnTo>
                    <a:lnTo>
                      <a:pt x="471" y="631"/>
                    </a:lnTo>
                    <a:lnTo>
                      <a:pt x="474" y="628"/>
                    </a:lnTo>
                    <a:lnTo>
                      <a:pt x="474" y="625"/>
                    </a:lnTo>
                    <a:lnTo>
                      <a:pt x="474" y="622"/>
                    </a:lnTo>
                    <a:lnTo>
                      <a:pt x="474" y="620"/>
                    </a:lnTo>
                    <a:lnTo>
                      <a:pt x="477" y="620"/>
                    </a:lnTo>
                    <a:lnTo>
                      <a:pt x="477" y="617"/>
                    </a:lnTo>
                    <a:lnTo>
                      <a:pt x="477" y="614"/>
                    </a:lnTo>
                    <a:lnTo>
                      <a:pt x="480" y="614"/>
                    </a:lnTo>
                    <a:lnTo>
                      <a:pt x="483" y="614"/>
                    </a:lnTo>
                    <a:lnTo>
                      <a:pt x="486" y="614"/>
                    </a:lnTo>
                    <a:lnTo>
                      <a:pt x="486" y="611"/>
                    </a:lnTo>
                    <a:lnTo>
                      <a:pt x="489" y="611"/>
                    </a:lnTo>
                    <a:lnTo>
                      <a:pt x="489" y="608"/>
                    </a:lnTo>
                    <a:lnTo>
                      <a:pt x="491" y="608"/>
                    </a:lnTo>
                    <a:lnTo>
                      <a:pt x="491" y="605"/>
                    </a:lnTo>
                    <a:lnTo>
                      <a:pt x="494" y="602"/>
                    </a:lnTo>
                    <a:lnTo>
                      <a:pt x="494" y="599"/>
                    </a:lnTo>
                    <a:lnTo>
                      <a:pt x="494" y="596"/>
                    </a:lnTo>
                    <a:lnTo>
                      <a:pt x="497" y="596"/>
                    </a:lnTo>
                    <a:lnTo>
                      <a:pt x="500" y="596"/>
                    </a:lnTo>
                    <a:lnTo>
                      <a:pt x="500" y="593"/>
                    </a:lnTo>
                    <a:lnTo>
                      <a:pt x="500" y="590"/>
                    </a:lnTo>
                    <a:lnTo>
                      <a:pt x="503" y="590"/>
                    </a:lnTo>
                    <a:lnTo>
                      <a:pt x="503" y="588"/>
                    </a:lnTo>
                    <a:lnTo>
                      <a:pt x="506" y="588"/>
                    </a:lnTo>
                    <a:lnTo>
                      <a:pt x="509" y="588"/>
                    </a:lnTo>
                    <a:lnTo>
                      <a:pt x="512" y="588"/>
                    </a:lnTo>
                    <a:lnTo>
                      <a:pt x="515" y="588"/>
                    </a:lnTo>
                    <a:lnTo>
                      <a:pt x="515" y="590"/>
                    </a:lnTo>
                    <a:lnTo>
                      <a:pt x="518" y="593"/>
                    </a:lnTo>
                    <a:lnTo>
                      <a:pt x="518" y="590"/>
                    </a:lnTo>
                    <a:lnTo>
                      <a:pt x="518" y="588"/>
                    </a:lnTo>
                    <a:lnTo>
                      <a:pt x="521" y="588"/>
                    </a:lnTo>
                    <a:lnTo>
                      <a:pt x="523" y="588"/>
                    </a:lnTo>
                    <a:lnTo>
                      <a:pt x="523" y="585"/>
                    </a:lnTo>
                    <a:lnTo>
                      <a:pt x="523" y="582"/>
                    </a:lnTo>
                    <a:lnTo>
                      <a:pt x="526" y="582"/>
                    </a:lnTo>
                    <a:lnTo>
                      <a:pt x="526" y="585"/>
                    </a:lnTo>
                    <a:lnTo>
                      <a:pt x="529" y="585"/>
                    </a:lnTo>
                    <a:lnTo>
                      <a:pt x="529" y="582"/>
                    </a:lnTo>
                    <a:lnTo>
                      <a:pt x="532" y="582"/>
                    </a:lnTo>
                    <a:lnTo>
                      <a:pt x="535" y="579"/>
                    </a:lnTo>
                    <a:lnTo>
                      <a:pt x="538" y="579"/>
                    </a:lnTo>
                    <a:lnTo>
                      <a:pt x="538" y="576"/>
                    </a:lnTo>
                    <a:lnTo>
                      <a:pt x="541" y="576"/>
                    </a:lnTo>
                    <a:lnTo>
                      <a:pt x="541" y="579"/>
                    </a:lnTo>
                    <a:lnTo>
                      <a:pt x="544" y="579"/>
                    </a:lnTo>
                    <a:lnTo>
                      <a:pt x="544" y="576"/>
                    </a:lnTo>
                    <a:lnTo>
                      <a:pt x="547" y="576"/>
                    </a:lnTo>
                    <a:lnTo>
                      <a:pt x="547" y="573"/>
                    </a:lnTo>
                    <a:lnTo>
                      <a:pt x="550" y="573"/>
                    </a:lnTo>
                    <a:lnTo>
                      <a:pt x="553" y="573"/>
                    </a:lnTo>
                    <a:lnTo>
                      <a:pt x="553" y="570"/>
                    </a:lnTo>
                    <a:lnTo>
                      <a:pt x="556" y="570"/>
                    </a:lnTo>
                    <a:lnTo>
                      <a:pt x="558" y="570"/>
                    </a:lnTo>
                    <a:lnTo>
                      <a:pt x="561" y="570"/>
                    </a:lnTo>
                    <a:lnTo>
                      <a:pt x="564" y="570"/>
                    </a:lnTo>
                    <a:lnTo>
                      <a:pt x="564" y="567"/>
                    </a:lnTo>
                    <a:lnTo>
                      <a:pt x="567" y="567"/>
                    </a:lnTo>
                    <a:lnTo>
                      <a:pt x="570" y="567"/>
                    </a:lnTo>
                    <a:lnTo>
                      <a:pt x="573" y="567"/>
                    </a:lnTo>
                    <a:lnTo>
                      <a:pt x="576" y="567"/>
                    </a:lnTo>
                    <a:lnTo>
                      <a:pt x="576" y="564"/>
                    </a:lnTo>
                    <a:lnTo>
                      <a:pt x="576" y="567"/>
                    </a:lnTo>
                    <a:lnTo>
                      <a:pt x="579" y="567"/>
                    </a:lnTo>
                    <a:lnTo>
                      <a:pt x="582" y="567"/>
                    </a:lnTo>
                    <a:lnTo>
                      <a:pt x="582" y="564"/>
                    </a:lnTo>
                    <a:lnTo>
                      <a:pt x="585" y="564"/>
                    </a:lnTo>
                    <a:lnTo>
                      <a:pt x="585" y="561"/>
                    </a:lnTo>
                    <a:lnTo>
                      <a:pt x="588" y="561"/>
                    </a:lnTo>
                    <a:lnTo>
                      <a:pt x="588" y="558"/>
                    </a:lnTo>
                    <a:lnTo>
                      <a:pt x="590" y="558"/>
                    </a:lnTo>
                    <a:lnTo>
                      <a:pt x="593" y="558"/>
                    </a:lnTo>
                    <a:lnTo>
                      <a:pt x="593" y="561"/>
                    </a:lnTo>
                    <a:lnTo>
                      <a:pt x="596" y="561"/>
                    </a:lnTo>
                    <a:lnTo>
                      <a:pt x="596" y="558"/>
                    </a:lnTo>
                    <a:lnTo>
                      <a:pt x="596" y="556"/>
                    </a:lnTo>
                    <a:lnTo>
                      <a:pt x="599" y="556"/>
                    </a:lnTo>
                    <a:lnTo>
                      <a:pt x="599" y="553"/>
                    </a:lnTo>
                    <a:lnTo>
                      <a:pt x="599" y="550"/>
                    </a:lnTo>
                    <a:lnTo>
                      <a:pt x="602" y="550"/>
                    </a:lnTo>
                    <a:lnTo>
                      <a:pt x="602" y="547"/>
                    </a:lnTo>
                    <a:lnTo>
                      <a:pt x="602" y="544"/>
                    </a:lnTo>
                    <a:lnTo>
                      <a:pt x="605" y="541"/>
                    </a:lnTo>
                    <a:lnTo>
                      <a:pt x="605" y="538"/>
                    </a:lnTo>
                    <a:lnTo>
                      <a:pt x="608" y="538"/>
                    </a:lnTo>
                    <a:lnTo>
                      <a:pt x="611" y="538"/>
                    </a:lnTo>
                    <a:lnTo>
                      <a:pt x="614" y="538"/>
                    </a:lnTo>
                    <a:lnTo>
                      <a:pt x="614" y="535"/>
                    </a:lnTo>
                    <a:lnTo>
                      <a:pt x="617" y="535"/>
                    </a:lnTo>
                    <a:lnTo>
                      <a:pt x="617" y="532"/>
                    </a:lnTo>
                    <a:lnTo>
                      <a:pt x="620" y="529"/>
                    </a:lnTo>
                    <a:lnTo>
                      <a:pt x="620" y="526"/>
                    </a:lnTo>
                    <a:lnTo>
                      <a:pt x="622" y="526"/>
                    </a:lnTo>
                    <a:lnTo>
                      <a:pt x="625" y="524"/>
                    </a:lnTo>
                    <a:lnTo>
                      <a:pt x="625" y="521"/>
                    </a:lnTo>
                    <a:lnTo>
                      <a:pt x="628" y="521"/>
                    </a:lnTo>
                    <a:lnTo>
                      <a:pt x="628" y="518"/>
                    </a:lnTo>
                    <a:lnTo>
                      <a:pt x="631" y="518"/>
                    </a:lnTo>
                    <a:lnTo>
                      <a:pt x="631" y="515"/>
                    </a:lnTo>
                    <a:lnTo>
                      <a:pt x="631" y="512"/>
                    </a:lnTo>
                    <a:lnTo>
                      <a:pt x="634" y="512"/>
                    </a:lnTo>
                    <a:lnTo>
                      <a:pt x="634" y="509"/>
                    </a:lnTo>
                    <a:lnTo>
                      <a:pt x="637" y="509"/>
                    </a:lnTo>
                    <a:lnTo>
                      <a:pt x="637" y="506"/>
                    </a:lnTo>
                    <a:lnTo>
                      <a:pt x="640" y="506"/>
                    </a:lnTo>
                    <a:lnTo>
                      <a:pt x="640" y="503"/>
                    </a:lnTo>
                    <a:lnTo>
                      <a:pt x="640" y="500"/>
                    </a:lnTo>
                    <a:lnTo>
                      <a:pt x="643" y="500"/>
                    </a:lnTo>
                    <a:lnTo>
                      <a:pt x="646" y="500"/>
                    </a:lnTo>
                    <a:lnTo>
                      <a:pt x="649" y="500"/>
                    </a:lnTo>
                    <a:lnTo>
                      <a:pt x="649" y="497"/>
                    </a:lnTo>
                    <a:lnTo>
                      <a:pt x="652" y="497"/>
                    </a:lnTo>
                    <a:lnTo>
                      <a:pt x="652" y="494"/>
                    </a:lnTo>
                    <a:lnTo>
                      <a:pt x="652" y="492"/>
                    </a:lnTo>
                    <a:lnTo>
                      <a:pt x="654" y="492"/>
                    </a:lnTo>
                    <a:lnTo>
                      <a:pt x="654" y="489"/>
                    </a:lnTo>
                    <a:lnTo>
                      <a:pt x="657" y="486"/>
                    </a:lnTo>
                    <a:lnTo>
                      <a:pt x="657" y="489"/>
                    </a:lnTo>
                    <a:lnTo>
                      <a:pt x="657" y="486"/>
                    </a:lnTo>
                    <a:lnTo>
                      <a:pt x="660" y="486"/>
                    </a:lnTo>
                    <a:lnTo>
                      <a:pt x="663" y="486"/>
                    </a:lnTo>
                    <a:lnTo>
                      <a:pt x="663" y="483"/>
                    </a:lnTo>
                    <a:lnTo>
                      <a:pt x="666" y="483"/>
                    </a:lnTo>
                    <a:lnTo>
                      <a:pt x="669" y="483"/>
                    </a:lnTo>
                    <a:lnTo>
                      <a:pt x="669" y="486"/>
                    </a:lnTo>
                    <a:lnTo>
                      <a:pt x="669" y="483"/>
                    </a:lnTo>
                    <a:lnTo>
                      <a:pt x="672" y="486"/>
                    </a:lnTo>
                    <a:lnTo>
                      <a:pt x="675" y="489"/>
                    </a:lnTo>
                    <a:lnTo>
                      <a:pt x="678" y="489"/>
                    </a:lnTo>
                    <a:lnTo>
                      <a:pt x="681" y="489"/>
                    </a:lnTo>
                    <a:lnTo>
                      <a:pt x="684" y="489"/>
                    </a:lnTo>
                    <a:lnTo>
                      <a:pt x="684" y="486"/>
                    </a:lnTo>
                    <a:lnTo>
                      <a:pt x="687" y="486"/>
                    </a:lnTo>
                    <a:lnTo>
                      <a:pt x="687" y="489"/>
                    </a:lnTo>
                    <a:lnTo>
                      <a:pt x="687" y="492"/>
                    </a:lnTo>
                    <a:lnTo>
                      <a:pt x="689" y="492"/>
                    </a:lnTo>
                    <a:lnTo>
                      <a:pt x="689" y="494"/>
                    </a:lnTo>
                    <a:lnTo>
                      <a:pt x="692" y="494"/>
                    </a:lnTo>
                    <a:lnTo>
                      <a:pt x="692" y="497"/>
                    </a:lnTo>
                    <a:lnTo>
                      <a:pt x="692" y="494"/>
                    </a:lnTo>
                    <a:lnTo>
                      <a:pt x="695" y="494"/>
                    </a:lnTo>
                    <a:lnTo>
                      <a:pt x="695" y="492"/>
                    </a:lnTo>
                    <a:lnTo>
                      <a:pt x="695" y="489"/>
                    </a:lnTo>
                    <a:lnTo>
                      <a:pt x="698" y="489"/>
                    </a:lnTo>
                    <a:lnTo>
                      <a:pt x="701" y="489"/>
                    </a:lnTo>
                    <a:lnTo>
                      <a:pt x="704" y="489"/>
                    </a:lnTo>
                    <a:lnTo>
                      <a:pt x="704" y="492"/>
                    </a:lnTo>
                    <a:lnTo>
                      <a:pt x="704" y="489"/>
                    </a:lnTo>
                    <a:lnTo>
                      <a:pt x="707" y="489"/>
                    </a:lnTo>
                    <a:lnTo>
                      <a:pt x="710" y="489"/>
                    </a:lnTo>
                    <a:lnTo>
                      <a:pt x="713" y="489"/>
                    </a:lnTo>
                    <a:lnTo>
                      <a:pt x="713" y="486"/>
                    </a:lnTo>
                    <a:lnTo>
                      <a:pt x="716" y="486"/>
                    </a:lnTo>
                    <a:lnTo>
                      <a:pt x="719" y="486"/>
                    </a:lnTo>
                    <a:lnTo>
                      <a:pt x="721" y="486"/>
                    </a:lnTo>
                    <a:lnTo>
                      <a:pt x="724" y="486"/>
                    </a:lnTo>
                    <a:lnTo>
                      <a:pt x="724" y="483"/>
                    </a:lnTo>
                    <a:lnTo>
                      <a:pt x="727" y="483"/>
                    </a:lnTo>
                    <a:lnTo>
                      <a:pt x="730" y="483"/>
                    </a:lnTo>
                    <a:lnTo>
                      <a:pt x="733" y="483"/>
                    </a:lnTo>
                    <a:lnTo>
                      <a:pt x="733" y="480"/>
                    </a:lnTo>
                    <a:lnTo>
                      <a:pt x="736" y="480"/>
                    </a:lnTo>
                    <a:lnTo>
                      <a:pt x="736" y="483"/>
                    </a:lnTo>
                    <a:lnTo>
                      <a:pt x="739" y="483"/>
                    </a:lnTo>
                    <a:lnTo>
                      <a:pt x="739" y="486"/>
                    </a:lnTo>
                    <a:lnTo>
                      <a:pt x="739" y="483"/>
                    </a:lnTo>
                    <a:lnTo>
                      <a:pt x="742" y="486"/>
                    </a:lnTo>
                    <a:lnTo>
                      <a:pt x="745" y="486"/>
                    </a:lnTo>
                    <a:lnTo>
                      <a:pt x="745" y="483"/>
                    </a:lnTo>
                    <a:lnTo>
                      <a:pt x="748" y="483"/>
                    </a:lnTo>
                    <a:lnTo>
                      <a:pt x="748" y="480"/>
                    </a:lnTo>
                    <a:lnTo>
                      <a:pt x="751" y="480"/>
                    </a:lnTo>
                    <a:lnTo>
                      <a:pt x="751" y="477"/>
                    </a:lnTo>
                    <a:lnTo>
                      <a:pt x="753" y="477"/>
                    </a:lnTo>
                    <a:lnTo>
                      <a:pt x="753" y="474"/>
                    </a:lnTo>
                    <a:lnTo>
                      <a:pt x="756" y="474"/>
                    </a:lnTo>
                    <a:lnTo>
                      <a:pt x="759" y="474"/>
                    </a:lnTo>
                    <a:lnTo>
                      <a:pt x="762" y="471"/>
                    </a:lnTo>
                    <a:lnTo>
                      <a:pt x="765" y="471"/>
                    </a:lnTo>
                    <a:lnTo>
                      <a:pt x="765" y="468"/>
                    </a:lnTo>
                    <a:lnTo>
                      <a:pt x="768" y="468"/>
                    </a:lnTo>
                    <a:lnTo>
                      <a:pt x="768" y="465"/>
                    </a:lnTo>
                    <a:lnTo>
                      <a:pt x="771" y="465"/>
                    </a:lnTo>
                    <a:lnTo>
                      <a:pt x="771" y="468"/>
                    </a:lnTo>
                    <a:lnTo>
                      <a:pt x="771" y="471"/>
                    </a:lnTo>
                    <a:lnTo>
                      <a:pt x="774" y="471"/>
                    </a:lnTo>
                    <a:lnTo>
                      <a:pt x="774" y="474"/>
                    </a:lnTo>
                    <a:lnTo>
                      <a:pt x="777" y="474"/>
                    </a:lnTo>
                    <a:lnTo>
                      <a:pt x="777" y="471"/>
                    </a:lnTo>
                    <a:lnTo>
                      <a:pt x="780" y="468"/>
                    </a:lnTo>
                    <a:lnTo>
                      <a:pt x="780" y="465"/>
                    </a:lnTo>
                    <a:lnTo>
                      <a:pt x="783" y="465"/>
                    </a:lnTo>
                    <a:lnTo>
                      <a:pt x="785" y="468"/>
                    </a:lnTo>
                    <a:lnTo>
                      <a:pt x="785" y="471"/>
                    </a:lnTo>
                    <a:lnTo>
                      <a:pt x="785" y="468"/>
                    </a:lnTo>
                    <a:lnTo>
                      <a:pt x="788" y="468"/>
                    </a:lnTo>
                    <a:lnTo>
                      <a:pt x="791" y="468"/>
                    </a:lnTo>
                    <a:lnTo>
                      <a:pt x="794" y="468"/>
                    </a:lnTo>
                    <a:lnTo>
                      <a:pt x="794" y="465"/>
                    </a:lnTo>
                    <a:lnTo>
                      <a:pt x="797" y="468"/>
                    </a:lnTo>
                    <a:lnTo>
                      <a:pt x="797" y="465"/>
                    </a:lnTo>
                    <a:lnTo>
                      <a:pt x="800" y="462"/>
                    </a:lnTo>
                    <a:lnTo>
                      <a:pt x="800" y="465"/>
                    </a:lnTo>
                    <a:lnTo>
                      <a:pt x="803" y="465"/>
                    </a:lnTo>
                    <a:lnTo>
                      <a:pt x="803" y="462"/>
                    </a:lnTo>
                    <a:lnTo>
                      <a:pt x="806" y="462"/>
                    </a:lnTo>
                    <a:lnTo>
                      <a:pt x="809" y="465"/>
                    </a:lnTo>
                    <a:lnTo>
                      <a:pt x="812" y="465"/>
                    </a:lnTo>
                    <a:lnTo>
                      <a:pt x="812" y="462"/>
                    </a:lnTo>
                    <a:lnTo>
                      <a:pt x="815" y="462"/>
                    </a:lnTo>
                    <a:lnTo>
                      <a:pt x="815" y="460"/>
                    </a:lnTo>
                    <a:lnTo>
                      <a:pt x="818" y="460"/>
                    </a:lnTo>
                    <a:lnTo>
                      <a:pt x="818" y="457"/>
                    </a:lnTo>
                    <a:lnTo>
                      <a:pt x="818" y="454"/>
                    </a:lnTo>
                    <a:lnTo>
                      <a:pt x="820" y="454"/>
                    </a:lnTo>
                    <a:lnTo>
                      <a:pt x="820" y="457"/>
                    </a:lnTo>
                    <a:lnTo>
                      <a:pt x="820" y="460"/>
                    </a:lnTo>
                    <a:lnTo>
                      <a:pt x="823" y="460"/>
                    </a:lnTo>
                    <a:lnTo>
                      <a:pt x="823" y="462"/>
                    </a:lnTo>
                    <a:lnTo>
                      <a:pt x="826" y="460"/>
                    </a:lnTo>
                    <a:lnTo>
                      <a:pt x="826" y="457"/>
                    </a:lnTo>
                    <a:lnTo>
                      <a:pt x="829" y="454"/>
                    </a:lnTo>
                    <a:lnTo>
                      <a:pt x="832" y="454"/>
                    </a:lnTo>
                    <a:lnTo>
                      <a:pt x="832" y="451"/>
                    </a:lnTo>
                    <a:lnTo>
                      <a:pt x="832" y="448"/>
                    </a:lnTo>
                    <a:lnTo>
                      <a:pt x="835" y="448"/>
                    </a:lnTo>
                    <a:lnTo>
                      <a:pt x="838" y="448"/>
                    </a:lnTo>
                    <a:lnTo>
                      <a:pt x="838" y="451"/>
                    </a:lnTo>
                    <a:lnTo>
                      <a:pt x="841" y="451"/>
                    </a:lnTo>
                    <a:lnTo>
                      <a:pt x="844" y="451"/>
                    </a:lnTo>
                    <a:lnTo>
                      <a:pt x="847" y="451"/>
                    </a:lnTo>
                    <a:lnTo>
                      <a:pt x="850" y="451"/>
                    </a:lnTo>
                    <a:lnTo>
                      <a:pt x="852" y="451"/>
                    </a:lnTo>
                    <a:lnTo>
                      <a:pt x="852" y="448"/>
                    </a:lnTo>
                    <a:lnTo>
                      <a:pt x="855" y="448"/>
                    </a:lnTo>
                    <a:lnTo>
                      <a:pt x="855" y="445"/>
                    </a:lnTo>
                    <a:lnTo>
                      <a:pt x="858" y="445"/>
                    </a:lnTo>
                    <a:lnTo>
                      <a:pt x="861" y="445"/>
                    </a:lnTo>
                    <a:lnTo>
                      <a:pt x="861" y="442"/>
                    </a:lnTo>
                    <a:lnTo>
                      <a:pt x="864" y="442"/>
                    </a:lnTo>
                    <a:lnTo>
                      <a:pt x="864" y="439"/>
                    </a:lnTo>
                    <a:lnTo>
                      <a:pt x="867" y="439"/>
                    </a:lnTo>
                    <a:lnTo>
                      <a:pt x="870" y="439"/>
                    </a:lnTo>
                    <a:lnTo>
                      <a:pt x="873" y="439"/>
                    </a:lnTo>
                    <a:lnTo>
                      <a:pt x="873" y="436"/>
                    </a:lnTo>
                    <a:lnTo>
                      <a:pt x="876" y="436"/>
                    </a:lnTo>
                    <a:lnTo>
                      <a:pt x="879" y="436"/>
                    </a:lnTo>
                    <a:lnTo>
                      <a:pt x="879" y="433"/>
                    </a:lnTo>
                    <a:lnTo>
                      <a:pt x="879" y="436"/>
                    </a:lnTo>
                  </a:path>
                </a:pathLst>
              </a:custGeom>
              <a:noFill/>
              <a:ln w="412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1" name="Freeform 201"/>
              <p:cNvSpPr>
                <a:spLocks/>
              </p:cNvSpPr>
              <p:nvPr/>
            </p:nvSpPr>
            <p:spPr bwMode="auto">
              <a:xfrm>
                <a:off x="4648200" y="2454275"/>
                <a:ext cx="1987550" cy="568325"/>
              </a:xfrm>
              <a:custGeom>
                <a:avLst/>
                <a:gdLst>
                  <a:gd name="T0" fmla="*/ 29 w 1252"/>
                  <a:gd name="T1" fmla="*/ 134 h 358"/>
                  <a:gd name="T2" fmla="*/ 61 w 1252"/>
                  <a:gd name="T3" fmla="*/ 134 h 358"/>
                  <a:gd name="T4" fmla="*/ 90 w 1252"/>
                  <a:gd name="T5" fmla="*/ 131 h 358"/>
                  <a:gd name="T6" fmla="*/ 119 w 1252"/>
                  <a:gd name="T7" fmla="*/ 128 h 358"/>
                  <a:gd name="T8" fmla="*/ 145 w 1252"/>
                  <a:gd name="T9" fmla="*/ 122 h 358"/>
                  <a:gd name="T10" fmla="*/ 174 w 1252"/>
                  <a:gd name="T11" fmla="*/ 119 h 358"/>
                  <a:gd name="T12" fmla="*/ 204 w 1252"/>
                  <a:gd name="T13" fmla="*/ 116 h 358"/>
                  <a:gd name="T14" fmla="*/ 233 w 1252"/>
                  <a:gd name="T15" fmla="*/ 114 h 358"/>
                  <a:gd name="T16" fmla="*/ 259 w 1252"/>
                  <a:gd name="T17" fmla="*/ 108 h 358"/>
                  <a:gd name="T18" fmla="*/ 285 w 1252"/>
                  <a:gd name="T19" fmla="*/ 102 h 358"/>
                  <a:gd name="T20" fmla="*/ 311 w 1252"/>
                  <a:gd name="T21" fmla="*/ 102 h 358"/>
                  <a:gd name="T22" fmla="*/ 329 w 1252"/>
                  <a:gd name="T23" fmla="*/ 116 h 358"/>
                  <a:gd name="T24" fmla="*/ 340 w 1252"/>
                  <a:gd name="T25" fmla="*/ 140 h 358"/>
                  <a:gd name="T26" fmla="*/ 349 w 1252"/>
                  <a:gd name="T27" fmla="*/ 169 h 358"/>
                  <a:gd name="T28" fmla="*/ 355 w 1252"/>
                  <a:gd name="T29" fmla="*/ 198 h 358"/>
                  <a:gd name="T30" fmla="*/ 361 w 1252"/>
                  <a:gd name="T31" fmla="*/ 230 h 358"/>
                  <a:gd name="T32" fmla="*/ 367 w 1252"/>
                  <a:gd name="T33" fmla="*/ 262 h 358"/>
                  <a:gd name="T34" fmla="*/ 372 w 1252"/>
                  <a:gd name="T35" fmla="*/ 294 h 358"/>
                  <a:gd name="T36" fmla="*/ 381 w 1252"/>
                  <a:gd name="T37" fmla="*/ 326 h 358"/>
                  <a:gd name="T38" fmla="*/ 393 w 1252"/>
                  <a:gd name="T39" fmla="*/ 355 h 358"/>
                  <a:gd name="T40" fmla="*/ 407 w 1252"/>
                  <a:gd name="T41" fmla="*/ 343 h 358"/>
                  <a:gd name="T42" fmla="*/ 416 w 1252"/>
                  <a:gd name="T43" fmla="*/ 314 h 358"/>
                  <a:gd name="T44" fmla="*/ 428 w 1252"/>
                  <a:gd name="T45" fmla="*/ 288 h 358"/>
                  <a:gd name="T46" fmla="*/ 442 w 1252"/>
                  <a:gd name="T47" fmla="*/ 268 h 358"/>
                  <a:gd name="T48" fmla="*/ 466 w 1252"/>
                  <a:gd name="T49" fmla="*/ 279 h 358"/>
                  <a:gd name="T50" fmla="*/ 483 w 1252"/>
                  <a:gd name="T51" fmla="*/ 259 h 358"/>
                  <a:gd name="T52" fmla="*/ 492 w 1252"/>
                  <a:gd name="T53" fmla="*/ 233 h 358"/>
                  <a:gd name="T54" fmla="*/ 503 w 1252"/>
                  <a:gd name="T55" fmla="*/ 204 h 358"/>
                  <a:gd name="T56" fmla="*/ 512 w 1252"/>
                  <a:gd name="T57" fmla="*/ 178 h 358"/>
                  <a:gd name="T58" fmla="*/ 527 w 1252"/>
                  <a:gd name="T59" fmla="*/ 154 h 358"/>
                  <a:gd name="T60" fmla="*/ 547 w 1252"/>
                  <a:gd name="T61" fmla="*/ 140 h 358"/>
                  <a:gd name="T62" fmla="*/ 565 w 1252"/>
                  <a:gd name="T63" fmla="*/ 125 h 358"/>
                  <a:gd name="T64" fmla="*/ 585 w 1252"/>
                  <a:gd name="T65" fmla="*/ 105 h 358"/>
                  <a:gd name="T66" fmla="*/ 602 w 1252"/>
                  <a:gd name="T67" fmla="*/ 84 h 358"/>
                  <a:gd name="T68" fmla="*/ 626 w 1252"/>
                  <a:gd name="T69" fmla="*/ 73 h 358"/>
                  <a:gd name="T70" fmla="*/ 649 w 1252"/>
                  <a:gd name="T71" fmla="*/ 90 h 358"/>
                  <a:gd name="T72" fmla="*/ 672 w 1252"/>
                  <a:gd name="T73" fmla="*/ 111 h 358"/>
                  <a:gd name="T74" fmla="*/ 698 w 1252"/>
                  <a:gd name="T75" fmla="*/ 114 h 358"/>
                  <a:gd name="T76" fmla="*/ 716 w 1252"/>
                  <a:gd name="T77" fmla="*/ 96 h 358"/>
                  <a:gd name="T78" fmla="*/ 736 w 1252"/>
                  <a:gd name="T79" fmla="*/ 73 h 358"/>
                  <a:gd name="T80" fmla="*/ 763 w 1252"/>
                  <a:gd name="T81" fmla="*/ 70 h 358"/>
                  <a:gd name="T82" fmla="*/ 792 w 1252"/>
                  <a:gd name="T83" fmla="*/ 73 h 358"/>
                  <a:gd name="T84" fmla="*/ 812 w 1252"/>
                  <a:gd name="T85" fmla="*/ 84 h 358"/>
                  <a:gd name="T86" fmla="*/ 824 w 1252"/>
                  <a:gd name="T87" fmla="*/ 108 h 358"/>
                  <a:gd name="T88" fmla="*/ 835 w 1252"/>
                  <a:gd name="T89" fmla="*/ 131 h 358"/>
                  <a:gd name="T90" fmla="*/ 853 w 1252"/>
                  <a:gd name="T91" fmla="*/ 151 h 358"/>
                  <a:gd name="T92" fmla="*/ 873 w 1252"/>
                  <a:gd name="T93" fmla="*/ 163 h 358"/>
                  <a:gd name="T94" fmla="*/ 905 w 1252"/>
                  <a:gd name="T95" fmla="*/ 157 h 358"/>
                  <a:gd name="T96" fmla="*/ 934 w 1252"/>
                  <a:gd name="T97" fmla="*/ 154 h 358"/>
                  <a:gd name="T98" fmla="*/ 963 w 1252"/>
                  <a:gd name="T99" fmla="*/ 151 h 358"/>
                  <a:gd name="T100" fmla="*/ 992 w 1252"/>
                  <a:gd name="T101" fmla="*/ 148 h 358"/>
                  <a:gd name="T102" fmla="*/ 1022 w 1252"/>
                  <a:gd name="T103" fmla="*/ 146 h 358"/>
                  <a:gd name="T104" fmla="*/ 1051 w 1252"/>
                  <a:gd name="T105" fmla="*/ 143 h 358"/>
                  <a:gd name="T106" fmla="*/ 1080 w 1252"/>
                  <a:gd name="T107" fmla="*/ 140 h 358"/>
                  <a:gd name="T108" fmla="*/ 1106 w 1252"/>
                  <a:gd name="T109" fmla="*/ 134 h 358"/>
                  <a:gd name="T110" fmla="*/ 1126 w 1252"/>
                  <a:gd name="T111" fmla="*/ 122 h 358"/>
                  <a:gd name="T112" fmla="*/ 1144 w 1252"/>
                  <a:gd name="T113" fmla="*/ 105 h 358"/>
                  <a:gd name="T114" fmla="*/ 1167 w 1252"/>
                  <a:gd name="T115" fmla="*/ 90 h 358"/>
                  <a:gd name="T116" fmla="*/ 1190 w 1252"/>
                  <a:gd name="T117" fmla="*/ 76 h 358"/>
                  <a:gd name="T118" fmla="*/ 1202 w 1252"/>
                  <a:gd name="T119" fmla="*/ 55 h 358"/>
                  <a:gd name="T120" fmla="*/ 1214 w 1252"/>
                  <a:gd name="T121" fmla="*/ 29 h 358"/>
                  <a:gd name="T122" fmla="*/ 1225 w 1252"/>
                  <a:gd name="T123" fmla="*/ 3 h 358"/>
                  <a:gd name="T124" fmla="*/ 1246 w 1252"/>
                  <a:gd name="T125" fmla="*/ 1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358">
                    <a:moveTo>
                      <a:pt x="0" y="137"/>
                    </a:moveTo>
                    <a:lnTo>
                      <a:pt x="3" y="137"/>
                    </a:lnTo>
                    <a:lnTo>
                      <a:pt x="6" y="137"/>
                    </a:lnTo>
                    <a:lnTo>
                      <a:pt x="9" y="137"/>
                    </a:lnTo>
                    <a:lnTo>
                      <a:pt x="11" y="134"/>
                    </a:lnTo>
                    <a:lnTo>
                      <a:pt x="14" y="134"/>
                    </a:lnTo>
                    <a:lnTo>
                      <a:pt x="17" y="134"/>
                    </a:lnTo>
                    <a:lnTo>
                      <a:pt x="20" y="134"/>
                    </a:lnTo>
                    <a:lnTo>
                      <a:pt x="23" y="134"/>
                    </a:lnTo>
                    <a:lnTo>
                      <a:pt x="26" y="134"/>
                    </a:lnTo>
                    <a:lnTo>
                      <a:pt x="29" y="134"/>
                    </a:lnTo>
                    <a:lnTo>
                      <a:pt x="32" y="134"/>
                    </a:lnTo>
                    <a:lnTo>
                      <a:pt x="35" y="134"/>
                    </a:lnTo>
                    <a:lnTo>
                      <a:pt x="38" y="134"/>
                    </a:lnTo>
                    <a:lnTo>
                      <a:pt x="41" y="134"/>
                    </a:lnTo>
                    <a:lnTo>
                      <a:pt x="43" y="134"/>
                    </a:lnTo>
                    <a:lnTo>
                      <a:pt x="46" y="134"/>
                    </a:lnTo>
                    <a:lnTo>
                      <a:pt x="49" y="134"/>
                    </a:lnTo>
                    <a:lnTo>
                      <a:pt x="52" y="134"/>
                    </a:lnTo>
                    <a:lnTo>
                      <a:pt x="55" y="134"/>
                    </a:lnTo>
                    <a:lnTo>
                      <a:pt x="58" y="134"/>
                    </a:lnTo>
                    <a:lnTo>
                      <a:pt x="61" y="134"/>
                    </a:lnTo>
                    <a:lnTo>
                      <a:pt x="64" y="134"/>
                    </a:lnTo>
                    <a:lnTo>
                      <a:pt x="64" y="131"/>
                    </a:lnTo>
                    <a:lnTo>
                      <a:pt x="67" y="131"/>
                    </a:lnTo>
                    <a:lnTo>
                      <a:pt x="70" y="131"/>
                    </a:lnTo>
                    <a:lnTo>
                      <a:pt x="73" y="131"/>
                    </a:lnTo>
                    <a:lnTo>
                      <a:pt x="76" y="131"/>
                    </a:lnTo>
                    <a:lnTo>
                      <a:pt x="78" y="131"/>
                    </a:lnTo>
                    <a:lnTo>
                      <a:pt x="81" y="131"/>
                    </a:lnTo>
                    <a:lnTo>
                      <a:pt x="84" y="131"/>
                    </a:lnTo>
                    <a:lnTo>
                      <a:pt x="87" y="131"/>
                    </a:lnTo>
                    <a:lnTo>
                      <a:pt x="90" y="131"/>
                    </a:lnTo>
                    <a:lnTo>
                      <a:pt x="93" y="131"/>
                    </a:lnTo>
                    <a:lnTo>
                      <a:pt x="96" y="131"/>
                    </a:lnTo>
                    <a:lnTo>
                      <a:pt x="99" y="131"/>
                    </a:lnTo>
                    <a:lnTo>
                      <a:pt x="102" y="131"/>
                    </a:lnTo>
                    <a:lnTo>
                      <a:pt x="105" y="131"/>
                    </a:lnTo>
                    <a:lnTo>
                      <a:pt x="108" y="131"/>
                    </a:lnTo>
                    <a:lnTo>
                      <a:pt x="108" y="128"/>
                    </a:lnTo>
                    <a:lnTo>
                      <a:pt x="110" y="128"/>
                    </a:lnTo>
                    <a:lnTo>
                      <a:pt x="113" y="128"/>
                    </a:lnTo>
                    <a:lnTo>
                      <a:pt x="116" y="128"/>
                    </a:lnTo>
                    <a:lnTo>
                      <a:pt x="119" y="128"/>
                    </a:lnTo>
                    <a:lnTo>
                      <a:pt x="122" y="128"/>
                    </a:lnTo>
                    <a:lnTo>
                      <a:pt x="122" y="125"/>
                    </a:lnTo>
                    <a:lnTo>
                      <a:pt x="125" y="125"/>
                    </a:lnTo>
                    <a:lnTo>
                      <a:pt x="128" y="125"/>
                    </a:lnTo>
                    <a:lnTo>
                      <a:pt x="131" y="125"/>
                    </a:lnTo>
                    <a:lnTo>
                      <a:pt x="134" y="125"/>
                    </a:lnTo>
                    <a:lnTo>
                      <a:pt x="137" y="125"/>
                    </a:lnTo>
                    <a:lnTo>
                      <a:pt x="137" y="122"/>
                    </a:lnTo>
                    <a:lnTo>
                      <a:pt x="140" y="122"/>
                    </a:lnTo>
                    <a:lnTo>
                      <a:pt x="142" y="122"/>
                    </a:lnTo>
                    <a:lnTo>
                      <a:pt x="145" y="122"/>
                    </a:lnTo>
                    <a:lnTo>
                      <a:pt x="148" y="122"/>
                    </a:lnTo>
                    <a:lnTo>
                      <a:pt x="151" y="122"/>
                    </a:lnTo>
                    <a:lnTo>
                      <a:pt x="151" y="119"/>
                    </a:lnTo>
                    <a:lnTo>
                      <a:pt x="154" y="119"/>
                    </a:lnTo>
                    <a:lnTo>
                      <a:pt x="157" y="119"/>
                    </a:lnTo>
                    <a:lnTo>
                      <a:pt x="160" y="119"/>
                    </a:lnTo>
                    <a:lnTo>
                      <a:pt x="163" y="119"/>
                    </a:lnTo>
                    <a:lnTo>
                      <a:pt x="166" y="119"/>
                    </a:lnTo>
                    <a:lnTo>
                      <a:pt x="169" y="119"/>
                    </a:lnTo>
                    <a:lnTo>
                      <a:pt x="172" y="119"/>
                    </a:lnTo>
                    <a:lnTo>
                      <a:pt x="174" y="119"/>
                    </a:lnTo>
                    <a:lnTo>
                      <a:pt x="177" y="119"/>
                    </a:lnTo>
                    <a:lnTo>
                      <a:pt x="180" y="119"/>
                    </a:lnTo>
                    <a:lnTo>
                      <a:pt x="183" y="119"/>
                    </a:lnTo>
                    <a:lnTo>
                      <a:pt x="186" y="119"/>
                    </a:lnTo>
                    <a:lnTo>
                      <a:pt x="189" y="119"/>
                    </a:lnTo>
                    <a:lnTo>
                      <a:pt x="192" y="119"/>
                    </a:lnTo>
                    <a:lnTo>
                      <a:pt x="192" y="116"/>
                    </a:lnTo>
                    <a:lnTo>
                      <a:pt x="195" y="116"/>
                    </a:lnTo>
                    <a:lnTo>
                      <a:pt x="198" y="116"/>
                    </a:lnTo>
                    <a:lnTo>
                      <a:pt x="201" y="116"/>
                    </a:lnTo>
                    <a:lnTo>
                      <a:pt x="204" y="116"/>
                    </a:lnTo>
                    <a:lnTo>
                      <a:pt x="207" y="116"/>
                    </a:lnTo>
                    <a:lnTo>
                      <a:pt x="209" y="116"/>
                    </a:lnTo>
                    <a:lnTo>
                      <a:pt x="212" y="116"/>
                    </a:lnTo>
                    <a:lnTo>
                      <a:pt x="215" y="116"/>
                    </a:lnTo>
                    <a:lnTo>
                      <a:pt x="215" y="114"/>
                    </a:lnTo>
                    <a:lnTo>
                      <a:pt x="218" y="114"/>
                    </a:lnTo>
                    <a:lnTo>
                      <a:pt x="221" y="114"/>
                    </a:lnTo>
                    <a:lnTo>
                      <a:pt x="224" y="114"/>
                    </a:lnTo>
                    <a:lnTo>
                      <a:pt x="227" y="114"/>
                    </a:lnTo>
                    <a:lnTo>
                      <a:pt x="230" y="114"/>
                    </a:lnTo>
                    <a:lnTo>
                      <a:pt x="233" y="114"/>
                    </a:lnTo>
                    <a:lnTo>
                      <a:pt x="233" y="111"/>
                    </a:lnTo>
                    <a:lnTo>
                      <a:pt x="236" y="111"/>
                    </a:lnTo>
                    <a:lnTo>
                      <a:pt x="239" y="111"/>
                    </a:lnTo>
                    <a:lnTo>
                      <a:pt x="241" y="111"/>
                    </a:lnTo>
                    <a:lnTo>
                      <a:pt x="244" y="111"/>
                    </a:lnTo>
                    <a:lnTo>
                      <a:pt x="247" y="111"/>
                    </a:lnTo>
                    <a:lnTo>
                      <a:pt x="247" y="108"/>
                    </a:lnTo>
                    <a:lnTo>
                      <a:pt x="250" y="108"/>
                    </a:lnTo>
                    <a:lnTo>
                      <a:pt x="253" y="108"/>
                    </a:lnTo>
                    <a:lnTo>
                      <a:pt x="256" y="108"/>
                    </a:lnTo>
                    <a:lnTo>
                      <a:pt x="259" y="108"/>
                    </a:lnTo>
                    <a:lnTo>
                      <a:pt x="262" y="108"/>
                    </a:lnTo>
                    <a:lnTo>
                      <a:pt x="262" y="105"/>
                    </a:lnTo>
                    <a:lnTo>
                      <a:pt x="265" y="105"/>
                    </a:lnTo>
                    <a:lnTo>
                      <a:pt x="268" y="105"/>
                    </a:lnTo>
                    <a:lnTo>
                      <a:pt x="271" y="105"/>
                    </a:lnTo>
                    <a:lnTo>
                      <a:pt x="273" y="105"/>
                    </a:lnTo>
                    <a:lnTo>
                      <a:pt x="273" y="102"/>
                    </a:lnTo>
                    <a:lnTo>
                      <a:pt x="276" y="102"/>
                    </a:lnTo>
                    <a:lnTo>
                      <a:pt x="279" y="102"/>
                    </a:lnTo>
                    <a:lnTo>
                      <a:pt x="282" y="102"/>
                    </a:lnTo>
                    <a:lnTo>
                      <a:pt x="285" y="102"/>
                    </a:lnTo>
                    <a:lnTo>
                      <a:pt x="288" y="102"/>
                    </a:lnTo>
                    <a:lnTo>
                      <a:pt x="288" y="99"/>
                    </a:lnTo>
                    <a:lnTo>
                      <a:pt x="291" y="99"/>
                    </a:lnTo>
                    <a:lnTo>
                      <a:pt x="294" y="99"/>
                    </a:lnTo>
                    <a:lnTo>
                      <a:pt x="297" y="99"/>
                    </a:lnTo>
                    <a:lnTo>
                      <a:pt x="300" y="99"/>
                    </a:lnTo>
                    <a:lnTo>
                      <a:pt x="303" y="99"/>
                    </a:lnTo>
                    <a:lnTo>
                      <a:pt x="305" y="99"/>
                    </a:lnTo>
                    <a:lnTo>
                      <a:pt x="308" y="99"/>
                    </a:lnTo>
                    <a:lnTo>
                      <a:pt x="311" y="99"/>
                    </a:lnTo>
                    <a:lnTo>
                      <a:pt x="311" y="102"/>
                    </a:lnTo>
                    <a:lnTo>
                      <a:pt x="314" y="102"/>
                    </a:lnTo>
                    <a:lnTo>
                      <a:pt x="317" y="102"/>
                    </a:lnTo>
                    <a:lnTo>
                      <a:pt x="317" y="105"/>
                    </a:lnTo>
                    <a:lnTo>
                      <a:pt x="320" y="105"/>
                    </a:lnTo>
                    <a:lnTo>
                      <a:pt x="320" y="108"/>
                    </a:lnTo>
                    <a:lnTo>
                      <a:pt x="323" y="108"/>
                    </a:lnTo>
                    <a:lnTo>
                      <a:pt x="323" y="111"/>
                    </a:lnTo>
                    <a:lnTo>
                      <a:pt x="326" y="111"/>
                    </a:lnTo>
                    <a:lnTo>
                      <a:pt x="326" y="114"/>
                    </a:lnTo>
                    <a:lnTo>
                      <a:pt x="329" y="114"/>
                    </a:lnTo>
                    <a:lnTo>
                      <a:pt x="329" y="116"/>
                    </a:lnTo>
                    <a:lnTo>
                      <a:pt x="329" y="119"/>
                    </a:lnTo>
                    <a:lnTo>
                      <a:pt x="332" y="119"/>
                    </a:lnTo>
                    <a:lnTo>
                      <a:pt x="332" y="122"/>
                    </a:lnTo>
                    <a:lnTo>
                      <a:pt x="332" y="125"/>
                    </a:lnTo>
                    <a:lnTo>
                      <a:pt x="335" y="125"/>
                    </a:lnTo>
                    <a:lnTo>
                      <a:pt x="335" y="128"/>
                    </a:lnTo>
                    <a:lnTo>
                      <a:pt x="335" y="131"/>
                    </a:lnTo>
                    <a:lnTo>
                      <a:pt x="338" y="131"/>
                    </a:lnTo>
                    <a:lnTo>
                      <a:pt x="338" y="134"/>
                    </a:lnTo>
                    <a:lnTo>
                      <a:pt x="338" y="137"/>
                    </a:lnTo>
                    <a:lnTo>
                      <a:pt x="340" y="140"/>
                    </a:lnTo>
                    <a:lnTo>
                      <a:pt x="340" y="143"/>
                    </a:lnTo>
                    <a:lnTo>
                      <a:pt x="340" y="146"/>
                    </a:lnTo>
                    <a:lnTo>
                      <a:pt x="343" y="148"/>
                    </a:lnTo>
                    <a:lnTo>
                      <a:pt x="343" y="151"/>
                    </a:lnTo>
                    <a:lnTo>
                      <a:pt x="343" y="154"/>
                    </a:lnTo>
                    <a:lnTo>
                      <a:pt x="343" y="157"/>
                    </a:lnTo>
                    <a:lnTo>
                      <a:pt x="346" y="160"/>
                    </a:lnTo>
                    <a:lnTo>
                      <a:pt x="346" y="163"/>
                    </a:lnTo>
                    <a:lnTo>
                      <a:pt x="346" y="166"/>
                    </a:lnTo>
                    <a:lnTo>
                      <a:pt x="346" y="169"/>
                    </a:lnTo>
                    <a:lnTo>
                      <a:pt x="349" y="169"/>
                    </a:lnTo>
                    <a:lnTo>
                      <a:pt x="349" y="172"/>
                    </a:lnTo>
                    <a:lnTo>
                      <a:pt x="349" y="175"/>
                    </a:lnTo>
                    <a:lnTo>
                      <a:pt x="349" y="178"/>
                    </a:lnTo>
                    <a:lnTo>
                      <a:pt x="349" y="180"/>
                    </a:lnTo>
                    <a:lnTo>
                      <a:pt x="352" y="180"/>
                    </a:lnTo>
                    <a:lnTo>
                      <a:pt x="352" y="183"/>
                    </a:lnTo>
                    <a:lnTo>
                      <a:pt x="352" y="186"/>
                    </a:lnTo>
                    <a:lnTo>
                      <a:pt x="352" y="189"/>
                    </a:lnTo>
                    <a:lnTo>
                      <a:pt x="352" y="192"/>
                    </a:lnTo>
                    <a:lnTo>
                      <a:pt x="355" y="195"/>
                    </a:lnTo>
                    <a:lnTo>
                      <a:pt x="355" y="198"/>
                    </a:lnTo>
                    <a:lnTo>
                      <a:pt x="355" y="201"/>
                    </a:lnTo>
                    <a:lnTo>
                      <a:pt x="355" y="204"/>
                    </a:lnTo>
                    <a:lnTo>
                      <a:pt x="355" y="207"/>
                    </a:lnTo>
                    <a:lnTo>
                      <a:pt x="358" y="210"/>
                    </a:lnTo>
                    <a:lnTo>
                      <a:pt x="358" y="212"/>
                    </a:lnTo>
                    <a:lnTo>
                      <a:pt x="358" y="215"/>
                    </a:lnTo>
                    <a:lnTo>
                      <a:pt x="358" y="218"/>
                    </a:lnTo>
                    <a:lnTo>
                      <a:pt x="358" y="221"/>
                    </a:lnTo>
                    <a:lnTo>
                      <a:pt x="361" y="224"/>
                    </a:lnTo>
                    <a:lnTo>
                      <a:pt x="361" y="227"/>
                    </a:lnTo>
                    <a:lnTo>
                      <a:pt x="361" y="230"/>
                    </a:lnTo>
                    <a:lnTo>
                      <a:pt x="361" y="233"/>
                    </a:lnTo>
                    <a:lnTo>
                      <a:pt x="361" y="236"/>
                    </a:lnTo>
                    <a:lnTo>
                      <a:pt x="364" y="239"/>
                    </a:lnTo>
                    <a:lnTo>
                      <a:pt x="364" y="242"/>
                    </a:lnTo>
                    <a:lnTo>
                      <a:pt x="364" y="244"/>
                    </a:lnTo>
                    <a:lnTo>
                      <a:pt x="364" y="247"/>
                    </a:lnTo>
                    <a:lnTo>
                      <a:pt x="364" y="250"/>
                    </a:lnTo>
                    <a:lnTo>
                      <a:pt x="367" y="253"/>
                    </a:lnTo>
                    <a:lnTo>
                      <a:pt x="367" y="256"/>
                    </a:lnTo>
                    <a:lnTo>
                      <a:pt x="367" y="259"/>
                    </a:lnTo>
                    <a:lnTo>
                      <a:pt x="367" y="262"/>
                    </a:lnTo>
                    <a:lnTo>
                      <a:pt x="367" y="265"/>
                    </a:lnTo>
                    <a:lnTo>
                      <a:pt x="370" y="268"/>
                    </a:lnTo>
                    <a:lnTo>
                      <a:pt x="370" y="271"/>
                    </a:lnTo>
                    <a:lnTo>
                      <a:pt x="370" y="274"/>
                    </a:lnTo>
                    <a:lnTo>
                      <a:pt x="370" y="276"/>
                    </a:lnTo>
                    <a:lnTo>
                      <a:pt x="370" y="279"/>
                    </a:lnTo>
                    <a:lnTo>
                      <a:pt x="370" y="282"/>
                    </a:lnTo>
                    <a:lnTo>
                      <a:pt x="372" y="285"/>
                    </a:lnTo>
                    <a:lnTo>
                      <a:pt x="372" y="288"/>
                    </a:lnTo>
                    <a:lnTo>
                      <a:pt x="372" y="291"/>
                    </a:lnTo>
                    <a:lnTo>
                      <a:pt x="372" y="294"/>
                    </a:lnTo>
                    <a:lnTo>
                      <a:pt x="372" y="297"/>
                    </a:lnTo>
                    <a:lnTo>
                      <a:pt x="375" y="300"/>
                    </a:lnTo>
                    <a:lnTo>
                      <a:pt x="375" y="303"/>
                    </a:lnTo>
                    <a:lnTo>
                      <a:pt x="375" y="306"/>
                    </a:lnTo>
                    <a:lnTo>
                      <a:pt x="375" y="308"/>
                    </a:lnTo>
                    <a:lnTo>
                      <a:pt x="375" y="311"/>
                    </a:lnTo>
                    <a:lnTo>
                      <a:pt x="378" y="314"/>
                    </a:lnTo>
                    <a:lnTo>
                      <a:pt x="378" y="317"/>
                    </a:lnTo>
                    <a:lnTo>
                      <a:pt x="378" y="320"/>
                    </a:lnTo>
                    <a:lnTo>
                      <a:pt x="378" y="323"/>
                    </a:lnTo>
                    <a:lnTo>
                      <a:pt x="381" y="326"/>
                    </a:lnTo>
                    <a:lnTo>
                      <a:pt x="381" y="329"/>
                    </a:lnTo>
                    <a:lnTo>
                      <a:pt x="381" y="332"/>
                    </a:lnTo>
                    <a:lnTo>
                      <a:pt x="381" y="335"/>
                    </a:lnTo>
                    <a:lnTo>
                      <a:pt x="384" y="338"/>
                    </a:lnTo>
                    <a:lnTo>
                      <a:pt x="384" y="340"/>
                    </a:lnTo>
                    <a:lnTo>
                      <a:pt x="384" y="343"/>
                    </a:lnTo>
                    <a:lnTo>
                      <a:pt x="387" y="346"/>
                    </a:lnTo>
                    <a:lnTo>
                      <a:pt x="387" y="349"/>
                    </a:lnTo>
                    <a:lnTo>
                      <a:pt x="390" y="352"/>
                    </a:lnTo>
                    <a:lnTo>
                      <a:pt x="390" y="355"/>
                    </a:lnTo>
                    <a:lnTo>
                      <a:pt x="393" y="355"/>
                    </a:lnTo>
                    <a:lnTo>
                      <a:pt x="393" y="358"/>
                    </a:lnTo>
                    <a:lnTo>
                      <a:pt x="396" y="358"/>
                    </a:lnTo>
                    <a:lnTo>
                      <a:pt x="399" y="358"/>
                    </a:lnTo>
                    <a:lnTo>
                      <a:pt x="399" y="355"/>
                    </a:lnTo>
                    <a:lnTo>
                      <a:pt x="402" y="355"/>
                    </a:lnTo>
                    <a:lnTo>
                      <a:pt x="402" y="352"/>
                    </a:lnTo>
                    <a:lnTo>
                      <a:pt x="404" y="352"/>
                    </a:lnTo>
                    <a:lnTo>
                      <a:pt x="404" y="349"/>
                    </a:lnTo>
                    <a:lnTo>
                      <a:pt x="404" y="346"/>
                    </a:lnTo>
                    <a:lnTo>
                      <a:pt x="407" y="346"/>
                    </a:lnTo>
                    <a:lnTo>
                      <a:pt x="407" y="343"/>
                    </a:lnTo>
                    <a:lnTo>
                      <a:pt x="407" y="340"/>
                    </a:lnTo>
                    <a:lnTo>
                      <a:pt x="407" y="338"/>
                    </a:lnTo>
                    <a:lnTo>
                      <a:pt x="410" y="338"/>
                    </a:lnTo>
                    <a:lnTo>
                      <a:pt x="410" y="335"/>
                    </a:lnTo>
                    <a:lnTo>
                      <a:pt x="410" y="332"/>
                    </a:lnTo>
                    <a:lnTo>
                      <a:pt x="413" y="329"/>
                    </a:lnTo>
                    <a:lnTo>
                      <a:pt x="413" y="326"/>
                    </a:lnTo>
                    <a:lnTo>
                      <a:pt x="413" y="323"/>
                    </a:lnTo>
                    <a:lnTo>
                      <a:pt x="416" y="320"/>
                    </a:lnTo>
                    <a:lnTo>
                      <a:pt x="416" y="317"/>
                    </a:lnTo>
                    <a:lnTo>
                      <a:pt x="416" y="314"/>
                    </a:lnTo>
                    <a:lnTo>
                      <a:pt x="419" y="311"/>
                    </a:lnTo>
                    <a:lnTo>
                      <a:pt x="419" y="308"/>
                    </a:lnTo>
                    <a:lnTo>
                      <a:pt x="419" y="306"/>
                    </a:lnTo>
                    <a:lnTo>
                      <a:pt x="419" y="303"/>
                    </a:lnTo>
                    <a:lnTo>
                      <a:pt x="422" y="303"/>
                    </a:lnTo>
                    <a:lnTo>
                      <a:pt x="422" y="300"/>
                    </a:lnTo>
                    <a:lnTo>
                      <a:pt x="422" y="297"/>
                    </a:lnTo>
                    <a:lnTo>
                      <a:pt x="425" y="294"/>
                    </a:lnTo>
                    <a:lnTo>
                      <a:pt x="425" y="291"/>
                    </a:lnTo>
                    <a:lnTo>
                      <a:pt x="425" y="288"/>
                    </a:lnTo>
                    <a:lnTo>
                      <a:pt x="428" y="288"/>
                    </a:lnTo>
                    <a:lnTo>
                      <a:pt x="428" y="285"/>
                    </a:lnTo>
                    <a:lnTo>
                      <a:pt x="428" y="282"/>
                    </a:lnTo>
                    <a:lnTo>
                      <a:pt x="431" y="282"/>
                    </a:lnTo>
                    <a:lnTo>
                      <a:pt x="431" y="279"/>
                    </a:lnTo>
                    <a:lnTo>
                      <a:pt x="431" y="276"/>
                    </a:lnTo>
                    <a:lnTo>
                      <a:pt x="434" y="276"/>
                    </a:lnTo>
                    <a:lnTo>
                      <a:pt x="434" y="274"/>
                    </a:lnTo>
                    <a:lnTo>
                      <a:pt x="436" y="271"/>
                    </a:lnTo>
                    <a:lnTo>
                      <a:pt x="439" y="271"/>
                    </a:lnTo>
                    <a:lnTo>
                      <a:pt x="439" y="268"/>
                    </a:lnTo>
                    <a:lnTo>
                      <a:pt x="442" y="268"/>
                    </a:lnTo>
                    <a:lnTo>
                      <a:pt x="445" y="268"/>
                    </a:lnTo>
                    <a:lnTo>
                      <a:pt x="445" y="271"/>
                    </a:lnTo>
                    <a:lnTo>
                      <a:pt x="448" y="271"/>
                    </a:lnTo>
                    <a:lnTo>
                      <a:pt x="451" y="271"/>
                    </a:lnTo>
                    <a:lnTo>
                      <a:pt x="451" y="274"/>
                    </a:lnTo>
                    <a:lnTo>
                      <a:pt x="454" y="274"/>
                    </a:lnTo>
                    <a:lnTo>
                      <a:pt x="457" y="276"/>
                    </a:lnTo>
                    <a:lnTo>
                      <a:pt x="460" y="276"/>
                    </a:lnTo>
                    <a:lnTo>
                      <a:pt x="460" y="279"/>
                    </a:lnTo>
                    <a:lnTo>
                      <a:pt x="463" y="279"/>
                    </a:lnTo>
                    <a:lnTo>
                      <a:pt x="466" y="279"/>
                    </a:lnTo>
                    <a:lnTo>
                      <a:pt x="469" y="279"/>
                    </a:lnTo>
                    <a:lnTo>
                      <a:pt x="469" y="276"/>
                    </a:lnTo>
                    <a:lnTo>
                      <a:pt x="471" y="276"/>
                    </a:lnTo>
                    <a:lnTo>
                      <a:pt x="471" y="274"/>
                    </a:lnTo>
                    <a:lnTo>
                      <a:pt x="474" y="274"/>
                    </a:lnTo>
                    <a:lnTo>
                      <a:pt x="474" y="271"/>
                    </a:lnTo>
                    <a:lnTo>
                      <a:pt x="477" y="271"/>
                    </a:lnTo>
                    <a:lnTo>
                      <a:pt x="477" y="268"/>
                    </a:lnTo>
                    <a:lnTo>
                      <a:pt x="480" y="265"/>
                    </a:lnTo>
                    <a:lnTo>
                      <a:pt x="480" y="262"/>
                    </a:lnTo>
                    <a:lnTo>
                      <a:pt x="483" y="259"/>
                    </a:lnTo>
                    <a:lnTo>
                      <a:pt x="483" y="256"/>
                    </a:lnTo>
                    <a:lnTo>
                      <a:pt x="483" y="253"/>
                    </a:lnTo>
                    <a:lnTo>
                      <a:pt x="486" y="253"/>
                    </a:lnTo>
                    <a:lnTo>
                      <a:pt x="486" y="250"/>
                    </a:lnTo>
                    <a:lnTo>
                      <a:pt x="486" y="247"/>
                    </a:lnTo>
                    <a:lnTo>
                      <a:pt x="486" y="244"/>
                    </a:lnTo>
                    <a:lnTo>
                      <a:pt x="489" y="244"/>
                    </a:lnTo>
                    <a:lnTo>
                      <a:pt x="489" y="242"/>
                    </a:lnTo>
                    <a:lnTo>
                      <a:pt x="489" y="239"/>
                    </a:lnTo>
                    <a:lnTo>
                      <a:pt x="492" y="236"/>
                    </a:lnTo>
                    <a:lnTo>
                      <a:pt x="492" y="233"/>
                    </a:lnTo>
                    <a:lnTo>
                      <a:pt x="492" y="230"/>
                    </a:lnTo>
                    <a:lnTo>
                      <a:pt x="495" y="227"/>
                    </a:lnTo>
                    <a:lnTo>
                      <a:pt x="495" y="224"/>
                    </a:lnTo>
                    <a:lnTo>
                      <a:pt x="495" y="221"/>
                    </a:lnTo>
                    <a:lnTo>
                      <a:pt x="498" y="218"/>
                    </a:lnTo>
                    <a:lnTo>
                      <a:pt x="498" y="215"/>
                    </a:lnTo>
                    <a:lnTo>
                      <a:pt x="498" y="212"/>
                    </a:lnTo>
                    <a:lnTo>
                      <a:pt x="501" y="210"/>
                    </a:lnTo>
                    <a:lnTo>
                      <a:pt x="501" y="207"/>
                    </a:lnTo>
                    <a:lnTo>
                      <a:pt x="501" y="204"/>
                    </a:lnTo>
                    <a:lnTo>
                      <a:pt x="503" y="204"/>
                    </a:lnTo>
                    <a:lnTo>
                      <a:pt x="503" y="201"/>
                    </a:lnTo>
                    <a:lnTo>
                      <a:pt x="503" y="198"/>
                    </a:lnTo>
                    <a:lnTo>
                      <a:pt x="503" y="195"/>
                    </a:lnTo>
                    <a:lnTo>
                      <a:pt x="506" y="195"/>
                    </a:lnTo>
                    <a:lnTo>
                      <a:pt x="506" y="192"/>
                    </a:lnTo>
                    <a:lnTo>
                      <a:pt x="506" y="189"/>
                    </a:lnTo>
                    <a:lnTo>
                      <a:pt x="509" y="186"/>
                    </a:lnTo>
                    <a:lnTo>
                      <a:pt x="509" y="183"/>
                    </a:lnTo>
                    <a:lnTo>
                      <a:pt x="509" y="180"/>
                    </a:lnTo>
                    <a:lnTo>
                      <a:pt x="512" y="180"/>
                    </a:lnTo>
                    <a:lnTo>
                      <a:pt x="512" y="178"/>
                    </a:lnTo>
                    <a:lnTo>
                      <a:pt x="512" y="175"/>
                    </a:lnTo>
                    <a:lnTo>
                      <a:pt x="515" y="175"/>
                    </a:lnTo>
                    <a:lnTo>
                      <a:pt x="515" y="172"/>
                    </a:lnTo>
                    <a:lnTo>
                      <a:pt x="515" y="169"/>
                    </a:lnTo>
                    <a:lnTo>
                      <a:pt x="518" y="169"/>
                    </a:lnTo>
                    <a:lnTo>
                      <a:pt x="518" y="166"/>
                    </a:lnTo>
                    <a:lnTo>
                      <a:pt x="521" y="163"/>
                    </a:lnTo>
                    <a:lnTo>
                      <a:pt x="521" y="160"/>
                    </a:lnTo>
                    <a:lnTo>
                      <a:pt x="524" y="157"/>
                    </a:lnTo>
                    <a:lnTo>
                      <a:pt x="524" y="154"/>
                    </a:lnTo>
                    <a:lnTo>
                      <a:pt x="527" y="154"/>
                    </a:lnTo>
                    <a:lnTo>
                      <a:pt x="527" y="151"/>
                    </a:lnTo>
                    <a:lnTo>
                      <a:pt x="530" y="151"/>
                    </a:lnTo>
                    <a:lnTo>
                      <a:pt x="530" y="148"/>
                    </a:lnTo>
                    <a:lnTo>
                      <a:pt x="533" y="148"/>
                    </a:lnTo>
                    <a:lnTo>
                      <a:pt x="533" y="146"/>
                    </a:lnTo>
                    <a:lnTo>
                      <a:pt x="535" y="146"/>
                    </a:lnTo>
                    <a:lnTo>
                      <a:pt x="538" y="143"/>
                    </a:lnTo>
                    <a:lnTo>
                      <a:pt x="541" y="143"/>
                    </a:lnTo>
                    <a:lnTo>
                      <a:pt x="541" y="140"/>
                    </a:lnTo>
                    <a:lnTo>
                      <a:pt x="544" y="140"/>
                    </a:lnTo>
                    <a:lnTo>
                      <a:pt x="547" y="140"/>
                    </a:lnTo>
                    <a:lnTo>
                      <a:pt x="547" y="137"/>
                    </a:lnTo>
                    <a:lnTo>
                      <a:pt x="550" y="137"/>
                    </a:lnTo>
                    <a:lnTo>
                      <a:pt x="553" y="137"/>
                    </a:lnTo>
                    <a:lnTo>
                      <a:pt x="553" y="134"/>
                    </a:lnTo>
                    <a:lnTo>
                      <a:pt x="556" y="134"/>
                    </a:lnTo>
                    <a:lnTo>
                      <a:pt x="559" y="134"/>
                    </a:lnTo>
                    <a:lnTo>
                      <a:pt x="559" y="131"/>
                    </a:lnTo>
                    <a:lnTo>
                      <a:pt x="562" y="131"/>
                    </a:lnTo>
                    <a:lnTo>
                      <a:pt x="562" y="128"/>
                    </a:lnTo>
                    <a:lnTo>
                      <a:pt x="565" y="128"/>
                    </a:lnTo>
                    <a:lnTo>
                      <a:pt x="565" y="125"/>
                    </a:lnTo>
                    <a:lnTo>
                      <a:pt x="567" y="125"/>
                    </a:lnTo>
                    <a:lnTo>
                      <a:pt x="570" y="122"/>
                    </a:lnTo>
                    <a:lnTo>
                      <a:pt x="573" y="119"/>
                    </a:lnTo>
                    <a:lnTo>
                      <a:pt x="576" y="116"/>
                    </a:lnTo>
                    <a:lnTo>
                      <a:pt x="576" y="114"/>
                    </a:lnTo>
                    <a:lnTo>
                      <a:pt x="579" y="114"/>
                    </a:lnTo>
                    <a:lnTo>
                      <a:pt x="579" y="111"/>
                    </a:lnTo>
                    <a:lnTo>
                      <a:pt x="582" y="111"/>
                    </a:lnTo>
                    <a:lnTo>
                      <a:pt x="582" y="108"/>
                    </a:lnTo>
                    <a:lnTo>
                      <a:pt x="585" y="108"/>
                    </a:lnTo>
                    <a:lnTo>
                      <a:pt x="585" y="105"/>
                    </a:lnTo>
                    <a:lnTo>
                      <a:pt x="588" y="102"/>
                    </a:lnTo>
                    <a:lnTo>
                      <a:pt x="588" y="99"/>
                    </a:lnTo>
                    <a:lnTo>
                      <a:pt x="591" y="99"/>
                    </a:lnTo>
                    <a:lnTo>
                      <a:pt x="591" y="96"/>
                    </a:lnTo>
                    <a:lnTo>
                      <a:pt x="594" y="96"/>
                    </a:lnTo>
                    <a:lnTo>
                      <a:pt x="594" y="93"/>
                    </a:lnTo>
                    <a:lnTo>
                      <a:pt x="597" y="93"/>
                    </a:lnTo>
                    <a:lnTo>
                      <a:pt x="597" y="90"/>
                    </a:lnTo>
                    <a:lnTo>
                      <a:pt x="600" y="87"/>
                    </a:lnTo>
                    <a:lnTo>
                      <a:pt x="600" y="84"/>
                    </a:lnTo>
                    <a:lnTo>
                      <a:pt x="602" y="84"/>
                    </a:lnTo>
                    <a:lnTo>
                      <a:pt x="602" y="82"/>
                    </a:lnTo>
                    <a:lnTo>
                      <a:pt x="605" y="82"/>
                    </a:lnTo>
                    <a:lnTo>
                      <a:pt x="608" y="79"/>
                    </a:lnTo>
                    <a:lnTo>
                      <a:pt x="611" y="79"/>
                    </a:lnTo>
                    <a:lnTo>
                      <a:pt x="611" y="76"/>
                    </a:lnTo>
                    <a:lnTo>
                      <a:pt x="614" y="76"/>
                    </a:lnTo>
                    <a:lnTo>
                      <a:pt x="617" y="76"/>
                    </a:lnTo>
                    <a:lnTo>
                      <a:pt x="617" y="73"/>
                    </a:lnTo>
                    <a:lnTo>
                      <a:pt x="620" y="73"/>
                    </a:lnTo>
                    <a:lnTo>
                      <a:pt x="623" y="73"/>
                    </a:lnTo>
                    <a:lnTo>
                      <a:pt x="626" y="73"/>
                    </a:lnTo>
                    <a:lnTo>
                      <a:pt x="629" y="76"/>
                    </a:lnTo>
                    <a:lnTo>
                      <a:pt x="632" y="76"/>
                    </a:lnTo>
                    <a:lnTo>
                      <a:pt x="634" y="76"/>
                    </a:lnTo>
                    <a:lnTo>
                      <a:pt x="634" y="79"/>
                    </a:lnTo>
                    <a:lnTo>
                      <a:pt x="637" y="79"/>
                    </a:lnTo>
                    <a:lnTo>
                      <a:pt x="637" y="82"/>
                    </a:lnTo>
                    <a:lnTo>
                      <a:pt x="640" y="82"/>
                    </a:lnTo>
                    <a:lnTo>
                      <a:pt x="640" y="84"/>
                    </a:lnTo>
                    <a:lnTo>
                      <a:pt x="643" y="84"/>
                    </a:lnTo>
                    <a:lnTo>
                      <a:pt x="646" y="87"/>
                    </a:lnTo>
                    <a:lnTo>
                      <a:pt x="649" y="90"/>
                    </a:lnTo>
                    <a:lnTo>
                      <a:pt x="652" y="93"/>
                    </a:lnTo>
                    <a:lnTo>
                      <a:pt x="655" y="96"/>
                    </a:lnTo>
                    <a:lnTo>
                      <a:pt x="658" y="99"/>
                    </a:lnTo>
                    <a:lnTo>
                      <a:pt x="661" y="99"/>
                    </a:lnTo>
                    <a:lnTo>
                      <a:pt x="661" y="102"/>
                    </a:lnTo>
                    <a:lnTo>
                      <a:pt x="664" y="105"/>
                    </a:lnTo>
                    <a:lnTo>
                      <a:pt x="666" y="105"/>
                    </a:lnTo>
                    <a:lnTo>
                      <a:pt x="666" y="108"/>
                    </a:lnTo>
                    <a:lnTo>
                      <a:pt x="669" y="108"/>
                    </a:lnTo>
                    <a:lnTo>
                      <a:pt x="669" y="111"/>
                    </a:lnTo>
                    <a:lnTo>
                      <a:pt x="672" y="111"/>
                    </a:lnTo>
                    <a:lnTo>
                      <a:pt x="672" y="114"/>
                    </a:lnTo>
                    <a:lnTo>
                      <a:pt x="675" y="114"/>
                    </a:lnTo>
                    <a:lnTo>
                      <a:pt x="678" y="114"/>
                    </a:lnTo>
                    <a:lnTo>
                      <a:pt x="678" y="116"/>
                    </a:lnTo>
                    <a:lnTo>
                      <a:pt x="681" y="116"/>
                    </a:lnTo>
                    <a:lnTo>
                      <a:pt x="684" y="116"/>
                    </a:lnTo>
                    <a:lnTo>
                      <a:pt x="687" y="116"/>
                    </a:lnTo>
                    <a:lnTo>
                      <a:pt x="690" y="116"/>
                    </a:lnTo>
                    <a:lnTo>
                      <a:pt x="693" y="116"/>
                    </a:lnTo>
                    <a:lnTo>
                      <a:pt x="696" y="114"/>
                    </a:lnTo>
                    <a:lnTo>
                      <a:pt x="698" y="114"/>
                    </a:lnTo>
                    <a:lnTo>
                      <a:pt x="698" y="111"/>
                    </a:lnTo>
                    <a:lnTo>
                      <a:pt x="701" y="111"/>
                    </a:lnTo>
                    <a:lnTo>
                      <a:pt x="701" y="108"/>
                    </a:lnTo>
                    <a:lnTo>
                      <a:pt x="704" y="108"/>
                    </a:lnTo>
                    <a:lnTo>
                      <a:pt x="707" y="105"/>
                    </a:lnTo>
                    <a:lnTo>
                      <a:pt x="707" y="102"/>
                    </a:lnTo>
                    <a:lnTo>
                      <a:pt x="710" y="102"/>
                    </a:lnTo>
                    <a:lnTo>
                      <a:pt x="710" y="99"/>
                    </a:lnTo>
                    <a:lnTo>
                      <a:pt x="713" y="99"/>
                    </a:lnTo>
                    <a:lnTo>
                      <a:pt x="713" y="96"/>
                    </a:lnTo>
                    <a:lnTo>
                      <a:pt x="716" y="96"/>
                    </a:lnTo>
                    <a:lnTo>
                      <a:pt x="716" y="93"/>
                    </a:lnTo>
                    <a:lnTo>
                      <a:pt x="719" y="90"/>
                    </a:lnTo>
                    <a:lnTo>
                      <a:pt x="719" y="87"/>
                    </a:lnTo>
                    <a:lnTo>
                      <a:pt x="722" y="87"/>
                    </a:lnTo>
                    <a:lnTo>
                      <a:pt x="722" y="84"/>
                    </a:lnTo>
                    <a:lnTo>
                      <a:pt x="725" y="84"/>
                    </a:lnTo>
                    <a:lnTo>
                      <a:pt x="725" y="82"/>
                    </a:lnTo>
                    <a:lnTo>
                      <a:pt x="728" y="79"/>
                    </a:lnTo>
                    <a:lnTo>
                      <a:pt x="731" y="76"/>
                    </a:lnTo>
                    <a:lnTo>
                      <a:pt x="733" y="73"/>
                    </a:lnTo>
                    <a:lnTo>
                      <a:pt x="736" y="73"/>
                    </a:lnTo>
                    <a:lnTo>
                      <a:pt x="736" y="70"/>
                    </a:lnTo>
                    <a:lnTo>
                      <a:pt x="739" y="70"/>
                    </a:lnTo>
                    <a:lnTo>
                      <a:pt x="742" y="67"/>
                    </a:lnTo>
                    <a:lnTo>
                      <a:pt x="745" y="67"/>
                    </a:lnTo>
                    <a:lnTo>
                      <a:pt x="748" y="67"/>
                    </a:lnTo>
                    <a:lnTo>
                      <a:pt x="751" y="67"/>
                    </a:lnTo>
                    <a:lnTo>
                      <a:pt x="754" y="67"/>
                    </a:lnTo>
                    <a:lnTo>
                      <a:pt x="757" y="67"/>
                    </a:lnTo>
                    <a:lnTo>
                      <a:pt x="757" y="70"/>
                    </a:lnTo>
                    <a:lnTo>
                      <a:pt x="760" y="70"/>
                    </a:lnTo>
                    <a:lnTo>
                      <a:pt x="763" y="70"/>
                    </a:lnTo>
                    <a:lnTo>
                      <a:pt x="765" y="70"/>
                    </a:lnTo>
                    <a:lnTo>
                      <a:pt x="765" y="73"/>
                    </a:lnTo>
                    <a:lnTo>
                      <a:pt x="768" y="73"/>
                    </a:lnTo>
                    <a:lnTo>
                      <a:pt x="771" y="73"/>
                    </a:lnTo>
                    <a:lnTo>
                      <a:pt x="774" y="73"/>
                    </a:lnTo>
                    <a:lnTo>
                      <a:pt x="777" y="73"/>
                    </a:lnTo>
                    <a:lnTo>
                      <a:pt x="780" y="73"/>
                    </a:lnTo>
                    <a:lnTo>
                      <a:pt x="783" y="73"/>
                    </a:lnTo>
                    <a:lnTo>
                      <a:pt x="786" y="73"/>
                    </a:lnTo>
                    <a:lnTo>
                      <a:pt x="789" y="73"/>
                    </a:lnTo>
                    <a:lnTo>
                      <a:pt x="792" y="73"/>
                    </a:lnTo>
                    <a:lnTo>
                      <a:pt x="792" y="76"/>
                    </a:lnTo>
                    <a:lnTo>
                      <a:pt x="795" y="76"/>
                    </a:lnTo>
                    <a:lnTo>
                      <a:pt x="797" y="76"/>
                    </a:lnTo>
                    <a:lnTo>
                      <a:pt x="800" y="76"/>
                    </a:lnTo>
                    <a:lnTo>
                      <a:pt x="800" y="79"/>
                    </a:lnTo>
                    <a:lnTo>
                      <a:pt x="803" y="79"/>
                    </a:lnTo>
                    <a:lnTo>
                      <a:pt x="806" y="79"/>
                    </a:lnTo>
                    <a:lnTo>
                      <a:pt x="806" y="82"/>
                    </a:lnTo>
                    <a:lnTo>
                      <a:pt x="809" y="82"/>
                    </a:lnTo>
                    <a:lnTo>
                      <a:pt x="809" y="84"/>
                    </a:lnTo>
                    <a:lnTo>
                      <a:pt x="812" y="84"/>
                    </a:lnTo>
                    <a:lnTo>
                      <a:pt x="812" y="87"/>
                    </a:lnTo>
                    <a:lnTo>
                      <a:pt x="812" y="90"/>
                    </a:lnTo>
                    <a:lnTo>
                      <a:pt x="815" y="90"/>
                    </a:lnTo>
                    <a:lnTo>
                      <a:pt x="815" y="93"/>
                    </a:lnTo>
                    <a:lnTo>
                      <a:pt x="818" y="93"/>
                    </a:lnTo>
                    <a:lnTo>
                      <a:pt x="818" y="96"/>
                    </a:lnTo>
                    <a:lnTo>
                      <a:pt x="821" y="99"/>
                    </a:lnTo>
                    <a:lnTo>
                      <a:pt x="821" y="102"/>
                    </a:lnTo>
                    <a:lnTo>
                      <a:pt x="824" y="102"/>
                    </a:lnTo>
                    <a:lnTo>
                      <a:pt x="824" y="105"/>
                    </a:lnTo>
                    <a:lnTo>
                      <a:pt x="824" y="108"/>
                    </a:lnTo>
                    <a:lnTo>
                      <a:pt x="827" y="111"/>
                    </a:lnTo>
                    <a:lnTo>
                      <a:pt x="827" y="114"/>
                    </a:lnTo>
                    <a:lnTo>
                      <a:pt x="829" y="114"/>
                    </a:lnTo>
                    <a:lnTo>
                      <a:pt x="829" y="116"/>
                    </a:lnTo>
                    <a:lnTo>
                      <a:pt x="829" y="119"/>
                    </a:lnTo>
                    <a:lnTo>
                      <a:pt x="832" y="119"/>
                    </a:lnTo>
                    <a:lnTo>
                      <a:pt x="832" y="122"/>
                    </a:lnTo>
                    <a:lnTo>
                      <a:pt x="832" y="125"/>
                    </a:lnTo>
                    <a:lnTo>
                      <a:pt x="835" y="125"/>
                    </a:lnTo>
                    <a:lnTo>
                      <a:pt x="835" y="128"/>
                    </a:lnTo>
                    <a:lnTo>
                      <a:pt x="835" y="131"/>
                    </a:lnTo>
                    <a:lnTo>
                      <a:pt x="838" y="131"/>
                    </a:lnTo>
                    <a:lnTo>
                      <a:pt x="838" y="134"/>
                    </a:lnTo>
                    <a:lnTo>
                      <a:pt x="841" y="137"/>
                    </a:lnTo>
                    <a:lnTo>
                      <a:pt x="841" y="140"/>
                    </a:lnTo>
                    <a:lnTo>
                      <a:pt x="844" y="140"/>
                    </a:lnTo>
                    <a:lnTo>
                      <a:pt x="844" y="143"/>
                    </a:lnTo>
                    <a:lnTo>
                      <a:pt x="847" y="146"/>
                    </a:lnTo>
                    <a:lnTo>
                      <a:pt x="847" y="148"/>
                    </a:lnTo>
                    <a:lnTo>
                      <a:pt x="850" y="148"/>
                    </a:lnTo>
                    <a:lnTo>
                      <a:pt x="850" y="151"/>
                    </a:lnTo>
                    <a:lnTo>
                      <a:pt x="853" y="151"/>
                    </a:lnTo>
                    <a:lnTo>
                      <a:pt x="853" y="154"/>
                    </a:lnTo>
                    <a:lnTo>
                      <a:pt x="856" y="154"/>
                    </a:lnTo>
                    <a:lnTo>
                      <a:pt x="856" y="157"/>
                    </a:lnTo>
                    <a:lnTo>
                      <a:pt x="859" y="157"/>
                    </a:lnTo>
                    <a:lnTo>
                      <a:pt x="862" y="157"/>
                    </a:lnTo>
                    <a:lnTo>
                      <a:pt x="862" y="160"/>
                    </a:lnTo>
                    <a:lnTo>
                      <a:pt x="864" y="160"/>
                    </a:lnTo>
                    <a:lnTo>
                      <a:pt x="867" y="160"/>
                    </a:lnTo>
                    <a:lnTo>
                      <a:pt x="870" y="160"/>
                    </a:lnTo>
                    <a:lnTo>
                      <a:pt x="870" y="163"/>
                    </a:lnTo>
                    <a:lnTo>
                      <a:pt x="873" y="163"/>
                    </a:lnTo>
                    <a:lnTo>
                      <a:pt x="876" y="163"/>
                    </a:lnTo>
                    <a:lnTo>
                      <a:pt x="879" y="163"/>
                    </a:lnTo>
                    <a:lnTo>
                      <a:pt x="882" y="160"/>
                    </a:lnTo>
                    <a:lnTo>
                      <a:pt x="885" y="160"/>
                    </a:lnTo>
                    <a:lnTo>
                      <a:pt x="888" y="160"/>
                    </a:lnTo>
                    <a:lnTo>
                      <a:pt x="891" y="160"/>
                    </a:lnTo>
                    <a:lnTo>
                      <a:pt x="894" y="160"/>
                    </a:lnTo>
                    <a:lnTo>
                      <a:pt x="896" y="160"/>
                    </a:lnTo>
                    <a:lnTo>
                      <a:pt x="899" y="157"/>
                    </a:lnTo>
                    <a:lnTo>
                      <a:pt x="902" y="157"/>
                    </a:lnTo>
                    <a:lnTo>
                      <a:pt x="905" y="157"/>
                    </a:lnTo>
                    <a:lnTo>
                      <a:pt x="908" y="157"/>
                    </a:lnTo>
                    <a:lnTo>
                      <a:pt x="911" y="157"/>
                    </a:lnTo>
                    <a:lnTo>
                      <a:pt x="914" y="157"/>
                    </a:lnTo>
                    <a:lnTo>
                      <a:pt x="914" y="154"/>
                    </a:lnTo>
                    <a:lnTo>
                      <a:pt x="917" y="154"/>
                    </a:lnTo>
                    <a:lnTo>
                      <a:pt x="920" y="154"/>
                    </a:lnTo>
                    <a:lnTo>
                      <a:pt x="923" y="154"/>
                    </a:lnTo>
                    <a:lnTo>
                      <a:pt x="926" y="154"/>
                    </a:lnTo>
                    <a:lnTo>
                      <a:pt x="928" y="154"/>
                    </a:lnTo>
                    <a:lnTo>
                      <a:pt x="931" y="154"/>
                    </a:lnTo>
                    <a:lnTo>
                      <a:pt x="934" y="154"/>
                    </a:lnTo>
                    <a:lnTo>
                      <a:pt x="937" y="154"/>
                    </a:lnTo>
                    <a:lnTo>
                      <a:pt x="937" y="151"/>
                    </a:lnTo>
                    <a:lnTo>
                      <a:pt x="940" y="151"/>
                    </a:lnTo>
                    <a:lnTo>
                      <a:pt x="943" y="151"/>
                    </a:lnTo>
                    <a:lnTo>
                      <a:pt x="946" y="151"/>
                    </a:lnTo>
                    <a:lnTo>
                      <a:pt x="949" y="151"/>
                    </a:lnTo>
                    <a:lnTo>
                      <a:pt x="952" y="151"/>
                    </a:lnTo>
                    <a:lnTo>
                      <a:pt x="955" y="151"/>
                    </a:lnTo>
                    <a:lnTo>
                      <a:pt x="958" y="151"/>
                    </a:lnTo>
                    <a:lnTo>
                      <a:pt x="960" y="151"/>
                    </a:lnTo>
                    <a:lnTo>
                      <a:pt x="963" y="151"/>
                    </a:lnTo>
                    <a:lnTo>
                      <a:pt x="963" y="148"/>
                    </a:lnTo>
                    <a:lnTo>
                      <a:pt x="966" y="148"/>
                    </a:lnTo>
                    <a:lnTo>
                      <a:pt x="969" y="148"/>
                    </a:lnTo>
                    <a:lnTo>
                      <a:pt x="972" y="148"/>
                    </a:lnTo>
                    <a:lnTo>
                      <a:pt x="975" y="148"/>
                    </a:lnTo>
                    <a:lnTo>
                      <a:pt x="978" y="148"/>
                    </a:lnTo>
                    <a:lnTo>
                      <a:pt x="981" y="148"/>
                    </a:lnTo>
                    <a:lnTo>
                      <a:pt x="984" y="148"/>
                    </a:lnTo>
                    <a:lnTo>
                      <a:pt x="987" y="148"/>
                    </a:lnTo>
                    <a:lnTo>
                      <a:pt x="990" y="148"/>
                    </a:lnTo>
                    <a:lnTo>
                      <a:pt x="992" y="148"/>
                    </a:lnTo>
                    <a:lnTo>
                      <a:pt x="995" y="148"/>
                    </a:lnTo>
                    <a:lnTo>
                      <a:pt x="998" y="148"/>
                    </a:lnTo>
                    <a:lnTo>
                      <a:pt x="998" y="146"/>
                    </a:lnTo>
                    <a:lnTo>
                      <a:pt x="1001" y="146"/>
                    </a:lnTo>
                    <a:lnTo>
                      <a:pt x="1004" y="146"/>
                    </a:lnTo>
                    <a:lnTo>
                      <a:pt x="1007" y="146"/>
                    </a:lnTo>
                    <a:lnTo>
                      <a:pt x="1010" y="146"/>
                    </a:lnTo>
                    <a:lnTo>
                      <a:pt x="1013" y="146"/>
                    </a:lnTo>
                    <a:lnTo>
                      <a:pt x="1016" y="146"/>
                    </a:lnTo>
                    <a:lnTo>
                      <a:pt x="1019" y="146"/>
                    </a:lnTo>
                    <a:lnTo>
                      <a:pt x="1022" y="146"/>
                    </a:lnTo>
                    <a:lnTo>
                      <a:pt x="1025" y="146"/>
                    </a:lnTo>
                    <a:lnTo>
                      <a:pt x="1027" y="146"/>
                    </a:lnTo>
                    <a:lnTo>
                      <a:pt x="1030" y="146"/>
                    </a:lnTo>
                    <a:lnTo>
                      <a:pt x="1033" y="146"/>
                    </a:lnTo>
                    <a:lnTo>
                      <a:pt x="1036" y="146"/>
                    </a:lnTo>
                    <a:lnTo>
                      <a:pt x="1039" y="146"/>
                    </a:lnTo>
                    <a:lnTo>
                      <a:pt x="1042" y="146"/>
                    </a:lnTo>
                    <a:lnTo>
                      <a:pt x="1045" y="146"/>
                    </a:lnTo>
                    <a:lnTo>
                      <a:pt x="1045" y="143"/>
                    </a:lnTo>
                    <a:lnTo>
                      <a:pt x="1048" y="143"/>
                    </a:lnTo>
                    <a:lnTo>
                      <a:pt x="1051" y="143"/>
                    </a:lnTo>
                    <a:lnTo>
                      <a:pt x="1054" y="143"/>
                    </a:lnTo>
                    <a:lnTo>
                      <a:pt x="1057" y="143"/>
                    </a:lnTo>
                    <a:lnTo>
                      <a:pt x="1059" y="143"/>
                    </a:lnTo>
                    <a:lnTo>
                      <a:pt x="1062" y="143"/>
                    </a:lnTo>
                    <a:lnTo>
                      <a:pt x="1065" y="143"/>
                    </a:lnTo>
                    <a:lnTo>
                      <a:pt x="1068" y="143"/>
                    </a:lnTo>
                    <a:lnTo>
                      <a:pt x="1071" y="143"/>
                    </a:lnTo>
                    <a:lnTo>
                      <a:pt x="1074" y="143"/>
                    </a:lnTo>
                    <a:lnTo>
                      <a:pt x="1077" y="143"/>
                    </a:lnTo>
                    <a:lnTo>
                      <a:pt x="1077" y="140"/>
                    </a:lnTo>
                    <a:lnTo>
                      <a:pt x="1080" y="140"/>
                    </a:lnTo>
                    <a:lnTo>
                      <a:pt x="1083" y="140"/>
                    </a:lnTo>
                    <a:lnTo>
                      <a:pt x="1086" y="140"/>
                    </a:lnTo>
                    <a:lnTo>
                      <a:pt x="1089" y="140"/>
                    </a:lnTo>
                    <a:lnTo>
                      <a:pt x="1091" y="140"/>
                    </a:lnTo>
                    <a:lnTo>
                      <a:pt x="1094" y="140"/>
                    </a:lnTo>
                    <a:lnTo>
                      <a:pt x="1094" y="137"/>
                    </a:lnTo>
                    <a:lnTo>
                      <a:pt x="1097" y="137"/>
                    </a:lnTo>
                    <a:lnTo>
                      <a:pt x="1100" y="137"/>
                    </a:lnTo>
                    <a:lnTo>
                      <a:pt x="1103" y="137"/>
                    </a:lnTo>
                    <a:lnTo>
                      <a:pt x="1103" y="134"/>
                    </a:lnTo>
                    <a:lnTo>
                      <a:pt x="1106" y="134"/>
                    </a:lnTo>
                    <a:lnTo>
                      <a:pt x="1109" y="134"/>
                    </a:lnTo>
                    <a:lnTo>
                      <a:pt x="1109" y="131"/>
                    </a:lnTo>
                    <a:lnTo>
                      <a:pt x="1112" y="131"/>
                    </a:lnTo>
                    <a:lnTo>
                      <a:pt x="1115" y="131"/>
                    </a:lnTo>
                    <a:lnTo>
                      <a:pt x="1115" y="128"/>
                    </a:lnTo>
                    <a:lnTo>
                      <a:pt x="1118" y="128"/>
                    </a:lnTo>
                    <a:lnTo>
                      <a:pt x="1121" y="128"/>
                    </a:lnTo>
                    <a:lnTo>
                      <a:pt x="1121" y="125"/>
                    </a:lnTo>
                    <a:lnTo>
                      <a:pt x="1123" y="125"/>
                    </a:lnTo>
                    <a:lnTo>
                      <a:pt x="1123" y="122"/>
                    </a:lnTo>
                    <a:lnTo>
                      <a:pt x="1126" y="122"/>
                    </a:lnTo>
                    <a:lnTo>
                      <a:pt x="1126" y="119"/>
                    </a:lnTo>
                    <a:lnTo>
                      <a:pt x="1129" y="119"/>
                    </a:lnTo>
                    <a:lnTo>
                      <a:pt x="1129" y="116"/>
                    </a:lnTo>
                    <a:lnTo>
                      <a:pt x="1132" y="116"/>
                    </a:lnTo>
                    <a:lnTo>
                      <a:pt x="1135" y="114"/>
                    </a:lnTo>
                    <a:lnTo>
                      <a:pt x="1138" y="114"/>
                    </a:lnTo>
                    <a:lnTo>
                      <a:pt x="1138" y="111"/>
                    </a:lnTo>
                    <a:lnTo>
                      <a:pt x="1141" y="111"/>
                    </a:lnTo>
                    <a:lnTo>
                      <a:pt x="1141" y="108"/>
                    </a:lnTo>
                    <a:lnTo>
                      <a:pt x="1144" y="108"/>
                    </a:lnTo>
                    <a:lnTo>
                      <a:pt x="1144" y="105"/>
                    </a:lnTo>
                    <a:lnTo>
                      <a:pt x="1147" y="105"/>
                    </a:lnTo>
                    <a:lnTo>
                      <a:pt x="1147" y="102"/>
                    </a:lnTo>
                    <a:lnTo>
                      <a:pt x="1150" y="102"/>
                    </a:lnTo>
                    <a:lnTo>
                      <a:pt x="1153" y="99"/>
                    </a:lnTo>
                    <a:lnTo>
                      <a:pt x="1156" y="99"/>
                    </a:lnTo>
                    <a:lnTo>
                      <a:pt x="1156" y="96"/>
                    </a:lnTo>
                    <a:lnTo>
                      <a:pt x="1158" y="96"/>
                    </a:lnTo>
                    <a:lnTo>
                      <a:pt x="1161" y="93"/>
                    </a:lnTo>
                    <a:lnTo>
                      <a:pt x="1164" y="93"/>
                    </a:lnTo>
                    <a:lnTo>
                      <a:pt x="1164" y="90"/>
                    </a:lnTo>
                    <a:lnTo>
                      <a:pt x="1167" y="90"/>
                    </a:lnTo>
                    <a:lnTo>
                      <a:pt x="1170" y="90"/>
                    </a:lnTo>
                    <a:lnTo>
                      <a:pt x="1173" y="87"/>
                    </a:lnTo>
                    <a:lnTo>
                      <a:pt x="1176" y="87"/>
                    </a:lnTo>
                    <a:lnTo>
                      <a:pt x="1179" y="84"/>
                    </a:lnTo>
                    <a:lnTo>
                      <a:pt x="1182" y="84"/>
                    </a:lnTo>
                    <a:lnTo>
                      <a:pt x="1182" y="82"/>
                    </a:lnTo>
                    <a:lnTo>
                      <a:pt x="1185" y="82"/>
                    </a:lnTo>
                    <a:lnTo>
                      <a:pt x="1185" y="79"/>
                    </a:lnTo>
                    <a:lnTo>
                      <a:pt x="1188" y="79"/>
                    </a:lnTo>
                    <a:lnTo>
                      <a:pt x="1188" y="76"/>
                    </a:lnTo>
                    <a:lnTo>
                      <a:pt x="1190" y="76"/>
                    </a:lnTo>
                    <a:lnTo>
                      <a:pt x="1190" y="73"/>
                    </a:lnTo>
                    <a:lnTo>
                      <a:pt x="1190" y="70"/>
                    </a:lnTo>
                    <a:lnTo>
                      <a:pt x="1193" y="70"/>
                    </a:lnTo>
                    <a:lnTo>
                      <a:pt x="1193" y="67"/>
                    </a:lnTo>
                    <a:lnTo>
                      <a:pt x="1196" y="67"/>
                    </a:lnTo>
                    <a:lnTo>
                      <a:pt x="1196" y="64"/>
                    </a:lnTo>
                    <a:lnTo>
                      <a:pt x="1196" y="61"/>
                    </a:lnTo>
                    <a:lnTo>
                      <a:pt x="1199" y="61"/>
                    </a:lnTo>
                    <a:lnTo>
                      <a:pt x="1199" y="58"/>
                    </a:lnTo>
                    <a:lnTo>
                      <a:pt x="1199" y="55"/>
                    </a:lnTo>
                    <a:lnTo>
                      <a:pt x="1202" y="55"/>
                    </a:lnTo>
                    <a:lnTo>
                      <a:pt x="1202" y="52"/>
                    </a:lnTo>
                    <a:lnTo>
                      <a:pt x="1202" y="50"/>
                    </a:lnTo>
                    <a:lnTo>
                      <a:pt x="1205" y="47"/>
                    </a:lnTo>
                    <a:lnTo>
                      <a:pt x="1205" y="44"/>
                    </a:lnTo>
                    <a:lnTo>
                      <a:pt x="1208" y="41"/>
                    </a:lnTo>
                    <a:lnTo>
                      <a:pt x="1208" y="38"/>
                    </a:lnTo>
                    <a:lnTo>
                      <a:pt x="1208" y="35"/>
                    </a:lnTo>
                    <a:lnTo>
                      <a:pt x="1211" y="35"/>
                    </a:lnTo>
                    <a:lnTo>
                      <a:pt x="1211" y="32"/>
                    </a:lnTo>
                    <a:lnTo>
                      <a:pt x="1211" y="29"/>
                    </a:lnTo>
                    <a:lnTo>
                      <a:pt x="1214" y="29"/>
                    </a:lnTo>
                    <a:lnTo>
                      <a:pt x="1214" y="26"/>
                    </a:lnTo>
                    <a:lnTo>
                      <a:pt x="1214" y="23"/>
                    </a:lnTo>
                    <a:lnTo>
                      <a:pt x="1217" y="20"/>
                    </a:lnTo>
                    <a:lnTo>
                      <a:pt x="1217" y="17"/>
                    </a:lnTo>
                    <a:lnTo>
                      <a:pt x="1217" y="15"/>
                    </a:lnTo>
                    <a:lnTo>
                      <a:pt x="1220" y="15"/>
                    </a:lnTo>
                    <a:lnTo>
                      <a:pt x="1220" y="12"/>
                    </a:lnTo>
                    <a:lnTo>
                      <a:pt x="1222" y="9"/>
                    </a:lnTo>
                    <a:lnTo>
                      <a:pt x="1222" y="6"/>
                    </a:lnTo>
                    <a:lnTo>
                      <a:pt x="1225" y="6"/>
                    </a:lnTo>
                    <a:lnTo>
                      <a:pt x="1225" y="3"/>
                    </a:lnTo>
                    <a:lnTo>
                      <a:pt x="1228" y="3"/>
                    </a:lnTo>
                    <a:lnTo>
                      <a:pt x="1228" y="0"/>
                    </a:lnTo>
                    <a:lnTo>
                      <a:pt x="1231" y="0"/>
                    </a:lnTo>
                    <a:lnTo>
                      <a:pt x="1234" y="0"/>
                    </a:lnTo>
                    <a:lnTo>
                      <a:pt x="1237" y="0"/>
                    </a:lnTo>
                    <a:lnTo>
                      <a:pt x="1240" y="0"/>
                    </a:lnTo>
                    <a:lnTo>
                      <a:pt x="1240" y="3"/>
                    </a:lnTo>
                    <a:lnTo>
                      <a:pt x="1243" y="6"/>
                    </a:lnTo>
                    <a:lnTo>
                      <a:pt x="1243" y="9"/>
                    </a:lnTo>
                    <a:lnTo>
                      <a:pt x="1246" y="9"/>
                    </a:lnTo>
                    <a:lnTo>
                      <a:pt x="1246" y="12"/>
                    </a:lnTo>
                    <a:lnTo>
                      <a:pt x="1246" y="15"/>
                    </a:lnTo>
                    <a:lnTo>
                      <a:pt x="1249" y="15"/>
                    </a:lnTo>
                    <a:lnTo>
                      <a:pt x="1249" y="17"/>
                    </a:lnTo>
                    <a:lnTo>
                      <a:pt x="1249" y="20"/>
                    </a:lnTo>
                    <a:lnTo>
                      <a:pt x="1252" y="20"/>
                    </a:lnTo>
                    <a:lnTo>
                      <a:pt x="1252" y="23"/>
                    </a:lnTo>
                    <a:lnTo>
                      <a:pt x="1252" y="26"/>
                    </a:lnTo>
                  </a:path>
                </a:pathLst>
              </a:custGeom>
              <a:noFill/>
              <a:ln w="412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2" name="Freeform 202"/>
              <p:cNvSpPr>
                <a:spLocks/>
              </p:cNvSpPr>
              <p:nvPr/>
            </p:nvSpPr>
            <p:spPr bwMode="auto">
              <a:xfrm>
                <a:off x="6635750" y="1706563"/>
                <a:ext cx="1103313" cy="1185863"/>
              </a:xfrm>
              <a:custGeom>
                <a:avLst/>
                <a:gdLst>
                  <a:gd name="T0" fmla="*/ 8 w 695"/>
                  <a:gd name="T1" fmla="*/ 523 h 747"/>
                  <a:gd name="T2" fmla="*/ 20 w 695"/>
                  <a:gd name="T3" fmla="*/ 550 h 747"/>
                  <a:gd name="T4" fmla="*/ 29 w 695"/>
                  <a:gd name="T5" fmla="*/ 573 h 747"/>
                  <a:gd name="T6" fmla="*/ 43 w 695"/>
                  <a:gd name="T7" fmla="*/ 590 h 747"/>
                  <a:gd name="T8" fmla="*/ 69 w 695"/>
                  <a:gd name="T9" fmla="*/ 587 h 747"/>
                  <a:gd name="T10" fmla="*/ 84 w 695"/>
                  <a:gd name="T11" fmla="*/ 570 h 747"/>
                  <a:gd name="T12" fmla="*/ 96 w 695"/>
                  <a:gd name="T13" fmla="*/ 547 h 747"/>
                  <a:gd name="T14" fmla="*/ 107 w 695"/>
                  <a:gd name="T15" fmla="*/ 521 h 747"/>
                  <a:gd name="T16" fmla="*/ 116 w 695"/>
                  <a:gd name="T17" fmla="*/ 497 h 747"/>
                  <a:gd name="T18" fmla="*/ 136 w 695"/>
                  <a:gd name="T19" fmla="*/ 491 h 747"/>
                  <a:gd name="T20" fmla="*/ 151 w 695"/>
                  <a:gd name="T21" fmla="*/ 512 h 747"/>
                  <a:gd name="T22" fmla="*/ 166 w 695"/>
                  <a:gd name="T23" fmla="*/ 541 h 747"/>
                  <a:gd name="T24" fmla="*/ 189 w 695"/>
                  <a:gd name="T25" fmla="*/ 550 h 747"/>
                  <a:gd name="T26" fmla="*/ 212 w 695"/>
                  <a:gd name="T27" fmla="*/ 541 h 747"/>
                  <a:gd name="T28" fmla="*/ 230 w 695"/>
                  <a:gd name="T29" fmla="*/ 555 h 747"/>
                  <a:gd name="T30" fmla="*/ 244 w 695"/>
                  <a:gd name="T31" fmla="*/ 576 h 747"/>
                  <a:gd name="T32" fmla="*/ 256 w 695"/>
                  <a:gd name="T33" fmla="*/ 596 h 747"/>
                  <a:gd name="T34" fmla="*/ 282 w 695"/>
                  <a:gd name="T35" fmla="*/ 605 h 747"/>
                  <a:gd name="T36" fmla="*/ 299 w 695"/>
                  <a:gd name="T37" fmla="*/ 587 h 747"/>
                  <a:gd name="T38" fmla="*/ 311 w 695"/>
                  <a:gd name="T39" fmla="*/ 564 h 747"/>
                  <a:gd name="T40" fmla="*/ 320 w 695"/>
                  <a:gd name="T41" fmla="*/ 538 h 747"/>
                  <a:gd name="T42" fmla="*/ 329 w 695"/>
                  <a:gd name="T43" fmla="*/ 506 h 747"/>
                  <a:gd name="T44" fmla="*/ 337 w 695"/>
                  <a:gd name="T45" fmla="*/ 477 h 747"/>
                  <a:gd name="T46" fmla="*/ 343 w 695"/>
                  <a:gd name="T47" fmla="*/ 448 h 747"/>
                  <a:gd name="T48" fmla="*/ 352 w 695"/>
                  <a:gd name="T49" fmla="*/ 422 h 747"/>
                  <a:gd name="T50" fmla="*/ 369 w 695"/>
                  <a:gd name="T51" fmla="*/ 416 h 747"/>
                  <a:gd name="T52" fmla="*/ 384 w 695"/>
                  <a:gd name="T53" fmla="*/ 442 h 747"/>
                  <a:gd name="T54" fmla="*/ 393 w 695"/>
                  <a:gd name="T55" fmla="*/ 468 h 747"/>
                  <a:gd name="T56" fmla="*/ 404 w 695"/>
                  <a:gd name="T57" fmla="*/ 491 h 747"/>
                  <a:gd name="T58" fmla="*/ 422 w 695"/>
                  <a:gd name="T59" fmla="*/ 488 h 747"/>
                  <a:gd name="T60" fmla="*/ 430 w 695"/>
                  <a:gd name="T61" fmla="*/ 456 h 747"/>
                  <a:gd name="T62" fmla="*/ 436 w 695"/>
                  <a:gd name="T63" fmla="*/ 422 h 747"/>
                  <a:gd name="T64" fmla="*/ 442 w 695"/>
                  <a:gd name="T65" fmla="*/ 375 h 747"/>
                  <a:gd name="T66" fmla="*/ 448 w 695"/>
                  <a:gd name="T67" fmla="*/ 320 h 747"/>
                  <a:gd name="T68" fmla="*/ 454 w 695"/>
                  <a:gd name="T69" fmla="*/ 256 h 747"/>
                  <a:gd name="T70" fmla="*/ 460 w 695"/>
                  <a:gd name="T71" fmla="*/ 186 h 747"/>
                  <a:gd name="T72" fmla="*/ 468 w 695"/>
                  <a:gd name="T73" fmla="*/ 119 h 747"/>
                  <a:gd name="T74" fmla="*/ 474 w 695"/>
                  <a:gd name="T75" fmla="*/ 58 h 747"/>
                  <a:gd name="T76" fmla="*/ 480 w 695"/>
                  <a:gd name="T77" fmla="*/ 17 h 747"/>
                  <a:gd name="T78" fmla="*/ 492 w 695"/>
                  <a:gd name="T79" fmla="*/ 8 h 747"/>
                  <a:gd name="T80" fmla="*/ 497 w 695"/>
                  <a:gd name="T81" fmla="*/ 55 h 747"/>
                  <a:gd name="T82" fmla="*/ 503 w 695"/>
                  <a:gd name="T83" fmla="*/ 128 h 747"/>
                  <a:gd name="T84" fmla="*/ 509 w 695"/>
                  <a:gd name="T85" fmla="*/ 227 h 747"/>
                  <a:gd name="T86" fmla="*/ 515 w 695"/>
                  <a:gd name="T87" fmla="*/ 340 h 747"/>
                  <a:gd name="T88" fmla="*/ 521 w 695"/>
                  <a:gd name="T89" fmla="*/ 456 h 747"/>
                  <a:gd name="T90" fmla="*/ 526 w 695"/>
                  <a:gd name="T91" fmla="*/ 561 h 747"/>
                  <a:gd name="T92" fmla="*/ 532 w 695"/>
                  <a:gd name="T93" fmla="*/ 646 h 747"/>
                  <a:gd name="T94" fmla="*/ 541 w 695"/>
                  <a:gd name="T95" fmla="*/ 707 h 747"/>
                  <a:gd name="T96" fmla="*/ 547 w 695"/>
                  <a:gd name="T97" fmla="*/ 739 h 747"/>
                  <a:gd name="T98" fmla="*/ 559 w 695"/>
                  <a:gd name="T99" fmla="*/ 736 h 747"/>
                  <a:gd name="T100" fmla="*/ 567 w 695"/>
                  <a:gd name="T101" fmla="*/ 707 h 747"/>
                  <a:gd name="T102" fmla="*/ 573 w 695"/>
                  <a:gd name="T103" fmla="*/ 675 h 747"/>
                  <a:gd name="T104" fmla="*/ 582 w 695"/>
                  <a:gd name="T105" fmla="*/ 643 h 747"/>
                  <a:gd name="T106" fmla="*/ 591 w 695"/>
                  <a:gd name="T107" fmla="*/ 617 h 747"/>
                  <a:gd name="T108" fmla="*/ 605 w 695"/>
                  <a:gd name="T109" fmla="*/ 596 h 747"/>
                  <a:gd name="T110" fmla="*/ 623 w 695"/>
                  <a:gd name="T111" fmla="*/ 582 h 747"/>
                  <a:gd name="T112" fmla="*/ 634 w 695"/>
                  <a:gd name="T113" fmla="*/ 555 h 747"/>
                  <a:gd name="T114" fmla="*/ 652 w 695"/>
                  <a:gd name="T115" fmla="*/ 523 h 747"/>
                  <a:gd name="T116" fmla="*/ 666 w 695"/>
                  <a:gd name="T117" fmla="*/ 544 h 747"/>
                  <a:gd name="T118" fmla="*/ 672 w 695"/>
                  <a:gd name="T119" fmla="*/ 576 h 747"/>
                  <a:gd name="T120" fmla="*/ 681 w 695"/>
                  <a:gd name="T121" fmla="*/ 608 h 747"/>
                  <a:gd name="T122" fmla="*/ 687 w 695"/>
                  <a:gd name="T123" fmla="*/ 643 h 747"/>
                  <a:gd name="T124" fmla="*/ 692 w 695"/>
                  <a:gd name="T125" fmla="*/ 675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5" h="747">
                    <a:moveTo>
                      <a:pt x="0" y="497"/>
                    </a:moveTo>
                    <a:lnTo>
                      <a:pt x="2" y="500"/>
                    </a:lnTo>
                    <a:lnTo>
                      <a:pt x="2" y="503"/>
                    </a:lnTo>
                    <a:lnTo>
                      <a:pt x="2" y="506"/>
                    </a:lnTo>
                    <a:lnTo>
                      <a:pt x="5" y="509"/>
                    </a:lnTo>
                    <a:lnTo>
                      <a:pt x="5" y="512"/>
                    </a:lnTo>
                    <a:lnTo>
                      <a:pt x="5" y="515"/>
                    </a:lnTo>
                    <a:lnTo>
                      <a:pt x="8" y="515"/>
                    </a:lnTo>
                    <a:lnTo>
                      <a:pt x="8" y="518"/>
                    </a:lnTo>
                    <a:lnTo>
                      <a:pt x="8" y="521"/>
                    </a:lnTo>
                    <a:lnTo>
                      <a:pt x="8" y="523"/>
                    </a:lnTo>
                    <a:lnTo>
                      <a:pt x="11" y="523"/>
                    </a:lnTo>
                    <a:lnTo>
                      <a:pt x="11" y="526"/>
                    </a:lnTo>
                    <a:lnTo>
                      <a:pt x="11" y="529"/>
                    </a:lnTo>
                    <a:lnTo>
                      <a:pt x="14" y="532"/>
                    </a:lnTo>
                    <a:lnTo>
                      <a:pt x="14" y="535"/>
                    </a:lnTo>
                    <a:lnTo>
                      <a:pt x="14" y="538"/>
                    </a:lnTo>
                    <a:lnTo>
                      <a:pt x="14" y="541"/>
                    </a:lnTo>
                    <a:lnTo>
                      <a:pt x="17" y="541"/>
                    </a:lnTo>
                    <a:lnTo>
                      <a:pt x="17" y="544"/>
                    </a:lnTo>
                    <a:lnTo>
                      <a:pt x="17" y="547"/>
                    </a:lnTo>
                    <a:lnTo>
                      <a:pt x="20" y="550"/>
                    </a:lnTo>
                    <a:lnTo>
                      <a:pt x="20" y="553"/>
                    </a:lnTo>
                    <a:lnTo>
                      <a:pt x="20" y="555"/>
                    </a:lnTo>
                    <a:lnTo>
                      <a:pt x="23" y="555"/>
                    </a:lnTo>
                    <a:lnTo>
                      <a:pt x="23" y="558"/>
                    </a:lnTo>
                    <a:lnTo>
                      <a:pt x="23" y="561"/>
                    </a:lnTo>
                    <a:lnTo>
                      <a:pt x="26" y="561"/>
                    </a:lnTo>
                    <a:lnTo>
                      <a:pt x="26" y="564"/>
                    </a:lnTo>
                    <a:lnTo>
                      <a:pt x="26" y="567"/>
                    </a:lnTo>
                    <a:lnTo>
                      <a:pt x="29" y="567"/>
                    </a:lnTo>
                    <a:lnTo>
                      <a:pt x="29" y="570"/>
                    </a:lnTo>
                    <a:lnTo>
                      <a:pt x="29" y="573"/>
                    </a:lnTo>
                    <a:lnTo>
                      <a:pt x="32" y="573"/>
                    </a:lnTo>
                    <a:lnTo>
                      <a:pt x="32" y="576"/>
                    </a:lnTo>
                    <a:lnTo>
                      <a:pt x="32" y="579"/>
                    </a:lnTo>
                    <a:lnTo>
                      <a:pt x="35" y="579"/>
                    </a:lnTo>
                    <a:lnTo>
                      <a:pt x="35" y="582"/>
                    </a:lnTo>
                    <a:lnTo>
                      <a:pt x="37" y="582"/>
                    </a:lnTo>
                    <a:lnTo>
                      <a:pt x="37" y="585"/>
                    </a:lnTo>
                    <a:lnTo>
                      <a:pt x="40" y="585"/>
                    </a:lnTo>
                    <a:lnTo>
                      <a:pt x="40" y="587"/>
                    </a:lnTo>
                    <a:lnTo>
                      <a:pt x="43" y="587"/>
                    </a:lnTo>
                    <a:lnTo>
                      <a:pt x="43" y="590"/>
                    </a:lnTo>
                    <a:lnTo>
                      <a:pt x="46" y="590"/>
                    </a:lnTo>
                    <a:lnTo>
                      <a:pt x="49" y="590"/>
                    </a:lnTo>
                    <a:lnTo>
                      <a:pt x="49" y="593"/>
                    </a:lnTo>
                    <a:lnTo>
                      <a:pt x="52" y="593"/>
                    </a:lnTo>
                    <a:lnTo>
                      <a:pt x="55" y="593"/>
                    </a:lnTo>
                    <a:lnTo>
                      <a:pt x="58" y="593"/>
                    </a:lnTo>
                    <a:lnTo>
                      <a:pt x="61" y="593"/>
                    </a:lnTo>
                    <a:lnTo>
                      <a:pt x="64" y="590"/>
                    </a:lnTo>
                    <a:lnTo>
                      <a:pt x="67" y="590"/>
                    </a:lnTo>
                    <a:lnTo>
                      <a:pt x="67" y="587"/>
                    </a:lnTo>
                    <a:lnTo>
                      <a:pt x="69" y="587"/>
                    </a:lnTo>
                    <a:lnTo>
                      <a:pt x="72" y="587"/>
                    </a:lnTo>
                    <a:lnTo>
                      <a:pt x="72" y="585"/>
                    </a:lnTo>
                    <a:lnTo>
                      <a:pt x="75" y="585"/>
                    </a:lnTo>
                    <a:lnTo>
                      <a:pt x="75" y="582"/>
                    </a:lnTo>
                    <a:lnTo>
                      <a:pt x="78" y="582"/>
                    </a:lnTo>
                    <a:lnTo>
                      <a:pt x="78" y="579"/>
                    </a:lnTo>
                    <a:lnTo>
                      <a:pt x="78" y="576"/>
                    </a:lnTo>
                    <a:lnTo>
                      <a:pt x="81" y="576"/>
                    </a:lnTo>
                    <a:lnTo>
                      <a:pt x="81" y="573"/>
                    </a:lnTo>
                    <a:lnTo>
                      <a:pt x="84" y="573"/>
                    </a:lnTo>
                    <a:lnTo>
                      <a:pt x="84" y="570"/>
                    </a:lnTo>
                    <a:lnTo>
                      <a:pt x="84" y="567"/>
                    </a:lnTo>
                    <a:lnTo>
                      <a:pt x="87" y="567"/>
                    </a:lnTo>
                    <a:lnTo>
                      <a:pt x="87" y="564"/>
                    </a:lnTo>
                    <a:lnTo>
                      <a:pt x="90" y="561"/>
                    </a:lnTo>
                    <a:lnTo>
                      <a:pt x="90" y="558"/>
                    </a:lnTo>
                    <a:lnTo>
                      <a:pt x="90" y="555"/>
                    </a:lnTo>
                    <a:lnTo>
                      <a:pt x="93" y="555"/>
                    </a:lnTo>
                    <a:lnTo>
                      <a:pt x="93" y="553"/>
                    </a:lnTo>
                    <a:lnTo>
                      <a:pt x="93" y="550"/>
                    </a:lnTo>
                    <a:lnTo>
                      <a:pt x="96" y="550"/>
                    </a:lnTo>
                    <a:lnTo>
                      <a:pt x="96" y="547"/>
                    </a:lnTo>
                    <a:lnTo>
                      <a:pt x="96" y="544"/>
                    </a:lnTo>
                    <a:lnTo>
                      <a:pt x="99" y="544"/>
                    </a:lnTo>
                    <a:lnTo>
                      <a:pt x="99" y="541"/>
                    </a:lnTo>
                    <a:lnTo>
                      <a:pt x="99" y="538"/>
                    </a:lnTo>
                    <a:lnTo>
                      <a:pt x="101" y="535"/>
                    </a:lnTo>
                    <a:lnTo>
                      <a:pt x="101" y="532"/>
                    </a:lnTo>
                    <a:lnTo>
                      <a:pt x="101" y="529"/>
                    </a:lnTo>
                    <a:lnTo>
                      <a:pt x="104" y="529"/>
                    </a:lnTo>
                    <a:lnTo>
                      <a:pt x="104" y="526"/>
                    </a:lnTo>
                    <a:lnTo>
                      <a:pt x="104" y="523"/>
                    </a:lnTo>
                    <a:lnTo>
                      <a:pt x="107" y="521"/>
                    </a:lnTo>
                    <a:lnTo>
                      <a:pt x="107" y="518"/>
                    </a:lnTo>
                    <a:lnTo>
                      <a:pt x="107" y="515"/>
                    </a:lnTo>
                    <a:lnTo>
                      <a:pt x="110" y="515"/>
                    </a:lnTo>
                    <a:lnTo>
                      <a:pt x="110" y="512"/>
                    </a:lnTo>
                    <a:lnTo>
                      <a:pt x="110" y="509"/>
                    </a:lnTo>
                    <a:lnTo>
                      <a:pt x="113" y="509"/>
                    </a:lnTo>
                    <a:lnTo>
                      <a:pt x="113" y="506"/>
                    </a:lnTo>
                    <a:lnTo>
                      <a:pt x="113" y="503"/>
                    </a:lnTo>
                    <a:lnTo>
                      <a:pt x="116" y="503"/>
                    </a:lnTo>
                    <a:lnTo>
                      <a:pt x="116" y="500"/>
                    </a:lnTo>
                    <a:lnTo>
                      <a:pt x="116" y="497"/>
                    </a:lnTo>
                    <a:lnTo>
                      <a:pt x="119" y="497"/>
                    </a:lnTo>
                    <a:lnTo>
                      <a:pt x="119" y="494"/>
                    </a:lnTo>
                    <a:lnTo>
                      <a:pt x="122" y="494"/>
                    </a:lnTo>
                    <a:lnTo>
                      <a:pt x="122" y="491"/>
                    </a:lnTo>
                    <a:lnTo>
                      <a:pt x="125" y="491"/>
                    </a:lnTo>
                    <a:lnTo>
                      <a:pt x="125" y="488"/>
                    </a:lnTo>
                    <a:lnTo>
                      <a:pt x="128" y="488"/>
                    </a:lnTo>
                    <a:lnTo>
                      <a:pt x="131" y="488"/>
                    </a:lnTo>
                    <a:lnTo>
                      <a:pt x="133" y="488"/>
                    </a:lnTo>
                    <a:lnTo>
                      <a:pt x="136" y="488"/>
                    </a:lnTo>
                    <a:lnTo>
                      <a:pt x="136" y="491"/>
                    </a:lnTo>
                    <a:lnTo>
                      <a:pt x="139" y="491"/>
                    </a:lnTo>
                    <a:lnTo>
                      <a:pt x="139" y="494"/>
                    </a:lnTo>
                    <a:lnTo>
                      <a:pt x="142" y="494"/>
                    </a:lnTo>
                    <a:lnTo>
                      <a:pt x="142" y="497"/>
                    </a:lnTo>
                    <a:lnTo>
                      <a:pt x="142" y="500"/>
                    </a:lnTo>
                    <a:lnTo>
                      <a:pt x="145" y="500"/>
                    </a:lnTo>
                    <a:lnTo>
                      <a:pt x="145" y="503"/>
                    </a:lnTo>
                    <a:lnTo>
                      <a:pt x="145" y="506"/>
                    </a:lnTo>
                    <a:lnTo>
                      <a:pt x="148" y="506"/>
                    </a:lnTo>
                    <a:lnTo>
                      <a:pt x="148" y="509"/>
                    </a:lnTo>
                    <a:lnTo>
                      <a:pt x="151" y="512"/>
                    </a:lnTo>
                    <a:lnTo>
                      <a:pt x="151" y="515"/>
                    </a:lnTo>
                    <a:lnTo>
                      <a:pt x="154" y="518"/>
                    </a:lnTo>
                    <a:lnTo>
                      <a:pt x="154" y="521"/>
                    </a:lnTo>
                    <a:lnTo>
                      <a:pt x="157" y="523"/>
                    </a:lnTo>
                    <a:lnTo>
                      <a:pt x="157" y="526"/>
                    </a:lnTo>
                    <a:lnTo>
                      <a:pt x="160" y="529"/>
                    </a:lnTo>
                    <a:lnTo>
                      <a:pt x="160" y="532"/>
                    </a:lnTo>
                    <a:lnTo>
                      <a:pt x="163" y="532"/>
                    </a:lnTo>
                    <a:lnTo>
                      <a:pt x="163" y="535"/>
                    </a:lnTo>
                    <a:lnTo>
                      <a:pt x="166" y="538"/>
                    </a:lnTo>
                    <a:lnTo>
                      <a:pt x="166" y="541"/>
                    </a:lnTo>
                    <a:lnTo>
                      <a:pt x="168" y="541"/>
                    </a:lnTo>
                    <a:lnTo>
                      <a:pt x="168" y="544"/>
                    </a:lnTo>
                    <a:lnTo>
                      <a:pt x="171" y="544"/>
                    </a:lnTo>
                    <a:lnTo>
                      <a:pt x="171" y="547"/>
                    </a:lnTo>
                    <a:lnTo>
                      <a:pt x="174" y="547"/>
                    </a:lnTo>
                    <a:lnTo>
                      <a:pt x="174" y="550"/>
                    </a:lnTo>
                    <a:lnTo>
                      <a:pt x="177" y="550"/>
                    </a:lnTo>
                    <a:lnTo>
                      <a:pt x="180" y="550"/>
                    </a:lnTo>
                    <a:lnTo>
                      <a:pt x="183" y="550"/>
                    </a:lnTo>
                    <a:lnTo>
                      <a:pt x="186" y="550"/>
                    </a:lnTo>
                    <a:lnTo>
                      <a:pt x="189" y="550"/>
                    </a:lnTo>
                    <a:lnTo>
                      <a:pt x="189" y="547"/>
                    </a:lnTo>
                    <a:lnTo>
                      <a:pt x="192" y="547"/>
                    </a:lnTo>
                    <a:lnTo>
                      <a:pt x="195" y="547"/>
                    </a:lnTo>
                    <a:lnTo>
                      <a:pt x="195" y="544"/>
                    </a:lnTo>
                    <a:lnTo>
                      <a:pt x="198" y="544"/>
                    </a:lnTo>
                    <a:lnTo>
                      <a:pt x="200" y="544"/>
                    </a:lnTo>
                    <a:lnTo>
                      <a:pt x="200" y="541"/>
                    </a:lnTo>
                    <a:lnTo>
                      <a:pt x="203" y="541"/>
                    </a:lnTo>
                    <a:lnTo>
                      <a:pt x="206" y="541"/>
                    </a:lnTo>
                    <a:lnTo>
                      <a:pt x="209" y="541"/>
                    </a:lnTo>
                    <a:lnTo>
                      <a:pt x="212" y="541"/>
                    </a:lnTo>
                    <a:lnTo>
                      <a:pt x="215" y="541"/>
                    </a:lnTo>
                    <a:lnTo>
                      <a:pt x="218" y="541"/>
                    </a:lnTo>
                    <a:lnTo>
                      <a:pt x="218" y="544"/>
                    </a:lnTo>
                    <a:lnTo>
                      <a:pt x="221" y="544"/>
                    </a:lnTo>
                    <a:lnTo>
                      <a:pt x="221" y="547"/>
                    </a:lnTo>
                    <a:lnTo>
                      <a:pt x="224" y="547"/>
                    </a:lnTo>
                    <a:lnTo>
                      <a:pt x="224" y="550"/>
                    </a:lnTo>
                    <a:lnTo>
                      <a:pt x="227" y="550"/>
                    </a:lnTo>
                    <a:lnTo>
                      <a:pt x="227" y="553"/>
                    </a:lnTo>
                    <a:lnTo>
                      <a:pt x="230" y="553"/>
                    </a:lnTo>
                    <a:lnTo>
                      <a:pt x="230" y="555"/>
                    </a:lnTo>
                    <a:lnTo>
                      <a:pt x="230" y="558"/>
                    </a:lnTo>
                    <a:lnTo>
                      <a:pt x="232" y="558"/>
                    </a:lnTo>
                    <a:lnTo>
                      <a:pt x="232" y="561"/>
                    </a:lnTo>
                    <a:lnTo>
                      <a:pt x="235" y="561"/>
                    </a:lnTo>
                    <a:lnTo>
                      <a:pt x="235" y="564"/>
                    </a:lnTo>
                    <a:lnTo>
                      <a:pt x="235" y="567"/>
                    </a:lnTo>
                    <a:lnTo>
                      <a:pt x="238" y="567"/>
                    </a:lnTo>
                    <a:lnTo>
                      <a:pt x="238" y="570"/>
                    </a:lnTo>
                    <a:lnTo>
                      <a:pt x="241" y="573"/>
                    </a:lnTo>
                    <a:lnTo>
                      <a:pt x="241" y="576"/>
                    </a:lnTo>
                    <a:lnTo>
                      <a:pt x="244" y="576"/>
                    </a:lnTo>
                    <a:lnTo>
                      <a:pt x="244" y="579"/>
                    </a:lnTo>
                    <a:lnTo>
                      <a:pt x="244" y="582"/>
                    </a:lnTo>
                    <a:lnTo>
                      <a:pt x="247" y="582"/>
                    </a:lnTo>
                    <a:lnTo>
                      <a:pt x="247" y="585"/>
                    </a:lnTo>
                    <a:lnTo>
                      <a:pt x="250" y="585"/>
                    </a:lnTo>
                    <a:lnTo>
                      <a:pt x="250" y="587"/>
                    </a:lnTo>
                    <a:lnTo>
                      <a:pt x="250" y="590"/>
                    </a:lnTo>
                    <a:lnTo>
                      <a:pt x="253" y="590"/>
                    </a:lnTo>
                    <a:lnTo>
                      <a:pt x="253" y="593"/>
                    </a:lnTo>
                    <a:lnTo>
                      <a:pt x="256" y="593"/>
                    </a:lnTo>
                    <a:lnTo>
                      <a:pt x="256" y="596"/>
                    </a:lnTo>
                    <a:lnTo>
                      <a:pt x="259" y="596"/>
                    </a:lnTo>
                    <a:lnTo>
                      <a:pt x="259" y="599"/>
                    </a:lnTo>
                    <a:lnTo>
                      <a:pt x="262" y="599"/>
                    </a:lnTo>
                    <a:lnTo>
                      <a:pt x="262" y="602"/>
                    </a:lnTo>
                    <a:lnTo>
                      <a:pt x="264" y="602"/>
                    </a:lnTo>
                    <a:lnTo>
                      <a:pt x="267" y="605"/>
                    </a:lnTo>
                    <a:lnTo>
                      <a:pt x="270" y="605"/>
                    </a:lnTo>
                    <a:lnTo>
                      <a:pt x="273" y="605"/>
                    </a:lnTo>
                    <a:lnTo>
                      <a:pt x="276" y="605"/>
                    </a:lnTo>
                    <a:lnTo>
                      <a:pt x="279" y="605"/>
                    </a:lnTo>
                    <a:lnTo>
                      <a:pt x="282" y="605"/>
                    </a:lnTo>
                    <a:lnTo>
                      <a:pt x="282" y="602"/>
                    </a:lnTo>
                    <a:lnTo>
                      <a:pt x="285" y="602"/>
                    </a:lnTo>
                    <a:lnTo>
                      <a:pt x="288" y="602"/>
                    </a:lnTo>
                    <a:lnTo>
                      <a:pt x="288" y="599"/>
                    </a:lnTo>
                    <a:lnTo>
                      <a:pt x="291" y="599"/>
                    </a:lnTo>
                    <a:lnTo>
                      <a:pt x="291" y="596"/>
                    </a:lnTo>
                    <a:lnTo>
                      <a:pt x="294" y="596"/>
                    </a:lnTo>
                    <a:lnTo>
                      <a:pt x="294" y="593"/>
                    </a:lnTo>
                    <a:lnTo>
                      <a:pt x="297" y="593"/>
                    </a:lnTo>
                    <a:lnTo>
                      <a:pt x="297" y="590"/>
                    </a:lnTo>
                    <a:lnTo>
                      <a:pt x="299" y="587"/>
                    </a:lnTo>
                    <a:lnTo>
                      <a:pt x="299" y="585"/>
                    </a:lnTo>
                    <a:lnTo>
                      <a:pt x="302" y="585"/>
                    </a:lnTo>
                    <a:lnTo>
                      <a:pt x="302" y="582"/>
                    </a:lnTo>
                    <a:lnTo>
                      <a:pt x="305" y="579"/>
                    </a:lnTo>
                    <a:lnTo>
                      <a:pt x="305" y="576"/>
                    </a:lnTo>
                    <a:lnTo>
                      <a:pt x="305" y="573"/>
                    </a:lnTo>
                    <a:lnTo>
                      <a:pt x="308" y="573"/>
                    </a:lnTo>
                    <a:lnTo>
                      <a:pt x="308" y="570"/>
                    </a:lnTo>
                    <a:lnTo>
                      <a:pt x="308" y="567"/>
                    </a:lnTo>
                    <a:lnTo>
                      <a:pt x="311" y="567"/>
                    </a:lnTo>
                    <a:lnTo>
                      <a:pt x="311" y="564"/>
                    </a:lnTo>
                    <a:lnTo>
                      <a:pt x="311" y="561"/>
                    </a:lnTo>
                    <a:lnTo>
                      <a:pt x="314" y="561"/>
                    </a:lnTo>
                    <a:lnTo>
                      <a:pt x="314" y="558"/>
                    </a:lnTo>
                    <a:lnTo>
                      <a:pt x="314" y="555"/>
                    </a:lnTo>
                    <a:lnTo>
                      <a:pt x="317" y="553"/>
                    </a:lnTo>
                    <a:lnTo>
                      <a:pt x="317" y="550"/>
                    </a:lnTo>
                    <a:lnTo>
                      <a:pt x="317" y="547"/>
                    </a:lnTo>
                    <a:lnTo>
                      <a:pt x="317" y="544"/>
                    </a:lnTo>
                    <a:lnTo>
                      <a:pt x="320" y="544"/>
                    </a:lnTo>
                    <a:lnTo>
                      <a:pt x="320" y="541"/>
                    </a:lnTo>
                    <a:lnTo>
                      <a:pt x="320" y="538"/>
                    </a:lnTo>
                    <a:lnTo>
                      <a:pt x="320" y="535"/>
                    </a:lnTo>
                    <a:lnTo>
                      <a:pt x="323" y="532"/>
                    </a:lnTo>
                    <a:lnTo>
                      <a:pt x="323" y="529"/>
                    </a:lnTo>
                    <a:lnTo>
                      <a:pt x="323" y="526"/>
                    </a:lnTo>
                    <a:lnTo>
                      <a:pt x="326" y="523"/>
                    </a:lnTo>
                    <a:lnTo>
                      <a:pt x="326" y="521"/>
                    </a:lnTo>
                    <a:lnTo>
                      <a:pt x="326" y="518"/>
                    </a:lnTo>
                    <a:lnTo>
                      <a:pt x="326" y="515"/>
                    </a:lnTo>
                    <a:lnTo>
                      <a:pt x="329" y="512"/>
                    </a:lnTo>
                    <a:lnTo>
                      <a:pt x="329" y="509"/>
                    </a:lnTo>
                    <a:lnTo>
                      <a:pt x="329" y="506"/>
                    </a:lnTo>
                    <a:lnTo>
                      <a:pt x="329" y="503"/>
                    </a:lnTo>
                    <a:lnTo>
                      <a:pt x="331" y="503"/>
                    </a:lnTo>
                    <a:lnTo>
                      <a:pt x="331" y="500"/>
                    </a:lnTo>
                    <a:lnTo>
                      <a:pt x="331" y="497"/>
                    </a:lnTo>
                    <a:lnTo>
                      <a:pt x="331" y="494"/>
                    </a:lnTo>
                    <a:lnTo>
                      <a:pt x="331" y="491"/>
                    </a:lnTo>
                    <a:lnTo>
                      <a:pt x="334" y="488"/>
                    </a:lnTo>
                    <a:lnTo>
                      <a:pt x="334" y="486"/>
                    </a:lnTo>
                    <a:lnTo>
                      <a:pt x="334" y="483"/>
                    </a:lnTo>
                    <a:lnTo>
                      <a:pt x="334" y="480"/>
                    </a:lnTo>
                    <a:lnTo>
                      <a:pt x="337" y="477"/>
                    </a:lnTo>
                    <a:lnTo>
                      <a:pt x="337" y="474"/>
                    </a:lnTo>
                    <a:lnTo>
                      <a:pt x="337" y="471"/>
                    </a:lnTo>
                    <a:lnTo>
                      <a:pt x="337" y="468"/>
                    </a:lnTo>
                    <a:lnTo>
                      <a:pt x="340" y="465"/>
                    </a:lnTo>
                    <a:lnTo>
                      <a:pt x="340" y="462"/>
                    </a:lnTo>
                    <a:lnTo>
                      <a:pt x="340" y="459"/>
                    </a:lnTo>
                    <a:lnTo>
                      <a:pt x="340" y="456"/>
                    </a:lnTo>
                    <a:lnTo>
                      <a:pt x="343" y="456"/>
                    </a:lnTo>
                    <a:lnTo>
                      <a:pt x="343" y="454"/>
                    </a:lnTo>
                    <a:lnTo>
                      <a:pt x="343" y="451"/>
                    </a:lnTo>
                    <a:lnTo>
                      <a:pt x="343" y="448"/>
                    </a:lnTo>
                    <a:lnTo>
                      <a:pt x="343" y="445"/>
                    </a:lnTo>
                    <a:lnTo>
                      <a:pt x="346" y="445"/>
                    </a:lnTo>
                    <a:lnTo>
                      <a:pt x="346" y="442"/>
                    </a:lnTo>
                    <a:lnTo>
                      <a:pt x="346" y="439"/>
                    </a:lnTo>
                    <a:lnTo>
                      <a:pt x="346" y="436"/>
                    </a:lnTo>
                    <a:lnTo>
                      <a:pt x="349" y="433"/>
                    </a:lnTo>
                    <a:lnTo>
                      <a:pt x="349" y="430"/>
                    </a:lnTo>
                    <a:lnTo>
                      <a:pt x="349" y="427"/>
                    </a:lnTo>
                    <a:lnTo>
                      <a:pt x="352" y="427"/>
                    </a:lnTo>
                    <a:lnTo>
                      <a:pt x="352" y="424"/>
                    </a:lnTo>
                    <a:lnTo>
                      <a:pt x="352" y="422"/>
                    </a:lnTo>
                    <a:lnTo>
                      <a:pt x="355" y="422"/>
                    </a:lnTo>
                    <a:lnTo>
                      <a:pt x="355" y="419"/>
                    </a:lnTo>
                    <a:lnTo>
                      <a:pt x="355" y="416"/>
                    </a:lnTo>
                    <a:lnTo>
                      <a:pt x="358" y="416"/>
                    </a:lnTo>
                    <a:lnTo>
                      <a:pt x="358" y="413"/>
                    </a:lnTo>
                    <a:lnTo>
                      <a:pt x="361" y="410"/>
                    </a:lnTo>
                    <a:lnTo>
                      <a:pt x="363" y="410"/>
                    </a:lnTo>
                    <a:lnTo>
                      <a:pt x="366" y="410"/>
                    </a:lnTo>
                    <a:lnTo>
                      <a:pt x="369" y="410"/>
                    </a:lnTo>
                    <a:lnTo>
                      <a:pt x="369" y="413"/>
                    </a:lnTo>
                    <a:lnTo>
                      <a:pt x="369" y="416"/>
                    </a:lnTo>
                    <a:lnTo>
                      <a:pt x="372" y="416"/>
                    </a:lnTo>
                    <a:lnTo>
                      <a:pt x="372" y="419"/>
                    </a:lnTo>
                    <a:lnTo>
                      <a:pt x="375" y="419"/>
                    </a:lnTo>
                    <a:lnTo>
                      <a:pt x="375" y="422"/>
                    </a:lnTo>
                    <a:lnTo>
                      <a:pt x="375" y="424"/>
                    </a:lnTo>
                    <a:lnTo>
                      <a:pt x="378" y="427"/>
                    </a:lnTo>
                    <a:lnTo>
                      <a:pt x="378" y="430"/>
                    </a:lnTo>
                    <a:lnTo>
                      <a:pt x="381" y="433"/>
                    </a:lnTo>
                    <a:lnTo>
                      <a:pt x="381" y="436"/>
                    </a:lnTo>
                    <a:lnTo>
                      <a:pt x="381" y="439"/>
                    </a:lnTo>
                    <a:lnTo>
                      <a:pt x="384" y="442"/>
                    </a:lnTo>
                    <a:lnTo>
                      <a:pt x="384" y="445"/>
                    </a:lnTo>
                    <a:lnTo>
                      <a:pt x="384" y="448"/>
                    </a:lnTo>
                    <a:lnTo>
                      <a:pt x="387" y="451"/>
                    </a:lnTo>
                    <a:lnTo>
                      <a:pt x="387" y="454"/>
                    </a:lnTo>
                    <a:lnTo>
                      <a:pt x="387" y="456"/>
                    </a:lnTo>
                    <a:lnTo>
                      <a:pt x="390" y="456"/>
                    </a:lnTo>
                    <a:lnTo>
                      <a:pt x="390" y="459"/>
                    </a:lnTo>
                    <a:lnTo>
                      <a:pt x="390" y="462"/>
                    </a:lnTo>
                    <a:lnTo>
                      <a:pt x="390" y="465"/>
                    </a:lnTo>
                    <a:lnTo>
                      <a:pt x="393" y="465"/>
                    </a:lnTo>
                    <a:lnTo>
                      <a:pt x="393" y="468"/>
                    </a:lnTo>
                    <a:lnTo>
                      <a:pt x="393" y="471"/>
                    </a:lnTo>
                    <a:lnTo>
                      <a:pt x="395" y="474"/>
                    </a:lnTo>
                    <a:lnTo>
                      <a:pt x="395" y="477"/>
                    </a:lnTo>
                    <a:lnTo>
                      <a:pt x="395" y="480"/>
                    </a:lnTo>
                    <a:lnTo>
                      <a:pt x="398" y="480"/>
                    </a:lnTo>
                    <a:lnTo>
                      <a:pt x="398" y="483"/>
                    </a:lnTo>
                    <a:lnTo>
                      <a:pt x="398" y="486"/>
                    </a:lnTo>
                    <a:lnTo>
                      <a:pt x="401" y="486"/>
                    </a:lnTo>
                    <a:lnTo>
                      <a:pt x="401" y="488"/>
                    </a:lnTo>
                    <a:lnTo>
                      <a:pt x="401" y="491"/>
                    </a:lnTo>
                    <a:lnTo>
                      <a:pt x="404" y="491"/>
                    </a:lnTo>
                    <a:lnTo>
                      <a:pt x="404" y="494"/>
                    </a:lnTo>
                    <a:lnTo>
                      <a:pt x="407" y="494"/>
                    </a:lnTo>
                    <a:lnTo>
                      <a:pt x="407" y="497"/>
                    </a:lnTo>
                    <a:lnTo>
                      <a:pt x="410" y="497"/>
                    </a:lnTo>
                    <a:lnTo>
                      <a:pt x="413" y="497"/>
                    </a:lnTo>
                    <a:lnTo>
                      <a:pt x="416" y="497"/>
                    </a:lnTo>
                    <a:lnTo>
                      <a:pt x="416" y="494"/>
                    </a:lnTo>
                    <a:lnTo>
                      <a:pt x="419" y="494"/>
                    </a:lnTo>
                    <a:lnTo>
                      <a:pt x="419" y="491"/>
                    </a:lnTo>
                    <a:lnTo>
                      <a:pt x="419" y="488"/>
                    </a:lnTo>
                    <a:lnTo>
                      <a:pt x="422" y="488"/>
                    </a:lnTo>
                    <a:lnTo>
                      <a:pt x="422" y="486"/>
                    </a:lnTo>
                    <a:lnTo>
                      <a:pt x="422" y="483"/>
                    </a:lnTo>
                    <a:lnTo>
                      <a:pt x="425" y="480"/>
                    </a:lnTo>
                    <a:lnTo>
                      <a:pt x="425" y="477"/>
                    </a:lnTo>
                    <a:lnTo>
                      <a:pt x="425" y="474"/>
                    </a:lnTo>
                    <a:lnTo>
                      <a:pt x="428" y="471"/>
                    </a:lnTo>
                    <a:lnTo>
                      <a:pt x="428" y="468"/>
                    </a:lnTo>
                    <a:lnTo>
                      <a:pt x="428" y="465"/>
                    </a:lnTo>
                    <a:lnTo>
                      <a:pt x="428" y="462"/>
                    </a:lnTo>
                    <a:lnTo>
                      <a:pt x="430" y="459"/>
                    </a:lnTo>
                    <a:lnTo>
                      <a:pt x="430" y="456"/>
                    </a:lnTo>
                    <a:lnTo>
                      <a:pt x="430" y="454"/>
                    </a:lnTo>
                    <a:lnTo>
                      <a:pt x="430" y="451"/>
                    </a:lnTo>
                    <a:lnTo>
                      <a:pt x="433" y="448"/>
                    </a:lnTo>
                    <a:lnTo>
                      <a:pt x="433" y="445"/>
                    </a:lnTo>
                    <a:lnTo>
                      <a:pt x="433" y="442"/>
                    </a:lnTo>
                    <a:lnTo>
                      <a:pt x="433" y="436"/>
                    </a:lnTo>
                    <a:lnTo>
                      <a:pt x="433" y="433"/>
                    </a:lnTo>
                    <a:lnTo>
                      <a:pt x="433" y="430"/>
                    </a:lnTo>
                    <a:lnTo>
                      <a:pt x="436" y="427"/>
                    </a:lnTo>
                    <a:lnTo>
                      <a:pt x="436" y="424"/>
                    </a:lnTo>
                    <a:lnTo>
                      <a:pt x="436" y="422"/>
                    </a:lnTo>
                    <a:lnTo>
                      <a:pt x="436" y="416"/>
                    </a:lnTo>
                    <a:lnTo>
                      <a:pt x="436" y="413"/>
                    </a:lnTo>
                    <a:lnTo>
                      <a:pt x="439" y="410"/>
                    </a:lnTo>
                    <a:lnTo>
                      <a:pt x="439" y="404"/>
                    </a:lnTo>
                    <a:lnTo>
                      <a:pt x="439" y="401"/>
                    </a:lnTo>
                    <a:lnTo>
                      <a:pt x="439" y="398"/>
                    </a:lnTo>
                    <a:lnTo>
                      <a:pt x="439" y="392"/>
                    </a:lnTo>
                    <a:lnTo>
                      <a:pt x="442" y="390"/>
                    </a:lnTo>
                    <a:lnTo>
                      <a:pt x="442" y="384"/>
                    </a:lnTo>
                    <a:lnTo>
                      <a:pt x="442" y="381"/>
                    </a:lnTo>
                    <a:lnTo>
                      <a:pt x="442" y="375"/>
                    </a:lnTo>
                    <a:lnTo>
                      <a:pt x="442" y="369"/>
                    </a:lnTo>
                    <a:lnTo>
                      <a:pt x="445" y="366"/>
                    </a:lnTo>
                    <a:lnTo>
                      <a:pt x="445" y="360"/>
                    </a:lnTo>
                    <a:lnTo>
                      <a:pt x="445" y="358"/>
                    </a:lnTo>
                    <a:lnTo>
                      <a:pt x="445" y="352"/>
                    </a:lnTo>
                    <a:lnTo>
                      <a:pt x="445" y="346"/>
                    </a:lnTo>
                    <a:lnTo>
                      <a:pt x="445" y="340"/>
                    </a:lnTo>
                    <a:lnTo>
                      <a:pt x="448" y="334"/>
                    </a:lnTo>
                    <a:lnTo>
                      <a:pt x="448" y="331"/>
                    </a:lnTo>
                    <a:lnTo>
                      <a:pt x="448" y="326"/>
                    </a:lnTo>
                    <a:lnTo>
                      <a:pt x="448" y="320"/>
                    </a:lnTo>
                    <a:lnTo>
                      <a:pt x="448" y="314"/>
                    </a:lnTo>
                    <a:lnTo>
                      <a:pt x="451" y="308"/>
                    </a:lnTo>
                    <a:lnTo>
                      <a:pt x="451" y="302"/>
                    </a:lnTo>
                    <a:lnTo>
                      <a:pt x="451" y="296"/>
                    </a:lnTo>
                    <a:lnTo>
                      <a:pt x="451" y="291"/>
                    </a:lnTo>
                    <a:lnTo>
                      <a:pt x="451" y="285"/>
                    </a:lnTo>
                    <a:lnTo>
                      <a:pt x="454" y="279"/>
                    </a:lnTo>
                    <a:lnTo>
                      <a:pt x="454" y="273"/>
                    </a:lnTo>
                    <a:lnTo>
                      <a:pt x="454" y="267"/>
                    </a:lnTo>
                    <a:lnTo>
                      <a:pt x="454" y="262"/>
                    </a:lnTo>
                    <a:lnTo>
                      <a:pt x="454" y="256"/>
                    </a:lnTo>
                    <a:lnTo>
                      <a:pt x="457" y="250"/>
                    </a:lnTo>
                    <a:lnTo>
                      <a:pt x="457" y="244"/>
                    </a:lnTo>
                    <a:lnTo>
                      <a:pt x="457" y="238"/>
                    </a:lnTo>
                    <a:lnTo>
                      <a:pt x="457" y="230"/>
                    </a:lnTo>
                    <a:lnTo>
                      <a:pt x="457" y="224"/>
                    </a:lnTo>
                    <a:lnTo>
                      <a:pt x="457" y="218"/>
                    </a:lnTo>
                    <a:lnTo>
                      <a:pt x="460" y="212"/>
                    </a:lnTo>
                    <a:lnTo>
                      <a:pt x="460" y="206"/>
                    </a:lnTo>
                    <a:lnTo>
                      <a:pt x="460" y="200"/>
                    </a:lnTo>
                    <a:lnTo>
                      <a:pt x="460" y="192"/>
                    </a:lnTo>
                    <a:lnTo>
                      <a:pt x="460" y="186"/>
                    </a:lnTo>
                    <a:lnTo>
                      <a:pt x="462" y="180"/>
                    </a:lnTo>
                    <a:lnTo>
                      <a:pt x="462" y="174"/>
                    </a:lnTo>
                    <a:lnTo>
                      <a:pt x="462" y="168"/>
                    </a:lnTo>
                    <a:lnTo>
                      <a:pt x="462" y="163"/>
                    </a:lnTo>
                    <a:lnTo>
                      <a:pt x="462" y="154"/>
                    </a:lnTo>
                    <a:lnTo>
                      <a:pt x="465" y="148"/>
                    </a:lnTo>
                    <a:lnTo>
                      <a:pt x="465" y="142"/>
                    </a:lnTo>
                    <a:lnTo>
                      <a:pt x="465" y="136"/>
                    </a:lnTo>
                    <a:lnTo>
                      <a:pt x="465" y="131"/>
                    </a:lnTo>
                    <a:lnTo>
                      <a:pt x="465" y="125"/>
                    </a:lnTo>
                    <a:lnTo>
                      <a:pt x="468" y="119"/>
                    </a:lnTo>
                    <a:lnTo>
                      <a:pt x="468" y="113"/>
                    </a:lnTo>
                    <a:lnTo>
                      <a:pt x="468" y="107"/>
                    </a:lnTo>
                    <a:lnTo>
                      <a:pt x="468" y="101"/>
                    </a:lnTo>
                    <a:lnTo>
                      <a:pt x="468" y="96"/>
                    </a:lnTo>
                    <a:lnTo>
                      <a:pt x="471" y="90"/>
                    </a:lnTo>
                    <a:lnTo>
                      <a:pt x="471" y="84"/>
                    </a:lnTo>
                    <a:lnTo>
                      <a:pt x="471" y="78"/>
                    </a:lnTo>
                    <a:lnTo>
                      <a:pt x="471" y="75"/>
                    </a:lnTo>
                    <a:lnTo>
                      <a:pt x="471" y="69"/>
                    </a:lnTo>
                    <a:lnTo>
                      <a:pt x="471" y="64"/>
                    </a:lnTo>
                    <a:lnTo>
                      <a:pt x="474" y="58"/>
                    </a:lnTo>
                    <a:lnTo>
                      <a:pt x="474" y="55"/>
                    </a:lnTo>
                    <a:lnTo>
                      <a:pt x="474" y="49"/>
                    </a:lnTo>
                    <a:lnTo>
                      <a:pt x="474" y="46"/>
                    </a:lnTo>
                    <a:lnTo>
                      <a:pt x="474" y="40"/>
                    </a:lnTo>
                    <a:lnTo>
                      <a:pt x="477" y="37"/>
                    </a:lnTo>
                    <a:lnTo>
                      <a:pt x="477" y="35"/>
                    </a:lnTo>
                    <a:lnTo>
                      <a:pt x="477" y="29"/>
                    </a:lnTo>
                    <a:lnTo>
                      <a:pt x="477" y="26"/>
                    </a:lnTo>
                    <a:lnTo>
                      <a:pt x="477" y="23"/>
                    </a:lnTo>
                    <a:lnTo>
                      <a:pt x="480" y="20"/>
                    </a:lnTo>
                    <a:lnTo>
                      <a:pt x="480" y="17"/>
                    </a:lnTo>
                    <a:lnTo>
                      <a:pt x="480" y="14"/>
                    </a:lnTo>
                    <a:lnTo>
                      <a:pt x="480" y="11"/>
                    </a:lnTo>
                    <a:lnTo>
                      <a:pt x="480" y="8"/>
                    </a:lnTo>
                    <a:lnTo>
                      <a:pt x="483" y="5"/>
                    </a:lnTo>
                    <a:lnTo>
                      <a:pt x="483" y="3"/>
                    </a:lnTo>
                    <a:lnTo>
                      <a:pt x="483" y="0"/>
                    </a:lnTo>
                    <a:lnTo>
                      <a:pt x="486" y="0"/>
                    </a:lnTo>
                    <a:lnTo>
                      <a:pt x="489" y="0"/>
                    </a:lnTo>
                    <a:lnTo>
                      <a:pt x="489" y="3"/>
                    </a:lnTo>
                    <a:lnTo>
                      <a:pt x="489" y="5"/>
                    </a:lnTo>
                    <a:lnTo>
                      <a:pt x="492" y="8"/>
                    </a:lnTo>
                    <a:lnTo>
                      <a:pt x="492" y="11"/>
                    </a:lnTo>
                    <a:lnTo>
                      <a:pt x="492" y="14"/>
                    </a:lnTo>
                    <a:lnTo>
                      <a:pt x="492" y="17"/>
                    </a:lnTo>
                    <a:lnTo>
                      <a:pt x="494" y="23"/>
                    </a:lnTo>
                    <a:lnTo>
                      <a:pt x="494" y="26"/>
                    </a:lnTo>
                    <a:lnTo>
                      <a:pt x="494" y="29"/>
                    </a:lnTo>
                    <a:lnTo>
                      <a:pt x="494" y="35"/>
                    </a:lnTo>
                    <a:lnTo>
                      <a:pt x="494" y="37"/>
                    </a:lnTo>
                    <a:lnTo>
                      <a:pt x="494" y="43"/>
                    </a:lnTo>
                    <a:lnTo>
                      <a:pt x="497" y="49"/>
                    </a:lnTo>
                    <a:lnTo>
                      <a:pt x="497" y="55"/>
                    </a:lnTo>
                    <a:lnTo>
                      <a:pt x="497" y="58"/>
                    </a:lnTo>
                    <a:lnTo>
                      <a:pt x="497" y="64"/>
                    </a:lnTo>
                    <a:lnTo>
                      <a:pt x="497" y="72"/>
                    </a:lnTo>
                    <a:lnTo>
                      <a:pt x="500" y="78"/>
                    </a:lnTo>
                    <a:lnTo>
                      <a:pt x="500" y="84"/>
                    </a:lnTo>
                    <a:lnTo>
                      <a:pt x="500" y="90"/>
                    </a:lnTo>
                    <a:lnTo>
                      <a:pt x="500" y="99"/>
                    </a:lnTo>
                    <a:lnTo>
                      <a:pt x="500" y="104"/>
                    </a:lnTo>
                    <a:lnTo>
                      <a:pt x="503" y="113"/>
                    </a:lnTo>
                    <a:lnTo>
                      <a:pt x="503" y="122"/>
                    </a:lnTo>
                    <a:lnTo>
                      <a:pt x="503" y="128"/>
                    </a:lnTo>
                    <a:lnTo>
                      <a:pt x="503" y="136"/>
                    </a:lnTo>
                    <a:lnTo>
                      <a:pt x="503" y="145"/>
                    </a:lnTo>
                    <a:lnTo>
                      <a:pt x="506" y="154"/>
                    </a:lnTo>
                    <a:lnTo>
                      <a:pt x="506" y="163"/>
                    </a:lnTo>
                    <a:lnTo>
                      <a:pt x="506" y="171"/>
                    </a:lnTo>
                    <a:lnTo>
                      <a:pt x="506" y="180"/>
                    </a:lnTo>
                    <a:lnTo>
                      <a:pt x="506" y="189"/>
                    </a:lnTo>
                    <a:lnTo>
                      <a:pt x="509" y="198"/>
                    </a:lnTo>
                    <a:lnTo>
                      <a:pt x="509" y="209"/>
                    </a:lnTo>
                    <a:lnTo>
                      <a:pt x="509" y="218"/>
                    </a:lnTo>
                    <a:lnTo>
                      <a:pt x="509" y="227"/>
                    </a:lnTo>
                    <a:lnTo>
                      <a:pt x="509" y="238"/>
                    </a:lnTo>
                    <a:lnTo>
                      <a:pt x="509" y="247"/>
                    </a:lnTo>
                    <a:lnTo>
                      <a:pt x="512" y="259"/>
                    </a:lnTo>
                    <a:lnTo>
                      <a:pt x="512" y="267"/>
                    </a:lnTo>
                    <a:lnTo>
                      <a:pt x="512" y="279"/>
                    </a:lnTo>
                    <a:lnTo>
                      <a:pt x="512" y="288"/>
                    </a:lnTo>
                    <a:lnTo>
                      <a:pt x="512" y="299"/>
                    </a:lnTo>
                    <a:lnTo>
                      <a:pt x="515" y="311"/>
                    </a:lnTo>
                    <a:lnTo>
                      <a:pt x="515" y="320"/>
                    </a:lnTo>
                    <a:lnTo>
                      <a:pt x="515" y="331"/>
                    </a:lnTo>
                    <a:lnTo>
                      <a:pt x="515" y="340"/>
                    </a:lnTo>
                    <a:lnTo>
                      <a:pt x="515" y="352"/>
                    </a:lnTo>
                    <a:lnTo>
                      <a:pt x="518" y="363"/>
                    </a:lnTo>
                    <a:lnTo>
                      <a:pt x="518" y="372"/>
                    </a:lnTo>
                    <a:lnTo>
                      <a:pt x="518" y="384"/>
                    </a:lnTo>
                    <a:lnTo>
                      <a:pt x="518" y="395"/>
                    </a:lnTo>
                    <a:lnTo>
                      <a:pt x="518" y="404"/>
                    </a:lnTo>
                    <a:lnTo>
                      <a:pt x="521" y="416"/>
                    </a:lnTo>
                    <a:lnTo>
                      <a:pt x="521" y="424"/>
                    </a:lnTo>
                    <a:lnTo>
                      <a:pt x="521" y="436"/>
                    </a:lnTo>
                    <a:lnTo>
                      <a:pt x="521" y="445"/>
                    </a:lnTo>
                    <a:lnTo>
                      <a:pt x="521" y="456"/>
                    </a:lnTo>
                    <a:lnTo>
                      <a:pt x="521" y="465"/>
                    </a:lnTo>
                    <a:lnTo>
                      <a:pt x="524" y="477"/>
                    </a:lnTo>
                    <a:lnTo>
                      <a:pt x="524" y="486"/>
                    </a:lnTo>
                    <a:lnTo>
                      <a:pt x="524" y="497"/>
                    </a:lnTo>
                    <a:lnTo>
                      <a:pt x="524" y="506"/>
                    </a:lnTo>
                    <a:lnTo>
                      <a:pt x="524" y="515"/>
                    </a:lnTo>
                    <a:lnTo>
                      <a:pt x="526" y="523"/>
                    </a:lnTo>
                    <a:lnTo>
                      <a:pt x="526" y="535"/>
                    </a:lnTo>
                    <a:lnTo>
                      <a:pt x="526" y="544"/>
                    </a:lnTo>
                    <a:lnTo>
                      <a:pt x="526" y="553"/>
                    </a:lnTo>
                    <a:lnTo>
                      <a:pt x="526" y="561"/>
                    </a:lnTo>
                    <a:lnTo>
                      <a:pt x="529" y="570"/>
                    </a:lnTo>
                    <a:lnTo>
                      <a:pt x="529" y="579"/>
                    </a:lnTo>
                    <a:lnTo>
                      <a:pt x="529" y="587"/>
                    </a:lnTo>
                    <a:lnTo>
                      <a:pt x="529" y="593"/>
                    </a:lnTo>
                    <a:lnTo>
                      <a:pt x="529" y="602"/>
                    </a:lnTo>
                    <a:lnTo>
                      <a:pt x="532" y="611"/>
                    </a:lnTo>
                    <a:lnTo>
                      <a:pt x="532" y="617"/>
                    </a:lnTo>
                    <a:lnTo>
                      <a:pt x="532" y="625"/>
                    </a:lnTo>
                    <a:lnTo>
                      <a:pt x="532" y="631"/>
                    </a:lnTo>
                    <a:lnTo>
                      <a:pt x="532" y="640"/>
                    </a:lnTo>
                    <a:lnTo>
                      <a:pt x="532" y="646"/>
                    </a:lnTo>
                    <a:lnTo>
                      <a:pt x="535" y="651"/>
                    </a:lnTo>
                    <a:lnTo>
                      <a:pt x="535" y="660"/>
                    </a:lnTo>
                    <a:lnTo>
                      <a:pt x="535" y="666"/>
                    </a:lnTo>
                    <a:lnTo>
                      <a:pt x="535" y="672"/>
                    </a:lnTo>
                    <a:lnTo>
                      <a:pt x="535" y="678"/>
                    </a:lnTo>
                    <a:lnTo>
                      <a:pt x="538" y="681"/>
                    </a:lnTo>
                    <a:lnTo>
                      <a:pt x="538" y="686"/>
                    </a:lnTo>
                    <a:lnTo>
                      <a:pt x="538" y="692"/>
                    </a:lnTo>
                    <a:lnTo>
                      <a:pt x="538" y="698"/>
                    </a:lnTo>
                    <a:lnTo>
                      <a:pt x="538" y="701"/>
                    </a:lnTo>
                    <a:lnTo>
                      <a:pt x="541" y="707"/>
                    </a:lnTo>
                    <a:lnTo>
                      <a:pt x="541" y="710"/>
                    </a:lnTo>
                    <a:lnTo>
                      <a:pt x="541" y="713"/>
                    </a:lnTo>
                    <a:lnTo>
                      <a:pt x="541" y="718"/>
                    </a:lnTo>
                    <a:lnTo>
                      <a:pt x="541" y="721"/>
                    </a:lnTo>
                    <a:lnTo>
                      <a:pt x="544" y="724"/>
                    </a:lnTo>
                    <a:lnTo>
                      <a:pt x="544" y="727"/>
                    </a:lnTo>
                    <a:lnTo>
                      <a:pt x="544" y="730"/>
                    </a:lnTo>
                    <a:lnTo>
                      <a:pt x="544" y="733"/>
                    </a:lnTo>
                    <a:lnTo>
                      <a:pt x="544" y="736"/>
                    </a:lnTo>
                    <a:lnTo>
                      <a:pt x="547" y="736"/>
                    </a:lnTo>
                    <a:lnTo>
                      <a:pt x="547" y="739"/>
                    </a:lnTo>
                    <a:lnTo>
                      <a:pt x="547" y="742"/>
                    </a:lnTo>
                    <a:lnTo>
                      <a:pt x="547" y="745"/>
                    </a:lnTo>
                    <a:lnTo>
                      <a:pt x="550" y="745"/>
                    </a:lnTo>
                    <a:lnTo>
                      <a:pt x="550" y="747"/>
                    </a:lnTo>
                    <a:lnTo>
                      <a:pt x="553" y="747"/>
                    </a:lnTo>
                    <a:lnTo>
                      <a:pt x="556" y="747"/>
                    </a:lnTo>
                    <a:lnTo>
                      <a:pt x="556" y="745"/>
                    </a:lnTo>
                    <a:lnTo>
                      <a:pt x="556" y="742"/>
                    </a:lnTo>
                    <a:lnTo>
                      <a:pt x="559" y="742"/>
                    </a:lnTo>
                    <a:lnTo>
                      <a:pt x="559" y="739"/>
                    </a:lnTo>
                    <a:lnTo>
                      <a:pt x="559" y="736"/>
                    </a:lnTo>
                    <a:lnTo>
                      <a:pt x="559" y="733"/>
                    </a:lnTo>
                    <a:lnTo>
                      <a:pt x="561" y="733"/>
                    </a:lnTo>
                    <a:lnTo>
                      <a:pt x="561" y="730"/>
                    </a:lnTo>
                    <a:lnTo>
                      <a:pt x="561" y="727"/>
                    </a:lnTo>
                    <a:lnTo>
                      <a:pt x="561" y="724"/>
                    </a:lnTo>
                    <a:lnTo>
                      <a:pt x="564" y="721"/>
                    </a:lnTo>
                    <a:lnTo>
                      <a:pt x="564" y="718"/>
                    </a:lnTo>
                    <a:lnTo>
                      <a:pt x="564" y="715"/>
                    </a:lnTo>
                    <a:lnTo>
                      <a:pt x="564" y="713"/>
                    </a:lnTo>
                    <a:lnTo>
                      <a:pt x="567" y="710"/>
                    </a:lnTo>
                    <a:lnTo>
                      <a:pt x="567" y="707"/>
                    </a:lnTo>
                    <a:lnTo>
                      <a:pt x="567" y="704"/>
                    </a:lnTo>
                    <a:lnTo>
                      <a:pt x="567" y="701"/>
                    </a:lnTo>
                    <a:lnTo>
                      <a:pt x="570" y="698"/>
                    </a:lnTo>
                    <a:lnTo>
                      <a:pt x="570" y="695"/>
                    </a:lnTo>
                    <a:lnTo>
                      <a:pt x="570" y="692"/>
                    </a:lnTo>
                    <a:lnTo>
                      <a:pt x="570" y="689"/>
                    </a:lnTo>
                    <a:lnTo>
                      <a:pt x="570" y="686"/>
                    </a:lnTo>
                    <a:lnTo>
                      <a:pt x="573" y="683"/>
                    </a:lnTo>
                    <a:lnTo>
                      <a:pt x="573" y="681"/>
                    </a:lnTo>
                    <a:lnTo>
                      <a:pt x="573" y="678"/>
                    </a:lnTo>
                    <a:lnTo>
                      <a:pt x="573" y="675"/>
                    </a:lnTo>
                    <a:lnTo>
                      <a:pt x="573" y="672"/>
                    </a:lnTo>
                    <a:lnTo>
                      <a:pt x="576" y="669"/>
                    </a:lnTo>
                    <a:lnTo>
                      <a:pt x="576" y="666"/>
                    </a:lnTo>
                    <a:lnTo>
                      <a:pt x="576" y="663"/>
                    </a:lnTo>
                    <a:lnTo>
                      <a:pt x="576" y="660"/>
                    </a:lnTo>
                    <a:lnTo>
                      <a:pt x="579" y="657"/>
                    </a:lnTo>
                    <a:lnTo>
                      <a:pt x="579" y="654"/>
                    </a:lnTo>
                    <a:lnTo>
                      <a:pt x="579" y="651"/>
                    </a:lnTo>
                    <a:lnTo>
                      <a:pt x="579" y="649"/>
                    </a:lnTo>
                    <a:lnTo>
                      <a:pt x="582" y="646"/>
                    </a:lnTo>
                    <a:lnTo>
                      <a:pt x="582" y="643"/>
                    </a:lnTo>
                    <a:lnTo>
                      <a:pt x="582" y="640"/>
                    </a:lnTo>
                    <a:lnTo>
                      <a:pt x="582" y="637"/>
                    </a:lnTo>
                    <a:lnTo>
                      <a:pt x="585" y="637"/>
                    </a:lnTo>
                    <a:lnTo>
                      <a:pt x="585" y="634"/>
                    </a:lnTo>
                    <a:lnTo>
                      <a:pt x="585" y="631"/>
                    </a:lnTo>
                    <a:lnTo>
                      <a:pt x="585" y="628"/>
                    </a:lnTo>
                    <a:lnTo>
                      <a:pt x="588" y="625"/>
                    </a:lnTo>
                    <a:lnTo>
                      <a:pt x="588" y="622"/>
                    </a:lnTo>
                    <a:lnTo>
                      <a:pt x="588" y="619"/>
                    </a:lnTo>
                    <a:lnTo>
                      <a:pt x="591" y="619"/>
                    </a:lnTo>
                    <a:lnTo>
                      <a:pt x="591" y="617"/>
                    </a:lnTo>
                    <a:lnTo>
                      <a:pt x="591" y="614"/>
                    </a:lnTo>
                    <a:lnTo>
                      <a:pt x="593" y="611"/>
                    </a:lnTo>
                    <a:lnTo>
                      <a:pt x="593" y="608"/>
                    </a:lnTo>
                    <a:lnTo>
                      <a:pt x="596" y="608"/>
                    </a:lnTo>
                    <a:lnTo>
                      <a:pt x="596" y="605"/>
                    </a:lnTo>
                    <a:lnTo>
                      <a:pt x="596" y="602"/>
                    </a:lnTo>
                    <a:lnTo>
                      <a:pt x="599" y="602"/>
                    </a:lnTo>
                    <a:lnTo>
                      <a:pt x="599" y="599"/>
                    </a:lnTo>
                    <a:lnTo>
                      <a:pt x="602" y="599"/>
                    </a:lnTo>
                    <a:lnTo>
                      <a:pt x="602" y="596"/>
                    </a:lnTo>
                    <a:lnTo>
                      <a:pt x="605" y="596"/>
                    </a:lnTo>
                    <a:lnTo>
                      <a:pt x="605" y="593"/>
                    </a:lnTo>
                    <a:lnTo>
                      <a:pt x="608" y="593"/>
                    </a:lnTo>
                    <a:lnTo>
                      <a:pt x="611" y="593"/>
                    </a:lnTo>
                    <a:lnTo>
                      <a:pt x="611" y="590"/>
                    </a:lnTo>
                    <a:lnTo>
                      <a:pt x="614" y="590"/>
                    </a:lnTo>
                    <a:lnTo>
                      <a:pt x="614" y="587"/>
                    </a:lnTo>
                    <a:lnTo>
                      <a:pt x="617" y="587"/>
                    </a:lnTo>
                    <a:lnTo>
                      <a:pt x="617" y="585"/>
                    </a:lnTo>
                    <a:lnTo>
                      <a:pt x="620" y="585"/>
                    </a:lnTo>
                    <a:lnTo>
                      <a:pt x="620" y="582"/>
                    </a:lnTo>
                    <a:lnTo>
                      <a:pt x="623" y="582"/>
                    </a:lnTo>
                    <a:lnTo>
                      <a:pt x="623" y="579"/>
                    </a:lnTo>
                    <a:lnTo>
                      <a:pt x="623" y="576"/>
                    </a:lnTo>
                    <a:lnTo>
                      <a:pt x="625" y="576"/>
                    </a:lnTo>
                    <a:lnTo>
                      <a:pt x="625" y="573"/>
                    </a:lnTo>
                    <a:lnTo>
                      <a:pt x="628" y="570"/>
                    </a:lnTo>
                    <a:lnTo>
                      <a:pt x="628" y="567"/>
                    </a:lnTo>
                    <a:lnTo>
                      <a:pt x="631" y="564"/>
                    </a:lnTo>
                    <a:lnTo>
                      <a:pt x="631" y="561"/>
                    </a:lnTo>
                    <a:lnTo>
                      <a:pt x="631" y="558"/>
                    </a:lnTo>
                    <a:lnTo>
                      <a:pt x="634" y="558"/>
                    </a:lnTo>
                    <a:lnTo>
                      <a:pt x="634" y="555"/>
                    </a:lnTo>
                    <a:lnTo>
                      <a:pt x="634" y="553"/>
                    </a:lnTo>
                    <a:lnTo>
                      <a:pt x="637" y="550"/>
                    </a:lnTo>
                    <a:lnTo>
                      <a:pt x="637" y="547"/>
                    </a:lnTo>
                    <a:lnTo>
                      <a:pt x="640" y="544"/>
                    </a:lnTo>
                    <a:lnTo>
                      <a:pt x="640" y="541"/>
                    </a:lnTo>
                    <a:lnTo>
                      <a:pt x="643" y="538"/>
                    </a:lnTo>
                    <a:lnTo>
                      <a:pt x="643" y="535"/>
                    </a:lnTo>
                    <a:lnTo>
                      <a:pt x="646" y="532"/>
                    </a:lnTo>
                    <a:lnTo>
                      <a:pt x="646" y="529"/>
                    </a:lnTo>
                    <a:lnTo>
                      <a:pt x="649" y="526"/>
                    </a:lnTo>
                    <a:lnTo>
                      <a:pt x="652" y="523"/>
                    </a:lnTo>
                    <a:lnTo>
                      <a:pt x="655" y="523"/>
                    </a:lnTo>
                    <a:lnTo>
                      <a:pt x="657" y="523"/>
                    </a:lnTo>
                    <a:lnTo>
                      <a:pt x="657" y="526"/>
                    </a:lnTo>
                    <a:lnTo>
                      <a:pt x="660" y="526"/>
                    </a:lnTo>
                    <a:lnTo>
                      <a:pt x="660" y="529"/>
                    </a:lnTo>
                    <a:lnTo>
                      <a:pt x="660" y="532"/>
                    </a:lnTo>
                    <a:lnTo>
                      <a:pt x="663" y="532"/>
                    </a:lnTo>
                    <a:lnTo>
                      <a:pt x="663" y="535"/>
                    </a:lnTo>
                    <a:lnTo>
                      <a:pt x="663" y="538"/>
                    </a:lnTo>
                    <a:lnTo>
                      <a:pt x="666" y="541"/>
                    </a:lnTo>
                    <a:lnTo>
                      <a:pt x="666" y="544"/>
                    </a:lnTo>
                    <a:lnTo>
                      <a:pt x="666" y="547"/>
                    </a:lnTo>
                    <a:lnTo>
                      <a:pt x="669" y="550"/>
                    </a:lnTo>
                    <a:lnTo>
                      <a:pt x="669" y="553"/>
                    </a:lnTo>
                    <a:lnTo>
                      <a:pt x="669" y="555"/>
                    </a:lnTo>
                    <a:lnTo>
                      <a:pt x="669" y="558"/>
                    </a:lnTo>
                    <a:lnTo>
                      <a:pt x="672" y="561"/>
                    </a:lnTo>
                    <a:lnTo>
                      <a:pt x="672" y="564"/>
                    </a:lnTo>
                    <a:lnTo>
                      <a:pt x="672" y="567"/>
                    </a:lnTo>
                    <a:lnTo>
                      <a:pt x="672" y="570"/>
                    </a:lnTo>
                    <a:lnTo>
                      <a:pt x="672" y="573"/>
                    </a:lnTo>
                    <a:lnTo>
                      <a:pt x="672" y="576"/>
                    </a:lnTo>
                    <a:lnTo>
                      <a:pt x="675" y="579"/>
                    </a:lnTo>
                    <a:lnTo>
                      <a:pt x="675" y="582"/>
                    </a:lnTo>
                    <a:lnTo>
                      <a:pt x="675" y="585"/>
                    </a:lnTo>
                    <a:lnTo>
                      <a:pt x="675" y="587"/>
                    </a:lnTo>
                    <a:lnTo>
                      <a:pt x="675" y="590"/>
                    </a:lnTo>
                    <a:lnTo>
                      <a:pt x="678" y="593"/>
                    </a:lnTo>
                    <a:lnTo>
                      <a:pt x="678" y="596"/>
                    </a:lnTo>
                    <a:lnTo>
                      <a:pt x="678" y="599"/>
                    </a:lnTo>
                    <a:lnTo>
                      <a:pt x="678" y="602"/>
                    </a:lnTo>
                    <a:lnTo>
                      <a:pt x="678" y="605"/>
                    </a:lnTo>
                    <a:lnTo>
                      <a:pt x="681" y="608"/>
                    </a:lnTo>
                    <a:lnTo>
                      <a:pt x="681" y="611"/>
                    </a:lnTo>
                    <a:lnTo>
                      <a:pt x="681" y="614"/>
                    </a:lnTo>
                    <a:lnTo>
                      <a:pt x="681" y="617"/>
                    </a:lnTo>
                    <a:lnTo>
                      <a:pt x="681" y="619"/>
                    </a:lnTo>
                    <a:lnTo>
                      <a:pt x="684" y="625"/>
                    </a:lnTo>
                    <a:lnTo>
                      <a:pt x="684" y="628"/>
                    </a:lnTo>
                    <a:lnTo>
                      <a:pt x="684" y="631"/>
                    </a:lnTo>
                    <a:lnTo>
                      <a:pt x="684" y="634"/>
                    </a:lnTo>
                    <a:lnTo>
                      <a:pt x="684" y="637"/>
                    </a:lnTo>
                    <a:lnTo>
                      <a:pt x="684" y="640"/>
                    </a:lnTo>
                    <a:lnTo>
                      <a:pt x="687" y="643"/>
                    </a:lnTo>
                    <a:lnTo>
                      <a:pt x="687" y="646"/>
                    </a:lnTo>
                    <a:lnTo>
                      <a:pt x="687" y="649"/>
                    </a:lnTo>
                    <a:lnTo>
                      <a:pt x="687" y="651"/>
                    </a:lnTo>
                    <a:lnTo>
                      <a:pt x="687" y="654"/>
                    </a:lnTo>
                    <a:lnTo>
                      <a:pt x="690" y="657"/>
                    </a:lnTo>
                    <a:lnTo>
                      <a:pt x="690" y="663"/>
                    </a:lnTo>
                    <a:lnTo>
                      <a:pt x="690" y="666"/>
                    </a:lnTo>
                    <a:lnTo>
                      <a:pt x="690" y="669"/>
                    </a:lnTo>
                    <a:lnTo>
                      <a:pt x="690" y="672"/>
                    </a:lnTo>
                    <a:lnTo>
                      <a:pt x="692" y="672"/>
                    </a:lnTo>
                    <a:lnTo>
                      <a:pt x="692" y="675"/>
                    </a:lnTo>
                    <a:lnTo>
                      <a:pt x="692" y="678"/>
                    </a:lnTo>
                    <a:lnTo>
                      <a:pt x="692" y="681"/>
                    </a:lnTo>
                    <a:lnTo>
                      <a:pt x="692" y="683"/>
                    </a:lnTo>
                    <a:lnTo>
                      <a:pt x="695" y="686"/>
                    </a:lnTo>
                    <a:lnTo>
                      <a:pt x="695" y="689"/>
                    </a:lnTo>
                    <a:lnTo>
                      <a:pt x="695" y="692"/>
                    </a:lnTo>
                    <a:lnTo>
                      <a:pt x="695" y="695"/>
                    </a:lnTo>
                  </a:path>
                </a:pathLst>
              </a:custGeom>
              <a:noFill/>
              <a:ln w="412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4" name="Freeform 204"/>
              <p:cNvSpPr>
                <a:spLocks/>
              </p:cNvSpPr>
              <p:nvPr/>
            </p:nvSpPr>
            <p:spPr bwMode="auto">
              <a:xfrm>
                <a:off x="4643437" y="3286126"/>
                <a:ext cx="1862138" cy="914400"/>
              </a:xfrm>
              <a:custGeom>
                <a:avLst/>
                <a:gdLst>
                  <a:gd name="T0" fmla="*/ 29 w 1173"/>
                  <a:gd name="T1" fmla="*/ 218 h 576"/>
                  <a:gd name="T2" fmla="*/ 58 w 1173"/>
                  <a:gd name="T3" fmla="*/ 215 h 576"/>
                  <a:gd name="T4" fmla="*/ 87 w 1173"/>
                  <a:gd name="T5" fmla="*/ 212 h 576"/>
                  <a:gd name="T6" fmla="*/ 116 w 1173"/>
                  <a:gd name="T7" fmla="*/ 209 h 576"/>
                  <a:gd name="T8" fmla="*/ 145 w 1173"/>
                  <a:gd name="T9" fmla="*/ 206 h 576"/>
                  <a:gd name="T10" fmla="*/ 175 w 1173"/>
                  <a:gd name="T11" fmla="*/ 203 h 576"/>
                  <a:gd name="T12" fmla="*/ 207 w 1173"/>
                  <a:gd name="T13" fmla="*/ 201 h 576"/>
                  <a:gd name="T14" fmla="*/ 233 w 1173"/>
                  <a:gd name="T15" fmla="*/ 195 h 576"/>
                  <a:gd name="T16" fmla="*/ 265 w 1173"/>
                  <a:gd name="T17" fmla="*/ 189 h 576"/>
                  <a:gd name="T18" fmla="*/ 291 w 1173"/>
                  <a:gd name="T19" fmla="*/ 183 h 576"/>
                  <a:gd name="T20" fmla="*/ 311 w 1173"/>
                  <a:gd name="T21" fmla="*/ 192 h 576"/>
                  <a:gd name="T22" fmla="*/ 323 w 1173"/>
                  <a:gd name="T23" fmla="*/ 221 h 576"/>
                  <a:gd name="T24" fmla="*/ 329 w 1173"/>
                  <a:gd name="T25" fmla="*/ 256 h 576"/>
                  <a:gd name="T26" fmla="*/ 335 w 1173"/>
                  <a:gd name="T27" fmla="*/ 302 h 576"/>
                  <a:gd name="T28" fmla="*/ 343 w 1173"/>
                  <a:gd name="T29" fmla="*/ 364 h 576"/>
                  <a:gd name="T30" fmla="*/ 349 w 1173"/>
                  <a:gd name="T31" fmla="*/ 430 h 576"/>
                  <a:gd name="T32" fmla="*/ 355 w 1173"/>
                  <a:gd name="T33" fmla="*/ 492 h 576"/>
                  <a:gd name="T34" fmla="*/ 361 w 1173"/>
                  <a:gd name="T35" fmla="*/ 544 h 576"/>
                  <a:gd name="T36" fmla="*/ 367 w 1173"/>
                  <a:gd name="T37" fmla="*/ 573 h 576"/>
                  <a:gd name="T38" fmla="*/ 378 w 1173"/>
                  <a:gd name="T39" fmla="*/ 556 h 576"/>
                  <a:gd name="T40" fmla="*/ 384 w 1173"/>
                  <a:gd name="T41" fmla="*/ 512 h 576"/>
                  <a:gd name="T42" fmla="*/ 390 w 1173"/>
                  <a:gd name="T43" fmla="*/ 457 h 576"/>
                  <a:gd name="T44" fmla="*/ 396 w 1173"/>
                  <a:gd name="T45" fmla="*/ 398 h 576"/>
                  <a:gd name="T46" fmla="*/ 402 w 1173"/>
                  <a:gd name="T47" fmla="*/ 343 h 576"/>
                  <a:gd name="T48" fmla="*/ 407 w 1173"/>
                  <a:gd name="T49" fmla="*/ 300 h 576"/>
                  <a:gd name="T50" fmla="*/ 413 w 1173"/>
                  <a:gd name="T51" fmla="*/ 268 h 576"/>
                  <a:gd name="T52" fmla="*/ 425 w 1173"/>
                  <a:gd name="T53" fmla="*/ 241 h 576"/>
                  <a:gd name="T54" fmla="*/ 445 w 1173"/>
                  <a:gd name="T55" fmla="*/ 227 h 576"/>
                  <a:gd name="T56" fmla="*/ 474 w 1173"/>
                  <a:gd name="T57" fmla="*/ 224 h 576"/>
                  <a:gd name="T58" fmla="*/ 506 w 1173"/>
                  <a:gd name="T59" fmla="*/ 224 h 576"/>
                  <a:gd name="T60" fmla="*/ 538 w 1173"/>
                  <a:gd name="T61" fmla="*/ 224 h 576"/>
                  <a:gd name="T62" fmla="*/ 570 w 1173"/>
                  <a:gd name="T63" fmla="*/ 224 h 576"/>
                  <a:gd name="T64" fmla="*/ 603 w 1173"/>
                  <a:gd name="T65" fmla="*/ 224 h 576"/>
                  <a:gd name="T66" fmla="*/ 629 w 1173"/>
                  <a:gd name="T67" fmla="*/ 218 h 576"/>
                  <a:gd name="T68" fmla="*/ 640 w 1173"/>
                  <a:gd name="T69" fmla="*/ 198 h 576"/>
                  <a:gd name="T70" fmla="*/ 649 w 1173"/>
                  <a:gd name="T71" fmla="*/ 169 h 576"/>
                  <a:gd name="T72" fmla="*/ 655 w 1173"/>
                  <a:gd name="T73" fmla="*/ 137 h 576"/>
                  <a:gd name="T74" fmla="*/ 661 w 1173"/>
                  <a:gd name="T75" fmla="*/ 99 h 576"/>
                  <a:gd name="T76" fmla="*/ 669 w 1173"/>
                  <a:gd name="T77" fmla="*/ 61 h 576"/>
                  <a:gd name="T78" fmla="*/ 675 w 1173"/>
                  <a:gd name="T79" fmla="*/ 29 h 576"/>
                  <a:gd name="T80" fmla="*/ 684 w 1173"/>
                  <a:gd name="T81" fmla="*/ 3 h 576"/>
                  <a:gd name="T82" fmla="*/ 696 w 1173"/>
                  <a:gd name="T83" fmla="*/ 26 h 576"/>
                  <a:gd name="T84" fmla="*/ 701 w 1173"/>
                  <a:gd name="T85" fmla="*/ 61 h 576"/>
                  <a:gd name="T86" fmla="*/ 707 w 1173"/>
                  <a:gd name="T87" fmla="*/ 102 h 576"/>
                  <a:gd name="T88" fmla="*/ 713 w 1173"/>
                  <a:gd name="T89" fmla="*/ 145 h 576"/>
                  <a:gd name="T90" fmla="*/ 722 w 1173"/>
                  <a:gd name="T91" fmla="*/ 180 h 576"/>
                  <a:gd name="T92" fmla="*/ 728 w 1173"/>
                  <a:gd name="T93" fmla="*/ 209 h 576"/>
                  <a:gd name="T94" fmla="*/ 736 w 1173"/>
                  <a:gd name="T95" fmla="*/ 238 h 576"/>
                  <a:gd name="T96" fmla="*/ 760 w 1173"/>
                  <a:gd name="T97" fmla="*/ 253 h 576"/>
                  <a:gd name="T98" fmla="*/ 786 w 1173"/>
                  <a:gd name="T99" fmla="*/ 247 h 576"/>
                  <a:gd name="T100" fmla="*/ 812 w 1173"/>
                  <a:gd name="T101" fmla="*/ 241 h 576"/>
                  <a:gd name="T102" fmla="*/ 841 w 1173"/>
                  <a:gd name="T103" fmla="*/ 238 h 576"/>
                  <a:gd name="T104" fmla="*/ 870 w 1173"/>
                  <a:gd name="T105" fmla="*/ 236 h 576"/>
                  <a:gd name="T106" fmla="*/ 902 w 1173"/>
                  <a:gd name="T107" fmla="*/ 233 h 576"/>
                  <a:gd name="T108" fmla="*/ 934 w 1173"/>
                  <a:gd name="T109" fmla="*/ 233 h 576"/>
                  <a:gd name="T110" fmla="*/ 963 w 1173"/>
                  <a:gd name="T111" fmla="*/ 230 h 576"/>
                  <a:gd name="T112" fmla="*/ 995 w 1173"/>
                  <a:gd name="T113" fmla="*/ 227 h 576"/>
                  <a:gd name="T114" fmla="*/ 1022 w 1173"/>
                  <a:gd name="T115" fmla="*/ 227 h 576"/>
                  <a:gd name="T116" fmla="*/ 1054 w 1173"/>
                  <a:gd name="T117" fmla="*/ 227 h 576"/>
                  <a:gd name="T118" fmla="*/ 1083 w 1173"/>
                  <a:gd name="T119" fmla="*/ 224 h 576"/>
                  <a:gd name="T120" fmla="*/ 1112 w 1173"/>
                  <a:gd name="T121" fmla="*/ 227 h 576"/>
                  <a:gd name="T122" fmla="*/ 1141 w 1173"/>
                  <a:gd name="T123" fmla="*/ 224 h 576"/>
                  <a:gd name="T124" fmla="*/ 1164 w 1173"/>
                  <a:gd name="T125" fmla="*/ 21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3" h="576">
                    <a:moveTo>
                      <a:pt x="0" y="218"/>
                    </a:moveTo>
                    <a:lnTo>
                      <a:pt x="3" y="218"/>
                    </a:lnTo>
                    <a:lnTo>
                      <a:pt x="6" y="218"/>
                    </a:lnTo>
                    <a:lnTo>
                      <a:pt x="9" y="218"/>
                    </a:lnTo>
                    <a:lnTo>
                      <a:pt x="12" y="218"/>
                    </a:lnTo>
                    <a:lnTo>
                      <a:pt x="14" y="218"/>
                    </a:lnTo>
                    <a:lnTo>
                      <a:pt x="17" y="218"/>
                    </a:lnTo>
                    <a:lnTo>
                      <a:pt x="20" y="218"/>
                    </a:lnTo>
                    <a:lnTo>
                      <a:pt x="23" y="218"/>
                    </a:lnTo>
                    <a:lnTo>
                      <a:pt x="26" y="218"/>
                    </a:lnTo>
                    <a:lnTo>
                      <a:pt x="29" y="218"/>
                    </a:lnTo>
                    <a:lnTo>
                      <a:pt x="32" y="218"/>
                    </a:lnTo>
                    <a:lnTo>
                      <a:pt x="32" y="215"/>
                    </a:lnTo>
                    <a:lnTo>
                      <a:pt x="35" y="215"/>
                    </a:lnTo>
                    <a:lnTo>
                      <a:pt x="38" y="215"/>
                    </a:lnTo>
                    <a:lnTo>
                      <a:pt x="41" y="215"/>
                    </a:lnTo>
                    <a:lnTo>
                      <a:pt x="44" y="215"/>
                    </a:lnTo>
                    <a:lnTo>
                      <a:pt x="46" y="215"/>
                    </a:lnTo>
                    <a:lnTo>
                      <a:pt x="49" y="215"/>
                    </a:lnTo>
                    <a:lnTo>
                      <a:pt x="52" y="215"/>
                    </a:lnTo>
                    <a:lnTo>
                      <a:pt x="55" y="215"/>
                    </a:lnTo>
                    <a:lnTo>
                      <a:pt x="58" y="215"/>
                    </a:lnTo>
                    <a:lnTo>
                      <a:pt x="61" y="215"/>
                    </a:lnTo>
                    <a:lnTo>
                      <a:pt x="64" y="215"/>
                    </a:lnTo>
                    <a:lnTo>
                      <a:pt x="67" y="215"/>
                    </a:lnTo>
                    <a:lnTo>
                      <a:pt x="70" y="215"/>
                    </a:lnTo>
                    <a:lnTo>
                      <a:pt x="73" y="215"/>
                    </a:lnTo>
                    <a:lnTo>
                      <a:pt x="73" y="212"/>
                    </a:lnTo>
                    <a:lnTo>
                      <a:pt x="76" y="212"/>
                    </a:lnTo>
                    <a:lnTo>
                      <a:pt x="79" y="212"/>
                    </a:lnTo>
                    <a:lnTo>
                      <a:pt x="81" y="212"/>
                    </a:lnTo>
                    <a:lnTo>
                      <a:pt x="84" y="212"/>
                    </a:lnTo>
                    <a:lnTo>
                      <a:pt x="87" y="212"/>
                    </a:lnTo>
                    <a:lnTo>
                      <a:pt x="90" y="212"/>
                    </a:lnTo>
                    <a:lnTo>
                      <a:pt x="93" y="212"/>
                    </a:lnTo>
                    <a:lnTo>
                      <a:pt x="96" y="212"/>
                    </a:lnTo>
                    <a:lnTo>
                      <a:pt x="99" y="212"/>
                    </a:lnTo>
                    <a:lnTo>
                      <a:pt x="102" y="212"/>
                    </a:lnTo>
                    <a:lnTo>
                      <a:pt x="105" y="212"/>
                    </a:lnTo>
                    <a:lnTo>
                      <a:pt x="108" y="212"/>
                    </a:lnTo>
                    <a:lnTo>
                      <a:pt x="111" y="212"/>
                    </a:lnTo>
                    <a:lnTo>
                      <a:pt x="113" y="212"/>
                    </a:lnTo>
                    <a:lnTo>
                      <a:pt x="113" y="209"/>
                    </a:lnTo>
                    <a:lnTo>
                      <a:pt x="116" y="209"/>
                    </a:lnTo>
                    <a:lnTo>
                      <a:pt x="119" y="209"/>
                    </a:lnTo>
                    <a:lnTo>
                      <a:pt x="122" y="209"/>
                    </a:lnTo>
                    <a:lnTo>
                      <a:pt x="125" y="209"/>
                    </a:lnTo>
                    <a:lnTo>
                      <a:pt x="128" y="209"/>
                    </a:lnTo>
                    <a:lnTo>
                      <a:pt x="131" y="209"/>
                    </a:lnTo>
                    <a:lnTo>
                      <a:pt x="134" y="209"/>
                    </a:lnTo>
                    <a:lnTo>
                      <a:pt x="134" y="206"/>
                    </a:lnTo>
                    <a:lnTo>
                      <a:pt x="137" y="206"/>
                    </a:lnTo>
                    <a:lnTo>
                      <a:pt x="140" y="206"/>
                    </a:lnTo>
                    <a:lnTo>
                      <a:pt x="143" y="206"/>
                    </a:lnTo>
                    <a:lnTo>
                      <a:pt x="145" y="206"/>
                    </a:lnTo>
                    <a:lnTo>
                      <a:pt x="148" y="206"/>
                    </a:lnTo>
                    <a:lnTo>
                      <a:pt x="151" y="206"/>
                    </a:lnTo>
                    <a:lnTo>
                      <a:pt x="154" y="206"/>
                    </a:lnTo>
                    <a:lnTo>
                      <a:pt x="157" y="206"/>
                    </a:lnTo>
                    <a:lnTo>
                      <a:pt x="157" y="203"/>
                    </a:lnTo>
                    <a:lnTo>
                      <a:pt x="160" y="203"/>
                    </a:lnTo>
                    <a:lnTo>
                      <a:pt x="163" y="203"/>
                    </a:lnTo>
                    <a:lnTo>
                      <a:pt x="166" y="203"/>
                    </a:lnTo>
                    <a:lnTo>
                      <a:pt x="169" y="203"/>
                    </a:lnTo>
                    <a:lnTo>
                      <a:pt x="172" y="203"/>
                    </a:lnTo>
                    <a:lnTo>
                      <a:pt x="175" y="203"/>
                    </a:lnTo>
                    <a:lnTo>
                      <a:pt x="177" y="203"/>
                    </a:lnTo>
                    <a:lnTo>
                      <a:pt x="180" y="203"/>
                    </a:lnTo>
                    <a:lnTo>
                      <a:pt x="183" y="203"/>
                    </a:lnTo>
                    <a:lnTo>
                      <a:pt x="186" y="203"/>
                    </a:lnTo>
                    <a:lnTo>
                      <a:pt x="189" y="203"/>
                    </a:lnTo>
                    <a:lnTo>
                      <a:pt x="192" y="203"/>
                    </a:lnTo>
                    <a:lnTo>
                      <a:pt x="195" y="203"/>
                    </a:lnTo>
                    <a:lnTo>
                      <a:pt x="198" y="201"/>
                    </a:lnTo>
                    <a:lnTo>
                      <a:pt x="201" y="201"/>
                    </a:lnTo>
                    <a:lnTo>
                      <a:pt x="204" y="201"/>
                    </a:lnTo>
                    <a:lnTo>
                      <a:pt x="207" y="201"/>
                    </a:lnTo>
                    <a:lnTo>
                      <a:pt x="210" y="201"/>
                    </a:lnTo>
                    <a:lnTo>
                      <a:pt x="210" y="198"/>
                    </a:lnTo>
                    <a:lnTo>
                      <a:pt x="212" y="198"/>
                    </a:lnTo>
                    <a:lnTo>
                      <a:pt x="215" y="198"/>
                    </a:lnTo>
                    <a:lnTo>
                      <a:pt x="218" y="198"/>
                    </a:lnTo>
                    <a:lnTo>
                      <a:pt x="221" y="198"/>
                    </a:lnTo>
                    <a:lnTo>
                      <a:pt x="224" y="198"/>
                    </a:lnTo>
                    <a:lnTo>
                      <a:pt x="224" y="195"/>
                    </a:lnTo>
                    <a:lnTo>
                      <a:pt x="227" y="195"/>
                    </a:lnTo>
                    <a:lnTo>
                      <a:pt x="230" y="195"/>
                    </a:lnTo>
                    <a:lnTo>
                      <a:pt x="233" y="195"/>
                    </a:lnTo>
                    <a:lnTo>
                      <a:pt x="236" y="195"/>
                    </a:lnTo>
                    <a:lnTo>
                      <a:pt x="239" y="192"/>
                    </a:lnTo>
                    <a:lnTo>
                      <a:pt x="242" y="192"/>
                    </a:lnTo>
                    <a:lnTo>
                      <a:pt x="244" y="192"/>
                    </a:lnTo>
                    <a:lnTo>
                      <a:pt x="247" y="192"/>
                    </a:lnTo>
                    <a:lnTo>
                      <a:pt x="250" y="192"/>
                    </a:lnTo>
                    <a:lnTo>
                      <a:pt x="253" y="189"/>
                    </a:lnTo>
                    <a:lnTo>
                      <a:pt x="256" y="189"/>
                    </a:lnTo>
                    <a:lnTo>
                      <a:pt x="259" y="189"/>
                    </a:lnTo>
                    <a:lnTo>
                      <a:pt x="262" y="189"/>
                    </a:lnTo>
                    <a:lnTo>
                      <a:pt x="265" y="189"/>
                    </a:lnTo>
                    <a:lnTo>
                      <a:pt x="265" y="186"/>
                    </a:lnTo>
                    <a:lnTo>
                      <a:pt x="268" y="186"/>
                    </a:lnTo>
                    <a:lnTo>
                      <a:pt x="271" y="186"/>
                    </a:lnTo>
                    <a:lnTo>
                      <a:pt x="274" y="186"/>
                    </a:lnTo>
                    <a:lnTo>
                      <a:pt x="276" y="186"/>
                    </a:lnTo>
                    <a:lnTo>
                      <a:pt x="276" y="183"/>
                    </a:lnTo>
                    <a:lnTo>
                      <a:pt x="279" y="183"/>
                    </a:lnTo>
                    <a:lnTo>
                      <a:pt x="282" y="183"/>
                    </a:lnTo>
                    <a:lnTo>
                      <a:pt x="285" y="183"/>
                    </a:lnTo>
                    <a:lnTo>
                      <a:pt x="288" y="183"/>
                    </a:lnTo>
                    <a:lnTo>
                      <a:pt x="291" y="183"/>
                    </a:lnTo>
                    <a:lnTo>
                      <a:pt x="291" y="180"/>
                    </a:lnTo>
                    <a:lnTo>
                      <a:pt x="294" y="180"/>
                    </a:lnTo>
                    <a:lnTo>
                      <a:pt x="297" y="180"/>
                    </a:lnTo>
                    <a:lnTo>
                      <a:pt x="300" y="180"/>
                    </a:lnTo>
                    <a:lnTo>
                      <a:pt x="303" y="180"/>
                    </a:lnTo>
                    <a:lnTo>
                      <a:pt x="303" y="183"/>
                    </a:lnTo>
                    <a:lnTo>
                      <a:pt x="306" y="183"/>
                    </a:lnTo>
                    <a:lnTo>
                      <a:pt x="308" y="186"/>
                    </a:lnTo>
                    <a:lnTo>
                      <a:pt x="311" y="186"/>
                    </a:lnTo>
                    <a:lnTo>
                      <a:pt x="311" y="189"/>
                    </a:lnTo>
                    <a:lnTo>
                      <a:pt x="311" y="192"/>
                    </a:lnTo>
                    <a:lnTo>
                      <a:pt x="314" y="192"/>
                    </a:lnTo>
                    <a:lnTo>
                      <a:pt x="314" y="195"/>
                    </a:lnTo>
                    <a:lnTo>
                      <a:pt x="317" y="198"/>
                    </a:lnTo>
                    <a:lnTo>
                      <a:pt x="317" y="201"/>
                    </a:lnTo>
                    <a:lnTo>
                      <a:pt x="317" y="203"/>
                    </a:lnTo>
                    <a:lnTo>
                      <a:pt x="320" y="206"/>
                    </a:lnTo>
                    <a:lnTo>
                      <a:pt x="320" y="209"/>
                    </a:lnTo>
                    <a:lnTo>
                      <a:pt x="320" y="212"/>
                    </a:lnTo>
                    <a:lnTo>
                      <a:pt x="323" y="215"/>
                    </a:lnTo>
                    <a:lnTo>
                      <a:pt x="323" y="218"/>
                    </a:lnTo>
                    <a:lnTo>
                      <a:pt x="323" y="221"/>
                    </a:lnTo>
                    <a:lnTo>
                      <a:pt x="323" y="224"/>
                    </a:lnTo>
                    <a:lnTo>
                      <a:pt x="326" y="227"/>
                    </a:lnTo>
                    <a:lnTo>
                      <a:pt x="326" y="230"/>
                    </a:lnTo>
                    <a:lnTo>
                      <a:pt x="326" y="233"/>
                    </a:lnTo>
                    <a:lnTo>
                      <a:pt x="326" y="236"/>
                    </a:lnTo>
                    <a:lnTo>
                      <a:pt x="326" y="238"/>
                    </a:lnTo>
                    <a:lnTo>
                      <a:pt x="329" y="241"/>
                    </a:lnTo>
                    <a:lnTo>
                      <a:pt x="329" y="247"/>
                    </a:lnTo>
                    <a:lnTo>
                      <a:pt x="329" y="250"/>
                    </a:lnTo>
                    <a:lnTo>
                      <a:pt x="329" y="253"/>
                    </a:lnTo>
                    <a:lnTo>
                      <a:pt x="329" y="256"/>
                    </a:lnTo>
                    <a:lnTo>
                      <a:pt x="332" y="259"/>
                    </a:lnTo>
                    <a:lnTo>
                      <a:pt x="332" y="265"/>
                    </a:lnTo>
                    <a:lnTo>
                      <a:pt x="332" y="268"/>
                    </a:lnTo>
                    <a:lnTo>
                      <a:pt x="332" y="273"/>
                    </a:lnTo>
                    <a:lnTo>
                      <a:pt x="332" y="276"/>
                    </a:lnTo>
                    <a:lnTo>
                      <a:pt x="332" y="279"/>
                    </a:lnTo>
                    <a:lnTo>
                      <a:pt x="335" y="285"/>
                    </a:lnTo>
                    <a:lnTo>
                      <a:pt x="335" y="291"/>
                    </a:lnTo>
                    <a:lnTo>
                      <a:pt x="335" y="294"/>
                    </a:lnTo>
                    <a:lnTo>
                      <a:pt x="335" y="300"/>
                    </a:lnTo>
                    <a:lnTo>
                      <a:pt x="335" y="302"/>
                    </a:lnTo>
                    <a:lnTo>
                      <a:pt x="338" y="308"/>
                    </a:lnTo>
                    <a:lnTo>
                      <a:pt x="338" y="314"/>
                    </a:lnTo>
                    <a:lnTo>
                      <a:pt x="338" y="320"/>
                    </a:lnTo>
                    <a:lnTo>
                      <a:pt x="338" y="323"/>
                    </a:lnTo>
                    <a:lnTo>
                      <a:pt x="338" y="329"/>
                    </a:lnTo>
                    <a:lnTo>
                      <a:pt x="341" y="334"/>
                    </a:lnTo>
                    <a:lnTo>
                      <a:pt x="341" y="340"/>
                    </a:lnTo>
                    <a:lnTo>
                      <a:pt x="341" y="346"/>
                    </a:lnTo>
                    <a:lnTo>
                      <a:pt x="341" y="352"/>
                    </a:lnTo>
                    <a:lnTo>
                      <a:pt x="341" y="358"/>
                    </a:lnTo>
                    <a:lnTo>
                      <a:pt x="343" y="364"/>
                    </a:lnTo>
                    <a:lnTo>
                      <a:pt x="343" y="369"/>
                    </a:lnTo>
                    <a:lnTo>
                      <a:pt x="343" y="375"/>
                    </a:lnTo>
                    <a:lnTo>
                      <a:pt x="343" y="381"/>
                    </a:lnTo>
                    <a:lnTo>
                      <a:pt x="343" y="387"/>
                    </a:lnTo>
                    <a:lnTo>
                      <a:pt x="343" y="393"/>
                    </a:lnTo>
                    <a:lnTo>
                      <a:pt x="346" y="398"/>
                    </a:lnTo>
                    <a:lnTo>
                      <a:pt x="346" y="404"/>
                    </a:lnTo>
                    <a:lnTo>
                      <a:pt x="346" y="410"/>
                    </a:lnTo>
                    <a:lnTo>
                      <a:pt x="346" y="416"/>
                    </a:lnTo>
                    <a:lnTo>
                      <a:pt x="346" y="422"/>
                    </a:lnTo>
                    <a:lnTo>
                      <a:pt x="349" y="430"/>
                    </a:lnTo>
                    <a:lnTo>
                      <a:pt x="349" y="436"/>
                    </a:lnTo>
                    <a:lnTo>
                      <a:pt x="349" y="442"/>
                    </a:lnTo>
                    <a:lnTo>
                      <a:pt x="349" y="448"/>
                    </a:lnTo>
                    <a:lnTo>
                      <a:pt x="349" y="454"/>
                    </a:lnTo>
                    <a:lnTo>
                      <a:pt x="352" y="460"/>
                    </a:lnTo>
                    <a:lnTo>
                      <a:pt x="352" y="465"/>
                    </a:lnTo>
                    <a:lnTo>
                      <a:pt x="352" y="471"/>
                    </a:lnTo>
                    <a:lnTo>
                      <a:pt x="352" y="477"/>
                    </a:lnTo>
                    <a:lnTo>
                      <a:pt x="352" y="483"/>
                    </a:lnTo>
                    <a:lnTo>
                      <a:pt x="355" y="489"/>
                    </a:lnTo>
                    <a:lnTo>
                      <a:pt x="355" y="492"/>
                    </a:lnTo>
                    <a:lnTo>
                      <a:pt x="355" y="497"/>
                    </a:lnTo>
                    <a:lnTo>
                      <a:pt x="355" y="503"/>
                    </a:lnTo>
                    <a:lnTo>
                      <a:pt x="355" y="509"/>
                    </a:lnTo>
                    <a:lnTo>
                      <a:pt x="355" y="512"/>
                    </a:lnTo>
                    <a:lnTo>
                      <a:pt x="358" y="518"/>
                    </a:lnTo>
                    <a:lnTo>
                      <a:pt x="358" y="524"/>
                    </a:lnTo>
                    <a:lnTo>
                      <a:pt x="358" y="526"/>
                    </a:lnTo>
                    <a:lnTo>
                      <a:pt x="358" y="532"/>
                    </a:lnTo>
                    <a:lnTo>
                      <a:pt x="358" y="535"/>
                    </a:lnTo>
                    <a:lnTo>
                      <a:pt x="361" y="538"/>
                    </a:lnTo>
                    <a:lnTo>
                      <a:pt x="361" y="544"/>
                    </a:lnTo>
                    <a:lnTo>
                      <a:pt x="361" y="547"/>
                    </a:lnTo>
                    <a:lnTo>
                      <a:pt x="361" y="550"/>
                    </a:lnTo>
                    <a:lnTo>
                      <a:pt x="361" y="553"/>
                    </a:lnTo>
                    <a:lnTo>
                      <a:pt x="364" y="556"/>
                    </a:lnTo>
                    <a:lnTo>
                      <a:pt x="364" y="558"/>
                    </a:lnTo>
                    <a:lnTo>
                      <a:pt x="364" y="561"/>
                    </a:lnTo>
                    <a:lnTo>
                      <a:pt x="364" y="564"/>
                    </a:lnTo>
                    <a:lnTo>
                      <a:pt x="364" y="567"/>
                    </a:lnTo>
                    <a:lnTo>
                      <a:pt x="367" y="567"/>
                    </a:lnTo>
                    <a:lnTo>
                      <a:pt x="367" y="570"/>
                    </a:lnTo>
                    <a:lnTo>
                      <a:pt x="367" y="573"/>
                    </a:lnTo>
                    <a:lnTo>
                      <a:pt x="370" y="573"/>
                    </a:lnTo>
                    <a:lnTo>
                      <a:pt x="370" y="576"/>
                    </a:lnTo>
                    <a:lnTo>
                      <a:pt x="370" y="573"/>
                    </a:lnTo>
                    <a:lnTo>
                      <a:pt x="373" y="573"/>
                    </a:lnTo>
                    <a:lnTo>
                      <a:pt x="373" y="570"/>
                    </a:lnTo>
                    <a:lnTo>
                      <a:pt x="373" y="567"/>
                    </a:lnTo>
                    <a:lnTo>
                      <a:pt x="375" y="567"/>
                    </a:lnTo>
                    <a:lnTo>
                      <a:pt x="375" y="564"/>
                    </a:lnTo>
                    <a:lnTo>
                      <a:pt x="375" y="561"/>
                    </a:lnTo>
                    <a:lnTo>
                      <a:pt x="375" y="558"/>
                    </a:lnTo>
                    <a:lnTo>
                      <a:pt x="378" y="556"/>
                    </a:lnTo>
                    <a:lnTo>
                      <a:pt x="378" y="553"/>
                    </a:lnTo>
                    <a:lnTo>
                      <a:pt x="378" y="547"/>
                    </a:lnTo>
                    <a:lnTo>
                      <a:pt x="378" y="544"/>
                    </a:lnTo>
                    <a:lnTo>
                      <a:pt x="378" y="541"/>
                    </a:lnTo>
                    <a:lnTo>
                      <a:pt x="381" y="538"/>
                    </a:lnTo>
                    <a:lnTo>
                      <a:pt x="381" y="532"/>
                    </a:lnTo>
                    <a:lnTo>
                      <a:pt x="381" y="529"/>
                    </a:lnTo>
                    <a:lnTo>
                      <a:pt x="381" y="526"/>
                    </a:lnTo>
                    <a:lnTo>
                      <a:pt x="381" y="521"/>
                    </a:lnTo>
                    <a:lnTo>
                      <a:pt x="381" y="518"/>
                    </a:lnTo>
                    <a:lnTo>
                      <a:pt x="384" y="512"/>
                    </a:lnTo>
                    <a:lnTo>
                      <a:pt x="384" y="506"/>
                    </a:lnTo>
                    <a:lnTo>
                      <a:pt x="384" y="503"/>
                    </a:lnTo>
                    <a:lnTo>
                      <a:pt x="384" y="497"/>
                    </a:lnTo>
                    <a:lnTo>
                      <a:pt x="384" y="492"/>
                    </a:lnTo>
                    <a:lnTo>
                      <a:pt x="387" y="489"/>
                    </a:lnTo>
                    <a:lnTo>
                      <a:pt x="387" y="483"/>
                    </a:lnTo>
                    <a:lnTo>
                      <a:pt x="387" y="477"/>
                    </a:lnTo>
                    <a:lnTo>
                      <a:pt x="387" y="471"/>
                    </a:lnTo>
                    <a:lnTo>
                      <a:pt x="387" y="468"/>
                    </a:lnTo>
                    <a:lnTo>
                      <a:pt x="390" y="462"/>
                    </a:lnTo>
                    <a:lnTo>
                      <a:pt x="390" y="457"/>
                    </a:lnTo>
                    <a:lnTo>
                      <a:pt x="390" y="451"/>
                    </a:lnTo>
                    <a:lnTo>
                      <a:pt x="390" y="445"/>
                    </a:lnTo>
                    <a:lnTo>
                      <a:pt x="390" y="439"/>
                    </a:lnTo>
                    <a:lnTo>
                      <a:pt x="393" y="433"/>
                    </a:lnTo>
                    <a:lnTo>
                      <a:pt x="393" y="430"/>
                    </a:lnTo>
                    <a:lnTo>
                      <a:pt x="393" y="425"/>
                    </a:lnTo>
                    <a:lnTo>
                      <a:pt x="393" y="419"/>
                    </a:lnTo>
                    <a:lnTo>
                      <a:pt x="393" y="413"/>
                    </a:lnTo>
                    <a:lnTo>
                      <a:pt x="393" y="407"/>
                    </a:lnTo>
                    <a:lnTo>
                      <a:pt x="396" y="401"/>
                    </a:lnTo>
                    <a:lnTo>
                      <a:pt x="396" y="398"/>
                    </a:lnTo>
                    <a:lnTo>
                      <a:pt x="396" y="393"/>
                    </a:lnTo>
                    <a:lnTo>
                      <a:pt x="396" y="387"/>
                    </a:lnTo>
                    <a:lnTo>
                      <a:pt x="396" y="381"/>
                    </a:lnTo>
                    <a:lnTo>
                      <a:pt x="399" y="378"/>
                    </a:lnTo>
                    <a:lnTo>
                      <a:pt x="399" y="372"/>
                    </a:lnTo>
                    <a:lnTo>
                      <a:pt x="399" y="366"/>
                    </a:lnTo>
                    <a:lnTo>
                      <a:pt x="399" y="364"/>
                    </a:lnTo>
                    <a:lnTo>
                      <a:pt x="399" y="358"/>
                    </a:lnTo>
                    <a:lnTo>
                      <a:pt x="402" y="352"/>
                    </a:lnTo>
                    <a:lnTo>
                      <a:pt x="402" y="349"/>
                    </a:lnTo>
                    <a:lnTo>
                      <a:pt x="402" y="343"/>
                    </a:lnTo>
                    <a:lnTo>
                      <a:pt x="402" y="340"/>
                    </a:lnTo>
                    <a:lnTo>
                      <a:pt x="402" y="334"/>
                    </a:lnTo>
                    <a:lnTo>
                      <a:pt x="405" y="332"/>
                    </a:lnTo>
                    <a:lnTo>
                      <a:pt x="405" y="326"/>
                    </a:lnTo>
                    <a:lnTo>
                      <a:pt x="405" y="323"/>
                    </a:lnTo>
                    <a:lnTo>
                      <a:pt x="405" y="320"/>
                    </a:lnTo>
                    <a:lnTo>
                      <a:pt x="405" y="314"/>
                    </a:lnTo>
                    <a:lnTo>
                      <a:pt x="407" y="311"/>
                    </a:lnTo>
                    <a:lnTo>
                      <a:pt x="407" y="308"/>
                    </a:lnTo>
                    <a:lnTo>
                      <a:pt x="407" y="305"/>
                    </a:lnTo>
                    <a:lnTo>
                      <a:pt x="407" y="300"/>
                    </a:lnTo>
                    <a:lnTo>
                      <a:pt x="407" y="297"/>
                    </a:lnTo>
                    <a:lnTo>
                      <a:pt x="407" y="294"/>
                    </a:lnTo>
                    <a:lnTo>
                      <a:pt x="410" y="291"/>
                    </a:lnTo>
                    <a:lnTo>
                      <a:pt x="410" y="288"/>
                    </a:lnTo>
                    <a:lnTo>
                      <a:pt x="410" y="285"/>
                    </a:lnTo>
                    <a:lnTo>
                      <a:pt x="410" y="282"/>
                    </a:lnTo>
                    <a:lnTo>
                      <a:pt x="410" y="279"/>
                    </a:lnTo>
                    <a:lnTo>
                      <a:pt x="413" y="276"/>
                    </a:lnTo>
                    <a:lnTo>
                      <a:pt x="413" y="273"/>
                    </a:lnTo>
                    <a:lnTo>
                      <a:pt x="413" y="270"/>
                    </a:lnTo>
                    <a:lnTo>
                      <a:pt x="413" y="268"/>
                    </a:lnTo>
                    <a:lnTo>
                      <a:pt x="416" y="265"/>
                    </a:lnTo>
                    <a:lnTo>
                      <a:pt x="416" y="262"/>
                    </a:lnTo>
                    <a:lnTo>
                      <a:pt x="416" y="259"/>
                    </a:lnTo>
                    <a:lnTo>
                      <a:pt x="419" y="256"/>
                    </a:lnTo>
                    <a:lnTo>
                      <a:pt x="419" y="253"/>
                    </a:lnTo>
                    <a:lnTo>
                      <a:pt x="419" y="250"/>
                    </a:lnTo>
                    <a:lnTo>
                      <a:pt x="419" y="247"/>
                    </a:lnTo>
                    <a:lnTo>
                      <a:pt x="422" y="247"/>
                    </a:lnTo>
                    <a:lnTo>
                      <a:pt x="422" y="244"/>
                    </a:lnTo>
                    <a:lnTo>
                      <a:pt x="422" y="241"/>
                    </a:lnTo>
                    <a:lnTo>
                      <a:pt x="425" y="241"/>
                    </a:lnTo>
                    <a:lnTo>
                      <a:pt x="425" y="238"/>
                    </a:lnTo>
                    <a:lnTo>
                      <a:pt x="428" y="236"/>
                    </a:lnTo>
                    <a:lnTo>
                      <a:pt x="428" y="233"/>
                    </a:lnTo>
                    <a:lnTo>
                      <a:pt x="431" y="233"/>
                    </a:lnTo>
                    <a:lnTo>
                      <a:pt x="431" y="230"/>
                    </a:lnTo>
                    <a:lnTo>
                      <a:pt x="434" y="230"/>
                    </a:lnTo>
                    <a:lnTo>
                      <a:pt x="437" y="230"/>
                    </a:lnTo>
                    <a:lnTo>
                      <a:pt x="437" y="227"/>
                    </a:lnTo>
                    <a:lnTo>
                      <a:pt x="439" y="227"/>
                    </a:lnTo>
                    <a:lnTo>
                      <a:pt x="442" y="227"/>
                    </a:lnTo>
                    <a:lnTo>
                      <a:pt x="445" y="227"/>
                    </a:lnTo>
                    <a:lnTo>
                      <a:pt x="448" y="227"/>
                    </a:lnTo>
                    <a:lnTo>
                      <a:pt x="451" y="227"/>
                    </a:lnTo>
                    <a:lnTo>
                      <a:pt x="451" y="224"/>
                    </a:lnTo>
                    <a:lnTo>
                      <a:pt x="454" y="224"/>
                    </a:lnTo>
                    <a:lnTo>
                      <a:pt x="457" y="224"/>
                    </a:lnTo>
                    <a:lnTo>
                      <a:pt x="460" y="224"/>
                    </a:lnTo>
                    <a:lnTo>
                      <a:pt x="463" y="224"/>
                    </a:lnTo>
                    <a:lnTo>
                      <a:pt x="466" y="224"/>
                    </a:lnTo>
                    <a:lnTo>
                      <a:pt x="469" y="224"/>
                    </a:lnTo>
                    <a:lnTo>
                      <a:pt x="472" y="224"/>
                    </a:lnTo>
                    <a:lnTo>
                      <a:pt x="474" y="224"/>
                    </a:lnTo>
                    <a:lnTo>
                      <a:pt x="477" y="224"/>
                    </a:lnTo>
                    <a:lnTo>
                      <a:pt x="480" y="224"/>
                    </a:lnTo>
                    <a:lnTo>
                      <a:pt x="483" y="224"/>
                    </a:lnTo>
                    <a:lnTo>
                      <a:pt x="486" y="224"/>
                    </a:lnTo>
                    <a:lnTo>
                      <a:pt x="489" y="224"/>
                    </a:lnTo>
                    <a:lnTo>
                      <a:pt x="492" y="224"/>
                    </a:lnTo>
                    <a:lnTo>
                      <a:pt x="495" y="224"/>
                    </a:lnTo>
                    <a:lnTo>
                      <a:pt x="498" y="224"/>
                    </a:lnTo>
                    <a:lnTo>
                      <a:pt x="501" y="224"/>
                    </a:lnTo>
                    <a:lnTo>
                      <a:pt x="504" y="224"/>
                    </a:lnTo>
                    <a:lnTo>
                      <a:pt x="506" y="224"/>
                    </a:lnTo>
                    <a:lnTo>
                      <a:pt x="509" y="224"/>
                    </a:lnTo>
                    <a:lnTo>
                      <a:pt x="512" y="224"/>
                    </a:lnTo>
                    <a:lnTo>
                      <a:pt x="515" y="224"/>
                    </a:lnTo>
                    <a:lnTo>
                      <a:pt x="518" y="224"/>
                    </a:lnTo>
                    <a:lnTo>
                      <a:pt x="521" y="224"/>
                    </a:lnTo>
                    <a:lnTo>
                      <a:pt x="524" y="224"/>
                    </a:lnTo>
                    <a:lnTo>
                      <a:pt x="527" y="224"/>
                    </a:lnTo>
                    <a:lnTo>
                      <a:pt x="530" y="224"/>
                    </a:lnTo>
                    <a:lnTo>
                      <a:pt x="533" y="224"/>
                    </a:lnTo>
                    <a:lnTo>
                      <a:pt x="536" y="224"/>
                    </a:lnTo>
                    <a:lnTo>
                      <a:pt x="538" y="224"/>
                    </a:lnTo>
                    <a:lnTo>
                      <a:pt x="541" y="224"/>
                    </a:lnTo>
                    <a:lnTo>
                      <a:pt x="544" y="224"/>
                    </a:lnTo>
                    <a:lnTo>
                      <a:pt x="547" y="224"/>
                    </a:lnTo>
                    <a:lnTo>
                      <a:pt x="550" y="224"/>
                    </a:lnTo>
                    <a:lnTo>
                      <a:pt x="553" y="224"/>
                    </a:lnTo>
                    <a:lnTo>
                      <a:pt x="556" y="224"/>
                    </a:lnTo>
                    <a:lnTo>
                      <a:pt x="559" y="224"/>
                    </a:lnTo>
                    <a:lnTo>
                      <a:pt x="562" y="224"/>
                    </a:lnTo>
                    <a:lnTo>
                      <a:pt x="565" y="224"/>
                    </a:lnTo>
                    <a:lnTo>
                      <a:pt x="568" y="224"/>
                    </a:lnTo>
                    <a:lnTo>
                      <a:pt x="570" y="224"/>
                    </a:lnTo>
                    <a:lnTo>
                      <a:pt x="573" y="224"/>
                    </a:lnTo>
                    <a:lnTo>
                      <a:pt x="576" y="224"/>
                    </a:lnTo>
                    <a:lnTo>
                      <a:pt x="579" y="224"/>
                    </a:lnTo>
                    <a:lnTo>
                      <a:pt x="582" y="224"/>
                    </a:lnTo>
                    <a:lnTo>
                      <a:pt x="585" y="224"/>
                    </a:lnTo>
                    <a:lnTo>
                      <a:pt x="588" y="224"/>
                    </a:lnTo>
                    <a:lnTo>
                      <a:pt x="591" y="224"/>
                    </a:lnTo>
                    <a:lnTo>
                      <a:pt x="594" y="224"/>
                    </a:lnTo>
                    <a:lnTo>
                      <a:pt x="597" y="224"/>
                    </a:lnTo>
                    <a:lnTo>
                      <a:pt x="600" y="224"/>
                    </a:lnTo>
                    <a:lnTo>
                      <a:pt x="603" y="224"/>
                    </a:lnTo>
                    <a:lnTo>
                      <a:pt x="605" y="224"/>
                    </a:lnTo>
                    <a:lnTo>
                      <a:pt x="608" y="224"/>
                    </a:lnTo>
                    <a:lnTo>
                      <a:pt x="611" y="224"/>
                    </a:lnTo>
                    <a:lnTo>
                      <a:pt x="614" y="224"/>
                    </a:lnTo>
                    <a:lnTo>
                      <a:pt x="617" y="224"/>
                    </a:lnTo>
                    <a:lnTo>
                      <a:pt x="617" y="221"/>
                    </a:lnTo>
                    <a:lnTo>
                      <a:pt x="620" y="221"/>
                    </a:lnTo>
                    <a:lnTo>
                      <a:pt x="623" y="221"/>
                    </a:lnTo>
                    <a:lnTo>
                      <a:pt x="623" y="218"/>
                    </a:lnTo>
                    <a:lnTo>
                      <a:pt x="626" y="218"/>
                    </a:lnTo>
                    <a:lnTo>
                      <a:pt x="629" y="218"/>
                    </a:lnTo>
                    <a:lnTo>
                      <a:pt x="629" y="215"/>
                    </a:lnTo>
                    <a:lnTo>
                      <a:pt x="632" y="215"/>
                    </a:lnTo>
                    <a:lnTo>
                      <a:pt x="632" y="212"/>
                    </a:lnTo>
                    <a:lnTo>
                      <a:pt x="635" y="212"/>
                    </a:lnTo>
                    <a:lnTo>
                      <a:pt x="635" y="209"/>
                    </a:lnTo>
                    <a:lnTo>
                      <a:pt x="635" y="206"/>
                    </a:lnTo>
                    <a:lnTo>
                      <a:pt x="637" y="206"/>
                    </a:lnTo>
                    <a:lnTo>
                      <a:pt x="637" y="203"/>
                    </a:lnTo>
                    <a:lnTo>
                      <a:pt x="637" y="201"/>
                    </a:lnTo>
                    <a:lnTo>
                      <a:pt x="640" y="201"/>
                    </a:lnTo>
                    <a:lnTo>
                      <a:pt x="640" y="198"/>
                    </a:lnTo>
                    <a:lnTo>
                      <a:pt x="640" y="195"/>
                    </a:lnTo>
                    <a:lnTo>
                      <a:pt x="643" y="192"/>
                    </a:lnTo>
                    <a:lnTo>
                      <a:pt x="643" y="189"/>
                    </a:lnTo>
                    <a:lnTo>
                      <a:pt x="643" y="186"/>
                    </a:lnTo>
                    <a:lnTo>
                      <a:pt x="646" y="186"/>
                    </a:lnTo>
                    <a:lnTo>
                      <a:pt x="646" y="183"/>
                    </a:lnTo>
                    <a:lnTo>
                      <a:pt x="646" y="180"/>
                    </a:lnTo>
                    <a:lnTo>
                      <a:pt x="646" y="177"/>
                    </a:lnTo>
                    <a:lnTo>
                      <a:pt x="646" y="174"/>
                    </a:lnTo>
                    <a:lnTo>
                      <a:pt x="649" y="171"/>
                    </a:lnTo>
                    <a:lnTo>
                      <a:pt x="649" y="169"/>
                    </a:lnTo>
                    <a:lnTo>
                      <a:pt x="649" y="166"/>
                    </a:lnTo>
                    <a:lnTo>
                      <a:pt x="649" y="163"/>
                    </a:lnTo>
                    <a:lnTo>
                      <a:pt x="652" y="160"/>
                    </a:lnTo>
                    <a:lnTo>
                      <a:pt x="652" y="157"/>
                    </a:lnTo>
                    <a:lnTo>
                      <a:pt x="652" y="154"/>
                    </a:lnTo>
                    <a:lnTo>
                      <a:pt x="652" y="151"/>
                    </a:lnTo>
                    <a:lnTo>
                      <a:pt x="655" y="148"/>
                    </a:lnTo>
                    <a:lnTo>
                      <a:pt x="655" y="145"/>
                    </a:lnTo>
                    <a:lnTo>
                      <a:pt x="655" y="142"/>
                    </a:lnTo>
                    <a:lnTo>
                      <a:pt x="655" y="139"/>
                    </a:lnTo>
                    <a:lnTo>
                      <a:pt x="655" y="137"/>
                    </a:lnTo>
                    <a:lnTo>
                      <a:pt x="658" y="134"/>
                    </a:lnTo>
                    <a:lnTo>
                      <a:pt x="658" y="131"/>
                    </a:lnTo>
                    <a:lnTo>
                      <a:pt x="658" y="128"/>
                    </a:lnTo>
                    <a:lnTo>
                      <a:pt x="658" y="125"/>
                    </a:lnTo>
                    <a:lnTo>
                      <a:pt x="658" y="119"/>
                    </a:lnTo>
                    <a:lnTo>
                      <a:pt x="661" y="116"/>
                    </a:lnTo>
                    <a:lnTo>
                      <a:pt x="661" y="113"/>
                    </a:lnTo>
                    <a:lnTo>
                      <a:pt x="661" y="110"/>
                    </a:lnTo>
                    <a:lnTo>
                      <a:pt x="661" y="107"/>
                    </a:lnTo>
                    <a:lnTo>
                      <a:pt x="661" y="105"/>
                    </a:lnTo>
                    <a:lnTo>
                      <a:pt x="661" y="99"/>
                    </a:lnTo>
                    <a:lnTo>
                      <a:pt x="664" y="96"/>
                    </a:lnTo>
                    <a:lnTo>
                      <a:pt x="664" y="93"/>
                    </a:lnTo>
                    <a:lnTo>
                      <a:pt x="664" y="90"/>
                    </a:lnTo>
                    <a:lnTo>
                      <a:pt x="664" y="87"/>
                    </a:lnTo>
                    <a:lnTo>
                      <a:pt x="664" y="84"/>
                    </a:lnTo>
                    <a:lnTo>
                      <a:pt x="667" y="78"/>
                    </a:lnTo>
                    <a:lnTo>
                      <a:pt x="667" y="75"/>
                    </a:lnTo>
                    <a:lnTo>
                      <a:pt x="667" y="73"/>
                    </a:lnTo>
                    <a:lnTo>
                      <a:pt x="667" y="70"/>
                    </a:lnTo>
                    <a:lnTo>
                      <a:pt x="667" y="67"/>
                    </a:lnTo>
                    <a:lnTo>
                      <a:pt x="669" y="61"/>
                    </a:lnTo>
                    <a:lnTo>
                      <a:pt x="669" y="58"/>
                    </a:lnTo>
                    <a:lnTo>
                      <a:pt x="669" y="55"/>
                    </a:lnTo>
                    <a:lnTo>
                      <a:pt x="669" y="52"/>
                    </a:lnTo>
                    <a:lnTo>
                      <a:pt x="669" y="49"/>
                    </a:lnTo>
                    <a:lnTo>
                      <a:pt x="672" y="46"/>
                    </a:lnTo>
                    <a:lnTo>
                      <a:pt x="672" y="43"/>
                    </a:lnTo>
                    <a:lnTo>
                      <a:pt x="672" y="41"/>
                    </a:lnTo>
                    <a:lnTo>
                      <a:pt x="672" y="38"/>
                    </a:lnTo>
                    <a:lnTo>
                      <a:pt x="672" y="35"/>
                    </a:lnTo>
                    <a:lnTo>
                      <a:pt x="672" y="32"/>
                    </a:lnTo>
                    <a:lnTo>
                      <a:pt x="675" y="29"/>
                    </a:lnTo>
                    <a:lnTo>
                      <a:pt x="675" y="26"/>
                    </a:lnTo>
                    <a:lnTo>
                      <a:pt x="675" y="23"/>
                    </a:lnTo>
                    <a:lnTo>
                      <a:pt x="675" y="20"/>
                    </a:lnTo>
                    <a:lnTo>
                      <a:pt x="678" y="17"/>
                    </a:lnTo>
                    <a:lnTo>
                      <a:pt x="678" y="14"/>
                    </a:lnTo>
                    <a:lnTo>
                      <a:pt x="678" y="11"/>
                    </a:lnTo>
                    <a:lnTo>
                      <a:pt x="678" y="9"/>
                    </a:lnTo>
                    <a:lnTo>
                      <a:pt x="681" y="9"/>
                    </a:lnTo>
                    <a:lnTo>
                      <a:pt x="681" y="6"/>
                    </a:lnTo>
                    <a:lnTo>
                      <a:pt x="681" y="3"/>
                    </a:lnTo>
                    <a:lnTo>
                      <a:pt x="684" y="3"/>
                    </a:lnTo>
                    <a:lnTo>
                      <a:pt x="684" y="0"/>
                    </a:lnTo>
                    <a:lnTo>
                      <a:pt x="687" y="0"/>
                    </a:lnTo>
                    <a:lnTo>
                      <a:pt x="690" y="3"/>
                    </a:lnTo>
                    <a:lnTo>
                      <a:pt x="690" y="6"/>
                    </a:lnTo>
                    <a:lnTo>
                      <a:pt x="693" y="9"/>
                    </a:lnTo>
                    <a:lnTo>
                      <a:pt x="693" y="11"/>
                    </a:lnTo>
                    <a:lnTo>
                      <a:pt x="693" y="14"/>
                    </a:lnTo>
                    <a:lnTo>
                      <a:pt x="696" y="17"/>
                    </a:lnTo>
                    <a:lnTo>
                      <a:pt x="696" y="20"/>
                    </a:lnTo>
                    <a:lnTo>
                      <a:pt x="696" y="23"/>
                    </a:lnTo>
                    <a:lnTo>
                      <a:pt x="696" y="26"/>
                    </a:lnTo>
                    <a:lnTo>
                      <a:pt x="696" y="29"/>
                    </a:lnTo>
                    <a:lnTo>
                      <a:pt x="699" y="32"/>
                    </a:lnTo>
                    <a:lnTo>
                      <a:pt x="699" y="35"/>
                    </a:lnTo>
                    <a:lnTo>
                      <a:pt x="699" y="38"/>
                    </a:lnTo>
                    <a:lnTo>
                      <a:pt x="699" y="41"/>
                    </a:lnTo>
                    <a:lnTo>
                      <a:pt x="699" y="43"/>
                    </a:lnTo>
                    <a:lnTo>
                      <a:pt x="699" y="46"/>
                    </a:lnTo>
                    <a:lnTo>
                      <a:pt x="701" y="49"/>
                    </a:lnTo>
                    <a:lnTo>
                      <a:pt x="701" y="52"/>
                    </a:lnTo>
                    <a:lnTo>
                      <a:pt x="701" y="55"/>
                    </a:lnTo>
                    <a:lnTo>
                      <a:pt x="701" y="61"/>
                    </a:lnTo>
                    <a:lnTo>
                      <a:pt x="701" y="64"/>
                    </a:lnTo>
                    <a:lnTo>
                      <a:pt x="704" y="67"/>
                    </a:lnTo>
                    <a:lnTo>
                      <a:pt x="704" y="70"/>
                    </a:lnTo>
                    <a:lnTo>
                      <a:pt x="704" y="75"/>
                    </a:lnTo>
                    <a:lnTo>
                      <a:pt x="704" y="78"/>
                    </a:lnTo>
                    <a:lnTo>
                      <a:pt x="704" y="81"/>
                    </a:lnTo>
                    <a:lnTo>
                      <a:pt x="707" y="87"/>
                    </a:lnTo>
                    <a:lnTo>
                      <a:pt x="707" y="90"/>
                    </a:lnTo>
                    <a:lnTo>
                      <a:pt x="707" y="93"/>
                    </a:lnTo>
                    <a:lnTo>
                      <a:pt x="707" y="99"/>
                    </a:lnTo>
                    <a:lnTo>
                      <a:pt x="707" y="102"/>
                    </a:lnTo>
                    <a:lnTo>
                      <a:pt x="710" y="105"/>
                    </a:lnTo>
                    <a:lnTo>
                      <a:pt x="710" y="110"/>
                    </a:lnTo>
                    <a:lnTo>
                      <a:pt x="710" y="113"/>
                    </a:lnTo>
                    <a:lnTo>
                      <a:pt x="710" y="116"/>
                    </a:lnTo>
                    <a:lnTo>
                      <a:pt x="710" y="122"/>
                    </a:lnTo>
                    <a:lnTo>
                      <a:pt x="710" y="125"/>
                    </a:lnTo>
                    <a:lnTo>
                      <a:pt x="713" y="128"/>
                    </a:lnTo>
                    <a:lnTo>
                      <a:pt x="713" y="134"/>
                    </a:lnTo>
                    <a:lnTo>
                      <a:pt x="713" y="137"/>
                    </a:lnTo>
                    <a:lnTo>
                      <a:pt x="713" y="139"/>
                    </a:lnTo>
                    <a:lnTo>
                      <a:pt x="713" y="145"/>
                    </a:lnTo>
                    <a:lnTo>
                      <a:pt x="716" y="148"/>
                    </a:lnTo>
                    <a:lnTo>
                      <a:pt x="716" y="151"/>
                    </a:lnTo>
                    <a:lnTo>
                      <a:pt x="716" y="154"/>
                    </a:lnTo>
                    <a:lnTo>
                      <a:pt x="716" y="160"/>
                    </a:lnTo>
                    <a:lnTo>
                      <a:pt x="716" y="163"/>
                    </a:lnTo>
                    <a:lnTo>
                      <a:pt x="719" y="166"/>
                    </a:lnTo>
                    <a:lnTo>
                      <a:pt x="719" y="169"/>
                    </a:lnTo>
                    <a:lnTo>
                      <a:pt x="719" y="171"/>
                    </a:lnTo>
                    <a:lnTo>
                      <a:pt x="719" y="174"/>
                    </a:lnTo>
                    <a:lnTo>
                      <a:pt x="719" y="177"/>
                    </a:lnTo>
                    <a:lnTo>
                      <a:pt x="722" y="180"/>
                    </a:lnTo>
                    <a:lnTo>
                      <a:pt x="722" y="183"/>
                    </a:lnTo>
                    <a:lnTo>
                      <a:pt x="722" y="186"/>
                    </a:lnTo>
                    <a:lnTo>
                      <a:pt x="722" y="189"/>
                    </a:lnTo>
                    <a:lnTo>
                      <a:pt x="722" y="192"/>
                    </a:lnTo>
                    <a:lnTo>
                      <a:pt x="722" y="195"/>
                    </a:lnTo>
                    <a:lnTo>
                      <a:pt x="725" y="198"/>
                    </a:lnTo>
                    <a:lnTo>
                      <a:pt x="725" y="201"/>
                    </a:lnTo>
                    <a:lnTo>
                      <a:pt x="725" y="203"/>
                    </a:lnTo>
                    <a:lnTo>
                      <a:pt x="725" y="206"/>
                    </a:lnTo>
                    <a:lnTo>
                      <a:pt x="725" y="209"/>
                    </a:lnTo>
                    <a:lnTo>
                      <a:pt x="728" y="209"/>
                    </a:lnTo>
                    <a:lnTo>
                      <a:pt x="728" y="212"/>
                    </a:lnTo>
                    <a:lnTo>
                      <a:pt x="728" y="215"/>
                    </a:lnTo>
                    <a:lnTo>
                      <a:pt x="728" y="218"/>
                    </a:lnTo>
                    <a:lnTo>
                      <a:pt x="731" y="221"/>
                    </a:lnTo>
                    <a:lnTo>
                      <a:pt x="731" y="224"/>
                    </a:lnTo>
                    <a:lnTo>
                      <a:pt x="731" y="227"/>
                    </a:lnTo>
                    <a:lnTo>
                      <a:pt x="734" y="230"/>
                    </a:lnTo>
                    <a:lnTo>
                      <a:pt x="734" y="233"/>
                    </a:lnTo>
                    <a:lnTo>
                      <a:pt x="734" y="236"/>
                    </a:lnTo>
                    <a:lnTo>
                      <a:pt x="736" y="236"/>
                    </a:lnTo>
                    <a:lnTo>
                      <a:pt x="736" y="238"/>
                    </a:lnTo>
                    <a:lnTo>
                      <a:pt x="736" y="241"/>
                    </a:lnTo>
                    <a:lnTo>
                      <a:pt x="739" y="241"/>
                    </a:lnTo>
                    <a:lnTo>
                      <a:pt x="739" y="244"/>
                    </a:lnTo>
                    <a:lnTo>
                      <a:pt x="742" y="247"/>
                    </a:lnTo>
                    <a:lnTo>
                      <a:pt x="745" y="250"/>
                    </a:lnTo>
                    <a:lnTo>
                      <a:pt x="748" y="250"/>
                    </a:lnTo>
                    <a:lnTo>
                      <a:pt x="748" y="253"/>
                    </a:lnTo>
                    <a:lnTo>
                      <a:pt x="751" y="253"/>
                    </a:lnTo>
                    <a:lnTo>
                      <a:pt x="754" y="253"/>
                    </a:lnTo>
                    <a:lnTo>
                      <a:pt x="757" y="253"/>
                    </a:lnTo>
                    <a:lnTo>
                      <a:pt x="760" y="253"/>
                    </a:lnTo>
                    <a:lnTo>
                      <a:pt x="763" y="253"/>
                    </a:lnTo>
                    <a:lnTo>
                      <a:pt x="766" y="253"/>
                    </a:lnTo>
                    <a:lnTo>
                      <a:pt x="766" y="250"/>
                    </a:lnTo>
                    <a:lnTo>
                      <a:pt x="768" y="250"/>
                    </a:lnTo>
                    <a:lnTo>
                      <a:pt x="771" y="250"/>
                    </a:lnTo>
                    <a:lnTo>
                      <a:pt x="774" y="250"/>
                    </a:lnTo>
                    <a:lnTo>
                      <a:pt x="777" y="250"/>
                    </a:lnTo>
                    <a:lnTo>
                      <a:pt x="780" y="250"/>
                    </a:lnTo>
                    <a:lnTo>
                      <a:pt x="783" y="250"/>
                    </a:lnTo>
                    <a:lnTo>
                      <a:pt x="783" y="247"/>
                    </a:lnTo>
                    <a:lnTo>
                      <a:pt x="786" y="247"/>
                    </a:lnTo>
                    <a:lnTo>
                      <a:pt x="789" y="247"/>
                    </a:lnTo>
                    <a:lnTo>
                      <a:pt x="792" y="247"/>
                    </a:lnTo>
                    <a:lnTo>
                      <a:pt x="795" y="247"/>
                    </a:lnTo>
                    <a:lnTo>
                      <a:pt x="798" y="247"/>
                    </a:lnTo>
                    <a:lnTo>
                      <a:pt x="798" y="244"/>
                    </a:lnTo>
                    <a:lnTo>
                      <a:pt x="800" y="244"/>
                    </a:lnTo>
                    <a:lnTo>
                      <a:pt x="803" y="244"/>
                    </a:lnTo>
                    <a:lnTo>
                      <a:pt x="806" y="244"/>
                    </a:lnTo>
                    <a:lnTo>
                      <a:pt x="809" y="244"/>
                    </a:lnTo>
                    <a:lnTo>
                      <a:pt x="812" y="244"/>
                    </a:lnTo>
                    <a:lnTo>
                      <a:pt x="812" y="241"/>
                    </a:lnTo>
                    <a:lnTo>
                      <a:pt x="815" y="241"/>
                    </a:lnTo>
                    <a:lnTo>
                      <a:pt x="818" y="241"/>
                    </a:lnTo>
                    <a:lnTo>
                      <a:pt x="821" y="241"/>
                    </a:lnTo>
                    <a:lnTo>
                      <a:pt x="824" y="241"/>
                    </a:lnTo>
                    <a:lnTo>
                      <a:pt x="827" y="241"/>
                    </a:lnTo>
                    <a:lnTo>
                      <a:pt x="830" y="241"/>
                    </a:lnTo>
                    <a:lnTo>
                      <a:pt x="832" y="241"/>
                    </a:lnTo>
                    <a:lnTo>
                      <a:pt x="835" y="241"/>
                    </a:lnTo>
                    <a:lnTo>
                      <a:pt x="835" y="238"/>
                    </a:lnTo>
                    <a:lnTo>
                      <a:pt x="838" y="238"/>
                    </a:lnTo>
                    <a:lnTo>
                      <a:pt x="841" y="238"/>
                    </a:lnTo>
                    <a:lnTo>
                      <a:pt x="844" y="238"/>
                    </a:lnTo>
                    <a:lnTo>
                      <a:pt x="847" y="238"/>
                    </a:lnTo>
                    <a:lnTo>
                      <a:pt x="850" y="238"/>
                    </a:lnTo>
                    <a:lnTo>
                      <a:pt x="853" y="238"/>
                    </a:lnTo>
                    <a:lnTo>
                      <a:pt x="853" y="236"/>
                    </a:lnTo>
                    <a:lnTo>
                      <a:pt x="856" y="236"/>
                    </a:lnTo>
                    <a:lnTo>
                      <a:pt x="859" y="236"/>
                    </a:lnTo>
                    <a:lnTo>
                      <a:pt x="862" y="236"/>
                    </a:lnTo>
                    <a:lnTo>
                      <a:pt x="865" y="236"/>
                    </a:lnTo>
                    <a:lnTo>
                      <a:pt x="867" y="236"/>
                    </a:lnTo>
                    <a:lnTo>
                      <a:pt x="870" y="236"/>
                    </a:lnTo>
                    <a:lnTo>
                      <a:pt x="873" y="236"/>
                    </a:lnTo>
                    <a:lnTo>
                      <a:pt x="876" y="236"/>
                    </a:lnTo>
                    <a:lnTo>
                      <a:pt x="879" y="236"/>
                    </a:lnTo>
                    <a:lnTo>
                      <a:pt x="882" y="236"/>
                    </a:lnTo>
                    <a:lnTo>
                      <a:pt x="885" y="236"/>
                    </a:lnTo>
                    <a:lnTo>
                      <a:pt x="888" y="236"/>
                    </a:lnTo>
                    <a:lnTo>
                      <a:pt x="891" y="236"/>
                    </a:lnTo>
                    <a:lnTo>
                      <a:pt x="894" y="233"/>
                    </a:lnTo>
                    <a:lnTo>
                      <a:pt x="897" y="233"/>
                    </a:lnTo>
                    <a:lnTo>
                      <a:pt x="899" y="233"/>
                    </a:lnTo>
                    <a:lnTo>
                      <a:pt x="902" y="233"/>
                    </a:lnTo>
                    <a:lnTo>
                      <a:pt x="905" y="233"/>
                    </a:lnTo>
                    <a:lnTo>
                      <a:pt x="908" y="233"/>
                    </a:lnTo>
                    <a:lnTo>
                      <a:pt x="911" y="233"/>
                    </a:lnTo>
                    <a:lnTo>
                      <a:pt x="914" y="233"/>
                    </a:lnTo>
                    <a:lnTo>
                      <a:pt x="917" y="233"/>
                    </a:lnTo>
                    <a:lnTo>
                      <a:pt x="920" y="233"/>
                    </a:lnTo>
                    <a:lnTo>
                      <a:pt x="923" y="233"/>
                    </a:lnTo>
                    <a:lnTo>
                      <a:pt x="926" y="233"/>
                    </a:lnTo>
                    <a:lnTo>
                      <a:pt x="929" y="233"/>
                    </a:lnTo>
                    <a:lnTo>
                      <a:pt x="931" y="233"/>
                    </a:lnTo>
                    <a:lnTo>
                      <a:pt x="934" y="233"/>
                    </a:lnTo>
                    <a:lnTo>
                      <a:pt x="937" y="233"/>
                    </a:lnTo>
                    <a:lnTo>
                      <a:pt x="937" y="230"/>
                    </a:lnTo>
                    <a:lnTo>
                      <a:pt x="940" y="230"/>
                    </a:lnTo>
                    <a:lnTo>
                      <a:pt x="943" y="230"/>
                    </a:lnTo>
                    <a:lnTo>
                      <a:pt x="946" y="230"/>
                    </a:lnTo>
                    <a:lnTo>
                      <a:pt x="949" y="230"/>
                    </a:lnTo>
                    <a:lnTo>
                      <a:pt x="952" y="230"/>
                    </a:lnTo>
                    <a:lnTo>
                      <a:pt x="955" y="230"/>
                    </a:lnTo>
                    <a:lnTo>
                      <a:pt x="958" y="230"/>
                    </a:lnTo>
                    <a:lnTo>
                      <a:pt x="961" y="230"/>
                    </a:lnTo>
                    <a:lnTo>
                      <a:pt x="963" y="230"/>
                    </a:lnTo>
                    <a:lnTo>
                      <a:pt x="966" y="230"/>
                    </a:lnTo>
                    <a:lnTo>
                      <a:pt x="969" y="230"/>
                    </a:lnTo>
                    <a:lnTo>
                      <a:pt x="972" y="230"/>
                    </a:lnTo>
                    <a:lnTo>
                      <a:pt x="975" y="230"/>
                    </a:lnTo>
                    <a:lnTo>
                      <a:pt x="978" y="230"/>
                    </a:lnTo>
                    <a:lnTo>
                      <a:pt x="981" y="230"/>
                    </a:lnTo>
                    <a:lnTo>
                      <a:pt x="984" y="230"/>
                    </a:lnTo>
                    <a:lnTo>
                      <a:pt x="987" y="230"/>
                    </a:lnTo>
                    <a:lnTo>
                      <a:pt x="990" y="227"/>
                    </a:lnTo>
                    <a:lnTo>
                      <a:pt x="993" y="227"/>
                    </a:lnTo>
                    <a:lnTo>
                      <a:pt x="995" y="227"/>
                    </a:lnTo>
                    <a:lnTo>
                      <a:pt x="998" y="227"/>
                    </a:lnTo>
                    <a:lnTo>
                      <a:pt x="1001" y="227"/>
                    </a:lnTo>
                    <a:lnTo>
                      <a:pt x="1001" y="230"/>
                    </a:lnTo>
                    <a:lnTo>
                      <a:pt x="1004" y="230"/>
                    </a:lnTo>
                    <a:lnTo>
                      <a:pt x="1007" y="230"/>
                    </a:lnTo>
                    <a:lnTo>
                      <a:pt x="1010" y="230"/>
                    </a:lnTo>
                    <a:lnTo>
                      <a:pt x="1013" y="230"/>
                    </a:lnTo>
                    <a:lnTo>
                      <a:pt x="1016" y="230"/>
                    </a:lnTo>
                    <a:lnTo>
                      <a:pt x="1016" y="227"/>
                    </a:lnTo>
                    <a:lnTo>
                      <a:pt x="1019" y="227"/>
                    </a:lnTo>
                    <a:lnTo>
                      <a:pt x="1022" y="227"/>
                    </a:lnTo>
                    <a:lnTo>
                      <a:pt x="1025" y="227"/>
                    </a:lnTo>
                    <a:lnTo>
                      <a:pt x="1028" y="227"/>
                    </a:lnTo>
                    <a:lnTo>
                      <a:pt x="1030" y="227"/>
                    </a:lnTo>
                    <a:lnTo>
                      <a:pt x="1033" y="227"/>
                    </a:lnTo>
                    <a:lnTo>
                      <a:pt x="1036" y="227"/>
                    </a:lnTo>
                    <a:lnTo>
                      <a:pt x="1039" y="227"/>
                    </a:lnTo>
                    <a:lnTo>
                      <a:pt x="1042" y="227"/>
                    </a:lnTo>
                    <a:lnTo>
                      <a:pt x="1045" y="227"/>
                    </a:lnTo>
                    <a:lnTo>
                      <a:pt x="1048" y="227"/>
                    </a:lnTo>
                    <a:lnTo>
                      <a:pt x="1051" y="227"/>
                    </a:lnTo>
                    <a:lnTo>
                      <a:pt x="1054" y="227"/>
                    </a:lnTo>
                    <a:lnTo>
                      <a:pt x="1057" y="227"/>
                    </a:lnTo>
                    <a:lnTo>
                      <a:pt x="1060" y="227"/>
                    </a:lnTo>
                    <a:lnTo>
                      <a:pt x="1062" y="227"/>
                    </a:lnTo>
                    <a:lnTo>
                      <a:pt x="1065" y="227"/>
                    </a:lnTo>
                    <a:lnTo>
                      <a:pt x="1068" y="227"/>
                    </a:lnTo>
                    <a:lnTo>
                      <a:pt x="1071" y="227"/>
                    </a:lnTo>
                    <a:lnTo>
                      <a:pt x="1074" y="227"/>
                    </a:lnTo>
                    <a:lnTo>
                      <a:pt x="1077" y="227"/>
                    </a:lnTo>
                    <a:lnTo>
                      <a:pt x="1077" y="224"/>
                    </a:lnTo>
                    <a:lnTo>
                      <a:pt x="1080" y="224"/>
                    </a:lnTo>
                    <a:lnTo>
                      <a:pt x="1083" y="224"/>
                    </a:lnTo>
                    <a:lnTo>
                      <a:pt x="1086" y="224"/>
                    </a:lnTo>
                    <a:lnTo>
                      <a:pt x="1089" y="224"/>
                    </a:lnTo>
                    <a:lnTo>
                      <a:pt x="1092" y="224"/>
                    </a:lnTo>
                    <a:lnTo>
                      <a:pt x="1094" y="224"/>
                    </a:lnTo>
                    <a:lnTo>
                      <a:pt x="1097" y="224"/>
                    </a:lnTo>
                    <a:lnTo>
                      <a:pt x="1097" y="227"/>
                    </a:lnTo>
                    <a:lnTo>
                      <a:pt x="1100" y="227"/>
                    </a:lnTo>
                    <a:lnTo>
                      <a:pt x="1103" y="227"/>
                    </a:lnTo>
                    <a:lnTo>
                      <a:pt x="1106" y="227"/>
                    </a:lnTo>
                    <a:lnTo>
                      <a:pt x="1109" y="227"/>
                    </a:lnTo>
                    <a:lnTo>
                      <a:pt x="1112" y="227"/>
                    </a:lnTo>
                    <a:lnTo>
                      <a:pt x="1115" y="227"/>
                    </a:lnTo>
                    <a:lnTo>
                      <a:pt x="1115" y="224"/>
                    </a:lnTo>
                    <a:lnTo>
                      <a:pt x="1118" y="224"/>
                    </a:lnTo>
                    <a:lnTo>
                      <a:pt x="1121" y="224"/>
                    </a:lnTo>
                    <a:lnTo>
                      <a:pt x="1124" y="224"/>
                    </a:lnTo>
                    <a:lnTo>
                      <a:pt x="1126" y="224"/>
                    </a:lnTo>
                    <a:lnTo>
                      <a:pt x="1129" y="224"/>
                    </a:lnTo>
                    <a:lnTo>
                      <a:pt x="1132" y="224"/>
                    </a:lnTo>
                    <a:lnTo>
                      <a:pt x="1135" y="224"/>
                    </a:lnTo>
                    <a:lnTo>
                      <a:pt x="1138" y="224"/>
                    </a:lnTo>
                    <a:lnTo>
                      <a:pt x="1141" y="224"/>
                    </a:lnTo>
                    <a:lnTo>
                      <a:pt x="1144" y="224"/>
                    </a:lnTo>
                    <a:lnTo>
                      <a:pt x="1147" y="224"/>
                    </a:lnTo>
                    <a:lnTo>
                      <a:pt x="1150" y="224"/>
                    </a:lnTo>
                    <a:lnTo>
                      <a:pt x="1153" y="224"/>
                    </a:lnTo>
                    <a:lnTo>
                      <a:pt x="1153" y="221"/>
                    </a:lnTo>
                    <a:lnTo>
                      <a:pt x="1156" y="221"/>
                    </a:lnTo>
                    <a:lnTo>
                      <a:pt x="1159" y="221"/>
                    </a:lnTo>
                    <a:lnTo>
                      <a:pt x="1161" y="221"/>
                    </a:lnTo>
                    <a:lnTo>
                      <a:pt x="1161" y="218"/>
                    </a:lnTo>
                    <a:lnTo>
                      <a:pt x="1164" y="218"/>
                    </a:lnTo>
                    <a:lnTo>
                      <a:pt x="1164" y="215"/>
                    </a:lnTo>
                    <a:lnTo>
                      <a:pt x="1167" y="215"/>
                    </a:lnTo>
                    <a:lnTo>
                      <a:pt x="1167" y="212"/>
                    </a:lnTo>
                    <a:lnTo>
                      <a:pt x="1170" y="212"/>
                    </a:lnTo>
                    <a:lnTo>
                      <a:pt x="1170" y="209"/>
                    </a:lnTo>
                    <a:lnTo>
                      <a:pt x="1170" y="206"/>
                    </a:lnTo>
                    <a:lnTo>
                      <a:pt x="1173" y="206"/>
                    </a:lnTo>
                    <a:lnTo>
                      <a:pt x="1173" y="203"/>
                    </a:lnTo>
                  </a:path>
                </a:pathLst>
              </a:custGeom>
              <a:noFill/>
              <a:ln w="412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5" name="Freeform 205"/>
              <p:cNvSpPr>
                <a:spLocks/>
              </p:cNvSpPr>
              <p:nvPr/>
            </p:nvSpPr>
            <p:spPr bwMode="auto">
              <a:xfrm>
                <a:off x="6505575" y="2897188"/>
                <a:ext cx="1216025" cy="1104900"/>
              </a:xfrm>
              <a:custGeom>
                <a:avLst/>
                <a:gdLst>
                  <a:gd name="T0" fmla="*/ 9 w 766"/>
                  <a:gd name="T1" fmla="*/ 422 h 696"/>
                  <a:gd name="T2" fmla="*/ 18 w 766"/>
                  <a:gd name="T3" fmla="*/ 390 h 696"/>
                  <a:gd name="T4" fmla="*/ 23 w 766"/>
                  <a:gd name="T5" fmla="*/ 350 h 696"/>
                  <a:gd name="T6" fmla="*/ 29 w 766"/>
                  <a:gd name="T7" fmla="*/ 303 h 696"/>
                  <a:gd name="T8" fmla="*/ 35 w 766"/>
                  <a:gd name="T9" fmla="*/ 254 h 696"/>
                  <a:gd name="T10" fmla="*/ 41 w 766"/>
                  <a:gd name="T11" fmla="*/ 210 h 696"/>
                  <a:gd name="T12" fmla="*/ 47 w 766"/>
                  <a:gd name="T13" fmla="*/ 175 h 696"/>
                  <a:gd name="T14" fmla="*/ 61 w 766"/>
                  <a:gd name="T15" fmla="*/ 187 h 696"/>
                  <a:gd name="T16" fmla="*/ 67 w 766"/>
                  <a:gd name="T17" fmla="*/ 224 h 696"/>
                  <a:gd name="T18" fmla="*/ 73 w 766"/>
                  <a:gd name="T19" fmla="*/ 274 h 696"/>
                  <a:gd name="T20" fmla="*/ 79 w 766"/>
                  <a:gd name="T21" fmla="*/ 326 h 696"/>
                  <a:gd name="T22" fmla="*/ 84 w 766"/>
                  <a:gd name="T23" fmla="*/ 373 h 696"/>
                  <a:gd name="T24" fmla="*/ 90 w 766"/>
                  <a:gd name="T25" fmla="*/ 408 h 696"/>
                  <a:gd name="T26" fmla="*/ 99 w 766"/>
                  <a:gd name="T27" fmla="*/ 437 h 696"/>
                  <a:gd name="T28" fmla="*/ 111 w 766"/>
                  <a:gd name="T29" fmla="*/ 463 h 696"/>
                  <a:gd name="T30" fmla="*/ 131 w 766"/>
                  <a:gd name="T31" fmla="*/ 475 h 696"/>
                  <a:gd name="T32" fmla="*/ 160 w 766"/>
                  <a:gd name="T33" fmla="*/ 472 h 696"/>
                  <a:gd name="T34" fmla="*/ 189 w 766"/>
                  <a:gd name="T35" fmla="*/ 469 h 696"/>
                  <a:gd name="T36" fmla="*/ 221 w 766"/>
                  <a:gd name="T37" fmla="*/ 469 h 696"/>
                  <a:gd name="T38" fmla="*/ 250 w 766"/>
                  <a:gd name="T39" fmla="*/ 463 h 696"/>
                  <a:gd name="T40" fmla="*/ 282 w 766"/>
                  <a:gd name="T41" fmla="*/ 463 h 696"/>
                  <a:gd name="T42" fmla="*/ 312 w 766"/>
                  <a:gd name="T43" fmla="*/ 460 h 696"/>
                  <a:gd name="T44" fmla="*/ 344 w 766"/>
                  <a:gd name="T45" fmla="*/ 460 h 696"/>
                  <a:gd name="T46" fmla="*/ 370 w 766"/>
                  <a:gd name="T47" fmla="*/ 454 h 696"/>
                  <a:gd name="T48" fmla="*/ 390 w 766"/>
                  <a:gd name="T49" fmla="*/ 440 h 696"/>
                  <a:gd name="T50" fmla="*/ 399 w 766"/>
                  <a:gd name="T51" fmla="*/ 414 h 696"/>
                  <a:gd name="T52" fmla="*/ 405 w 766"/>
                  <a:gd name="T53" fmla="*/ 379 h 696"/>
                  <a:gd name="T54" fmla="*/ 411 w 766"/>
                  <a:gd name="T55" fmla="*/ 335 h 696"/>
                  <a:gd name="T56" fmla="*/ 416 w 766"/>
                  <a:gd name="T57" fmla="*/ 274 h 696"/>
                  <a:gd name="T58" fmla="*/ 422 w 766"/>
                  <a:gd name="T59" fmla="*/ 204 h 696"/>
                  <a:gd name="T60" fmla="*/ 428 w 766"/>
                  <a:gd name="T61" fmla="*/ 131 h 696"/>
                  <a:gd name="T62" fmla="*/ 434 w 766"/>
                  <a:gd name="T63" fmla="*/ 64 h 696"/>
                  <a:gd name="T64" fmla="*/ 440 w 766"/>
                  <a:gd name="T65" fmla="*/ 18 h 696"/>
                  <a:gd name="T66" fmla="*/ 451 w 766"/>
                  <a:gd name="T67" fmla="*/ 12 h 696"/>
                  <a:gd name="T68" fmla="*/ 457 w 766"/>
                  <a:gd name="T69" fmla="*/ 50 h 696"/>
                  <a:gd name="T70" fmla="*/ 463 w 766"/>
                  <a:gd name="T71" fmla="*/ 114 h 696"/>
                  <a:gd name="T72" fmla="*/ 472 w 766"/>
                  <a:gd name="T73" fmla="*/ 184 h 696"/>
                  <a:gd name="T74" fmla="*/ 477 w 766"/>
                  <a:gd name="T75" fmla="*/ 254 h 696"/>
                  <a:gd name="T76" fmla="*/ 483 w 766"/>
                  <a:gd name="T77" fmla="*/ 312 h 696"/>
                  <a:gd name="T78" fmla="*/ 489 w 766"/>
                  <a:gd name="T79" fmla="*/ 358 h 696"/>
                  <a:gd name="T80" fmla="*/ 495 w 766"/>
                  <a:gd name="T81" fmla="*/ 390 h 696"/>
                  <a:gd name="T82" fmla="*/ 507 w 766"/>
                  <a:gd name="T83" fmla="*/ 414 h 696"/>
                  <a:gd name="T84" fmla="*/ 536 w 766"/>
                  <a:gd name="T85" fmla="*/ 416 h 696"/>
                  <a:gd name="T86" fmla="*/ 565 w 766"/>
                  <a:gd name="T87" fmla="*/ 411 h 696"/>
                  <a:gd name="T88" fmla="*/ 588 w 766"/>
                  <a:gd name="T89" fmla="*/ 402 h 696"/>
                  <a:gd name="T90" fmla="*/ 611 w 766"/>
                  <a:gd name="T91" fmla="*/ 390 h 696"/>
                  <a:gd name="T92" fmla="*/ 626 w 766"/>
                  <a:gd name="T93" fmla="*/ 373 h 696"/>
                  <a:gd name="T94" fmla="*/ 643 w 766"/>
                  <a:gd name="T95" fmla="*/ 358 h 696"/>
                  <a:gd name="T96" fmla="*/ 661 w 766"/>
                  <a:gd name="T97" fmla="*/ 338 h 696"/>
                  <a:gd name="T98" fmla="*/ 673 w 766"/>
                  <a:gd name="T99" fmla="*/ 312 h 696"/>
                  <a:gd name="T100" fmla="*/ 681 w 766"/>
                  <a:gd name="T101" fmla="*/ 286 h 696"/>
                  <a:gd name="T102" fmla="*/ 690 w 766"/>
                  <a:gd name="T103" fmla="*/ 256 h 696"/>
                  <a:gd name="T104" fmla="*/ 696 w 766"/>
                  <a:gd name="T105" fmla="*/ 224 h 696"/>
                  <a:gd name="T106" fmla="*/ 702 w 766"/>
                  <a:gd name="T107" fmla="*/ 190 h 696"/>
                  <a:gd name="T108" fmla="*/ 707 w 766"/>
                  <a:gd name="T109" fmla="*/ 149 h 696"/>
                  <a:gd name="T110" fmla="*/ 713 w 766"/>
                  <a:gd name="T111" fmla="*/ 108 h 696"/>
                  <a:gd name="T112" fmla="*/ 722 w 766"/>
                  <a:gd name="T113" fmla="*/ 73 h 696"/>
                  <a:gd name="T114" fmla="*/ 731 w 766"/>
                  <a:gd name="T115" fmla="*/ 70 h 696"/>
                  <a:gd name="T116" fmla="*/ 739 w 766"/>
                  <a:gd name="T117" fmla="*/ 117 h 696"/>
                  <a:gd name="T118" fmla="*/ 745 w 766"/>
                  <a:gd name="T119" fmla="*/ 207 h 696"/>
                  <a:gd name="T120" fmla="*/ 751 w 766"/>
                  <a:gd name="T121" fmla="*/ 332 h 696"/>
                  <a:gd name="T122" fmla="*/ 757 w 766"/>
                  <a:gd name="T123" fmla="*/ 475 h 696"/>
                  <a:gd name="T124" fmla="*/ 763 w 766"/>
                  <a:gd name="T125" fmla="*/ 61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6" h="696">
                    <a:moveTo>
                      <a:pt x="0" y="448"/>
                    </a:moveTo>
                    <a:lnTo>
                      <a:pt x="3" y="446"/>
                    </a:lnTo>
                    <a:lnTo>
                      <a:pt x="3" y="443"/>
                    </a:lnTo>
                    <a:lnTo>
                      <a:pt x="3" y="440"/>
                    </a:lnTo>
                    <a:lnTo>
                      <a:pt x="6" y="440"/>
                    </a:lnTo>
                    <a:lnTo>
                      <a:pt x="6" y="437"/>
                    </a:lnTo>
                    <a:lnTo>
                      <a:pt x="6" y="434"/>
                    </a:lnTo>
                    <a:lnTo>
                      <a:pt x="6" y="431"/>
                    </a:lnTo>
                    <a:lnTo>
                      <a:pt x="9" y="428"/>
                    </a:lnTo>
                    <a:lnTo>
                      <a:pt x="9" y="425"/>
                    </a:lnTo>
                    <a:lnTo>
                      <a:pt x="9" y="422"/>
                    </a:lnTo>
                    <a:lnTo>
                      <a:pt x="9" y="419"/>
                    </a:lnTo>
                    <a:lnTo>
                      <a:pt x="12" y="416"/>
                    </a:lnTo>
                    <a:lnTo>
                      <a:pt x="12" y="414"/>
                    </a:lnTo>
                    <a:lnTo>
                      <a:pt x="12" y="411"/>
                    </a:lnTo>
                    <a:lnTo>
                      <a:pt x="12" y="408"/>
                    </a:lnTo>
                    <a:lnTo>
                      <a:pt x="15" y="405"/>
                    </a:lnTo>
                    <a:lnTo>
                      <a:pt x="15" y="402"/>
                    </a:lnTo>
                    <a:lnTo>
                      <a:pt x="15" y="399"/>
                    </a:lnTo>
                    <a:lnTo>
                      <a:pt x="15" y="396"/>
                    </a:lnTo>
                    <a:lnTo>
                      <a:pt x="15" y="393"/>
                    </a:lnTo>
                    <a:lnTo>
                      <a:pt x="18" y="390"/>
                    </a:lnTo>
                    <a:lnTo>
                      <a:pt x="18" y="387"/>
                    </a:lnTo>
                    <a:lnTo>
                      <a:pt x="18" y="384"/>
                    </a:lnTo>
                    <a:lnTo>
                      <a:pt x="18" y="382"/>
                    </a:lnTo>
                    <a:lnTo>
                      <a:pt x="18" y="376"/>
                    </a:lnTo>
                    <a:lnTo>
                      <a:pt x="18" y="373"/>
                    </a:lnTo>
                    <a:lnTo>
                      <a:pt x="20" y="370"/>
                    </a:lnTo>
                    <a:lnTo>
                      <a:pt x="20" y="367"/>
                    </a:lnTo>
                    <a:lnTo>
                      <a:pt x="20" y="361"/>
                    </a:lnTo>
                    <a:lnTo>
                      <a:pt x="20" y="358"/>
                    </a:lnTo>
                    <a:lnTo>
                      <a:pt x="20" y="355"/>
                    </a:lnTo>
                    <a:lnTo>
                      <a:pt x="23" y="350"/>
                    </a:lnTo>
                    <a:lnTo>
                      <a:pt x="23" y="347"/>
                    </a:lnTo>
                    <a:lnTo>
                      <a:pt x="23" y="344"/>
                    </a:lnTo>
                    <a:lnTo>
                      <a:pt x="23" y="338"/>
                    </a:lnTo>
                    <a:lnTo>
                      <a:pt x="23" y="335"/>
                    </a:lnTo>
                    <a:lnTo>
                      <a:pt x="26" y="329"/>
                    </a:lnTo>
                    <a:lnTo>
                      <a:pt x="26" y="326"/>
                    </a:lnTo>
                    <a:lnTo>
                      <a:pt x="26" y="320"/>
                    </a:lnTo>
                    <a:lnTo>
                      <a:pt x="26" y="318"/>
                    </a:lnTo>
                    <a:lnTo>
                      <a:pt x="26" y="312"/>
                    </a:lnTo>
                    <a:lnTo>
                      <a:pt x="29" y="309"/>
                    </a:lnTo>
                    <a:lnTo>
                      <a:pt x="29" y="303"/>
                    </a:lnTo>
                    <a:lnTo>
                      <a:pt x="29" y="300"/>
                    </a:lnTo>
                    <a:lnTo>
                      <a:pt x="29" y="294"/>
                    </a:lnTo>
                    <a:lnTo>
                      <a:pt x="29" y="291"/>
                    </a:lnTo>
                    <a:lnTo>
                      <a:pt x="29" y="286"/>
                    </a:lnTo>
                    <a:lnTo>
                      <a:pt x="32" y="280"/>
                    </a:lnTo>
                    <a:lnTo>
                      <a:pt x="32" y="277"/>
                    </a:lnTo>
                    <a:lnTo>
                      <a:pt x="32" y="271"/>
                    </a:lnTo>
                    <a:lnTo>
                      <a:pt x="32" y="268"/>
                    </a:lnTo>
                    <a:lnTo>
                      <a:pt x="32" y="262"/>
                    </a:lnTo>
                    <a:lnTo>
                      <a:pt x="35" y="259"/>
                    </a:lnTo>
                    <a:lnTo>
                      <a:pt x="35" y="254"/>
                    </a:lnTo>
                    <a:lnTo>
                      <a:pt x="35" y="251"/>
                    </a:lnTo>
                    <a:lnTo>
                      <a:pt x="35" y="245"/>
                    </a:lnTo>
                    <a:lnTo>
                      <a:pt x="35" y="242"/>
                    </a:lnTo>
                    <a:lnTo>
                      <a:pt x="38" y="236"/>
                    </a:lnTo>
                    <a:lnTo>
                      <a:pt x="38" y="233"/>
                    </a:lnTo>
                    <a:lnTo>
                      <a:pt x="38" y="227"/>
                    </a:lnTo>
                    <a:lnTo>
                      <a:pt x="38" y="224"/>
                    </a:lnTo>
                    <a:lnTo>
                      <a:pt x="38" y="222"/>
                    </a:lnTo>
                    <a:lnTo>
                      <a:pt x="41" y="216"/>
                    </a:lnTo>
                    <a:lnTo>
                      <a:pt x="41" y="213"/>
                    </a:lnTo>
                    <a:lnTo>
                      <a:pt x="41" y="210"/>
                    </a:lnTo>
                    <a:lnTo>
                      <a:pt x="41" y="207"/>
                    </a:lnTo>
                    <a:lnTo>
                      <a:pt x="41" y="201"/>
                    </a:lnTo>
                    <a:lnTo>
                      <a:pt x="44" y="198"/>
                    </a:lnTo>
                    <a:lnTo>
                      <a:pt x="44" y="195"/>
                    </a:lnTo>
                    <a:lnTo>
                      <a:pt x="44" y="192"/>
                    </a:lnTo>
                    <a:lnTo>
                      <a:pt x="44" y="190"/>
                    </a:lnTo>
                    <a:lnTo>
                      <a:pt x="44" y="187"/>
                    </a:lnTo>
                    <a:lnTo>
                      <a:pt x="47" y="184"/>
                    </a:lnTo>
                    <a:lnTo>
                      <a:pt x="47" y="181"/>
                    </a:lnTo>
                    <a:lnTo>
                      <a:pt x="47" y="178"/>
                    </a:lnTo>
                    <a:lnTo>
                      <a:pt x="47" y="175"/>
                    </a:lnTo>
                    <a:lnTo>
                      <a:pt x="50" y="172"/>
                    </a:lnTo>
                    <a:lnTo>
                      <a:pt x="50" y="169"/>
                    </a:lnTo>
                    <a:lnTo>
                      <a:pt x="52" y="169"/>
                    </a:lnTo>
                    <a:lnTo>
                      <a:pt x="55" y="169"/>
                    </a:lnTo>
                    <a:lnTo>
                      <a:pt x="55" y="172"/>
                    </a:lnTo>
                    <a:lnTo>
                      <a:pt x="58" y="175"/>
                    </a:lnTo>
                    <a:lnTo>
                      <a:pt x="58" y="178"/>
                    </a:lnTo>
                    <a:lnTo>
                      <a:pt x="58" y="181"/>
                    </a:lnTo>
                    <a:lnTo>
                      <a:pt x="58" y="184"/>
                    </a:lnTo>
                    <a:lnTo>
                      <a:pt x="61" y="184"/>
                    </a:lnTo>
                    <a:lnTo>
                      <a:pt x="61" y="187"/>
                    </a:lnTo>
                    <a:lnTo>
                      <a:pt x="61" y="190"/>
                    </a:lnTo>
                    <a:lnTo>
                      <a:pt x="61" y="192"/>
                    </a:lnTo>
                    <a:lnTo>
                      <a:pt x="61" y="195"/>
                    </a:lnTo>
                    <a:lnTo>
                      <a:pt x="64" y="198"/>
                    </a:lnTo>
                    <a:lnTo>
                      <a:pt x="64" y="204"/>
                    </a:lnTo>
                    <a:lnTo>
                      <a:pt x="64" y="207"/>
                    </a:lnTo>
                    <a:lnTo>
                      <a:pt x="64" y="210"/>
                    </a:lnTo>
                    <a:lnTo>
                      <a:pt x="64" y="213"/>
                    </a:lnTo>
                    <a:lnTo>
                      <a:pt x="67" y="219"/>
                    </a:lnTo>
                    <a:lnTo>
                      <a:pt x="67" y="222"/>
                    </a:lnTo>
                    <a:lnTo>
                      <a:pt x="67" y="224"/>
                    </a:lnTo>
                    <a:lnTo>
                      <a:pt x="67" y="230"/>
                    </a:lnTo>
                    <a:lnTo>
                      <a:pt x="67" y="233"/>
                    </a:lnTo>
                    <a:lnTo>
                      <a:pt x="67" y="239"/>
                    </a:lnTo>
                    <a:lnTo>
                      <a:pt x="70" y="242"/>
                    </a:lnTo>
                    <a:lnTo>
                      <a:pt x="70" y="248"/>
                    </a:lnTo>
                    <a:lnTo>
                      <a:pt x="70" y="251"/>
                    </a:lnTo>
                    <a:lnTo>
                      <a:pt x="70" y="256"/>
                    </a:lnTo>
                    <a:lnTo>
                      <a:pt x="70" y="259"/>
                    </a:lnTo>
                    <a:lnTo>
                      <a:pt x="73" y="265"/>
                    </a:lnTo>
                    <a:lnTo>
                      <a:pt x="73" y="268"/>
                    </a:lnTo>
                    <a:lnTo>
                      <a:pt x="73" y="274"/>
                    </a:lnTo>
                    <a:lnTo>
                      <a:pt x="73" y="280"/>
                    </a:lnTo>
                    <a:lnTo>
                      <a:pt x="73" y="283"/>
                    </a:lnTo>
                    <a:lnTo>
                      <a:pt x="76" y="288"/>
                    </a:lnTo>
                    <a:lnTo>
                      <a:pt x="76" y="291"/>
                    </a:lnTo>
                    <a:lnTo>
                      <a:pt x="76" y="297"/>
                    </a:lnTo>
                    <a:lnTo>
                      <a:pt x="76" y="303"/>
                    </a:lnTo>
                    <a:lnTo>
                      <a:pt x="76" y="306"/>
                    </a:lnTo>
                    <a:lnTo>
                      <a:pt x="79" y="312"/>
                    </a:lnTo>
                    <a:lnTo>
                      <a:pt x="79" y="315"/>
                    </a:lnTo>
                    <a:lnTo>
                      <a:pt x="79" y="320"/>
                    </a:lnTo>
                    <a:lnTo>
                      <a:pt x="79" y="326"/>
                    </a:lnTo>
                    <a:lnTo>
                      <a:pt x="79" y="329"/>
                    </a:lnTo>
                    <a:lnTo>
                      <a:pt x="82" y="335"/>
                    </a:lnTo>
                    <a:lnTo>
                      <a:pt x="82" y="338"/>
                    </a:lnTo>
                    <a:lnTo>
                      <a:pt x="82" y="344"/>
                    </a:lnTo>
                    <a:lnTo>
                      <a:pt x="82" y="347"/>
                    </a:lnTo>
                    <a:lnTo>
                      <a:pt x="82" y="352"/>
                    </a:lnTo>
                    <a:lnTo>
                      <a:pt x="82" y="355"/>
                    </a:lnTo>
                    <a:lnTo>
                      <a:pt x="84" y="358"/>
                    </a:lnTo>
                    <a:lnTo>
                      <a:pt x="84" y="364"/>
                    </a:lnTo>
                    <a:lnTo>
                      <a:pt x="84" y="367"/>
                    </a:lnTo>
                    <a:lnTo>
                      <a:pt x="84" y="373"/>
                    </a:lnTo>
                    <a:lnTo>
                      <a:pt x="84" y="376"/>
                    </a:lnTo>
                    <a:lnTo>
                      <a:pt x="87" y="379"/>
                    </a:lnTo>
                    <a:lnTo>
                      <a:pt x="87" y="382"/>
                    </a:lnTo>
                    <a:lnTo>
                      <a:pt x="87" y="387"/>
                    </a:lnTo>
                    <a:lnTo>
                      <a:pt x="87" y="390"/>
                    </a:lnTo>
                    <a:lnTo>
                      <a:pt x="87" y="393"/>
                    </a:lnTo>
                    <a:lnTo>
                      <a:pt x="90" y="396"/>
                    </a:lnTo>
                    <a:lnTo>
                      <a:pt x="90" y="399"/>
                    </a:lnTo>
                    <a:lnTo>
                      <a:pt x="90" y="402"/>
                    </a:lnTo>
                    <a:lnTo>
                      <a:pt x="90" y="405"/>
                    </a:lnTo>
                    <a:lnTo>
                      <a:pt x="90" y="408"/>
                    </a:lnTo>
                    <a:lnTo>
                      <a:pt x="93" y="411"/>
                    </a:lnTo>
                    <a:lnTo>
                      <a:pt x="93" y="414"/>
                    </a:lnTo>
                    <a:lnTo>
                      <a:pt x="93" y="416"/>
                    </a:lnTo>
                    <a:lnTo>
                      <a:pt x="93" y="419"/>
                    </a:lnTo>
                    <a:lnTo>
                      <a:pt x="93" y="422"/>
                    </a:lnTo>
                    <a:lnTo>
                      <a:pt x="93" y="425"/>
                    </a:lnTo>
                    <a:lnTo>
                      <a:pt x="96" y="428"/>
                    </a:lnTo>
                    <a:lnTo>
                      <a:pt x="96" y="431"/>
                    </a:lnTo>
                    <a:lnTo>
                      <a:pt x="96" y="434"/>
                    </a:lnTo>
                    <a:lnTo>
                      <a:pt x="96" y="437"/>
                    </a:lnTo>
                    <a:lnTo>
                      <a:pt x="99" y="437"/>
                    </a:lnTo>
                    <a:lnTo>
                      <a:pt x="99" y="440"/>
                    </a:lnTo>
                    <a:lnTo>
                      <a:pt x="99" y="443"/>
                    </a:lnTo>
                    <a:lnTo>
                      <a:pt x="99" y="446"/>
                    </a:lnTo>
                    <a:lnTo>
                      <a:pt x="102" y="446"/>
                    </a:lnTo>
                    <a:lnTo>
                      <a:pt x="102" y="448"/>
                    </a:lnTo>
                    <a:lnTo>
                      <a:pt x="102" y="451"/>
                    </a:lnTo>
                    <a:lnTo>
                      <a:pt x="105" y="454"/>
                    </a:lnTo>
                    <a:lnTo>
                      <a:pt x="105" y="457"/>
                    </a:lnTo>
                    <a:lnTo>
                      <a:pt x="108" y="460"/>
                    </a:lnTo>
                    <a:lnTo>
                      <a:pt x="108" y="463"/>
                    </a:lnTo>
                    <a:lnTo>
                      <a:pt x="111" y="463"/>
                    </a:lnTo>
                    <a:lnTo>
                      <a:pt x="111" y="466"/>
                    </a:lnTo>
                    <a:lnTo>
                      <a:pt x="114" y="466"/>
                    </a:lnTo>
                    <a:lnTo>
                      <a:pt x="114" y="469"/>
                    </a:lnTo>
                    <a:lnTo>
                      <a:pt x="117" y="469"/>
                    </a:lnTo>
                    <a:lnTo>
                      <a:pt x="117" y="472"/>
                    </a:lnTo>
                    <a:lnTo>
                      <a:pt x="119" y="472"/>
                    </a:lnTo>
                    <a:lnTo>
                      <a:pt x="122" y="472"/>
                    </a:lnTo>
                    <a:lnTo>
                      <a:pt x="122" y="475"/>
                    </a:lnTo>
                    <a:lnTo>
                      <a:pt x="125" y="475"/>
                    </a:lnTo>
                    <a:lnTo>
                      <a:pt x="128" y="475"/>
                    </a:lnTo>
                    <a:lnTo>
                      <a:pt x="131" y="475"/>
                    </a:lnTo>
                    <a:lnTo>
                      <a:pt x="134" y="475"/>
                    </a:lnTo>
                    <a:lnTo>
                      <a:pt x="137" y="475"/>
                    </a:lnTo>
                    <a:lnTo>
                      <a:pt x="140" y="475"/>
                    </a:lnTo>
                    <a:lnTo>
                      <a:pt x="143" y="475"/>
                    </a:lnTo>
                    <a:lnTo>
                      <a:pt x="143" y="472"/>
                    </a:lnTo>
                    <a:lnTo>
                      <a:pt x="146" y="472"/>
                    </a:lnTo>
                    <a:lnTo>
                      <a:pt x="149" y="472"/>
                    </a:lnTo>
                    <a:lnTo>
                      <a:pt x="151" y="472"/>
                    </a:lnTo>
                    <a:lnTo>
                      <a:pt x="154" y="472"/>
                    </a:lnTo>
                    <a:lnTo>
                      <a:pt x="157" y="472"/>
                    </a:lnTo>
                    <a:lnTo>
                      <a:pt x="160" y="472"/>
                    </a:lnTo>
                    <a:lnTo>
                      <a:pt x="163" y="472"/>
                    </a:lnTo>
                    <a:lnTo>
                      <a:pt x="166" y="472"/>
                    </a:lnTo>
                    <a:lnTo>
                      <a:pt x="169" y="472"/>
                    </a:lnTo>
                    <a:lnTo>
                      <a:pt x="172" y="472"/>
                    </a:lnTo>
                    <a:lnTo>
                      <a:pt x="175" y="472"/>
                    </a:lnTo>
                    <a:lnTo>
                      <a:pt x="178" y="472"/>
                    </a:lnTo>
                    <a:lnTo>
                      <a:pt x="181" y="472"/>
                    </a:lnTo>
                    <a:lnTo>
                      <a:pt x="183" y="472"/>
                    </a:lnTo>
                    <a:lnTo>
                      <a:pt x="186" y="472"/>
                    </a:lnTo>
                    <a:lnTo>
                      <a:pt x="189" y="472"/>
                    </a:lnTo>
                    <a:lnTo>
                      <a:pt x="189" y="469"/>
                    </a:lnTo>
                    <a:lnTo>
                      <a:pt x="192" y="469"/>
                    </a:lnTo>
                    <a:lnTo>
                      <a:pt x="195" y="469"/>
                    </a:lnTo>
                    <a:lnTo>
                      <a:pt x="198" y="469"/>
                    </a:lnTo>
                    <a:lnTo>
                      <a:pt x="201" y="469"/>
                    </a:lnTo>
                    <a:lnTo>
                      <a:pt x="204" y="469"/>
                    </a:lnTo>
                    <a:lnTo>
                      <a:pt x="207" y="469"/>
                    </a:lnTo>
                    <a:lnTo>
                      <a:pt x="210" y="469"/>
                    </a:lnTo>
                    <a:lnTo>
                      <a:pt x="213" y="469"/>
                    </a:lnTo>
                    <a:lnTo>
                      <a:pt x="215" y="469"/>
                    </a:lnTo>
                    <a:lnTo>
                      <a:pt x="218" y="469"/>
                    </a:lnTo>
                    <a:lnTo>
                      <a:pt x="221" y="469"/>
                    </a:lnTo>
                    <a:lnTo>
                      <a:pt x="224" y="469"/>
                    </a:lnTo>
                    <a:lnTo>
                      <a:pt x="227" y="469"/>
                    </a:lnTo>
                    <a:lnTo>
                      <a:pt x="230" y="469"/>
                    </a:lnTo>
                    <a:lnTo>
                      <a:pt x="233" y="469"/>
                    </a:lnTo>
                    <a:lnTo>
                      <a:pt x="236" y="466"/>
                    </a:lnTo>
                    <a:lnTo>
                      <a:pt x="239" y="466"/>
                    </a:lnTo>
                    <a:lnTo>
                      <a:pt x="242" y="466"/>
                    </a:lnTo>
                    <a:lnTo>
                      <a:pt x="245" y="466"/>
                    </a:lnTo>
                    <a:lnTo>
                      <a:pt x="248" y="466"/>
                    </a:lnTo>
                    <a:lnTo>
                      <a:pt x="248" y="463"/>
                    </a:lnTo>
                    <a:lnTo>
                      <a:pt x="250" y="463"/>
                    </a:lnTo>
                    <a:lnTo>
                      <a:pt x="253" y="463"/>
                    </a:lnTo>
                    <a:lnTo>
                      <a:pt x="256" y="463"/>
                    </a:lnTo>
                    <a:lnTo>
                      <a:pt x="259" y="463"/>
                    </a:lnTo>
                    <a:lnTo>
                      <a:pt x="262" y="463"/>
                    </a:lnTo>
                    <a:lnTo>
                      <a:pt x="265" y="463"/>
                    </a:lnTo>
                    <a:lnTo>
                      <a:pt x="268" y="463"/>
                    </a:lnTo>
                    <a:lnTo>
                      <a:pt x="271" y="463"/>
                    </a:lnTo>
                    <a:lnTo>
                      <a:pt x="274" y="463"/>
                    </a:lnTo>
                    <a:lnTo>
                      <a:pt x="277" y="463"/>
                    </a:lnTo>
                    <a:lnTo>
                      <a:pt x="280" y="463"/>
                    </a:lnTo>
                    <a:lnTo>
                      <a:pt x="282" y="463"/>
                    </a:lnTo>
                    <a:lnTo>
                      <a:pt x="285" y="463"/>
                    </a:lnTo>
                    <a:lnTo>
                      <a:pt x="288" y="463"/>
                    </a:lnTo>
                    <a:lnTo>
                      <a:pt x="291" y="463"/>
                    </a:lnTo>
                    <a:lnTo>
                      <a:pt x="294" y="463"/>
                    </a:lnTo>
                    <a:lnTo>
                      <a:pt x="297" y="463"/>
                    </a:lnTo>
                    <a:lnTo>
                      <a:pt x="297" y="460"/>
                    </a:lnTo>
                    <a:lnTo>
                      <a:pt x="300" y="460"/>
                    </a:lnTo>
                    <a:lnTo>
                      <a:pt x="303" y="460"/>
                    </a:lnTo>
                    <a:lnTo>
                      <a:pt x="306" y="460"/>
                    </a:lnTo>
                    <a:lnTo>
                      <a:pt x="309" y="460"/>
                    </a:lnTo>
                    <a:lnTo>
                      <a:pt x="312" y="460"/>
                    </a:lnTo>
                    <a:lnTo>
                      <a:pt x="314" y="460"/>
                    </a:lnTo>
                    <a:lnTo>
                      <a:pt x="317" y="460"/>
                    </a:lnTo>
                    <a:lnTo>
                      <a:pt x="320" y="460"/>
                    </a:lnTo>
                    <a:lnTo>
                      <a:pt x="323" y="460"/>
                    </a:lnTo>
                    <a:lnTo>
                      <a:pt x="326" y="460"/>
                    </a:lnTo>
                    <a:lnTo>
                      <a:pt x="329" y="460"/>
                    </a:lnTo>
                    <a:lnTo>
                      <a:pt x="332" y="460"/>
                    </a:lnTo>
                    <a:lnTo>
                      <a:pt x="335" y="460"/>
                    </a:lnTo>
                    <a:lnTo>
                      <a:pt x="338" y="460"/>
                    </a:lnTo>
                    <a:lnTo>
                      <a:pt x="341" y="460"/>
                    </a:lnTo>
                    <a:lnTo>
                      <a:pt x="344" y="460"/>
                    </a:lnTo>
                    <a:lnTo>
                      <a:pt x="344" y="457"/>
                    </a:lnTo>
                    <a:lnTo>
                      <a:pt x="346" y="457"/>
                    </a:lnTo>
                    <a:lnTo>
                      <a:pt x="349" y="457"/>
                    </a:lnTo>
                    <a:lnTo>
                      <a:pt x="352" y="457"/>
                    </a:lnTo>
                    <a:lnTo>
                      <a:pt x="355" y="457"/>
                    </a:lnTo>
                    <a:lnTo>
                      <a:pt x="358" y="457"/>
                    </a:lnTo>
                    <a:lnTo>
                      <a:pt x="358" y="454"/>
                    </a:lnTo>
                    <a:lnTo>
                      <a:pt x="361" y="454"/>
                    </a:lnTo>
                    <a:lnTo>
                      <a:pt x="364" y="454"/>
                    </a:lnTo>
                    <a:lnTo>
                      <a:pt x="367" y="454"/>
                    </a:lnTo>
                    <a:lnTo>
                      <a:pt x="370" y="454"/>
                    </a:lnTo>
                    <a:lnTo>
                      <a:pt x="373" y="454"/>
                    </a:lnTo>
                    <a:lnTo>
                      <a:pt x="376" y="454"/>
                    </a:lnTo>
                    <a:lnTo>
                      <a:pt x="379" y="451"/>
                    </a:lnTo>
                    <a:lnTo>
                      <a:pt x="381" y="451"/>
                    </a:lnTo>
                    <a:lnTo>
                      <a:pt x="381" y="448"/>
                    </a:lnTo>
                    <a:lnTo>
                      <a:pt x="384" y="448"/>
                    </a:lnTo>
                    <a:lnTo>
                      <a:pt x="384" y="446"/>
                    </a:lnTo>
                    <a:lnTo>
                      <a:pt x="387" y="446"/>
                    </a:lnTo>
                    <a:lnTo>
                      <a:pt x="387" y="443"/>
                    </a:lnTo>
                    <a:lnTo>
                      <a:pt x="387" y="440"/>
                    </a:lnTo>
                    <a:lnTo>
                      <a:pt x="390" y="440"/>
                    </a:lnTo>
                    <a:lnTo>
                      <a:pt x="390" y="437"/>
                    </a:lnTo>
                    <a:lnTo>
                      <a:pt x="390" y="434"/>
                    </a:lnTo>
                    <a:lnTo>
                      <a:pt x="393" y="434"/>
                    </a:lnTo>
                    <a:lnTo>
                      <a:pt x="393" y="431"/>
                    </a:lnTo>
                    <a:lnTo>
                      <a:pt x="393" y="428"/>
                    </a:lnTo>
                    <a:lnTo>
                      <a:pt x="396" y="425"/>
                    </a:lnTo>
                    <a:lnTo>
                      <a:pt x="396" y="422"/>
                    </a:lnTo>
                    <a:lnTo>
                      <a:pt x="396" y="419"/>
                    </a:lnTo>
                    <a:lnTo>
                      <a:pt x="396" y="416"/>
                    </a:lnTo>
                    <a:lnTo>
                      <a:pt x="396" y="414"/>
                    </a:lnTo>
                    <a:lnTo>
                      <a:pt x="399" y="414"/>
                    </a:lnTo>
                    <a:lnTo>
                      <a:pt x="399" y="411"/>
                    </a:lnTo>
                    <a:lnTo>
                      <a:pt x="399" y="408"/>
                    </a:lnTo>
                    <a:lnTo>
                      <a:pt x="399" y="405"/>
                    </a:lnTo>
                    <a:lnTo>
                      <a:pt x="399" y="402"/>
                    </a:lnTo>
                    <a:lnTo>
                      <a:pt x="402" y="399"/>
                    </a:lnTo>
                    <a:lnTo>
                      <a:pt x="402" y="396"/>
                    </a:lnTo>
                    <a:lnTo>
                      <a:pt x="402" y="393"/>
                    </a:lnTo>
                    <a:lnTo>
                      <a:pt x="402" y="390"/>
                    </a:lnTo>
                    <a:lnTo>
                      <a:pt x="402" y="387"/>
                    </a:lnTo>
                    <a:lnTo>
                      <a:pt x="405" y="384"/>
                    </a:lnTo>
                    <a:lnTo>
                      <a:pt x="405" y="379"/>
                    </a:lnTo>
                    <a:lnTo>
                      <a:pt x="405" y="376"/>
                    </a:lnTo>
                    <a:lnTo>
                      <a:pt x="405" y="373"/>
                    </a:lnTo>
                    <a:lnTo>
                      <a:pt x="405" y="370"/>
                    </a:lnTo>
                    <a:lnTo>
                      <a:pt x="408" y="364"/>
                    </a:lnTo>
                    <a:lnTo>
                      <a:pt x="408" y="361"/>
                    </a:lnTo>
                    <a:lnTo>
                      <a:pt x="408" y="355"/>
                    </a:lnTo>
                    <a:lnTo>
                      <a:pt x="408" y="352"/>
                    </a:lnTo>
                    <a:lnTo>
                      <a:pt x="408" y="347"/>
                    </a:lnTo>
                    <a:lnTo>
                      <a:pt x="411" y="344"/>
                    </a:lnTo>
                    <a:lnTo>
                      <a:pt x="411" y="338"/>
                    </a:lnTo>
                    <a:lnTo>
                      <a:pt x="411" y="335"/>
                    </a:lnTo>
                    <a:lnTo>
                      <a:pt x="411" y="329"/>
                    </a:lnTo>
                    <a:lnTo>
                      <a:pt x="411" y="323"/>
                    </a:lnTo>
                    <a:lnTo>
                      <a:pt x="411" y="318"/>
                    </a:lnTo>
                    <a:lnTo>
                      <a:pt x="413" y="315"/>
                    </a:lnTo>
                    <a:lnTo>
                      <a:pt x="413" y="309"/>
                    </a:lnTo>
                    <a:lnTo>
                      <a:pt x="413" y="303"/>
                    </a:lnTo>
                    <a:lnTo>
                      <a:pt x="413" y="297"/>
                    </a:lnTo>
                    <a:lnTo>
                      <a:pt x="413" y="291"/>
                    </a:lnTo>
                    <a:lnTo>
                      <a:pt x="416" y="286"/>
                    </a:lnTo>
                    <a:lnTo>
                      <a:pt x="416" y="280"/>
                    </a:lnTo>
                    <a:lnTo>
                      <a:pt x="416" y="274"/>
                    </a:lnTo>
                    <a:lnTo>
                      <a:pt x="416" y="268"/>
                    </a:lnTo>
                    <a:lnTo>
                      <a:pt x="416" y="262"/>
                    </a:lnTo>
                    <a:lnTo>
                      <a:pt x="419" y="256"/>
                    </a:lnTo>
                    <a:lnTo>
                      <a:pt x="419" y="251"/>
                    </a:lnTo>
                    <a:lnTo>
                      <a:pt x="419" y="242"/>
                    </a:lnTo>
                    <a:lnTo>
                      <a:pt x="419" y="236"/>
                    </a:lnTo>
                    <a:lnTo>
                      <a:pt x="419" y="230"/>
                    </a:lnTo>
                    <a:lnTo>
                      <a:pt x="422" y="224"/>
                    </a:lnTo>
                    <a:lnTo>
                      <a:pt x="422" y="216"/>
                    </a:lnTo>
                    <a:lnTo>
                      <a:pt x="422" y="210"/>
                    </a:lnTo>
                    <a:lnTo>
                      <a:pt x="422" y="204"/>
                    </a:lnTo>
                    <a:lnTo>
                      <a:pt x="422" y="198"/>
                    </a:lnTo>
                    <a:lnTo>
                      <a:pt x="422" y="190"/>
                    </a:lnTo>
                    <a:lnTo>
                      <a:pt x="425" y="184"/>
                    </a:lnTo>
                    <a:lnTo>
                      <a:pt x="425" y="178"/>
                    </a:lnTo>
                    <a:lnTo>
                      <a:pt x="425" y="169"/>
                    </a:lnTo>
                    <a:lnTo>
                      <a:pt x="425" y="163"/>
                    </a:lnTo>
                    <a:lnTo>
                      <a:pt x="425" y="158"/>
                    </a:lnTo>
                    <a:lnTo>
                      <a:pt x="428" y="149"/>
                    </a:lnTo>
                    <a:lnTo>
                      <a:pt x="428" y="143"/>
                    </a:lnTo>
                    <a:lnTo>
                      <a:pt x="428" y="137"/>
                    </a:lnTo>
                    <a:lnTo>
                      <a:pt x="428" y="131"/>
                    </a:lnTo>
                    <a:lnTo>
                      <a:pt x="428" y="123"/>
                    </a:lnTo>
                    <a:lnTo>
                      <a:pt x="431" y="117"/>
                    </a:lnTo>
                    <a:lnTo>
                      <a:pt x="431" y="111"/>
                    </a:lnTo>
                    <a:lnTo>
                      <a:pt x="431" y="105"/>
                    </a:lnTo>
                    <a:lnTo>
                      <a:pt x="431" y="99"/>
                    </a:lnTo>
                    <a:lnTo>
                      <a:pt x="431" y="93"/>
                    </a:lnTo>
                    <a:lnTo>
                      <a:pt x="434" y="88"/>
                    </a:lnTo>
                    <a:lnTo>
                      <a:pt x="434" y="82"/>
                    </a:lnTo>
                    <a:lnTo>
                      <a:pt x="434" y="76"/>
                    </a:lnTo>
                    <a:lnTo>
                      <a:pt x="434" y="70"/>
                    </a:lnTo>
                    <a:lnTo>
                      <a:pt x="434" y="64"/>
                    </a:lnTo>
                    <a:lnTo>
                      <a:pt x="437" y="59"/>
                    </a:lnTo>
                    <a:lnTo>
                      <a:pt x="437" y="56"/>
                    </a:lnTo>
                    <a:lnTo>
                      <a:pt x="437" y="50"/>
                    </a:lnTo>
                    <a:lnTo>
                      <a:pt x="437" y="44"/>
                    </a:lnTo>
                    <a:lnTo>
                      <a:pt x="437" y="41"/>
                    </a:lnTo>
                    <a:lnTo>
                      <a:pt x="437" y="35"/>
                    </a:lnTo>
                    <a:lnTo>
                      <a:pt x="440" y="32"/>
                    </a:lnTo>
                    <a:lnTo>
                      <a:pt x="440" y="29"/>
                    </a:lnTo>
                    <a:lnTo>
                      <a:pt x="440" y="27"/>
                    </a:lnTo>
                    <a:lnTo>
                      <a:pt x="440" y="21"/>
                    </a:lnTo>
                    <a:lnTo>
                      <a:pt x="440" y="18"/>
                    </a:lnTo>
                    <a:lnTo>
                      <a:pt x="443" y="15"/>
                    </a:lnTo>
                    <a:lnTo>
                      <a:pt x="443" y="12"/>
                    </a:lnTo>
                    <a:lnTo>
                      <a:pt x="443" y="9"/>
                    </a:lnTo>
                    <a:lnTo>
                      <a:pt x="443" y="6"/>
                    </a:lnTo>
                    <a:lnTo>
                      <a:pt x="445" y="6"/>
                    </a:lnTo>
                    <a:lnTo>
                      <a:pt x="445" y="3"/>
                    </a:lnTo>
                    <a:lnTo>
                      <a:pt x="448" y="0"/>
                    </a:lnTo>
                    <a:lnTo>
                      <a:pt x="448" y="3"/>
                    </a:lnTo>
                    <a:lnTo>
                      <a:pt x="451" y="6"/>
                    </a:lnTo>
                    <a:lnTo>
                      <a:pt x="451" y="9"/>
                    </a:lnTo>
                    <a:lnTo>
                      <a:pt x="451" y="12"/>
                    </a:lnTo>
                    <a:lnTo>
                      <a:pt x="451" y="15"/>
                    </a:lnTo>
                    <a:lnTo>
                      <a:pt x="454" y="18"/>
                    </a:lnTo>
                    <a:lnTo>
                      <a:pt x="454" y="21"/>
                    </a:lnTo>
                    <a:lnTo>
                      <a:pt x="454" y="24"/>
                    </a:lnTo>
                    <a:lnTo>
                      <a:pt x="454" y="27"/>
                    </a:lnTo>
                    <a:lnTo>
                      <a:pt x="454" y="29"/>
                    </a:lnTo>
                    <a:lnTo>
                      <a:pt x="457" y="32"/>
                    </a:lnTo>
                    <a:lnTo>
                      <a:pt x="457" y="38"/>
                    </a:lnTo>
                    <a:lnTo>
                      <a:pt x="457" y="41"/>
                    </a:lnTo>
                    <a:lnTo>
                      <a:pt x="457" y="47"/>
                    </a:lnTo>
                    <a:lnTo>
                      <a:pt x="457" y="50"/>
                    </a:lnTo>
                    <a:lnTo>
                      <a:pt x="460" y="56"/>
                    </a:lnTo>
                    <a:lnTo>
                      <a:pt x="460" y="61"/>
                    </a:lnTo>
                    <a:lnTo>
                      <a:pt x="460" y="67"/>
                    </a:lnTo>
                    <a:lnTo>
                      <a:pt x="460" y="70"/>
                    </a:lnTo>
                    <a:lnTo>
                      <a:pt x="460" y="76"/>
                    </a:lnTo>
                    <a:lnTo>
                      <a:pt x="460" y="82"/>
                    </a:lnTo>
                    <a:lnTo>
                      <a:pt x="463" y="88"/>
                    </a:lnTo>
                    <a:lnTo>
                      <a:pt x="463" y="93"/>
                    </a:lnTo>
                    <a:lnTo>
                      <a:pt x="463" y="99"/>
                    </a:lnTo>
                    <a:lnTo>
                      <a:pt x="463" y="105"/>
                    </a:lnTo>
                    <a:lnTo>
                      <a:pt x="463" y="114"/>
                    </a:lnTo>
                    <a:lnTo>
                      <a:pt x="466" y="120"/>
                    </a:lnTo>
                    <a:lnTo>
                      <a:pt x="466" y="126"/>
                    </a:lnTo>
                    <a:lnTo>
                      <a:pt x="466" y="131"/>
                    </a:lnTo>
                    <a:lnTo>
                      <a:pt x="466" y="137"/>
                    </a:lnTo>
                    <a:lnTo>
                      <a:pt x="466" y="146"/>
                    </a:lnTo>
                    <a:lnTo>
                      <a:pt x="469" y="152"/>
                    </a:lnTo>
                    <a:lnTo>
                      <a:pt x="469" y="158"/>
                    </a:lnTo>
                    <a:lnTo>
                      <a:pt x="469" y="163"/>
                    </a:lnTo>
                    <a:lnTo>
                      <a:pt x="469" y="172"/>
                    </a:lnTo>
                    <a:lnTo>
                      <a:pt x="469" y="178"/>
                    </a:lnTo>
                    <a:lnTo>
                      <a:pt x="472" y="184"/>
                    </a:lnTo>
                    <a:lnTo>
                      <a:pt x="472" y="190"/>
                    </a:lnTo>
                    <a:lnTo>
                      <a:pt x="472" y="198"/>
                    </a:lnTo>
                    <a:lnTo>
                      <a:pt x="472" y="204"/>
                    </a:lnTo>
                    <a:lnTo>
                      <a:pt x="472" y="210"/>
                    </a:lnTo>
                    <a:lnTo>
                      <a:pt x="475" y="216"/>
                    </a:lnTo>
                    <a:lnTo>
                      <a:pt x="475" y="222"/>
                    </a:lnTo>
                    <a:lnTo>
                      <a:pt x="475" y="230"/>
                    </a:lnTo>
                    <a:lnTo>
                      <a:pt x="475" y="236"/>
                    </a:lnTo>
                    <a:lnTo>
                      <a:pt x="475" y="242"/>
                    </a:lnTo>
                    <a:lnTo>
                      <a:pt x="475" y="248"/>
                    </a:lnTo>
                    <a:lnTo>
                      <a:pt x="477" y="254"/>
                    </a:lnTo>
                    <a:lnTo>
                      <a:pt x="477" y="259"/>
                    </a:lnTo>
                    <a:lnTo>
                      <a:pt x="477" y="265"/>
                    </a:lnTo>
                    <a:lnTo>
                      <a:pt x="477" y="271"/>
                    </a:lnTo>
                    <a:lnTo>
                      <a:pt x="477" y="277"/>
                    </a:lnTo>
                    <a:lnTo>
                      <a:pt x="480" y="283"/>
                    </a:lnTo>
                    <a:lnTo>
                      <a:pt x="480" y="288"/>
                    </a:lnTo>
                    <a:lnTo>
                      <a:pt x="480" y="291"/>
                    </a:lnTo>
                    <a:lnTo>
                      <a:pt x="480" y="297"/>
                    </a:lnTo>
                    <a:lnTo>
                      <a:pt x="480" y="303"/>
                    </a:lnTo>
                    <a:lnTo>
                      <a:pt x="483" y="309"/>
                    </a:lnTo>
                    <a:lnTo>
                      <a:pt x="483" y="312"/>
                    </a:lnTo>
                    <a:lnTo>
                      <a:pt x="483" y="318"/>
                    </a:lnTo>
                    <a:lnTo>
                      <a:pt x="483" y="323"/>
                    </a:lnTo>
                    <a:lnTo>
                      <a:pt x="483" y="326"/>
                    </a:lnTo>
                    <a:lnTo>
                      <a:pt x="486" y="332"/>
                    </a:lnTo>
                    <a:lnTo>
                      <a:pt x="486" y="335"/>
                    </a:lnTo>
                    <a:lnTo>
                      <a:pt x="486" y="338"/>
                    </a:lnTo>
                    <a:lnTo>
                      <a:pt x="486" y="344"/>
                    </a:lnTo>
                    <a:lnTo>
                      <a:pt x="486" y="347"/>
                    </a:lnTo>
                    <a:lnTo>
                      <a:pt x="486" y="350"/>
                    </a:lnTo>
                    <a:lnTo>
                      <a:pt x="489" y="355"/>
                    </a:lnTo>
                    <a:lnTo>
                      <a:pt x="489" y="358"/>
                    </a:lnTo>
                    <a:lnTo>
                      <a:pt x="489" y="361"/>
                    </a:lnTo>
                    <a:lnTo>
                      <a:pt x="489" y="364"/>
                    </a:lnTo>
                    <a:lnTo>
                      <a:pt x="489" y="367"/>
                    </a:lnTo>
                    <a:lnTo>
                      <a:pt x="492" y="370"/>
                    </a:lnTo>
                    <a:lnTo>
                      <a:pt x="492" y="373"/>
                    </a:lnTo>
                    <a:lnTo>
                      <a:pt x="492" y="376"/>
                    </a:lnTo>
                    <a:lnTo>
                      <a:pt x="492" y="379"/>
                    </a:lnTo>
                    <a:lnTo>
                      <a:pt x="492" y="382"/>
                    </a:lnTo>
                    <a:lnTo>
                      <a:pt x="495" y="384"/>
                    </a:lnTo>
                    <a:lnTo>
                      <a:pt x="495" y="387"/>
                    </a:lnTo>
                    <a:lnTo>
                      <a:pt x="495" y="390"/>
                    </a:lnTo>
                    <a:lnTo>
                      <a:pt x="495" y="393"/>
                    </a:lnTo>
                    <a:lnTo>
                      <a:pt x="498" y="393"/>
                    </a:lnTo>
                    <a:lnTo>
                      <a:pt x="498" y="396"/>
                    </a:lnTo>
                    <a:lnTo>
                      <a:pt x="498" y="399"/>
                    </a:lnTo>
                    <a:lnTo>
                      <a:pt x="498" y="402"/>
                    </a:lnTo>
                    <a:lnTo>
                      <a:pt x="501" y="402"/>
                    </a:lnTo>
                    <a:lnTo>
                      <a:pt x="501" y="405"/>
                    </a:lnTo>
                    <a:lnTo>
                      <a:pt x="501" y="408"/>
                    </a:lnTo>
                    <a:lnTo>
                      <a:pt x="504" y="408"/>
                    </a:lnTo>
                    <a:lnTo>
                      <a:pt x="504" y="411"/>
                    </a:lnTo>
                    <a:lnTo>
                      <a:pt x="507" y="414"/>
                    </a:lnTo>
                    <a:lnTo>
                      <a:pt x="510" y="416"/>
                    </a:lnTo>
                    <a:lnTo>
                      <a:pt x="512" y="416"/>
                    </a:lnTo>
                    <a:lnTo>
                      <a:pt x="512" y="419"/>
                    </a:lnTo>
                    <a:lnTo>
                      <a:pt x="515" y="419"/>
                    </a:lnTo>
                    <a:lnTo>
                      <a:pt x="518" y="419"/>
                    </a:lnTo>
                    <a:lnTo>
                      <a:pt x="521" y="419"/>
                    </a:lnTo>
                    <a:lnTo>
                      <a:pt x="524" y="419"/>
                    </a:lnTo>
                    <a:lnTo>
                      <a:pt x="527" y="419"/>
                    </a:lnTo>
                    <a:lnTo>
                      <a:pt x="530" y="419"/>
                    </a:lnTo>
                    <a:lnTo>
                      <a:pt x="533" y="419"/>
                    </a:lnTo>
                    <a:lnTo>
                      <a:pt x="536" y="416"/>
                    </a:lnTo>
                    <a:lnTo>
                      <a:pt x="539" y="416"/>
                    </a:lnTo>
                    <a:lnTo>
                      <a:pt x="542" y="416"/>
                    </a:lnTo>
                    <a:lnTo>
                      <a:pt x="544" y="416"/>
                    </a:lnTo>
                    <a:lnTo>
                      <a:pt x="547" y="416"/>
                    </a:lnTo>
                    <a:lnTo>
                      <a:pt x="550" y="416"/>
                    </a:lnTo>
                    <a:lnTo>
                      <a:pt x="550" y="414"/>
                    </a:lnTo>
                    <a:lnTo>
                      <a:pt x="553" y="414"/>
                    </a:lnTo>
                    <a:lnTo>
                      <a:pt x="556" y="414"/>
                    </a:lnTo>
                    <a:lnTo>
                      <a:pt x="559" y="414"/>
                    </a:lnTo>
                    <a:lnTo>
                      <a:pt x="562" y="411"/>
                    </a:lnTo>
                    <a:lnTo>
                      <a:pt x="565" y="411"/>
                    </a:lnTo>
                    <a:lnTo>
                      <a:pt x="568" y="411"/>
                    </a:lnTo>
                    <a:lnTo>
                      <a:pt x="568" y="408"/>
                    </a:lnTo>
                    <a:lnTo>
                      <a:pt x="571" y="408"/>
                    </a:lnTo>
                    <a:lnTo>
                      <a:pt x="574" y="408"/>
                    </a:lnTo>
                    <a:lnTo>
                      <a:pt x="576" y="408"/>
                    </a:lnTo>
                    <a:lnTo>
                      <a:pt x="576" y="405"/>
                    </a:lnTo>
                    <a:lnTo>
                      <a:pt x="579" y="405"/>
                    </a:lnTo>
                    <a:lnTo>
                      <a:pt x="582" y="405"/>
                    </a:lnTo>
                    <a:lnTo>
                      <a:pt x="585" y="405"/>
                    </a:lnTo>
                    <a:lnTo>
                      <a:pt x="585" y="402"/>
                    </a:lnTo>
                    <a:lnTo>
                      <a:pt x="588" y="402"/>
                    </a:lnTo>
                    <a:lnTo>
                      <a:pt x="591" y="402"/>
                    </a:lnTo>
                    <a:lnTo>
                      <a:pt x="594" y="402"/>
                    </a:lnTo>
                    <a:lnTo>
                      <a:pt x="594" y="399"/>
                    </a:lnTo>
                    <a:lnTo>
                      <a:pt x="597" y="399"/>
                    </a:lnTo>
                    <a:lnTo>
                      <a:pt x="600" y="399"/>
                    </a:lnTo>
                    <a:lnTo>
                      <a:pt x="600" y="396"/>
                    </a:lnTo>
                    <a:lnTo>
                      <a:pt x="603" y="396"/>
                    </a:lnTo>
                    <a:lnTo>
                      <a:pt x="603" y="393"/>
                    </a:lnTo>
                    <a:lnTo>
                      <a:pt x="606" y="393"/>
                    </a:lnTo>
                    <a:lnTo>
                      <a:pt x="608" y="390"/>
                    </a:lnTo>
                    <a:lnTo>
                      <a:pt x="611" y="390"/>
                    </a:lnTo>
                    <a:lnTo>
                      <a:pt x="611" y="387"/>
                    </a:lnTo>
                    <a:lnTo>
                      <a:pt x="614" y="387"/>
                    </a:lnTo>
                    <a:lnTo>
                      <a:pt x="614" y="384"/>
                    </a:lnTo>
                    <a:lnTo>
                      <a:pt x="617" y="384"/>
                    </a:lnTo>
                    <a:lnTo>
                      <a:pt x="617" y="382"/>
                    </a:lnTo>
                    <a:lnTo>
                      <a:pt x="620" y="382"/>
                    </a:lnTo>
                    <a:lnTo>
                      <a:pt x="620" y="379"/>
                    </a:lnTo>
                    <a:lnTo>
                      <a:pt x="623" y="379"/>
                    </a:lnTo>
                    <a:lnTo>
                      <a:pt x="623" y="376"/>
                    </a:lnTo>
                    <a:lnTo>
                      <a:pt x="626" y="376"/>
                    </a:lnTo>
                    <a:lnTo>
                      <a:pt x="626" y="373"/>
                    </a:lnTo>
                    <a:lnTo>
                      <a:pt x="629" y="373"/>
                    </a:lnTo>
                    <a:lnTo>
                      <a:pt x="629" y="370"/>
                    </a:lnTo>
                    <a:lnTo>
                      <a:pt x="632" y="370"/>
                    </a:lnTo>
                    <a:lnTo>
                      <a:pt x="635" y="370"/>
                    </a:lnTo>
                    <a:lnTo>
                      <a:pt x="635" y="367"/>
                    </a:lnTo>
                    <a:lnTo>
                      <a:pt x="638" y="367"/>
                    </a:lnTo>
                    <a:lnTo>
                      <a:pt x="638" y="364"/>
                    </a:lnTo>
                    <a:lnTo>
                      <a:pt x="641" y="364"/>
                    </a:lnTo>
                    <a:lnTo>
                      <a:pt x="641" y="361"/>
                    </a:lnTo>
                    <a:lnTo>
                      <a:pt x="643" y="361"/>
                    </a:lnTo>
                    <a:lnTo>
                      <a:pt x="643" y="358"/>
                    </a:lnTo>
                    <a:lnTo>
                      <a:pt x="646" y="358"/>
                    </a:lnTo>
                    <a:lnTo>
                      <a:pt x="646" y="355"/>
                    </a:lnTo>
                    <a:lnTo>
                      <a:pt x="649" y="355"/>
                    </a:lnTo>
                    <a:lnTo>
                      <a:pt x="649" y="352"/>
                    </a:lnTo>
                    <a:lnTo>
                      <a:pt x="652" y="352"/>
                    </a:lnTo>
                    <a:lnTo>
                      <a:pt x="652" y="350"/>
                    </a:lnTo>
                    <a:lnTo>
                      <a:pt x="655" y="347"/>
                    </a:lnTo>
                    <a:lnTo>
                      <a:pt x="655" y="344"/>
                    </a:lnTo>
                    <a:lnTo>
                      <a:pt x="658" y="344"/>
                    </a:lnTo>
                    <a:lnTo>
                      <a:pt x="658" y="341"/>
                    </a:lnTo>
                    <a:lnTo>
                      <a:pt x="661" y="338"/>
                    </a:lnTo>
                    <a:lnTo>
                      <a:pt x="661" y="335"/>
                    </a:lnTo>
                    <a:lnTo>
                      <a:pt x="664" y="335"/>
                    </a:lnTo>
                    <a:lnTo>
                      <a:pt x="664" y="332"/>
                    </a:lnTo>
                    <a:lnTo>
                      <a:pt x="664" y="329"/>
                    </a:lnTo>
                    <a:lnTo>
                      <a:pt x="667" y="326"/>
                    </a:lnTo>
                    <a:lnTo>
                      <a:pt x="667" y="323"/>
                    </a:lnTo>
                    <a:lnTo>
                      <a:pt x="670" y="320"/>
                    </a:lnTo>
                    <a:lnTo>
                      <a:pt x="670" y="318"/>
                    </a:lnTo>
                    <a:lnTo>
                      <a:pt x="670" y="315"/>
                    </a:lnTo>
                    <a:lnTo>
                      <a:pt x="673" y="315"/>
                    </a:lnTo>
                    <a:lnTo>
                      <a:pt x="673" y="312"/>
                    </a:lnTo>
                    <a:lnTo>
                      <a:pt x="673" y="309"/>
                    </a:lnTo>
                    <a:lnTo>
                      <a:pt x="675" y="309"/>
                    </a:lnTo>
                    <a:lnTo>
                      <a:pt x="675" y="306"/>
                    </a:lnTo>
                    <a:lnTo>
                      <a:pt x="675" y="303"/>
                    </a:lnTo>
                    <a:lnTo>
                      <a:pt x="675" y="300"/>
                    </a:lnTo>
                    <a:lnTo>
                      <a:pt x="678" y="297"/>
                    </a:lnTo>
                    <a:lnTo>
                      <a:pt x="678" y="294"/>
                    </a:lnTo>
                    <a:lnTo>
                      <a:pt x="678" y="291"/>
                    </a:lnTo>
                    <a:lnTo>
                      <a:pt x="681" y="291"/>
                    </a:lnTo>
                    <a:lnTo>
                      <a:pt x="681" y="288"/>
                    </a:lnTo>
                    <a:lnTo>
                      <a:pt x="681" y="286"/>
                    </a:lnTo>
                    <a:lnTo>
                      <a:pt x="681" y="283"/>
                    </a:lnTo>
                    <a:lnTo>
                      <a:pt x="684" y="280"/>
                    </a:lnTo>
                    <a:lnTo>
                      <a:pt x="684" y="277"/>
                    </a:lnTo>
                    <a:lnTo>
                      <a:pt x="684" y="274"/>
                    </a:lnTo>
                    <a:lnTo>
                      <a:pt x="687" y="271"/>
                    </a:lnTo>
                    <a:lnTo>
                      <a:pt x="687" y="268"/>
                    </a:lnTo>
                    <a:lnTo>
                      <a:pt x="687" y="265"/>
                    </a:lnTo>
                    <a:lnTo>
                      <a:pt x="687" y="262"/>
                    </a:lnTo>
                    <a:lnTo>
                      <a:pt x="687" y="259"/>
                    </a:lnTo>
                    <a:lnTo>
                      <a:pt x="690" y="259"/>
                    </a:lnTo>
                    <a:lnTo>
                      <a:pt x="690" y="256"/>
                    </a:lnTo>
                    <a:lnTo>
                      <a:pt x="690" y="254"/>
                    </a:lnTo>
                    <a:lnTo>
                      <a:pt x="690" y="251"/>
                    </a:lnTo>
                    <a:lnTo>
                      <a:pt x="690" y="248"/>
                    </a:lnTo>
                    <a:lnTo>
                      <a:pt x="693" y="245"/>
                    </a:lnTo>
                    <a:lnTo>
                      <a:pt x="693" y="242"/>
                    </a:lnTo>
                    <a:lnTo>
                      <a:pt x="693" y="239"/>
                    </a:lnTo>
                    <a:lnTo>
                      <a:pt x="693" y="236"/>
                    </a:lnTo>
                    <a:lnTo>
                      <a:pt x="696" y="233"/>
                    </a:lnTo>
                    <a:lnTo>
                      <a:pt x="696" y="230"/>
                    </a:lnTo>
                    <a:lnTo>
                      <a:pt x="696" y="227"/>
                    </a:lnTo>
                    <a:lnTo>
                      <a:pt x="696" y="224"/>
                    </a:lnTo>
                    <a:lnTo>
                      <a:pt x="696" y="222"/>
                    </a:lnTo>
                    <a:lnTo>
                      <a:pt x="699" y="219"/>
                    </a:lnTo>
                    <a:lnTo>
                      <a:pt x="699" y="216"/>
                    </a:lnTo>
                    <a:lnTo>
                      <a:pt x="699" y="213"/>
                    </a:lnTo>
                    <a:lnTo>
                      <a:pt x="699" y="210"/>
                    </a:lnTo>
                    <a:lnTo>
                      <a:pt x="699" y="207"/>
                    </a:lnTo>
                    <a:lnTo>
                      <a:pt x="702" y="201"/>
                    </a:lnTo>
                    <a:lnTo>
                      <a:pt x="702" y="198"/>
                    </a:lnTo>
                    <a:lnTo>
                      <a:pt x="702" y="195"/>
                    </a:lnTo>
                    <a:lnTo>
                      <a:pt x="702" y="192"/>
                    </a:lnTo>
                    <a:lnTo>
                      <a:pt x="702" y="190"/>
                    </a:lnTo>
                    <a:lnTo>
                      <a:pt x="702" y="187"/>
                    </a:lnTo>
                    <a:lnTo>
                      <a:pt x="705" y="181"/>
                    </a:lnTo>
                    <a:lnTo>
                      <a:pt x="705" y="178"/>
                    </a:lnTo>
                    <a:lnTo>
                      <a:pt x="705" y="175"/>
                    </a:lnTo>
                    <a:lnTo>
                      <a:pt x="705" y="172"/>
                    </a:lnTo>
                    <a:lnTo>
                      <a:pt x="705" y="166"/>
                    </a:lnTo>
                    <a:lnTo>
                      <a:pt x="707" y="163"/>
                    </a:lnTo>
                    <a:lnTo>
                      <a:pt x="707" y="160"/>
                    </a:lnTo>
                    <a:lnTo>
                      <a:pt x="707" y="158"/>
                    </a:lnTo>
                    <a:lnTo>
                      <a:pt x="707" y="152"/>
                    </a:lnTo>
                    <a:lnTo>
                      <a:pt x="707" y="149"/>
                    </a:lnTo>
                    <a:lnTo>
                      <a:pt x="710" y="146"/>
                    </a:lnTo>
                    <a:lnTo>
                      <a:pt x="710" y="140"/>
                    </a:lnTo>
                    <a:lnTo>
                      <a:pt x="710" y="137"/>
                    </a:lnTo>
                    <a:lnTo>
                      <a:pt x="710" y="134"/>
                    </a:lnTo>
                    <a:lnTo>
                      <a:pt x="710" y="131"/>
                    </a:lnTo>
                    <a:lnTo>
                      <a:pt x="713" y="126"/>
                    </a:lnTo>
                    <a:lnTo>
                      <a:pt x="713" y="123"/>
                    </a:lnTo>
                    <a:lnTo>
                      <a:pt x="713" y="120"/>
                    </a:lnTo>
                    <a:lnTo>
                      <a:pt x="713" y="114"/>
                    </a:lnTo>
                    <a:lnTo>
                      <a:pt x="713" y="111"/>
                    </a:lnTo>
                    <a:lnTo>
                      <a:pt x="713" y="108"/>
                    </a:lnTo>
                    <a:lnTo>
                      <a:pt x="716" y="105"/>
                    </a:lnTo>
                    <a:lnTo>
                      <a:pt x="716" y="102"/>
                    </a:lnTo>
                    <a:lnTo>
                      <a:pt x="716" y="96"/>
                    </a:lnTo>
                    <a:lnTo>
                      <a:pt x="716" y="93"/>
                    </a:lnTo>
                    <a:lnTo>
                      <a:pt x="716" y="91"/>
                    </a:lnTo>
                    <a:lnTo>
                      <a:pt x="719" y="88"/>
                    </a:lnTo>
                    <a:lnTo>
                      <a:pt x="719" y="85"/>
                    </a:lnTo>
                    <a:lnTo>
                      <a:pt x="719" y="82"/>
                    </a:lnTo>
                    <a:lnTo>
                      <a:pt x="719" y="79"/>
                    </a:lnTo>
                    <a:lnTo>
                      <a:pt x="719" y="76"/>
                    </a:lnTo>
                    <a:lnTo>
                      <a:pt x="722" y="73"/>
                    </a:lnTo>
                    <a:lnTo>
                      <a:pt x="722" y="70"/>
                    </a:lnTo>
                    <a:lnTo>
                      <a:pt x="722" y="67"/>
                    </a:lnTo>
                    <a:lnTo>
                      <a:pt x="725" y="64"/>
                    </a:lnTo>
                    <a:lnTo>
                      <a:pt x="725" y="61"/>
                    </a:lnTo>
                    <a:lnTo>
                      <a:pt x="725" y="59"/>
                    </a:lnTo>
                    <a:lnTo>
                      <a:pt x="728" y="59"/>
                    </a:lnTo>
                    <a:lnTo>
                      <a:pt x="728" y="61"/>
                    </a:lnTo>
                    <a:lnTo>
                      <a:pt x="731" y="61"/>
                    </a:lnTo>
                    <a:lnTo>
                      <a:pt x="731" y="64"/>
                    </a:lnTo>
                    <a:lnTo>
                      <a:pt x="731" y="67"/>
                    </a:lnTo>
                    <a:lnTo>
                      <a:pt x="731" y="70"/>
                    </a:lnTo>
                    <a:lnTo>
                      <a:pt x="734" y="73"/>
                    </a:lnTo>
                    <a:lnTo>
                      <a:pt x="734" y="76"/>
                    </a:lnTo>
                    <a:lnTo>
                      <a:pt x="734" y="79"/>
                    </a:lnTo>
                    <a:lnTo>
                      <a:pt x="734" y="82"/>
                    </a:lnTo>
                    <a:lnTo>
                      <a:pt x="734" y="88"/>
                    </a:lnTo>
                    <a:lnTo>
                      <a:pt x="737" y="91"/>
                    </a:lnTo>
                    <a:lnTo>
                      <a:pt x="737" y="96"/>
                    </a:lnTo>
                    <a:lnTo>
                      <a:pt x="737" y="99"/>
                    </a:lnTo>
                    <a:lnTo>
                      <a:pt x="737" y="105"/>
                    </a:lnTo>
                    <a:lnTo>
                      <a:pt x="737" y="111"/>
                    </a:lnTo>
                    <a:lnTo>
                      <a:pt x="739" y="117"/>
                    </a:lnTo>
                    <a:lnTo>
                      <a:pt x="739" y="123"/>
                    </a:lnTo>
                    <a:lnTo>
                      <a:pt x="739" y="131"/>
                    </a:lnTo>
                    <a:lnTo>
                      <a:pt x="739" y="137"/>
                    </a:lnTo>
                    <a:lnTo>
                      <a:pt x="739" y="146"/>
                    </a:lnTo>
                    <a:lnTo>
                      <a:pt x="739" y="152"/>
                    </a:lnTo>
                    <a:lnTo>
                      <a:pt x="742" y="160"/>
                    </a:lnTo>
                    <a:lnTo>
                      <a:pt x="742" y="169"/>
                    </a:lnTo>
                    <a:lnTo>
                      <a:pt x="742" y="178"/>
                    </a:lnTo>
                    <a:lnTo>
                      <a:pt x="742" y="187"/>
                    </a:lnTo>
                    <a:lnTo>
                      <a:pt x="742" y="198"/>
                    </a:lnTo>
                    <a:lnTo>
                      <a:pt x="745" y="207"/>
                    </a:lnTo>
                    <a:lnTo>
                      <a:pt x="745" y="216"/>
                    </a:lnTo>
                    <a:lnTo>
                      <a:pt x="745" y="227"/>
                    </a:lnTo>
                    <a:lnTo>
                      <a:pt x="745" y="239"/>
                    </a:lnTo>
                    <a:lnTo>
                      <a:pt x="745" y="248"/>
                    </a:lnTo>
                    <a:lnTo>
                      <a:pt x="748" y="259"/>
                    </a:lnTo>
                    <a:lnTo>
                      <a:pt x="748" y="271"/>
                    </a:lnTo>
                    <a:lnTo>
                      <a:pt x="748" y="283"/>
                    </a:lnTo>
                    <a:lnTo>
                      <a:pt x="748" y="294"/>
                    </a:lnTo>
                    <a:lnTo>
                      <a:pt x="748" y="306"/>
                    </a:lnTo>
                    <a:lnTo>
                      <a:pt x="751" y="318"/>
                    </a:lnTo>
                    <a:lnTo>
                      <a:pt x="751" y="332"/>
                    </a:lnTo>
                    <a:lnTo>
                      <a:pt x="751" y="344"/>
                    </a:lnTo>
                    <a:lnTo>
                      <a:pt x="751" y="355"/>
                    </a:lnTo>
                    <a:lnTo>
                      <a:pt x="751" y="370"/>
                    </a:lnTo>
                    <a:lnTo>
                      <a:pt x="751" y="382"/>
                    </a:lnTo>
                    <a:lnTo>
                      <a:pt x="754" y="396"/>
                    </a:lnTo>
                    <a:lnTo>
                      <a:pt x="754" y="408"/>
                    </a:lnTo>
                    <a:lnTo>
                      <a:pt x="754" y="422"/>
                    </a:lnTo>
                    <a:lnTo>
                      <a:pt x="754" y="434"/>
                    </a:lnTo>
                    <a:lnTo>
                      <a:pt x="754" y="448"/>
                    </a:lnTo>
                    <a:lnTo>
                      <a:pt x="757" y="460"/>
                    </a:lnTo>
                    <a:lnTo>
                      <a:pt x="757" y="475"/>
                    </a:lnTo>
                    <a:lnTo>
                      <a:pt x="757" y="489"/>
                    </a:lnTo>
                    <a:lnTo>
                      <a:pt x="757" y="501"/>
                    </a:lnTo>
                    <a:lnTo>
                      <a:pt x="757" y="515"/>
                    </a:lnTo>
                    <a:lnTo>
                      <a:pt x="760" y="527"/>
                    </a:lnTo>
                    <a:lnTo>
                      <a:pt x="760" y="542"/>
                    </a:lnTo>
                    <a:lnTo>
                      <a:pt x="760" y="553"/>
                    </a:lnTo>
                    <a:lnTo>
                      <a:pt x="760" y="565"/>
                    </a:lnTo>
                    <a:lnTo>
                      <a:pt x="760" y="579"/>
                    </a:lnTo>
                    <a:lnTo>
                      <a:pt x="763" y="591"/>
                    </a:lnTo>
                    <a:lnTo>
                      <a:pt x="763" y="603"/>
                    </a:lnTo>
                    <a:lnTo>
                      <a:pt x="763" y="617"/>
                    </a:lnTo>
                    <a:lnTo>
                      <a:pt x="763" y="629"/>
                    </a:lnTo>
                    <a:lnTo>
                      <a:pt x="763" y="641"/>
                    </a:lnTo>
                    <a:lnTo>
                      <a:pt x="763" y="652"/>
                    </a:lnTo>
                    <a:lnTo>
                      <a:pt x="766" y="664"/>
                    </a:lnTo>
                    <a:lnTo>
                      <a:pt x="766" y="675"/>
                    </a:lnTo>
                    <a:lnTo>
                      <a:pt x="766" y="684"/>
                    </a:lnTo>
                    <a:lnTo>
                      <a:pt x="766" y="696"/>
                    </a:lnTo>
                  </a:path>
                </a:pathLst>
              </a:custGeom>
              <a:noFill/>
              <a:ln w="412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6" name="Freeform 206"/>
              <p:cNvSpPr>
                <a:spLocks/>
              </p:cNvSpPr>
              <p:nvPr/>
            </p:nvSpPr>
            <p:spPr bwMode="auto">
              <a:xfrm>
                <a:off x="7721600" y="3201988"/>
                <a:ext cx="1339850" cy="1155700"/>
              </a:xfrm>
              <a:custGeom>
                <a:avLst/>
                <a:gdLst>
                  <a:gd name="T0" fmla="*/ 6 w 844"/>
                  <a:gd name="T1" fmla="*/ 594 h 728"/>
                  <a:gd name="T2" fmla="*/ 11 w 844"/>
                  <a:gd name="T3" fmla="*/ 652 h 728"/>
                  <a:gd name="T4" fmla="*/ 23 w 844"/>
                  <a:gd name="T5" fmla="*/ 664 h 728"/>
                  <a:gd name="T6" fmla="*/ 29 w 844"/>
                  <a:gd name="T7" fmla="*/ 632 h 728"/>
                  <a:gd name="T8" fmla="*/ 35 w 844"/>
                  <a:gd name="T9" fmla="*/ 588 h 728"/>
                  <a:gd name="T10" fmla="*/ 40 w 844"/>
                  <a:gd name="T11" fmla="*/ 542 h 728"/>
                  <a:gd name="T12" fmla="*/ 46 w 844"/>
                  <a:gd name="T13" fmla="*/ 501 h 728"/>
                  <a:gd name="T14" fmla="*/ 52 w 844"/>
                  <a:gd name="T15" fmla="*/ 460 h 728"/>
                  <a:gd name="T16" fmla="*/ 61 w 844"/>
                  <a:gd name="T17" fmla="*/ 428 h 728"/>
                  <a:gd name="T18" fmla="*/ 67 w 844"/>
                  <a:gd name="T19" fmla="*/ 396 h 728"/>
                  <a:gd name="T20" fmla="*/ 75 w 844"/>
                  <a:gd name="T21" fmla="*/ 364 h 728"/>
                  <a:gd name="T22" fmla="*/ 84 w 844"/>
                  <a:gd name="T23" fmla="*/ 335 h 728"/>
                  <a:gd name="T24" fmla="*/ 96 w 844"/>
                  <a:gd name="T25" fmla="*/ 306 h 728"/>
                  <a:gd name="T26" fmla="*/ 104 w 844"/>
                  <a:gd name="T27" fmla="*/ 280 h 728"/>
                  <a:gd name="T28" fmla="*/ 113 w 844"/>
                  <a:gd name="T29" fmla="*/ 248 h 728"/>
                  <a:gd name="T30" fmla="*/ 122 w 844"/>
                  <a:gd name="T31" fmla="*/ 222 h 728"/>
                  <a:gd name="T32" fmla="*/ 128 w 844"/>
                  <a:gd name="T33" fmla="*/ 190 h 728"/>
                  <a:gd name="T34" fmla="*/ 134 w 844"/>
                  <a:gd name="T35" fmla="*/ 155 h 728"/>
                  <a:gd name="T36" fmla="*/ 139 w 844"/>
                  <a:gd name="T37" fmla="*/ 117 h 728"/>
                  <a:gd name="T38" fmla="*/ 145 w 844"/>
                  <a:gd name="T39" fmla="*/ 79 h 728"/>
                  <a:gd name="T40" fmla="*/ 151 w 844"/>
                  <a:gd name="T41" fmla="*/ 41 h 728"/>
                  <a:gd name="T42" fmla="*/ 160 w 844"/>
                  <a:gd name="T43" fmla="*/ 12 h 728"/>
                  <a:gd name="T44" fmla="*/ 171 w 844"/>
                  <a:gd name="T45" fmla="*/ 15 h 728"/>
                  <a:gd name="T46" fmla="*/ 177 w 844"/>
                  <a:gd name="T47" fmla="*/ 67 h 728"/>
                  <a:gd name="T48" fmla="*/ 183 w 844"/>
                  <a:gd name="T49" fmla="*/ 155 h 728"/>
                  <a:gd name="T50" fmla="*/ 189 w 844"/>
                  <a:gd name="T51" fmla="*/ 271 h 728"/>
                  <a:gd name="T52" fmla="*/ 195 w 844"/>
                  <a:gd name="T53" fmla="*/ 402 h 728"/>
                  <a:gd name="T54" fmla="*/ 201 w 844"/>
                  <a:gd name="T55" fmla="*/ 527 h 728"/>
                  <a:gd name="T56" fmla="*/ 206 w 844"/>
                  <a:gd name="T57" fmla="*/ 629 h 728"/>
                  <a:gd name="T58" fmla="*/ 212 w 844"/>
                  <a:gd name="T59" fmla="*/ 696 h 728"/>
                  <a:gd name="T60" fmla="*/ 221 w 844"/>
                  <a:gd name="T61" fmla="*/ 728 h 728"/>
                  <a:gd name="T62" fmla="*/ 230 w 844"/>
                  <a:gd name="T63" fmla="*/ 699 h 728"/>
                  <a:gd name="T64" fmla="*/ 238 w 844"/>
                  <a:gd name="T65" fmla="*/ 664 h 728"/>
                  <a:gd name="T66" fmla="*/ 244 w 844"/>
                  <a:gd name="T67" fmla="*/ 620 h 728"/>
                  <a:gd name="T68" fmla="*/ 250 w 844"/>
                  <a:gd name="T69" fmla="*/ 582 h 728"/>
                  <a:gd name="T70" fmla="*/ 256 w 844"/>
                  <a:gd name="T71" fmla="*/ 550 h 728"/>
                  <a:gd name="T72" fmla="*/ 262 w 844"/>
                  <a:gd name="T73" fmla="*/ 518 h 728"/>
                  <a:gd name="T74" fmla="*/ 270 w 844"/>
                  <a:gd name="T75" fmla="*/ 492 h 728"/>
                  <a:gd name="T76" fmla="*/ 285 w 844"/>
                  <a:gd name="T77" fmla="*/ 463 h 728"/>
                  <a:gd name="T78" fmla="*/ 300 w 844"/>
                  <a:gd name="T79" fmla="*/ 437 h 728"/>
                  <a:gd name="T80" fmla="*/ 314 w 844"/>
                  <a:gd name="T81" fmla="*/ 417 h 728"/>
                  <a:gd name="T82" fmla="*/ 334 w 844"/>
                  <a:gd name="T83" fmla="*/ 405 h 728"/>
                  <a:gd name="T84" fmla="*/ 352 w 844"/>
                  <a:gd name="T85" fmla="*/ 390 h 728"/>
                  <a:gd name="T86" fmla="*/ 375 w 844"/>
                  <a:gd name="T87" fmla="*/ 379 h 728"/>
                  <a:gd name="T88" fmla="*/ 401 w 844"/>
                  <a:gd name="T89" fmla="*/ 370 h 728"/>
                  <a:gd name="T90" fmla="*/ 422 w 844"/>
                  <a:gd name="T91" fmla="*/ 358 h 728"/>
                  <a:gd name="T92" fmla="*/ 451 w 844"/>
                  <a:gd name="T93" fmla="*/ 355 h 728"/>
                  <a:gd name="T94" fmla="*/ 474 w 844"/>
                  <a:gd name="T95" fmla="*/ 347 h 728"/>
                  <a:gd name="T96" fmla="*/ 506 w 844"/>
                  <a:gd name="T97" fmla="*/ 344 h 728"/>
                  <a:gd name="T98" fmla="*/ 532 w 844"/>
                  <a:gd name="T99" fmla="*/ 338 h 728"/>
                  <a:gd name="T100" fmla="*/ 556 w 844"/>
                  <a:gd name="T101" fmla="*/ 335 h 728"/>
                  <a:gd name="T102" fmla="*/ 585 w 844"/>
                  <a:gd name="T103" fmla="*/ 332 h 728"/>
                  <a:gd name="T104" fmla="*/ 614 w 844"/>
                  <a:gd name="T105" fmla="*/ 326 h 728"/>
                  <a:gd name="T106" fmla="*/ 640 w 844"/>
                  <a:gd name="T107" fmla="*/ 326 h 728"/>
                  <a:gd name="T108" fmla="*/ 660 w 844"/>
                  <a:gd name="T109" fmla="*/ 315 h 728"/>
                  <a:gd name="T110" fmla="*/ 684 w 844"/>
                  <a:gd name="T111" fmla="*/ 300 h 728"/>
                  <a:gd name="T112" fmla="*/ 701 w 844"/>
                  <a:gd name="T113" fmla="*/ 286 h 728"/>
                  <a:gd name="T114" fmla="*/ 725 w 844"/>
                  <a:gd name="T115" fmla="*/ 289 h 728"/>
                  <a:gd name="T116" fmla="*/ 742 w 844"/>
                  <a:gd name="T117" fmla="*/ 309 h 728"/>
                  <a:gd name="T118" fmla="*/ 765 w 844"/>
                  <a:gd name="T119" fmla="*/ 312 h 728"/>
                  <a:gd name="T120" fmla="*/ 794 w 844"/>
                  <a:gd name="T121" fmla="*/ 315 h 728"/>
                  <a:gd name="T122" fmla="*/ 821 w 844"/>
                  <a:gd name="T123" fmla="*/ 30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4" h="728">
                    <a:moveTo>
                      <a:pt x="0" y="504"/>
                    </a:moveTo>
                    <a:lnTo>
                      <a:pt x="0" y="515"/>
                    </a:lnTo>
                    <a:lnTo>
                      <a:pt x="3" y="524"/>
                    </a:lnTo>
                    <a:lnTo>
                      <a:pt x="3" y="533"/>
                    </a:lnTo>
                    <a:lnTo>
                      <a:pt x="3" y="545"/>
                    </a:lnTo>
                    <a:lnTo>
                      <a:pt x="3" y="553"/>
                    </a:lnTo>
                    <a:lnTo>
                      <a:pt x="3" y="562"/>
                    </a:lnTo>
                    <a:lnTo>
                      <a:pt x="6" y="571"/>
                    </a:lnTo>
                    <a:lnTo>
                      <a:pt x="6" y="577"/>
                    </a:lnTo>
                    <a:lnTo>
                      <a:pt x="6" y="585"/>
                    </a:lnTo>
                    <a:lnTo>
                      <a:pt x="6" y="594"/>
                    </a:lnTo>
                    <a:lnTo>
                      <a:pt x="6" y="600"/>
                    </a:lnTo>
                    <a:lnTo>
                      <a:pt x="8" y="606"/>
                    </a:lnTo>
                    <a:lnTo>
                      <a:pt x="8" y="614"/>
                    </a:lnTo>
                    <a:lnTo>
                      <a:pt x="8" y="620"/>
                    </a:lnTo>
                    <a:lnTo>
                      <a:pt x="8" y="626"/>
                    </a:lnTo>
                    <a:lnTo>
                      <a:pt x="8" y="632"/>
                    </a:lnTo>
                    <a:lnTo>
                      <a:pt x="11" y="635"/>
                    </a:lnTo>
                    <a:lnTo>
                      <a:pt x="11" y="641"/>
                    </a:lnTo>
                    <a:lnTo>
                      <a:pt x="11" y="643"/>
                    </a:lnTo>
                    <a:lnTo>
                      <a:pt x="11" y="649"/>
                    </a:lnTo>
                    <a:lnTo>
                      <a:pt x="11" y="652"/>
                    </a:lnTo>
                    <a:lnTo>
                      <a:pt x="11" y="655"/>
                    </a:lnTo>
                    <a:lnTo>
                      <a:pt x="14" y="658"/>
                    </a:lnTo>
                    <a:lnTo>
                      <a:pt x="14" y="661"/>
                    </a:lnTo>
                    <a:lnTo>
                      <a:pt x="14" y="664"/>
                    </a:lnTo>
                    <a:lnTo>
                      <a:pt x="14" y="667"/>
                    </a:lnTo>
                    <a:lnTo>
                      <a:pt x="17" y="667"/>
                    </a:lnTo>
                    <a:lnTo>
                      <a:pt x="17" y="670"/>
                    </a:lnTo>
                    <a:lnTo>
                      <a:pt x="20" y="670"/>
                    </a:lnTo>
                    <a:lnTo>
                      <a:pt x="20" y="667"/>
                    </a:lnTo>
                    <a:lnTo>
                      <a:pt x="23" y="667"/>
                    </a:lnTo>
                    <a:lnTo>
                      <a:pt x="23" y="664"/>
                    </a:lnTo>
                    <a:lnTo>
                      <a:pt x="23" y="661"/>
                    </a:lnTo>
                    <a:lnTo>
                      <a:pt x="23" y="658"/>
                    </a:lnTo>
                    <a:lnTo>
                      <a:pt x="23" y="655"/>
                    </a:lnTo>
                    <a:lnTo>
                      <a:pt x="26" y="652"/>
                    </a:lnTo>
                    <a:lnTo>
                      <a:pt x="26" y="649"/>
                    </a:lnTo>
                    <a:lnTo>
                      <a:pt x="26" y="646"/>
                    </a:lnTo>
                    <a:lnTo>
                      <a:pt x="26" y="643"/>
                    </a:lnTo>
                    <a:lnTo>
                      <a:pt x="26" y="641"/>
                    </a:lnTo>
                    <a:lnTo>
                      <a:pt x="29" y="638"/>
                    </a:lnTo>
                    <a:lnTo>
                      <a:pt x="29" y="635"/>
                    </a:lnTo>
                    <a:lnTo>
                      <a:pt x="29" y="632"/>
                    </a:lnTo>
                    <a:lnTo>
                      <a:pt x="29" y="629"/>
                    </a:lnTo>
                    <a:lnTo>
                      <a:pt x="29" y="623"/>
                    </a:lnTo>
                    <a:lnTo>
                      <a:pt x="32" y="620"/>
                    </a:lnTo>
                    <a:lnTo>
                      <a:pt x="32" y="617"/>
                    </a:lnTo>
                    <a:lnTo>
                      <a:pt x="32" y="611"/>
                    </a:lnTo>
                    <a:lnTo>
                      <a:pt x="32" y="609"/>
                    </a:lnTo>
                    <a:lnTo>
                      <a:pt x="32" y="606"/>
                    </a:lnTo>
                    <a:lnTo>
                      <a:pt x="35" y="600"/>
                    </a:lnTo>
                    <a:lnTo>
                      <a:pt x="35" y="597"/>
                    </a:lnTo>
                    <a:lnTo>
                      <a:pt x="35" y="594"/>
                    </a:lnTo>
                    <a:lnTo>
                      <a:pt x="35" y="588"/>
                    </a:lnTo>
                    <a:lnTo>
                      <a:pt x="35" y="585"/>
                    </a:lnTo>
                    <a:lnTo>
                      <a:pt x="38" y="579"/>
                    </a:lnTo>
                    <a:lnTo>
                      <a:pt x="38" y="577"/>
                    </a:lnTo>
                    <a:lnTo>
                      <a:pt x="38" y="571"/>
                    </a:lnTo>
                    <a:lnTo>
                      <a:pt x="38" y="568"/>
                    </a:lnTo>
                    <a:lnTo>
                      <a:pt x="38" y="562"/>
                    </a:lnTo>
                    <a:lnTo>
                      <a:pt x="38" y="559"/>
                    </a:lnTo>
                    <a:lnTo>
                      <a:pt x="40" y="556"/>
                    </a:lnTo>
                    <a:lnTo>
                      <a:pt x="40" y="550"/>
                    </a:lnTo>
                    <a:lnTo>
                      <a:pt x="40" y="547"/>
                    </a:lnTo>
                    <a:lnTo>
                      <a:pt x="40" y="542"/>
                    </a:lnTo>
                    <a:lnTo>
                      <a:pt x="40" y="539"/>
                    </a:lnTo>
                    <a:lnTo>
                      <a:pt x="43" y="536"/>
                    </a:lnTo>
                    <a:lnTo>
                      <a:pt x="43" y="530"/>
                    </a:lnTo>
                    <a:lnTo>
                      <a:pt x="43" y="527"/>
                    </a:lnTo>
                    <a:lnTo>
                      <a:pt x="43" y="521"/>
                    </a:lnTo>
                    <a:lnTo>
                      <a:pt x="43" y="518"/>
                    </a:lnTo>
                    <a:lnTo>
                      <a:pt x="46" y="515"/>
                    </a:lnTo>
                    <a:lnTo>
                      <a:pt x="46" y="510"/>
                    </a:lnTo>
                    <a:lnTo>
                      <a:pt x="46" y="507"/>
                    </a:lnTo>
                    <a:lnTo>
                      <a:pt x="46" y="504"/>
                    </a:lnTo>
                    <a:lnTo>
                      <a:pt x="46" y="501"/>
                    </a:lnTo>
                    <a:lnTo>
                      <a:pt x="49" y="495"/>
                    </a:lnTo>
                    <a:lnTo>
                      <a:pt x="49" y="492"/>
                    </a:lnTo>
                    <a:lnTo>
                      <a:pt x="49" y="489"/>
                    </a:lnTo>
                    <a:lnTo>
                      <a:pt x="49" y="486"/>
                    </a:lnTo>
                    <a:lnTo>
                      <a:pt x="49" y="481"/>
                    </a:lnTo>
                    <a:lnTo>
                      <a:pt x="49" y="478"/>
                    </a:lnTo>
                    <a:lnTo>
                      <a:pt x="52" y="475"/>
                    </a:lnTo>
                    <a:lnTo>
                      <a:pt x="52" y="472"/>
                    </a:lnTo>
                    <a:lnTo>
                      <a:pt x="52" y="469"/>
                    </a:lnTo>
                    <a:lnTo>
                      <a:pt x="52" y="463"/>
                    </a:lnTo>
                    <a:lnTo>
                      <a:pt x="52" y="460"/>
                    </a:lnTo>
                    <a:lnTo>
                      <a:pt x="55" y="457"/>
                    </a:lnTo>
                    <a:lnTo>
                      <a:pt x="55" y="454"/>
                    </a:lnTo>
                    <a:lnTo>
                      <a:pt x="55" y="451"/>
                    </a:lnTo>
                    <a:lnTo>
                      <a:pt x="55" y="449"/>
                    </a:lnTo>
                    <a:lnTo>
                      <a:pt x="55" y="446"/>
                    </a:lnTo>
                    <a:lnTo>
                      <a:pt x="58" y="443"/>
                    </a:lnTo>
                    <a:lnTo>
                      <a:pt x="58" y="440"/>
                    </a:lnTo>
                    <a:lnTo>
                      <a:pt x="58" y="437"/>
                    </a:lnTo>
                    <a:lnTo>
                      <a:pt x="58" y="434"/>
                    </a:lnTo>
                    <a:lnTo>
                      <a:pt x="58" y="431"/>
                    </a:lnTo>
                    <a:lnTo>
                      <a:pt x="61" y="428"/>
                    </a:lnTo>
                    <a:lnTo>
                      <a:pt x="61" y="425"/>
                    </a:lnTo>
                    <a:lnTo>
                      <a:pt x="61" y="422"/>
                    </a:lnTo>
                    <a:lnTo>
                      <a:pt x="61" y="419"/>
                    </a:lnTo>
                    <a:lnTo>
                      <a:pt x="61" y="417"/>
                    </a:lnTo>
                    <a:lnTo>
                      <a:pt x="61" y="414"/>
                    </a:lnTo>
                    <a:lnTo>
                      <a:pt x="64" y="411"/>
                    </a:lnTo>
                    <a:lnTo>
                      <a:pt x="64" y="408"/>
                    </a:lnTo>
                    <a:lnTo>
                      <a:pt x="64" y="405"/>
                    </a:lnTo>
                    <a:lnTo>
                      <a:pt x="64" y="402"/>
                    </a:lnTo>
                    <a:lnTo>
                      <a:pt x="67" y="399"/>
                    </a:lnTo>
                    <a:lnTo>
                      <a:pt x="67" y="396"/>
                    </a:lnTo>
                    <a:lnTo>
                      <a:pt x="67" y="393"/>
                    </a:lnTo>
                    <a:lnTo>
                      <a:pt x="67" y="390"/>
                    </a:lnTo>
                    <a:lnTo>
                      <a:pt x="70" y="387"/>
                    </a:lnTo>
                    <a:lnTo>
                      <a:pt x="70" y="385"/>
                    </a:lnTo>
                    <a:lnTo>
                      <a:pt x="70" y="382"/>
                    </a:lnTo>
                    <a:lnTo>
                      <a:pt x="70" y="379"/>
                    </a:lnTo>
                    <a:lnTo>
                      <a:pt x="72" y="376"/>
                    </a:lnTo>
                    <a:lnTo>
                      <a:pt x="72" y="373"/>
                    </a:lnTo>
                    <a:lnTo>
                      <a:pt x="72" y="370"/>
                    </a:lnTo>
                    <a:lnTo>
                      <a:pt x="75" y="367"/>
                    </a:lnTo>
                    <a:lnTo>
                      <a:pt x="75" y="364"/>
                    </a:lnTo>
                    <a:lnTo>
                      <a:pt x="75" y="361"/>
                    </a:lnTo>
                    <a:lnTo>
                      <a:pt x="75" y="358"/>
                    </a:lnTo>
                    <a:lnTo>
                      <a:pt x="78" y="355"/>
                    </a:lnTo>
                    <a:lnTo>
                      <a:pt x="78" y="353"/>
                    </a:lnTo>
                    <a:lnTo>
                      <a:pt x="78" y="350"/>
                    </a:lnTo>
                    <a:lnTo>
                      <a:pt x="78" y="347"/>
                    </a:lnTo>
                    <a:lnTo>
                      <a:pt x="81" y="347"/>
                    </a:lnTo>
                    <a:lnTo>
                      <a:pt x="81" y="344"/>
                    </a:lnTo>
                    <a:lnTo>
                      <a:pt x="81" y="341"/>
                    </a:lnTo>
                    <a:lnTo>
                      <a:pt x="84" y="338"/>
                    </a:lnTo>
                    <a:lnTo>
                      <a:pt x="84" y="335"/>
                    </a:lnTo>
                    <a:lnTo>
                      <a:pt x="84" y="332"/>
                    </a:lnTo>
                    <a:lnTo>
                      <a:pt x="87" y="329"/>
                    </a:lnTo>
                    <a:lnTo>
                      <a:pt x="87" y="326"/>
                    </a:lnTo>
                    <a:lnTo>
                      <a:pt x="87" y="323"/>
                    </a:lnTo>
                    <a:lnTo>
                      <a:pt x="90" y="321"/>
                    </a:lnTo>
                    <a:lnTo>
                      <a:pt x="90" y="318"/>
                    </a:lnTo>
                    <a:lnTo>
                      <a:pt x="90" y="315"/>
                    </a:lnTo>
                    <a:lnTo>
                      <a:pt x="93" y="315"/>
                    </a:lnTo>
                    <a:lnTo>
                      <a:pt x="93" y="312"/>
                    </a:lnTo>
                    <a:lnTo>
                      <a:pt x="93" y="309"/>
                    </a:lnTo>
                    <a:lnTo>
                      <a:pt x="96" y="306"/>
                    </a:lnTo>
                    <a:lnTo>
                      <a:pt x="96" y="303"/>
                    </a:lnTo>
                    <a:lnTo>
                      <a:pt x="96" y="300"/>
                    </a:lnTo>
                    <a:lnTo>
                      <a:pt x="99" y="300"/>
                    </a:lnTo>
                    <a:lnTo>
                      <a:pt x="99" y="297"/>
                    </a:lnTo>
                    <a:lnTo>
                      <a:pt x="99" y="294"/>
                    </a:lnTo>
                    <a:lnTo>
                      <a:pt x="99" y="291"/>
                    </a:lnTo>
                    <a:lnTo>
                      <a:pt x="102" y="291"/>
                    </a:lnTo>
                    <a:lnTo>
                      <a:pt x="102" y="289"/>
                    </a:lnTo>
                    <a:lnTo>
                      <a:pt x="102" y="286"/>
                    </a:lnTo>
                    <a:lnTo>
                      <a:pt x="104" y="283"/>
                    </a:lnTo>
                    <a:lnTo>
                      <a:pt x="104" y="280"/>
                    </a:lnTo>
                    <a:lnTo>
                      <a:pt x="104" y="277"/>
                    </a:lnTo>
                    <a:lnTo>
                      <a:pt x="107" y="274"/>
                    </a:lnTo>
                    <a:lnTo>
                      <a:pt x="107" y="271"/>
                    </a:lnTo>
                    <a:lnTo>
                      <a:pt x="107" y="268"/>
                    </a:lnTo>
                    <a:lnTo>
                      <a:pt x="110" y="265"/>
                    </a:lnTo>
                    <a:lnTo>
                      <a:pt x="110" y="262"/>
                    </a:lnTo>
                    <a:lnTo>
                      <a:pt x="110" y="259"/>
                    </a:lnTo>
                    <a:lnTo>
                      <a:pt x="113" y="256"/>
                    </a:lnTo>
                    <a:lnTo>
                      <a:pt x="113" y="254"/>
                    </a:lnTo>
                    <a:lnTo>
                      <a:pt x="113" y="251"/>
                    </a:lnTo>
                    <a:lnTo>
                      <a:pt x="113" y="248"/>
                    </a:lnTo>
                    <a:lnTo>
                      <a:pt x="116" y="245"/>
                    </a:lnTo>
                    <a:lnTo>
                      <a:pt x="116" y="242"/>
                    </a:lnTo>
                    <a:lnTo>
                      <a:pt x="116" y="239"/>
                    </a:lnTo>
                    <a:lnTo>
                      <a:pt x="116" y="236"/>
                    </a:lnTo>
                    <a:lnTo>
                      <a:pt x="119" y="236"/>
                    </a:lnTo>
                    <a:lnTo>
                      <a:pt x="119" y="233"/>
                    </a:lnTo>
                    <a:lnTo>
                      <a:pt x="119" y="230"/>
                    </a:lnTo>
                    <a:lnTo>
                      <a:pt x="119" y="227"/>
                    </a:lnTo>
                    <a:lnTo>
                      <a:pt x="119" y="224"/>
                    </a:lnTo>
                    <a:lnTo>
                      <a:pt x="122" y="224"/>
                    </a:lnTo>
                    <a:lnTo>
                      <a:pt x="122" y="222"/>
                    </a:lnTo>
                    <a:lnTo>
                      <a:pt x="122" y="219"/>
                    </a:lnTo>
                    <a:lnTo>
                      <a:pt x="122" y="216"/>
                    </a:lnTo>
                    <a:lnTo>
                      <a:pt x="122" y="213"/>
                    </a:lnTo>
                    <a:lnTo>
                      <a:pt x="125" y="210"/>
                    </a:lnTo>
                    <a:lnTo>
                      <a:pt x="125" y="207"/>
                    </a:lnTo>
                    <a:lnTo>
                      <a:pt x="125" y="204"/>
                    </a:lnTo>
                    <a:lnTo>
                      <a:pt x="125" y="201"/>
                    </a:lnTo>
                    <a:lnTo>
                      <a:pt x="125" y="198"/>
                    </a:lnTo>
                    <a:lnTo>
                      <a:pt x="128" y="195"/>
                    </a:lnTo>
                    <a:lnTo>
                      <a:pt x="128" y="192"/>
                    </a:lnTo>
                    <a:lnTo>
                      <a:pt x="128" y="190"/>
                    </a:lnTo>
                    <a:lnTo>
                      <a:pt x="128" y="187"/>
                    </a:lnTo>
                    <a:lnTo>
                      <a:pt x="128" y="184"/>
                    </a:lnTo>
                    <a:lnTo>
                      <a:pt x="131" y="181"/>
                    </a:lnTo>
                    <a:lnTo>
                      <a:pt x="131" y="178"/>
                    </a:lnTo>
                    <a:lnTo>
                      <a:pt x="131" y="175"/>
                    </a:lnTo>
                    <a:lnTo>
                      <a:pt x="131" y="172"/>
                    </a:lnTo>
                    <a:lnTo>
                      <a:pt x="131" y="169"/>
                    </a:lnTo>
                    <a:lnTo>
                      <a:pt x="134" y="166"/>
                    </a:lnTo>
                    <a:lnTo>
                      <a:pt x="134" y="163"/>
                    </a:lnTo>
                    <a:lnTo>
                      <a:pt x="134" y="158"/>
                    </a:lnTo>
                    <a:lnTo>
                      <a:pt x="134" y="155"/>
                    </a:lnTo>
                    <a:lnTo>
                      <a:pt x="134" y="152"/>
                    </a:lnTo>
                    <a:lnTo>
                      <a:pt x="136" y="149"/>
                    </a:lnTo>
                    <a:lnTo>
                      <a:pt x="136" y="146"/>
                    </a:lnTo>
                    <a:lnTo>
                      <a:pt x="136" y="143"/>
                    </a:lnTo>
                    <a:lnTo>
                      <a:pt x="136" y="140"/>
                    </a:lnTo>
                    <a:lnTo>
                      <a:pt x="136" y="134"/>
                    </a:lnTo>
                    <a:lnTo>
                      <a:pt x="136" y="131"/>
                    </a:lnTo>
                    <a:lnTo>
                      <a:pt x="139" y="128"/>
                    </a:lnTo>
                    <a:lnTo>
                      <a:pt x="139" y="126"/>
                    </a:lnTo>
                    <a:lnTo>
                      <a:pt x="139" y="123"/>
                    </a:lnTo>
                    <a:lnTo>
                      <a:pt x="139" y="117"/>
                    </a:lnTo>
                    <a:lnTo>
                      <a:pt x="139" y="114"/>
                    </a:lnTo>
                    <a:lnTo>
                      <a:pt x="142" y="111"/>
                    </a:lnTo>
                    <a:lnTo>
                      <a:pt x="142" y="108"/>
                    </a:lnTo>
                    <a:lnTo>
                      <a:pt x="142" y="102"/>
                    </a:lnTo>
                    <a:lnTo>
                      <a:pt x="142" y="99"/>
                    </a:lnTo>
                    <a:lnTo>
                      <a:pt x="142" y="96"/>
                    </a:lnTo>
                    <a:lnTo>
                      <a:pt x="145" y="94"/>
                    </a:lnTo>
                    <a:lnTo>
                      <a:pt x="145" y="88"/>
                    </a:lnTo>
                    <a:lnTo>
                      <a:pt x="145" y="85"/>
                    </a:lnTo>
                    <a:lnTo>
                      <a:pt x="145" y="82"/>
                    </a:lnTo>
                    <a:lnTo>
                      <a:pt x="145" y="79"/>
                    </a:lnTo>
                    <a:lnTo>
                      <a:pt x="148" y="73"/>
                    </a:lnTo>
                    <a:lnTo>
                      <a:pt x="148" y="70"/>
                    </a:lnTo>
                    <a:lnTo>
                      <a:pt x="148" y="67"/>
                    </a:lnTo>
                    <a:lnTo>
                      <a:pt x="148" y="64"/>
                    </a:lnTo>
                    <a:lnTo>
                      <a:pt x="148" y="62"/>
                    </a:lnTo>
                    <a:lnTo>
                      <a:pt x="151" y="56"/>
                    </a:lnTo>
                    <a:lnTo>
                      <a:pt x="151" y="53"/>
                    </a:lnTo>
                    <a:lnTo>
                      <a:pt x="151" y="50"/>
                    </a:lnTo>
                    <a:lnTo>
                      <a:pt x="151" y="47"/>
                    </a:lnTo>
                    <a:lnTo>
                      <a:pt x="151" y="44"/>
                    </a:lnTo>
                    <a:lnTo>
                      <a:pt x="151" y="41"/>
                    </a:lnTo>
                    <a:lnTo>
                      <a:pt x="154" y="38"/>
                    </a:lnTo>
                    <a:lnTo>
                      <a:pt x="154" y="32"/>
                    </a:lnTo>
                    <a:lnTo>
                      <a:pt x="154" y="30"/>
                    </a:lnTo>
                    <a:lnTo>
                      <a:pt x="154" y="27"/>
                    </a:lnTo>
                    <a:lnTo>
                      <a:pt x="154" y="24"/>
                    </a:lnTo>
                    <a:lnTo>
                      <a:pt x="157" y="24"/>
                    </a:lnTo>
                    <a:lnTo>
                      <a:pt x="157" y="21"/>
                    </a:lnTo>
                    <a:lnTo>
                      <a:pt x="157" y="18"/>
                    </a:lnTo>
                    <a:lnTo>
                      <a:pt x="157" y="15"/>
                    </a:lnTo>
                    <a:lnTo>
                      <a:pt x="157" y="12"/>
                    </a:lnTo>
                    <a:lnTo>
                      <a:pt x="160" y="12"/>
                    </a:lnTo>
                    <a:lnTo>
                      <a:pt x="160" y="9"/>
                    </a:lnTo>
                    <a:lnTo>
                      <a:pt x="160" y="6"/>
                    </a:lnTo>
                    <a:lnTo>
                      <a:pt x="160" y="3"/>
                    </a:lnTo>
                    <a:lnTo>
                      <a:pt x="163" y="3"/>
                    </a:lnTo>
                    <a:lnTo>
                      <a:pt x="163" y="0"/>
                    </a:lnTo>
                    <a:lnTo>
                      <a:pt x="166" y="0"/>
                    </a:lnTo>
                    <a:lnTo>
                      <a:pt x="169" y="3"/>
                    </a:lnTo>
                    <a:lnTo>
                      <a:pt x="169" y="6"/>
                    </a:lnTo>
                    <a:lnTo>
                      <a:pt x="169" y="9"/>
                    </a:lnTo>
                    <a:lnTo>
                      <a:pt x="171" y="12"/>
                    </a:lnTo>
                    <a:lnTo>
                      <a:pt x="171" y="15"/>
                    </a:lnTo>
                    <a:lnTo>
                      <a:pt x="171" y="18"/>
                    </a:lnTo>
                    <a:lnTo>
                      <a:pt x="171" y="21"/>
                    </a:lnTo>
                    <a:lnTo>
                      <a:pt x="171" y="27"/>
                    </a:lnTo>
                    <a:lnTo>
                      <a:pt x="174" y="30"/>
                    </a:lnTo>
                    <a:lnTo>
                      <a:pt x="174" y="35"/>
                    </a:lnTo>
                    <a:lnTo>
                      <a:pt x="174" y="38"/>
                    </a:lnTo>
                    <a:lnTo>
                      <a:pt x="174" y="44"/>
                    </a:lnTo>
                    <a:lnTo>
                      <a:pt x="174" y="50"/>
                    </a:lnTo>
                    <a:lnTo>
                      <a:pt x="174" y="56"/>
                    </a:lnTo>
                    <a:lnTo>
                      <a:pt x="177" y="62"/>
                    </a:lnTo>
                    <a:lnTo>
                      <a:pt x="177" y="67"/>
                    </a:lnTo>
                    <a:lnTo>
                      <a:pt x="177" y="73"/>
                    </a:lnTo>
                    <a:lnTo>
                      <a:pt x="177" y="82"/>
                    </a:lnTo>
                    <a:lnTo>
                      <a:pt x="177" y="88"/>
                    </a:lnTo>
                    <a:lnTo>
                      <a:pt x="180" y="96"/>
                    </a:lnTo>
                    <a:lnTo>
                      <a:pt x="180" y="102"/>
                    </a:lnTo>
                    <a:lnTo>
                      <a:pt x="180" y="111"/>
                    </a:lnTo>
                    <a:lnTo>
                      <a:pt x="180" y="120"/>
                    </a:lnTo>
                    <a:lnTo>
                      <a:pt x="180" y="128"/>
                    </a:lnTo>
                    <a:lnTo>
                      <a:pt x="183" y="137"/>
                    </a:lnTo>
                    <a:lnTo>
                      <a:pt x="183" y="146"/>
                    </a:lnTo>
                    <a:lnTo>
                      <a:pt x="183" y="155"/>
                    </a:lnTo>
                    <a:lnTo>
                      <a:pt x="183" y="166"/>
                    </a:lnTo>
                    <a:lnTo>
                      <a:pt x="183" y="175"/>
                    </a:lnTo>
                    <a:lnTo>
                      <a:pt x="186" y="184"/>
                    </a:lnTo>
                    <a:lnTo>
                      <a:pt x="186" y="195"/>
                    </a:lnTo>
                    <a:lnTo>
                      <a:pt x="186" y="207"/>
                    </a:lnTo>
                    <a:lnTo>
                      <a:pt x="186" y="216"/>
                    </a:lnTo>
                    <a:lnTo>
                      <a:pt x="186" y="227"/>
                    </a:lnTo>
                    <a:lnTo>
                      <a:pt x="189" y="239"/>
                    </a:lnTo>
                    <a:lnTo>
                      <a:pt x="189" y="251"/>
                    </a:lnTo>
                    <a:lnTo>
                      <a:pt x="189" y="259"/>
                    </a:lnTo>
                    <a:lnTo>
                      <a:pt x="189" y="271"/>
                    </a:lnTo>
                    <a:lnTo>
                      <a:pt x="189" y="283"/>
                    </a:lnTo>
                    <a:lnTo>
                      <a:pt x="189" y="294"/>
                    </a:lnTo>
                    <a:lnTo>
                      <a:pt x="192" y="306"/>
                    </a:lnTo>
                    <a:lnTo>
                      <a:pt x="192" y="321"/>
                    </a:lnTo>
                    <a:lnTo>
                      <a:pt x="192" y="332"/>
                    </a:lnTo>
                    <a:lnTo>
                      <a:pt x="192" y="344"/>
                    </a:lnTo>
                    <a:lnTo>
                      <a:pt x="192" y="355"/>
                    </a:lnTo>
                    <a:lnTo>
                      <a:pt x="195" y="367"/>
                    </a:lnTo>
                    <a:lnTo>
                      <a:pt x="195" y="379"/>
                    </a:lnTo>
                    <a:lnTo>
                      <a:pt x="195" y="390"/>
                    </a:lnTo>
                    <a:lnTo>
                      <a:pt x="195" y="402"/>
                    </a:lnTo>
                    <a:lnTo>
                      <a:pt x="195" y="414"/>
                    </a:lnTo>
                    <a:lnTo>
                      <a:pt x="198" y="425"/>
                    </a:lnTo>
                    <a:lnTo>
                      <a:pt x="198" y="440"/>
                    </a:lnTo>
                    <a:lnTo>
                      <a:pt x="198" y="451"/>
                    </a:lnTo>
                    <a:lnTo>
                      <a:pt x="198" y="460"/>
                    </a:lnTo>
                    <a:lnTo>
                      <a:pt x="198" y="472"/>
                    </a:lnTo>
                    <a:lnTo>
                      <a:pt x="201" y="483"/>
                    </a:lnTo>
                    <a:lnTo>
                      <a:pt x="201" y="495"/>
                    </a:lnTo>
                    <a:lnTo>
                      <a:pt x="201" y="507"/>
                    </a:lnTo>
                    <a:lnTo>
                      <a:pt x="201" y="518"/>
                    </a:lnTo>
                    <a:lnTo>
                      <a:pt x="201" y="527"/>
                    </a:lnTo>
                    <a:lnTo>
                      <a:pt x="201" y="539"/>
                    </a:lnTo>
                    <a:lnTo>
                      <a:pt x="203" y="547"/>
                    </a:lnTo>
                    <a:lnTo>
                      <a:pt x="203" y="559"/>
                    </a:lnTo>
                    <a:lnTo>
                      <a:pt x="203" y="568"/>
                    </a:lnTo>
                    <a:lnTo>
                      <a:pt x="203" y="577"/>
                    </a:lnTo>
                    <a:lnTo>
                      <a:pt x="203" y="588"/>
                    </a:lnTo>
                    <a:lnTo>
                      <a:pt x="206" y="597"/>
                    </a:lnTo>
                    <a:lnTo>
                      <a:pt x="206" y="606"/>
                    </a:lnTo>
                    <a:lnTo>
                      <a:pt x="206" y="614"/>
                    </a:lnTo>
                    <a:lnTo>
                      <a:pt x="206" y="620"/>
                    </a:lnTo>
                    <a:lnTo>
                      <a:pt x="206" y="629"/>
                    </a:lnTo>
                    <a:lnTo>
                      <a:pt x="209" y="638"/>
                    </a:lnTo>
                    <a:lnTo>
                      <a:pt x="209" y="643"/>
                    </a:lnTo>
                    <a:lnTo>
                      <a:pt x="209" y="652"/>
                    </a:lnTo>
                    <a:lnTo>
                      <a:pt x="209" y="658"/>
                    </a:lnTo>
                    <a:lnTo>
                      <a:pt x="209" y="664"/>
                    </a:lnTo>
                    <a:lnTo>
                      <a:pt x="212" y="670"/>
                    </a:lnTo>
                    <a:lnTo>
                      <a:pt x="212" y="676"/>
                    </a:lnTo>
                    <a:lnTo>
                      <a:pt x="212" y="681"/>
                    </a:lnTo>
                    <a:lnTo>
                      <a:pt x="212" y="687"/>
                    </a:lnTo>
                    <a:lnTo>
                      <a:pt x="212" y="693"/>
                    </a:lnTo>
                    <a:lnTo>
                      <a:pt x="212" y="696"/>
                    </a:lnTo>
                    <a:lnTo>
                      <a:pt x="215" y="699"/>
                    </a:lnTo>
                    <a:lnTo>
                      <a:pt x="215" y="705"/>
                    </a:lnTo>
                    <a:lnTo>
                      <a:pt x="215" y="708"/>
                    </a:lnTo>
                    <a:lnTo>
                      <a:pt x="215" y="710"/>
                    </a:lnTo>
                    <a:lnTo>
                      <a:pt x="215" y="713"/>
                    </a:lnTo>
                    <a:lnTo>
                      <a:pt x="218" y="716"/>
                    </a:lnTo>
                    <a:lnTo>
                      <a:pt x="218" y="719"/>
                    </a:lnTo>
                    <a:lnTo>
                      <a:pt x="218" y="722"/>
                    </a:lnTo>
                    <a:lnTo>
                      <a:pt x="218" y="725"/>
                    </a:lnTo>
                    <a:lnTo>
                      <a:pt x="221" y="725"/>
                    </a:lnTo>
                    <a:lnTo>
                      <a:pt x="221" y="728"/>
                    </a:lnTo>
                    <a:lnTo>
                      <a:pt x="224" y="728"/>
                    </a:lnTo>
                    <a:lnTo>
                      <a:pt x="224" y="725"/>
                    </a:lnTo>
                    <a:lnTo>
                      <a:pt x="227" y="722"/>
                    </a:lnTo>
                    <a:lnTo>
                      <a:pt x="227" y="719"/>
                    </a:lnTo>
                    <a:lnTo>
                      <a:pt x="227" y="716"/>
                    </a:lnTo>
                    <a:lnTo>
                      <a:pt x="227" y="713"/>
                    </a:lnTo>
                    <a:lnTo>
                      <a:pt x="230" y="710"/>
                    </a:lnTo>
                    <a:lnTo>
                      <a:pt x="230" y="708"/>
                    </a:lnTo>
                    <a:lnTo>
                      <a:pt x="230" y="705"/>
                    </a:lnTo>
                    <a:lnTo>
                      <a:pt x="230" y="702"/>
                    </a:lnTo>
                    <a:lnTo>
                      <a:pt x="230" y="699"/>
                    </a:lnTo>
                    <a:lnTo>
                      <a:pt x="233" y="696"/>
                    </a:lnTo>
                    <a:lnTo>
                      <a:pt x="233" y="693"/>
                    </a:lnTo>
                    <a:lnTo>
                      <a:pt x="233" y="690"/>
                    </a:lnTo>
                    <a:lnTo>
                      <a:pt x="233" y="687"/>
                    </a:lnTo>
                    <a:lnTo>
                      <a:pt x="233" y="684"/>
                    </a:lnTo>
                    <a:lnTo>
                      <a:pt x="235" y="681"/>
                    </a:lnTo>
                    <a:lnTo>
                      <a:pt x="235" y="678"/>
                    </a:lnTo>
                    <a:lnTo>
                      <a:pt x="235" y="673"/>
                    </a:lnTo>
                    <a:lnTo>
                      <a:pt x="235" y="670"/>
                    </a:lnTo>
                    <a:lnTo>
                      <a:pt x="235" y="667"/>
                    </a:lnTo>
                    <a:lnTo>
                      <a:pt x="238" y="664"/>
                    </a:lnTo>
                    <a:lnTo>
                      <a:pt x="238" y="658"/>
                    </a:lnTo>
                    <a:lnTo>
                      <a:pt x="238" y="655"/>
                    </a:lnTo>
                    <a:lnTo>
                      <a:pt x="238" y="652"/>
                    </a:lnTo>
                    <a:lnTo>
                      <a:pt x="238" y="646"/>
                    </a:lnTo>
                    <a:lnTo>
                      <a:pt x="238" y="643"/>
                    </a:lnTo>
                    <a:lnTo>
                      <a:pt x="241" y="641"/>
                    </a:lnTo>
                    <a:lnTo>
                      <a:pt x="241" y="638"/>
                    </a:lnTo>
                    <a:lnTo>
                      <a:pt x="241" y="632"/>
                    </a:lnTo>
                    <a:lnTo>
                      <a:pt x="241" y="629"/>
                    </a:lnTo>
                    <a:lnTo>
                      <a:pt x="241" y="626"/>
                    </a:lnTo>
                    <a:lnTo>
                      <a:pt x="244" y="620"/>
                    </a:lnTo>
                    <a:lnTo>
                      <a:pt x="244" y="617"/>
                    </a:lnTo>
                    <a:lnTo>
                      <a:pt x="244" y="614"/>
                    </a:lnTo>
                    <a:lnTo>
                      <a:pt x="244" y="611"/>
                    </a:lnTo>
                    <a:lnTo>
                      <a:pt x="244" y="606"/>
                    </a:lnTo>
                    <a:lnTo>
                      <a:pt x="247" y="603"/>
                    </a:lnTo>
                    <a:lnTo>
                      <a:pt x="247" y="600"/>
                    </a:lnTo>
                    <a:lnTo>
                      <a:pt x="247" y="597"/>
                    </a:lnTo>
                    <a:lnTo>
                      <a:pt x="247" y="594"/>
                    </a:lnTo>
                    <a:lnTo>
                      <a:pt x="247" y="588"/>
                    </a:lnTo>
                    <a:lnTo>
                      <a:pt x="250" y="585"/>
                    </a:lnTo>
                    <a:lnTo>
                      <a:pt x="250" y="582"/>
                    </a:lnTo>
                    <a:lnTo>
                      <a:pt x="250" y="579"/>
                    </a:lnTo>
                    <a:lnTo>
                      <a:pt x="250" y="577"/>
                    </a:lnTo>
                    <a:lnTo>
                      <a:pt x="250" y="574"/>
                    </a:lnTo>
                    <a:lnTo>
                      <a:pt x="250" y="571"/>
                    </a:lnTo>
                    <a:lnTo>
                      <a:pt x="253" y="568"/>
                    </a:lnTo>
                    <a:lnTo>
                      <a:pt x="253" y="565"/>
                    </a:lnTo>
                    <a:lnTo>
                      <a:pt x="253" y="562"/>
                    </a:lnTo>
                    <a:lnTo>
                      <a:pt x="253" y="559"/>
                    </a:lnTo>
                    <a:lnTo>
                      <a:pt x="253" y="556"/>
                    </a:lnTo>
                    <a:lnTo>
                      <a:pt x="256" y="553"/>
                    </a:lnTo>
                    <a:lnTo>
                      <a:pt x="256" y="550"/>
                    </a:lnTo>
                    <a:lnTo>
                      <a:pt x="256" y="547"/>
                    </a:lnTo>
                    <a:lnTo>
                      <a:pt x="256" y="545"/>
                    </a:lnTo>
                    <a:lnTo>
                      <a:pt x="256" y="542"/>
                    </a:lnTo>
                    <a:lnTo>
                      <a:pt x="259" y="539"/>
                    </a:lnTo>
                    <a:lnTo>
                      <a:pt x="259" y="536"/>
                    </a:lnTo>
                    <a:lnTo>
                      <a:pt x="259" y="533"/>
                    </a:lnTo>
                    <a:lnTo>
                      <a:pt x="259" y="530"/>
                    </a:lnTo>
                    <a:lnTo>
                      <a:pt x="262" y="527"/>
                    </a:lnTo>
                    <a:lnTo>
                      <a:pt x="262" y="524"/>
                    </a:lnTo>
                    <a:lnTo>
                      <a:pt x="262" y="521"/>
                    </a:lnTo>
                    <a:lnTo>
                      <a:pt x="262" y="518"/>
                    </a:lnTo>
                    <a:lnTo>
                      <a:pt x="265" y="515"/>
                    </a:lnTo>
                    <a:lnTo>
                      <a:pt x="265" y="513"/>
                    </a:lnTo>
                    <a:lnTo>
                      <a:pt x="265" y="510"/>
                    </a:lnTo>
                    <a:lnTo>
                      <a:pt x="265" y="507"/>
                    </a:lnTo>
                    <a:lnTo>
                      <a:pt x="267" y="507"/>
                    </a:lnTo>
                    <a:lnTo>
                      <a:pt x="267" y="504"/>
                    </a:lnTo>
                    <a:lnTo>
                      <a:pt x="267" y="501"/>
                    </a:lnTo>
                    <a:lnTo>
                      <a:pt x="267" y="498"/>
                    </a:lnTo>
                    <a:lnTo>
                      <a:pt x="270" y="498"/>
                    </a:lnTo>
                    <a:lnTo>
                      <a:pt x="270" y="495"/>
                    </a:lnTo>
                    <a:lnTo>
                      <a:pt x="270" y="492"/>
                    </a:lnTo>
                    <a:lnTo>
                      <a:pt x="273" y="489"/>
                    </a:lnTo>
                    <a:lnTo>
                      <a:pt x="273" y="486"/>
                    </a:lnTo>
                    <a:lnTo>
                      <a:pt x="273" y="483"/>
                    </a:lnTo>
                    <a:lnTo>
                      <a:pt x="276" y="483"/>
                    </a:lnTo>
                    <a:lnTo>
                      <a:pt x="276" y="481"/>
                    </a:lnTo>
                    <a:lnTo>
                      <a:pt x="276" y="478"/>
                    </a:lnTo>
                    <a:lnTo>
                      <a:pt x="279" y="475"/>
                    </a:lnTo>
                    <a:lnTo>
                      <a:pt x="279" y="472"/>
                    </a:lnTo>
                    <a:lnTo>
                      <a:pt x="282" y="469"/>
                    </a:lnTo>
                    <a:lnTo>
                      <a:pt x="282" y="466"/>
                    </a:lnTo>
                    <a:lnTo>
                      <a:pt x="285" y="463"/>
                    </a:lnTo>
                    <a:lnTo>
                      <a:pt x="285" y="460"/>
                    </a:lnTo>
                    <a:lnTo>
                      <a:pt x="288" y="457"/>
                    </a:lnTo>
                    <a:lnTo>
                      <a:pt x="288" y="454"/>
                    </a:lnTo>
                    <a:lnTo>
                      <a:pt x="291" y="451"/>
                    </a:lnTo>
                    <a:lnTo>
                      <a:pt x="291" y="449"/>
                    </a:lnTo>
                    <a:lnTo>
                      <a:pt x="294" y="449"/>
                    </a:lnTo>
                    <a:lnTo>
                      <a:pt x="294" y="446"/>
                    </a:lnTo>
                    <a:lnTo>
                      <a:pt x="294" y="443"/>
                    </a:lnTo>
                    <a:lnTo>
                      <a:pt x="297" y="443"/>
                    </a:lnTo>
                    <a:lnTo>
                      <a:pt x="297" y="440"/>
                    </a:lnTo>
                    <a:lnTo>
                      <a:pt x="300" y="437"/>
                    </a:lnTo>
                    <a:lnTo>
                      <a:pt x="300" y="434"/>
                    </a:lnTo>
                    <a:lnTo>
                      <a:pt x="302" y="434"/>
                    </a:lnTo>
                    <a:lnTo>
                      <a:pt x="302" y="431"/>
                    </a:lnTo>
                    <a:lnTo>
                      <a:pt x="305" y="428"/>
                    </a:lnTo>
                    <a:lnTo>
                      <a:pt x="305" y="425"/>
                    </a:lnTo>
                    <a:lnTo>
                      <a:pt x="308" y="425"/>
                    </a:lnTo>
                    <a:lnTo>
                      <a:pt x="308" y="422"/>
                    </a:lnTo>
                    <a:lnTo>
                      <a:pt x="311" y="422"/>
                    </a:lnTo>
                    <a:lnTo>
                      <a:pt x="311" y="419"/>
                    </a:lnTo>
                    <a:lnTo>
                      <a:pt x="314" y="419"/>
                    </a:lnTo>
                    <a:lnTo>
                      <a:pt x="314" y="417"/>
                    </a:lnTo>
                    <a:lnTo>
                      <a:pt x="317" y="417"/>
                    </a:lnTo>
                    <a:lnTo>
                      <a:pt x="317" y="414"/>
                    </a:lnTo>
                    <a:lnTo>
                      <a:pt x="320" y="414"/>
                    </a:lnTo>
                    <a:lnTo>
                      <a:pt x="323" y="414"/>
                    </a:lnTo>
                    <a:lnTo>
                      <a:pt x="323" y="411"/>
                    </a:lnTo>
                    <a:lnTo>
                      <a:pt x="326" y="411"/>
                    </a:lnTo>
                    <a:lnTo>
                      <a:pt x="326" y="408"/>
                    </a:lnTo>
                    <a:lnTo>
                      <a:pt x="329" y="408"/>
                    </a:lnTo>
                    <a:lnTo>
                      <a:pt x="332" y="408"/>
                    </a:lnTo>
                    <a:lnTo>
                      <a:pt x="332" y="405"/>
                    </a:lnTo>
                    <a:lnTo>
                      <a:pt x="334" y="405"/>
                    </a:lnTo>
                    <a:lnTo>
                      <a:pt x="337" y="405"/>
                    </a:lnTo>
                    <a:lnTo>
                      <a:pt x="337" y="402"/>
                    </a:lnTo>
                    <a:lnTo>
                      <a:pt x="340" y="402"/>
                    </a:lnTo>
                    <a:lnTo>
                      <a:pt x="340" y="399"/>
                    </a:lnTo>
                    <a:lnTo>
                      <a:pt x="343" y="399"/>
                    </a:lnTo>
                    <a:lnTo>
                      <a:pt x="346" y="399"/>
                    </a:lnTo>
                    <a:lnTo>
                      <a:pt x="346" y="396"/>
                    </a:lnTo>
                    <a:lnTo>
                      <a:pt x="349" y="396"/>
                    </a:lnTo>
                    <a:lnTo>
                      <a:pt x="349" y="393"/>
                    </a:lnTo>
                    <a:lnTo>
                      <a:pt x="352" y="393"/>
                    </a:lnTo>
                    <a:lnTo>
                      <a:pt x="352" y="390"/>
                    </a:lnTo>
                    <a:lnTo>
                      <a:pt x="355" y="390"/>
                    </a:lnTo>
                    <a:lnTo>
                      <a:pt x="358" y="390"/>
                    </a:lnTo>
                    <a:lnTo>
                      <a:pt x="358" y="387"/>
                    </a:lnTo>
                    <a:lnTo>
                      <a:pt x="361" y="387"/>
                    </a:lnTo>
                    <a:lnTo>
                      <a:pt x="361" y="385"/>
                    </a:lnTo>
                    <a:lnTo>
                      <a:pt x="364" y="385"/>
                    </a:lnTo>
                    <a:lnTo>
                      <a:pt x="366" y="382"/>
                    </a:lnTo>
                    <a:lnTo>
                      <a:pt x="369" y="382"/>
                    </a:lnTo>
                    <a:lnTo>
                      <a:pt x="369" y="379"/>
                    </a:lnTo>
                    <a:lnTo>
                      <a:pt x="372" y="379"/>
                    </a:lnTo>
                    <a:lnTo>
                      <a:pt x="375" y="379"/>
                    </a:lnTo>
                    <a:lnTo>
                      <a:pt x="378" y="376"/>
                    </a:lnTo>
                    <a:lnTo>
                      <a:pt x="381" y="376"/>
                    </a:lnTo>
                    <a:lnTo>
                      <a:pt x="384" y="376"/>
                    </a:lnTo>
                    <a:lnTo>
                      <a:pt x="387" y="376"/>
                    </a:lnTo>
                    <a:lnTo>
                      <a:pt x="390" y="376"/>
                    </a:lnTo>
                    <a:lnTo>
                      <a:pt x="390" y="373"/>
                    </a:lnTo>
                    <a:lnTo>
                      <a:pt x="393" y="373"/>
                    </a:lnTo>
                    <a:lnTo>
                      <a:pt x="396" y="373"/>
                    </a:lnTo>
                    <a:lnTo>
                      <a:pt x="398" y="373"/>
                    </a:lnTo>
                    <a:lnTo>
                      <a:pt x="398" y="370"/>
                    </a:lnTo>
                    <a:lnTo>
                      <a:pt x="401" y="370"/>
                    </a:lnTo>
                    <a:lnTo>
                      <a:pt x="404" y="370"/>
                    </a:lnTo>
                    <a:lnTo>
                      <a:pt x="404" y="367"/>
                    </a:lnTo>
                    <a:lnTo>
                      <a:pt x="407" y="367"/>
                    </a:lnTo>
                    <a:lnTo>
                      <a:pt x="410" y="367"/>
                    </a:lnTo>
                    <a:lnTo>
                      <a:pt x="410" y="364"/>
                    </a:lnTo>
                    <a:lnTo>
                      <a:pt x="413" y="364"/>
                    </a:lnTo>
                    <a:lnTo>
                      <a:pt x="416" y="364"/>
                    </a:lnTo>
                    <a:lnTo>
                      <a:pt x="416" y="361"/>
                    </a:lnTo>
                    <a:lnTo>
                      <a:pt x="419" y="361"/>
                    </a:lnTo>
                    <a:lnTo>
                      <a:pt x="422" y="361"/>
                    </a:lnTo>
                    <a:lnTo>
                      <a:pt x="422" y="358"/>
                    </a:lnTo>
                    <a:lnTo>
                      <a:pt x="425" y="358"/>
                    </a:lnTo>
                    <a:lnTo>
                      <a:pt x="428" y="358"/>
                    </a:lnTo>
                    <a:lnTo>
                      <a:pt x="431" y="358"/>
                    </a:lnTo>
                    <a:lnTo>
                      <a:pt x="431" y="355"/>
                    </a:lnTo>
                    <a:lnTo>
                      <a:pt x="433" y="355"/>
                    </a:lnTo>
                    <a:lnTo>
                      <a:pt x="436" y="355"/>
                    </a:lnTo>
                    <a:lnTo>
                      <a:pt x="439" y="355"/>
                    </a:lnTo>
                    <a:lnTo>
                      <a:pt x="442" y="355"/>
                    </a:lnTo>
                    <a:lnTo>
                      <a:pt x="445" y="355"/>
                    </a:lnTo>
                    <a:lnTo>
                      <a:pt x="448" y="355"/>
                    </a:lnTo>
                    <a:lnTo>
                      <a:pt x="451" y="355"/>
                    </a:lnTo>
                    <a:lnTo>
                      <a:pt x="454" y="355"/>
                    </a:lnTo>
                    <a:lnTo>
                      <a:pt x="457" y="355"/>
                    </a:lnTo>
                    <a:lnTo>
                      <a:pt x="460" y="355"/>
                    </a:lnTo>
                    <a:lnTo>
                      <a:pt x="460" y="353"/>
                    </a:lnTo>
                    <a:lnTo>
                      <a:pt x="463" y="353"/>
                    </a:lnTo>
                    <a:lnTo>
                      <a:pt x="465" y="353"/>
                    </a:lnTo>
                    <a:lnTo>
                      <a:pt x="465" y="350"/>
                    </a:lnTo>
                    <a:lnTo>
                      <a:pt x="468" y="350"/>
                    </a:lnTo>
                    <a:lnTo>
                      <a:pt x="471" y="350"/>
                    </a:lnTo>
                    <a:lnTo>
                      <a:pt x="471" y="347"/>
                    </a:lnTo>
                    <a:lnTo>
                      <a:pt x="474" y="347"/>
                    </a:lnTo>
                    <a:lnTo>
                      <a:pt x="477" y="347"/>
                    </a:lnTo>
                    <a:lnTo>
                      <a:pt x="480" y="344"/>
                    </a:lnTo>
                    <a:lnTo>
                      <a:pt x="483" y="344"/>
                    </a:lnTo>
                    <a:lnTo>
                      <a:pt x="486" y="344"/>
                    </a:lnTo>
                    <a:lnTo>
                      <a:pt x="489" y="344"/>
                    </a:lnTo>
                    <a:lnTo>
                      <a:pt x="492" y="344"/>
                    </a:lnTo>
                    <a:lnTo>
                      <a:pt x="495" y="344"/>
                    </a:lnTo>
                    <a:lnTo>
                      <a:pt x="497" y="344"/>
                    </a:lnTo>
                    <a:lnTo>
                      <a:pt x="500" y="344"/>
                    </a:lnTo>
                    <a:lnTo>
                      <a:pt x="503" y="344"/>
                    </a:lnTo>
                    <a:lnTo>
                      <a:pt x="506" y="344"/>
                    </a:lnTo>
                    <a:lnTo>
                      <a:pt x="509" y="344"/>
                    </a:lnTo>
                    <a:lnTo>
                      <a:pt x="512" y="344"/>
                    </a:lnTo>
                    <a:lnTo>
                      <a:pt x="515" y="344"/>
                    </a:lnTo>
                    <a:lnTo>
                      <a:pt x="518" y="344"/>
                    </a:lnTo>
                    <a:lnTo>
                      <a:pt x="521" y="344"/>
                    </a:lnTo>
                    <a:lnTo>
                      <a:pt x="521" y="341"/>
                    </a:lnTo>
                    <a:lnTo>
                      <a:pt x="524" y="341"/>
                    </a:lnTo>
                    <a:lnTo>
                      <a:pt x="527" y="341"/>
                    </a:lnTo>
                    <a:lnTo>
                      <a:pt x="527" y="338"/>
                    </a:lnTo>
                    <a:lnTo>
                      <a:pt x="529" y="338"/>
                    </a:lnTo>
                    <a:lnTo>
                      <a:pt x="532" y="338"/>
                    </a:lnTo>
                    <a:lnTo>
                      <a:pt x="532" y="335"/>
                    </a:lnTo>
                    <a:lnTo>
                      <a:pt x="535" y="335"/>
                    </a:lnTo>
                    <a:lnTo>
                      <a:pt x="538" y="335"/>
                    </a:lnTo>
                    <a:lnTo>
                      <a:pt x="541" y="335"/>
                    </a:lnTo>
                    <a:lnTo>
                      <a:pt x="544" y="335"/>
                    </a:lnTo>
                    <a:lnTo>
                      <a:pt x="544" y="332"/>
                    </a:lnTo>
                    <a:lnTo>
                      <a:pt x="547" y="332"/>
                    </a:lnTo>
                    <a:lnTo>
                      <a:pt x="550" y="332"/>
                    </a:lnTo>
                    <a:lnTo>
                      <a:pt x="550" y="335"/>
                    </a:lnTo>
                    <a:lnTo>
                      <a:pt x="553" y="335"/>
                    </a:lnTo>
                    <a:lnTo>
                      <a:pt x="556" y="335"/>
                    </a:lnTo>
                    <a:lnTo>
                      <a:pt x="559" y="335"/>
                    </a:lnTo>
                    <a:lnTo>
                      <a:pt x="562" y="335"/>
                    </a:lnTo>
                    <a:lnTo>
                      <a:pt x="564" y="335"/>
                    </a:lnTo>
                    <a:lnTo>
                      <a:pt x="567" y="335"/>
                    </a:lnTo>
                    <a:lnTo>
                      <a:pt x="570" y="335"/>
                    </a:lnTo>
                    <a:lnTo>
                      <a:pt x="573" y="335"/>
                    </a:lnTo>
                    <a:lnTo>
                      <a:pt x="576" y="335"/>
                    </a:lnTo>
                    <a:lnTo>
                      <a:pt x="576" y="332"/>
                    </a:lnTo>
                    <a:lnTo>
                      <a:pt x="579" y="332"/>
                    </a:lnTo>
                    <a:lnTo>
                      <a:pt x="582" y="332"/>
                    </a:lnTo>
                    <a:lnTo>
                      <a:pt x="585" y="332"/>
                    </a:lnTo>
                    <a:lnTo>
                      <a:pt x="585" y="329"/>
                    </a:lnTo>
                    <a:lnTo>
                      <a:pt x="588" y="329"/>
                    </a:lnTo>
                    <a:lnTo>
                      <a:pt x="591" y="329"/>
                    </a:lnTo>
                    <a:lnTo>
                      <a:pt x="594" y="326"/>
                    </a:lnTo>
                    <a:lnTo>
                      <a:pt x="596" y="326"/>
                    </a:lnTo>
                    <a:lnTo>
                      <a:pt x="599" y="326"/>
                    </a:lnTo>
                    <a:lnTo>
                      <a:pt x="602" y="326"/>
                    </a:lnTo>
                    <a:lnTo>
                      <a:pt x="605" y="326"/>
                    </a:lnTo>
                    <a:lnTo>
                      <a:pt x="608" y="326"/>
                    </a:lnTo>
                    <a:lnTo>
                      <a:pt x="611" y="326"/>
                    </a:lnTo>
                    <a:lnTo>
                      <a:pt x="614" y="326"/>
                    </a:lnTo>
                    <a:lnTo>
                      <a:pt x="614" y="329"/>
                    </a:lnTo>
                    <a:lnTo>
                      <a:pt x="617" y="329"/>
                    </a:lnTo>
                    <a:lnTo>
                      <a:pt x="620" y="329"/>
                    </a:lnTo>
                    <a:lnTo>
                      <a:pt x="623" y="329"/>
                    </a:lnTo>
                    <a:lnTo>
                      <a:pt x="626" y="329"/>
                    </a:lnTo>
                    <a:lnTo>
                      <a:pt x="628" y="329"/>
                    </a:lnTo>
                    <a:lnTo>
                      <a:pt x="631" y="329"/>
                    </a:lnTo>
                    <a:lnTo>
                      <a:pt x="631" y="326"/>
                    </a:lnTo>
                    <a:lnTo>
                      <a:pt x="634" y="326"/>
                    </a:lnTo>
                    <a:lnTo>
                      <a:pt x="637" y="326"/>
                    </a:lnTo>
                    <a:lnTo>
                      <a:pt x="640" y="326"/>
                    </a:lnTo>
                    <a:lnTo>
                      <a:pt x="640" y="323"/>
                    </a:lnTo>
                    <a:lnTo>
                      <a:pt x="643" y="323"/>
                    </a:lnTo>
                    <a:lnTo>
                      <a:pt x="646" y="323"/>
                    </a:lnTo>
                    <a:lnTo>
                      <a:pt x="646" y="321"/>
                    </a:lnTo>
                    <a:lnTo>
                      <a:pt x="649" y="321"/>
                    </a:lnTo>
                    <a:lnTo>
                      <a:pt x="652" y="321"/>
                    </a:lnTo>
                    <a:lnTo>
                      <a:pt x="652" y="318"/>
                    </a:lnTo>
                    <a:lnTo>
                      <a:pt x="655" y="318"/>
                    </a:lnTo>
                    <a:lnTo>
                      <a:pt x="658" y="318"/>
                    </a:lnTo>
                    <a:lnTo>
                      <a:pt x="660" y="318"/>
                    </a:lnTo>
                    <a:lnTo>
                      <a:pt x="660" y="315"/>
                    </a:lnTo>
                    <a:lnTo>
                      <a:pt x="663" y="315"/>
                    </a:lnTo>
                    <a:lnTo>
                      <a:pt x="666" y="315"/>
                    </a:lnTo>
                    <a:lnTo>
                      <a:pt x="669" y="312"/>
                    </a:lnTo>
                    <a:lnTo>
                      <a:pt x="672" y="312"/>
                    </a:lnTo>
                    <a:lnTo>
                      <a:pt x="675" y="309"/>
                    </a:lnTo>
                    <a:lnTo>
                      <a:pt x="678" y="309"/>
                    </a:lnTo>
                    <a:lnTo>
                      <a:pt x="678" y="306"/>
                    </a:lnTo>
                    <a:lnTo>
                      <a:pt x="681" y="306"/>
                    </a:lnTo>
                    <a:lnTo>
                      <a:pt x="681" y="303"/>
                    </a:lnTo>
                    <a:lnTo>
                      <a:pt x="684" y="303"/>
                    </a:lnTo>
                    <a:lnTo>
                      <a:pt x="684" y="300"/>
                    </a:lnTo>
                    <a:lnTo>
                      <a:pt x="687" y="300"/>
                    </a:lnTo>
                    <a:lnTo>
                      <a:pt x="687" y="297"/>
                    </a:lnTo>
                    <a:lnTo>
                      <a:pt x="690" y="297"/>
                    </a:lnTo>
                    <a:lnTo>
                      <a:pt x="690" y="294"/>
                    </a:lnTo>
                    <a:lnTo>
                      <a:pt x="693" y="294"/>
                    </a:lnTo>
                    <a:lnTo>
                      <a:pt x="693" y="291"/>
                    </a:lnTo>
                    <a:lnTo>
                      <a:pt x="695" y="291"/>
                    </a:lnTo>
                    <a:lnTo>
                      <a:pt x="695" y="289"/>
                    </a:lnTo>
                    <a:lnTo>
                      <a:pt x="698" y="289"/>
                    </a:lnTo>
                    <a:lnTo>
                      <a:pt x="698" y="286"/>
                    </a:lnTo>
                    <a:lnTo>
                      <a:pt x="701" y="286"/>
                    </a:lnTo>
                    <a:lnTo>
                      <a:pt x="701" y="283"/>
                    </a:lnTo>
                    <a:lnTo>
                      <a:pt x="704" y="283"/>
                    </a:lnTo>
                    <a:lnTo>
                      <a:pt x="707" y="283"/>
                    </a:lnTo>
                    <a:lnTo>
                      <a:pt x="710" y="283"/>
                    </a:lnTo>
                    <a:lnTo>
                      <a:pt x="713" y="283"/>
                    </a:lnTo>
                    <a:lnTo>
                      <a:pt x="716" y="283"/>
                    </a:lnTo>
                    <a:lnTo>
                      <a:pt x="719" y="283"/>
                    </a:lnTo>
                    <a:lnTo>
                      <a:pt x="719" y="286"/>
                    </a:lnTo>
                    <a:lnTo>
                      <a:pt x="722" y="286"/>
                    </a:lnTo>
                    <a:lnTo>
                      <a:pt x="722" y="289"/>
                    </a:lnTo>
                    <a:lnTo>
                      <a:pt x="725" y="289"/>
                    </a:lnTo>
                    <a:lnTo>
                      <a:pt x="725" y="291"/>
                    </a:lnTo>
                    <a:lnTo>
                      <a:pt x="727" y="291"/>
                    </a:lnTo>
                    <a:lnTo>
                      <a:pt x="727" y="294"/>
                    </a:lnTo>
                    <a:lnTo>
                      <a:pt x="730" y="294"/>
                    </a:lnTo>
                    <a:lnTo>
                      <a:pt x="730" y="297"/>
                    </a:lnTo>
                    <a:lnTo>
                      <a:pt x="733" y="300"/>
                    </a:lnTo>
                    <a:lnTo>
                      <a:pt x="733" y="303"/>
                    </a:lnTo>
                    <a:lnTo>
                      <a:pt x="736" y="303"/>
                    </a:lnTo>
                    <a:lnTo>
                      <a:pt x="736" y="306"/>
                    </a:lnTo>
                    <a:lnTo>
                      <a:pt x="739" y="306"/>
                    </a:lnTo>
                    <a:lnTo>
                      <a:pt x="742" y="309"/>
                    </a:lnTo>
                    <a:lnTo>
                      <a:pt x="745" y="309"/>
                    </a:lnTo>
                    <a:lnTo>
                      <a:pt x="745" y="312"/>
                    </a:lnTo>
                    <a:lnTo>
                      <a:pt x="748" y="312"/>
                    </a:lnTo>
                    <a:lnTo>
                      <a:pt x="751" y="312"/>
                    </a:lnTo>
                    <a:lnTo>
                      <a:pt x="754" y="312"/>
                    </a:lnTo>
                    <a:lnTo>
                      <a:pt x="754" y="315"/>
                    </a:lnTo>
                    <a:lnTo>
                      <a:pt x="757" y="315"/>
                    </a:lnTo>
                    <a:lnTo>
                      <a:pt x="757" y="312"/>
                    </a:lnTo>
                    <a:lnTo>
                      <a:pt x="759" y="312"/>
                    </a:lnTo>
                    <a:lnTo>
                      <a:pt x="762" y="312"/>
                    </a:lnTo>
                    <a:lnTo>
                      <a:pt x="765" y="312"/>
                    </a:lnTo>
                    <a:lnTo>
                      <a:pt x="768" y="312"/>
                    </a:lnTo>
                    <a:lnTo>
                      <a:pt x="771" y="312"/>
                    </a:lnTo>
                    <a:lnTo>
                      <a:pt x="774" y="312"/>
                    </a:lnTo>
                    <a:lnTo>
                      <a:pt x="777" y="312"/>
                    </a:lnTo>
                    <a:lnTo>
                      <a:pt x="780" y="312"/>
                    </a:lnTo>
                    <a:lnTo>
                      <a:pt x="783" y="312"/>
                    </a:lnTo>
                    <a:lnTo>
                      <a:pt x="786" y="312"/>
                    </a:lnTo>
                    <a:lnTo>
                      <a:pt x="786" y="315"/>
                    </a:lnTo>
                    <a:lnTo>
                      <a:pt x="789" y="315"/>
                    </a:lnTo>
                    <a:lnTo>
                      <a:pt x="791" y="315"/>
                    </a:lnTo>
                    <a:lnTo>
                      <a:pt x="794" y="315"/>
                    </a:lnTo>
                    <a:lnTo>
                      <a:pt x="797" y="315"/>
                    </a:lnTo>
                    <a:lnTo>
                      <a:pt x="800" y="315"/>
                    </a:lnTo>
                    <a:lnTo>
                      <a:pt x="803" y="315"/>
                    </a:lnTo>
                    <a:lnTo>
                      <a:pt x="806" y="315"/>
                    </a:lnTo>
                    <a:lnTo>
                      <a:pt x="809" y="315"/>
                    </a:lnTo>
                    <a:lnTo>
                      <a:pt x="812" y="315"/>
                    </a:lnTo>
                    <a:lnTo>
                      <a:pt x="812" y="312"/>
                    </a:lnTo>
                    <a:lnTo>
                      <a:pt x="815" y="312"/>
                    </a:lnTo>
                    <a:lnTo>
                      <a:pt x="818" y="312"/>
                    </a:lnTo>
                    <a:lnTo>
                      <a:pt x="821" y="312"/>
                    </a:lnTo>
                    <a:lnTo>
                      <a:pt x="821" y="309"/>
                    </a:lnTo>
                    <a:lnTo>
                      <a:pt x="824" y="309"/>
                    </a:lnTo>
                    <a:lnTo>
                      <a:pt x="826" y="309"/>
                    </a:lnTo>
                    <a:lnTo>
                      <a:pt x="829" y="309"/>
                    </a:lnTo>
                    <a:lnTo>
                      <a:pt x="832" y="309"/>
                    </a:lnTo>
                    <a:lnTo>
                      <a:pt x="835" y="309"/>
                    </a:lnTo>
                    <a:lnTo>
                      <a:pt x="838" y="309"/>
                    </a:lnTo>
                    <a:lnTo>
                      <a:pt x="841" y="309"/>
                    </a:lnTo>
                    <a:lnTo>
                      <a:pt x="844" y="309"/>
                    </a:lnTo>
                  </a:path>
                </a:pathLst>
              </a:custGeom>
              <a:noFill/>
              <a:ln w="412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221"/>
              <p:cNvSpPr>
                <a:spLocks noChangeArrowheads="1"/>
              </p:cNvSpPr>
              <p:nvPr/>
            </p:nvSpPr>
            <p:spPr bwMode="auto">
              <a:xfrm rot="16200000">
                <a:off x="5187950" y="2205038"/>
                <a:ext cx="2809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235"/>
              <p:cNvSpPr>
                <a:spLocks noChangeShapeType="1"/>
              </p:cNvSpPr>
              <p:nvPr/>
            </p:nvSpPr>
            <p:spPr bwMode="auto">
              <a:xfrm>
                <a:off x="6537325" y="722312"/>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36"/>
              <p:cNvSpPr>
                <a:spLocks noChangeShapeType="1"/>
              </p:cNvSpPr>
              <p:nvPr/>
            </p:nvSpPr>
            <p:spPr bwMode="auto">
              <a:xfrm>
                <a:off x="6537325" y="939800"/>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37"/>
              <p:cNvSpPr>
                <a:spLocks noChangeShapeType="1"/>
              </p:cNvSpPr>
              <p:nvPr/>
            </p:nvSpPr>
            <p:spPr bwMode="auto">
              <a:xfrm>
                <a:off x="6537325" y="1155700"/>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38"/>
              <p:cNvSpPr>
                <a:spLocks noChangeShapeType="1"/>
              </p:cNvSpPr>
              <p:nvPr/>
            </p:nvSpPr>
            <p:spPr bwMode="auto">
              <a:xfrm>
                <a:off x="6537325" y="1373187"/>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39"/>
              <p:cNvSpPr>
                <a:spLocks noChangeShapeType="1"/>
              </p:cNvSpPr>
              <p:nvPr/>
            </p:nvSpPr>
            <p:spPr bwMode="auto">
              <a:xfrm>
                <a:off x="6537325" y="1590675"/>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240"/>
              <p:cNvSpPr>
                <a:spLocks noChangeShapeType="1"/>
              </p:cNvSpPr>
              <p:nvPr/>
            </p:nvSpPr>
            <p:spPr bwMode="auto">
              <a:xfrm>
                <a:off x="6537325" y="1808162"/>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41"/>
              <p:cNvSpPr>
                <a:spLocks noChangeShapeType="1"/>
              </p:cNvSpPr>
              <p:nvPr/>
            </p:nvSpPr>
            <p:spPr bwMode="auto">
              <a:xfrm>
                <a:off x="6537325" y="2024062"/>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242"/>
              <p:cNvSpPr>
                <a:spLocks noChangeShapeType="1"/>
              </p:cNvSpPr>
              <p:nvPr/>
            </p:nvSpPr>
            <p:spPr bwMode="auto">
              <a:xfrm>
                <a:off x="6537325" y="2241550"/>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243"/>
              <p:cNvSpPr>
                <a:spLocks noChangeShapeType="1"/>
              </p:cNvSpPr>
              <p:nvPr/>
            </p:nvSpPr>
            <p:spPr bwMode="auto">
              <a:xfrm>
                <a:off x="6537325" y="2459038"/>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244"/>
              <p:cNvSpPr>
                <a:spLocks noChangeShapeType="1"/>
              </p:cNvSpPr>
              <p:nvPr/>
            </p:nvSpPr>
            <p:spPr bwMode="auto">
              <a:xfrm>
                <a:off x="6537325" y="2676525"/>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245"/>
              <p:cNvSpPr>
                <a:spLocks noChangeShapeType="1"/>
              </p:cNvSpPr>
              <p:nvPr/>
            </p:nvSpPr>
            <p:spPr bwMode="auto">
              <a:xfrm>
                <a:off x="6537325" y="2892425"/>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246"/>
              <p:cNvSpPr>
                <a:spLocks noChangeShapeType="1"/>
              </p:cNvSpPr>
              <p:nvPr/>
            </p:nvSpPr>
            <p:spPr bwMode="auto">
              <a:xfrm>
                <a:off x="6537325" y="3109913"/>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247"/>
              <p:cNvSpPr>
                <a:spLocks noChangeShapeType="1"/>
              </p:cNvSpPr>
              <p:nvPr/>
            </p:nvSpPr>
            <p:spPr bwMode="auto">
              <a:xfrm>
                <a:off x="5729288" y="952500"/>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248"/>
              <p:cNvSpPr>
                <a:spLocks noChangeShapeType="1"/>
              </p:cNvSpPr>
              <p:nvPr/>
            </p:nvSpPr>
            <p:spPr bwMode="auto">
              <a:xfrm>
                <a:off x="5729288" y="1169987"/>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249"/>
              <p:cNvSpPr>
                <a:spLocks noChangeShapeType="1"/>
              </p:cNvSpPr>
              <p:nvPr/>
            </p:nvSpPr>
            <p:spPr bwMode="auto">
              <a:xfrm>
                <a:off x="5729288" y="1387475"/>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250"/>
              <p:cNvSpPr>
                <a:spLocks noChangeShapeType="1"/>
              </p:cNvSpPr>
              <p:nvPr/>
            </p:nvSpPr>
            <p:spPr bwMode="auto">
              <a:xfrm>
                <a:off x="5729288" y="1604962"/>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251"/>
              <p:cNvSpPr>
                <a:spLocks noChangeShapeType="1"/>
              </p:cNvSpPr>
              <p:nvPr/>
            </p:nvSpPr>
            <p:spPr bwMode="auto">
              <a:xfrm>
                <a:off x="5729288" y="1820862"/>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252"/>
              <p:cNvSpPr>
                <a:spLocks noChangeShapeType="1"/>
              </p:cNvSpPr>
              <p:nvPr/>
            </p:nvSpPr>
            <p:spPr bwMode="auto">
              <a:xfrm>
                <a:off x="5729288" y="2038350"/>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253"/>
              <p:cNvSpPr>
                <a:spLocks noChangeShapeType="1"/>
              </p:cNvSpPr>
              <p:nvPr/>
            </p:nvSpPr>
            <p:spPr bwMode="auto">
              <a:xfrm>
                <a:off x="5729288" y="2255837"/>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254"/>
              <p:cNvSpPr>
                <a:spLocks noChangeShapeType="1"/>
              </p:cNvSpPr>
              <p:nvPr/>
            </p:nvSpPr>
            <p:spPr bwMode="auto">
              <a:xfrm>
                <a:off x="5729288" y="2473325"/>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255"/>
              <p:cNvSpPr>
                <a:spLocks noChangeShapeType="1"/>
              </p:cNvSpPr>
              <p:nvPr/>
            </p:nvSpPr>
            <p:spPr bwMode="auto">
              <a:xfrm>
                <a:off x="5729288" y="2689225"/>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256"/>
              <p:cNvSpPr>
                <a:spLocks noChangeShapeType="1"/>
              </p:cNvSpPr>
              <p:nvPr/>
            </p:nvSpPr>
            <p:spPr bwMode="auto">
              <a:xfrm>
                <a:off x="5729288" y="2906713"/>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257"/>
              <p:cNvSpPr>
                <a:spLocks noChangeShapeType="1"/>
              </p:cNvSpPr>
              <p:nvPr/>
            </p:nvSpPr>
            <p:spPr bwMode="auto">
              <a:xfrm>
                <a:off x="5729288" y="3124200"/>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258"/>
              <p:cNvSpPr>
                <a:spLocks noChangeShapeType="1"/>
              </p:cNvSpPr>
              <p:nvPr/>
            </p:nvSpPr>
            <p:spPr bwMode="auto">
              <a:xfrm>
                <a:off x="5729288" y="3341688"/>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259"/>
              <p:cNvSpPr>
                <a:spLocks noChangeShapeType="1"/>
              </p:cNvSpPr>
              <p:nvPr/>
            </p:nvSpPr>
            <p:spPr bwMode="auto">
              <a:xfrm>
                <a:off x="5276850" y="1147762"/>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260"/>
              <p:cNvSpPr>
                <a:spLocks noChangeShapeType="1"/>
              </p:cNvSpPr>
              <p:nvPr/>
            </p:nvSpPr>
            <p:spPr bwMode="auto">
              <a:xfrm>
                <a:off x="5276850" y="1363662"/>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261"/>
              <p:cNvSpPr>
                <a:spLocks noChangeShapeType="1"/>
              </p:cNvSpPr>
              <p:nvPr/>
            </p:nvSpPr>
            <p:spPr bwMode="auto">
              <a:xfrm>
                <a:off x="5276850" y="1581150"/>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262"/>
              <p:cNvSpPr>
                <a:spLocks noChangeShapeType="1"/>
              </p:cNvSpPr>
              <p:nvPr/>
            </p:nvSpPr>
            <p:spPr bwMode="auto">
              <a:xfrm>
                <a:off x="5276850" y="1798637"/>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263"/>
              <p:cNvSpPr>
                <a:spLocks noChangeShapeType="1"/>
              </p:cNvSpPr>
              <p:nvPr/>
            </p:nvSpPr>
            <p:spPr bwMode="auto">
              <a:xfrm>
                <a:off x="5276850" y="2016125"/>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264"/>
              <p:cNvSpPr>
                <a:spLocks noChangeShapeType="1"/>
              </p:cNvSpPr>
              <p:nvPr/>
            </p:nvSpPr>
            <p:spPr bwMode="auto">
              <a:xfrm>
                <a:off x="5276850" y="2232025"/>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265"/>
              <p:cNvSpPr>
                <a:spLocks noChangeShapeType="1"/>
              </p:cNvSpPr>
              <p:nvPr/>
            </p:nvSpPr>
            <p:spPr bwMode="auto">
              <a:xfrm>
                <a:off x="5276850" y="2449513"/>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266"/>
              <p:cNvSpPr>
                <a:spLocks noChangeShapeType="1"/>
              </p:cNvSpPr>
              <p:nvPr/>
            </p:nvSpPr>
            <p:spPr bwMode="auto">
              <a:xfrm>
                <a:off x="5276850" y="2667000"/>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8" name="Line 267"/>
              <p:cNvSpPr>
                <a:spLocks noChangeShapeType="1"/>
              </p:cNvSpPr>
              <p:nvPr/>
            </p:nvSpPr>
            <p:spPr bwMode="auto">
              <a:xfrm>
                <a:off x="5276850" y="2884488"/>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9" name="Line 268"/>
              <p:cNvSpPr>
                <a:spLocks noChangeShapeType="1"/>
              </p:cNvSpPr>
              <p:nvPr/>
            </p:nvSpPr>
            <p:spPr bwMode="auto">
              <a:xfrm>
                <a:off x="5276850" y="3100388"/>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2" name="Line 269"/>
              <p:cNvSpPr>
                <a:spLocks noChangeShapeType="1"/>
              </p:cNvSpPr>
              <p:nvPr/>
            </p:nvSpPr>
            <p:spPr bwMode="auto">
              <a:xfrm>
                <a:off x="5276850" y="3317875"/>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5" name="Line 270"/>
              <p:cNvSpPr>
                <a:spLocks noChangeShapeType="1"/>
              </p:cNvSpPr>
              <p:nvPr/>
            </p:nvSpPr>
            <p:spPr bwMode="auto">
              <a:xfrm>
                <a:off x="5276850" y="3535363"/>
                <a:ext cx="0" cy="1016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9" name="Rectangle 274"/>
              <p:cNvSpPr>
                <a:spLocks noChangeArrowheads="1"/>
              </p:cNvSpPr>
              <p:nvPr/>
            </p:nvSpPr>
            <p:spPr bwMode="auto">
              <a:xfrm>
                <a:off x="5576889" y="4838700"/>
                <a:ext cx="2072355" cy="35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Magnetic Field (T)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grpSp>
      <p:sp>
        <p:nvSpPr>
          <p:cNvPr id="143" name="Rectangle 142"/>
          <p:cNvSpPr/>
          <p:nvPr/>
        </p:nvSpPr>
        <p:spPr>
          <a:xfrm>
            <a:off x="1533188" y="5788012"/>
            <a:ext cx="6547124" cy="369332"/>
          </a:xfrm>
          <a:prstGeom prst="rect">
            <a:avLst/>
          </a:prstGeom>
        </p:spPr>
        <p:txBody>
          <a:bodyPr wrap="square">
            <a:spAutoFit/>
          </a:bodyPr>
          <a:lstStyle/>
          <a:p>
            <a:pPr algn="ctr"/>
            <a:r>
              <a:rPr lang="en-US" b="1" i="1" dirty="0">
                <a:solidFill>
                  <a:srgbClr val="FF0000"/>
                </a:solidFill>
              </a:rPr>
              <a:t>D</a:t>
            </a:r>
            <a:r>
              <a:rPr lang="en-US" b="1" i="1" baseline="-25000" dirty="0">
                <a:solidFill>
                  <a:srgbClr val="FF0000"/>
                </a:solidFill>
              </a:rPr>
              <a:t>12</a:t>
            </a:r>
            <a:r>
              <a:rPr lang="en-US" b="1" dirty="0"/>
              <a:t> = -0.004 cm</a:t>
            </a:r>
            <a:r>
              <a:rPr lang="en-US" b="1" baseline="30000" dirty="0"/>
              <a:t>-1</a:t>
            </a:r>
            <a:r>
              <a:rPr lang="en-US" dirty="0"/>
              <a:t>,(calculated dipolar interaction),  </a:t>
            </a:r>
            <a:r>
              <a:rPr lang="en-US" b="1" i="1" dirty="0">
                <a:solidFill>
                  <a:srgbClr val="FF0000"/>
                </a:solidFill>
              </a:rPr>
              <a:t>J</a:t>
            </a:r>
            <a:r>
              <a:rPr lang="en-US" b="1" dirty="0"/>
              <a:t> = 0.035 cm</a:t>
            </a:r>
            <a:r>
              <a:rPr lang="en-US" b="1" baseline="30000" dirty="0"/>
              <a:t>-1</a:t>
            </a:r>
            <a:endParaRPr lang="en-US" b="1" dirty="0"/>
          </a:p>
        </p:txBody>
      </p:sp>
      <p:pic>
        <p:nvPicPr>
          <p:cNvPr id="144" name="Picture 2" descr="The National High Magnetic Field Laboratory"/>
          <p:cNvPicPr>
            <a:picLocks noChangeAspect="1" noChangeArrowheads="1"/>
          </p:cNvPicPr>
          <p:nvPr/>
        </p:nvPicPr>
        <p:blipFill>
          <a:blip r:embed="rId4" cstate="print"/>
          <a:srcRect r="11325"/>
          <a:stretch>
            <a:fillRect/>
          </a:stretch>
        </p:blipFill>
        <p:spPr bwMode="auto">
          <a:xfrm>
            <a:off x="7939007" y="6441698"/>
            <a:ext cx="1193269" cy="379382"/>
          </a:xfrm>
          <a:prstGeom prst="rect">
            <a:avLst/>
          </a:prstGeom>
          <a:solidFill>
            <a:schemeClr val="bg1"/>
          </a:solidFill>
        </p:spPr>
      </p:pic>
      <p:sp>
        <p:nvSpPr>
          <p:cNvPr id="145" name="Rectangle 5">
            <a:extLst>
              <a:ext uri="{FF2B5EF4-FFF2-40B4-BE49-F238E27FC236}">
                <a16:creationId xmlns:a16="http://schemas.microsoft.com/office/drawing/2014/main" id="{B88346D1-624E-4681-9905-B35D2FA19050}"/>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28763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3446" y="1752600"/>
            <a:ext cx="9167446" cy="4264025"/>
            <a:chOff x="1374" y="4864"/>
            <a:chExt cx="9297" cy="3798"/>
          </a:xfrm>
        </p:grpSpPr>
        <p:pic>
          <p:nvPicPr>
            <p:cNvPr id="13315" name="Picture 3" descr="DimerIntGr"/>
            <p:cNvPicPr>
              <a:picLocks noChangeAspect="1" noChangeArrowheads="1"/>
            </p:cNvPicPr>
            <p:nvPr/>
          </p:nvPicPr>
          <p:blipFill>
            <a:blip r:embed="rId2">
              <a:extLst>
                <a:ext uri="{28A0092B-C50C-407E-A947-70E740481C1C}">
                  <a14:useLocalDpi xmlns:a14="http://schemas.microsoft.com/office/drawing/2010/main" val="0"/>
                </a:ext>
              </a:extLst>
            </a:blip>
            <a:srcRect l="790" t="17265" r="43501" b="30296"/>
            <a:stretch>
              <a:fillRect/>
            </a:stretch>
          </p:blipFill>
          <p:spPr bwMode="auto">
            <a:xfrm>
              <a:off x="1374" y="4864"/>
              <a:ext cx="4956" cy="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MonomerIntGr"/>
            <p:cNvPicPr>
              <a:picLocks noChangeAspect="1" noChangeArrowheads="1"/>
            </p:cNvPicPr>
            <p:nvPr/>
          </p:nvPicPr>
          <p:blipFill>
            <a:blip r:embed="rId3">
              <a:extLst>
                <a:ext uri="{28A0092B-C50C-407E-A947-70E740481C1C}">
                  <a14:useLocalDpi xmlns:a14="http://schemas.microsoft.com/office/drawing/2010/main" val="0"/>
                </a:ext>
              </a:extLst>
            </a:blip>
            <a:srcRect l="7661" t="17285" r="43330" b="30000"/>
            <a:stretch>
              <a:fillRect/>
            </a:stretch>
          </p:blipFill>
          <p:spPr bwMode="auto">
            <a:xfrm>
              <a:off x="6327" y="4867"/>
              <a:ext cx="4344" cy="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2" descr="The National High Magnetic Field Laboratory"/>
          <p:cNvPicPr>
            <a:picLocks noChangeAspect="1" noChangeArrowheads="1"/>
          </p:cNvPicPr>
          <p:nvPr/>
        </p:nvPicPr>
        <p:blipFill>
          <a:blip r:embed="rId4" cstate="print"/>
          <a:srcRect r="11325"/>
          <a:stretch>
            <a:fillRect/>
          </a:stretch>
        </p:blipFill>
        <p:spPr bwMode="auto">
          <a:xfrm>
            <a:off x="7939007" y="6441698"/>
            <a:ext cx="1193269" cy="379382"/>
          </a:xfrm>
          <a:prstGeom prst="rect">
            <a:avLst/>
          </a:prstGeom>
          <a:solidFill>
            <a:schemeClr val="bg1"/>
          </a:solidFill>
        </p:spPr>
      </p:pic>
      <p:sp>
        <p:nvSpPr>
          <p:cNvPr id="7" name="Rectangle 5">
            <a:extLst>
              <a:ext uri="{FF2B5EF4-FFF2-40B4-BE49-F238E27FC236}">
                <a16:creationId xmlns:a16="http://schemas.microsoft.com/office/drawing/2014/main" id="{31B78DFD-DD93-46DA-A1D9-03D154E6C3DE}"/>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04931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a:t>Pentacoordinate High-Spin Co(II) Complexes</a:t>
            </a:r>
          </a:p>
        </p:txBody>
      </p:sp>
      <p:pic>
        <p:nvPicPr>
          <p:cNvPr id="4" name="Obraz 27"/>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81200"/>
            <a:ext cx="5087620" cy="3733800"/>
          </a:xfrm>
          <a:prstGeom prst="rect">
            <a:avLst/>
          </a:prstGeom>
          <a:noFill/>
          <a:ln>
            <a:noFill/>
          </a:ln>
        </p:spPr>
      </p:pic>
      <p:pic>
        <p:nvPicPr>
          <p:cNvPr id="5" name="Obraz 23"/>
          <p:cNvPicPr/>
          <p:nvPr/>
        </p:nvPicPr>
        <p:blipFill>
          <a:blip r:embed="rId3" cstate="print">
            <a:extLst>
              <a:ext uri="{28A0092B-C50C-407E-A947-70E740481C1C}">
                <a14:useLocalDpi xmlns:a14="http://schemas.microsoft.com/office/drawing/2010/main" val="0"/>
              </a:ext>
            </a:extLst>
          </a:blip>
          <a:srcRect l="15892"/>
          <a:stretch>
            <a:fillRect/>
          </a:stretch>
        </p:blipFill>
        <p:spPr bwMode="auto">
          <a:xfrm>
            <a:off x="76200" y="2057400"/>
            <a:ext cx="3657600" cy="3352800"/>
          </a:xfrm>
          <a:prstGeom prst="rect">
            <a:avLst/>
          </a:prstGeom>
          <a:noFill/>
          <a:ln>
            <a:noFill/>
          </a:ln>
        </p:spPr>
      </p:pic>
      <p:sp>
        <p:nvSpPr>
          <p:cNvPr id="3" name="Rectangle 2"/>
          <p:cNvSpPr/>
          <p:nvPr/>
        </p:nvSpPr>
        <p:spPr>
          <a:xfrm>
            <a:off x="3962400" y="5791200"/>
            <a:ext cx="4943084" cy="369332"/>
          </a:xfrm>
          <a:prstGeom prst="rect">
            <a:avLst/>
          </a:prstGeom>
        </p:spPr>
        <p:txBody>
          <a:bodyPr wrap="none">
            <a:spAutoFit/>
          </a:bodyPr>
          <a:lstStyle/>
          <a:p>
            <a:r>
              <a:rPr lang="sv-SE" dirty="0"/>
              <a:t>Switlicka, A., et al., Inorg. Chem., 57, 12740 (2018) </a:t>
            </a:r>
            <a:endParaRPr lang="en-US" dirty="0"/>
          </a:p>
        </p:txBody>
      </p:sp>
      <p:pic>
        <p:nvPicPr>
          <p:cNvPr id="7" name="Picture 2" descr="The National High Magnetic Field Laboratory"/>
          <p:cNvPicPr>
            <a:picLocks noChangeAspect="1" noChangeArrowheads="1"/>
          </p:cNvPicPr>
          <p:nvPr/>
        </p:nvPicPr>
        <p:blipFill>
          <a:blip r:embed="rId4" cstate="print"/>
          <a:srcRect r="11325"/>
          <a:stretch>
            <a:fillRect/>
          </a:stretch>
        </p:blipFill>
        <p:spPr bwMode="auto">
          <a:xfrm>
            <a:off x="7939007" y="6441698"/>
            <a:ext cx="1193269" cy="379382"/>
          </a:xfrm>
          <a:prstGeom prst="rect">
            <a:avLst/>
          </a:prstGeom>
          <a:solidFill>
            <a:schemeClr val="bg1"/>
          </a:solidFill>
        </p:spPr>
      </p:pic>
      <p:sp>
        <p:nvSpPr>
          <p:cNvPr id="8" name="Rectangle 5">
            <a:extLst>
              <a:ext uri="{FF2B5EF4-FFF2-40B4-BE49-F238E27FC236}">
                <a16:creationId xmlns:a16="http://schemas.microsoft.com/office/drawing/2014/main" id="{F7D2D16B-0C82-4823-80B6-7D60987CCD08}"/>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82637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rotWithShape="1">
          <a:blip r:embed="rId2" cstate="email">
            <a:extLst>
              <a:ext uri="{28A0092B-C50C-407E-A947-70E740481C1C}">
                <a14:useLocalDpi xmlns:a14="http://schemas.microsoft.com/office/drawing/2010/main"/>
              </a:ext>
            </a:extLst>
          </a:blip>
          <a:srcRect t="15128" r="43847" b="30628"/>
          <a:stretch/>
        </p:blipFill>
        <p:spPr bwMode="auto">
          <a:xfrm>
            <a:off x="4396995" y="1735947"/>
            <a:ext cx="4289805" cy="3810000"/>
          </a:xfrm>
          <a:prstGeom prst="rect">
            <a:avLst/>
          </a:prstGeom>
          <a:ln>
            <a:noFill/>
          </a:ln>
          <a:extLst>
            <a:ext uri="{53640926-AAD7-44D8-BBD7-CCE9431645EC}">
              <a14:shadowObscured xmlns:a14="http://schemas.microsoft.com/office/drawing/2010/main"/>
            </a:ext>
          </a:extLst>
        </p:spPr>
      </p:pic>
      <p:grpSp>
        <p:nvGrpSpPr>
          <p:cNvPr id="5" name="Group 4"/>
          <p:cNvGrpSpPr>
            <a:grpSpLocks noChangeAspect="1"/>
          </p:cNvGrpSpPr>
          <p:nvPr/>
        </p:nvGrpSpPr>
        <p:grpSpPr>
          <a:xfrm>
            <a:off x="161321" y="1752600"/>
            <a:ext cx="3966210" cy="2938781"/>
            <a:chOff x="300038" y="136525"/>
            <a:chExt cx="8532812" cy="6584951"/>
          </a:xfrm>
        </p:grpSpPr>
        <p:sp>
          <p:nvSpPr>
            <p:cNvPr id="6" name="Oval 6"/>
            <p:cNvSpPr>
              <a:spLocks noChangeArrowheads="1"/>
            </p:cNvSpPr>
            <p:nvPr/>
          </p:nvSpPr>
          <p:spPr bwMode="auto">
            <a:xfrm>
              <a:off x="6967538" y="3698875"/>
              <a:ext cx="125413" cy="125413"/>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7015163" y="3740150"/>
              <a:ext cx="214313" cy="190500"/>
            </a:xfrm>
            <a:custGeom>
              <a:avLst/>
              <a:gdLst>
                <a:gd name="T0" fmla="*/ 37 w 135"/>
                <a:gd name="T1" fmla="*/ 4 h 120"/>
                <a:gd name="T2" fmla="*/ 34 w 135"/>
                <a:gd name="T3" fmla="*/ 4 h 120"/>
                <a:gd name="T4" fmla="*/ 30 w 135"/>
                <a:gd name="T5" fmla="*/ 0 h 120"/>
                <a:gd name="T6" fmla="*/ 30 w 135"/>
                <a:gd name="T7" fmla="*/ 0 h 120"/>
                <a:gd name="T8" fmla="*/ 26 w 135"/>
                <a:gd name="T9" fmla="*/ 0 h 120"/>
                <a:gd name="T10" fmla="*/ 23 w 135"/>
                <a:gd name="T11" fmla="*/ 0 h 120"/>
                <a:gd name="T12" fmla="*/ 19 w 135"/>
                <a:gd name="T13" fmla="*/ 0 h 120"/>
                <a:gd name="T14" fmla="*/ 15 w 135"/>
                <a:gd name="T15" fmla="*/ 0 h 120"/>
                <a:gd name="T16" fmla="*/ 15 w 135"/>
                <a:gd name="T17" fmla="*/ 4 h 120"/>
                <a:gd name="T18" fmla="*/ 11 w 135"/>
                <a:gd name="T19" fmla="*/ 4 h 120"/>
                <a:gd name="T20" fmla="*/ 8 w 135"/>
                <a:gd name="T21" fmla="*/ 8 h 120"/>
                <a:gd name="T22" fmla="*/ 8 w 135"/>
                <a:gd name="T23" fmla="*/ 8 h 120"/>
                <a:gd name="T24" fmla="*/ 4 w 135"/>
                <a:gd name="T25" fmla="*/ 12 h 120"/>
                <a:gd name="T26" fmla="*/ 4 w 135"/>
                <a:gd name="T27" fmla="*/ 15 h 120"/>
                <a:gd name="T28" fmla="*/ 0 w 135"/>
                <a:gd name="T29" fmla="*/ 15 h 120"/>
                <a:gd name="T30" fmla="*/ 0 w 135"/>
                <a:gd name="T31" fmla="*/ 19 h 120"/>
                <a:gd name="T32" fmla="*/ 0 w 135"/>
                <a:gd name="T33" fmla="*/ 23 h 120"/>
                <a:gd name="T34" fmla="*/ 0 w 135"/>
                <a:gd name="T35" fmla="*/ 27 h 120"/>
                <a:gd name="T36" fmla="*/ 0 w 135"/>
                <a:gd name="T37" fmla="*/ 27 h 120"/>
                <a:gd name="T38" fmla="*/ 0 w 135"/>
                <a:gd name="T39" fmla="*/ 30 h 120"/>
                <a:gd name="T40" fmla="*/ 0 w 135"/>
                <a:gd name="T41" fmla="*/ 34 h 120"/>
                <a:gd name="T42" fmla="*/ 0 w 135"/>
                <a:gd name="T43" fmla="*/ 38 h 120"/>
                <a:gd name="T44" fmla="*/ 4 w 135"/>
                <a:gd name="T45" fmla="*/ 38 h 120"/>
                <a:gd name="T46" fmla="*/ 4 w 135"/>
                <a:gd name="T47" fmla="*/ 42 h 120"/>
                <a:gd name="T48" fmla="*/ 8 w 135"/>
                <a:gd name="T49" fmla="*/ 42 h 120"/>
                <a:gd name="T50" fmla="*/ 105 w 135"/>
                <a:gd name="T51" fmla="*/ 120 h 120"/>
                <a:gd name="T52" fmla="*/ 101 w 135"/>
                <a:gd name="T53" fmla="*/ 116 h 120"/>
                <a:gd name="T54" fmla="*/ 101 w 135"/>
                <a:gd name="T55" fmla="*/ 116 h 120"/>
                <a:gd name="T56" fmla="*/ 101 w 135"/>
                <a:gd name="T57" fmla="*/ 113 h 120"/>
                <a:gd name="T58" fmla="*/ 97 w 135"/>
                <a:gd name="T59" fmla="*/ 109 h 120"/>
                <a:gd name="T60" fmla="*/ 97 w 135"/>
                <a:gd name="T61" fmla="*/ 109 h 120"/>
                <a:gd name="T62" fmla="*/ 97 w 135"/>
                <a:gd name="T63" fmla="*/ 105 h 120"/>
                <a:gd name="T64" fmla="*/ 97 w 135"/>
                <a:gd name="T65" fmla="*/ 101 h 120"/>
                <a:gd name="T66" fmla="*/ 97 w 135"/>
                <a:gd name="T67" fmla="*/ 98 h 120"/>
                <a:gd name="T68" fmla="*/ 101 w 135"/>
                <a:gd name="T69" fmla="*/ 94 h 120"/>
                <a:gd name="T70" fmla="*/ 101 w 135"/>
                <a:gd name="T71" fmla="*/ 94 h 120"/>
                <a:gd name="T72" fmla="*/ 101 w 135"/>
                <a:gd name="T73" fmla="*/ 90 h 120"/>
                <a:gd name="T74" fmla="*/ 105 w 135"/>
                <a:gd name="T75" fmla="*/ 86 h 120"/>
                <a:gd name="T76" fmla="*/ 105 w 135"/>
                <a:gd name="T77" fmla="*/ 86 h 120"/>
                <a:gd name="T78" fmla="*/ 109 w 135"/>
                <a:gd name="T79" fmla="*/ 83 h 120"/>
                <a:gd name="T80" fmla="*/ 112 w 135"/>
                <a:gd name="T81" fmla="*/ 83 h 120"/>
                <a:gd name="T82" fmla="*/ 116 w 135"/>
                <a:gd name="T83" fmla="*/ 79 h 120"/>
                <a:gd name="T84" fmla="*/ 116 w 135"/>
                <a:gd name="T85" fmla="*/ 79 h 120"/>
                <a:gd name="T86" fmla="*/ 120 w 135"/>
                <a:gd name="T87" fmla="*/ 79 h 120"/>
                <a:gd name="T88" fmla="*/ 124 w 135"/>
                <a:gd name="T89" fmla="*/ 79 h 120"/>
                <a:gd name="T90" fmla="*/ 127 w 135"/>
                <a:gd name="T91" fmla="*/ 79 h 120"/>
                <a:gd name="T92" fmla="*/ 127 w 135"/>
                <a:gd name="T93" fmla="*/ 79 h 120"/>
                <a:gd name="T94" fmla="*/ 131 w 135"/>
                <a:gd name="T95" fmla="*/ 79 h 120"/>
                <a:gd name="T96" fmla="*/ 135 w 135"/>
                <a:gd name="T97" fmla="*/ 79 h 120"/>
                <a:gd name="T98" fmla="*/ 135 w 135"/>
                <a:gd name="T99" fmla="*/ 8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5" h="120">
                  <a:moveTo>
                    <a:pt x="37" y="4"/>
                  </a:moveTo>
                  <a:lnTo>
                    <a:pt x="37" y="4"/>
                  </a:lnTo>
                  <a:lnTo>
                    <a:pt x="34" y="4"/>
                  </a:lnTo>
                  <a:lnTo>
                    <a:pt x="34" y="4"/>
                  </a:lnTo>
                  <a:lnTo>
                    <a:pt x="34" y="0"/>
                  </a:lnTo>
                  <a:lnTo>
                    <a:pt x="30" y="0"/>
                  </a:lnTo>
                  <a:lnTo>
                    <a:pt x="30" y="0"/>
                  </a:lnTo>
                  <a:lnTo>
                    <a:pt x="30" y="0"/>
                  </a:lnTo>
                  <a:lnTo>
                    <a:pt x="26" y="0"/>
                  </a:lnTo>
                  <a:lnTo>
                    <a:pt x="26" y="0"/>
                  </a:lnTo>
                  <a:lnTo>
                    <a:pt x="23" y="0"/>
                  </a:lnTo>
                  <a:lnTo>
                    <a:pt x="23" y="0"/>
                  </a:lnTo>
                  <a:lnTo>
                    <a:pt x="23" y="0"/>
                  </a:lnTo>
                  <a:lnTo>
                    <a:pt x="19" y="0"/>
                  </a:lnTo>
                  <a:lnTo>
                    <a:pt x="19" y="0"/>
                  </a:lnTo>
                  <a:lnTo>
                    <a:pt x="15" y="0"/>
                  </a:lnTo>
                  <a:lnTo>
                    <a:pt x="15" y="4"/>
                  </a:lnTo>
                  <a:lnTo>
                    <a:pt x="15" y="4"/>
                  </a:lnTo>
                  <a:lnTo>
                    <a:pt x="11" y="4"/>
                  </a:lnTo>
                  <a:lnTo>
                    <a:pt x="11" y="4"/>
                  </a:lnTo>
                  <a:lnTo>
                    <a:pt x="11" y="4"/>
                  </a:lnTo>
                  <a:lnTo>
                    <a:pt x="8" y="8"/>
                  </a:lnTo>
                  <a:lnTo>
                    <a:pt x="8" y="8"/>
                  </a:lnTo>
                  <a:lnTo>
                    <a:pt x="8" y="8"/>
                  </a:lnTo>
                  <a:lnTo>
                    <a:pt x="4" y="12"/>
                  </a:lnTo>
                  <a:lnTo>
                    <a:pt x="4" y="12"/>
                  </a:lnTo>
                  <a:lnTo>
                    <a:pt x="4" y="12"/>
                  </a:lnTo>
                  <a:lnTo>
                    <a:pt x="4" y="15"/>
                  </a:lnTo>
                  <a:lnTo>
                    <a:pt x="4" y="15"/>
                  </a:lnTo>
                  <a:lnTo>
                    <a:pt x="0" y="15"/>
                  </a:lnTo>
                  <a:lnTo>
                    <a:pt x="0" y="19"/>
                  </a:lnTo>
                  <a:lnTo>
                    <a:pt x="0" y="19"/>
                  </a:lnTo>
                  <a:lnTo>
                    <a:pt x="0" y="19"/>
                  </a:lnTo>
                  <a:lnTo>
                    <a:pt x="0" y="23"/>
                  </a:lnTo>
                  <a:lnTo>
                    <a:pt x="0" y="23"/>
                  </a:lnTo>
                  <a:lnTo>
                    <a:pt x="0" y="27"/>
                  </a:lnTo>
                  <a:lnTo>
                    <a:pt x="0" y="27"/>
                  </a:lnTo>
                  <a:lnTo>
                    <a:pt x="0" y="27"/>
                  </a:lnTo>
                  <a:lnTo>
                    <a:pt x="0" y="30"/>
                  </a:lnTo>
                  <a:lnTo>
                    <a:pt x="0" y="30"/>
                  </a:lnTo>
                  <a:lnTo>
                    <a:pt x="0" y="34"/>
                  </a:lnTo>
                  <a:lnTo>
                    <a:pt x="0" y="34"/>
                  </a:lnTo>
                  <a:lnTo>
                    <a:pt x="0" y="34"/>
                  </a:lnTo>
                  <a:lnTo>
                    <a:pt x="0" y="38"/>
                  </a:lnTo>
                  <a:lnTo>
                    <a:pt x="4" y="38"/>
                  </a:lnTo>
                  <a:lnTo>
                    <a:pt x="4" y="38"/>
                  </a:lnTo>
                  <a:lnTo>
                    <a:pt x="4" y="42"/>
                  </a:lnTo>
                  <a:lnTo>
                    <a:pt x="4" y="42"/>
                  </a:lnTo>
                  <a:lnTo>
                    <a:pt x="8" y="42"/>
                  </a:lnTo>
                  <a:lnTo>
                    <a:pt x="8" y="42"/>
                  </a:lnTo>
                  <a:lnTo>
                    <a:pt x="105" y="120"/>
                  </a:lnTo>
                  <a:lnTo>
                    <a:pt x="105" y="120"/>
                  </a:lnTo>
                  <a:lnTo>
                    <a:pt x="105" y="120"/>
                  </a:lnTo>
                  <a:lnTo>
                    <a:pt x="101" y="116"/>
                  </a:lnTo>
                  <a:lnTo>
                    <a:pt x="101" y="116"/>
                  </a:lnTo>
                  <a:lnTo>
                    <a:pt x="101" y="116"/>
                  </a:lnTo>
                  <a:lnTo>
                    <a:pt x="101" y="113"/>
                  </a:lnTo>
                  <a:lnTo>
                    <a:pt x="101" y="113"/>
                  </a:lnTo>
                  <a:lnTo>
                    <a:pt x="97" y="113"/>
                  </a:lnTo>
                  <a:lnTo>
                    <a:pt x="97" y="109"/>
                  </a:lnTo>
                  <a:lnTo>
                    <a:pt x="97" y="109"/>
                  </a:lnTo>
                  <a:lnTo>
                    <a:pt x="97" y="109"/>
                  </a:lnTo>
                  <a:lnTo>
                    <a:pt x="97" y="105"/>
                  </a:lnTo>
                  <a:lnTo>
                    <a:pt x="97" y="105"/>
                  </a:lnTo>
                  <a:lnTo>
                    <a:pt x="97" y="101"/>
                  </a:lnTo>
                  <a:lnTo>
                    <a:pt x="97" y="101"/>
                  </a:lnTo>
                  <a:lnTo>
                    <a:pt x="97" y="101"/>
                  </a:lnTo>
                  <a:lnTo>
                    <a:pt x="97" y="98"/>
                  </a:lnTo>
                  <a:lnTo>
                    <a:pt x="97" y="98"/>
                  </a:lnTo>
                  <a:lnTo>
                    <a:pt x="101" y="94"/>
                  </a:lnTo>
                  <a:lnTo>
                    <a:pt x="101" y="94"/>
                  </a:lnTo>
                  <a:lnTo>
                    <a:pt x="101" y="94"/>
                  </a:lnTo>
                  <a:lnTo>
                    <a:pt x="101" y="90"/>
                  </a:lnTo>
                  <a:lnTo>
                    <a:pt x="101" y="90"/>
                  </a:lnTo>
                  <a:lnTo>
                    <a:pt x="105" y="90"/>
                  </a:lnTo>
                  <a:lnTo>
                    <a:pt x="105" y="86"/>
                  </a:lnTo>
                  <a:lnTo>
                    <a:pt x="105" y="86"/>
                  </a:lnTo>
                  <a:lnTo>
                    <a:pt x="105" y="86"/>
                  </a:lnTo>
                  <a:lnTo>
                    <a:pt x="109" y="83"/>
                  </a:lnTo>
                  <a:lnTo>
                    <a:pt x="109" y="83"/>
                  </a:lnTo>
                  <a:lnTo>
                    <a:pt x="109" y="83"/>
                  </a:lnTo>
                  <a:lnTo>
                    <a:pt x="112" y="83"/>
                  </a:lnTo>
                  <a:lnTo>
                    <a:pt x="112" y="79"/>
                  </a:lnTo>
                  <a:lnTo>
                    <a:pt x="116" y="79"/>
                  </a:lnTo>
                  <a:lnTo>
                    <a:pt x="116" y="79"/>
                  </a:lnTo>
                  <a:lnTo>
                    <a:pt x="116" y="79"/>
                  </a:lnTo>
                  <a:lnTo>
                    <a:pt x="120" y="79"/>
                  </a:lnTo>
                  <a:lnTo>
                    <a:pt x="120" y="79"/>
                  </a:lnTo>
                  <a:lnTo>
                    <a:pt x="120" y="79"/>
                  </a:lnTo>
                  <a:lnTo>
                    <a:pt x="124" y="79"/>
                  </a:lnTo>
                  <a:lnTo>
                    <a:pt x="124" y="79"/>
                  </a:lnTo>
                  <a:lnTo>
                    <a:pt x="127" y="79"/>
                  </a:lnTo>
                  <a:lnTo>
                    <a:pt x="127" y="79"/>
                  </a:lnTo>
                  <a:lnTo>
                    <a:pt x="127" y="79"/>
                  </a:lnTo>
                  <a:lnTo>
                    <a:pt x="131" y="79"/>
                  </a:lnTo>
                  <a:lnTo>
                    <a:pt x="131" y="79"/>
                  </a:lnTo>
                  <a:lnTo>
                    <a:pt x="131" y="79"/>
                  </a:lnTo>
                  <a:lnTo>
                    <a:pt x="135" y="79"/>
                  </a:lnTo>
                  <a:lnTo>
                    <a:pt x="135" y="83"/>
                  </a:lnTo>
                  <a:lnTo>
                    <a:pt x="135" y="83"/>
                  </a:lnTo>
                  <a:lnTo>
                    <a:pt x="37" y="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8"/>
            <p:cNvSpPr>
              <a:spLocks noChangeArrowheads="1"/>
            </p:cNvSpPr>
            <p:nvPr/>
          </p:nvSpPr>
          <p:spPr bwMode="auto">
            <a:xfrm>
              <a:off x="5376863" y="3681413"/>
              <a:ext cx="123825" cy="125413"/>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5275263" y="3722688"/>
              <a:ext cx="190500" cy="177800"/>
            </a:xfrm>
            <a:custGeom>
              <a:avLst/>
              <a:gdLst>
                <a:gd name="T0" fmla="*/ 112 w 120"/>
                <a:gd name="T1" fmla="*/ 41 h 112"/>
                <a:gd name="T2" fmla="*/ 116 w 120"/>
                <a:gd name="T3" fmla="*/ 38 h 112"/>
                <a:gd name="T4" fmla="*/ 116 w 120"/>
                <a:gd name="T5" fmla="*/ 34 h 112"/>
                <a:gd name="T6" fmla="*/ 120 w 120"/>
                <a:gd name="T7" fmla="*/ 34 h 112"/>
                <a:gd name="T8" fmla="*/ 120 w 120"/>
                <a:gd name="T9" fmla="*/ 30 h 112"/>
                <a:gd name="T10" fmla="*/ 120 w 120"/>
                <a:gd name="T11" fmla="*/ 26 h 112"/>
                <a:gd name="T12" fmla="*/ 120 w 120"/>
                <a:gd name="T13" fmla="*/ 23 h 112"/>
                <a:gd name="T14" fmla="*/ 120 w 120"/>
                <a:gd name="T15" fmla="*/ 23 h 112"/>
                <a:gd name="T16" fmla="*/ 120 w 120"/>
                <a:gd name="T17" fmla="*/ 19 h 112"/>
                <a:gd name="T18" fmla="*/ 120 w 120"/>
                <a:gd name="T19" fmla="*/ 15 h 112"/>
                <a:gd name="T20" fmla="*/ 116 w 120"/>
                <a:gd name="T21" fmla="*/ 11 h 112"/>
                <a:gd name="T22" fmla="*/ 116 w 120"/>
                <a:gd name="T23" fmla="*/ 11 h 112"/>
                <a:gd name="T24" fmla="*/ 112 w 120"/>
                <a:gd name="T25" fmla="*/ 8 h 112"/>
                <a:gd name="T26" fmla="*/ 112 w 120"/>
                <a:gd name="T27" fmla="*/ 4 h 112"/>
                <a:gd name="T28" fmla="*/ 109 w 120"/>
                <a:gd name="T29" fmla="*/ 4 h 112"/>
                <a:gd name="T30" fmla="*/ 105 w 120"/>
                <a:gd name="T31" fmla="*/ 0 h 112"/>
                <a:gd name="T32" fmla="*/ 101 w 120"/>
                <a:gd name="T33" fmla="*/ 0 h 112"/>
                <a:gd name="T34" fmla="*/ 101 w 120"/>
                <a:gd name="T35" fmla="*/ 0 h 112"/>
                <a:gd name="T36" fmla="*/ 97 w 120"/>
                <a:gd name="T37" fmla="*/ 0 h 112"/>
                <a:gd name="T38" fmla="*/ 94 w 120"/>
                <a:gd name="T39" fmla="*/ 0 h 112"/>
                <a:gd name="T40" fmla="*/ 90 w 120"/>
                <a:gd name="T41" fmla="*/ 0 h 112"/>
                <a:gd name="T42" fmla="*/ 86 w 120"/>
                <a:gd name="T43" fmla="*/ 0 h 112"/>
                <a:gd name="T44" fmla="*/ 86 w 120"/>
                <a:gd name="T45" fmla="*/ 0 h 112"/>
                <a:gd name="T46" fmla="*/ 83 w 120"/>
                <a:gd name="T47" fmla="*/ 4 h 112"/>
                <a:gd name="T48" fmla="*/ 79 w 120"/>
                <a:gd name="T49" fmla="*/ 4 h 112"/>
                <a:gd name="T50" fmla="*/ 4 w 120"/>
                <a:gd name="T51" fmla="*/ 71 h 112"/>
                <a:gd name="T52" fmla="*/ 4 w 120"/>
                <a:gd name="T53" fmla="*/ 71 h 112"/>
                <a:gd name="T54" fmla="*/ 8 w 120"/>
                <a:gd name="T55" fmla="*/ 71 h 112"/>
                <a:gd name="T56" fmla="*/ 11 w 120"/>
                <a:gd name="T57" fmla="*/ 68 h 112"/>
                <a:gd name="T58" fmla="*/ 11 w 120"/>
                <a:gd name="T59" fmla="*/ 68 h 112"/>
                <a:gd name="T60" fmla="*/ 15 w 120"/>
                <a:gd name="T61" fmla="*/ 68 h 112"/>
                <a:gd name="T62" fmla="*/ 19 w 120"/>
                <a:gd name="T63" fmla="*/ 68 h 112"/>
                <a:gd name="T64" fmla="*/ 23 w 120"/>
                <a:gd name="T65" fmla="*/ 71 h 112"/>
                <a:gd name="T66" fmla="*/ 26 w 120"/>
                <a:gd name="T67" fmla="*/ 71 h 112"/>
                <a:gd name="T68" fmla="*/ 26 w 120"/>
                <a:gd name="T69" fmla="*/ 71 h 112"/>
                <a:gd name="T70" fmla="*/ 30 w 120"/>
                <a:gd name="T71" fmla="*/ 75 h 112"/>
                <a:gd name="T72" fmla="*/ 34 w 120"/>
                <a:gd name="T73" fmla="*/ 75 h 112"/>
                <a:gd name="T74" fmla="*/ 34 w 120"/>
                <a:gd name="T75" fmla="*/ 79 h 112"/>
                <a:gd name="T76" fmla="*/ 38 w 120"/>
                <a:gd name="T77" fmla="*/ 83 h 112"/>
                <a:gd name="T78" fmla="*/ 38 w 120"/>
                <a:gd name="T79" fmla="*/ 83 h 112"/>
                <a:gd name="T80" fmla="*/ 41 w 120"/>
                <a:gd name="T81" fmla="*/ 86 h 112"/>
                <a:gd name="T82" fmla="*/ 41 w 120"/>
                <a:gd name="T83" fmla="*/ 90 h 112"/>
                <a:gd name="T84" fmla="*/ 41 w 120"/>
                <a:gd name="T85" fmla="*/ 94 h 112"/>
                <a:gd name="T86" fmla="*/ 41 w 120"/>
                <a:gd name="T87" fmla="*/ 97 h 112"/>
                <a:gd name="T88" fmla="*/ 41 w 120"/>
                <a:gd name="T89" fmla="*/ 97 h 112"/>
                <a:gd name="T90" fmla="*/ 41 w 120"/>
                <a:gd name="T91" fmla="*/ 101 h 112"/>
                <a:gd name="T92" fmla="*/ 38 w 120"/>
                <a:gd name="T93" fmla="*/ 105 h 112"/>
                <a:gd name="T94" fmla="*/ 38 w 120"/>
                <a:gd name="T95" fmla="*/ 109 h 112"/>
                <a:gd name="T96" fmla="*/ 38 w 120"/>
                <a:gd name="T97" fmla="*/ 109 h 112"/>
                <a:gd name="T98" fmla="*/ 34 w 120"/>
                <a:gd name="T9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 h="112">
                  <a:moveTo>
                    <a:pt x="112" y="41"/>
                  </a:moveTo>
                  <a:lnTo>
                    <a:pt x="112" y="41"/>
                  </a:lnTo>
                  <a:lnTo>
                    <a:pt x="116" y="38"/>
                  </a:lnTo>
                  <a:lnTo>
                    <a:pt x="116" y="38"/>
                  </a:lnTo>
                  <a:lnTo>
                    <a:pt x="116" y="38"/>
                  </a:lnTo>
                  <a:lnTo>
                    <a:pt x="116" y="34"/>
                  </a:lnTo>
                  <a:lnTo>
                    <a:pt x="120" y="34"/>
                  </a:lnTo>
                  <a:lnTo>
                    <a:pt x="120" y="34"/>
                  </a:lnTo>
                  <a:lnTo>
                    <a:pt x="120" y="30"/>
                  </a:lnTo>
                  <a:lnTo>
                    <a:pt x="120" y="30"/>
                  </a:lnTo>
                  <a:lnTo>
                    <a:pt x="120" y="30"/>
                  </a:lnTo>
                  <a:lnTo>
                    <a:pt x="120" y="26"/>
                  </a:lnTo>
                  <a:lnTo>
                    <a:pt x="120" y="26"/>
                  </a:lnTo>
                  <a:lnTo>
                    <a:pt x="120" y="23"/>
                  </a:lnTo>
                  <a:lnTo>
                    <a:pt x="120" y="23"/>
                  </a:lnTo>
                  <a:lnTo>
                    <a:pt x="120" y="23"/>
                  </a:lnTo>
                  <a:lnTo>
                    <a:pt x="120" y="19"/>
                  </a:lnTo>
                  <a:lnTo>
                    <a:pt x="120" y="19"/>
                  </a:lnTo>
                  <a:lnTo>
                    <a:pt x="120" y="15"/>
                  </a:lnTo>
                  <a:lnTo>
                    <a:pt x="120" y="15"/>
                  </a:lnTo>
                  <a:lnTo>
                    <a:pt x="116" y="15"/>
                  </a:lnTo>
                  <a:lnTo>
                    <a:pt x="116" y="11"/>
                  </a:lnTo>
                  <a:lnTo>
                    <a:pt x="116" y="11"/>
                  </a:lnTo>
                  <a:lnTo>
                    <a:pt x="116" y="11"/>
                  </a:lnTo>
                  <a:lnTo>
                    <a:pt x="112" y="8"/>
                  </a:lnTo>
                  <a:lnTo>
                    <a:pt x="112" y="8"/>
                  </a:lnTo>
                  <a:lnTo>
                    <a:pt x="112" y="8"/>
                  </a:lnTo>
                  <a:lnTo>
                    <a:pt x="112" y="4"/>
                  </a:lnTo>
                  <a:lnTo>
                    <a:pt x="109" y="4"/>
                  </a:lnTo>
                  <a:lnTo>
                    <a:pt x="109" y="4"/>
                  </a:lnTo>
                  <a:lnTo>
                    <a:pt x="109" y="4"/>
                  </a:lnTo>
                  <a:lnTo>
                    <a:pt x="105" y="0"/>
                  </a:lnTo>
                  <a:lnTo>
                    <a:pt x="105" y="0"/>
                  </a:lnTo>
                  <a:lnTo>
                    <a:pt x="101" y="0"/>
                  </a:lnTo>
                  <a:lnTo>
                    <a:pt x="101" y="0"/>
                  </a:lnTo>
                  <a:lnTo>
                    <a:pt x="101" y="0"/>
                  </a:lnTo>
                  <a:lnTo>
                    <a:pt x="97" y="0"/>
                  </a:lnTo>
                  <a:lnTo>
                    <a:pt x="97" y="0"/>
                  </a:lnTo>
                  <a:lnTo>
                    <a:pt x="94" y="0"/>
                  </a:lnTo>
                  <a:lnTo>
                    <a:pt x="94" y="0"/>
                  </a:lnTo>
                  <a:lnTo>
                    <a:pt x="94" y="0"/>
                  </a:lnTo>
                  <a:lnTo>
                    <a:pt x="90" y="0"/>
                  </a:lnTo>
                  <a:lnTo>
                    <a:pt x="90" y="0"/>
                  </a:lnTo>
                  <a:lnTo>
                    <a:pt x="86" y="0"/>
                  </a:lnTo>
                  <a:lnTo>
                    <a:pt x="86" y="0"/>
                  </a:lnTo>
                  <a:lnTo>
                    <a:pt x="86" y="0"/>
                  </a:lnTo>
                  <a:lnTo>
                    <a:pt x="83" y="0"/>
                  </a:lnTo>
                  <a:lnTo>
                    <a:pt x="83" y="4"/>
                  </a:lnTo>
                  <a:lnTo>
                    <a:pt x="83" y="4"/>
                  </a:lnTo>
                  <a:lnTo>
                    <a:pt x="79" y="4"/>
                  </a:lnTo>
                  <a:lnTo>
                    <a:pt x="0" y="75"/>
                  </a:lnTo>
                  <a:lnTo>
                    <a:pt x="4" y="71"/>
                  </a:lnTo>
                  <a:lnTo>
                    <a:pt x="4" y="71"/>
                  </a:lnTo>
                  <a:lnTo>
                    <a:pt x="4" y="71"/>
                  </a:lnTo>
                  <a:lnTo>
                    <a:pt x="8" y="71"/>
                  </a:lnTo>
                  <a:lnTo>
                    <a:pt x="8" y="71"/>
                  </a:lnTo>
                  <a:lnTo>
                    <a:pt x="8" y="71"/>
                  </a:lnTo>
                  <a:lnTo>
                    <a:pt x="11" y="68"/>
                  </a:lnTo>
                  <a:lnTo>
                    <a:pt x="11" y="68"/>
                  </a:lnTo>
                  <a:lnTo>
                    <a:pt x="11" y="68"/>
                  </a:lnTo>
                  <a:lnTo>
                    <a:pt x="15" y="68"/>
                  </a:lnTo>
                  <a:lnTo>
                    <a:pt x="15" y="68"/>
                  </a:lnTo>
                  <a:lnTo>
                    <a:pt x="19" y="68"/>
                  </a:lnTo>
                  <a:lnTo>
                    <a:pt x="19" y="68"/>
                  </a:lnTo>
                  <a:lnTo>
                    <a:pt x="19" y="68"/>
                  </a:lnTo>
                  <a:lnTo>
                    <a:pt x="23" y="71"/>
                  </a:lnTo>
                  <a:lnTo>
                    <a:pt x="23" y="71"/>
                  </a:lnTo>
                  <a:lnTo>
                    <a:pt x="26" y="71"/>
                  </a:lnTo>
                  <a:lnTo>
                    <a:pt x="26" y="71"/>
                  </a:lnTo>
                  <a:lnTo>
                    <a:pt x="26" y="71"/>
                  </a:lnTo>
                  <a:lnTo>
                    <a:pt x="30" y="71"/>
                  </a:lnTo>
                  <a:lnTo>
                    <a:pt x="30" y="75"/>
                  </a:lnTo>
                  <a:lnTo>
                    <a:pt x="30" y="75"/>
                  </a:lnTo>
                  <a:lnTo>
                    <a:pt x="34" y="75"/>
                  </a:lnTo>
                  <a:lnTo>
                    <a:pt x="34" y="79"/>
                  </a:lnTo>
                  <a:lnTo>
                    <a:pt x="34" y="79"/>
                  </a:lnTo>
                  <a:lnTo>
                    <a:pt x="38" y="79"/>
                  </a:lnTo>
                  <a:lnTo>
                    <a:pt x="38" y="83"/>
                  </a:lnTo>
                  <a:lnTo>
                    <a:pt x="38" y="83"/>
                  </a:lnTo>
                  <a:lnTo>
                    <a:pt x="38" y="83"/>
                  </a:lnTo>
                  <a:lnTo>
                    <a:pt x="38" y="86"/>
                  </a:lnTo>
                  <a:lnTo>
                    <a:pt x="41" y="86"/>
                  </a:lnTo>
                  <a:lnTo>
                    <a:pt x="41" y="86"/>
                  </a:lnTo>
                  <a:lnTo>
                    <a:pt x="41" y="90"/>
                  </a:lnTo>
                  <a:lnTo>
                    <a:pt x="41" y="90"/>
                  </a:lnTo>
                  <a:lnTo>
                    <a:pt x="41" y="94"/>
                  </a:lnTo>
                  <a:lnTo>
                    <a:pt x="41" y="94"/>
                  </a:lnTo>
                  <a:lnTo>
                    <a:pt x="41" y="97"/>
                  </a:lnTo>
                  <a:lnTo>
                    <a:pt x="41" y="97"/>
                  </a:lnTo>
                  <a:lnTo>
                    <a:pt x="41" y="97"/>
                  </a:lnTo>
                  <a:lnTo>
                    <a:pt x="41" y="101"/>
                  </a:lnTo>
                  <a:lnTo>
                    <a:pt x="41" y="101"/>
                  </a:lnTo>
                  <a:lnTo>
                    <a:pt x="41" y="101"/>
                  </a:lnTo>
                  <a:lnTo>
                    <a:pt x="38" y="105"/>
                  </a:lnTo>
                  <a:lnTo>
                    <a:pt x="38" y="105"/>
                  </a:lnTo>
                  <a:lnTo>
                    <a:pt x="38" y="109"/>
                  </a:lnTo>
                  <a:lnTo>
                    <a:pt x="38" y="109"/>
                  </a:lnTo>
                  <a:lnTo>
                    <a:pt x="38" y="109"/>
                  </a:lnTo>
                  <a:lnTo>
                    <a:pt x="34" y="109"/>
                  </a:lnTo>
                  <a:lnTo>
                    <a:pt x="34" y="112"/>
                  </a:lnTo>
                  <a:lnTo>
                    <a:pt x="112" y="4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0"/>
            <p:cNvSpPr>
              <a:spLocks noChangeArrowheads="1"/>
            </p:cNvSpPr>
            <p:nvPr/>
          </p:nvSpPr>
          <p:spPr bwMode="auto">
            <a:xfrm>
              <a:off x="8535988" y="3906838"/>
              <a:ext cx="123825" cy="125413"/>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8243888" y="3937000"/>
              <a:ext cx="344488" cy="142875"/>
            </a:xfrm>
            <a:custGeom>
              <a:avLst/>
              <a:gdLst>
                <a:gd name="T0" fmla="*/ 210 w 217"/>
                <a:gd name="T1" fmla="*/ 48 h 90"/>
                <a:gd name="T2" fmla="*/ 210 w 217"/>
                <a:gd name="T3" fmla="*/ 48 h 90"/>
                <a:gd name="T4" fmla="*/ 213 w 217"/>
                <a:gd name="T5" fmla="*/ 48 h 90"/>
                <a:gd name="T6" fmla="*/ 213 w 217"/>
                <a:gd name="T7" fmla="*/ 45 h 90"/>
                <a:gd name="T8" fmla="*/ 213 w 217"/>
                <a:gd name="T9" fmla="*/ 45 h 90"/>
                <a:gd name="T10" fmla="*/ 217 w 217"/>
                <a:gd name="T11" fmla="*/ 41 h 90"/>
                <a:gd name="T12" fmla="*/ 217 w 217"/>
                <a:gd name="T13" fmla="*/ 41 h 90"/>
                <a:gd name="T14" fmla="*/ 217 w 217"/>
                <a:gd name="T15" fmla="*/ 37 h 90"/>
                <a:gd name="T16" fmla="*/ 217 w 217"/>
                <a:gd name="T17" fmla="*/ 34 h 90"/>
                <a:gd name="T18" fmla="*/ 217 w 217"/>
                <a:gd name="T19" fmla="*/ 30 h 90"/>
                <a:gd name="T20" fmla="*/ 217 w 217"/>
                <a:gd name="T21" fmla="*/ 30 h 90"/>
                <a:gd name="T22" fmla="*/ 217 w 217"/>
                <a:gd name="T23" fmla="*/ 26 h 90"/>
                <a:gd name="T24" fmla="*/ 217 w 217"/>
                <a:gd name="T25" fmla="*/ 22 h 90"/>
                <a:gd name="T26" fmla="*/ 217 w 217"/>
                <a:gd name="T27" fmla="*/ 19 h 90"/>
                <a:gd name="T28" fmla="*/ 217 w 217"/>
                <a:gd name="T29" fmla="*/ 15 h 90"/>
                <a:gd name="T30" fmla="*/ 213 w 217"/>
                <a:gd name="T31" fmla="*/ 15 h 90"/>
                <a:gd name="T32" fmla="*/ 213 w 217"/>
                <a:gd name="T33" fmla="*/ 11 h 90"/>
                <a:gd name="T34" fmla="*/ 210 w 217"/>
                <a:gd name="T35" fmla="*/ 7 h 90"/>
                <a:gd name="T36" fmla="*/ 210 w 217"/>
                <a:gd name="T37" fmla="*/ 7 h 90"/>
                <a:gd name="T38" fmla="*/ 206 w 217"/>
                <a:gd name="T39" fmla="*/ 4 h 90"/>
                <a:gd name="T40" fmla="*/ 206 w 217"/>
                <a:gd name="T41" fmla="*/ 4 h 90"/>
                <a:gd name="T42" fmla="*/ 202 w 217"/>
                <a:gd name="T43" fmla="*/ 4 h 90"/>
                <a:gd name="T44" fmla="*/ 202 w 217"/>
                <a:gd name="T45" fmla="*/ 0 h 90"/>
                <a:gd name="T46" fmla="*/ 198 w 217"/>
                <a:gd name="T47" fmla="*/ 0 h 90"/>
                <a:gd name="T48" fmla="*/ 198 w 217"/>
                <a:gd name="T49" fmla="*/ 0 h 90"/>
                <a:gd name="T50" fmla="*/ 0 w 217"/>
                <a:gd name="T51" fmla="*/ 41 h 90"/>
                <a:gd name="T52" fmla="*/ 4 w 217"/>
                <a:gd name="T53" fmla="*/ 41 h 90"/>
                <a:gd name="T54" fmla="*/ 4 w 217"/>
                <a:gd name="T55" fmla="*/ 41 h 90"/>
                <a:gd name="T56" fmla="*/ 8 w 217"/>
                <a:gd name="T57" fmla="*/ 41 h 90"/>
                <a:gd name="T58" fmla="*/ 8 w 217"/>
                <a:gd name="T59" fmla="*/ 45 h 90"/>
                <a:gd name="T60" fmla="*/ 11 w 217"/>
                <a:gd name="T61" fmla="*/ 45 h 90"/>
                <a:gd name="T62" fmla="*/ 11 w 217"/>
                <a:gd name="T63" fmla="*/ 45 h 90"/>
                <a:gd name="T64" fmla="*/ 15 w 217"/>
                <a:gd name="T65" fmla="*/ 48 h 90"/>
                <a:gd name="T66" fmla="*/ 15 w 217"/>
                <a:gd name="T67" fmla="*/ 52 h 90"/>
                <a:gd name="T68" fmla="*/ 19 w 217"/>
                <a:gd name="T69" fmla="*/ 52 h 90"/>
                <a:gd name="T70" fmla="*/ 19 w 217"/>
                <a:gd name="T71" fmla="*/ 56 h 90"/>
                <a:gd name="T72" fmla="*/ 19 w 217"/>
                <a:gd name="T73" fmla="*/ 60 h 90"/>
                <a:gd name="T74" fmla="*/ 23 w 217"/>
                <a:gd name="T75" fmla="*/ 63 h 90"/>
                <a:gd name="T76" fmla="*/ 23 w 217"/>
                <a:gd name="T77" fmla="*/ 67 h 90"/>
                <a:gd name="T78" fmla="*/ 23 w 217"/>
                <a:gd name="T79" fmla="*/ 71 h 90"/>
                <a:gd name="T80" fmla="*/ 23 w 217"/>
                <a:gd name="T81" fmla="*/ 71 h 90"/>
                <a:gd name="T82" fmla="*/ 23 w 217"/>
                <a:gd name="T83" fmla="*/ 75 h 90"/>
                <a:gd name="T84" fmla="*/ 19 w 217"/>
                <a:gd name="T85" fmla="*/ 78 h 90"/>
                <a:gd name="T86" fmla="*/ 19 w 217"/>
                <a:gd name="T87" fmla="*/ 82 h 90"/>
                <a:gd name="T88" fmla="*/ 19 w 217"/>
                <a:gd name="T89" fmla="*/ 82 h 90"/>
                <a:gd name="T90" fmla="*/ 15 w 217"/>
                <a:gd name="T91" fmla="*/ 86 h 90"/>
                <a:gd name="T92" fmla="*/ 15 w 217"/>
                <a:gd name="T93" fmla="*/ 86 h 90"/>
                <a:gd name="T94" fmla="*/ 15 w 217"/>
                <a:gd name="T95" fmla="*/ 90 h 90"/>
                <a:gd name="T96" fmla="*/ 11 w 217"/>
                <a:gd name="T97" fmla="*/ 90 h 90"/>
                <a:gd name="T98" fmla="*/ 11 w 217"/>
                <a:gd name="T9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 h="90">
                  <a:moveTo>
                    <a:pt x="206" y="48"/>
                  </a:moveTo>
                  <a:lnTo>
                    <a:pt x="210" y="48"/>
                  </a:lnTo>
                  <a:lnTo>
                    <a:pt x="210" y="48"/>
                  </a:lnTo>
                  <a:lnTo>
                    <a:pt x="210" y="48"/>
                  </a:lnTo>
                  <a:lnTo>
                    <a:pt x="210" y="48"/>
                  </a:lnTo>
                  <a:lnTo>
                    <a:pt x="213" y="48"/>
                  </a:lnTo>
                  <a:lnTo>
                    <a:pt x="213" y="48"/>
                  </a:lnTo>
                  <a:lnTo>
                    <a:pt x="213" y="45"/>
                  </a:lnTo>
                  <a:lnTo>
                    <a:pt x="213" y="45"/>
                  </a:lnTo>
                  <a:lnTo>
                    <a:pt x="213" y="45"/>
                  </a:lnTo>
                  <a:lnTo>
                    <a:pt x="217" y="45"/>
                  </a:lnTo>
                  <a:lnTo>
                    <a:pt x="217" y="41"/>
                  </a:lnTo>
                  <a:lnTo>
                    <a:pt x="217" y="41"/>
                  </a:lnTo>
                  <a:lnTo>
                    <a:pt x="217" y="41"/>
                  </a:lnTo>
                  <a:lnTo>
                    <a:pt x="217" y="37"/>
                  </a:lnTo>
                  <a:lnTo>
                    <a:pt x="217" y="37"/>
                  </a:lnTo>
                  <a:lnTo>
                    <a:pt x="217" y="37"/>
                  </a:lnTo>
                  <a:lnTo>
                    <a:pt x="217" y="34"/>
                  </a:lnTo>
                  <a:lnTo>
                    <a:pt x="217" y="34"/>
                  </a:lnTo>
                  <a:lnTo>
                    <a:pt x="217" y="30"/>
                  </a:lnTo>
                  <a:lnTo>
                    <a:pt x="217" y="30"/>
                  </a:lnTo>
                  <a:lnTo>
                    <a:pt x="217" y="30"/>
                  </a:lnTo>
                  <a:lnTo>
                    <a:pt x="217" y="26"/>
                  </a:lnTo>
                  <a:lnTo>
                    <a:pt x="217" y="26"/>
                  </a:lnTo>
                  <a:lnTo>
                    <a:pt x="217" y="22"/>
                  </a:lnTo>
                  <a:lnTo>
                    <a:pt x="217" y="22"/>
                  </a:lnTo>
                  <a:lnTo>
                    <a:pt x="217" y="19"/>
                  </a:lnTo>
                  <a:lnTo>
                    <a:pt x="217" y="19"/>
                  </a:lnTo>
                  <a:lnTo>
                    <a:pt x="217" y="19"/>
                  </a:lnTo>
                  <a:lnTo>
                    <a:pt x="217" y="15"/>
                  </a:lnTo>
                  <a:lnTo>
                    <a:pt x="213" y="15"/>
                  </a:lnTo>
                  <a:lnTo>
                    <a:pt x="213" y="15"/>
                  </a:lnTo>
                  <a:lnTo>
                    <a:pt x="213" y="11"/>
                  </a:lnTo>
                  <a:lnTo>
                    <a:pt x="213" y="11"/>
                  </a:lnTo>
                  <a:lnTo>
                    <a:pt x="213" y="11"/>
                  </a:lnTo>
                  <a:lnTo>
                    <a:pt x="210" y="7"/>
                  </a:lnTo>
                  <a:lnTo>
                    <a:pt x="210" y="7"/>
                  </a:lnTo>
                  <a:lnTo>
                    <a:pt x="210" y="7"/>
                  </a:lnTo>
                  <a:lnTo>
                    <a:pt x="210" y="4"/>
                  </a:lnTo>
                  <a:lnTo>
                    <a:pt x="206" y="4"/>
                  </a:lnTo>
                  <a:lnTo>
                    <a:pt x="206" y="4"/>
                  </a:lnTo>
                  <a:lnTo>
                    <a:pt x="206" y="4"/>
                  </a:lnTo>
                  <a:lnTo>
                    <a:pt x="206" y="4"/>
                  </a:lnTo>
                  <a:lnTo>
                    <a:pt x="202" y="4"/>
                  </a:lnTo>
                  <a:lnTo>
                    <a:pt x="202" y="4"/>
                  </a:lnTo>
                  <a:lnTo>
                    <a:pt x="202" y="0"/>
                  </a:lnTo>
                  <a:lnTo>
                    <a:pt x="198" y="0"/>
                  </a:lnTo>
                  <a:lnTo>
                    <a:pt x="198" y="0"/>
                  </a:lnTo>
                  <a:lnTo>
                    <a:pt x="198" y="0"/>
                  </a:lnTo>
                  <a:lnTo>
                    <a:pt x="198" y="0"/>
                  </a:lnTo>
                  <a:lnTo>
                    <a:pt x="0" y="41"/>
                  </a:lnTo>
                  <a:lnTo>
                    <a:pt x="0" y="41"/>
                  </a:lnTo>
                  <a:lnTo>
                    <a:pt x="0" y="41"/>
                  </a:lnTo>
                  <a:lnTo>
                    <a:pt x="4" y="41"/>
                  </a:lnTo>
                  <a:lnTo>
                    <a:pt x="4" y="41"/>
                  </a:lnTo>
                  <a:lnTo>
                    <a:pt x="4" y="41"/>
                  </a:lnTo>
                  <a:lnTo>
                    <a:pt x="8" y="41"/>
                  </a:lnTo>
                  <a:lnTo>
                    <a:pt x="8" y="41"/>
                  </a:lnTo>
                  <a:lnTo>
                    <a:pt x="8" y="41"/>
                  </a:lnTo>
                  <a:lnTo>
                    <a:pt x="8" y="45"/>
                  </a:lnTo>
                  <a:lnTo>
                    <a:pt x="11" y="45"/>
                  </a:lnTo>
                  <a:lnTo>
                    <a:pt x="11" y="45"/>
                  </a:lnTo>
                  <a:lnTo>
                    <a:pt x="11" y="45"/>
                  </a:lnTo>
                  <a:lnTo>
                    <a:pt x="11" y="45"/>
                  </a:lnTo>
                  <a:lnTo>
                    <a:pt x="15" y="48"/>
                  </a:lnTo>
                  <a:lnTo>
                    <a:pt x="15" y="48"/>
                  </a:lnTo>
                  <a:lnTo>
                    <a:pt x="15" y="48"/>
                  </a:lnTo>
                  <a:lnTo>
                    <a:pt x="15" y="52"/>
                  </a:lnTo>
                  <a:lnTo>
                    <a:pt x="19" y="52"/>
                  </a:lnTo>
                  <a:lnTo>
                    <a:pt x="19" y="52"/>
                  </a:lnTo>
                  <a:lnTo>
                    <a:pt x="19" y="56"/>
                  </a:lnTo>
                  <a:lnTo>
                    <a:pt x="19" y="56"/>
                  </a:lnTo>
                  <a:lnTo>
                    <a:pt x="19" y="60"/>
                  </a:lnTo>
                  <a:lnTo>
                    <a:pt x="19" y="60"/>
                  </a:lnTo>
                  <a:lnTo>
                    <a:pt x="19" y="60"/>
                  </a:lnTo>
                  <a:lnTo>
                    <a:pt x="23" y="63"/>
                  </a:lnTo>
                  <a:lnTo>
                    <a:pt x="23" y="63"/>
                  </a:lnTo>
                  <a:lnTo>
                    <a:pt x="23" y="67"/>
                  </a:lnTo>
                  <a:lnTo>
                    <a:pt x="23" y="67"/>
                  </a:lnTo>
                  <a:lnTo>
                    <a:pt x="23" y="71"/>
                  </a:lnTo>
                  <a:lnTo>
                    <a:pt x="23" y="71"/>
                  </a:lnTo>
                  <a:lnTo>
                    <a:pt x="23" y="71"/>
                  </a:lnTo>
                  <a:lnTo>
                    <a:pt x="23" y="75"/>
                  </a:lnTo>
                  <a:lnTo>
                    <a:pt x="23" y="75"/>
                  </a:lnTo>
                  <a:lnTo>
                    <a:pt x="19" y="78"/>
                  </a:lnTo>
                  <a:lnTo>
                    <a:pt x="19" y="78"/>
                  </a:lnTo>
                  <a:lnTo>
                    <a:pt x="19" y="78"/>
                  </a:lnTo>
                  <a:lnTo>
                    <a:pt x="19" y="82"/>
                  </a:lnTo>
                  <a:lnTo>
                    <a:pt x="19" y="82"/>
                  </a:lnTo>
                  <a:lnTo>
                    <a:pt x="19" y="82"/>
                  </a:lnTo>
                  <a:lnTo>
                    <a:pt x="19" y="82"/>
                  </a:lnTo>
                  <a:lnTo>
                    <a:pt x="15" y="86"/>
                  </a:lnTo>
                  <a:lnTo>
                    <a:pt x="15" y="86"/>
                  </a:lnTo>
                  <a:lnTo>
                    <a:pt x="15" y="86"/>
                  </a:lnTo>
                  <a:lnTo>
                    <a:pt x="15" y="86"/>
                  </a:lnTo>
                  <a:lnTo>
                    <a:pt x="15" y="90"/>
                  </a:lnTo>
                  <a:lnTo>
                    <a:pt x="11" y="90"/>
                  </a:lnTo>
                  <a:lnTo>
                    <a:pt x="11" y="90"/>
                  </a:lnTo>
                  <a:lnTo>
                    <a:pt x="11" y="90"/>
                  </a:lnTo>
                  <a:lnTo>
                    <a:pt x="11" y="90"/>
                  </a:lnTo>
                  <a:lnTo>
                    <a:pt x="206"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2"/>
            <p:cNvSpPr>
              <a:spLocks noChangeArrowheads="1"/>
            </p:cNvSpPr>
            <p:nvPr/>
          </p:nvSpPr>
          <p:spPr bwMode="auto">
            <a:xfrm>
              <a:off x="3898900" y="3729038"/>
              <a:ext cx="123825" cy="125413"/>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3968750" y="3770313"/>
              <a:ext cx="315913" cy="173038"/>
            </a:xfrm>
            <a:custGeom>
              <a:avLst/>
              <a:gdLst>
                <a:gd name="T0" fmla="*/ 27 w 199"/>
                <a:gd name="T1" fmla="*/ 0 h 109"/>
                <a:gd name="T2" fmla="*/ 23 w 199"/>
                <a:gd name="T3" fmla="*/ 0 h 109"/>
                <a:gd name="T4" fmla="*/ 19 w 199"/>
                <a:gd name="T5" fmla="*/ 0 h 109"/>
                <a:gd name="T6" fmla="*/ 19 w 199"/>
                <a:gd name="T7" fmla="*/ 0 h 109"/>
                <a:gd name="T8" fmla="*/ 15 w 199"/>
                <a:gd name="T9" fmla="*/ 0 h 109"/>
                <a:gd name="T10" fmla="*/ 15 w 199"/>
                <a:gd name="T11" fmla="*/ 0 h 109"/>
                <a:gd name="T12" fmla="*/ 12 w 199"/>
                <a:gd name="T13" fmla="*/ 4 h 109"/>
                <a:gd name="T14" fmla="*/ 8 w 199"/>
                <a:gd name="T15" fmla="*/ 4 h 109"/>
                <a:gd name="T16" fmla="*/ 8 w 199"/>
                <a:gd name="T17" fmla="*/ 8 h 109"/>
                <a:gd name="T18" fmla="*/ 4 w 199"/>
                <a:gd name="T19" fmla="*/ 8 h 109"/>
                <a:gd name="T20" fmla="*/ 4 w 199"/>
                <a:gd name="T21" fmla="*/ 11 h 109"/>
                <a:gd name="T22" fmla="*/ 4 w 199"/>
                <a:gd name="T23" fmla="*/ 15 h 109"/>
                <a:gd name="T24" fmla="*/ 0 w 199"/>
                <a:gd name="T25" fmla="*/ 19 h 109"/>
                <a:gd name="T26" fmla="*/ 0 w 199"/>
                <a:gd name="T27" fmla="*/ 19 h 109"/>
                <a:gd name="T28" fmla="*/ 0 w 199"/>
                <a:gd name="T29" fmla="*/ 23 h 109"/>
                <a:gd name="T30" fmla="*/ 0 w 199"/>
                <a:gd name="T31" fmla="*/ 26 h 109"/>
                <a:gd name="T32" fmla="*/ 0 w 199"/>
                <a:gd name="T33" fmla="*/ 30 h 109"/>
                <a:gd name="T34" fmla="*/ 0 w 199"/>
                <a:gd name="T35" fmla="*/ 34 h 109"/>
                <a:gd name="T36" fmla="*/ 0 w 199"/>
                <a:gd name="T37" fmla="*/ 34 h 109"/>
                <a:gd name="T38" fmla="*/ 0 w 199"/>
                <a:gd name="T39" fmla="*/ 38 h 109"/>
                <a:gd name="T40" fmla="*/ 4 w 199"/>
                <a:gd name="T41" fmla="*/ 41 h 109"/>
                <a:gd name="T42" fmla="*/ 4 w 199"/>
                <a:gd name="T43" fmla="*/ 41 h 109"/>
                <a:gd name="T44" fmla="*/ 4 w 199"/>
                <a:gd name="T45" fmla="*/ 45 h 109"/>
                <a:gd name="T46" fmla="*/ 8 w 199"/>
                <a:gd name="T47" fmla="*/ 45 h 109"/>
                <a:gd name="T48" fmla="*/ 12 w 199"/>
                <a:gd name="T49" fmla="*/ 45 h 109"/>
                <a:gd name="T50" fmla="*/ 180 w 199"/>
                <a:gd name="T51" fmla="*/ 109 h 109"/>
                <a:gd name="T52" fmla="*/ 180 w 199"/>
                <a:gd name="T53" fmla="*/ 105 h 109"/>
                <a:gd name="T54" fmla="*/ 176 w 199"/>
                <a:gd name="T55" fmla="*/ 105 h 109"/>
                <a:gd name="T56" fmla="*/ 176 w 199"/>
                <a:gd name="T57" fmla="*/ 101 h 109"/>
                <a:gd name="T58" fmla="*/ 172 w 199"/>
                <a:gd name="T59" fmla="*/ 101 h 109"/>
                <a:gd name="T60" fmla="*/ 172 w 199"/>
                <a:gd name="T61" fmla="*/ 97 h 109"/>
                <a:gd name="T62" fmla="*/ 172 w 199"/>
                <a:gd name="T63" fmla="*/ 94 h 109"/>
                <a:gd name="T64" fmla="*/ 172 w 199"/>
                <a:gd name="T65" fmla="*/ 94 h 109"/>
                <a:gd name="T66" fmla="*/ 172 w 199"/>
                <a:gd name="T67" fmla="*/ 90 h 109"/>
                <a:gd name="T68" fmla="*/ 172 w 199"/>
                <a:gd name="T69" fmla="*/ 86 h 109"/>
                <a:gd name="T70" fmla="*/ 172 w 199"/>
                <a:gd name="T71" fmla="*/ 82 h 109"/>
                <a:gd name="T72" fmla="*/ 172 w 199"/>
                <a:gd name="T73" fmla="*/ 79 h 109"/>
                <a:gd name="T74" fmla="*/ 172 w 199"/>
                <a:gd name="T75" fmla="*/ 79 h 109"/>
                <a:gd name="T76" fmla="*/ 176 w 199"/>
                <a:gd name="T77" fmla="*/ 75 h 109"/>
                <a:gd name="T78" fmla="*/ 176 w 199"/>
                <a:gd name="T79" fmla="*/ 71 h 109"/>
                <a:gd name="T80" fmla="*/ 176 w 199"/>
                <a:gd name="T81" fmla="*/ 67 h 109"/>
                <a:gd name="T82" fmla="*/ 180 w 199"/>
                <a:gd name="T83" fmla="*/ 67 h 109"/>
                <a:gd name="T84" fmla="*/ 184 w 199"/>
                <a:gd name="T85" fmla="*/ 64 h 109"/>
                <a:gd name="T86" fmla="*/ 184 w 199"/>
                <a:gd name="T87" fmla="*/ 64 h 109"/>
                <a:gd name="T88" fmla="*/ 187 w 199"/>
                <a:gd name="T89" fmla="*/ 60 h 109"/>
                <a:gd name="T90" fmla="*/ 187 w 199"/>
                <a:gd name="T91" fmla="*/ 60 h 109"/>
                <a:gd name="T92" fmla="*/ 191 w 199"/>
                <a:gd name="T93" fmla="*/ 60 h 109"/>
                <a:gd name="T94" fmla="*/ 195 w 199"/>
                <a:gd name="T95" fmla="*/ 60 h 109"/>
                <a:gd name="T96" fmla="*/ 195 w 199"/>
                <a:gd name="T97" fmla="*/ 60 h 109"/>
                <a:gd name="T98" fmla="*/ 199 w 199"/>
                <a:gd name="T99"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09">
                  <a:moveTo>
                    <a:pt x="27" y="0"/>
                  </a:moveTo>
                  <a:lnTo>
                    <a:pt x="27" y="0"/>
                  </a:lnTo>
                  <a:lnTo>
                    <a:pt x="23" y="0"/>
                  </a:lnTo>
                  <a:lnTo>
                    <a:pt x="23" y="0"/>
                  </a:lnTo>
                  <a:lnTo>
                    <a:pt x="23" y="0"/>
                  </a:lnTo>
                  <a:lnTo>
                    <a:pt x="19" y="0"/>
                  </a:lnTo>
                  <a:lnTo>
                    <a:pt x="19" y="0"/>
                  </a:lnTo>
                  <a:lnTo>
                    <a:pt x="19" y="0"/>
                  </a:lnTo>
                  <a:lnTo>
                    <a:pt x="19" y="0"/>
                  </a:lnTo>
                  <a:lnTo>
                    <a:pt x="15" y="0"/>
                  </a:lnTo>
                  <a:lnTo>
                    <a:pt x="15" y="0"/>
                  </a:lnTo>
                  <a:lnTo>
                    <a:pt x="15" y="0"/>
                  </a:lnTo>
                  <a:lnTo>
                    <a:pt x="12" y="0"/>
                  </a:lnTo>
                  <a:lnTo>
                    <a:pt x="12" y="4"/>
                  </a:lnTo>
                  <a:lnTo>
                    <a:pt x="12" y="4"/>
                  </a:lnTo>
                  <a:lnTo>
                    <a:pt x="8" y="4"/>
                  </a:lnTo>
                  <a:lnTo>
                    <a:pt x="8" y="4"/>
                  </a:lnTo>
                  <a:lnTo>
                    <a:pt x="8" y="8"/>
                  </a:lnTo>
                  <a:lnTo>
                    <a:pt x="8" y="8"/>
                  </a:lnTo>
                  <a:lnTo>
                    <a:pt x="4" y="8"/>
                  </a:lnTo>
                  <a:lnTo>
                    <a:pt x="4" y="11"/>
                  </a:lnTo>
                  <a:lnTo>
                    <a:pt x="4" y="11"/>
                  </a:lnTo>
                  <a:lnTo>
                    <a:pt x="4" y="11"/>
                  </a:lnTo>
                  <a:lnTo>
                    <a:pt x="4" y="15"/>
                  </a:lnTo>
                  <a:lnTo>
                    <a:pt x="0" y="15"/>
                  </a:lnTo>
                  <a:lnTo>
                    <a:pt x="0" y="19"/>
                  </a:lnTo>
                  <a:lnTo>
                    <a:pt x="0" y="19"/>
                  </a:lnTo>
                  <a:lnTo>
                    <a:pt x="0" y="19"/>
                  </a:lnTo>
                  <a:lnTo>
                    <a:pt x="0" y="23"/>
                  </a:lnTo>
                  <a:lnTo>
                    <a:pt x="0" y="23"/>
                  </a:lnTo>
                  <a:lnTo>
                    <a:pt x="0" y="26"/>
                  </a:lnTo>
                  <a:lnTo>
                    <a:pt x="0" y="26"/>
                  </a:lnTo>
                  <a:lnTo>
                    <a:pt x="0" y="26"/>
                  </a:lnTo>
                  <a:lnTo>
                    <a:pt x="0" y="30"/>
                  </a:lnTo>
                  <a:lnTo>
                    <a:pt x="0" y="30"/>
                  </a:lnTo>
                  <a:lnTo>
                    <a:pt x="0" y="34"/>
                  </a:lnTo>
                  <a:lnTo>
                    <a:pt x="0" y="34"/>
                  </a:lnTo>
                  <a:lnTo>
                    <a:pt x="0" y="34"/>
                  </a:lnTo>
                  <a:lnTo>
                    <a:pt x="0" y="38"/>
                  </a:lnTo>
                  <a:lnTo>
                    <a:pt x="0" y="38"/>
                  </a:lnTo>
                  <a:lnTo>
                    <a:pt x="0" y="38"/>
                  </a:lnTo>
                  <a:lnTo>
                    <a:pt x="4" y="41"/>
                  </a:lnTo>
                  <a:lnTo>
                    <a:pt x="4" y="41"/>
                  </a:lnTo>
                  <a:lnTo>
                    <a:pt x="4" y="41"/>
                  </a:lnTo>
                  <a:lnTo>
                    <a:pt x="4" y="41"/>
                  </a:lnTo>
                  <a:lnTo>
                    <a:pt x="4" y="45"/>
                  </a:lnTo>
                  <a:lnTo>
                    <a:pt x="8" y="45"/>
                  </a:lnTo>
                  <a:lnTo>
                    <a:pt x="8" y="45"/>
                  </a:lnTo>
                  <a:lnTo>
                    <a:pt x="8" y="45"/>
                  </a:lnTo>
                  <a:lnTo>
                    <a:pt x="12" y="45"/>
                  </a:lnTo>
                  <a:lnTo>
                    <a:pt x="180" y="109"/>
                  </a:lnTo>
                  <a:lnTo>
                    <a:pt x="180" y="109"/>
                  </a:lnTo>
                  <a:lnTo>
                    <a:pt x="180" y="105"/>
                  </a:lnTo>
                  <a:lnTo>
                    <a:pt x="180" y="105"/>
                  </a:lnTo>
                  <a:lnTo>
                    <a:pt x="176" y="105"/>
                  </a:lnTo>
                  <a:lnTo>
                    <a:pt x="176" y="105"/>
                  </a:lnTo>
                  <a:lnTo>
                    <a:pt x="176" y="105"/>
                  </a:lnTo>
                  <a:lnTo>
                    <a:pt x="176" y="101"/>
                  </a:lnTo>
                  <a:lnTo>
                    <a:pt x="176" y="101"/>
                  </a:lnTo>
                  <a:lnTo>
                    <a:pt x="172" y="101"/>
                  </a:lnTo>
                  <a:lnTo>
                    <a:pt x="172" y="97"/>
                  </a:lnTo>
                  <a:lnTo>
                    <a:pt x="172" y="97"/>
                  </a:lnTo>
                  <a:lnTo>
                    <a:pt x="172" y="97"/>
                  </a:lnTo>
                  <a:lnTo>
                    <a:pt x="172" y="94"/>
                  </a:lnTo>
                  <a:lnTo>
                    <a:pt x="172" y="94"/>
                  </a:lnTo>
                  <a:lnTo>
                    <a:pt x="172" y="94"/>
                  </a:lnTo>
                  <a:lnTo>
                    <a:pt x="172" y="90"/>
                  </a:lnTo>
                  <a:lnTo>
                    <a:pt x="172" y="90"/>
                  </a:lnTo>
                  <a:lnTo>
                    <a:pt x="172" y="86"/>
                  </a:lnTo>
                  <a:lnTo>
                    <a:pt x="172" y="86"/>
                  </a:lnTo>
                  <a:lnTo>
                    <a:pt x="172" y="86"/>
                  </a:lnTo>
                  <a:lnTo>
                    <a:pt x="172" y="82"/>
                  </a:lnTo>
                  <a:lnTo>
                    <a:pt x="172" y="82"/>
                  </a:lnTo>
                  <a:lnTo>
                    <a:pt x="172" y="79"/>
                  </a:lnTo>
                  <a:lnTo>
                    <a:pt x="172" y="79"/>
                  </a:lnTo>
                  <a:lnTo>
                    <a:pt x="172" y="79"/>
                  </a:lnTo>
                  <a:lnTo>
                    <a:pt x="172" y="75"/>
                  </a:lnTo>
                  <a:lnTo>
                    <a:pt x="176" y="75"/>
                  </a:lnTo>
                  <a:lnTo>
                    <a:pt x="176" y="71"/>
                  </a:lnTo>
                  <a:lnTo>
                    <a:pt x="176" y="71"/>
                  </a:lnTo>
                  <a:lnTo>
                    <a:pt x="176" y="71"/>
                  </a:lnTo>
                  <a:lnTo>
                    <a:pt x="176" y="67"/>
                  </a:lnTo>
                  <a:lnTo>
                    <a:pt x="180" y="67"/>
                  </a:lnTo>
                  <a:lnTo>
                    <a:pt x="180" y="67"/>
                  </a:lnTo>
                  <a:lnTo>
                    <a:pt x="180" y="64"/>
                  </a:lnTo>
                  <a:lnTo>
                    <a:pt x="184" y="64"/>
                  </a:lnTo>
                  <a:lnTo>
                    <a:pt x="184" y="64"/>
                  </a:lnTo>
                  <a:lnTo>
                    <a:pt x="184" y="64"/>
                  </a:lnTo>
                  <a:lnTo>
                    <a:pt x="187" y="64"/>
                  </a:lnTo>
                  <a:lnTo>
                    <a:pt x="187" y="60"/>
                  </a:lnTo>
                  <a:lnTo>
                    <a:pt x="187" y="60"/>
                  </a:lnTo>
                  <a:lnTo>
                    <a:pt x="187" y="60"/>
                  </a:lnTo>
                  <a:lnTo>
                    <a:pt x="191" y="60"/>
                  </a:lnTo>
                  <a:lnTo>
                    <a:pt x="191" y="60"/>
                  </a:lnTo>
                  <a:lnTo>
                    <a:pt x="191" y="60"/>
                  </a:lnTo>
                  <a:lnTo>
                    <a:pt x="195" y="60"/>
                  </a:lnTo>
                  <a:lnTo>
                    <a:pt x="195" y="60"/>
                  </a:lnTo>
                  <a:lnTo>
                    <a:pt x="195" y="60"/>
                  </a:lnTo>
                  <a:lnTo>
                    <a:pt x="199" y="60"/>
                  </a:lnTo>
                  <a:lnTo>
                    <a:pt x="199" y="60"/>
                  </a:lnTo>
                  <a:lnTo>
                    <a:pt x="27"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4"/>
            <p:cNvSpPr>
              <a:spLocks noChangeArrowheads="1"/>
            </p:cNvSpPr>
            <p:nvPr/>
          </p:nvSpPr>
          <p:spPr bwMode="auto">
            <a:xfrm>
              <a:off x="7110413" y="3787775"/>
              <a:ext cx="303213" cy="3032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6848475" y="3943350"/>
              <a:ext cx="374650" cy="212725"/>
            </a:xfrm>
            <a:custGeom>
              <a:avLst/>
              <a:gdLst>
                <a:gd name="T0" fmla="*/ 225 w 236"/>
                <a:gd name="T1" fmla="*/ 44 h 134"/>
                <a:gd name="T2" fmla="*/ 229 w 236"/>
                <a:gd name="T3" fmla="*/ 44 h 134"/>
                <a:gd name="T4" fmla="*/ 229 w 236"/>
                <a:gd name="T5" fmla="*/ 41 h 134"/>
                <a:gd name="T6" fmla="*/ 232 w 236"/>
                <a:gd name="T7" fmla="*/ 41 h 134"/>
                <a:gd name="T8" fmla="*/ 232 w 236"/>
                <a:gd name="T9" fmla="*/ 37 h 134"/>
                <a:gd name="T10" fmla="*/ 232 w 236"/>
                <a:gd name="T11" fmla="*/ 33 h 134"/>
                <a:gd name="T12" fmla="*/ 236 w 236"/>
                <a:gd name="T13" fmla="*/ 33 h 134"/>
                <a:gd name="T14" fmla="*/ 236 w 236"/>
                <a:gd name="T15" fmla="*/ 30 h 134"/>
                <a:gd name="T16" fmla="*/ 236 w 236"/>
                <a:gd name="T17" fmla="*/ 26 h 134"/>
                <a:gd name="T18" fmla="*/ 236 w 236"/>
                <a:gd name="T19" fmla="*/ 22 h 134"/>
                <a:gd name="T20" fmla="*/ 236 w 236"/>
                <a:gd name="T21" fmla="*/ 18 h 134"/>
                <a:gd name="T22" fmla="*/ 232 w 236"/>
                <a:gd name="T23" fmla="*/ 15 h 134"/>
                <a:gd name="T24" fmla="*/ 232 w 236"/>
                <a:gd name="T25" fmla="*/ 15 h 134"/>
                <a:gd name="T26" fmla="*/ 232 w 236"/>
                <a:gd name="T27" fmla="*/ 11 h 134"/>
                <a:gd name="T28" fmla="*/ 229 w 236"/>
                <a:gd name="T29" fmla="*/ 7 h 134"/>
                <a:gd name="T30" fmla="*/ 229 w 236"/>
                <a:gd name="T31" fmla="*/ 7 h 134"/>
                <a:gd name="T32" fmla="*/ 225 w 236"/>
                <a:gd name="T33" fmla="*/ 3 h 134"/>
                <a:gd name="T34" fmla="*/ 221 w 236"/>
                <a:gd name="T35" fmla="*/ 3 h 134"/>
                <a:gd name="T36" fmla="*/ 221 w 236"/>
                <a:gd name="T37" fmla="*/ 0 h 134"/>
                <a:gd name="T38" fmla="*/ 217 w 236"/>
                <a:gd name="T39" fmla="*/ 0 h 134"/>
                <a:gd name="T40" fmla="*/ 214 w 236"/>
                <a:gd name="T41" fmla="*/ 0 h 134"/>
                <a:gd name="T42" fmla="*/ 210 w 236"/>
                <a:gd name="T43" fmla="*/ 0 h 134"/>
                <a:gd name="T44" fmla="*/ 210 w 236"/>
                <a:gd name="T45" fmla="*/ 0 h 134"/>
                <a:gd name="T46" fmla="*/ 206 w 236"/>
                <a:gd name="T47" fmla="*/ 0 h 134"/>
                <a:gd name="T48" fmla="*/ 202 w 236"/>
                <a:gd name="T49" fmla="*/ 0 h 134"/>
                <a:gd name="T50" fmla="*/ 4 w 236"/>
                <a:gd name="T51" fmla="*/ 89 h 134"/>
                <a:gd name="T52" fmla="*/ 4 w 236"/>
                <a:gd name="T53" fmla="*/ 89 h 134"/>
                <a:gd name="T54" fmla="*/ 8 w 236"/>
                <a:gd name="T55" fmla="*/ 89 h 134"/>
                <a:gd name="T56" fmla="*/ 12 w 236"/>
                <a:gd name="T57" fmla="*/ 89 h 134"/>
                <a:gd name="T58" fmla="*/ 15 w 236"/>
                <a:gd name="T59" fmla="*/ 89 h 134"/>
                <a:gd name="T60" fmla="*/ 15 w 236"/>
                <a:gd name="T61" fmla="*/ 89 h 134"/>
                <a:gd name="T62" fmla="*/ 19 w 236"/>
                <a:gd name="T63" fmla="*/ 89 h 134"/>
                <a:gd name="T64" fmla="*/ 23 w 236"/>
                <a:gd name="T65" fmla="*/ 93 h 134"/>
                <a:gd name="T66" fmla="*/ 23 w 236"/>
                <a:gd name="T67" fmla="*/ 93 h 134"/>
                <a:gd name="T68" fmla="*/ 27 w 236"/>
                <a:gd name="T69" fmla="*/ 97 h 134"/>
                <a:gd name="T70" fmla="*/ 27 w 236"/>
                <a:gd name="T71" fmla="*/ 101 h 134"/>
                <a:gd name="T72" fmla="*/ 30 w 236"/>
                <a:gd name="T73" fmla="*/ 101 h 134"/>
                <a:gd name="T74" fmla="*/ 30 w 236"/>
                <a:gd name="T75" fmla="*/ 104 h 134"/>
                <a:gd name="T76" fmla="*/ 34 w 236"/>
                <a:gd name="T77" fmla="*/ 108 h 134"/>
                <a:gd name="T78" fmla="*/ 34 w 236"/>
                <a:gd name="T79" fmla="*/ 112 h 134"/>
                <a:gd name="T80" fmla="*/ 34 w 236"/>
                <a:gd name="T81" fmla="*/ 116 h 134"/>
                <a:gd name="T82" fmla="*/ 34 w 236"/>
                <a:gd name="T83" fmla="*/ 119 h 134"/>
                <a:gd name="T84" fmla="*/ 34 w 236"/>
                <a:gd name="T85" fmla="*/ 119 h 134"/>
                <a:gd name="T86" fmla="*/ 34 w 236"/>
                <a:gd name="T87" fmla="*/ 123 h 134"/>
                <a:gd name="T88" fmla="*/ 30 w 236"/>
                <a:gd name="T89" fmla="*/ 127 h 134"/>
                <a:gd name="T90" fmla="*/ 30 w 236"/>
                <a:gd name="T91" fmla="*/ 131 h 134"/>
                <a:gd name="T92" fmla="*/ 30 w 236"/>
                <a:gd name="T93" fmla="*/ 131 h 134"/>
                <a:gd name="T94" fmla="*/ 27 w 236"/>
                <a:gd name="T95" fmla="*/ 134 h 134"/>
                <a:gd name="T96" fmla="*/ 27 w 236"/>
                <a:gd name="T97" fmla="*/ 134 h 134"/>
                <a:gd name="T98" fmla="*/ 23 w 236"/>
                <a:gd name="T9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6" h="134">
                  <a:moveTo>
                    <a:pt x="225" y="44"/>
                  </a:moveTo>
                  <a:lnTo>
                    <a:pt x="225" y="44"/>
                  </a:lnTo>
                  <a:lnTo>
                    <a:pt x="225" y="44"/>
                  </a:lnTo>
                  <a:lnTo>
                    <a:pt x="229" y="44"/>
                  </a:lnTo>
                  <a:lnTo>
                    <a:pt x="229" y="41"/>
                  </a:lnTo>
                  <a:lnTo>
                    <a:pt x="229" y="41"/>
                  </a:lnTo>
                  <a:lnTo>
                    <a:pt x="229" y="41"/>
                  </a:lnTo>
                  <a:lnTo>
                    <a:pt x="232" y="41"/>
                  </a:lnTo>
                  <a:lnTo>
                    <a:pt x="232" y="37"/>
                  </a:lnTo>
                  <a:lnTo>
                    <a:pt x="232" y="37"/>
                  </a:lnTo>
                  <a:lnTo>
                    <a:pt x="232" y="37"/>
                  </a:lnTo>
                  <a:lnTo>
                    <a:pt x="232" y="33"/>
                  </a:lnTo>
                  <a:lnTo>
                    <a:pt x="236" y="33"/>
                  </a:lnTo>
                  <a:lnTo>
                    <a:pt x="236" y="33"/>
                  </a:lnTo>
                  <a:lnTo>
                    <a:pt x="236" y="30"/>
                  </a:lnTo>
                  <a:lnTo>
                    <a:pt x="236" y="30"/>
                  </a:lnTo>
                  <a:lnTo>
                    <a:pt x="236" y="26"/>
                  </a:lnTo>
                  <a:lnTo>
                    <a:pt x="236" y="26"/>
                  </a:lnTo>
                  <a:lnTo>
                    <a:pt x="236" y="26"/>
                  </a:lnTo>
                  <a:lnTo>
                    <a:pt x="236" y="22"/>
                  </a:lnTo>
                  <a:lnTo>
                    <a:pt x="236" y="22"/>
                  </a:lnTo>
                  <a:lnTo>
                    <a:pt x="236" y="18"/>
                  </a:lnTo>
                  <a:lnTo>
                    <a:pt x="232" y="18"/>
                  </a:lnTo>
                  <a:lnTo>
                    <a:pt x="232" y="15"/>
                  </a:lnTo>
                  <a:lnTo>
                    <a:pt x="232" y="15"/>
                  </a:lnTo>
                  <a:lnTo>
                    <a:pt x="232" y="15"/>
                  </a:lnTo>
                  <a:lnTo>
                    <a:pt x="232" y="11"/>
                  </a:lnTo>
                  <a:lnTo>
                    <a:pt x="232" y="11"/>
                  </a:lnTo>
                  <a:lnTo>
                    <a:pt x="229" y="11"/>
                  </a:lnTo>
                  <a:lnTo>
                    <a:pt x="229" y="7"/>
                  </a:lnTo>
                  <a:lnTo>
                    <a:pt x="229" y="7"/>
                  </a:lnTo>
                  <a:lnTo>
                    <a:pt x="229" y="7"/>
                  </a:lnTo>
                  <a:lnTo>
                    <a:pt x="225" y="3"/>
                  </a:lnTo>
                  <a:lnTo>
                    <a:pt x="225" y="3"/>
                  </a:lnTo>
                  <a:lnTo>
                    <a:pt x="225" y="3"/>
                  </a:lnTo>
                  <a:lnTo>
                    <a:pt x="221" y="3"/>
                  </a:lnTo>
                  <a:lnTo>
                    <a:pt x="221" y="0"/>
                  </a:lnTo>
                  <a:lnTo>
                    <a:pt x="221" y="0"/>
                  </a:lnTo>
                  <a:lnTo>
                    <a:pt x="217" y="0"/>
                  </a:lnTo>
                  <a:lnTo>
                    <a:pt x="217" y="0"/>
                  </a:lnTo>
                  <a:lnTo>
                    <a:pt x="217" y="0"/>
                  </a:lnTo>
                  <a:lnTo>
                    <a:pt x="214" y="0"/>
                  </a:lnTo>
                  <a:lnTo>
                    <a:pt x="214" y="0"/>
                  </a:lnTo>
                  <a:lnTo>
                    <a:pt x="210" y="0"/>
                  </a:lnTo>
                  <a:lnTo>
                    <a:pt x="210" y="0"/>
                  </a:lnTo>
                  <a:lnTo>
                    <a:pt x="210" y="0"/>
                  </a:lnTo>
                  <a:lnTo>
                    <a:pt x="206" y="0"/>
                  </a:lnTo>
                  <a:lnTo>
                    <a:pt x="206" y="0"/>
                  </a:lnTo>
                  <a:lnTo>
                    <a:pt x="206" y="0"/>
                  </a:lnTo>
                  <a:lnTo>
                    <a:pt x="202" y="0"/>
                  </a:lnTo>
                  <a:lnTo>
                    <a:pt x="0" y="89"/>
                  </a:lnTo>
                  <a:lnTo>
                    <a:pt x="4" y="89"/>
                  </a:lnTo>
                  <a:lnTo>
                    <a:pt x="4" y="89"/>
                  </a:lnTo>
                  <a:lnTo>
                    <a:pt x="4" y="89"/>
                  </a:lnTo>
                  <a:lnTo>
                    <a:pt x="8" y="89"/>
                  </a:lnTo>
                  <a:lnTo>
                    <a:pt x="8" y="89"/>
                  </a:lnTo>
                  <a:lnTo>
                    <a:pt x="8" y="89"/>
                  </a:lnTo>
                  <a:lnTo>
                    <a:pt x="12" y="89"/>
                  </a:lnTo>
                  <a:lnTo>
                    <a:pt x="12" y="89"/>
                  </a:lnTo>
                  <a:lnTo>
                    <a:pt x="15" y="89"/>
                  </a:lnTo>
                  <a:lnTo>
                    <a:pt x="15" y="89"/>
                  </a:lnTo>
                  <a:lnTo>
                    <a:pt x="15" y="89"/>
                  </a:lnTo>
                  <a:lnTo>
                    <a:pt x="19" y="89"/>
                  </a:lnTo>
                  <a:lnTo>
                    <a:pt x="19" y="89"/>
                  </a:lnTo>
                  <a:lnTo>
                    <a:pt x="19" y="93"/>
                  </a:lnTo>
                  <a:lnTo>
                    <a:pt x="23" y="93"/>
                  </a:lnTo>
                  <a:lnTo>
                    <a:pt x="23" y="93"/>
                  </a:lnTo>
                  <a:lnTo>
                    <a:pt x="23" y="93"/>
                  </a:lnTo>
                  <a:lnTo>
                    <a:pt x="27" y="97"/>
                  </a:lnTo>
                  <a:lnTo>
                    <a:pt x="27" y="97"/>
                  </a:lnTo>
                  <a:lnTo>
                    <a:pt x="27" y="97"/>
                  </a:lnTo>
                  <a:lnTo>
                    <a:pt x="27" y="101"/>
                  </a:lnTo>
                  <a:lnTo>
                    <a:pt x="30" y="101"/>
                  </a:lnTo>
                  <a:lnTo>
                    <a:pt x="30" y="101"/>
                  </a:lnTo>
                  <a:lnTo>
                    <a:pt x="30" y="104"/>
                  </a:lnTo>
                  <a:lnTo>
                    <a:pt x="30" y="104"/>
                  </a:lnTo>
                  <a:lnTo>
                    <a:pt x="30" y="108"/>
                  </a:lnTo>
                  <a:lnTo>
                    <a:pt x="34" y="108"/>
                  </a:lnTo>
                  <a:lnTo>
                    <a:pt x="34" y="108"/>
                  </a:lnTo>
                  <a:lnTo>
                    <a:pt x="34" y="112"/>
                  </a:lnTo>
                  <a:lnTo>
                    <a:pt x="34" y="112"/>
                  </a:lnTo>
                  <a:lnTo>
                    <a:pt x="34" y="116"/>
                  </a:lnTo>
                  <a:lnTo>
                    <a:pt x="34" y="116"/>
                  </a:lnTo>
                  <a:lnTo>
                    <a:pt x="34" y="119"/>
                  </a:lnTo>
                  <a:lnTo>
                    <a:pt x="34" y="119"/>
                  </a:lnTo>
                  <a:lnTo>
                    <a:pt x="34" y="119"/>
                  </a:lnTo>
                  <a:lnTo>
                    <a:pt x="34" y="123"/>
                  </a:lnTo>
                  <a:lnTo>
                    <a:pt x="34" y="123"/>
                  </a:lnTo>
                  <a:lnTo>
                    <a:pt x="34" y="123"/>
                  </a:lnTo>
                  <a:lnTo>
                    <a:pt x="30" y="127"/>
                  </a:lnTo>
                  <a:lnTo>
                    <a:pt x="30" y="127"/>
                  </a:lnTo>
                  <a:lnTo>
                    <a:pt x="30" y="131"/>
                  </a:lnTo>
                  <a:lnTo>
                    <a:pt x="30" y="131"/>
                  </a:lnTo>
                  <a:lnTo>
                    <a:pt x="30" y="131"/>
                  </a:lnTo>
                  <a:lnTo>
                    <a:pt x="27" y="131"/>
                  </a:lnTo>
                  <a:lnTo>
                    <a:pt x="27" y="134"/>
                  </a:lnTo>
                  <a:lnTo>
                    <a:pt x="27" y="134"/>
                  </a:lnTo>
                  <a:lnTo>
                    <a:pt x="27" y="134"/>
                  </a:lnTo>
                  <a:lnTo>
                    <a:pt x="23" y="134"/>
                  </a:lnTo>
                  <a:lnTo>
                    <a:pt x="23" y="134"/>
                  </a:lnTo>
                  <a:lnTo>
                    <a:pt x="225" y="4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7394575" y="3924300"/>
              <a:ext cx="606425" cy="160338"/>
            </a:xfrm>
            <a:custGeom>
              <a:avLst/>
              <a:gdLst>
                <a:gd name="T0" fmla="*/ 12 w 382"/>
                <a:gd name="T1" fmla="*/ 0 h 101"/>
                <a:gd name="T2" fmla="*/ 8 w 382"/>
                <a:gd name="T3" fmla="*/ 0 h 101"/>
                <a:gd name="T4" fmla="*/ 8 w 382"/>
                <a:gd name="T5" fmla="*/ 0 h 101"/>
                <a:gd name="T6" fmla="*/ 8 w 382"/>
                <a:gd name="T7" fmla="*/ 4 h 101"/>
                <a:gd name="T8" fmla="*/ 8 w 382"/>
                <a:gd name="T9" fmla="*/ 4 h 101"/>
                <a:gd name="T10" fmla="*/ 8 w 382"/>
                <a:gd name="T11" fmla="*/ 8 h 101"/>
                <a:gd name="T12" fmla="*/ 4 w 382"/>
                <a:gd name="T13" fmla="*/ 8 h 101"/>
                <a:gd name="T14" fmla="*/ 4 w 382"/>
                <a:gd name="T15" fmla="*/ 12 h 101"/>
                <a:gd name="T16" fmla="*/ 4 w 382"/>
                <a:gd name="T17" fmla="*/ 12 h 101"/>
                <a:gd name="T18" fmla="*/ 4 w 382"/>
                <a:gd name="T19" fmla="*/ 15 h 101"/>
                <a:gd name="T20" fmla="*/ 4 w 382"/>
                <a:gd name="T21" fmla="*/ 19 h 101"/>
                <a:gd name="T22" fmla="*/ 0 w 382"/>
                <a:gd name="T23" fmla="*/ 23 h 101"/>
                <a:gd name="T24" fmla="*/ 0 w 382"/>
                <a:gd name="T25" fmla="*/ 27 h 101"/>
                <a:gd name="T26" fmla="*/ 0 w 382"/>
                <a:gd name="T27" fmla="*/ 30 h 101"/>
                <a:gd name="T28" fmla="*/ 0 w 382"/>
                <a:gd name="T29" fmla="*/ 30 h 101"/>
                <a:gd name="T30" fmla="*/ 0 w 382"/>
                <a:gd name="T31" fmla="*/ 34 h 101"/>
                <a:gd name="T32" fmla="*/ 0 w 382"/>
                <a:gd name="T33" fmla="*/ 38 h 101"/>
                <a:gd name="T34" fmla="*/ 0 w 382"/>
                <a:gd name="T35" fmla="*/ 42 h 101"/>
                <a:gd name="T36" fmla="*/ 0 w 382"/>
                <a:gd name="T37" fmla="*/ 42 h 101"/>
                <a:gd name="T38" fmla="*/ 0 w 382"/>
                <a:gd name="T39" fmla="*/ 45 h 101"/>
                <a:gd name="T40" fmla="*/ 0 w 382"/>
                <a:gd name="T41" fmla="*/ 45 h 101"/>
                <a:gd name="T42" fmla="*/ 0 w 382"/>
                <a:gd name="T43" fmla="*/ 49 h 101"/>
                <a:gd name="T44" fmla="*/ 4 w 382"/>
                <a:gd name="T45" fmla="*/ 49 h 101"/>
                <a:gd name="T46" fmla="*/ 4 w 382"/>
                <a:gd name="T47" fmla="*/ 49 h 101"/>
                <a:gd name="T48" fmla="*/ 4 w 382"/>
                <a:gd name="T49" fmla="*/ 49 h 101"/>
                <a:gd name="T50" fmla="*/ 374 w 382"/>
                <a:gd name="T51" fmla="*/ 101 h 101"/>
                <a:gd name="T52" fmla="*/ 374 w 382"/>
                <a:gd name="T53" fmla="*/ 98 h 101"/>
                <a:gd name="T54" fmla="*/ 374 w 382"/>
                <a:gd name="T55" fmla="*/ 98 h 101"/>
                <a:gd name="T56" fmla="*/ 374 w 382"/>
                <a:gd name="T57" fmla="*/ 98 h 101"/>
                <a:gd name="T58" fmla="*/ 374 w 382"/>
                <a:gd name="T59" fmla="*/ 94 h 101"/>
                <a:gd name="T60" fmla="*/ 374 w 382"/>
                <a:gd name="T61" fmla="*/ 94 h 101"/>
                <a:gd name="T62" fmla="*/ 374 w 382"/>
                <a:gd name="T63" fmla="*/ 90 h 101"/>
                <a:gd name="T64" fmla="*/ 374 w 382"/>
                <a:gd name="T65" fmla="*/ 90 h 101"/>
                <a:gd name="T66" fmla="*/ 374 w 382"/>
                <a:gd name="T67" fmla="*/ 86 h 101"/>
                <a:gd name="T68" fmla="*/ 374 w 382"/>
                <a:gd name="T69" fmla="*/ 83 h 101"/>
                <a:gd name="T70" fmla="*/ 374 w 382"/>
                <a:gd name="T71" fmla="*/ 79 h 101"/>
                <a:gd name="T72" fmla="*/ 374 w 382"/>
                <a:gd name="T73" fmla="*/ 75 h 101"/>
                <a:gd name="T74" fmla="*/ 374 w 382"/>
                <a:gd name="T75" fmla="*/ 75 h 101"/>
                <a:gd name="T76" fmla="*/ 374 w 382"/>
                <a:gd name="T77" fmla="*/ 71 h 101"/>
                <a:gd name="T78" fmla="*/ 374 w 382"/>
                <a:gd name="T79" fmla="*/ 68 h 101"/>
                <a:gd name="T80" fmla="*/ 374 w 382"/>
                <a:gd name="T81" fmla="*/ 64 h 101"/>
                <a:gd name="T82" fmla="*/ 374 w 382"/>
                <a:gd name="T83" fmla="*/ 60 h 101"/>
                <a:gd name="T84" fmla="*/ 378 w 382"/>
                <a:gd name="T85" fmla="*/ 60 h 101"/>
                <a:gd name="T86" fmla="*/ 378 w 382"/>
                <a:gd name="T87" fmla="*/ 56 h 101"/>
                <a:gd name="T88" fmla="*/ 378 w 382"/>
                <a:gd name="T89" fmla="*/ 56 h 101"/>
                <a:gd name="T90" fmla="*/ 378 w 382"/>
                <a:gd name="T91" fmla="*/ 53 h 101"/>
                <a:gd name="T92" fmla="*/ 378 w 382"/>
                <a:gd name="T93" fmla="*/ 53 h 101"/>
                <a:gd name="T94" fmla="*/ 382 w 382"/>
                <a:gd name="T95" fmla="*/ 53 h 101"/>
                <a:gd name="T96" fmla="*/ 382 w 382"/>
                <a:gd name="T97" fmla="*/ 49 h 101"/>
                <a:gd name="T98" fmla="*/ 382 w 382"/>
                <a:gd name="T9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2" h="101">
                  <a:moveTo>
                    <a:pt x="12" y="0"/>
                  </a:moveTo>
                  <a:lnTo>
                    <a:pt x="12" y="0"/>
                  </a:lnTo>
                  <a:lnTo>
                    <a:pt x="8" y="0"/>
                  </a:lnTo>
                  <a:lnTo>
                    <a:pt x="8" y="0"/>
                  </a:lnTo>
                  <a:lnTo>
                    <a:pt x="8" y="0"/>
                  </a:lnTo>
                  <a:lnTo>
                    <a:pt x="8" y="0"/>
                  </a:lnTo>
                  <a:lnTo>
                    <a:pt x="8" y="0"/>
                  </a:lnTo>
                  <a:lnTo>
                    <a:pt x="8" y="4"/>
                  </a:lnTo>
                  <a:lnTo>
                    <a:pt x="8" y="4"/>
                  </a:lnTo>
                  <a:lnTo>
                    <a:pt x="8" y="4"/>
                  </a:lnTo>
                  <a:lnTo>
                    <a:pt x="8" y="4"/>
                  </a:lnTo>
                  <a:lnTo>
                    <a:pt x="8" y="8"/>
                  </a:lnTo>
                  <a:lnTo>
                    <a:pt x="4" y="8"/>
                  </a:lnTo>
                  <a:lnTo>
                    <a:pt x="4" y="8"/>
                  </a:lnTo>
                  <a:lnTo>
                    <a:pt x="4" y="8"/>
                  </a:lnTo>
                  <a:lnTo>
                    <a:pt x="4" y="12"/>
                  </a:lnTo>
                  <a:lnTo>
                    <a:pt x="4" y="12"/>
                  </a:lnTo>
                  <a:lnTo>
                    <a:pt x="4" y="12"/>
                  </a:lnTo>
                  <a:lnTo>
                    <a:pt x="4" y="15"/>
                  </a:lnTo>
                  <a:lnTo>
                    <a:pt x="4" y="15"/>
                  </a:lnTo>
                  <a:lnTo>
                    <a:pt x="4" y="19"/>
                  </a:lnTo>
                  <a:lnTo>
                    <a:pt x="4" y="19"/>
                  </a:lnTo>
                  <a:lnTo>
                    <a:pt x="4" y="19"/>
                  </a:lnTo>
                  <a:lnTo>
                    <a:pt x="0" y="23"/>
                  </a:lnTo>
                  <a:lnTo>
                    <a:pt x="0" y="23"/>
                  </a:lnTo>
                  <a:lnTo>
                    <a:pt x="0" y="27"/>
                  </a:lnTo>
                  <a:lnTo>
                    <a:pt x="0" y="27"/>
                  </a:lnTo>
                  <a:lnTo>
                    <a:pt x="0" y="30"/>
                  </a:lnTo>
                  <a:lnTo>
                    <a:pt x="0" y="30"/>
                  </a:lnTo>
                  <a:lnTo>
                    <a:pt x="0" y="30"/>
                  </a:lnTo>
                  <a:lnTo>
                    <a:pt x="0" y="34"/>
                  </a:lnTo>
                  <a:lnTo>
                    <a:pt x="0" y="34"/>
                  </a:lnTo>
                  <a:lnTo>
                    <a:pt x="0" y="38"/>
                  </a:lnTo>
                  <a:lnTo>
                    <a:pt x="0" y="38"/>
                  </a:lnTo>
                  <a:lnTo>
                    <a:pt x="0" y="38"/>
                  </a:lnTo>
                  <a:lnTo>
                    <a:pt x="0" y="42"/>
                  </a:lnTo>
                  <a:lnTo>
                    <a:pt x="0" y="42"/>
                  </a:lnTo>
                  <a:lnTo>
                    <a:pt x="0" y="42"/>
                  </a:lnTo>
                  <a:lnTo>
                    <a:pt x="0" y="45"/>
                  </a:lnTo>
                  <a:lnTo>
                    <a:pt x="0" y="45"/>
                  </a:lnTo>
                  <a:lnTo>
                    <a:pt x="0" y="45"/>
                  </a:lnTo>
                  <a:lnTo>
                    <a:pt x="0" y="45"/>
                  </a:lnTo>
                  <a:lnTo>
                    <a:pt x="0" y="49"/>
                  </a:lnTo>
                  <a:lnTo>
                    <a:pt x="0" y="49"/>
                  </a:lnTo>
                  <a:lnTo>
                    <a:pt x="4" y="49"/>
                  </a:lnTo>
                  <a:lnTo>
                    <a:pt x="4" y="49"/>
                  </a:lnTo>
                  <a:lnTo>
                    <a:pt x="4" y="49"/>
                  </a:lnTo>
                  <a:lnTo>
                    <a:pt x="4" y="49"/>
                  </a:lnTo>
                  <a:lnTo>
                    <a:pt x="4" y="49"/>
                  </a:lnTo>
                  <a:lnTo>
                    <a:pt x="4" y="49"/>
                  </a:lnTo>
                  <a:lnTo>
                    <a:pt x="374" y="101"/>
                  </a:lnTo>
                  <a:lnTo>
                    <a:pt x="374" y="101"/>
                  </a:lnTo>
                  <a:lnTo>
                    <a:pt x="374" y="101"/>
                  </a:lnTo>
                  <a:lnTo>
                    <a:pt x="374" y="98"/>
                  </a:lnTo>
                  <a:lnTo>
                    <a:pt x="374" y="98"/>
                  </a:lnTo>
                  <a:lnTo>
                    <a:pt x="374" y="98"/>
                  </a:lnTo>
                  <a:lnTo>
                    <a:pt x="374" y="98"/>
                  </a:lnTo>
                  <a:lnTo>
                    <a:pt x="374" y="98"/>
                  </a:lnTo>
                  <a:lnTo>
                    <a:pt x="374" y="98"/>
                  </a:lnTo>
                  <a:lnTo>
                    <a:pt x="374" y="94"/>
                  </a:lnTo>
                  <a:lnTo>
                    <a:pt x="374" y="94"/>
                  </a:lnTo>
                  <a:lnTo>
                    <a:pt x="374" y="94"/>
                  </a:lnTo>
                  <a:lnTo>
                    <a:pt x="374" y="94"/>
                  </a:lnTo>
                  <a:lnTo>
                    <a:pt x="374" y="90"/>
                  </a:lnTo>
                  <a:lnTo>
                    <a:pt x="374" y="90"/>
                  </a:lnTo>
                  <a:lnTo>
                    <a:pt x="374" y="90"/>
                  </a:lnTo>
                  <a:lnTo>
                    <a:pt x="374" y="86"/>
                  </a:lnTo>
                  <a:lnTo>
                    <a:pt x="374" y="86"/>
                  </a:lnTo>
                  <a:lnTo>
                    <a:pt x="374" y="83"/>
                  </a:lnTo>
                  <a:lnTo>
                    <a:pt x="374" y="83"/>
                  </a:lnTo>
                  <a:lnTo>
                    <a:pt x="374" y="83"/>
                  </a:lnTo>
                  <a:lnTo>
                    <a:pt x="374" y="79"/>
                  </a:lnTo>
                  <a:lnTo>
                    <a:pt x="374" y="79"/>
                  </a:lnTo>
                  <a:lnTo>
                    <a:pt x="374" y="75"/>
                  </a:lnTo>
                  <a:lnTo>
                    <a:pt x="374" y="75"/>
                  </a:lnTo>
                  <a:lnTo>
                    <a:pt x="374" y="75"/>
                  </a:lnTo>
                  <a:lnTo>
                    <a:pt x="374" y="71"/>
                  </a:lnTo>
                  <a:lnTo>
                    <a:pt x="374" y="71"/>
                  </a:lnTo>
                  <a:lnTo>
                    <a:pt x="374" y="68"/>
                  </a:lnTo>
                  <a:lnTo>
                    <a:pt x="374" y="68"/>
                  </a:lnTo>
                  <a:lnTo>
                    <a:pt x="374" y="68"/>
                  </a:lnTo>
                  <a:lnTo>
                    <a:pt x="374" y="64"/>
                  </a:lnTo>
                  <a:lnTo>
                    <a:pt x="374" y="64"/>
                  </a:lnTo>
                  <a:lnTo>
                    <a:pt x="374" y="60"/>
                  </a:lnTo>
                  <a:lnTo>
                    <a:pt x="378" y="60"/>
                  </a:lnTo>
                  <a:lnTo>
                    <a:pt x="378" y="60"/>
                  </a:lnTo>
                  <a:lnTo>
                    <a:pt x="378" y="56"/>
                  </a:lnTo>
                  <a:lnTo>
                    <a:pt x="378" y="56"/>
                  </a:lnTo>
                  <a:lnTo>
                    <a:pt x="378" y="56"/>
                  </a:lnTo>
                  <a:lnTo>
                    <a:pt x="378" y="56"/>
                  </a:lnTo>
                  <a:lnTo>
                    <a:pt x="378" y="53"/>
                  </a:lnTo>
                  <a:lnTo>
                    <a:pt x="378" y="53"/>
                  </a:lnTo>
                  <a:lnTo>
                    <a:pt x="378" y="53"/>
                  </a:lnTo>
                  <a:lnTo>
                    <a:pt x="378" y="53"/>
                  </a:lnTo>
                  <a:lnTo>
                    <a:pt x="382" y="53"/>
                  </a:lnTo>
                  <a:lnTo>
                    <a:pt x="382" y="53"/>
                  </a:lnTo>
                  <a:lnTo>
                    <a:pt x="382" y="49"/>
                  </a:lnTo>
                  <a:lnTo>
                    <a:pt x="382" y="49"/>
                  </a:lnTo>
                  <a:lnTo>
                    <a:pt x="382" y="49"/>
                  </a:lnTo>
                  <a:lnTo>
                    <a:pt x="382" y="49"/>
                  </a:lnTo>
                  <a:lnTo>
                    <a:pt x="12"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7"/>
            <p:cNvSpPr>
              <a:spLocks noChangeArrowheads="1"/>
            </p:cNvSpPr>
            <p:nvPr/>
          </p:nvSpPr>
          <p:spPr bwMode="auto">
            <a:xfrm>
              <a:off x="7983538" y="3906838"/>
              <a:ext cx="301625" cy="3032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8113713" y="4073525"/>
              <a:ext cx="125413" cy="249238"/>
            </a:xfrm>
            <a:custGeom>
              <a:avLst/>
              <a:gdLst>
                <a:gd name="T0" fmla="*/ 49 w 79"/>
                <a:gd name="T1" fmla="*/ 15 h 157"/>
                <a:gd name="T2" fmla="*/ 45 w 79"/>
                <a:gd name="T3" fmla="*/ 11 h 157"/>
                <a:gd name="T4" fmla="*/ 45 w 79"/>
                <a:gd name="T5" fmla="*/ 11 h 157"/>
                <a:gd name="T6" fmla="*/ 45 w 79"/>
                <a:gd name="T7" fmla="*/ 7 h 157"/>
                <a:gd name="T8" fmla="*/ 41 w 79"/>
                <a:gd name="T9" fmla="*/ 4 h 157"/>
                <a:gd name="T10" fmla="*/ 37 w 79"/>
                <a:gd name="T11" fmla="*/ 4 h 157"/>
                <a:gd name="T12" fmla="*/ 37 w 79"/>
                <a:gd name="T13" fmla="*/ 0 h 157"/>
                <a:gd name="T14" fmla="*/ 34 w 79"/>
                <a:gd name="T15" fmla="*/ 0 h 157"/>
                <a:gd name="T16" fmla="*/ 30 w 79"/>
                <a:gd name="T17" fmla="*/ 0 h 157"/>
                <a:gd name="T18" fmla="*/ 26 w 79"/>
                <a:gd name="T19" fmla="*/ 0 h 157"/>
                <a:gd name="T20" fmla="*/ 22 w 79"/>
                <a:gd name="T21" fmla="*/ 0 h 157"/>
                <a:gd name="T22" fmla="*/ 19 w 79"/>
                <a:gd name="T23" fmla="*/ 0 h 157"/>
                <a:gd name="T24" fmla="*/ 19 w 79"/>
                <a:gd name="T25" fmla="*/ 0 h 157"/>
                <a:gd name="T26" fmla="*/ 15 w 79"/>
                <a:gd name="T27" fmla="*/ 0 h 157"/>
                <a:gd name="T28" fmla="*/ 11 w 79"/>
                <a:gd name="T29" fmla="*/ 4 h 157"/>
                <a:gd name="T30" fmla="*/ 7 w 79"/>
                <a:gd name="T31" fmla="*/ 4 h 157"/>
                <a:gd name="T32" fmla="*/ 7 w 79"/>
                <a:gd name="T33" fmla="*/ 7 h 157"/>
                <a:gd name="T34" fmla="*/ 4 w 79"/>
                <a:gd name="T35" fmla="*/ 7 h 157"/>
                <a:gd name="T36" fmla="*/ 4 w 79"/>
                <a:gd name="T37" fmla="*/ 11 h 157"/>
                <a:gd name="T38" fmla="*/ 0 w 79"/>
                <a:gd name="T39" fmla="*/ 15 h 157"/>
                <a:gd name="T40" fmla="*/ 0 w 79"/>
                <a:gd name="T41" fmla="*/ 15 h 157"/>
                <a:gd name="T42" fmla="*/ 0 w 79"/>
                <a:gd name="T43" fmla="*/ 19 h 157"/>
                <a:gd name="T44" fmla="*/ 0 w 79"/>
                <a:gd name="T45" fmla="*/ 22 h 157"/>
                <a:gd name="T46" fmla="*/ 0 w 79"/>
                <a:gd name="T47" fmla="*/ 26 h 157"/>
                <a:gd name="T48" fmla="*/ 0 w 79"/>
                <a:gd name="T49" fmla="*/ 30 h 157"/>
                <a:gd name="T50" fmla="*/ 26 w 79"/>
                <a:gd name="T51" fmla="*/ 153 h 157"/>
                <a:gd name="T52" fmla="*/ 26 w 79"/>
                <a:gd name="T53" fmla="*/ 150 h 157"/>
                <a:gd name="T54" fmla="*/ 26 w 79"/>
                <a:gd name="T55" fmla="*/ 150 h 157"/>
                <a:gd name="T56" fmla="*/ 30 w 79"/>
                <a:gd name="T57" fmla="*/ 146 h 157"/>
                <a:gd name="T58" fmla="*/ 30 w 79"/>
                <a:gd name="T59" fmla="*/ 142 h 157"/>
                <a:gd name="T60" fmla="*/ 30 w 79"/>
                <a:gd name="T61" fmla="*/ 138 h 157"/>
                <a:gd name="T62" fmla="*/ 34 w 79"/>
                <a:gd name="T63" fmla="*/ 138 h 157"/>
                <a:gd name="T64" fmla="*/ 34 w 79"/>
                <a:gd name="T65" fmla="*/ 135 h 157"/>
                <a:gd name="T66" fmla="*/ 37 w 79"/>
                <a:gd name="T67" fmla="*/ 131 h 157"/>
                <a:gd name="T68" fmla="*/ 41 w 79"/>
                <a:gd name="T69" fmla="*/ 131 h 157"/>
                <a:gd name="T70" fmla="*/ 41 w 79"/>
                <a:gd name="T71" fmla="*/ 127 h 157"/>
                <a:gd name="T72" fmla="*/ 45 w 79"/>
                <a:gd name="T73" fmla="*/ 127 h 157"/>
                <a:gd name="T74" fmla="*/ 49 w 79"/>
                <a:gd name="T75" fmla="*/ 127 h 157"/>
                <a:gd name="T76" fmla="*/ 52 w 79"/>
                <a:gd name="T77" fmla="*/ 127 h 157"/>
                <a:gd name="T78" fmla="*/ 56 w 79"/>
                <a:gd name="T79" fmla="*/ 127 h 157"/>
                <a:gd name="T80" fmla="*/ 60 w 79"/>
                <a:gd name="T81" fmla="*/ 127 h 157"/>
                <a:gd name="T82" fmla="*/ 60 w 79"/>
                <a:gd name="T83" fmla="*/ 127 h 157"/>
                <a:gd name="T84" fmla="*/ 64 w 79"/>
                <a:gd name="T85" fmla="*/ 127 h 157"/>
                <a:gd name="T86" fmla="*/ 67 w 79"/>
                <a:gd name="T87" fmla="*/ 131 h 157"/>
                <a:gd name="T88" fmla="*/ 71 w 79"/>
                <a:gd name="T89" fmla="*/ 131 h 157"/>
                <a:gd name="T90" fmla="*/ 71 w 79"/>
                <a:gd name="T91" fmla="*/ 135 h 157"/>
                <a:gd name="T92" fmla="*/ 75 w 79"/>
                <a:gd name="T93" fmla="*/ 135 h 157"/>
                <a:gd name="T94" fmla="*/ 75 w 79"/>
                <a:gd name="T95" fmla="*/ 138 h 157"/>
                <a:gd name="T96" fmla="*/ 79 w 79"/>
                <a:gd name="T97" fmla="*/ 142 h 157"/>
                <a:gd name="T98" fmla="*/ 79 w 79"/>
                <a:gd name="T99" fmla="*/ 14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157">
                  <a:moveTo>
                    <a:pt x="49" y="19"/>
                  </a:moveTo>
                  <a:lnTo>
                    <a:pt x="49" y="15"/>
                  </a:lnTo>
                  <a:lnTo>
                    <a:pt x="49" y="15"/>
                  </a:lnTo>
                  <a:lnTo>
                    <a:pt x="45" y="11"/>
                  </a:lnTo>
                  <a:lnTo>
                    <a:pt x="45" y="11"/>
                  </a:lnTo>
                  <a:lnTo>
                    <a:pt x="45" y="11"/>
                  </a:lnTo>
                  <a:lnTo>
                    <a:pt x="45" y="7"/>
                  </a:lnTo>
                  <a:lnTo>
                    <a:pt x="45" y="7"/>
                  </a:lnTo>
                  <a:lnTo>
                    <a:pt x="41" y="7"/>
                  </a:lnTo>
                  <a:lnTo>
                    <a:pt x="41" y="4"/>
                  </a:lnTo>
                  <a:lnTo>
                    <a:pt x="41" y="4"/>
                  </a:lnTo>
                  <a:lnTo>
                    <a:pt x="37" y="4"/>
                  </a:lnTo>
                  <a:lnTo>
                    <a:pt x="37" y="4"/>
                  </a:lnTo>
                  <a:lnTo>
                    <a:pt x="37" y="0"/>
                  </a:lnTo>
                  <a:lnTo>
                    <a:pt x="34" y="0"/>
                  </a:lnTo>
                  <a:lnTo>
                    <a:pt x="34" y="0"/>
                  </a:lnTo>
                  <a:lnTo>
                    <a:pt x="30" y="0"/>
                  </a:lnTo>
                  <a:lnTo>
                    <a:pt x="30" y="0"/>
                  </a:lnTo>
                  <a:lnTo>
                    <a:pt x="30" y="0"/>
                  </a:lnTo>
                  <a:lnTo>
                    <a:pt x="26" y="0"/>
                  </a:lnTo>
                  <a:lnTo>
                    <a:pt x="26" y="0"/>
                  </a:lnTo>
                  <a:lnTo>
                    <a:pt x="22" y="0"/>
                  </a:lnTo>
                  <a:lnTo>
                    <a:pt x="22" y="0"/>
                  </a:lnTo>
                  <a:lnTo>
                    <a:pt x="19" y="0"/>
                  </a:lnTo>
                  <a:lnTo>
                    <a:pt x="19" y="0"/>
                  </a:lnTo>
                  <a:lnTo>
                    <a:pt x="19" y="0"/>
                  </a:lnTo>
                  <a:lnTo>
                    <a:pt x="15" y="0"/>
                  </a:lnTo>
                  <a:lnTo>
                    <a:pt x="15" y="0"/>
                  </a:lnTo>
                  <a:lnTo>
                    <a:pt x="11" y="0"/>
                  </a:lnTo>
                  <a:lnTo>
                    <a:pt x="11" y="4"/>
                  </a:lnTo>
                  <a:lnTo>
                    <a:pt x="11" y="4"/>
                  </a:lnTo>
                  <a:lnTo>
                    <a:pt x="7" y="4"/>
                  </a:lnTo>
                  <a:lnTo>
                    <a:pt x="7" y="4"/>
                  </a:lnTo>
                  <a:lnTo>
                    <a:pt x="7" y="7"/>
                  </a:lnTo>
                  <a:lnTo>
                    <a:pt x="4" y="7"/>
                  </a:lnTo>
                  <a:lnTo>
                    <a:pt x="4" y="7"/>
                  </a:lnTo>
                  <a:lnTo>
                    <a:pt x="4" y="11"/>
                  </a:lnTo>
                  <a:lnTo>
                    <a:pt x="4" y="11"/>
                  </a:lnTo>
                  <a:lnTo>
                    <a:pt x="0" y="11"/>
                  </a:lnTo>
                  <a:lnTo>
                    <a:pt x="0" y="15"/>
                  </a:lnTo>
                  <a:lnTo>
                    <a:pt x="0" y="15"/>
                  </a:lnTo>
                  <a:lnTo>
                    <a:pt x="0" y="15"/>
                  </a:lnTo>
                  <a:lnTo>
                    <a:pt x="0" y="19"/>
                  </a:lnTo>
                  <a:lnTo>
                    <a:pt x="0" y="19"/>
                  </a:lnTo>
                  <a:lnTo>
                    <a:pt x="0" y="22"/>
                  </a:lnTo>
                  <a:lnTo>
                    <a:pt x="0" y="22"/>
                  </a:lnTo>
                  <a:lnTo>
                    <a:pt x="0" y="22"/>
                  </a:lnTo>
                  <a:lnTo>
                    <a:pt x="0" y="26"/>
                  </a:lnTo>
                  <a:lnTo>
                    <a:pt x="0" y="26"/>
                  </a:lnTo>
                  <a:lnTo>
                    <a:pt x="0" y="30"/>
                  </a:lnTo>
                  <a:lnTo>
                    <a:pt x="30" y="157"/>
                  </a:lnTo>
                  <a:lnTo>
                    <a:pt x="26" y="153"/>
                  </a:lnTo>
                  <a:lnTo>
                    <a:pt x="26" y="153"/>
                  </a:lnTo>
                  <a:lnTo>
                    <a:pt x="26" y="150"/>
                  </a:lnTo>
                  <a:lnTo>
                    <a:pt x="26" y="150"/>
                  </a:lnTo>
                  <a:lnTo>
                    <a:pt x="26" y="150"/>
                  </a:lnTo>
                  <a:lnTo>
                    <a:pt x="26" y="146"/>
                  </a:lnTo>
                  <a:lnTo>
                    <a:pt x="30" y="146"/>
                  </a:lnTo>
                  <a:lnTo>
                    <a:pt x="30" y="142"/>
                  </a:lnTo>
                  <a:lnTo>
                    <a:pt x="30" y="142"/>
                  </a:lnTo>
                  <a:lnTo>
                    <a:pt x="30" y="142"/>
                  </a:lnTo>
                  <a:lnTo>
                    <a:pt x="30" y="138"/>
                  </a:lnTo>
                  <a:lnTo>
                    <a:pt x="30" y="138"/>
                  </a:lnTo>
                  <a:lnTo>
                    <a:pt x="34" y="138"/>
                  </a:lnTo>
                  <a:lnTo>
                    <a:pt x="34" y="135"/>
                  </a:lnTo>
                  <a:lnTo>
                    <a:pt x="34" y="135"/>
                  </a:lnTo>
                  <a:lnTo>
                    <a:pt x="37" y="135"/>
                  </a:lnTo>
                  <a:lnTo>
                    <a:pt x="37" y="131"/>
                  </a:lnTo>
                  <a:lnTo>
                    <a:pt x="37" y="131"/>
                  </a:lnTo>
                  <a:lnTo>
                    <a:pt x="41" y="131"/>
                  </a:lnTo>
                  <a:lnTo>
                    <a:pt x="41" y="131"/>
                  </a:lnTo>
                  <a:lnTo>
                    <a:pt x="41" y="127"/>
                  </a:lnTo>
                  <a:lnTo>
                    <a:pt x="45" y="127"/>
                  </a:lnTo>
                  <a:lnTo>
                    <a:pt x="45" y="127"/>
                  </a:lnTo>
                  <a:lnTo>
                    <a:pt x="49" y="127"/>
                  </a:lnTo>
                  <a:lnTo>
                    <a:pt x="49" y="127"/>
                  </a:lnTo>
                  <a:lnTo>
                    <a:pt x="49" y="127"/>
                  </a:lnTo>
                  <a:lnTo>
                    <a:pt x="52" y="127"/>
                  </a:lnTo>
                  <a:lnTo>
                    <a:pt x="52" y="127"/>
                  </a:lnTo>
                  <a:lnTo>
                    <a:pt x="56" y="127"/>
                  </a:lnTo>
                  <a:lnTo>
                    <a:pt x="56" y="127"/>
                  </a:lnTo>
                  <a:lnTo>
                    <a:pt x="60" y="127"/>
                  </a:lnTo>
                  <a:lnTo>
                    <a:pt x="60" y="127"/>
                  </a:lnTo>
                  <a:lnTo>
                    <a:pt x="60" y="127"/>
                  </a:lnTo>
                  <a:lnTo>
                    <a:pt x="64" y="127"/>
                  </a:lnTo>
                  <a:lnTo>
                    <a:pt x="64" y="127"/>
                  </a:lnTo>
                  <a:lnTo>
                    <a:pt x="67" y="127"/>
                  </a:lnTo>
                  <a:lnTo>
                    <a:pt x="67" y="131"/>
                  </a:lnTo>
                  <a:lnTo>
                    <a:pt x="67" y="131"/>
                  </a:lnTo>
                  <a:lnTo>
                    <a:pt x="71" y="131"/>
                  </a:lnTo>
                  <a:lnTo>
                    <a:pt x="71" y="131"/>
                  </a:lnTo>
                  <a:lnTo>
                    <a:pt x="71" y="135"/>
                  </a:lnTo>
                  <a:lnTo>
                    <a:pt x="75" y="135"/>
                  </a:lnTo>
                  <a:lnTo>
                    <a:pt x="75" y="135"/>
                  </a:lnTo>
                  <a:lnTo>
                    <a:pt x="75" y="138"/>
                  </a:lnTo>
                  <a:lnTo>
                    <a:pt x="75" y="138"/>
                  </a:lnTo>
                  <a:lnTo>
                    <a:pt x="79" y="138"/>
                  </a:lnTo>
                  <a:lnTo>
                    <a:pt x="79" y="142"/>
                  </a:lnTo>
                  <a:lnTo>
                    <a:pt x="79" y="142"/>
                  </a:lnTo>
                  <a:lnTo>
                    <a:pt x="79" y="146"/>
                  </a:lnTo>
                  <a:lnTo>
                    <a:pt x="49" y="1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9"/>
            <p:cNvSpPr>
              <a:spLocks noChangeArrowheads="1"/>
            </p:cNvSpPr>
            <p:nvPr/>
          </p:nvSpPr>
          <p:spPr bwMode="auto">
            <a:xfrm>
              <a:off x="5103813" y="3752850"/>
              <a:ext cx="303213" cy="3032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5322888" y="3906838"/>
              <a:ext cx="457200" cy="238125"/>
            </a:xfrm>
            <a:custGeom>
              <a:avLst/>
              <a:gdLst>
                <a:gd name="T0" fmla="*/ 26 w 288"/>
                <a:gd name="T1" fmla="*/ 0 h 150"/>
                <a:gd name="T2" fmla="*/ 26 w 288"/>
                <a:gd name="T3" fmla="*/ 0 h 150"/>
                <a:gd name="T4" fmla="*/ 23 w 288"/>
                <a:gd name="T5" fmla="*/ 0 h 150"/>
                <a:gd name="T6" fmla="*/ 19 w 288"/>
                <a:gd name="T7" fmla="*/ 0 h 150"/>
                <a:gd name="T8" fmla="*/ 19 w 288"/>
                <a:gd name="T9" fmla="*/ 4 h 150"/>
                <a:gd name="T10" fmla="*/ 15 w 288"/>
                <a:gd name="T11" fmla="*/ 4 h 150"/>
                <a:gd name="T12" fmla="*/ 15 w 288"/>
                <a:gd name="T13" fmla="*/ 4 h 150"/>
                <a:gd name="T14" fmla="*/ 11 w 288"/>
                <a:gd name="T15" fmla="*/ 8 h 150"/>
                <a:gd name="T16" fmla="*/ 8 w 288"/>
                <a:gd name="T17" fmla="*/ 8 h 150"/>
                <a:gd name="T18" fmla="*/ 8 w 288"/>
                <a:gd name="T19" fmla="*/ 11 h 150"/>
                <a:gd name="T20" fmla="*/ 4 w 288"/>
                <a:gd name="T21" fmla="*/ 15 h 150"/>
                <a:gd name="T22" fmla="*/ 4 w 288"/>
                <a:gd name="T23" fmla="*/ 15 h 150"/>
                <a:gd name="T24" fmla="*/ 4 w 288"/>
                <a:gd name="T25" fmla="*/ 19 h 150"/>
                <a:gd name="T26" fmla="*/ 0 w 288"/>
                <a:gd name="T27" fmla="*/ 23 h 150"/>
                <a:gd name="T28" fmla="*/ 0 w 288"/>
                <a:gd name="T29" fmla="*/ 26 h 150"/>
                <a:gd name="T30" fmla="*/ 0 w 288"/>
                <a:gd name="T31" fmla="*/ 30 h 150"/>
                <a:gd name="T32" fmla="*/ 0 w 288"/>
                <a:gd name="T33" fmla="*/ 30 h 150"/>
                <a:gd name="T34" fmla="*/ 0 w 288"/>
                <a:gd name="T35" fmla="*/ 34 h 150"/>
                <a:gd name="T36" fmla="*/ 0 w 288"/>
                <a:gd name="T37" fmla="*/ 38 h 150"/>
                <a:gd name="T38" fmla="*/ 4 w 288"/>
                <a:gd name="T39" fmla="*/ 41 h 150"/>
                <a:gd name="T40" fmla="*/ 4 w 288"/>
                <a:gd name="T41" fmla="*/ 41 h 150"/>
                <a:gd name="T42" fmla="*/ 4 w 288"/>
                <a:gd name="T43" fmla="*/ 45 h 150"/>
                <a:gd name="T44" fmla="*/ 8 w 288"/>
                <a:gd name="T45" fmla="*/ 45 h 150"/>
                <a:gd name="T46" fmla="*/ 8 w 288"/>
                <a:gd name="T47" fmla="*/ 49 h 150"/>
                <a:gd name="T48" fmla="*/ 11 w 288"/>
                <a:gd name="T49" fmla="*/ 49 h 150"/>
                <a:gd name="T50" fmla="*/ 269 w 288"/>
                <a:gd name="T51" fmla="*/ 150 h 150"/>
                <a:gd name="T52" fmla="*/ 266 w 288"/>
                <a:gd name="T53" fmla="*/ 146 h 150"/>
                <a:gd name="T54" fmla="*/ 266 w 288"/>
                <a:gd name="T55" fmla="*/ 146 h 150"/>
                <a:gd name="T56" fmla="*/ 266 w 288"/>
                <a:gd name="T57" fmla="*/ 146 h 150"/>
                <a:gd name="T58" fmla="*/ 262 w 288"/>
                <a:gd name="T59" fmla="*/ 142 h 150"/>
                <a:gd name="T60" fmla="*/ 262 w 288"/>
                <a:gd name="T61" fmla="*/ 139 h 150"/>
                <a:gd name="T62" fmla="*/ 262 w 288"/>
                <a:gd name="T63" fmla="*/ 139 h 150"/>
                <a:gd name="T64" fmla="*/ 262 w 288"/>
                <a:gd name="T65" fmla="*/ 135 h 150"/>
                <a:gd name="T66" fmla="*/ 262 w 288"/>
                <a:gd name="T67" fmla="*/ 131 h 150"/>
                <a:gd name="T68" fmla="*/ 262 w 288"/>
                <a:gd name="T69" fmla="*/ 127 h 150"/>
                <a:gd name="T70" fmla="*/ 262 w 288"/>
                <a:gd name="T71" fmla="*/ 124 h 150"/>
                <a:gd name="T72" fmla="*/ 262 w 288"/>
                <a:gd name="T73" fmla="*/ 124 h 150"/>
                <a:gd name="T74" fmla="*/ 262 w 288"/>
                <a:gd name="T75" fmla="*/ 120 h 150"/>
                <a:gd name="T76" fmla="*/ 266 w 288"/>
                <a:gd name="T77" fmla="*/ 116 h 150"/>
                <a:gd name="T78" fmla="*/ 266 w 288"/>
                <a:gd name="T79" fmla="*/ 112 h 150"/>
                <a:gd name="T80" fmla="*/ 269 w 288"/>
                <a:gd name="T81" fmla="*/ 109 h 150"/>
                <a:gd name="T82" fmla="*/ 269 w 288"/>
                <a:gd name="T83" fmla="*/ 109 h 150"/>
                <a:gd name="T84" fmla="*/ 273 w 288"/>
                <a:gd name="T85" fmla="*/ 105 h 150"/>
                <a:gd name="T86" fmla="*/ 273 w 288"/>
                <a:gd name="T87" fmla="*/ 105 h 150"/>
                <a:gd name="T88" fmla="*/ 277 w 288"/>
                <a:gd name="T89" fmla="*/ 105 h 150"/>
                <a:gd name="T90" fmla="*/ 281 w 288"/>
                <a:gd name="T91" fmla="*/ 101 h 150"/>
                <a:gd name="T92" fmla="*/ 281 w 288"/>
                <a:gd name="T93" fmla="*/ 101 h 150"/>
                <a:gd name="T94" fmla="*/ 284 w 288"/>
                <a:gd name="T95" fmla="*/ 101 h 150"/>
                <a:gd name="T96" fmla="*/ 288 w 288"/>
                <a:gd name="T97" fmla="*/ 101 h 150"/>
                <a:gd name="T98" fmla="*/ 288 w 288"/>
                <a:gd name="T99" fmla="*/ 10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 h="150">
                  <a:moveTo>
                    <a:pt x="30" y="0"/>
                  </a:moveTo>
                  <a:lnTo>
                    <a:pt x="26" y="0"/>
                  </a:lnTo>
                  <a:lnTo>
                    <a:pt x="26" y="0"/>
                  </a:lnTo>
                  <a:lnTo>
                    <a:pt x="26" y="0"/>
                  </a:lnTo>
                  <a:lnTo>
                    <a:pt x="23" y="0"/>
                  </a:lnTo>
                  <a:lnTo>
                    <a:pt x="23" y="0"/>
                  </a:lnTo>
                  <a:lnTo>
                    <a:pt x="23" y="0"/>
                  </a:lnTo>
                  <a:lnTo>
                    <a:pt x="19" y="0"/>
                  </a:lnTo>
                  <a:lnTo>
                    <a:pt x="19" y="0"/>
                  </a:lnTo>
                  <a:lnTo>
                    <a:pt x="19" y="4"/>
                  </a:lnTo>
                  <a:lnTo>
                    <a:pt x="19" y="4"/>
                  </a:lnTo>
                  <a:lnTo>
                    <a:pt x="15" y="4"/>
                  </a:lnTo>
                  <a:lnTo>
                    <a:pt x="15" y="4"/>
                  </a:lnTo>
                  <a:lnTo>
                    <a:pt x="15" y="4"/>
                  </a:lnTo>
                  <a:lnTo>
                    <a:pt x="11" y="4"/>
                  </a:lnTo>
                  <a:lnTo>
                    <a:pt x="11" y="8"/>
                  </a:lnTo>
                  <a:lnTo>
                    <a:pt x="11" y="8"/>
                  </a:lnTo>
                  <a:lnTo>
                    <a:pt x="8" y="8"/>
                  </a:lnTo>
                  <a:lnTo>
                    <a:pt x="8" y="11"/>
                  </a:lnTo>
                  <a:lnTo>
                    <a:pt x="8" y="11"/>
                  </a:lnTo>
                  <a:lnTo>
                    <a:pt x="8" y="11"/>
                  </a:lnTo>
                  <a:lnTo>
                    <a:pt x="4" y="15"/>
                  </a:lnTo>
                  <a:lnTo>
                    <a:pt x="4" y="15"/>
                  </a:lnTo>
                  <a:lnTo>
                    <a:pt x="4" y="15"/>
                  </a:lnTo>
                  <a:lnTo>
                    <a:pt x="4" y="19"/>
                  </a:lnTo>
                  <a:lnTo>
                    <a:pt x="4" y="19"/>
                  </a:lnTo>
                  <a:lnTo>
                    <a:pt x="4" y="23"/>
                  </a:lnTo>
                  <a:lnTo>
                    <a:pt x="0" y="23"/>
                  </a:lnTo>
                  <a:lnTo>
                    <a:pt x="0" y="23"/>
                  </a:lnTo>
                  <a:lnTo>
                    <a:pt x="0" y="26"/>
                  </a:lnTo>
                  <a:lnTo>
                    <a:pt x="0" y="26"/>
                  </a:lnTo>
                  <a:lnTo>
                    <a:pt x="0" y="30"/>
                  </a:lnTo>
                  <a:lnTo>
                    <a:pt x="0" y="30"/>
                  </a:lnTo>
                  <a:lnTo>
                    <a:pt x="0" y="30"/>
                  </a:lnTo>
                  <a:lnTo>
                    <a:pt x="0" y="34"/>
                  </a:lnTo>
                  <a:lnTo>
                    <a:pt x="0" y="34"/>
                  </a:lnTo>
                  <a:lnTo>
                    <a:pt x="0" y="38"/>
                  </a:lnTo>
                  <a:lnTo>
                    <a:pt x="0" y="38"/>
                  </a:lnTo>
                  <a:lnTo>
                    <a:pt x="4" y="38"/>
                  </a:lnTo>
                  <a:lnTo>
                    <a:pt x="4" y="41"/>
                  </a:lnTo>
                  <a:lnTo>
                    <a:pt x="4" y="41"/>
                  </a:lnTo>
                  <a:lnTo>
                    <a:pt x="4" y="41"/>
                  </a:lnTo>
                  <a:lnTo>
                    <a:pt x="4" y="45"/>
                  </a:lnTo>
                  <a:lnTo>
                    <a:pt x="4" y="45"/>
                  </a:lnTo>
                  <a:lnTo>
                    <a:pt x="8" y="45"/>
                  </a:lnTo>
                  <a:lnTo>
                    <a:pt x="8" y="45"/>
                  </a:lnTo>
                  <a:lnTo>
                    <a:pt x="8" y="49"/>
                  </a:lnTo>
                  <a:lnTo>
                    <a:pt x="8" y="49"/>
                  </a:lnTo>
                  <a:lnTo>
                    <a:pt x="11" y="49"/>
                  </a:lnTo>
                  <a:lnTo>
                    <a:pt x="11" y="49"/>
                  </a:lnTo>
                  <a:lnTo>
                    <a:pt x="269" y="150"/>
                  </a:lnTo>
                  <a:lnTo>
                    <a:pt x="269" y="150"/>
                  </a:lnTo>
                  <a:lnTo>
                    <a:pt x="269" y="150"/>
                  </a:lnTo>
                  <a:lnTo>
                    <a:pt x="266" y="146"/>
                  </a:lnTo>
                  <a:lnTo>
                    <a:pt x="266" y="146"/>
                  </a:lnTo>
                  <a:lnTo>
                    <a:pt x="266" y="146"/>
                  </a:lnTo>
                  <a:lnTo>
                    <a:pt x="266" y="146"/>
                  </a:lnTo>
                  <a:lnTo>
                    <a:pt x="266" y="146"/>
                  </a:lnTo>
                  <a:lnTo>
                    <a:pt x="262" y="142"/>
                  </a:lnTo>
                  <a:lnTo>
                    <a:pt x="262" y="142"/>
                  </a:lnTo>
                  <a:lnTo>
                    <a:pt x="262" y="142"/>
                  </a:lnTo>
                  <a:lnTo>
                    <a:pt x="262" y="139"/>
                  </a:lnTo>
                  <a:lnTo>
                    <a:pt x="262" y="139"/>
                  </a:lnTo>
                  <a:lnTo>
                    <a:pt x="262" y="139"/>
                  </a:lnTo>
                  <a:lnTo>
                    <a:pt x="262" y="135"/>
                  </a:lnTo>
                  <a:lnTo>
                    <a:pt x="262" y="135"/>
                  </a:lnTo>
                  <a:lnTo>
                    <a:pt x="262" y="131"/>
                  </a:lnTo>
                  <a:lnTo>
                    <a:pt x="262" y="131"/>
                  </a:lnTo>
                  <a:lnTo>
                    <a:pt x="262" y="131"/>
                  </a:lnTo>
                  <a:lnTo>
                    <a:pt x="262" y="127"/>
                  </a:lnTo>
                  <a:lnTo>
                    <a:pt x="262" y="127"/>
                  </a:lnTo>
                  <a:lnTo>
                    <a:pt x="262" y="124"/>
                  </a:lnTo>
                  <a:lnTo>
                    <a:pt x="262" y="124"/>
                  </a:lnTo>
                  <a:lnTo>
                    <a:pt x="262" y="124"/>
                  </a:lnTo>
                  <a:lnTo>
                    <a:pt x="262" y="120"/>
                  </a:lnTo>
                  <a:lnTo>
                    <a:pt x="262" y="120"/>
                  </a:lnTo>
                  <a:lnTo>
                    <a:pt x="266" y="116"/>
                  </a:lnTo>
                  <a:lnTo>
                    <a:pt x="266" y="116"/>
                  </a:lnTo>
                  <a:lnTo>
                    <a:pt x="266" y="116"/>
                  </a:lnTo>
                  <a:lnTo>
                    <a:pt x="266" y="112"/>
                  </a:lnTo>
                  <a:lnTo>
                    <a:pt x="266" y="112"/>
                  </a:lnTo>
                  <a:lnTo>
                    <a:pt x="269" y="109"/>
                  </a:lnTo>
                  <a:lnTo>
                    <a:pt x="269" y="109"/>
                  </a:lnTo>
                  <a:lnTo>
                    <a:pt x="269" y="109"/>
                  </a:lnTo>
                  <a:lnTo>
                    <a:pt x="269" y="109"/>
                  </a:lnTo>
                  <a:lnTo>
                    <a:pt x="273" y="105"/>
                  </a:lnTo>
                  <a:lnTo>
                    <a:pt x="273" y="105"/>
                  </a:lnTo>
                  <a:lnTo>
                    <a:pt x="273" y="105"/>
                  </a:lnTo>
                  <a:lnTo>
                    <a:pt x="277" y="105"/>
                  </a:lnTo>
                  <a:lnTo>
                    <a:pt x="277" y="105"/>
                  </a:lnTo>
                  <a:lnTo>
                    <a:pt x="277" y="101"/>
                  </a:lnTo>
                  <a:lnTo>
                    <a:pt x="281" y="101"/>
                  </a:lnTo>
                  <a:lnTo>
                    <a:pt x="281" y="101"/>
                  </a:lnTo>
                  <a:lnTo>
                    <a:pt x="281" y="101"/>
                  </a:lnTo>
                  <a:lnTo>
                    <a:pt x="284" y="101"/>
                  </a:lnTo>
                  <a:lnTo>
                    <a:pt x="284" y="101"/>
                  </a:lnTo>
                  <a:lnTo>
                    <a:pt x="284" y="101"/>
                  </a:lnTo>
                  <a:lnTo>
                    <a:pt x="288" y="101"/>
                  </a:lnTo>
                  <a:lnTo>
                    <a:pt x="288" y="101"/>
                  </a:lnTo>
                  <a:lnTo>
                    <a:pt x="288" y="101"/>
                  </a:lnTo>
                  <a:lnTo>
                    <a:pt x="30"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4510088" y="3876675"/>
              <a:ext cx="611188" cy="95250"/>
            </a:xfrm>
            <a:custGeom>
              <a:avLst/>
              <a:gdLst>
                <a:gd name="T0" fmla="*/ 381 w 385"/>
                <a:gd name="T1" fmla="*/ 49 h 60"/>
                <a:gd name="T2" fmla="*/ 381 w 385"/>
                <a:gd name="T3" fmla="*/ 49 h 60"/>
                <a:gd name="T4" fmla="*/ 385 w 385"/>
                <a:gd name="T5" fmla="*/ 49 h 60"/>
                <a:gd name="T6" fmla="*/ 385 w 385"/>
                <a:gd name="T7" fmla="*/ 45 h 60"/>
                <a:gd name="T8" fmla="*/ 385 w 385"/>
                <a:gd name="T9" fmla="*/ 45 h 60"/>
                <a:gd name="T10" fmla="*/ 385 w 385"/>
                <a:gd name="T11" fmla="*/ 42 h 60"/>
                <a:gd name="T12" fmla="*/ 385 w 385"/>
                <a:gd name="T13" fmla="*/ 42 h 60"/>
                <a:gd name="T14" fmla="*/ 385 w 385"/>
                <a:gd name="T15" fmla="*/ 38 h 60"/>
                <a:gd name="T16" fmla="*/ 385 w 385"/>
                <a:gd name="T17" fmla="*/ 34 h 60"/>
                <a:gd name="T18" fmla="*/ 385 w 385"/>
                <a:gd name="T19" fmla="*/ 30 h 60"/>
                <a:gd name="T20" fmla="*/ 385 w 385"/>
                <a:gd name="T21" fmla="*/ 30 h 60"/>
                <a:gd name="T22" fmla="*/ 385 w 385"/>
                <a:gd name="T23" fmla="*/ 27 h 60"/>
                <a:gd name="T24" fmla="*/ 385 w 385"/>
                <a:gd name="T25" fmla="*/ 23 h 60"/>
                <a:gd name="T26" fmla="*/ 385 w 385"/>
                <a:gd name="T27" fmla="*/ 19 h 60"/>
                <a:gd name="T28" fmla="*/ 385 w 385"/>
                <a:gd name="T29" fmla="*/ 15 h 60"/>
                <a:gd name="T30" fmla="*/ 385 w 385"/>
                <a:gd name="T31" fmla="*/ 12 h 60"/>
                <a:gd name="T32" fmla="*/ 385 w 385"/>
                <a:gd name="T33" fmla="*/ 12 h 60"/>
                <a:gd name="T34" fmla="*/ 385 w 385"/>
                <a:gd name="T35" fmla="*/ 8 h 60"/>
                <a:gd name="T36" fmla="*/ 385 w 385"/>
                <a:gd name="T37" fmla="*/ 4 h 60"/>
                <a:gd name="T38" fmla="*/ 385 w 385"/>
                <a:gd name="T39" fmla="*/ 4 h 60"/>
                <a:gd name="T40" fmla="*/ 381 w 385"/>
                <a:gd name="T41" fmla="*/ 0 h 60"/>
                <a:gd name="T42" fmla="*/ 381 w 385"/>
                <a:gd name="T43" fmla="*/ 0 h 60"/>
                <a:gd name="T44" fmla="*/ 381 w 385"/>
                <a:gd name="T45" fmla="*/ 0 h 60"/>
                <a:gd name="T46" fmla="*/ 381 w 385"/>
                <a:gd name="T47" fmla="*/ 0 h 60"/>
                <a:gd name="T48" fmla="*/ 381 w 385"/>
                <a:gd name="T49" fmla="*/ 0 h 60"/>
                <a:gd name="T50" fmla="*/ 0 w 385"/>
                <a:gd name="T51" fmla="*/ 12 h 60"/>
                <a:gd name="T52" fmla="*/ 4 w 385"/>
                <a:gd name="T53" fmla="*/ 12 h 60"/>
                <a:gd name="T54" fmla="*/ 4 w 385"/>
                <a:gd name="T55" fmla="*/ 12 h 60"/>
                <a:gd name="T56" fmla="*/ 4 w 385"/>
                <a:gd name="T57" fmla="*/ 12 h 60"/>
                <a:gd name="T58" fmla="*/ 4 w 385"/>
                <a:gd name="T59" fmla="*/ 15 h 60"/>
                <a:gd name="T60" fmla="*/ 4 w 385"/>
                <a:gd name="T61" fmla="*/ 15 h 60"/>
                <a:gd name="T62" fmla="*/ 4 w 385"/>
                <a:gd name="T63" fmla="*/ 19 h 60"/>
                <a:gd name="T64" fmla="*/ 7 w 385"/>
                <a:gd name="T65" fmla="*/ 23 h 60"/>
                <a:gd name="T66" fmla="*/ 7 w 385"/>
                <a:gd name="T67" fmla="*/ 23 h 60"/>
                <a:gd name="T68" fmla="*/ 7 w 385"/>
                <a:gd name="T69" fmla="*/ 27 h 60"/>
                <a:gd name="T70" fmla="*/ 7 w 385"/>
                <a:gd name="T71" fmla="*/ 30 h 60"/>
                <a:gd name="T72" fmla="*/ 7 w 385"/>
                <a:gd name="T73" fmla="*/ 34 h 60"/>
                <a:gd name="T74" fmla="*/ 7 w 385"/>
                <a:gd name="T75" fmla="*/ 38 h 60"/>
                <a:gd name="T76" fmla="*/ 7 w 385"/>
                <a:gd name="T77" fmla="*/ 38 h 60"/>
                <a:gd name="T78" fmla="*/ 7 w 385"/>
                <a:gd name="T79" fmla="*/ 42 h 60"/>
                <a:gd name="T80" fmla="*/ 7 w 385"/>
                <a:gd name="T81" fmla="*/ 45 h 60"/>
                <a:gd name="T82" fmla="*/ 7 w 385"/>
                <a:gd name="T83" fmla="*/ 49 h 60"/>
                <a:gd name="T84" fmla="*/ 7 w 385"/>
                <a:gd name="T85" fmla="*/ 53 h 60"/>
                <a:gd name="T86" fmla="*/ 7 w 385"/>
                <a:gd name="T87" fmla="*/ 53 h 60"/>
                <a:gd name="T88" fmla="*/ 7 w 385"/>
                <a:gd name="T89" fmla="*/ 57 h 60"/>
                <a:gd name="T90" fmla="*/ 4 w 385"/>
                <a:gd name="T91" fmla="*/ 57 h 60"/>
                <a:gd name="T92" fmla="*/ 4 w 385"/>
                <a:gd name="T93" fmla="*/ 60 h 60"/>
                <a:gd name="T94" fmla="*/ 4 w 385"/>
                <a:gd name="T95" fmla="*/ 60 h 60"/>
                <a:gd name="T96" fmla="*/ 4 w 385"/>
                <a:gd name="T97" fmla="*/ 60 h 60"/>
                <a:gd name="T98" fmla="*/ 4 w 385"/>
                <a:gd name="T9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5" h="60">
                  <a:moveTo>
                    <a:pt x="381" y="49"/>
                  </a:moveTo>
                  <a:lnTo>
                    <a:pt x="381" y="49"/>
                  </a:lnTo>
                  <a:lnTo>
                    <a:pt x="381" y="49"/>
                  </a:lnTo>
                  <a:lnTo>
                    <a:pt x="381" y="49"/>
                  </a:lnTo>
                  <a:lnTo>
                    <a:pt x="381" y="49"/>
                  </a:lnTo>
                  <a:lnTo>
                    <a:pt x="385" y="49"/>
                  </a:lnTo>
                  <a:lnTo>
                    <a:pt x="385" y="45"/>
                  </a:lnTo>
                  <a:lnTo>
                    <a:pt x="385" y="45"/>
                  </a:lnTo>
                  <a:lnTo>
                    <a:pt x="385" y="45"/>
                  </a:lnTo>
                  <a:lnTo>
                    <a:pt x="385" y="45"/>
                  </a:lnTo>
                  <a:lnTo>
                    <a:pt x="385" y="45"/>
                  </a:lnTo>
                  <a:lnTo>
                    <a:pt x="385" y="42"/>
                  </a:lnTo>
                  <a:lnTo>
                    <a:pt x="385" y="42"/>
                  </a:lnTo>
                  <a:lnTo>
                    <a:pt x="385" y="42"/>
                  </a:lnTo>
                  <a:lnTo>
                    <a:pt x="385" y="38"/>
                  </a:lnTo>
                  <a:lnTo>
                    <a:pt x="385" y="38"/>
                  </a:lnTo>
                  <a:lnTo>
                    <a:pt x="385" y="38"/>
                  </a:lnTo>
                  <a:lnTo>
                    <a:pt x="385" y="34"/>
                  </a:lnTo>
                  <a:lnTo>
                    <a:pt x="385" y="34"/>
                  </a:lnTo>
                  <a:lnTo>
                    <a:pt x="385" y="30"/>
                  </a:lnTo>
                  <a:lnTo>
                    <a:pt x="385" y="30"/>
                  </a:lnTo>
                  <a:lnTo>
                    <a:pt x="385" y="30"/>
                  </a:lnTo>
                  <a:lnTo>
                    <a:pt x="385" y="27"/>
                  </a:lnTo>
                  <a:lnTo>
                    <a:pt x="385" y="27"/>
                  </a:lnTo>
                  <a:lnTo>
                    <a:pt x="385" y="23"/>
                  </a:lnTo>
                  <a:lnTo>
                    <a:pt x="385" y="23"/>
                  </a:lnTo>
                  <a:lnTo>
                    <a:pt x="385" y="23"/>
                  </a:lnTo>
                  <a:lnTo>
                    <a:pt x="385" y="19"/>
                  </a:lnTo>
                  <a:lnTo>
                    <a:pt x="385" y="19"/>
                  </a:lnTo>
                  <a:lnTo>
                    <a:pt x="385" y="15"/>
                  </a:lnTo>
                  <a:lnTo>
                    <a:pt x="385" y="15"/>
                  </a:lnTo>
                  <a:lnTo>
                    <a:pt x="385" y="12"/>
                  </a:lnTo>
                  <a:lnTo>
                    <a:pt x="385" y="12"/>
                  </a:lnTo>
                  <a:lnTo>
                    <a:pt x="385" y="12"/>
                  </a:lnTo>
                  <a:lnTo>
                    <a:pt x="385" y="8"/>
                  </a:lnTo>
                  <a:lnTo>
                    <a:pt x="385" y="8"/>
                  </a:lnTo>
                  <a:lnTo>
                    <a:pt x="385" y="8"/>
                  </a:lnTo>
                  <a:lnTo>
                    <a:pt x="385" y="4"/>
                  </a:lnTo>
                  <a:lnTo>
                    <a:pt x="385" y="4"/>
                  </a:lnTo>
                  <a:lnTo>
                    <a:pt x="385" y="4"/>
                  </a:lnTo>
                  <a:lnTo>
                    <a:pt x="385" y="4"/>
                  </a:lnTo>
                  <a:lnTo>
                    <a:pt x="381" y="0"/>
                  </a:lnTo>
                  <a:lnTo>
                    <a:pt x="381" y="0"/>
                  </a:lnTo>
                  <a:lnTo>
                    <a:pt x="381" y="0"/>
                  </a:lnTo>
                  <a:lnTo>
                    <a:pt x="381" y="0"/>
                  </a:lnTo>
                  <a:lnTo>
                    <a:pt x="381" y="0"/>
                  </a:lnTo>
                  <a:lnTo>
                    <a:pt x="381" y="0"/>
                  </a:lnTo>
                  <a:lnTo>
                    <a:pt x="381" y="0"/>
                  </a:lnTo>
                  <a:lnTo>
                    <a:pt x="381" y="0"/>
                  </a:lnTo>
                  <a:lnTo>
                    <a:pt x="381" y="0"/>
                  </a:lnTo>
                  <a:lnTo>
                    <a:pt x="0" y="12"/>
                  </a:lnTo>
                  <a:lnTo>
                    <a:pt x="0" y="12"/>
                  </a:lnTo>
                  <a:lnTo>
                    <a:pt x="4" y="12"/>
                  </a:lnTo>
                  <a:lnTo>
                    <a:pt x="4" y="12"/>
                  </a:lnTo>
                  <a:lnTo>
                    <a:pt x="4" y="12"/>
                  </a:lnTo>
                  <a:lnTo>
                    <a:pt x="4" y="12"/>
                  </a:lnTo>
                  <a:lnTo>
                    <a:pt x="4" y="12"/>
                  </a:lnTo>
                  <a:lnTo>
                    <a:pt x="4" y="12"/>
                  </a:lnTo>
                  <a:lnTo>
                    <a:pt x="4" y="15"/>
                  </a:lnTo>
                  <a:lnTo>
                    <a:pt x="4" y="15"/>
                  </a:lnTo>
                  <a:lnTo>
                    <a:pt x="4" y="15"/>
                  </a:lnTo>
                  <a:lnTo>
                    <a:pt x="4" y="15"/>
                  </a:lnTo>
                  <a:lnTo>
                    <a:pt x="4" y="19"/>
                  </a:lnTo>
                  <a:lnTo>
                    <a:pt x="4" y="19"/>
                  </a:lnTo>
                  <a:lnTo>
                    <a:pt x="4" y="19"/>
                  </a:lnTo>
                  <a:lnTo>
                    <a:pt x="7" y="23"/>
                  </a:lnTo>
                  <a:lnTo>
                    <a:pt x="7" y="23"/>
                  </a:lnTo>
                  <a:lnTo>
                    <a:pt x="7" y="23"/>
                  </a:lnTo>
                  <a:lnTo>
                    <a:pt x="7" y="27"/>
                  </a:lnTo>
                  <a:lnTo>
                    <a:pt x="7" y="27"/>
                  </a:lnTo>
                  <a:lnTo>
                    <a:pt x="7" y="27"/>
                  </a:lnTo>
                  <a:lnTo>
                    <a:pt x="7" y="30"/>
                  </a:lnTo>
                  <a:lnTo>
                    <a:pt x="7" y="30"/>
                  </a:lnTo>
                  <a:lnTo>
                    <a:pt x="7" y="34"/>
                  </a:lnTo>
                  <a:lnTo>
                    <a:pt x="7" y="34"/>
                  </a:lnTo>
                  <a:lnTo>
                    <a:pt x="7" y="38"/>
                  </a:lnTo>
                  <a:lnTo>
                    <a:pt x="7" y="38"/>
                  </a:lnTo>
                  <a:lnTo>
                    <a:pt x="7" y="38"/>
                  </a:lnTo>
                  <a:lnTo>
                    <a:pt x="7" y="42"/>
                  </a:lnTo>
                  <a:lnTo>
                    <a:pt x="7" y="42"/>
                  </a:lnTo>
                  <a:lnTo>
                    <a:pt x="7" y="45"/>
                  </a:lnTo>
                  <a:lnTo>
                    <a:pt x="7" y="45"/>
                  </a:lnTo>
                  <a:lnTo>
                    <a:pt x="7" y="49"/>
                  </a:lnTo>
                  <a:lnTo>
                    <a:pt x="7" y="49"/>
                  </a:lnTo>
                  <a:lnTo>
                    <a:pt x="7" y="49"/>
                  </a:lnTo>
                  <a:lnTo>
                    <a:pt x="7" y="53"/>
                  </a:lnTo>
                  <a:lnTo>
                    <a:pt x="7" y="53"/>
                  </a:lnTo>
                  <a:lnTo>
                    <a:pt x="7" y="53"/>
                  </a:lnTo>
                  <a:lnTo>
                    <a:pt x="7" y="57"/>
                  </a:lnTo>
                  <a:lnTo>
                    <a:pt x="7" y="57"/>
                  </a:lnTo>
                  <a:lnTo>
                    <a:pt x="4" y="57"/>
                  </a:lnTo>
                  <a:lnTo>
                    <a:pt x="4" y="57"/>
                  </a:lnTo>
                  <a:lnTo>
                    <a:pt x="4" y="57"/>
                  </a:lnTo>
                  <a:lnTo>
                    <a:pt x="4" y="60"/>
                  </a:lnTo>
                  <a:lnTo>
                    <a:pt x="4" y="60"/>
                  </a:lnTo>
                  <a:lnTo>
                    <a:pt x="4" y="60"/>
                  </a:lnTo>
                  <a:lnTo>
                    <a:pt x="4" y="60"/>
                  </a:lnTo>
                  <a:lnTo>
                    <a:pt x="4" y="60"/>
                  </a:lnTo>
                  <a:lnTo>
                    <a:pt x="4" y="60"/>
                  </a:lnTo>
                  <a:lnTo>
                    <a:pt x="4" y="60"/>
                  </a:lnTo>
                  <a:lnTo>
                    <a:pt x="381" y="4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2"/>
            <p:cNvSpPr>
              <a:spLocks noChangeArrowheads="1"/>
            </p:cNvSpPr>
            <p:nvPr/>
          </p:nvSpPr>
          <p:spPr bwMode="auto">
            <a:xfrm>
              <a:off x="4213225" y="3783013"/>
              <a:ext cx="303213" cy="3016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4083050" y="3937000"/>
              <a:ext cx="273050" cy="242888"/>
            </a:xfrm>
            <a:custGeom>
              <a:avLst/>
              <a:gdLst>
                <a:gd name="T0" fmla="*/ 164 w 172"/>
                <a:gd name="T1" fmla="*/ 45 h 153"/>
                <a:gd name="T2" fmla="*/ 168 w 172"/>
                <a:gd name="T3" fmla="*/ 41 h 153"/>
                <a:gd name="T4" fmla="*/ 168 w 172"/>
                <a:gd name="T5" fmla="*/ 41 h 153"/>
                <a:gd name="T6" fmla="*/ 172 w 172"/>
                <a:gd name="T7" fmla="*/ 37 h 153"/>
                <a:gd name="T8" fmla="*/ 172 w 172"/>
                <a:gd name="T9" fmla="*/ 34 h 153"/>
                <a:gd name="T10" fmla="*/ 172 w 172"/>
                <a:gd name="T11" fmla="*/ 30 h 153"/>
                <a:gd name="T12" fmla="*/ 172 w 172"/>
                <a:gd name="T13" fmla="*/ 30 h 153"/>
                <a:gd name="T14" fmla="*/ 172 w 172"/>
                <a:gd name="T15" fmla="*/ 26 h 153"/>
                <a:gd name="T16" fmla="*/ 172 w 172"/>
                <a:gd name="T17" fmla="*/ 22 h 153"/>
                <a:gd name="T18" fmla="*/ 172 w 172"/>
                <a:gd name="T19" fmla="*/ 19 h 153"/>
                <a:gd name="T20" fmla="*/ 168 w 172"/>
                <a:gd name="T21" fmla="*/ 15 h 153"/>
                <a:gd name="T22" fmla="*/ 168 w 172"/>
                <a:gd name="T23" fmla="*/ 11 h 153"/>
                <a:gd name="T24" fmla="*/ 168 w 172"/>
                <a:gd name="T25" fmla="*/ 11 h 153"/>
                <a:gd name="T26" fmla="*/ 164 w 172"/>
                <a:gd name="T27" fmla="*/ 7 h 153"/>
                <a:gd name="T28" fmla="*/ 160 w 172"/>
                <a:gd name="T29" fmla="*/ 7 h 153"/>
                <a:gd name="T30" fmla="*/ 160 w 172"/>
                <a:gd name="T31" fmla="*/ 4 h 153"/>
                <a:gd name="T32" fmla="*/ 157 w 172"/>
                <a:gd name="T33" fmla="*/ 4 h 153"/>
                <a:gd name="T34" fmla="*/ 153 w 172"/>
                <a:gd name="T35" fmla="*/ 4 h 153"/>
                <a:gd name="T36" fmla="*/ 149 w 172"/>
                <a:gd name="T37" fmla="*/ 0 h 153"/>
                <a:gd name="T38" fmla="*/ 145 w 172"/>
                <a:gd name="T39" fmla="*/ 0 h 153"/>
                <a:gd name="T40" fmla="*/ 145 w 172"/>
                <a:gd name="T41" fmla="*/ 0 h 153"/>
                <a:gd name="T42" fmla="*/ 142 w 172"/>
                <a:gd name="T43" fmla="*/ 0 h 153"/>
                <a:gd name="T44" fmla="*/ 138 w 172"/>
                <a:gd name="T45" fmla="*/ 4 h 153"/>
                <a:gd name="T46" fmla="*/ 134 w 172"/>
                <a:gd name="T47" fmla="*/ 4 h 153"/>
                <a:gd name="T48" fmla="*/ 134 w 172"/>
                <a:gd name="T49" fmla="*/ 4 h 153"/>
                <a:gd name="T50" fmla="*/ 0 w 172"/>
                <a:gd name="T51" fmla="*/ 112 h 153"/>
                <a:gd name="T52" fmla="*/ 3 w 172"/>
                <a:gd name="T53" fmla="*/ 108 h 153"/>
                <a:gd name="T54" fmla="*/ 7 w 172"/>
                <a:gd name="T55" fmla="*/ 108 h 153"/>
                <a:gd name="T56" fmla="*/ 11 w 172"/>
                <a:gd name="T57" fmla="*/ 108 h 153"/>
                <a:gd name="T58" fmla="*/ 11 w 172"/>
                <a:gd name="T59" fmla="*/ 108 h 153"/>
                <a:gd name="T60" fmla="*/ 14 w 172"/>
                <a:gd name="T61" fmla="*/ 108 h 153"/>
                <a:gd name="T62" fmla="*/ 18 w 172"/>
                <a:gd name="T63" fmla="*/ 108 h 153"/>
                <a:gd name="T64" fmla="*/ 22 w 172"/>
                <a:gd name="T65" fmla="*/ 108 h 153"/>
                <a:gd name="T66" fmla="*/ 26 w 172"/>
                <a:gd name="T67" fmla="*/ 108 h 153"/>
                <a:gd name="T68" fmla="*/ 26 w 172"/>
                <a:gd name="T69" fmla="*/ 112 h 153"/>
                <a:gd name="T70" fmla="*/ 29 w 172"/>
                <a:gd name="T71" fmla="*/ 112 h 153"/>
                <a:gd name="T72" fmla="*/ 33 w 172"/>
                <a:gd name="T73" fmla="*/ 116 h 153"/>
                <a:gd name="T74" fmla="*/ 33 w 172"/>
                <a:gd name="T75" fmla="*/ 116 h 153"/>
                <a:gd name="T76" fmla="*/ 37 w 172"/>
                <a:gd name="T77" fmla="*/ 120 h 153"/>
                <a:gd name="T78" fmla="*/ 37 w 172"/>
                <a:gd name="T79" fmla="*/ 123 h 153"/>
                <a:gd name="T80" fmla="*/ 37 w 172"/>
                <a:gd name="T81" fmla="*/ 127 h 153"/>
                <a:gd name="T82" fmla="*/ 41 w 172"/>
                <a:gd name="T83" fmla="*/ 131 h 153"/>
                <a:gd name="T84" fmla="*/ 41 w 172"/>
                <a:gd name="T85" fmla="*/ 131 h 153"/>
                <a:gd name="T86" fmla="*/ 41 w 172"/>
                <a:gd name="T87" fmla="*/ 135 h 153"/>
                <a:gd name="T88" fmla="*/ 41 w 172"/>
                <a:gd name="T89" fmla="*/ 138 h 153"/>
                <a:gd name="T90" fmla="*/ 37 w 172"/>
                <a:gd name="T91" fmla="*/ 142 h 153"/>
                <a:gd name="T92" fmla="*/ 37 w 172"/>
                <a:gd name="T93" fmla="*/ 146 h 153"/>
                <a:gd name="T94" fmla="*/ 37 w 172"/>
                <a:gd name="T95" fmla="*/ 146 h 153"/>
                <a:gd name="T96" fmla="*/ 33 w 172"/>
                <a:gd name="T97" fmla="*/ 149 h 153"/>
                <a:gd name="T98" fmla="*/ 33 w 172"/>
                <a:gd name="T99"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153">
                  <a:moveTo>
                    <a:pt x="164" y="45"/>
                  </a:moveTo>
                  <a:lnTo>
                    <a:pt x="164" y="45"/>
                  </a:lnTo>
                  <a:lnTo>
                    <a:pt x="168" y="45"/>
                  </a:lnTo>
                  <a:lnTo>
                    <a:pt x="168" y="41"/>
                  </a:lnTo>
                  <a:lnTo>
                    <a:pt x="168" y="41"/>
                  </a:lnTo>
                  <a:lnTo>
                    <a:pt x="168" y="41"/>
                  </a:lnTo>
                  <a:lnTo>
                    <a:pt x="172" y="37"/>
                  </a:lnTo>
                  <a:lnTo>
                    <a:pt x="172" y="37"/>
                  </a:lnTo>
                  <a:lnTo>
                    <a:pt x="172" y="37"/>
                  </a:lnTo>
                  <a:lnTo>
                    <a:pt x="172" y="34"/>
                  </a:lnTo>
                  <a:lnTo>
                    <a:pt x="172" y="34"/>
                  </a:lnTo>
                  <a:lnTo>
                    <a:pt x="172" y="30"/>
                  </a:lnTo>
                  <a:lnTo>
                    <a:pt x="172" y="30"/>
                  </a:lnTo>
                  <a:lnTo>
                    <a:pt x="172" y="30"/>
                  </a:lnTo>
                  <a:lnTo>
                    <a:pt x="172" y="26"/>
                  </a:lnTo>
                  <a:lnTo>
                    <a:pt x="172" y="26"/>
                  </a:lnTo>
                  <a:lnTo>
                    <a:pt x="172" y="22"/>
                  </a:lnTo>
                  <a:lnTo>
                    <a:pt x="172" y="22"/>
                  </a:lnTo>
                  <a:lnTo>
                    <a:pt x="172" y="19"/>
                  </a:lnTo>
                  <a:lnTo>
                    <a:pt x="172" y="19"/>
                  </a:lnTo>
                  <a:lnTo>
                    <a:pt x="172" y="19"/>
                  </a:lnTo>
                  <a:lnTo>
                    <a:pt x="168" y="15"/>
                  </a:lnTo>
                  <a:lnTo>
                    <a:pt x="168" y="15"/>
                  </a:lnTo>
                  <a:lnTo>
                    <a:pt x="168" y="11"/>
                  </a:lnTo>
                  <a:lnTo>
                    <a:pt x="168" y="11"/>
                  </a:lnTo>
                  <a:lnTo>
                    <a:pt x="168" y="11"/>
                  </a:lnTo>
                  <a:lnTo>
                    <a:pt x="164" y="7"/>
                  </a:lnTo>
                  <a:lnTo>
                    <a:pt x="164" y="7"/>
                  </a:lnTo>
                  <a:lnTo>
                    <a:pt x="164" y="7"/>
                  </a:lnTo>
                  <a:lnTo>
                    <a:pt x="160" y="7"/>
                  </a:lnTo>
                  <a:lnTo>
                    <a:pt x="160" y="4"/>
                  </a:lnTo>
                  <a:lnTo>
                    <a:pt x="160" y="4"/>
                  </a:lnTo>
                  <a:lnTo>
                    <a:pt x="157" y="4"/>
                  </a:lnTo>
                  <a:lnTo>
                    <a:pt x="157" y="4"/>
                  </a:lnTo>
                  <a:lnTo>
                    <a:pt x="153" y="4"/>
                  </a:lnTo>
                  <a:lnTo>
                    <a:pt x="153" y="4"/>
                  </a:lnTo>
                  <a:lnTo>
                    <a:pt x="153" y="0"/>
                  </a:lnTo>
                  <a:lnTo>
                    <a:pt x="149" y="0"/>
                  </a:lnTo>
                  <a:lnTo>
                    <a:pt x="149" y="0"/>
                  </a:lnTo>
                  <a:lnTo>
                    <a:pt x="145" y="0"/>
                  </a:lnTo>
                  <a:lnTo>
                    <a:pt x="145" y="0"/>
                  </a:lnTo>
                  <a:lnTo>
                    <a:pt x="145" y="0"/>
                  </a:lnTo>
                  <a:lnTo>
                    <a:pt x="142" y="0"/>
                  </a:lnTo>
                  <a:lnTo>
                    <a:pt x="142" y="0"/>
                  </a:lnTo>
                  <a:lnTo>
                    <a:pt x="138" y="4"/>
                  </a:lnTo>
                  <a:lnTo>
                    <a:pt x="138" y="4"/>
                  </a:lnTo>
                  <a:lnTo>
                    <a:pt x="138" y="4"/>
                  </a:lnTo>
                  <a:lnTo>
                    <a:pt x="134" y="4"/>
                  </a:lnTo>
                  <a:lnTo>
                    <a:pt x="134" y="4"/>
                  </a:lnTo>
                  <a:lnTo>
                    <a:pt x="134" y="4"/>
                  </a:lnTo>
                  <a:lnTo>
                    <a:pt x="0" y="112"/>
                  </a:lnTo>
                  <a:lnTo>
                    <a:pt x="0" y="112"/>
                  </a:lnTo>
                  <a:lnTo>
                    <a:pt x="3" y="108"/>
                  </a:lnTo>
                  <a:lnTo>
                    <a:pt x="3" y="108"/>
                  </a:lnTo>
                  <a:lnTo>
                    <a:pt x="3" y="108"/>
                  </a:lnTo>
                  <a:lnTo>
                    <a:pt x="7" y="108"/>
                  </a:lnTo>
                  <a:lnTo>
                    <a:pt x="7" y="108"/>
                  </a:lnTo>
                  <a:lnTo>
                    <a:pt x="11" y="108"/>
                  </a:lnTo>
                  <a:lnTo>
                    <a:pt x="11" y="108"/>
                  </a:lnTo>
                  <a:lnTo>
                    <a:pt x="11" y="108"/>
                  </a:lnTo>
                  <a:lnTo>
                    <a:pt x="14" y="108"/>
                  </a:lnTo>
                  <a:lnTo>
                    <a:pt x="14" y="108"/>
                  </a:lnTo>
                  <a:lnTo>
                    <a:pt x="18" y="108"/>
                  </a:lnTo>
                  <a:lnTo>
                    <a:pt x="18" y="108"/>
                  </a:lnTo>
                  <a:lnTo>
                    <a:pt x="18" y="108"/>
                  </a:lnTo>
                  <a:lnTo>
                    <a:pt x="22" y="108"/>
                  </a:lnTo>
                  <a:lnTo>
                    <a:pt x="22" y="108"/>
                  </a:lnTo>
                  <a:lnTo>
                    <a:pt x="26" y="108"/>
                  </a:lnTo>
                  <a:lnTo>
                    <a:pt x="26" y="108"/>
                  </a:lnTo>
                  <a:lnTo>
                    <a:pt x="26" y="112"/>
                  </a:lnTo>
                  <a:lnTo>
                    <a:pt x="29" y="112"/>
                  </a:lnTo>
                  <a:lnTo>
                    <a:pt x="29" y="112"/>
                  </a:lnTo>
                  <a:lnTo>
                    <a:pt x="29" y="112"/>
                  </a:lnTo>
                  <a:lnTo>
                    <a:pt x="33" y="116"/>
                  </a:lnTo>
                  <a:lnTo>
                    <a:pt x="33" y="116"/>
                  </a:lnTo>
                  <a:lnTo>
                    <a:pt x="33" y="116"/>
                  </a:lnTo>
                  <a:lnTo>
                    <a:pt x="37" y="120"/>
                  </a:lnTo>
                  <a:lnTo>
                    <a:pt x="37" y="120"/>
                  </a:lnTo>
                  <a:lnTo>
                    <a:pt x="37" y="123"/>
                  </a:lnTo>
                  <a:lnTo>
                    <a:pt x="37" y="123"/>
                  </a:lnTo>
                  <a:lnTo>
                    <a:pt x="37" y="123"/>
                  </a:lnTo>
                  <a:lnTo>
                    <a:pt x="37" y="127"/>
                  </a:lnTo>
                  <a:lnTo>
                    <a:pt x="41" y="127"/>
                  </a:lnTo>
                  <a:lnTo>
                    <a:pt x="41" y="131"/>
                  </a:lnTo>
                  <a:lnTo>
                    <a:pt x="41" y="131"/>
                  </a:lnTo>
                  <a:lnTo>
                    <a:pt x="41" y="131"/>
                  </a:lnTo>
                  <a:lnTo>
                    <a:pt x="41" y="135"/>
                  </a:lnTo>
                  <a:lnTo>
                    <a:pt x="41" y="135"/>
                  </a:lnTo>
                  <a:lnTo>
                    <a:pt x="41" y="138"/>
                  </a:lnTo>
                  <a:lnTo>
                    <a:pt x="41" y="138"/>
                  </a:lnTo>
                  <a:lnTo>
                    <a:pt x="37" y="142"/>
                  </a:lnTo>
                  <a:lnTo>
                    <a:pt x="37" y="142"/>
                  </a:lnTo>
                  <a:lnTo>
                    <a:pt x="37" y="142"/>
                  </a:lnTo>
                  <a:lnTo>
                    <a:pt x="37" y="146"/>
                  </a:lnTo>
                  <a:lnTo>
                    <a:pt x="37" y="146"/>
                  </a:lnTo>
                  <a:lnTo>
                    <a:pt x="37" y="146"/>
                  </a:lnTo>
                  <a:lnTo>
                    <a:pt x="33" y="149"/>
                  </a:lnTo>
                  <a:lnTo>
                    <a:pt x="33" y="149"/>
                  </a:lnTo>
                  <a:lnTo>
                    <a:pt x="33" y="149"/>
                  </a:lnTo>
                  <a:lnTo>
                    <a:pt x="33" y="153"/>
                  </a:lnTo>
                  <a:lnTo>
                    <a:pt x="164"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4"/>
            <p:cNvSpPr>
              <a:spLocks noChangeArrowheads="1"/>
            </p:cNvSpPr>
            <p:nvPr/>
          </p:nvSpPr>
          <p:spPr bwMode="auto">
            <a:xfrm>
              <a:off x="6653213" y="4013200"/>
              <a:ext cx="279400" cy="279400"/>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6848475" y="4156075"/>
              <a:ext cx="469900" cy="268288"/>
            </a:xfrm>
            <a:custGeom>
              <a:avLst/>
              <a:gdLst>
                <a:gd name="T0" fmla="*/ 30 w 296"/>
                <a:gd name="T1" fmla="*/ 0 h 169"/>
                <a:gd name="T2" fmla="*/ 27 w 296"/>
                <a:gd name="T3" fmla="*/ 0 h 169"/>
                <a:gd name="T4" fmla="*/ 23 w 296"/>
                <a:gd name="T5" fmla="*/ 0 h 169"/>
                <a:gd name="T6" fmla="*/ 23 w 296"/>
                <a:gd name="T7" fmla="*/ 0 h 169"/>
                <a:gd name="T8" fmla="*/ 19 w 296"/>
                <a:gd name="T9" fmla="*/ 0 h 169"/>
                <a:gd name="T10" fmla="*/ 15 w 296"/>
                <a:gd name="T11" fmla="*/ 0 h 169"/>
                <a:gd name="T12" fmla="*/ 15 w 296"/>
                <a:gd name="T13" fmla="*/ 0 h 169"/>
                <a:gd name="T14" fmla="*/ 12 w 296"/>
                <a:gd name="T15" fmla="*/ 4 h 169"/>
                <a:gd name="T16" fmla="*/ 12 w 296"/>
                <a:gd name="T17" fmla="*/ 4 h 169"/>
                <a:gd name="T18" fmla="*/ 8 w 296"/>
                <a:gd name="T19" fmla="*/ 8 h 169"/>
                <a:gd name="T20" fmla="*/ 4 w 296"/>
                <a:gd name="T21" fmla="*/ 11 h 169"/>
                <a:gd name="T22" fmla="*/ 4 w 296"/>
                <a:gd name="T23" fmla="*/ 11 h 169"/>
                <a:gd name="T24" fmla="*/ 4 w 296"/>
                <a:gd name="T25" fmla="*/ 15 h 169"/>
                <a:gd name="T26" fmla="*/ 0 w 296"/>
                <a:gd name="T27" fmla="*/ 19 h 169"/>
                <a:gd name="T28" fmla="*/ 0 w 296"/>
                <a:gd name="T29" fmla="*/ 23 h 169"/>
                <a:gd name="T30" fmla="*/ 0 w 296"/>
                <a:gd name="T31" fmla="*/ 26 h 169"/>
                <a:gd name="T32" fmla="*/ 0 w 296"/>
                <a:gd name="T33" fmla="*/ 26 h 169"/>
                <a:gd name="T34" fmla="*/ 0 w 296"/>
                <a:gd name="T35" fmla="*/ 30 h 169"/>
                <a:gd name="T36" fmla="*/ 0 w 296"/>
                <a:gd name="T37" fmla="*/ 34 h 169"/>
                <a:gd name="T38" fmla="*/ 0 w 296"/>
                <a:gd name="T39" fmla="*/ 38 h 169"/>
                <a:gd name="T40" fmla="*/ 4 w 296"/>
                <a:gd name="T41" fmla="*/ 38 h 169"/>
                <a:gd name="T42" fmla="*/ 4 w 296"/>
                <a:gd name="T43" fmla="*/ 41 h 169"/>
                <a:gd name="T44" fmla="*/ 4 w 296"/>
                <a:gd name="T45" fmla="*/ 45 h 169"/>
                <a:gd name="T46" fmla="*/ 8 w 296"/>
                <a:gd name="T47" fmla="*/ 45 h 169"/>
                <a:gd name="T48" fmla="*/ 8 w 296"/>
                <a:gd name="T49" fmla="*/ 45 h 169"/>
                <a:gd name="T50" fmla="*/ 270 w 296"/>
                <a:gd name="T51" fmla="*/ 169 h 169"/>
                <a:gd name="T52" fmla="*/ 270 w 296"/>
                <a:gd name="T53" fmla="*/ 165 h 169"/>
                <a:gd name="T54" fmla="*/ 266 w 296"/>
                <a:gd name="T55" fmla="*/ 165 h 169"/>
                <a:gd name="T56" fmla="*/ 266 w 296"/>
                <a:gd name="T57" fmla="*/ 161 h 169"/>
                <a:gd name="T58" fmla="*/ 266 w 296"/>
                <a:gd name="T59" fmla="*/ 161 h 169"/>
                <a:gd name="T60" fmla="*/ 262 w 296"/>
                <a:gd name="T61" fmla="*/ 157 h 169"/>
                <a:gd name="T62" fmla="*/ 262 w 296"/>
                <a:gd name="T63" fmla="*/ 154 h 169"/>
                <a:gd name="T64" fmla="*/ 262 w 296"/>
                <a:gd name="T65" fmla="*/ 150 h 169"/>
                <a:gd name="T66" fmla="*/ 262 w 296"/>
                <a:gd name="T67" fmla="*/ 146 h 169"/>
                <a:gd name="T68" fmla="*/ 262 w 296"/>
                <a:gd name="T69" fmla="*/ 146 h 169"/>
                <a:gd name="T70" fmla="*/ 266 w 296"/>
                <a:gd name="T71" fmla="*/ 142 h 169"/>
                <a:gd name="T72" fmla="*/ 266 w 296"/>
                <a:gd name="T73" fmla="*/ 139 h 169"/>
                <a:gd name="T74" fmla="*/ 266 w 296"/>
                <a:gd name="T75" fmla="*/ 135 h 169"/>
                <a:gd name="T76" fmla="*/ 270 w 296"/>
                <a:gd name="T77" fmla="*/ 131 h 169"/>
                <a:gd name="T78" fmla="*/ 270 w 296"/>
                <a:gd name="T79" fmla="*/ 131 h 169"/>
                <a:gd name="T80" fmla="*/ 273 w 296"/>
                <a:gd name="T81" fmla="*/ 127 h 169"/>
                <a:gd name="T82" fmla="*/ 273 w 296"/>
                <a:gd name="T83" fmla="*/ 124 h 169"/>
                <a:gd name="T84" fmla="*/ 277 w 296"/>
                <a:gd name="T85" fmla="*/ 124 h 169"/>
                <a:gd name="T86" fmla="*/ 281 w 296"/>
                <a:gd name="T87" fmla="*/ 120 h 169"/>
                <a:gd name="T88" fmla="*/ 281 w 296"/>
                <a:gd name="T89" fmla="*/ 120 h 169"/>
                <a:gd name="T90" fmla="*/ 285 w 296"/>
                <a:gd name="T91" fmla="*/ 120 h 169"/>
                <a:gd name="T92" fmla="*/ 288 w 296"/>
                <a:gd name="T93" fmla="*/ 120 h 169"/>
                <a:gd name="T94" fmla="*/ 288 w 296"/>
                <a:gd name="T95" fmla="*/ 120 h 169"/>
                <a:gd name="T96" fmla="*/ 292 w 296"/>
                <a:gd name="T97" fmla="*/ 120 h 169"/>
                <a:gd name="T98" fmla="*/ 296 w 296"/>
                <a:gd name="T99" fmla="*/ 12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6" h="169">
                  <a:moveTo>
                    <a:pt x="30" y="0"/>
                  </a:moveTo>
                  <a:lnTo>
                    <a:pt x="30" y="0"/>
                  </a:lnTo>
                  <a:lnTo>
                    <a:pt x="27" y="0"/>
                  </a:lnTo>
                  <a:lnTo>
                    <a:pt x="27" y="0"/>
                  </a:lnTo>
                  <a:lnTo>
                    <a:pt x="27" y="0"/>
                  </a:lnTo>
                  <a:lnTo>
                    <a:pt x="23" y="0"/>
                  </a:lnTo>
                  <a:lnTo>
                    <a:pt x="23" y="0"/>
                  </a:lnTo>
                  <a:lnTo>
                    <a:pt x="23" y="0"/>
                  </a:lnTo>
                  <a:lnTo>
                    <a:pt x="19" y="0"/>
                  </a:lnTo>
                  <a:lnTo>
                    <a:pt x="19" y="0"/>
                  </a:lnTo>
                  <a:lnTo>
                    <a:pt x="19" y="0"/>
                  </a:lnTo>
                  <a:lnTo>
                    <a:pt x="15" y="0"/>
                  </a:lnTo>
                  <a:lnTo>
                    <a:pt x="15" y="0"/>
                  </a:lnTo>
                  <a:lnTo>
                    <a:pt x="15" y="0"/>
                  </a:lnTo>
                  <a:lnTo>
                    <a:pt x="12" y="4"/>
                  </a:lnTo>
                  <a:lnTo>
                    <a:pt x="12" y="4"/>
                  </a:lnTo>
                  <a:lnTo>
                    <a:pt x="12" y="4"/>
                  </a:lnTo>
                  <a:lnTo>
                    <a:pt x="12" y="4"/>
                  </a:lnTo>
                  <a:lnTo>
                    <a:pt x="8" y="8"/>
                  </a:lnTo>
                  <a:lnTo>
                    <a:pt x="8" y="8"/>
                  </a:lnTo>
                  <a:lnTo>
                    <a:pt x="8" y="8"/>
                  </a:lnTo>
                  <a:lnTo>
                    <a:pt x="4" y="11"/>
                  </a:lnTo>
                  <a:lnTo>
                    <a:pt x="4" y="11"/>
                  </a:lnTo>
                  <a:lnTo>
                    <a:pt x="4" y="11"/>
                  </a:lnTo>
                  <a:lnTo>
                    <a:pt x="4" y="15"/>
                  </a:lnTo>
                  <a:lnTo>
                    <a:pt x="4" y="15"/>
                  </a:lnTo>
                  <a:lnTo>
                    <a:pt x="0" y="19"/>
                  </a:lnTo>
                  <a:lnTo>
                    <a:pt x="0" y="19"/>
                  </a:lnTo>
                  <a:lnTo>
                    <a:pt x="0" y="19"/>
                  </a:lnTo>
                  <a:lnTo>
                    <a:pt x="0" y="23"/>
                  </a:lnTo>
                  <a:lnTo>
                    <a:pt x="0" y="23"/>
                  </a:lnTo>
                  <a:lnTo>
                    <a:pt x="0" y="26"/>
                  </a:lnTo>
                  <a:lnTo>
                    <a:pt x="0" y="26"/>
                  </a:lnTo>
                  <a:lnTo>
                    <a:pt x="0" y="26"/>
                  </a:lnTo>
                  <a:lnTo>
                    <a:pt x="0" y="30"/>
                  </a:lnTo>
                  <a:lnTo>
                    <a:pt x="0" y="30"/>
                  </a:lnTo>
                  <a:lnTo>
                    <a:pt x="0" y="34"/>
                  </a:lnTo>
                  <a:lnTo>
                    <a:pt x="0" y="34"/>
                  </a:lnTo>
                  <a:lnTo>
                    <a:pt x="0" y="34"/>
                  </a:lnTo>
                  <a:lnTo>
                    <a:pt x="0" y="38"/>
                  </a:lnTo>
                  <a:lnTo>
                    <a:pt x="0" y="38"/>
                  </a:lnTo>
                  <a:lnTo>
                    <a:pt x="4" y="38"/>
                  </a:lnTo>
                  <a:lnTo>
                    <a:pt x="4" y="41"/>
                  </a:lnTo>
                  <a:lnTo>
                    <a:pt x="4" y="41"/>
                  </a:lnTo>
                  <a:lnTo>
                    <a:pt x="4" y="41"/>
                  </a:lnTo>
                  <a:lnTo>
                    <a:pt x="4" y="45"/>
                  </a:lnTo>
                  <a:lnTo>
                    <a:pt x="8" y="45"/>
                  </a:lnTo>
                  <a:lnTo>
                    <a:pt x="8" y="45"/>
                  </a:lnTo>
                  <a:lnTo>
                    <a:pt x="8" y="45"/>
                  </a:lnTo>
                  <a:lnTo>
                    <a:pt x="8" y="45"/>
                  </a:lnTo>
                  <a:lnTo>
                    <a:pt x="273" y="169"/>
                  </a:lnTo>
                  <a:lnTo>
                    <a:pt x="270" y="169"/>
                  </a:lnTo>
                  <a:lnTo>
                    <a:pt x="270" y="165"/>
                  </a:lnTo>
                  <a:lnTo>
                    <a:pt x="270" y="165"/>
                  </a:lnTo>
                  <a:lnTo>
                    <a:pt x="270" y="165"/>
                  </a:lnTo>
                  <a:lnTo>
                    <a:pt x="266" y="165"/>
                  </a:lnTo>
                  <a:lnTo>
                    <a:pt x="266" y="161"/>
                  </a:lnTo>
                  <a:lnTo>
                    <a:pt x="266" y="161"/>
                  </a:lnTo>
                  <a:lnTo>
                    <a:pt x="266" y="161"/>
                  </a:lnTo>
                  <a:lnTo>
                    <a:pt x="266" y="161"/>
                  </a:lnTo>
                  <a:lnTo>
                    <a:pt x="266" y="157"/>
                  </a:lnTo>
                  <a:lnTo>
                    <a:pt x="262" y="157"/>
                  </a:lnTo>
                  <a:lnTo>
                    <a:pt x="262" y="154"/>
                  </a:lnTo>
                  <a:lnTo>
                    <a:pt x="262" y="154"/>
                  </a:lnTo>
                  <a:lnTo>
                    <a:pt x="262" y="154"/>
                  </a:lnTo>
                  <a:lnTo>
                    <a:pt x="262" y="150"/>
                  </a:lnTo>
                  <a:lnTo>
                    <a:pt x="262" y="150"/>
                  </a:lnTo>
                  <a:lnTo>
                    <a:pt x="262" y="146"/>
                  </a:lnTo>
                  <a:lnTo>
                    <a:pt x="262" y="146"/>
                  </a:lnTo>
                  <a:lnTo>
                    <a:pt x="262" y="146"/>
                  </a:lnTo>
                  <a:lnTo>
                    <a:pt x="262" y="142"/>
                  </a:lnTo>
                  <a:lnTo>
                    <a:pt x="266" y="142"/>
                  </a:lnTo>
                  <a:lnTo>
                    <a:pt x="266" y="139"/>
                  </a:lnTo>
                  <a:lnTo>
                    <a:pt x="266" y="139"/>
                  </a:lnTo>
                  <a:lnTo>
                    <a:pt x="266" y="139"/>
                  </a:lnTo>
                  <a:lnTo>
                    <a:pt x="266" y="135"/>
                  </a:lnTo>
                  <a:lnTo>
                    <a:pt x="266" y="135"/>
                  </a:lnTo>
                  <a:lnTo>
                    <a:pt x="270" y="131"/>
                  </a:lnTo>
                  <a:lnTo>
                    <a:pt x="270" y="131"/>
                  </a:lnTo>
                  <a:lnTo>
                    <a:pt x="270" y="131"/>
                  </a:lnTo>
                  <a:lnTo>
                    <a:pt x="270" y="127"/>
                  </a:lnTo>
                  <a:lnTo>
                    <a:pt x="273" y="127"/>
                  </a:lnTo>
                  <a:lnTo>
                    <a:pt x="273" y="127"/>
                  </a:lnTo>
                  <a:lnTo>
                    <a:pt x="273" y="124"/>
                  </a:lnTo>
                  <a:lnTo>
                    <a:pt x="277" y="124"/>
                  </a:lnTo>
                  <a:lnTo>
                    <a:pt x="277" y="124"/>
                  </a:lnTo>
                  <a:lnTo>
                    <a:pt x="277" y="124"/>
                  </a:lnTo>
                  <a:lnTo>
                    <a:pt x="281" y="120"/>
                  </a:lnTo>
                  <a:lnTo>
                    <a:pt x="281" y="120"/>
                  </a:lnTo>
                  <a:lnTo>
                    <a:pt x="281" y="120"/>
                  </a:lnTo>
                  <a:lnTo>
                    <a:pt x="285" y="120"/>
                  </a:lnTo>
                  <a:lnTo>
                    <a:pt x="285" y="120"/>
                  </a:lnTo>
                  <a:lnTo>
                    <a:pt x="285" y="120"/>
                  </a:lnTo>
                  <a:lnTo>
                    <a:pt x="288" y="120"/>
                  </a:lnTo>
                  <a:lnTo>
                    <a:pt x="288" y="120"/>
                  </a:lnTo>
                  <a:lnTo>
                    <a:pt x="288" y="120"/>
                  </a:lnTo>
                  <a:lnTo>
                    <a:pt x="292" y="120"/>
                  </a:lnTo>
                  <a:lnTo>
                    <a:pt x="292" y="120"/>
                  </a:lnTo>
                  <a:lnTo>
                    <a:pt x="292" y="120"/>
                  </a:lnTo>
                  <a:lnTo>
                    <a:pt x="296" y="120"/>
                  </a:lnTo>
                  <a:lnTo>
                    <a:pt x="30"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6018213" y="4108450"/>
              <a:ext cx="652463" cy="84138"/>
            </a:xfrm>
            <a:custGeom>
              <a:avLst/>
              <a:gdLst>
                <a:gd name="T0" fmla="*/ 407 w 411"/>
                <a:gd name="T1" fmla="*/ 53 h 53"/>
                <a:gd name="T2" fmla="*/ 407 w 411"/>
                <a:gd name="T3" fmla="*/ 53 h 53"/>
                <a:gd name="T4" fmla="*/ 407 w 411"/>
                <a:gd name="T5" fmla="*/ 53 h 53"/>
                <a:gd name="T6" fmla="*/ 407 w 411"/>
                <a:gd name="T7" fmla="*/ 53 h 53"/>
                <a:gd name="T8" fmla="*/ 407 w 411"/>
                <a:gd name="T9" fmla="*/ 49 h 53"/>
                <a:gd name="T10" fmla="*/ 407 w 411"/>
                <a:gd name="T11" fmla="*/ 49 h 53"/>
                <a:gd name="T12" fmla="*/ 407 w 411"/>
                <a:gd name="T13" fmla="*/ 45 h 53"/>
                <a:gd name="T14" fmla="*/ 411 w 411"/>
                <a:gd name="T15" fmla="*/ 41 h 53"/>
                <a:gd name="T16" fmla="*/ 411 w 411"/>
                <a:gd name="T17" fmla="*/ 41 h 53"/>
                <a:gd name="T18" fmla="*/ 411 w 411"/>
                <a:gd name="T19" fmla="*/ 38 h 53"/>
                <a:gd name="T20" fmla="*/ 411 w 411"/>
                <a:gd name="T21" fmla="*/ 34 h 53"/>
                <a:gd name="T22" fmla="*/ 411 w 411"/>
                <a:gd name="T23" fmla="*/ 30 h 53"/>
                <a:gd name="T24" fmla="*/ 411 w 411"/>
                <a:gd name="T25" fmla="*/ 27 h 53"/>
                <a:gd name="T26" fmla="*/ 411 w 411"/>
                <a:gd name="T27" fmla="*/ 23 h 53"/>
                <a:gd name="T28" fmla="*/ 411 w 411"/>
                <a:gd name="T29" fmla="*/ 19 h 53"/>
                <a:gd name="T30" fmla="*/ 411 w 411"/>
                <a:gd name="T31" fmla="*/ 19 h 53"/>
                <a:gd name="T32" fmla="*/ 411 w 411"/>
                <a:gd name="T33" fmla="*/ 15 h 53"/>
                <a:gd name="T34" fmla="*/ 411 w 411"/>
                <a:gd name="T35" fmla="*/ 12 h 53"/>
                <a:gd name="T36" fmla="*/ 411 w 411"/>
                <a:gd name="T37" fmla="*/ 12 h 53"/>
                <a:gd name="T38" fmla="*/ 407 w 411"/>
                <a:gd name="T39" fmla="*/ 8 h 53"/>
                <a:gd name="T40" fmla="*/ 407 w 411"/>
                <a:gd name="T41" fmla="*/ 4 h 53"/>
                <a:gd name="T42" fmla="*/ 407 w 411"/>
                <a:gd name="T43" fmla="*/ 4 h 53"/>
                <a:gd name="T44" fmla="*/ 407 w 411"/>
                <a:gd name="T45" fmla="*/ 4 h 53"/>
                <a:gd name="T46" fmla="*/ 407 w 411"/>
                <a:gd name="T47" fmla="*/ 4 h 53"/>
                <a:gd name="T48" fmla="*/ 407 w 411"/>
                <a:gd name="T49" fmla="*/ 4 h 53"/>
                <a:gd name="T50" fmla="*/ 0 w 411"/>
                <a:gd name="T51" fmla="*/ 0 h 53"/>
                <a:gd name="T52" fmla="*/ 0 w 411"/>
                <a:gd name="T53" fmla="*/ 0 h 53"/>
                <a:gd name="T54" fmla="*/ 0 w 411"/>
                <a:gd name="T55" fmla="*/ 0 h 53"/>
                <a:gd name="T56" fmla="*/ 0 w 411"/>
                <a:gd name="T57" fmla="*/ 0 h 53"/>
                <a:gd name="T58" fmla="*/ 0 w 411"/>
                <a:gd name="T59" fmla="*/ 4 h 53"/>
                <a:gd name="T60" fmla="*/ 0 w 411"/>
                <a:gd name="T61" fmla="*/ 4 h 53"/>
                <a:gd name="T62" fmla="*/ 0 w 411"/>
                <a:gd name="T63" fmla="*/ 8 h 53"/>
                <a:gd name="T64" fmla="*/ 4 w 411"/>
                <a:gd name="T65" fmla="*/ 8 h 53"/>
                <a:gd name="T66" fmla="*/ 4 w 411"/>
                <a:gd name="T67" fmla="*/ 12 h 53"/>
                <a:gd name="T68" fmla="*/ 4 w 411"/>
                <a:gd name="T69" fmla="*/ 15 h 53"/>
                <a:gd name="T70" fmla="*/ 4 w 411"/>
                <a:gd name="T71" fmla="*/ 19 h 53"/>
                <a:gd name="T72" fmla="*/ 4 w 411"/>
                <a:gd name="T73" fmla="*/ 23 h 53"/>
                <a:gd name="T74" fmla="*/ 4 w 411"/>
                <a:gd name="T75" fmla="*/ 27 h 53"/>
                <a:gd name="T76" fmla="*/ 4 w 411"/>
                <a:gd name="T77" fmla="*/ 27 h 53"/>
                <a:gd name="T78" fmla="*/ 4 w 411"/>
                <a:gd name="T79" fmla="*/ 30 h 53"/>
                <a:gd name="T80" fmla="*/ 4 w 411"/>
                <a:gd name="T81" fmla="*/ 34 h 53"/>
                <a:gd name="T82" fmla="*/ 4 w 411"/>
                <a:gd name="T83" fmla="*/ 38 h 53"/>
                <a:gd name="T84" fmla="*/ 0 w 411"/>
                <a:gd name="T85" fmla="*/ 41 h 53"/>
                <a:gd name="T86" fmla="*/ 0 w 411"/>
                <a:gd name="T87" fmla="*/ 41 h 53"/>
                <a:gd name="T88" fmla="*/ 0 w 411"/>
                <a:gd name="T89" fmla="*/ 45 h 53"/>
                <a:gd name="T90" fmla="*/ 0 w 411"/>
                <a:gd name="T91" fmla="*/ 45 h 53"/>
                <a:gd name="T92" fmla="*/ 0 w 411"/>
                <a:gd name="T93" fmla="*/ 49 h 53"/>
                <a:gd name="T94" fmla="*/ 0 w 411"/>
                <a:gd name="T95" fmla="*/ 49 h 53"/>
                <a:gd name="T96" fmla="*/ 0 w 411"/>
                <a:gd name="T97" fmla="*/ 49 h 53"/>
                <a:gd name="T98" fmla="*/ 0 w 411"/>
                <a:gd name="T99"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1" h="53">
                  <a:moveTo>
                    <a:pt x="407" y="53"/>
                  </a:moveTo>
                  <a:lnTo>
                    <a:pt x="407" y="53"/>
                  </a:lnTo>
                  <a:lnTo>
                    <a:pt x="407" y="53"/>
                  </a:lnTo>
                  <a:lnTo>
                    <a:pt x="407" y="53"/>
                  </a:lnTo>
                  <a:lnTo>
                    <a:pt x="407" y="53"/>
                  </a:lnTo>
                  <a:lnTo>
                    <a:pt x="407" y="53"/>
                  </a:lnTo>
                  <a:lnTo>
                    <a:pt x="407" y="53"/>
                  </a:lnTo>
                  <a:lnTo>
                    <a:pt x="407" y="53"/>
                  </a:lnTo>
                  <a:lnTo>
                    <a:pt x="407" y="49"/>
                  </a:lnTo>
                  <a:lnTo>
                    <a:pt x="407" y="49"/>
                  </a:lnTo>
                  <a:lnTo>
                    <a:pt x="407" y="49"/>
                  </a:lnTo>
                  <a:lnTo>
                    <a:pt x="407" y="49"/>
                  </a:lnTo>
                  <a:lnTo>
                    <a:pt x="407" y="45"/>
                  </a:lnTo>
                  <a:lnTo>
                    <a:pt x="407" y="45"/>
                  </a:lnTo>
                  <a:lnTo>
                    <a:pt x="411" y="45"/>
                  </a:lnTo>
                  <a:lnTo>
                    <a:pt x="411" y="41"/>
                  </a:lnTo>
                  <a:lnTo>
                    <a:pt x="411" y="41"/>
                  </a:lnTo>
                  <a:lnTo>
                    <a:pt x="411" y="41"/>
                  </a:lnTo>
                  <a:lnTo>
                    <a:pt x="411" y="38"/>
                  </a:lnTo>
                  <a:lnTo>
                    <a:pt x="411" y="38"/>
                  </a:lnTo>
                  <a:lnTo>
                    <a:pt x="411" y="34"/>
                  </a:lnTo>
                  <a:lnTo>
                    <a:pt x="411" y="34"/>
                  </a:lnTo>
                  <a:lnTo>
                    <a:pt x="411" y="30"/>
                  </a:lnTo>
                  <a:lnTo>
                    <a:pt x="411" y="30"/>
                  </a:lnTo>
                  <a:lnTo>
                    <a:pt x="411" y="30"/>
                  </a:lnTo>
                  <a:lnTo>
                    <a:pt x="411" y="27"/>
                  </a:lnTo>
                  <a:lnTo>
                    <a:pt x="411" y="27"/>
                  </a:lnTo>
                  <a:lnTo>
                    <a:pt x="411" y="23"/>
                  </a:lnTo>
                  <a:lnTo>
                    <a:pt x="411" y="23"/>
                  </a:lnTo>
                  <a:lnTo>
                    <a:pt x="411" y="19"/>
                  </a:lnTo>
                  <a:lnTo>
                    <a:pt x="411" y="19"/>
                  </a:lnTo>
                  <a:lnTo>
                    <a:pt x="411" y="19"/>
                  </a:lnTo>
                  <a:lnTo>
                    <a:pt x="411" y="15"/>
                  </a:lnTo>
                  <a:lnTo>
                    <a:pt x="411" y="15"/>
                  </a:lnTo>
                  <a:lnTo>
                    <a:pt x="411" y="15"/>
                  </a:lnTo>
                  <a:lnTo>
                    <a:pt x="411" y="12"/>
                  </a:lnTo>
                  <a:lnTo>
                    <a:pt x="411" y="12"/>
                  </a:lnTo>
                  <a:lnTo>
                    <a:pt x="411" y="12"/>
                  </a:lnTo>
                  <a:lnTo>
                    <a:pt x="407" y="8"/>
                  </a:lnTo>
                  <a:lnTo>
                    <a:pt x="407" y="8"/>
                  </a:lnTo>
                  <a:lnTo>
                    <a:pt x="407" y="8"/>
                  </a:lnTo>
                  <a:lnTo>
                    <a:pt x="407" y="4"/>
                  </a:lnTo>
                  <a:lnTo>
                    <a:pt x="407" y="4"/>
                  </a:lnTo>
                  <a:lnTo>
                    <a:pt x="407" y="4"/>
                  </a:lnTo>
                  <a:lnTo>
                    <a:pt x="407" y="4"/>
                  </a:lnTo>
                  <a:lnTo>
                    <a:pt x="407" y="4"/>
                  </a:lnTo>
                  <a:lnTo>
                    <a:pt x="407" y="4"/>
                  </a:lnTo>
                  <a:lnTo>
                    <a:pt x="407" y="4"/>
                  </a:lnTo>
                  <a:lnTo>
                    <a:pt x="407" y="4"/>
                  </a:lnTo>
                  <a:lnTo>
                    <a:pt x="407" y="4"/>
                  </a:lnTo>
                  <a:lnTo>
                    <a:pt x="0" y="0"/>
                  </a:lnTo>
                  <a:lnTo>
                    <a:pt x="0" y="0"/>
                  </a:lnTo>
                  <a:lnTo>
                    <a:pt x="0" y="0"/>
                  </a:lnTo>
                  <a:lnTo>
                    <a:pt x="0" y="0"/>
                  </a:lnTo>
                  <a:lnTo>
                    <a:pt x="0" y="0"/>
                  </a:lnTo>
                  <a:lnTo>
                    <a:pt x="0" y="0"/>
                  </a:lnTo>
                  <a:lnTo>
                    <a:pt x="0" y="0"/>
                  </a:lnTo>
                  <a:lnTo>
                    <a:pt x="0" y="0"/>
                  </a:lnTo>
                  <a:lnTo>
                    <a:pt x="0" y="0"/>
                  </a:lnTo>
                  <a:lnTo>
                    <a:pt x="0" y="4"/>
                  </a:lnTo>
                  <a:lnTo>
                    <a:pt x="0" y="4"/>
                  </a:lnTo>
                  <a:lnTo>
                    <a:pt x="0" y="4"/>
                  </a:lnTo>
                  <a:lnTo>
                    <a:pt x="0" y="4"/>
                  </a:lnTo>
                  <a:lnTo>
                    <a:pt x="0" y="8"/>
                  </a:lnTo>
                  <a:lnTo>
                    <a:pt x="4" y="8"/>
                  </a:lnTo>
                  <a:lnTo>
                    <a:pt x="4" y="8"/>
                  </a:lnTo>
                  <a:lnTo>
                    <a:pt x="4" y="12"/>
                  </a:lnTo>
                  <a:lnTo>
                    <a:pt x="4" y="12"/>
                  </a:lnTo>
                  <a:lnTo>
                    <a:pt x="4" y="15"/>
                  </a:lnTo>
                  <a:lnTo>
                    <a:pt x="4" y="15"/>
                  </a:lnTo>
                  <a:lnTo>
                    <a:pt x="4" y="15"/>
                  </a:lnTo>
                  <a:lnTo>
                    <a:pt x="4" y="19"/>
                  </a:lnTo>
                  <a:lnTo>
                    <a:pt x="4" y="19"/>
                  </a:lnTo>
                  <a:lnTo>
                    <a:pt x="4" y="23"/>
                  </a:lnTo>
                  <a:lnTo>
                    <a:pt x="4" y="23"/>
                  </a:lnTo>
                  <a:lnTo>
                    <a:pt x="4" y="27"/>
                  </a:lnTo>
                  <a:lnTo>
                    <a:pt x="4" y="27"/>
                  </a:lnTo>
                  <a:lnTo>
                    <a:pt x="4" y="27"/>
                  </a:lnTo>
                  <a:lnTo>
                    <a:pt x="4" y="30"/>
                  </a:lnTo>
                  <a:lnTo>
                    <a:pt x="4" y="30"/>
                  </a:lnTo>
                  <a:lnTo>
                    <a:pt x="4" y="34"/>
                  </a:lnTo>
                  <a:lnTo>
                    <a:pt x="4" y="34"/>
                  </a:lnTo>
                  <a:lnTo>
                    <a:pt x="4" y="38"/>
                  </a:lnTo>
                  <a:lnTo>
                    <a:pt x="4" y="38"/>
                  </a:lnTo>
                  <a:lnTo>
                    <a:pt x="0" y="38"/>
                  </a:lnTo>
                  <a:lnTo>
                    <a:pt x="0" y="41"/>
                  </a:lnTo>
                  <a:lnTo>
                    <a:pt x="0" y="41"/>
                  </a:lnTo>
                  <a:lnTo>
                    <a:pt x="0" y="41"/>
                  </a:lnTo>
                  <a:lnTo>
                    <a:pt x="0" y="45"/>
                  </a:lnTo>
                  <a:lnTo>
                    <a:pt x="0" y="45"/>
                  </a:lnTo>
                  <a:lnTo>
                    <a:pt x="0" y="45"/>
                  </a:lnTo>
                  <a:lnTo>
                    <a:pt x="0" y="45"/>
                  </a:lnTo>
                  <a:lnTo>
                    <a:pt x="0" y="49"/>
                  </a:lnTo>
                  <a:lnTo>
                    <a:pt x="0" y="49"/>
                  </a:lnTo>
                  <a:lnTo>
                    <a:pt x="0" y="49"/>
                  </a:lnTo>
                  <a:lnTo>
                    <a:pt x="0" y="49"/>
                  </a:lnTo>
                  <a:lnTo>
                    <a:pt x="0" y="49"/>
                  </a:lnTo>
                  <a:lnTo>
                    <a:pt x="0" y="49"/>
                  </a:lnTo>
                  <a:lnTo>
                    <a:pt x="0" y="49"/>
                  </a:lnTo>
                  <a:lnTo>
                    <a:pt x="0" y="49"/>
                  </a:lnTo>
                  <a:lnTo>
                    <a:pt x="407" y="5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7"/>
            <p:cNvSpPr>
              <a:spLocks noChangeArrowheads="1"/>
            </p:cNvSpPr>
            <p:nvPr/>
          </p:nvSpPr>
          <p:spPr bwMode="auto">
            <a:xfrm>
              <a:off x="5708650" y="3984625"/>
              <a:ext cx="315913" cy="3143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5632450" y="4151313"/>
              <a:ext cx="236538" cy="249238"/>
            </a:xfrm>
            <a:custGeom>
              <a:avLst/>
              <a:gdLst>
                <a:gd name="T0" fmla="*/ 142 w 149"/>
                <a:gd name="T1" fmla="*/ 41 h 157"/>
                <a:gd name="T2" fmla="*/ 146 w 149"/>
                <a:gd name="T3" fmla="*/ 37 h 157"/>
                <a:gd name="T4" fmla="*/ 146 w 149"/>
                <a:gd name="T5" fmla="*/ 33 h 157"/>
                <a:gd name="T6" fmla="*/ 146 w 149"/>
                <a:gd name="T7" fmla="*/ 33 h 157"/>
                <a:gd name="T8" fmla="*/ 146 w 149"/>
                <a:gd name="T9" fmla="*/ 29 h 157"/>
                <a:gd name="T10" fmla="*/ 149 w 149"/>
                <a:gd name="T11" fmla="*/ 26 h 157"/>
                <a:gd name="T12" fmla="*/ 146 w 149"/>
                <a:gd name="T13" fmla="*/ 22 h 157"/>
                <a:gd name="T14" fmla="*/ 146 w 149"/>
                <a:gd name="T15" fmla="*/ 18 h 157"/>
                <a:gd name="T16" fmla="*/ 146 w 149"/>
                <a:gd name="T17" fmla="*/ 14 h 157"/>
                <a:gd name="T18" fmla="*/ 146 w 149"/>
                <a:gd name="T19" fmla="*/ 14 h 157"/>
                <a:gd name="T20" fmla="*/ 142 w 149"/>
                <a:gd name="T21" fmla="*/ 11 h 157"/>
                <a:gd name="T22" fmla="*/ 142 w 149"/>
                <a:gd name="T23" fmla="*/ 7 h 157"/>
                <a:gd name="T24" fmla="*/ 138 w 149"/>
                <a:gd name="T25" fmla="*/ 7 h 157"/>
                <a:gd name="T26" fmla="*/ 134 w 149"/>
                <a:gd name="T27" fmla="*/ 3 h 157"/>
                <a:gd name="T28" fmla="*/ 134 w 149"/>
                <a:gd name="T29" fmla="*/ 3 h 157"/>
                <a:gd name="T30" fmla="*/ 131 w 149"/>
                <a:gd name="T31" fmla="*/ 0 h 157"/>
                <a:gd name="T32" fmla="*/ 127 w 149"/>
                <a:gd name="T33" fmla="*/ 0 h 157"/>
                <a:gd name="T34" fmla="*/ 123 w 149"/>
                <a:gd name="T35" fmla="*/ 0 h 157"/>
                <a:gd name="T36" fmla="*/ 119 w 149"/>
                <a:gd name="T37" fmla="*/ 0 h 157"/>
                <a:gd name="T38" fmla="*/ 116 w 149"/>
                <a:gd name="T39" fmla="*/ 0 h 157"/>
                <a:gd name="T40" fmla="*/ 116 w 149"/>
                <a:gd name="T41" fmla="*/ 0 h 157"/>
                <a:gd name="T42" fmla="*/ 112 w 149"/>
                <a:gd name="T43" fmla="*/ 0 h 157"/>
                <a:gd name="T44" fmla="*/ 108 w 149"/>
                <a:gd name="T45" fmla="*/ 3 h 157"/>
                <a:gd name="T46" fmla="*/ 104 w 149"/>
                <a:gd name="T47" fmla="*/ 3 h 157"/>
                <a:gd name="T48" fmla="*/ 104 w 149"/>
                <a:gd name="T49" fmla="*/ 7 h 157"/>
                <a:gd name="T50" fmla="*/ 0 w 149"/>
                <a:gd name="T51" fmla="*/ 119 h 157"/>
                <a:gd name="T52" fmla="*/ 3 w 149"/>
                <a:gd name="T53" fmla="*/ 115 h 157"/>
                <a:gd name="T54" fmla="*/ 7 w 149"/>
                <a:gd name="T55" fmla="*/ 115 h 157"/>
                <a:gd name="T56" fmla="*/ 11 w 149"/>
                <a:gd name="T57" fmla="*/ 115 h 157"/>
                <a:gd name="T58" fmla="*/ 11 w 149"/>
                <a:gd name="T59" fmla="*/ 112 h 157"/>
                <a:gd name="T60" fmla="*/ 15 w 149"/>
                <a:gd name="T61" fmla="*/ 112 h 157"/>
                <a:gd name="T62" fmla="*/ 18 w 149"/>
                <a:gd name="T63" fmla="*/ 112 h 157"/>
                <a:gd name="T64" fmla="*/ 22 w 149"/>
                <a:gd name="T65" fmla="*/ 112 h 157"/>
                <a:gd name="T66" fmla="*/ 26 w 149"/>
                <a:gd name="T67" fmla="*/ 115 h 157"/>
                <a:gd name="T68" fmla="*/ 30 w 149"/>
                <a:gd name="T69" fmla="*/ 115 h 157"/>
                <a:gd name="T70" fmla="*/ 30 w 149"/>
                <a:gd name="T71" fmla="*/ 115 h 157"/>
                <a:gd name="T72" fmla="*/ 33 w 149"/>
                <a:gd name="T73" fmla="*/ 119 h 157"/>
                <a:gd name="T74" fmla="*/ 37 w 149"/>
                <a:gd name="T75" fmla="*/ 119 h 157"/>
                <a:gd name="T76" fmla="*/ 37 w 149"/>
                <a:gd name="T77" fmla="*/ 123 h 157"/>
                <a:gd name="T78" fmla="*/ 41 w 149"/>
                <a:gd name="T79" fmla="*/ 127 h 157"/>
                <a:gd name="T80" fmla="*/ 41 w 149"/>
                <a:gd name="T81" fmla="*/ 130 h 157"/>
                <a:gd name="T82" fmla="*/ 45 w 149"/>
                <a:gd name="T83" fmla="*/ 130 h 157"/>
                <a:gd name="T84" fmla="*/ 45 w 149"/>
                <a:gd name="T85" fmla="*/ 134 h 157"/>
                <a:gd name="T86" fmla="*/ 45 w 149"/>
                <a:gd name="T87" fmla="*/ 138 h 157"/>
                <a:gd name="T88" fmla="*/ 45 w 149"/>
                <a:gd name="T89" fmla="*/ 142 h 157"/>
                <a:gd name="T90" fmla="*/ 45 w 149"/>
                <a:gd name="T91" fmla="*/ 145 h 157"/>
                <a:gd name="T92" fmla="*/ 45 w 149"/>
                <a:gd name="T93" fmla="*/ 149 h 157"/>
                <a:gd name="T94" fmla="*/ 41 w 149"/>
                <a:gd name="T95" fmla="*/ 149 h 157"/>
                <a:gd name="T96" fmla="*/ 41 w 149"/>
                <a:gd name="T97" fmla="*/ 153 h 157"/>
                <a:gd name="T98" fmla="*/ 41 w 149"/>
                <a:gd name="T99"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 h="157">
                  <a:moveTo>
                    <a:pt x="142" y="41"/>
                  </a:moveTo>
                  <a:lnTo>
                    <a:pt x="142" y="41"/>
                  </a:lnTo>
                  <a:lnTo>
                    <a:pt x="146" y="37"/>
                  </a:lnTo>
                  <a:lnTo>
                    <a:pt x="146" y="37"/>
                  </a:lnTo>
                  <a:lnTo>
                    <a:pt x="146" y="37"/>
                  </a:lnTo>
                  <a:lnTo>
                    <a:pt x="146" y="33"/>
                  </a:lnTo>
                  <a:lnTo>
                    <a:pt x="146" y="33"/>
                  </a:lnTo>
                  <a:lnTo>
                    <a:pt x="146" y="33"/>
                  </a:lnTo>
                  <a:lnTo>
                    <a:pt x="146" y="29"/>
                  </a:lnTo>
                  <a:lnTo>
                    <a:pt x="146" y="29"/>
                  </a:lnTo>
                  <a:lnTo>
                    <a:pt x="149" y="26"/>
                  </a:lnTo>
                  <a:lnTo>
                    <a:pt x="149" y="26"/>
                  </a:lnTo>
                  <a:lnTo>
                    <a:pt x="149" y="26"/>
                  </a:lnTo>
                  <a:lnTo>
                    <a:pt x="146" y="22"/>
                  </a:lnTo>
                  <a:lnTo>
                    <a:pt x="146" y="22"/>
                  </a:lnTo>
                  <a:lnTo>
                    <a:pt x="146" y="18"/>
                  </a:lnTo>
                  <a:lnTo>
                    <a:pt x="146" y="18"/>
                  </a:lnTo>
                  <a:lnTo>
                    <a:pt x="146" y="14"/>
                  </a:lnTo>
                  <a:lnTo>
                    <a:pt x="146" y="14"/>
                  </a:lnTo>
                  <a:lnTo>
                    <a:pt x="146" y="14"/>
                  </a:lnTo>
                  <a:lnTo>
                    <a:pt x="142" y="11"/>
                  </a:lnTo>
                  <a:lnTo>
                    <a:pt x="142" y="11"/>
                  </a:lnTo>
                  <a:lnTo>
                    <a:pt x="142" y="11"/>
                  </a:lnTo>
                  <a:lnTo>
                    <a:pt x="142" y="7"/>
                  </a:lnTo>
                  <a:lnTo>
                    <a:pt x="138" y="7"/>
                  </a:lnTo>
                  <a:lnTo>
                    <a:pt x="138" y="7"/>
                  </a:lnTo>
                  <a:lnTo>
                    <a:pt x="138" y="3"/>
                  </a:lnTo>
                  <a:lnTo>
                    <a:pt x="134" y="3"/>
                  </a:lnTo>
                  <a:lnTo>
                    <a:pt x="134" y="3"/>
                  </a:lnTo>
                  <a:lnTo>
                    <a:pt x="134" y="3"/>
                  </a:lnTo>
                  <a:lnTo>
                    <a:pt x="131" y="3"/>
                  </a:lnTo>
                  <a:lnTo>
                    <a:pt x="131" y="0"/>
                  </a:lnTo>
                  <a:lnTo>
                    <a:pt x="127" y="0"/>
                  </a:lnTo>
                  <a:lnTo>
                    <a:pt x="127" y="0"/>
                  </a:lnTo>
                  <a:lnTo>
                    <a:pt x="123" y="0"/>
                  </a:lnTo>
                  <a:lnTo>
                    <a:pt x="123" y="0"/>
                  </a:lnTo>
                  <a:lnTo>
                    <a:pt x="123" y="0"/>
                  </a:lnTo>
                  <a:lnTo>
                    <a:pt x="119" y="0"/>
                  </a:lnTo>
                  <a:lnTo>
                    <a:pt x="119" y="0"/>
                  </a:lnTo>
                  <a:lnTo>
                    <a:pt x="116" y="0"/>
                  </a:lnTo>
                  <a:lnTo>
                    <a:pt x="116" y="0"/>
                  </a:lnTo>
                  <a:lnTo>
                    <a:pt x="116" y="0"/>
                  </a:lnTo>
                  <a:lnTo>
                    <a:pt x="112" y="0"/>
                  </a:lnTo>
                  <a:lnTo>
                    <a:pt x="112" y="0"/>
                  </a:lnTo>
                  <a:lnTo>
                    <a:pt x="108" y="3"/>
                  </a:lnTo>
                  <a:lnTo>
                    <a:pt x="108" y="3"/>
                  </a:lnTo>
                  <a:lnTo>
                    <a:pt x="108" y="3"/>
                  </a:lnTo>
                  <a:lnTo>
                    <a:pt x="104" y="3"/>
                  </a:lnTo>
                  <a:lnTo>
                    <a:pt x="104" y="7"/>
                  </a:lnTo>
                  <a:lnTo>
                    <a:pt x="104" y="7"/>
                  </a:lnTo>
                  <a:lnTo>
                    <a:pt x="0" y="119"/>
                  </a:lnTo>
                  <a:lnTo>
                    <a:pt x="0" y="119"/>
                  </a:lnTo>
                  <a:lnTo>
                    <a:pt x="3" y="119"/>
                  </a:lnTo>
                  <a:lnTo>
                    <a:pt x="3" y="115"/>
                  </a:lnTo>
                  <a:lnTo>
                    <a:pt x="3" y="115"/>
                  </a:lnTo>
                  <a:lnTo>
                    <a:pt x="7" y="115"/>
                  </a:lnTo>
                  <a:lnTo>
                    <a:pt x="7" y="115"/>
                  </a:lnTo>
                  <a:lnTo>
                    <a:pt x="11" y="115"/>
                  </a:lnTo>
                  <a:lnTo>
                    <a:pt x="11" y="115"/>
                  </a:lnTo>
                  <a:lnTo>
                    <a:pt x="11" y="112"/>
                  </a:lnTo>
                  <a:lnTo>
                    <a:pt x="15" y="112"/>
                  </a:lnTo>
                  <a:lnTo>
                    <a:pt x="15" y="112"/>
                  </a:lnTo>
                  <a:lnTo>
                    <a:pt x="18" y="112"/>
                  </a:lnTo>
                  <a:lnTo>
                    <a:pt x="18" y="112"/>
                  </a:lnTo>
                  <a:lnTo>
                    <a:pt x="18" y="112"/>
                  </a:lnTo>
                  <a:lnTo>
                    <a:pt x="22" y="112"/>
                  </a:lnTo>
                  <a:lnTo>
                    <a:pt x="22" y="115"/>
                  </a:lnTo>
                  <a:lnTo>
                    <a:pt x="26" y="115"/>
                  </a:lnTo>
                  <a:lnTo>
                    <a:pt x="26" y="115"/>
                  </a:lnTo>
                  <a:lnTo>
                    <a:pt x="30" y="115"/>
                  </a:lnTo>
                  <a:lnTo>
                    <a:pt x="30" y="115"/>
                  </a:lnTo>
                  <a:lnTo>
                    <a:pt x="30" y="115"/>
                  </a:lnTo>
                  <a:lnTo>
                    <a:pt x="33" y="119"/>
                  </a:lnTo>
                  <a:lnTo>
                    <a:pt x="33" y="119"/>
                  </a:lnTo>
                  <a:lnTo>
                    <a:pt x="33" y="119"/>
                  </a:lnTo>
                  <a:lnTo>
                    <a:pt x="37" y="119"/>
                  </a:lnTo>
                  <a:lnTo>
                    <a:pt x="37" y="123"/>
                  </a:lnTo>
                  <a:lnTo>
                    <a:pt x="37" y="123"/>
                  </a:lnTo>
                  <a:lnTo>
                    <a:pt x="41" y="123"/>
                  </a:lnTo>
                  <a:lnTo>
                    <a:pt x="41" y="127"/>
                  </a:lnTo>
                  <a:lnTo>
                    <a:pt x="41" y="127"/>
                  </a:lnTo>
                  <a:lnTo>
                    <a:pt x="41" y="130"/>
                  </a:lnTo>
                  <a:lnTo>
                    <a:pt x="45" y="130"/>
                  </a:lnTo>
                  <a:lnTo>
                    <a:pt x="45" y="130"/>
                  </a:lnTo>
                  <a:lnTo>
                    <a:pt x="45" y="134"/>
                  </a:lnTo>
                  <a:lnTo>
                    <a:pt x="45" y="134"/>
                  </a:lnTo>
                  <a:lnTo>
                    <a:pt x="45" y="138"/>
                  </a:lnTo>
                  <a:lnTo>
                    <a:pt x="45" y="138"/>
                  </a:lnTo>
                  <a:lnTo>
                    <a:pt x="45" y="138"/>
                  </a:lnTo>
                  <a:lnTo>
                    <a:pt x="45" y="142"/>
                  </a:lnTo>
                  <a:lnTo>
                    <a:pt x="45" y="142"/>
                  </a:lnTo>
                  <a:lnTo>
                    <a:pt x="45" y="145"/>
                  </a:lnTo>
                  <a:lnTo>
                    <a:pt x="45" y="145"/>
                  </a:lnTo>
                  <a:lnTo>
                    <a:pt x="45" y="149"/>
                  </a:lnTo>
                  <a:lnTo>
                    <a:pt x="45" y="149"/>
                  </a:lnTo>
                  <a:lnTo>
                    <a:pt x="41" y="149"/>
                  </a:lnTo>
                  <a:lnTo>
                    <a:pt x="41" y="153"/>
                  </a:lnTo>
                  <a:lnTo>
                    <a:pt x="41" y="153"/>
                  </a:lnTo>
                  <a:lnTo>
                    <a:pt x="41" y="153"/>
                  </a:lnTo>
                  <a:lnTo>
                    <a:pt x="41" y="157"/>
                  </a:lnTo>
                  <a:lnTo>
                    <a:pt x="142" y="4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9"/>
            <p:cNvSpPr>
              <a:spLocks noChangeArrowheads="1"/>
            </p:cNvSpPr>
            <p:nvPr/>
          </p:nvSpPr>
          <p:spPr bwMode="auto">
            <a:xfrm>
              <a:off x="8048625" y="4197350"/>
              <a:ext cx="314325" cy="31591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7508875" y="4329113"/>
              <a:ext cx="581025" cy="123825"/>
            </a:xfrm>
            <a:custGeom>
              <a:avLst/>
              <a:gdLst>
                <a:gd name="T0" fmla="*/ 359 w 366"/>
                <a:gd name="T1" fmla="*/ 52 h 78"/>
                <a:gd name="T2" fmla="*/ 359 w 366"/>
                <a:gd name="T3" fmla="*/ 52 h 78"/>
                <a:gd name="T4" fmla="*/ 359 w 366"/>
                <a:gd name="T5" fmla="*/ 52 h 78"/>
                <a:gd name="T6" fmla="*/ 362 w 366"/>
                <a:gd name="T7" fmla="*/ 48 h 78"/>
                <a:gd name="T8" fmla="*/ 362 w 366"/>
                <a:gd name="T9" fmla="*/ 48 h 78"/>
                <a:gd name="T10" fmla="*/ 362 w 366"/>
                <a:gd name="T11" fmla="*/ 45 h 78"/>
                <a:gd name="T12" fmla="*/ 362 w 366"/>
                <a:gd name="T13" fmla="*/ 45 h 78"/>
                <a:gd name="T14" fmla="*/ 366 w 366"/>
                <a:gd name="T15" fmla="*/ 41 h 78"/>
                <a:gd name="T16" fmla="*/ 366 w 366"/>
                <a:gd name="T17" fmla="*/ 37 h 78"/>
                <a:gd name="T18" fmla="*/ 366 w 366"/>
                <a:gd name="T19" fmla="*/ 33 h 78"/>
                <a:gd name="T20" fmla="*/ 366 w 366"/>
                <a:gd name="T21" fmla="*/ 33 h 78"/>
                <a:gd name="T22" fmla="*/ 366 w 366"/>
                <a:gd name="T23" fmla="*/ 30 h 78"/>
                <a:gd name="T24" fmla="*/ 366 w 366"/>
                <a:gd name="T25" fmla="*/ 26 h 78"/>
                <a:gd name="T26" fmla="*/ 366 w 366"/>
                <a:gd name="T27" fmla="*/ 22 h 78"/>
                <a:gd name="T28" fmla="*/ 366 w 366"/>
                <a:gd name="T29" fmla="*/ 18 h 78"/>
                <a:gd name="T30" fmla="*/ 362 w 366"/>
                <a:gd name="T31" fmla="*/ 15 h 78"/>
                <a:gd name="T32" fmla="*/ 362 w 366"/>
                <a:gd name="T33" fmla="*/ 15 h 78"/>
                <a:gd name="T34" fmla="*/ 362 w 366"/>
                <a:gd name="T35" fmla="*/ 11 h 78"/>
                <a:gd name="T36" fmla="*/ 362 w 366"/>
                <a:gd name="T37" fmla="*/ 7 h 78"/>
                <a:gd name="T38" fmla="*/ 359 w 366"/>
                <a:gd name="T39" fmla="*/ 7 h 78"/>
                <a:gd name="T40" fmla="*/ 359 w 366"/>
                <a:gd name="T41" fmla="*/ 3 h 78"/>
                <a:gd name="T42" fmla="*/ 355 w 366"/>
                <a:gd name="T43" fmla="*/ 3 h 78"/>
                <a:gd name="T44" fmla="*/ 355 w 366"/>
                <a:gd name="T45" fmla="*/ 3 h 78"/>
                <a:gd name="T46" fmla="*/ 355 w 366"/>
                <a:gd name="T47" fmla="*/ 0 h 78"/>
                <a:gd name="T48" fmla="*/ 351 w 366"/>
                <a:gd name="T49" fmla="*/ 0 h 78"/>
                <a:gd name="T50" fmla="*/ 0 w 366"/>
                <a:gd name="T51" fmla="*/ 30 h 78"/>
                <a:gd name="T52" fmla="*/ 3 w 366"/>
                <a:gd name="T53" fmla="*/ 30 h 78"/>
                <a:gd name="T54" fmla="*/ 3 w 366"/>
                <a:gd name="T55" fmla="*/ 30 h 78"/>
                <a:gd name="T56" fmla="*/ 3 w 366"/>
                <a:gd name="T57" fmla="*/ 30 h 78"/>
                <a:gd name="T58" fmla="*/ 7 w 366"/>
                <a:gd name="T59" fmla="*/ 33 h 78"/>
                <a:gd name="T60" fmla="*/ 7 w 366"/>
                <a:gd name="T61" fmla="*/ 33 h 78"/>
                <a:gd name="T62" fmla="*/ 7 w 366"/>
                <a:gd name="T63" fmla="*/ 37 h 78"/>
                <a:gd name="T64" fmla="*/ 11 w 366"/>
                <a:gd name="T65" fmla="*/ 37 h 78"/>
                <a:gd name="T66" fmla="*/ 11 w 366"/>
                <a:gd name="T67" fmla="*/ 41 h 78"/>
                <a:gd name="T68" fmla="*/ 11 w 366"/>
                <a:gd name="T69" fmla="*/ 45 h 78"/>
                <a:gd name="T70" fmla="*/ 11 w 366"/>
                <a:gd name="T71" fmla="*/ 48 h 78"/>
                <a:gd name="T72" fmla="*/ 11 w 366"/>
                <a:gd name="T73" fmla="*/ 52 h 78"/>
                <a:gd name="T74" fmla="*/ 14 w 366"/>
                <a:gd name="T75" fmla="*/ 56 h 78"/>
                <a:gd name="T76" fmla="*/ 14 w 366"/>
                <a:gd name="T77" fmla="*/ 56 h 78"/>
                <a:gd name="T78" fmla="*/ 14 w 366"/>
                <a:gd name="T79" fmla="*/ 60 h 78"/>
                <a:gd name="T80" fmla="*/ 14 w 366"/>
                <a:gd name="T81" fmla="*/ 63 h 78"/>
                <a:gd name="T82" fmla="*/ 11 w 366"/>
                <a:gd name="T83" fmla="*/ 67 h 78"/>
                <a:gd name="T84" fmla="*/ 11 w 366"/>
                <a:gd name="T85" fmla="*/ 71 h 78"/>
                <a:gd name="T86" fmla="*/ 11 w 366"/>
                <a:gd name="T87" fmla="*/ 71 h 78"/>
                <a:gd name="T88" fmla="*/ 11 w 366"/>
                <a:gd name="T89" fmla="*/ 75 h 78"/>
                <a:gd name="T90" fmla="*/ 11 w 366"/>
                <a:gd name="T91" fmla="*/ 75 h 78"/>
                <a:gd name="T92" fmla="*/ 7 w 366"/>
                <a:gd name="T93" fmla="*/ 78 h 78"/>
                <a:gd name="T94" fmla="*/ 7 w 366"/>
                <a:gd name="T95" fmla="*/ 78 h 78"/>
                <a:gd name="T96" fmla="*/ 7 w 366"/>
                <a:gd name="T97" fmla="*/ 78 h 78"/>
                <a:gd name="T98" fmla="*/ 3 w 366"/>
                <a:gd name="T9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 h="78">
                  <a:moveTo>
                    <a:pt x="355" y="52"/>
                  </a:moveTo>
                  <a:lnTo>
                    <a:pt x="359" y="52"/>
                  </a:lnTo>
                  <a:lnTo>
                    <a:pt x="359" y="52"/>
                  </a:lnTo>
                  <a:lnTo>
                    <a:pt x="359" y="52"/>
                  </a:lnTo>
                  <a:lnTo>
                    <a:pt x="359" y="52"/>
                  </a:lnTo>
                  <a:lnTo>
                    <a:pt x="359" y="52"/>
                  </a:lnTo>
                  <a:lnTo>
                    <a:pt x="359" y="52"/>
                  </a:lnTo>
                  <a:lnTo>
                    <a:pt x="362" y="48"/>
                  </a:lnTo>
                  <a:lnTo>
                    <a:pt x="362" y="48"/>
                  </a:lnTo>
                  <a:lnTo>
                    <a:pt x="362" y="48"/>
                  </a:lnTo>
                  <a:lnTo>
                    <a:pt x="362" y="48"/>
                  </a:lnTo>
                  <a:lnTo>
                    <a:pt x="362" y="45"/>
                  </a:lnTo>
                  <a:lnTo>
                    <a:pt x="362" y="45"/>
                  </a:lnTo>
                  <a:lnTo>
                    <a:pt x="362" y="45"/>
                  </a:lnTo>
                  <a:lnTo>
                    <a:pt x="366" y="41"/>
                  </a:lnTo>
                  <a:lnTo>
                    <a:pt x="366" y="41"/>
                  </a:lnTo>
                  <a:lnTo>
                    <a:pt x="366" y="41"/>
                  </a:lnTo>
                  <a:lnTo>
                    <a:pt x="366" y="37"/>
                  </a:lnTo>
                  <a:lnTo>
                    <a:pt x="366" y="37"/>
                  </a:lnTo>
                  <a:lnTo>
                    <a:pt x="366" y="33"/>
                  </a:lnTo>
                  <a:lnTo>
                    <a:pt x="366" y="33"/>
                  </a:lnTo>
                  <a:lnTo>
                    <a:pt x="366" y="33"/>
                  </a:lnTo>
                  <a:lnTo>
                    <a:pt x="366" y="30"/>
                  </a:lnTo>
                  <a:lnTo>
                    <a:pt x="366" y="30"/>
                  </a:lnTo>
                  <a:lnTo>
                    <a:pt x="366" y="26"/>
                  </a:lnTo>
                  <a:lnTo>
                    <a:pt x="366" y="26"/>
                  </a:lnTo>
                  <a:lnTo>
                    <a:pt x="366" y="22"/>
                  </a:lnTo>
                  <a:lnTo>
                    <a:pt x="366" y="22"/>
                  </a:lnTo>
                  <a:lnTo>
                    <a:pt x="366" y="22"/>
                  </a:lnTo>
                  <a:lnTo>
                    <a:pt x="366" y="18"/>
                  </a:lnTo>
                  <a:lnTo>
                    <a:pt x="362" y="18"/>
                  </a:lnTo>
                  <a:lnTo>
                    <a:pt x="362" y="15"/>
                  </a:lnTo>
                  <a:lnTo>
                    <a:pt x="362" y="15"/>
                  </a:lnTo>
                  <a:lnTo>
                    <a:pt x="362" y="15"/>
                  </a:lnTo>
                  <a:lnTo>
                    <a:pt x="362" y="11"/>
                  </a:lnTo>
                  <a:lnTo>
                    <a:pt x="362" y="11"/>
                  </a:lnTo>
                  <a:lnTo>
                    <a:pt x="362" y="7"/>
                  </a:lnTo>
                  <a:lnTo>
                    <a:pt x="362" y="7"/>
                  </a:lnTo>
                  <a:lnTo>
                    <a:pt x="359" y="7"/>
                  </a:lnTo>
                  <a:lnTo>
                    <a:pt x="359" y="7"/>
                  </a:lnTo>
                  <a:lnTo>
                    <a:pt x="359" y="3"/>
                  </a:lnTo>
                  <a:lnTo>
                    <a:pt x="359" y="3"/>
                  </a:lnTo>
                  <a:lnTo>
                    <a:pt x="359" y="3"/>
                  </a:lnTo>
                  <a:lnTo>
                    <a:pt x="355" y="3"/>
                  </a:lnTo>
                  <a:lnTo>
                    <a:pt x="355" y="3"/>
                  </a:lnTo>
                  <a:lnTo>
                    <a:pt x="355" y="3"/>
                  </a:lnTo>
                  <a:lnTo>
                    <a:pt x="355" y="0"/>
                  </a:lnTo>
                  <a:lnTo>
                    <a:pt x="355" y="0"/>
                  </a:lnTo>
                  <a:lnTo>
                    <a:pt x="355" y="0"/>
                  </a:lnTo>
                  <a:lnTo>
                    <a:pt x="351" y="0"/>
                  </a:lnTo>
                  <a:lnTo>
                    <a:pt x="0" y="30"/>
                  </a:lnTo>
                  <a:lnTo>
                    <a:pt x="0" y="30"/>
                  </a:lnTo>
                  <a:lnTo>
                    <a:pt x="3" y="30"/>
                  </a:lnTo>
                  <a:lnTo>
                    <a:pt x="3" y="30"/>
                  </a:lnTo>
                  <a:lnTo>
                    <a:pt x="3" y="30"/>
                  </a:lnTo>
                  <a:lnTo>
                    <a:pt x="3" y="30"/>
                  </a:lnTo>
                  <a:lnTo>
                    <a:pt x="3" y="30"/>
                  </a:lnTo>
                  <a:lnTo>
                    <a:pt x="3" y="30"/>
                  </a:lnTo>
                  <a:lnTo>
                    <a:pt x="7" y="30"/>
                  </a:lnTo>
                  <a:lnTo>
                    <a:pt x="7" y="33"/>
                  </a:lnTo>
                  <a:lnTo>
                    <a:pt x="7" y="33"/>
                  </a:lnTo>
                  <a:lnTo>
                    <a:pt x="7" y="33"/>
                  </a:lnTo>
                  <a:lnTo>
                    <a:pt x="7" y="33"/>
                  </a:lnTo>
                  <a:lnTo>
                    <a:pt x="7" y="37"/>
                  </a:lnTo>
                  <a:lnTo>
                    <a:pt x="11" y="37"/>
                  </a:lnTo>
                  <a:lnTo>
                    <a:pt x="11" y="37"/>
                  </a:lnTo>
                  <a:lnTo>
                    <a:pt x="11" y="41"/>
                  </a:lnTo>
                  <a:lnTo>
                    <a:pt x="11" y="41"/>
                  </a:lnTo>
                  <a:lnTo>
                    <a:pt x="11" y="45"/>
                  </a:lnTo>
                  <a:lnTo>
                    <a:pt x="11" y="45"/>
                  </a:lnTo>
                  <a:lnTo>
                    <a:pt x="11" y="45"/>
                  </a:lnTo>
                  <a:lnTo>
                    <a:pt x="11" y="48"/>
                  </a:lnTo>
                  <a:lnTo>
                    <a:pt x="11" y="48"/>
                  </a:lnTo>
                  <a:lnTo>
                    <a:pt x="11" y="52"/>
                  </a:lnTo>
                  <a:lnTo>
                    <a:pt x="14" y="52"/>
                  </a:lnTo>
                  <a:lnTo>
                    <a:pt x="14" y="56"/>
                  </a:lnTo>
                  <a:lnTo>
                    <a:pt x="14" y="56"/>
                  </a:lnTo>
                  <a:lnTo>
                    <a:pt x="14" y="56"/>
                  </a:lnTo>
                  <a:lnTo>
                    <a:pt x="14" y="60"/>
                  </a:lnTo>
                  <a:lnTo>
                    <a:pt x="14" y="60"/>
                  </a:lnTo>
                  <a:lnTo>
                    <a:pt x="14" y="63"/>
                  </a:lnTo>
                  <a:lnTo>
                    <a:pt x="14" y="63"/>
                  </a:lnTo>
                  <a:lnTo>
                    <a:pt x="11" y="67"/>
                  </a:lnTo>
                  <a:lnTo>
                    <a:pt x="11" y="67"/>
                  </a:lnTo>
                  <a:lnTo>
                    <a:pt x="11" y="67"/>
                  </a:lnTo>
                  <a:lnTo>
                    <a:pt x="11" y="71"/>
                  </a:lnTo>
                  <a:lnTo>
                    <a:pt x="11" y="71"/>
                  </a:lnTo>
                  <a:lnTo>
                    <a:pt x="11" y="71"/>
                  </a:lnTo>
                  <a:lnTo>
                    <a:pt x="11" y="75"/>
                  </a:lnTo>
                  <a:lnTo>
                    <a:pt x="11" y="75"/>
                  </a:lnTo>
                  <a:lnTo>
                    <a:pt x="11" y="75"/>
                  </a:lnTo>
                  <a:lnTo>
                    <a:pt x="11" y="75"/>
                  </a:lnTo>
                  <a:lnTo>
                    <a:pt x="7" y="78"/>
                  </a:lnTo>
                  <a:lnTo>
                    <a:pt x="7" y="78"/>
                  </a:lnTo>
                  <a:lnTo>
                    <a:pt x="7" y="78"/>
                  </a:lnTo>
                  <a:lnTo>
                    <a:pt x="7" y="78"/>
                  </a:lnTo>
                  <a:lnTo>
                    <a:pt x="7" y="78"/>
                  </a:lnTo>
                  <a:lnTo>
                    <a:pt x="7" y="78"/>
                  </a:lnTo>
                  <a:lnTo>
                    <a:pt x="3" y="78"/>
                  </a:lnTo>
                  <a:lnTo>
                    <a:pt x="3" y="78"/>
                  </a:lnTo>
                  <a:lnTo>
                    <a:pt x="355" y="5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8321675" y="4352925"/>
              <a:ext cx="409575" cy="177800"/>
            </a:xfrm>
            <a:custGeom>
              <a:avLst/>
              <a:gdLst>
                <a:gd name="T0" fmla="*/ 19 w 258"/>
                <a:gd name="T1" fmla="*/ 0 h 112"/>
                <a:gd name="T2" fmla="*/ 19 w 258"/>
                <a:gd name="T3" fmla="*/ 3 h 112"/>
                <a:gd name="T4" fmla="*/ 15 w 258"/>
                <a:gd name="T5" fmla="*/ 3 h 112"/>
                <a:gd name="T6" fmla="*/ 15 w 258"/>
                <a:gd name="T7" fmla="*/ 3 h 112"/>
                <a:gd name="T8" fmla="*/ 11 w 258"/>
                <a:gd name="T9" fmla="*/ 3 h 112"/>
                <a:gd name="T10" fmla="*/ 11 w 258"/>
                <a:gd name="T11" fmla="*/ 7 h 112"/>
                <a:gd name="T12" fmla="*/ 7 w 258"/>
                <a:gd name="T13" fmla="*/ 7 h 112"/>
                <a:gd name="T14" fmla="*/ 7 w 258"/>
                <a:gd name="T15" fmla="*/ 11 h 112"/>
                <a:gd name="T16" fmla="*/ 7 w 258"/>
                <a:gd name="T17" fmla="*/ 11 h 112"/>
                <a:gd name="T18" fmla="*/ 4 w 258"/>
                <a:gd name="T19" fmla="*/ 15 h 112"/>
                <a:gd name="T20" fmla="*/ 4 w 258"/>
                <a:gd name="T21" fmla="*/ 18 h 112"/>
                <a:gd name="T22" fmla="*/ 4 w 258"/>
                <a:gd name="T23" fmla="*/ 22 h 112"/>
                <a:gd name="T24" fmla="*/ 0 w 258"/>
                <a:gd name="T25" fmla="*/ 26 h 112"/>
                <a:gd name="T26" fmla="*/ 0 w 258"/>
                <a:gd name="T27" fmla="*/ 30 h 112"/>
                <a:gd name="T28" fmla="*/ 0 w 258"/>
                <a:gd name="T29" fmla="*/ 30 h 112"/>
                <a:gd name="T30" fmla="*/ 0 w 258"/>
                <a:gd name="T31" fmla="*/ 33 h 112"/>
                <a:gd name="T32" fmla="*/ 0 w 258"/>
                <a:gd name="T33" fmla="*/ 37 h 112"/>
                <a:gd name="T34" fmla="*/ 0 w 258"/>
                <a:gd name="T35" fmla="*/ 41 h 112"/>
                <a:gd name="T36" fmla="*/ 0 w 258"/>
                <a:gd name="T37" fmla="*/ 41 h 112"/>
                <a:gd name="T38" fmla="*/ 0 w 258"/>
                <a:gd name="T39" fmla="*/ 45 h 112"/>
                <a:gd name="T40" fmla="*/ 0 w 258"/>
                <a:gd name="T41" fmla="*/ 48 h 112"/>
                <a:gd name="T42" fmla="*/ 4 w 258"/>
                <a:gd name="T43" fmla="*/ 48 h 112"/>
                <a:gd name="T44" fmla="*/ 4 w 258"/>
                <a:gd name="T45" fmla="*/ 52 h 112"/>
                <a:gd name="T46" fmla="*/ 4 w 258"/>
                <a:gd name="T47" fmla="*/ 52 h 112"/>
                <a:gd name="T48" fmla="*/ 7 w 258"/>
                <a:gd name="T49" fmla="*/ 52 h 112"/>
                <a:gd name="T50" fmla="*/ 247 w 258"/>
                <a:gd name="T51" fmla="*/ 112 h 112"/>
                <a:gd name="T52" fmla="*/ 243 w 258"/>
                <a:gd name="T53" fmla="*/ 112 h 112"/>
                <a:gd name="T54" fmla="*/ 243 w 258"/>
                <a:gd name="T55" fmla="*/ 112 h 112"/>
                <a:gd name="T56" fmla="*/ 243 w 258"/>
                <a:gd name="T57" fmla="*/ 108 h 112"/>
                <a:gd name="T58" fmla="*/ 239 w 258"/>
                <a:gd name="T59" fmla="*/ 108 h 112"/>
                <a:gd name="T60" fmla="*/ 239 w 258"/>
                <a:gd name="T61" fmla="*/ 104 h 112"/>
                <a:gd name="T62" fmla="*/ 239 w 258"/>
                <a:gd name="T63" fmla="*/ 104 h 112"/>
                <a:gd name="T64" fmla="*/ 239 w 258"/>
                <a:gd name="T65" fmla="*/ 101 h 112"/>
                <a:gd name="T66" fmla="*/ 239 w 258"/>
                <a:gd name="T67" fmla="*/ 97 h 112"/>
                <a:gd name="T68" fmla="*/ 239 w 258"/>
                <a:gd name="T69" fmla="*/ 93 h 112"/>
                <a:gd name="T70" fmla="*/ 239 w 258"/>
                <a:gd name="T71" fmla="*/ 89 h 112"/>
                <a:gd name="T72" fmla="*/ 239 w 258"/>
                <a:gd name="T73" fmla="*/ 89 h 112"/>
                <a:gd name="T74" fmla="*/ 243 w 258"/>
                <a:gd name="T75" fmla="*/ 86 h 112"/>
                <a:gd name="T76" fmla="*/ 243 w 258"/>
                <a:gd name="T77" fmla="*/ 82 h 112"/>
                <a:gd name="T78" fmla="*/ 243 w 258"/>
                <a:gd name="T79" fmla="*/ 78 h 112"/>
                <a:gd name="T80" fmla="*/ 247 w 258"/>
                <a:gd name="T81" fmla="*/ 74 h 112"/>
                <a:gd name="T82" fmla="*/ 247 w 258"/>
                <a:gd name="T83" fmla="*/ 74 h 112"/>
                <a:gd name="T84" fmla="*/ 247 w 258"/>
                <a:gd name="T85" fmla="*/ 71 h 112"/>
                <a:gd name="T86" fmla="*/ 250 w 258"/>
                <a:gd name="T87" fmla="*/ 67 h 112"/>
                <a:gd name="T88" fmla="*/ 250 w 258"/>
                <a:gd name="T89" fmla="*/ 67 h 112"/>
                <a:gd name="T90" fmla="*/ 254 w 258"/>
                <a:gd name="T91" fmla="*/ 63 h 112"/>
                <a:gd name="T92" fmla="*/ 254 w 258"/>
                <a:gd name="T93" fmla="*/ 63 h 112"/>
                <a:gd name="T94" fmla="*/ 254 w 258"/>
                <a:gd name="T95" fmla="*/ 63 h 112"/>
                <a:gd name="T96" fmla="*/ 258 w 258"/>
                <a:gd name="T97" fmla="*/ 63 h 112"/>
                <a:gd name="T98" fmla="*/ 258 w 258"/>
                <a:gd name="T99"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8" h="112">
                  <a:moveTo>
                    <a:pt x="19" y="3"/>
                  </a:moveTo>
                  <a:lnTo>
                    <a:pt x="19" y="0"/>
                  </a:lnTo>
                  <a:lnTo>
                    <a:pt x="19" y="0"/>
                  </a:lnTo>
                  <a:lnTo>
                    <a:pt x="19" y="3"/>
                  </a:lnTo>
                  <a:lnTo>
                    <a:pt x="15" y="3"/>
                  </a:lnTo>
                  <a:lnTo>
                    <a:pt x="15" y="3"/>
                  </a:lnTo>
                  <a:lnTo>
                    <a:pt x="15" y="3"/>
                  </a:lnTo>
                  <a:lnTo>
                    <a:pt x="15" y="3"/>
                  </a:lnTo>
                  <a:lnTo>
                    <a:pt x="15" y="3"/>
                  </a:lnTo>
                  <a:lnTo>
                    <a:pt x="11" y="3"/>
                  </a:lnTo>
                  <a:lnTo>
                    <a:pt x="11" y="3"/>
                  </a:lnTo>
                  <a:lnTo>
                    <a:pt x="11" y="7"/>
                  </a:lnTo>
                  <a:lnTo>
                    <a:pt x="11" y="7"/>
                  </a:lnTo>
                  <a:lnTo>
                    <a:pt x="7" y="7"/>
                  </a:lnTo>
                  <a:lnTo>
                    <a:pt x="7" y="7"/>
                  </a:lnTo>
                  <a:lnTo>
                    <a:pt x="7" y="11"/>
                  </a:lnTo>
                  <a:lnTo>
                    <a:pt x="7" y="11"/>
                  </a:lnTo>
                  <a:lnTo>
                    <a:pt x="7" y="11"/>
                  </a:lnTo>
                  <a:lnTo>
                    <a:pt x="4" y="15"/>
                  </a:lnTo>
                  <a:lnTo>
                    <a:pt x="4" y="15"/>
                  </a:lnTo>
                  <a:lnTo>
                    <a:pt x="4" y="18"/>
                  </a:lnTo>
                  <a:lnTo>
                    <a:pt x="4" y="18"/>
                  </a:lnTo>
                  <a:lnTo>
                    <a:pt x="4" y="18"/>
                  </a:lnTo>
                  <a:lnTo>
                    <a:pt x="4" y="22"/>
                  </a:lnTo>
                  <a:lnTo>
                    <a:pt x="4" y="22"/>
                  </a:lnTo>
                  <a:lnTo>
                    <a:pt x="0" y="26"/>
                  </a:lnTo>
                  <a:lnTo>
                    <a:pt x="0" y="26"/>
                  </a:lnTo>
                  <a:lnTo>
                    <a:pt x="0" y="30"/>
                  </a:lnTo>
                  <a:lnTo>
                    <a:pt x="0" y="30"/>
                  </a:lnTo>
                  <a:lnTo>
                    <a:pt x="0" y="30"/>
                  </a:lnTo>
                  <a:lnTo>
                    <a:pt x="0" y="33"/>
                  </a:lnTo>
                  <a:lnTo>
                    <a:pt x="0" y="33"/>
                  </a:lnTo>
                  <a:lnTo>
                    <a:pt x="0" y="37"/>
                  </a:lnTo>
                  <a:lnTo>
                    <a:pt x="0" y="37"/>
                  </a:lnTo>
                  <a:lnTo>
                    <a:pt x="0" y="37"/>
                  </a:lnTo>
                  <a:lnTo>
                    <a:pt x="0" y="41"/>
                  </a:lnTo>
                  <a:lnTo>
                    <a:pt x="0" y="41"/>
                  </a:lnTo>
                  <a:lnTo>
                    <a:pt x="0" y="41"/>
                  </a:lnTo>
                  <a:lnTo>
                    <a:pt x="0" y="45"/>
                  </a:lnTo>
                  <a:lnTo>
                    <a:pt x="0" y="45"/>
                  </a:lnTo>
                  <a:lnTo>
                    <a:pt x="0" y="45"/>
                  </a:lnTo>
                  <a:lnTo>
                    <a:pt x="0" y="48"/>
                  </a:lnTo>
                  <a:lnTo>
                    <a:pt x="4" y="48"/>
                  </a:lnTo>
                  <a:lnTo>
                    <a:pt x="4" y="48"/>
                  </a:lnTo>
                  <a:lnTo>
                    <a:pt x="4" y="48"/>
                  </a:lnTo>
                  <a:lnTo>
                    <a:pt x="4" y="52"/>
                  </a:lnTo>
                  <a:lnTo>
                    <a:pt x="4" y="52"/>
                  </a:lnTo>
                  <a:lnTo>
                    <a:pt x="4" y="52"/>
                  </a:lnTo>
                  <a:lnTo>
                    <a:pt x="7" y="52"/>
                  </a:lnTo>
                  <a:lnTo>
                    <a:pt x="7" y="52"/>
                  </a:lnTo>
                  <a:lnTo>
                    <a:pt x="247" y="112"/>
                  </a:lnTo>
                  <a:lnTo>
                    <a:pt x="247" y="112"/>
                  </a:lnTo>
                  <a:lnTo>
                    <a:pt x="243" y="112"/>
                  </a:lnTo>
                  <a:lnTo>
                    <a:pt x="243" y="112"/>
                  </a:lnTo>
                  <a:lnTo>
                    <a:pt x="243" y="112"/>
                  </a:lnTo>
                  <a:lnTo>
                    <a:pt x="243" y="112"/>
                  </a:lnTo>
                  <a:lnTo>
                    <a:pt x="243" y="112"/>
                  </a:lnTo>
                  <a:lnTo>
                    <a:pt x="243" y="108"/>
                  </a:lnTo>
                  <a:lnTo>
                    <a:pt x="243" y="108"/>
                  </a:lnTo>
                  <a:lnTo>
                    <a:pt x="239" y="108"/>
                  </a:lnTo>
                  <a:lnTo>
                    <a:pt x="239" y="108"/>
                  </a:lnTo>
                  <a:lnTo>
                    <a:pt x="239" y="104"/>
                  </a:lnTo>
                  <a:lnTo>
                    <a:pt x="239" y="104"/>
                  </a:lnTo>
                  <a:lnTo>
                    <a:pt x="239" y="104"/>
                  </a:lnTo>
                  <a:lnTo>
                    <a:pt x="239" y="101"/>
                  </a:lnTo>
                  <a:lnTo>
                    <a:pt x="239" y="101"/>
                  </a:lnTo>
                  <a:lnTo>
                    <a:pt x="239" y="101"/>
                  </a:lnTo>
                  <a:lnTo>
                    <a:pt x="239" y="97"/>
                  </a:lnTo>
                  <a:lnTo>
                    <a:pt x="239" y="97"/>
                  </a:lnTo>
                  <a:lnTo>
                    <a:pt x="239" y="93"/>
                  </a:lnTo>
                  <a:lnTo>
                    <a:pt x="239" y="93"/>
                  </a:lnTo>
                  <a:lnTo>
                    <a:pt x="239" y="89"/>
                  </a:lnTo>
                  <a:lnTo>
                    <a:pt x="239" y="89"/>
                  </a:lnTo>
                  <a:lnTo>
                    <a:pt x="239" y="89"/>
                  </a:lnTo>
                  <a:lnTo>
                    <a:pt x="243" y="86"/>
                  </a:lnTo>
                  <a:lnTo>
                    <a:pt x="243" y="86"/>
                  </a:lnTo>
                  <a:lnTo>
                    <a:pt x="243" y="82"/>
                  </a:lnTo>
                  <a:lnTo>
                    <a:pt x="243" y="82"/>
                  </a:lnTo>
                  <a:lnTo>
                    <a:pt x="243" y="78"/>
                  </a:lnTo>
                  <a:lnTo>
                    <a:pt x="243" y="78"/>
                  </a:lnTo>
                  <a:lnTo>
                    <a:pt x="243" y="78"/>
                  </a:lnTo>
                  <a:lnTo>
                    <a:pt x="247" y="74"/>
                  </a:lnTo>
                  <a:lnTo>
                    <a:pt x="247" y="74"/>
                  </a:lnTo>
                  <a:lnTo>
                    <a:pt x="247" y="74"/>
                  </a:lnTo>
                  <a:lnTo>
                    <a:pt x="247" y="71"/>
                  </a:lnTo>
                  <a:lnTo>
                    <a:pt x="247" y="71"/>
                  </a:lnTo>
                  <a:lnTo>
                    <a:pt x="250" y="71"/>
                  </a:lnTo>
                  <a:lnTo>
                    <a:pt x="250" y="67"/>
                  </a:lnTo>
                  <a:lnTo>
                    <a:pt x="250" y="67"/>
                  </a:lnTo>
                  <a:lnTo>
                    <a:pt x="250" y="67"/>
                  </a:lnTo>
                  <a:lnTo>
                    <a:pt x="250" y="67"/>
                  </a:lnTo>
                  <a:lnTo>
                    <a:pt x="254" y="63"/>
                  </a:lnTo>
                  <a:lnTo>
                    <a:pt x="254" y="63"/>
                  </a:lnTo>
                  <a:lnTo>
                    <a:pt x="254" y="63"/>
                  </a:lnTo>
                  <a:lnTo>
                    <a:pt x="254" y="63"/>
                  </a:lnTo>
                  <a:lnTo>
                    <a:pt x="254" y="63"/>
                  </a:lnTo>
                  <a:lnTo>
                    <a:pt x="258" y="63"/>
                  </a:lnTo>
                  <a:lnTo>
                    <a:pt x="258" y="63"/>
                  </a:lnTo>
                  <a:lnTo>
                    <a:pt x="258" y="63"/>
                  </a:lnTo>
                  <a:lnTo>
                    <a:pt x="258" y="63"/>
                  </a:lnTo>
                  <a:lnTo>
                    <a:pt x="19" y="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2"/>
            <p:cNvSpPr>
              <a:spLocks noChangeArrowheads="1"/>
            </p:cNvSpPr>
            <p:nvPr/>
          </p:nvSpPr>
          <p:spPr bwMode="auto">
            <a:xfrm>
              <a:off x="3898900" y="4025900"/>
              <a:ext cx="314325" cy="3143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3482975" y="4151313"/>
              <a:ext cx="433388" cy="100013"/>
            </a:xfrm>
            <a:custGeom>
              <a:avLst/>
              <a:gdLst>
                <a:gd name="T0" fmla="*/ 269 w 273"/>
                <a:gd name="T1" fmla="*/ 52 h 63"/>
                <a:gd name="T2" fmla="*/ 269 w 273"/>
                <a:gd name="T3" fmla="*/ 52 h 63"/>
                <a:gd name="T4" fmla="*/ 269 w 273"/>
                <a:gd name="T5" fmla="*/ 52 h 63"/>
                <a:gd name="T6" fmla="*/ 269 w 273"/>
                <a:gd name="T7" fmla="*/ 48 h 63"/>
                <a:gd name="T8" fmla="*/ 269 w 273"/>
                <a:gd name="T9" fmla="*/ 48 h 63"/>
                <a:gd name="T10" fmla="*/ 273 w 273"/>
                <a:gd name="T11" fmla="*/ 44 h 63"/>
                <a:gd name="T12" fmla="*/ 273 w 273"/>
                <a:gd name="T13" fmla="*/ 44 h 63"/>
                <a:gd name="T14" fmla="*/ 273 w 273"/>
                <a:gd name="T15" fmla="*/ 41 h 63"/>
                <a:gd name="T16" fmla="*/ 273 w 273"/>
                <a:gd name="T17" fmla="*/ 37 h 63"/>
                <a:gd name="T18" fmla="*/ 273 w 273"/>
                <a:gd name="T19" fmla="*/ 33 h 63"/>
                <a:gd name="T20" fmla="*/ 273 w 273"/>
                <a:gd name="T21" fmla="*/ 33 h 63"/>
                <a:gd name="T22" fmla="*/ 273 w 273"/>
                <a:gd name="T23" fmla="*/ 29 h 63"/>
                <a:gd name="T24" fmla="*/ 273 w 273"/>
                <a:gd name="T25" fmla="*/ 26 h 63"/>
                <a:gd name="T26" fmla="*/ 273 w 273"/>
                <a:gd name="T27" fmla="*/ 22 h 63"/>
                <a:gd name="T28" fmla="*/ 273 w 273"/>
                <a:gd name="T29" fmla="*/ 18 h 63"/>
                <a:gd name="T30" fmla="*/ 273 w 273"/>
                <a:gd name="T31" fmla="*/ 14 h 63"/>
                <a:gd name="T32" fmla="*/ 269 w 273"/>
                <a:gd name="T33" fmla="*/ 11 h 63"/>
                <a:gd name="T34" fmla="*/ 269 w 273"/>
                <a:gd name="T35" fmla="*/ 11 h 63"/>
                <a:gd name="T36" fmla="*/ 269 w 273"/>
                <a:gd name="T37" fmla="*/ 7 h 63"/>
                <a:gd name="T38" fmla="*/ 269 w 273"/>
                <a:gd name="T39" fmla="*/ 7 h 63"/>
                <a:gd name="T40" fmla="*/ 269 w 273"/>
                <a:gd name="T41" fmla="*/ 3 h 63"/>
                <a:gd name="T42" fmla="*/ 269 w 273"/>
                <a:gd name="T43" fmla="*/ 3 h 63"/>
                <a:gd name="T44" fmla="*/ 265 w 273"/>
                <a:gd name="T45" fmla="*/ 0 h 63"/>
                <a:gd name="T46" fmla="*/ 265 w 273"/>
                <a:gd name="T47" fmla="*/ 0 h 63"/>
                <a:gd name="T48" fmla="*/ 265 w 273"/>
                <a:gd name="T49" fmla="*/ 0 h 63"/>
                <a:gd name="T50" fmla="*/ 0 w 273"/>
                <a:gd name="T51" fmla="*/ 11 h 63"/>
                <a:gd name="T52" fmla="*/ 0 w 273"/>
                <a:gd name="T53" fmla="*/ 11 h 63"/>
                <a:gd name="T54" fmla="*/ 0 w 273"/>
                <a:gd name="T55" fmla="*/ 11 h 63"/>
                <a:gd name="T56" fmla="*/ 0 w 273"/>
                <a:gd name="T57" fmla="*/ 14 h 63"/>
                <a:gd name="T58" fmla="*/ 0 w 273"/>
                <a:gd name="T59" fmla="*/ 14 h 63"/>
                <a:gd name="T60" fmla="*/ 0 w 273"/>
                <a:gd name="T61" fmla="*/ 18 h 63"/>
                <a:gd name="T62" fmla="*/ 4 w 273"/>
                <a:gd name="T63" fmla="*/ 18 h 63"/>
                <a:gd name="T64" fmla="*/ 4 w 273"/>
                <a:gd name="T65" fmla="*/ 22 h 63"/>
                <a:gd name="T66" fmla="*/ 4 w 273"/>
                <a:gd name="T67" fmla="*/ 26 h 63"/>
                <a:gd name="T68" fmla="*/ 4 w 273"/>
                <a:gd name="T69" fmla="*/ 29 h 63"/>
                <a:gd name="T70" fmla="*/ 4 w 273"/>
                <a:gd name="T71" fmla="*/ 29 h 63"/>
                <a:gd name="T72" fmla="*/ 4 w 273"/>
                <a:gd name="T73" fmla="*/ 33 h 63"/>
                <a:gd name="T74" fmla="*/ 4 w 273"/>
                <a:gd name="T75" fmla="*/ 37 h 63"/>
                <a:gd name="T76" fmla="*/ 4 w 273"/>
                <a:gd name="T77" fmla="*/ 41 h 63"/>
                <a:gd name="T78" fmla="*/ 4 w 273"/>
                <a:gd name="T79" fmla="*/ 44 h 63"/>
                <a:gd name="T80" fmla="*/ 4 w 273"/>
                <a:gd name="T81" fmla="*/ 48 h 63"/>
                <a:gd name="T82" fmla="*/ 4 w 273"/>
                <a:gd name="T83" fmla="*/ 52 h 63"/>
                <a:gd name="T84" fmla="*/ 4 w 273"/>
                <a:gd name="T85" fmla="*/ 52 h 63"/>
                <a:gd name="T86" fmla="*/ 4 w 273"/>
                <a:gd name="T87" fmla="*/ 56 h 63"/>
                <a:gd name="T88" fmla="*/ 4 w 273"/>
                <a:gd name="T89" fmla="*/ 59 h 63"/>
                <a:gd name="T90" fmla="*/ 4 w 273"/>
                <a:gd name="T91" fmla="*/ 59 h 63"/>
                <a:gd name="T92" fmla="*/ 4 w 273"/>
                <a:gd name="T93" fmla="*/ 59 h 63"/>
                <a:gd name="T94" fmla="*/ 0 w 273"/>
                <a:gd name="T95" fmla="*/ 63 h 63"/>
                <a:gd name="T96" fmla="*/ 0 w 273"/>
                <a:gd name="T97" fmla="*/ 63 h 63"/>
                <a:gd name="T98" fmla="*/ 0 w 273"/>
                <a:gd name="T9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63">
                  <a:moveTo>
                    <a:pt x="269" y="52"/>
                  </a:moveTo>
                  <a:lnTo>
                    <a:pt x="269" y="52"/>
                  </a:lnTo>
                  <a:lnTo>
                    <a:pt x="269" y="52"/>
                  </a:lnTo>
                  <a:lnTo>
                    <a:pt x="269" y="52"/>
                  </a:lnTo>
                  <a:lnTo>
                    <a:pt x="269" y="52"/>
                  </a:lnTo>
                  <a:lnTo>
                    <a:pt x="269" y="52"/>
                  </a:lnTo>
                  <a:lnTo>
                    <a:pt x="269" y="48"/>
                  </a:lnTo>
                  <a:lnTo>
                    <a:pt x="269" y="48"/>
                  </a:lnTo>
                  <a:lnTo>
                    <a:pt x="269" y="48"/>
                  </a:lnTo>
                  <a:lnTo>
                    <a:pt x="269" y="48"/>
                  </a:lnTo>
                  <a:lnTo>
                    <a:pt x="269" y="48"/>
                  </a:lnTo>
                  <a:lnTo>
                    <a:pt x="273" y="44"/>
                  </a:lnTo>
                  <a:lnTo>
                    <a:pt x="273" y="44"/>
                  </a:lnTo>
                  <a:lnTo>
                    <a:pt x="273" y="44"/>
                  </a:lnTo>
                  <a:lnTo>
                    <a:pt x="273" y="41"/>
                  </a:lnTo>
                  <a:lnTo>
                    <a:pt x="273" y="41"/>
                  </a:lnTo>
                  <a:lnTo>
                    <a:pt x="273" y="41"/>
                  </a:lnTo>
                  <a:lnTo>
                    <a:pt x="273" y="37"/>
                  </a:lnTo>
                  <a:lnTo>
                    <a:pt x="273" y="37"/>
                  </a:lnTo>
                  <a:lnTo>
                    <a:pt x="273" y="33"/>
                  </a:lnTo>
                  <a:lnTo>
                    <a:pt x="273" y="33"/>
                  </a:lnTo>
                  <a:lnTo>
                    <a:pt x="273" y="33"/>
                  </a:lnTo>
                  <a:lnTo>
                    <a:pt x="273" y="29"/>
                  </a:lnTo>
                  <a:lnTo>
                    <a:pt x="273" y="29"/>
                  </a:lnTo>
                  <a:lnTo>
                    <a:pt x="273" y="26"/>
                  </a:lnTo>
                  <a:lnTo>
                    <a:pt x="273" y="26"/>
                  </a:lnTo>
                  <a:lnTo>
                    <a:pt x="273" y="22"/>
                  </a:lnTo>
                  <a:lnTo>
                    <a:pt x="273" y="22"/>
                  </a:lnTo>
                  <a:lnTo>
                    <a:pt x="273" y="18"/>
                  </a:lnTo>
                  <a:lnTo>
                    <a:pt x="273" y="18"/>
                  </a:lnTo>
                  <a:lnTo>
                    <a:pt x="273" y="18"/>
                  </a:lnTo>
                  <a:lnTo>
                    <a:pt x="273" y="14"/>
                  </a:lnTo>
                  <a:lnTo>
                    <a:pt x="273" y="14"/>
                  </a:lnTo>
                  <a:lnTo>
                    <a:pt x="269" y="11"/>
                  </a:lnTo>
                  <a:lnTo>
                    <a:pt x="269" y="11"/>
                  </a:lnTo>
                  <a:lnTo>
                    <a:pt x="269" y="11"/>
                  </a:lnTo>
                  <a:lnTo>
                    <a:pt x="269" y="7"/>
                  </a:lnTo>
                  <a:lnTo>
                    <a:pt x="269" y="7"/>
                  </a:lnTo>
                  <a:lnTo>
                    <a:pt x="269" y="7"/>
                  </a:lnTo>
                  <a:lnTo>
                    <a:pt x="269" y="7"/>
                  </a:lnTo>
                  <a:lnTo>
                    <a:pt x="269" y="3"/>
                  </a:lnTo>
                  <a:lnTo>
                    <a:pt x="269" y="3"/>
                  </a:lnTo>
                  <a:lnTo>
                    <a:pt x="269" y="3"/>
                  </a:lnTo>
                  <a:lnTo>
                    <a:pt x="269" y="3"/>
                  </a:lnTo>
                  <a:lnTo>
                    <a:pt x="269" y="3"/>
                  </a:lnTo>
                  <a:lnTo>
                    <a:pt x="265" y="0"/>
                  </a:lnTo>
                  <a:lnTo>
                    <a:pt x="265" y="0"/>
                  </a:lnTo>
                  <a:lnTo>
                    <a:pt x="265" y="0"/>
                  </a:lnTo>
                  <a:lnTo>
                    <a:pt x="265" y="0"/>
                  </a:lnTo>
                  <a:lnTo>
                    <a:pt x="265" y="0"/>
                  </a:lnTo>
                  <a:lnTo>
                    <a:pt x="0" y="11"/>
                  </a:lnTo>
                  <a:lnTo>
                    <a:pt x="0" y="11"/>
                  </a:lnTo>
                  <a:lnTo>
                    <a:pt x="0" y="11"/>
                  </a:lnTo>
                  <a:lnTo>
                    <a:pt x="0" y="11"/>
                  </a:lnTo>
                  <a:lnTo>
                    <a:pt x="0" y="11"/>
                  </a:lnTo>
                  <a:lnTo>
                    <a:pt x="0" y="11"/>
                  </a:lnTo>
                  <a:lnTo>
                    <a:pt x="0" y="14"/>
                  </a:lnTo>
                  <a:lnTo>
                    <a:pt x="0" y="14"/>
                  </a:lnTo>
                  <a:lnTo>
                    <a:pt x="0" y="14"/>
                  </a:lnTo>
                  <a:lnTo>
                    <a:pt x="0" y="14"/>
                  </a:lnTo>
                  <a:lnTo>
                    <a:pt x="0" y="14"/>
                  </a:lnTo>
                  <a:lnTo>
                    <a:pt x="0" y="18"/>
                  </a:lnTo>
                  <a:lnTo>
                    <a:pt x="0" y="18"/>
                  </a:lnTo>
                  <a:lnTo>
                    <a:pt x="4" y="18"/>
                  </a:lnTo>
                  <a:lnTo>
                    <a:pt x="4" y="22"/>
                  </a:lnTo>
                  <a:lnTo>
                    <a:pt x="4" y="22"/>
                  </a:lnTo>
                  <a:lnTo>
                    <a:pt x="4" y="22"/>
                  </a:lnTo>
                  <a:lnTo>
                    <a:pt x="4" y="26"/>
                  </a:lnTo>
                  <a:lnTo>
                    <a:pt x="4" y="26"/>
                  </a:lnTo>
                  <a:lnTo>
                    <a:pt x="4" y="29"/>
                  </a:lnTo>
                  <a:lnTo>
                    <a:pt x="4" y="29"/>
                  </a:lnTo>
                  <a:lnTo>
                    <a:pt x="4" y="29"/>
                  </a:lnTo>
                  <a:lnTo>
                    <a:pt x="4" y="33"/>
                  </a:lnTo>
                  <a:lnTo>
                    <a:pt x="4" y="33"/>
                  </a:lnTo>
                  <a:lnTo>
                    <a:pt x="4" y="37"/>
                  </a:lnTo>
                  <a:lnTo>
                    <a:pt x="4" y="37"/>
                  </a:lnTo>
                  <a:lnTo>
                    <a:pt x="4" y="41"/>
                  </a:lnTo>
                  <a:lnTo>
                    <a:pt x="4" y="41"/>
                  </a:lnTo>
                  <a:lnTo>
                    <a:pt x="4" y="44"/>
                  </a:lnTo>
                  <a:lnTo>
                    <a:pt x="4" y="44"/>
                  </a:lnTo>
                  <a:lnTo>
                    <a:pt x="4" y="44"/>
                  </a:lnTo>
                  <a:lnTo>
                    <a:pt x="4" y="48"/>
                  </a:lnTo>
                  <a:lnTo>
                    <a:pt x="4" y="48"/>
                  </a:lnTo>
                  <a:lnTo>
                    <a:pt x="4" y="52"/>
                  </a:lnTo>
                  <a:lnTo>
                    <a:pt x="4" y="52"/>
                  </a:lnTo>
                  <a:lnTo>
                    <a:pt x="4" y="52"/>
                  </a:lnTo>
                  <a:lnTo>
                    <a:pt x="4" y="56"/>
                  </a:lnTo>
                  <a:lnTo>
                    <a:pt x="4" y="56"/>
                  </a:lnTo>
                  <a:lnTo>
                    <a:pt x="4" y="56"/>
                  </a:lnTo>
                  <a:lnTo>
                    <a:pt x="4" y="59"/>
                  </a:lnTo>
                  <a:lnTo>
                    <a:pt x="4" y="59"/>
                  </a:lnTo>
                  <a:lnTo>
                    <a:pt x="4" y="59"/>
                  </a:lnTo>
                  <a:lnTo>
                    <a:pt x="4" y="59"/>
                  </a:lnTo>
                  <a:lnTo>
                    <a:pt x="4" y="59"/>
                  </a:lnTo>
                  <a:lnTo>
                    <a:pt x="0" y="63"/>
                  </a:lnTo>
                  <a:lnTo>
                    <a:pt x="0" y="63"/>
                  </a:lnTo>
                  <a:lnTo>
                    <a:pt x="0" y="63"/>
                  </a:lnTo>
                  <a:lnTo>
                    <a:pt x="0" y="63"/>
                  </a:lnTo>
                  <a:lnTo>
                    <a:pt x="0" y="63"/>
                  </a:lnTo>
                  <a:lnTo>
                    <a:pt x="0" y="63"/>
                  </a:lnTo>
                  <a:lnTo>
                    <a:pt x="269" y="5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4129088" y="4179888"/>
              <a:ext cx="493713" cy="231775"/>
            </a:xfrm>
            <a:custGeom>
              <a:avLst/>
              <a:gdLst>
                <a:gd name="T0" fmla="*/ 27 w 311"/>
                <a:gd name="T1" fmla="*/ 0 h 146"/>
                <a:gd name="T2" fmla="*/ 27 w 311"/>
                <a:gd name="T3" fmla="*/ 0 h 146"/>
                <a:gd name="T4" fmla="*/ 23 w 311"/>
                <a:gd name="T5" fmla="*/ 0 h 146"/>
                <a:gd name="T6" fmla="*/ 19 w 311"/>
                <a:gd name="T7" fmla="*/ 0 h 146"/>
                <a:gd name="T8" fmla="*/ 19 w 311"/>
                <a:gd name="T9" fmla="*/ 4 h 146"/>
                <a:gd name="T10" fmla="*/ 15 w 311"/>
                <a:gd name="T11" fmla="*/ 4 h 146"/>
                <a:gd name="T12" fmla="*/ 15 w 311"/>
                <a:gd name="T13" fmla="*/ 4 h 146"/>
                <a:gd name="T14" fmla="*/ 12 w 311"/>
                <a:gd name="T15" fmla="*/ 8 h 146"/>
                <a:gd name="T16" fmla="*/ 8 w 311"/>
                <a:gd name="T17" fmla="*/ 11 h 146"/>
                <a:gd name="T18" fmla="*/ 8 w 311"/>
                <a:gd name="T19" fmla="*/ 11 h 146"/>
                <a:gd name="T20" fmla="*/ 4 w 311"/>
                <a:gd name="T21" fmla="*/ 15 h 146"/>
                <a:gd name="T22" fmla="*/ 4 w 311"/>
                <a:gd name="T23" fmla="*/ 19 h 146"/>
                <a:gd name="T24" fmla="*/ 4 w 311"/>
                <a:gd name="T25" fmla="*/ 23 h 146"/>
                <a:gd name="T26" fmla="*/ 4 w 311"/>
                <a:gd name="T27" fmla="*/ 26 h 146"/>
                <a:gd name="T28" fmla="*/ 0 w 311"/>
                <a:gd name="T29" fmla="*/ 26 h 146"/>
                <a:gd name="T30" fmla="*/ 0 w 311"/>
                <a:gd name="T31" fmla="*/ 30 h 146"/>
                <a:gd name="T32" fmla="*/ 0 w 311"/>
                <a:gd name="T33" fmla="*/ 34 h 146"/>
                <a:gd name="T34" fmla="*/ 0 w 311"/>
                <a:gd name="T35" fmla="*/ 38 h 146"/>
                <a:gd name="T36" fmla="*/ 4 w 311"/>
                <a:gd name="T37" fmla="*/ 41 h 146"/>
                <a:gd name="T38" fmla="*/ 4 w 311"/>
                <a:gd name="T39" fmla="*/ 41 h 146"/>
                <a:gd name="T40" fmla="*/ 4 w 311"/>
                <a:gd name="T41" fmla="*/ 45 h 146"/>
                <a:gd name="T42" fmla="*/ 8 w 311"/>
                <a:gd name="T43" fmla="*/ 45 h 146"/>
                <a:gd name="T44" fmla="*/ 8 w 311"/>
                <a:gd name="T45" fmla="*/ 49 h 146"/>
                <a:gd name="T46" fmla="*/ 12 w 311"/>
                <a:gd name="T47" fmla="*/ 49 h 146"/>
                <a:gd name="T48" fmla="*/ 12 w 311"/>
                <a:gd name="T49" fmla="*/ 53 h 146"/>
                <a:gd name="T50" fmla="*/ 296 w 311"/>
                <a:gd name="T51" fmla="*/ 146 h 146"/>
                <a:gd name="T52" fmla="*/ 292 w 311"/>
                <a:gd name="T53" fmla="*/ 142 h 146"/>
                <a:gd name="T54" fmla="*/ 292 w 311"/>
                <a:gd name="T55" fmla="*/ 142 h 146"/>
                <a:gd name="T56" fmla="*/ 288 w 311"/>
                <a:gd name="T57" fmla="*/ 139 h 146"/>
                <a:gd name="T58" fmla="*/ 288 w 311"/>
                <a:gd name="T59" fmla="*/ 139 h 146"/>
                <a:gd name="T60" fmla="*/ 288 w 311"/>
                <a:gd name="T61" fmla="*/ 135 h 146"/>
                <a:gd name="T62" fmla="*/ 285 w 311"/>
                <a:gd name="T63" fmla="*/ 131 h 146"/>
                <a:gd name="T64" fmla="*/ 285 w 311"/>
                <a:gd name="T65" fmla="*/ 131 h 146"/>
                <a:gd name="T66" fmla="*/ 285 w 311"/>
                <a:gd name="T67" fmla="*/ 127 h 146"/>
                <a:gd name="T68" fmla="*/ 285 w 311"/>
                <a:gd name="T69" fmla="*/ 124 h 146"/>
                <a:gd name="T70" fmla="*/ 285 w 311"/>
                <a:gd name="T71" fmla="*/ 120 h 146"/>
                <a:gd name="T72" fmla="*/ 288 w 311"/>
                <a:gd name="T73" fmla="*/ 116 h 146"/>
                <a:gd name="T74" fmla="*/ 288 w 311"/>
                <a:gd name="T75" fmla="*/ 112 h 146"/>
                <a:gd name="T76" fmla="*/ 288 w 311"/>
                <a:gd name="T77" fmla="*/ 109 h 146"/>
                <a:gd name="T78" fmla="*/ 292 w 311"/>
                <a:gd name="T79" fmla="*/ 109 h 146"/>
                <a:gd name="T80" fmla="*/ 292 w 311"/>
                <a:gd name="T81" fmla="*/ 105 h 146"/>
                <a:gd name="T82" fmla="*/ 292 w 311"/>
                <a:gd name="T83" fmla="*/ 101 h 146"/>
                <a:gd name="T84" fmla="*/ 296 w 311"/>
                <a:gd name="T85" fmla="*/ 101 h 146"/>
                <a:gd name="T86" fmla="*/ 300 w 311"/>
                <a:gd name="T87" fmla="*/ 97 h 146"/>
                <a:gd name="T88" fmla="*/ 300 w 311"/>
                <a:gd name="T89" fmla="*/ 97 h 146"/>
                <a:gd name="T90" fmla="*/ 303 w 311"/>
                <a:gd name="T91" fmla="*/ 94 h 146"/>
                <a:gd name="T92" fmla="*/ 307 w 311"/>
                <a:gd name="T93" fmla="*/ 94 h 146"/>
                <a:gd name="T94" fmla="*/ 307 w 311"/>
                <a:gd name="T95" fmla="*/ 94 h 146"/>
                <a:gd name="T96" fmla="*/ 311 w 311"/>
                <a:gd name="T97" fmla="*/ 94 h 146"/>
                <a:gd name="T98" fmla="*/ 311 w 311"/>
                <a:gd name="T99" fmla="*/ 9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1" h="146">
                  <a:moveTo>
                    <a:pt x="30" y="0"/>
                  </a:moveTo>
                  <a:lnTo>
                    <a:pt x="27" y="0"/>
                  </a:lnTo>
                  <a:lnTo>
                    <a:pt x="27" y="0"/>
                  </a:lnTo>
                  <a:lnTo>
                    <a:pt x="27" y="0"/>
                  </a:lnTo>
                  <a:lnTo>
                    <a:pt x="23" y="0"/>
                  </a:lnTo>
                  <a:lnTo>
                    <a:pt x="23" y="0"/>
                  </a:lnTo>
                  <a:lnTo>
                    <a:pt x="23" y="0"/>
                  </a:lnTo>
                  <a:lnTo>
                    <a:pt x="19" y="0"/>
                  </a:lnTo>
                  <a:lnTo>
                    <a:pt x="19" y="0"/>
                  </a:lnTo>
                  <a:lnTo>
                    <a:pt x="19" y="4"/>
                  </a:lnTo>
                  <a:lnTo>
                    <a:pt x="15" y="4"/>
                  </a:lnTo>
                  <a:lnTo>
                    <a:pt x="15" y="4"/>
                  </a:lnTo>
                  <a:lnTo>
                    <a:pt x="15" y="4"/>
                  </a:lnTo>
                  <a:lnTo>
                    <a:pt x="15" y="4"/>
                  </a:lnTo>
                  <a:lnTo>
                    <a:pt x="12" y="8"/>
                  </a:lnTo>
                  <a:lnTo>
                    <a:pt x="12" y="8"/>
                  </a:lnTo>
                  <a:lnTo>
                    <a:pt x="12" y="8"/>
                  </a:lnTo>
                  <a:lnTo>
                    <a:pt x="8" y="11"/>
                  </a:lnTo>
                  <a:lnTo>
                    <a:pt x="8" y="11"/>
                  </a:lnTo>
                  <a:lnTo>
                    <a:pt x="8" y="11"/>
                  </a:lnTo>
                  <a:lnTo>
                    <a:pt x="8" y="15"/>
                  </a:lnTo>
                  <a:lnTo>
                    <a:pt x="4" y="15"/>
                  </a:lnTo>
                  <a:lnTo>
                    <a:pt x="4" y="15"/>
                  </a:lnTo>
                  <a:lnTo>
                    <a:pt x="4" y="19"/>
                  </a:lnTo>
                  <a:lnTo>
                    <a:pt x="4" y="19"/>
                  </a:lnTo>
                  <a:lnTo>
                    <a:pt x="4" y="23"/>
                  </a:lnTo>
                  <a:lnTo>
                    <a:pt x="4" y="23"/>
                  </a:lnTo>
                  <a:lnTo>
                    <a:pt x="4" y="26"/>
                  </a:lnTo>
                  <a:lnTo>
                    <a:pt x="0" y="26"/>
                  </a:lnTo>
                  <a:lnTo>
                    <a:pt x="0" y="26"/>
                  </a:lnTo>
                  <a:lnTo>
                    <a:pt x="0" y="30"/>
                  </a:lnTo>
                  <a:lnTo>
                    <a:pt x="0" y="30"/>
                  </a:lnTo>
                  <a:lnTo>
                    <a:pt x="0" y="34"/>
                  </a:lnTo>
                  <a:lnTo>
                    <a:pt x="0" y="34"/>
                  </a:lnTo>
                  <a:lnTo>
                    <a:pt x="0" y="34"/>
                  </a:lnTo>
                  <a:lnTo>
                    <a:pt x="0" y="38"/>
                  </a:lnTo>
                  <a:lnTo>
                    <a:pt x="4" y="38"/>
                  </a:lnTo>
                  <a:lnTo>
                    <a:pt x="4" y="41"/>
                  </a:lnTo>
                  <a:lnTo>
                    <a:pt x="4" y="41"/>
                  </a:lnTo>
                  <a:lnTo>
                    <a:pt x="4" y="41"/>
                  </a:lnTo>
                  <a:lnTo>
                    <a:pt x="4" y="45"/>
                  </a:lnTo>
                  <a:lnTo>
                    <a:pt x="4" y="45"/>
                  </a:lnTo>
                  <a:lnTo>
                    <a:pt x="4" y="45"/>
                  </a:lnTo>
                  <a:lnTo>
                    <a:pt x="8" y="45"/>
                  </a:lnTo>
                  <a:lnTo>
                    <a:pt x="8" y="49"/>
                  </a:lnTo>
                  <a:lnTo>
                    <a:pt x="8" y="49"/>
                  </a:lnTo>
                  <a:lnTo>
                    <a:pt x="8" y="49"/>
                  </a:lnTo>
                  <a:lnTo>
                    <a:pt x="12" y="49"/>
                  </a:lnTo>
                  <a:lnTo>
                    <a:pt x="12" y="49"/>
                  </a:lnTo>
                  <a:lnTo>
                    <a:pt x="12" y="53"/>
                  </a:lnTo>
                  <a:lnTo>
                    <a:pt x="296" y="146"/>
                  </a:lnTo>
                  <a:lnTo>
                    <a:pt x="296" y="146"/>
                  </a:lnTo>
                  <a:lnTo>
                    <a:pt x="292" y="142"/>
                  </a:lnTo>
                  <a:lnTo>
                    <a:pt x="292" y="142"/>
                  </a:lnTo>
                  <a:lnTo>
                    <a:pt x="292" y="142"/>
                  </a:lnTo>
                  <a:lnTo>
                    <a:pt x="292" y="142"/>
                  </a:lnTo>
                  <a:lnTo>
                    <a:pt x="288" y="142"/>
                  </a:lnTo>
                  <a:lnTo>
                    <a:pt x="288" y="139"/>
                  </a:lnTo>
                  <a:lnTo>
                    <a:pt x="288" y="139"/>
                  </a:lnTo>
                  <a:lnTo>
                    <a:pt x="288" y="139"/>
                  </a:lnTo>
                  <a:lnTo>
                    <a:pt x="288" y="135"/>
                  </a:lnTo>
                  <a:lnTo>
                    <a:pt x="288" y="135"/>
                  </a:lnTo>
                  <a:lnTo>
                    <a:pt x="285" y="135"/>
                  </a:lnTo>
                  <a:lnTo>
                    <a:pt x="285" y="131"/>
                  </a:lnTo>
                  <a:lnTo>
                    <a:pt x="285" y="131"/>
                  </a:lnTo>
                  <a:lnTo>
                    <a:pt x="285" y="131"/>
                  </a:lnTo>
                  <a:lnTo>
                    <a:pt x="285" y="127"/>
                  </a:lnTo>
                  <a:lnTo>
                    <a:pt x="285" y="127"/>
                  </a:lnTo>
                  <a:lnTo>
                    <a:pt x="285" y="124"/>
                  </a:lnTo>
                  <a:lnTo>
                    <a:pt x="285" y="124"/>
                  </a:lnTo>
                  <a:lnTo>
                    <a:pt x="285" y="120"/>
                  </a:lnTo>
                  <a:lnTo>
                    <a:pt x="285" y="120"/>
                  </a:lnTo>
                  <a:lnTo>
                    <a:pt x="285" y="120"/>
                  </a:lnTo>
                  <a:lnTo>
                    <a:pt x="288" y="116"/>
                  </a:lnTo>
                  <a:lnTo>
                    <a:pt x="288" y="116"/>
                  </a:lnTo>
                  <a:lnTo>
                    <a:pt x="288" y="112"/>
                  </a:lnTo>
                  <a:lnTo>
                    <a:pt x="288" y="112"/>
                  </a:lnTo>
                  <a:lnTo>
                    <a:pt x="288" y="109"/>
                  </a:lnTo>
                  <a:lnTo>
                    <a:pt x="288" y="109"/>
                  </a:lnTo>
                  <a:lnTo>
                    <a:pt x="292" y="109"/>
                  </a:lnTo>
                  <a:lnTo>
                    <a:pt x="292" y="105"/>
                  </a:lnTo>
                  <a:lnTo>
                    <a:pt x="292" y="105"/>
                  </a:lnTo>
                  <a:lnTo>
                    <a:pt x="292" y="105"/>
                  </a:lnTo>
                  <a:lnTo>
                    <a:pt x="292" y="101"/>
                  </a:lnTo>
                  <a:lnTo>
                    <a:pt x="296" y="101"/>
                  </a:lnTo>
                  <a:lnTo>
                    <a:pt x="296" y="101"/>
                  </a:lnTo>
                  <a:lnTo>
                    <a:pt x="296" y="97"/>
                  </a:lnTo>
                  <a:lnTo>
                    <a:pt x="300" y="97"/>
                  </a:lnTo>
                  <a:lnTo>
                    <a:pt x="300" y="97"/>
                  </a:lnTo>
                  <a:lnTo>
                    <a:pt x="300" y="97"/>
                  </a:lnTo>
                  <a:lnTo>
                    <a:pt x="303" y="97"/>
                  </a:lnTo>
                  <a:lnTo>
                    <a:pt x="303" y="94"/>
                  </a:lnTo>
                  <a:lnTo>
                    <a:pt x="303" y="94"/>
                  </a:lnTo>
                  <a:lnTo>
                    <a:pt x="307" y="94"/>
                  </a:lnTo>
                  <a:lnTo>
                    <a:pt x="307" y="94"/>
                  </a:lnTo>
                  <a:lnTo>
                    <a:pt x="307" y="94"/>
                  </a:lnTo>
                  <a:lnTo>
                    <a:pt x="307" y="94"/>
                  </a:lnTo>
                  <a:lnTo>
                    <a:pt x="311" y="94"/>
                  </a:lnTo>
                  <a:lnTo>
                    <a:pt x="311" y="94"/>
                  </a:lnTo>
                  <a:lnTo>
                    <a:pt x="311" y="94"/>
                  </a:lnTo>
                  <a:lnTo>
                    <a:pt x="30"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35"/>
            <p:cNvSpPr>
              <a:spLocks noChangeArrowheads="1"/>
            </p:cNvSpPr>
            <p:nvPr/>
          </p:nvSpPr>
          <p:spPr bwMode="auto">
            <a:xfrm>
              <a:off x="8696325" y="4435475"/>
              <a:ext cx="136525" cy="136525"/>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36"/>
            <p:cNvSpPr>
              <a:spLocks noChangeArrowheads="1"/>
            </p:cNvSpPr>
            <p:nvPr/>
          </p:nvSpPr>
          <p:spPr bwMode="auto">
            <a:xfrm>
              <a:off x="3357563" y="4138613"/>
              <a:ext cx="136525" cy="136525"/>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37"/>
            <p:cNvSpPr>
              <a:spLocks noChangeArrowheads="1"/>
            </p:cNvSpPr>
            <p:nvPr/>
          </p:nvSpPr>
          <p:spPr bwMode="auto">
            <a:xfrm>
              <a:off x="7234238" y="4275138"/>
              <a:ext cx="292100" cy="290513"/>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6754813" y="4424363"/>
              <a:ext cx="598488" cy="403225"/>
            </a:xfrm>
            <a:custGeom>
              <a:avLst/>
              <a:gdLst>
                <a:gd name="T0" fmla="*/ 370 w 377"/>
                <a:gd name="T1" fmla="*/ 48 h 254"/>
                <a:gd name="T2" fmla="*/ 374 w 377"/>
                <a:gd name="T3" fmla="*/ 44 h 254"/>
                <a:gd name="T4" fmla="*/ 374 w 377"/>
                <a:gd name="T5" fmla="*/ 44 h 254"/>
                <a:gd name="T6" fmla="*/ 377 w 377"/>
                <a:gd name="T7" fmla="*/ 41 h 254"/>
                <a:gd name="T8" fmla="*/ 377 w 377"/>
                <a:gd name="T9" fmla="*/ 37 h 254"/>
                <a:gd name="T10" fmla="*/ 377 w 377"/>
                <a:gd name="T11" fmla="*/ 37 h 254"/>
                <a:gd name="T12" fmla="*/ 377 w 377"/>
                <a:gd name="T13" fmla="*/ 33 h 254"/>
                <a:gd name="T14" fmla="*/ 377 w 377"/>
                <a:gd name="T15" fmla="*/ 29 h 254"/>
                <a:gd name="T16" fmla="*/ 377 w 377"/>
                <a:gd name="T17" fmla="*/ 26 h 254"/>
                <a:gd name="T18" fmla="*/ 377 w 377"/>
                <a:gd name="T19" fmla="*/ 22 h 254"/>
                <a:gd name="T20" fmla="*/ 377 w 377"/>
                <a:gd name="T21" fmla="*/ 18 h 254"/>
                <a:gd name="T22" fmla="*/ 377 w 377"/>
                <a:gd name="T23" fmla="*/ 15 h 254"/>
                <a:gd name="T24" fmla="*/ 374 w 377"/>
                <a:gd name="T25" fmla="*/ 15 h 254"/>
                <a:gd name="T26" fmla="*/ 374 w 377"/>
                <a:gd name="T27" fmla="*/ 11 h 254"/>
                <a:gd name="T28" fmla="*/ 370 w 377"/>
                <a:gd name="T29" fmla="*/ 7 h 254"/>
                <a:gd name="T30" fmla="*/ 366 w 377"/>
                <a:gd name="T31" fmla="*/ 7 h 254"/>
                <a:gd name="T32" fmla="*/ 366 w 377"/>
                <a:gd name="T33" fmla="*/ 3 h 254"/>
                <a:gd name="T34" fmla="*/ 362 w 377"/>
                <a:gd name="T35" fmla="*/ 3 h 254"/>
                <a:gd name="T36" fmla="*/ 359 w 377"/>
                <a:gd name="T37" fmla="*/ 0 h 254"/>
                <a:gd name="T38" fmla="*/ 355 w 377"/>
                <a:gd name="T39" fmla="*/ 0 h 254"/>
                <a:gd name="T40" fmla="*/ 351 w 377"/>
                <a:gd name="T41" fmla="*/ 0 h 254"/>
                <a:gd name="T42" fmla="*/ 351 w 377"/>
                <a:gd name="T43" fmla="*/ 0 h 254"/>
                <a:gd name="T44" fmla="*/ 347 w 377"/>
                <a:gd name="T45" fmla="*/ 0 h 254"/>
                <a:gd name="T46" fmla="*/ 344 w 377"/>
                <a:gd name="T47" fmla="*/ 3 h 254"/>
                <a:gd name="T48" fmla="*/ 344 w 377"/>
                <a:gd name="T49" fmla="*/ 3 h 254"/>
                <a:gd name="T50" fmla="*/ 0 w 377"/>
                <a:gd name="T51" fmla="*/ 209 h 254"/>
                <a:gd name="T52" fmla="*/ 3 w 377"/>
                <a:gd name="T53" fmla="*/ 205 h 254"/>
                <a:gd name="T54" fmla="*/ 7 w 377"/>
                <a:gd name="T55" fmla="*/ 205 h 254"/>
                <a:gd name="T56" fmla="*/ 11 w 377"/>
                <a:gd name="T57" fmla="*/ 205 h 254"/>
                <a:gd name="T58" fmla="*/ 11 w 377"/>
                <a:gd name="T59" fmla="*/ 205 h 254"/>
                <a:gd name="T60" fmla="*/ 14 w 377"/>
                <a:gd name="T61" fmla="*/ 205 h 254"/>
                <a:gd name="T62" fmla="*/ 18 w 377"/>
                <a:gd name="T63" fmla="*/ 205 h 254"/>
                <a:gd name="T64" fmla="*/ 22 w 377"/>
                <a:gd name="T65" fmla="*/ 209 h 254"/>
                <a:gd name="T66" fmla="*/ 26 w 377"/>
                <a:gd name="T67" fmla="*/ 209 h 254"/>
                <a:gd name="T68" fmla="*/ 26 w 377"/>
                <a:gd name="T69" fmla="*/ 213 h 254"/>
                <a:gd name="T70" fmla="*/ 29 w 377"/>
                <a:gd name="T71" fmla="*/ 217 h 254"/>
                <a:gd name="T72" fmla="*/ 29 w 377"/>
                <a:gd name="T73" fmla="*/ 217 h 254"/>
                <a:gd name="T74" fmla="*/ 33 w 377"/>
                <a:gd name="T75" fmla="*/ 220 h 254"/>
                <a:gd name="T76" fmla="*/ 33 w 377"/>
                <a:gd name="T77" fmla="*/ 224 h 254"/>
                <a:gd name="T78" fmla="*/ 37 w 377"/>
                <a:gd name="T79" fmla="*/ 228 h 254"/>
                <a:gd name="T80" fmla="*/ 37 w 377"/>
                <a:gd name="T81" fmla="*/ 231 h 254"/>
                <a:gd name="T82" fmla="*/ 37 w 377"/>
                <a:gd name="T83" fmla="*/ 231 h 254"/>
                <a:gd name="T84" fmla="*/ 37 w 377"/>
                <a:gd name="T85" fmla="*/ 235 h 254"/>
                <a:gd name="T86" fmla="*/ 37 w 377"/>
                <a:gd name="T87" fmla="*/ 239 h 254"/>
                <a:gd name="T88" fmla="*/ 37 w 377"/>
                <a:gd name="T89" fmla="*/ 243 h 254"/>
                <a:gd name="T90" fmla="*/ 37 w 377"/>
                <a:gd name="T91" fmla="*/ 246 h 254"/>
                <a:gd name="T92" fmla="*/ 33 w 377"/>
                <a:gd name="T93" fmla="*/ 246 h 254"/>
                <a:gd name="T94" fmla="*/ 33 w 377"/>
                <a:gd name="T95" fmla="*/ 250 h 254"/>
                <a:gd name="T96" fmla="*/ 29 w 377"/>
                <a:gd name="T97" fmla="*/ 254 h 254"/>
                <a:gd name="T98" fmla="*/ 29 w 377"/>
                <a:gd name="T99"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7" h="254">
                  <a:moveTo>
                    <a:pt x="370" y="48"/>
                  </a:moveTo>
                  <a:lnTo>
                    <a:pt x="370" y="48"/>
                  </a:lnTo>
                  <a:lnTo>
                    <a:pt x="370" y="44"/>
                  </a:lnTo>
                  <a:lnTo>
                    <a:pt x="374" y="44"/>
                  </a:lnTo>
                  <a:lnTo>
                    <a:pt x="374" y="44"/>
                  </a:lnTo>
                  <a:lnTo>
                    <a:pt x="374" y="44"/>
                  </a:lnTo>
                  <a:lnTo>
                    <a:pt x="374" y="41"/>
                  </a:lnTo>
                  <a:lnTo>
                    <a:pt x="377" y="41"/>
                  </a:lnTo>
                  <a:lnTo>
                    <a:pt x="377" y="41"/>
                  </a:lnTo>
                  <a:lnTo>
                    <a:pt x="377" y="37"/>
                  </a:lnTo>
                  <a:lnTo>
                    <a:pt x="377" y="37"/>
                  </a:lnTo>
                  <a:lnTo>
                    <a:pt x="377" y="37"/>
                  </a:lnTo>
                  <a:lnTo>
                    <a:pt x="377" y="33"/>
                  </a:lnTo>
                  <a:lnTo>
                    <a:pt x="377" y="33"/>
                  </a:lnTo>
                  <a:lnTo>
                    <a:pt x="377" y="29"/>
                  </a:lnTo>
                  <a:lnTo>
                    <a:pt x="377" y="29"/>
                  </a:lnTo>
                  <a:lnTo>
                    <a:pt x="377" y="26"/>
                  </a:lnTo>
                  <a:lnTo>
                    <a:pt x="377" y="26"/>
                  </a:lnTo>
                  <a:lnTo>
                    <a:pt x="377" y="26"/>
                  </a:lnTo>
                  <a:lnTo>
                    <a:pt x="377" y="22"/>
                  </a:lnTo>
                  <a:lnTo>
                    <a:pt x="377" y="22"/>
                  </a:lnTo>
                  <a:lnTo>
                    <a:pt x="377" y="18"/>
                  </a:lnTo>
                  <a:lnTo>
                    <a:pt x="377" y="18"/>
                  </a:lnTo>
                  <a:lnTo>
                    <a:pt x="377" y="15"/>
                  </a:lnTo>
                  <a:lnTo>
                    <a:pt x="374" y="15"/>
                  </a:lnTo>
                  <a:lnTo>
                    <a:pt x="374" y="15"/>
                  </a:lnTo>
                  <a:lnTo>
                    <a:pt x="374" y="11"/>
                  </a:lnTo>
                  <a:lnTo>
                    <a:pt x="374" y="11"/>
                  </a:lnTo>
                  <a:lnTo>
                    <a:pt x="370" y="11"/>
                  </a:lnTo>
                  <a:lnTo>
                    <a:pt x="370" y="7"/>
                  </a:lnTo>
                  <a:lnTo>
                    <a:pt x="370" y="7"/>
                  </a:lnTo>
                  <a:lnTo>
                    <a:pt x="366" y="7"/>
                  </a:lnTo>
                  <a:lnTo>
                    <a:pt x="366" y="3"/>
                  </a:lnTo>
                  <a:lnTo>
                    <a:pt x="366" y="3"/>
                  </a:lnTo>
                  <a:lnTo>
                    <a:pt x="362" y="3"/>
                  </a:lnTo>
                  <a:lnTo>
                    <a:pt x="362" y="3"/>
                  </a:lnTo>
                  <a:lnTo>
                    <a:pt x="359" y="3"/>
                  </a:lnTo>
                  <a:lnTo>
                    <a:pt x="359" y="0"/>
                  </a:lnTo>
                  <a:lnTo>
                    <a:pt x="359" y="0"/>
                  </a:lnTo>
                  <a:lnTo>
                    <a:pt x="355" y="0"/>
                  </a:lnTo>
                  <a:lnTo>
                    <a:pt x="355" y="0"/>
                  </a:lnTo>
                  <a:lnTo>
                    <a:pt x="351" y="0"/>
                  </a:lnTo>
                  <a:lnTo>
                    <a:pt x="351" y="0"/>
                  </a:lnTo>
                  <a:lnTo>
                    <a:pt x="351" y="0"/>
                  </a:lnTo>
                  <a:lnTo>
                    <a:pt x="347" y="0"/>
                  </a:lnTo>
                  <a:lnTo>
                    <a:pt x="347" y="0"/>
                  </a:lnTo>
                  <a:lnTo>
                    <a:pt x="347" y="0"/>
                  </a:lnTo>
                  <a:lnTo>
                    <a:pt x="344" y="3"/>
                  </a:lnTo>
                  <a:lnTo>
                    <a:pt x="344" y="3"/>
                  </a:lnTo>
                  <a:lnTo>
                    <a:pt x="344" y="3"/>
                  </a:lnTo>
                  <a:lnTo>
                    <a:pt x="0" y="209"/>
                  </a:lnTo>
                  <a:lnTo>
                    <a:pt x="0" y="209"/>
                  </a:lnTo>
                  <a:lnTo>
                    <a:pt x="3" y="205"/>
                  </a:lnTo>
                  <a:lnTo>
                    <a:pt x="3" y="205"/>
                  </a:lnTo>
                  <a:lnTo>
                    <a:pt x="3" y="205"/>
                  </a:lnTo>
                  <a:lnTo>
                    <a:pt x="7" y="205"/>
                  </a:lnTo>
                  <a:lnTo>
                    <a:pt x="7" y="205"/>
                  </a:lnTo>
                  <a:lnTo>
                    <a:pt x="11" y="205"/>
                  </a:lnTo>
                  <a:lnTo>
                    <a:pt x="11" y="205"/>
                  </a:lnTo>
                  <a:lnTo>
                    <a:pt x="11" y="205"/>
                  </a:lnTo>
                  <a:lnTo>
                    <a:pt x="14" y="205"/>
                  </a:lnTo>
                  <a:lnTo>
                    <a:pt x="14" y="205"/>
                  </a:lnTo>
                  <a:lnTo>
                    <a:pt x="18" y="205"/>
                  </a:lnTo>
                  <a:lnTo>
                    <a:pt x="18" y="205"/>
                  </a:lnTo>
                  <a:lnTo>
                    <a:pt x="18" y="209"/>
                  </a:lnTo>
                  <a:lnTo>
                    <a:pt x="22" y="209"/>
                  </a:lnTo>
                  <a:lnTo>
                    <a:pt x="22" y="209"/>
                  </a:lnTo>
                  <a:lnTo>
                    <a:pt x="26" y="209"/>
                  </a:lnTo>
                  <a:lnTo>
                    <a:pt x="26" y="213"/>
                  </a:lnTo>
                  <a:lnTo>
                    <a:pt x="26" y="213"/>
                  </a:lnTo>
                  <a:lnTo>
                    <a:pt x="29" y="213"/>
                  </a:lnTo>
                  <a:lnTo>
                    <a:pt x="29" y="217"/>
                  </a:lnTo>
                  <a:lnTo>
                    <a:pt x="29" y="217"/>
                  </a:lnTo>
                  <a:lnTo>
                    <a:pt x="29" y="217"/>
                  </a:lnTo>
                  <a:lnTo>
                    <a:pt x="33" y="220"/>
                  </a:lnTo>
                  <a:lnTo>
                    <a:pt x="33" y="220"/>
                  </a:lnTo>
                  <a:lnTo>
                    <a:pt x="33" y="220"/>
                  </a:lnTo>
                  <a:lnTo>
                    <a:pt x="33" y="224"/>
                  </a:lnTo>
                  <a:lnTo>
                    <a:pt x="37" y="224"/>
                  </a:lnTo>
                  <a:lnTo>
                    <a:pt x="37" y="228"/>
                  </a:lnTo>
                  <a:lnTo>
                    <a:pt x="37" y="228"/>
                  </a:lnTo>
                  <a:lnTo>
                    <a:pt x="37" y="231"/>
                  </a:lnTo>
                  <a:lnTo>
                    <a:pt x="37" y="231"/>
                  </a:lnTo>
                  <a:lnTo>
                    <a:pt x="37" y="231"/>
                  </a:lnTo>
                  <a:lnTo>
                    <a:pt x="37" y="235"/>
                  </a:lnTo>
                  <a:lnTo>
                    <a:pt x="37" y="235"/>
                  </a:lnTo>
                  <a:lnTo>
                    <a:pt x="37" y="239"/>
                  </a:lnTo>
                  <a:lnTo>
                    <a:pt x="37" y="239"/>
                  </a:lnTo>
                  <a:lnTo>
                    <a:pt x="37" y="243"/>
                  </a:lnTo>
                  <a:lnTo>
                    <a:pt x="37" y="243"/>
                  </a:lnTo>
                  <a:lnTo>
                    <a:pt x="37" y="243"/>
                  </a:lnTo>
                  <a:lnTo>
                    <a:pt x="37" y="246"/>
                  </a:lnTo>
                  <a:lnTo>
                    <a:pt x="33" y="246"/>
                  </a:lnTo>
                  <a:lnTo>
                    <a:pt x="33" y="246"/>
                  </a:lnTo>
                  <a:lnTo>
                    <a:pt x="33" y="250"/>
                  </a:lnTo>
                  <a:lnTo>
                    <a:pt x="33" y="250"/>
                  </a:lnTo>
                  <a:lnTo>
                    <a:pt x="29" y="250"/>
                  </a:lnTo>
                  <a:lnTo>
                    <a:pt x="29" y="254"/>
                  </a:lnTo>
                  <a:lnTo>
                    <a:pt x="29" y="254"/>
                  </a:lnTo>
                  <a:lnTo>
                    <a:pt x="29" y="254"/>
                  </a:lnTo>
                  <a:lnTo>
                    <a:pt x="370" y="48"/>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39"/>
            <p:cNvSpPr>
              <a:spLocks noChangeArrowheads="1"/>
            </p:cNvSpPr>
            <p:nvPr/>
          </p:nvSpPr>
          <p:spPr bwMode="auto">
            <a:xfrm>
              <a:off x="4622800" y="1954213"/>
              <a:ext cx="136525" cy="136525"/>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4687888" y="1989138"/>
              <a:ext cx="266700" cy="136525"/>
            </a:xfrm>
            <a:custGeom>
              <a:avLst/>
              <a:gdLst>
                <a:gd name="T0" fmla="*/ 26 w 168"/>
                <a:gd name="T1" fmla="*/ 0 h 86"/>
                <a:gd name="T2" fmla="*/ 22 w 168"/>
                <a:gd name="T3" fmla="*/ 0 h 86"/>
                <a:gd name="T4" fmla="*/ 22 w 168"/>
                <a:gd name="T5" fmla="*/ 0 h 86"/>
                <a:gd name="T6" fmla="*/ 19 w 168"/>
                <a:gd name="T7" fmla="*/ 0 h 86"/>
                <a:gd name="T8" fmla="*/ 15 w 168"/>
                <a:gd name="T9" fmla="*/ 0 h 86"/>
                <a:gd name="T10" fmla="*/ 11 w 168"/>
                <a:gd name="T11" fmla="*/ 4 h 86"/>
                <a:gd name="T12" fmla="*/ 11 w 168"/>
                <a:gd name="T13" fmla="*/ 4 h 86"/>
                <a:gd name="T14" fmla="*/ 7 w 168"/>
                <a:gd name="T15" fmla="*/ 8 h 86"/>
                <a:gd name="T16" fmla="*/ 4 w 168"/>
                <a:gd name="T17" fmla="*/ 8 h 86"/>
                <a:gd name="T18" fmla="*/ 4 w 168"/>
                <a:gd name="T19" fmla="*/ 11 h 86"/>
                <a:gd name="T20" fmla="*/ 4 w 168"/>
                <a:gd name="T21" fmla="*/ 15 h 86"/>
                <a:gd name="T22" fmla="*/ 0 w 168"/>
                <a:gd name="T23" fmla="*/ 19 h 86"/>
                <a:gd name="T24" fmla="*/ 0 w 168"/>
                <a:gd name="T25" fmla="*/ 19 h 86"/>
                <a:gd name="T26" fmla="*/ 0 w 168"/>
                <a:gd name="T27" fmla="*/ 22 h 86"/>
                <a:gd name="T28" fmla="*/ 0 w 168"/>
                <a:gd name="T29" fmla="*/ 26 h 86"/>
                <a:gd name="T30" fmla="*/ 0 w 168"/>
                <a:gd name="T31" fmla="*/ 30 h 86"/>
                <a:gd name="T32" fmla="*/ 0 w 168"/>
                <a:gd name="T33" fmla="*/ 34 h 86"/>
                <a:gd name="T34" fmla="*/ 0 w 168"/>
                <a:gd name="T35" fmla="*/ 37 h 86"/>
                <a:gd name="T36" fmla="*/ 4 w 168"/>
                <a:gd name="T37" fmla="*/ 41 h 86"/>
                <a:gd name="T38" fmla="*/ 4 w 168"/>
                <a:gd name="T39" fmla="*/ 41 h 86"/>
                <a:gd name="T40" fmla="*/ 4 w 168"/>
                <a:gd name="T41" fmla="*/ 45 h 86"/>
                <a:gd name="T42" fmla="*/ 7 w 168"/>
                <a:gd name="T43" fmla="*/ 45 h 86"/>
                <a:gd name="T44" fmla="*/ 11 w 168"/>
                <a:gd name="T45" fmla="*/ 49 h 86"/>
                <a:gd name="T46" fmla="*/ 11 w 168"/>
                <a:gd name="T47" fmla="*/ 49 h 86"/>
                <a:gd name="T48" fmla="*/ 15 w 168"/>
                <a:gd name="T49" fmla="*/ 49 h 86"/>
                <a:gd name="T50" fmla="*/ 157 w 168"/>
                <a:gd name="T51" fmla="*/ 86 h 86"/>
                <a:gd name="T52" fmla="*/ 153 w 168"/>
                <a:gd name="T53" fmla="*/ 86 h 86"/>
                <a:gd name="T54" fmla="*/ 150 w 168"/>
                <a:gd name="T55" fmla="*/ 82 h 86"/>
                <a:gd name="T56" fmla="*/ 150 w 168"/>
                <a:gd name="T57" fmla="*/ 82 h 86"/>
                <a:gd name="T58" fmla="*/ 146 w 168"/>
                <a:gd name="T59" fmla="*/ 79 h 86"/>
                <a:gd name="T60" fmla="*/ 146 w 168"/>
                <a:gd name="T61" fmla="*/ 79 h 86"/>
                <a:gd name="T62" fmla="*/ 142 w 168"/>
                <a:gd name="T63" fmla="*/ 75 h 86"/>
                <a:gd name="T64" fmla="*/ 142 w 168"/>
                <a:gd name="T65" fmla="*/ 71 h 86"/>
                <a:gd name="T66" fmla="*/ 142 w 168"/>
                <a:gd name="T67" fmla="*/ 67 h 86"/>
                <a:gd name="T68" fmla="*/ 142 w 168"/>
                <a:gd name="T69" fmla="*/ 64 h 86"/>
                <a:gd name="T70" fmla="*/ 142 w 168"/>
                <a:gd name="T71" fmla="*/ 60 h 86"/>
                <a:gd name="T72" fmla="*/ 142 w 168"/>
                <a:gd name="T73" fmla="*/ 56 h 86"/>
                <a:gd name="T74" fmla="*/ 142 w 168"/>
                <a:gd name="T75" fmla="*/ 56 h 86"/>
                <a:gd name="T76" fmla="*/ 142 w 168"/>
                <a:gd name="T77" fmla="*/ 52 h 86"/>
                <a:gd name="T78" fmla="*/ 146 w 168"/>
                <a:gd name="T79" fmla="*/ 49 h 86"/>
                <a:gd name="T80" fmla="*/ 146 w 168"/>
                <a:gd name="T81" fmla="*/ 45 h 86"/>
                <a:gd name="T82" fmla="*/ 150 w 168"/>
                <a:gd name="T83" fmla="*/ 41 h 86"/>
                <a:gd name="T84" fmla="*/ 150 w 168"/>
                <a:gd name="T85" fmla="*/ 41 h 86"/>
                <a:gd name="T86" fmla="*/ 153 w 168"/>
                <a:gd name="T87" fmla="*/ 37 h 86"/>
                <a:gd name="T88" fmla="*/ 157 w 168"/>
                <a:gd name="T89" fmla="*/ 37 h 86"/>
                <a:gd name="T90" fmla="*/ 157 w 168"/>
                <a:gd name="T91" fmla="*/ 37 h 86"/>
                <a:gd name="T92" fmla="*/ 161 w 168"/>
                <a:gd name="T93" fmla="*/ 34 h 86"/>
                <a:gd name="T94" fmla="*/ 165 w 168"/>
                <a:gd name="T95" fmla="*/ 34 h 86"/>
                <a:gd name="T96" fmla="*/ 168 w 168"/>
                <a:gd name="T97" fmla="*/ 34 h 86"/>
                <a:gd name="T98" fmla="*/ 168 w 168"/>
                <a:gd name="T99"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86">
                  <a:moveTo>
                    <a:pt x="26" y="0"/>
                  </a:moveTo>
                  <a:lnTo>
                    <a:pt x="26" y="0"/>
                  </a:lnTo>
                  <a:lnTo>
                    <a:pt x="26" y="0"/>
                  </a:lnTo>
                  <a:lnTo>
                    <a:pt x="22" y="0"/>
                  </a:lnTo>
                  <a:lnTo>
                    <a:pt x="22" y="0"/>
                  </a:lnTo>
                  <a:lnTo>
                    <a:pt x="22" y="0"/>
                  </a:lnTo>
                  <a:lnTo>
                    <a:pt x="19" y="0"/>
                  </a:lnTo>
                  <a:lnTo>
                    <a:pt x="19" y="0"/>
                  </a:lnTo>
                  <a:lnTo>
                    <a:pt x="15" y="0"/>
                  </a:lnTo>
                  <a:lnTo>
                    <a:pt x="15" y="0"/>
                  </a:lnTo>
                  <a:lnTo>
                    <a:pt x="15" y="0"/>
                  </a:lnTo>
                  <a:lnTo>
                    <a:pt x="11" y="4"/>
                  </a:lnTo>
                  <a:lnTo>
                    <a:pt x="11" y="4"/>
                  </a:lnTo>
                  <a:lnTo>
                    <a:pt x="11" y="4"/>
                  </a:lnTo>
                  <a:lnTo>
                    <a:pt x="7" y="4"/>
                  </a:lnTo>
                  <a:lnTo>
                    <a:pt x="7" y="8"/>
                  </a:lnTo>
                  <a:lnTo>
                    <a:pt x="7" y="8"/>
                  </a:lnTo>
                  <a:lnTo>
                    <a:pt x="4" y="8"/>
                  </a:lnTo>
                  <a:lnTo>
                    <a:pt x="4" y="11"/>
                  </a:lnTo>
                  <a:lnTo>
                    <a:pt x="4" y="11"/>
                  </a:lnTo>
                  <a:lnTo>
                    <a:pt x="4" y="11"/>
                  </a:lnTo>
                  <a:lnTo>
                    <a:pt x="4" y="15"/>
                  </a:lnTo>
                  <a:lnTo>
                    <a:pt x="0" y="15"/>
                  </a:lnTo>
                  <a:lnTo>
                    <a:pt x="0" y="19"/>
                  </a:lnTo>
                  <a:lnTo>
                    <a:pt x="0" y="19"/>
                  </a:lnTo>
                  <a:lnTo>
                    <a:pt x="0" y="19"/>
                  </a:lnTo>
                  <a:lnTo>
                    <a:pt x="0" y="22"/>
                  </a:lnTo>
                  <a:lnTo>
                    <a:pt x="0" y="22"/>
                  </a:lnTo>
                  <a:lnTo>
                    <a:pt x="0" y="26"/>
                  </a:lnTo>
                  <a:lnTo>
                    <a:pt x="0" y="26"/>
                  </a:lnTo>
                  <a:lnTo>
                    <a:pt x="0" y="30"/>
                  </a:lnTo>
                  <a:lnTo>
                    <a:pt x="0" y="30"/>
                  </a:lnTo>
                  <a:lnTo>
                    <a:pt x="0" y="34"/>
                  </a:lnTo>
                  <a:lnTo>
                    <a:pt x="0" y="34"/>
                  </a:lnTo>
                  <a:lnTo>
                    <a:pt x="0" y="34"/>
                  </a:lnTo>
                  <a:lnTo>
                    <a:pt x="0" y="37"/>
                  </a:lnTo>
                  <a:lnTo>
                    <a:pt x="0" y="37"/>
                  </a:lnTo>
                  <a:lnTo>
                    <a:pt x="4" y="41"/>
                  </a:lnTo>
                  <a:lnTo>
                    <a:pt x="4" y="41"/>
                  </a:lnTo>
                  <a:lnTo>
                    <a:pt x="4" y="41"/>
                  </a:lnTo>
                  <a:lnTo>
                    <a:pt x="4" y="45"/>
                  </a:lnTo>
                  <a:lnTo>
                    <a:pt x="4" y="45"/>
                  </a:lnTo>
                  <a:lnTo>
                    <a:pt x="7" y="45"/>
                  </a:lnTo>
                  <a:lnTo>
                    <a:pt x="7" y="45"/>
                  </a:lnTo>
                  <a:lnTo>
                    <a:pt x="7" y="49"/>
                  </a:lnTo>
                  <a:lnTo>
                    <a:pt x="11" y="49"/>
                  </a:lnTo>
                  <a:lnTo>
                    <a:pt x="11" y="49"/>
                  </a:lnTo>
                  <a:lnTo>
                    <a:pt x="11" y="49"/>
                  </a:lnTo>
                  <a:lnTo>
                    <a:pt x="15" y="49"/>
                  </a:lnTo>
                  <a:lnTo>
                    <a:pt x="15" y="49"/>
                  </a:lnTo>
                  <a:lnTo>
                    <a:pt x="157" y="86"/>
                  </a:lnTo>
                  <a:lnTo>
                    <a:pt x="157" y="86"/>
                  </a:lnTo>
                  <a:lnTo>
                    <a:pt x="153" y="86"/>
                  </a:lnTo>
                  <a:lnTo>
                    <a:pt x="153" y="86"/>
                  </a:lnTo>
                  <a:lnTo>
                    <a:pt x="153" y="86"/>
                  </a:lnTo>
                  <a:lnTo>
                    <a:pt x="150" y="82"/>
                  </a:lnTo>
                  <a:lnTo>
                    <a:pt x="150" y="82"/>
                  </a:lnTo>
                  <a:lnTo>
                    <a:pt x="150" y="82"/>
                  </a:lnTo>
                  <a:lnTo>
                    <a:pt x="146" y="82"/>
                  </a:lnTo>
                  <a:lnTo>
                    <a:pt x="146" y="79"/>
                  </a:lnTo>
                  <a:lnTo>
                    <a:pt x="146" y="79"/>
                  </a:lnTo>
                  <a:lnTo>
                    <a:pt x="146" y="79"/>
                  </a:lnTo>
                  <a:lnTo>
                    <a:pt x="142" y="75"/>
                  </a:lnTo>
                  <a:lnTo>
                    <a:pt x="142" y="75"/>
                  </a:lnTo>
                  <a:lnTo>
                    <a:pt x="142" y="71"/>
                  </a:lnTo>
                  <a:lnTo>
                    <a:pt x="142" y="71"/>
                  </a:lnTo>
                  <a:lnTo>
                    <a:pt x="142" y="71"/>
                  </a:lnTo>
                  <a:lnTo>
                    <a:pt x="142" y="67"/>
                  </a:lnTo>
                  <a:lnTo>
                    <a:pt x="142" y="67"/>
                  </a:lnTo>
                  <a:lnTo>
                    <a:pt x="142" y="64"/>
                  </a:lnTo>
                  <a:lnTo>
                    <a:pt x="142" y="64"/>
                  </a:lnTo>
                  <a:lnTo>
                    <a:pt x="142" y="60"/>
                  </a:lnTo>
                  <a:lnTo>
                    <a:pt x="142" y="60"/>
                  </a:lnTo>
                  <a:lnTo>
                    <a:pt x="142" y="56"/>
                  </a:lnTo>
                  <a:lnTo>
                    <a:pt x="142" y="56"/>
                  </a:lnTo>
                  <a:lnTo>
                    <a:pt x="142" y="56"/>
                  </a:lnTo>
                  <a:lnTo>
                    <a:pt x="142" y="52"/>
                  </a:lnTo>
                  <a:lnTo>
                    <a:pt x="142" y="52"/>
                  </a:lnTo>
                  <a:lnTo>
                    <a:pt x="142" y="49"/>
                  </a:lnTo>
                  <a:lnTo>
                    <a:pt x="146" y="49"/>
                  </a:lnTo>
                  <a:lnTo>
                    <a:pt x="146" y="49"/>
                  </a:lnTo>
                  <a:lnTo>
                    <a:pt x="146" y="45"/>
                  </a:lnTo>
                  <a:lnTo>
                    <a:pt x="146" y="45"/>
                  </a:lnTo>
                  <a:lnTo>
                    <a:pt x="150" y="41"/>
                  </a:lnTo>
                  <a:lnTo>
                    <a:pt x="150" y="41"/>
                  </a:lnTo>
                  <a:lnTo>
                    <a:pt x="150" y="41"/>
                  </a:lnTo>
                  <a:lnTo>
                    <a:pt x="153" y="41"/>
                  </a:lnTo>
                  <a:lnTo>
                    <a:pt x="153" y="37"/>
                  </a:lnTo>
                  <a:lnTo>
                    <a:pt x="153" y="37"/>
                  </a:lnTo>
                  <a:lnTo>
                    <a:pt x="157" y="37"/>
                  </a:lnTo>
                  <a:lnTo>
                    <a:pt x="157" y="37"/>
                  </a:lnTo>
                  <a:lnTo>
                    <a:pt x="157" y="37"/>
                  </a:lnTo>
                  <a:lnTo>
                    <a:pt x="161" y="34"/>
                  </a:lnTo>
                  <a:lnTo>
                    <a:pt x="161" y="34"/>
                  </a:lnTo>
                  <a:lnTo>
                    <a:pt x="165" y="34"/>
                  </a:lnTo>
                  <a:lnTo>
                    <a:pt x="165" y="34"/>
                  </a:lnTo>
                  <a:lnTo>
                    <a:pt x="165" y="34"/>
                  </a:lnTo>
                  <a:lnTo>
                    <a:pt x="168" y="34"/>
                  </a:lnTo>
                  <a:lnTo>
                    <a:pt x="168" y="34"/>
                  </a:lnTo>
                  <a:lnTo>
                    <a:pt x="168" y="34"/>
                  </a:lnTo>
                  <a:lnTo>
                    <a:pt x="26"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41"/>
            <p:cNvSpPr>
              <a:spLocks noChangeArrowheads="1"/>
            </p:cNvSpPr>
            <p:nvPr/>
          </p:nvSpPr>
          <p:spPr bwMode="auto">
            <a:xfrm>
              <a:off x="6326188" y="2030413"/>
              <a:ext cx="136525" cy="136525"/>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p:cNvSpPr>
            <p:nvPr/>
          </p:nvSpPr>
          <p:spPr bwMode="auto">
            <a:xfrm>
              <a:off x="6094413" y="2060575"/>
              <a:ext cx="303213" cy="119063"/>
            </a:xfrm>
            <a:custGeom>
              <a:avLst/>
              <a:gdLst>
                <a:gd name="T0" fmla="*/ 176 w 191"/>
                <a:gd name="T1" fmla="*/ 52 h 75"/>
                <a:gd name="T2" fmla="*/ 180 w 191"/>
                <a:gd name="T3" fmla="*/ 52 h 75"/>
                <a:gd name="T4" fmla="*/ 180 w 191"/>
                <a:gd name="T5" fmla="*/ 52 h 75"/>
                <a:gd name="T6" fmla="*/ 184 w 191"/>
                <a:gd name="T7" fmla="*/ 49 h 75"/>
                <a:gd name="T8" fmla="*/ 184 w 191"/>
                <a:gd name="T9" fmla="*/ 49 h 75"/>
                <a:gd name="T10" fmla="*/ 187 w 191"/>
                <a:gd name="T11" fmla="*/ 45 h 75"/>
                <a:gd name="T12" fmla="*/ 187 w 191"/>
                <a:gd name="T13" fmla="*/ 41 h 75"/>
                <a:gd name="T14" fmla="*/ 191 w 191"/>
                <a:gd name="T15" fmla="*/ 41 h 75"/>
                <a:gd name="T16" fmla="*/ 191 w 191"/>
                <a:gd name="T17" fmla="*/ 37 h 75"/>
                <a:gd name="T18" fmla="*/ 191 w 191"/>
                <a:gd name="T19" fmla="*/ 34 h 75"/>
                <a:gd name="T20" fmla="*/ 191 w 191"/>
                <a:gd name="T21" fmla="*/ 30 h 75"/>
                <a:gd name="T22" fmla="*/ 191 w 191"/>
                <a:gd name="T23" fmla="*/ 26 h 75"/>
                <a:gd name="T24" fmla="*/ 191 w 191"/>
                <a:gd name="T25" fmla="*/ 22 h 75"/>
                <a:gd name="T26" fmla="*/ 191 w 191"/>
                <a:gd name="T27" fmla="*/ 19 h 75"/>
                <a:gd name="T28" fmla="*/ 191 w 191"/>
                <a:gd name="T29" fmla="*/ 19 h 75"/>
                <a:gd name="T30" fmla="*/ 187 w 191"/>
                <a:gd name="T31" fmla="*/ 15 h 75"/>
                <a:gd name="T32" fmla="*/ 187 w 191"/>
                <a:gd name="T33" fmla="*/ 11 h 75"/>
                <a:gd name="T34" fmla="*/ 187 w 191"/>
                <a:gd name="T35" fmla="*/ 7 h 75"/>
                <a:gd name="T36" fmla="*/ 184 w 191"/>
                <a:gd name="T37" fmla="*/ 7 h 75"/>
                <a:gd name="T38" fmla="*/ 180 w 191"/>
                <a:gd name="T39" fmla="*/ 4 h 75"/>
                <a:gd name="T40" fmla="*/ 180 w 191"/>
                <a:gd name="T41" fmla="*/ 4 h 75"/>
                <a:gd name="T42" fmla="*/ 176 w 191"/>
                <a:gd name="T43" fmla="*/ 4 h 75"/>
                <a:gd name="T44" fmla="*/ 172 w 191"/>
                <a:gd name="T45" fmla="*/ 0 h 75"/>
                <a:gd name="T46" fmla="*/ 172 w 191"/>
                <a:gd name="T47" fmla="*/ 0 h 75"/>
                <a:gd name="T48" fmla="*/ 169 w 191"/>
                <a:gd name="T49" fmla="*/ 0 h 75"/>
                <a:gd name="T50" fmla="*/ 4 w 191"/>
                <a:gd name="T51" fmla="*/ 19 h 75"/>
                <a:gd name="T52" fmla="*/ 4 w 191"/>
                <a:gd name="T53" fmla="*/ 19 h 75"/>
                <a:gd name="T54" fmla="*/ 8 w 191"/>
                <a:gd name="T55" fmla="*/ 22 h 75"/>
                <a:gd name="T56" fmla="*/ 12 w 191"/>
                <a:gd name="T57" fmla="*/ 22 h 75"/>
                <a:gd name="T58" fmla="*/ 12 w 191"/>
                <a:gd name="T59" fmla="*/ 22 h 75"/>
                <a:gd name="T60" fmla="*/ 15 w 191"/>
                <a:gd name="T61" fmla="*/ 26 h 75"/>
                <a:gd name="T62" fmla="*/ 19 w 191"/>
                <a:gd name="T63" fmla="*/ 26 h 75"/>
                <a:gd name="T64" fmla="*/ 19 w 191"/>
                <a:gd name="T65" fmla="*/ 30 h 75"/>
                <a:gd name="T66" fmla="*/ 23 w 191"/>
                <a:gd name="T67" fmla="*/ 34 h 75"/>
                <a:gd name="T68" fmla="*/ 23 w 191"/>
                <a:gd name="T69" fmla="*/ 34 h 75"/>
                <a:gd name="T70" fmla="*/ 23 w 191"/>
                <a:gd name="T71" fmla="*/ 37 h 75"/>
                <a:gd name="T72" fmla="*/ 27 w 191"/>
                <a:gd name="T73" fmla="*/ 41 h 75"/>
                <a:gd name="T74" fmla="*/ 27 w 191"/>
                <a:gd name="T75" fmla="*/ 45 h 75"/>
                <a:gd name="T76" fmla="*/ 27 w 191"/>
                <a:gd name="T77" fmla="*/ 49 h 75"/>
                <a:gd name="T78" fmla="*/ 27 w 191"/>
                <a:gd name="T79" fmla="*/ 52 h 75"/>
                <a:gd name="T80" fmla="*/ 27 w 191"/>
                <a:gd name="T81" fmla="*/ 56 h 75"/>
                <a:gd name="T82" fmla="*/ 23 w 191"/>
                <a:gd name="T83" fmla="*/ 60 h 75"/>
                <a:gd name="T84" fmla="*/ 23 w 191"/>
                <a:gd name="T85" fmla="*/ 60 h 75"/>
                <a:gd name="T86" fmla="*/ 23 w 191"/>
                <a:gd name="T87" fmla="*/ 64 h 75"/>
                <a:gd name="T88" fmla="*/ 19 w 191"/>
                <a:gd name="T89" fmla="*/ 67 h 75"/>
                <a:gd name="T90" fmla="*/ 19 w 191"/>
                <a:gd name="T91" fmla="*/ 67 h 75"/>
                <a:gd name="T92" fmla="*/ 15 w 191"/>
                <a:gd name="T93" fmla="*/ 71 h 75"/>
                <a:gd name="T94" fmla="*/ 12 w 191"/>
                <a:gd name="T95" fmla="*/ 71 h 75"/>
                <a:gd name="T96" fmla="*/ 12 w 191"/>
                <a:gd name="T97" fmla="*/ 71 h 75"/>
                <a:gd name="T98" fmla="*/ 8 w 191"/>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75">
                  <a:moveTo>
                    <a:pt x="176" y="52"/>
                  </a:moveTo>
                  <a:lnTo>
                    <a:pt x="176" y="52"/>
                  </a:lnTo>
                  <a:lnTo>
                    <a:pt x="176" y="52"/>
                  </a:lnTo>
                  <a:lnTo>
                    <a:pt x="180" y="52"/>
                  </a:lnTo>
                  <a:lnTo>
                    <a:pt x="180" y="52"/>
                  </a:lnTo>
                  <a:lnTo>
                    <a:pt x="180" y="52"/>
                  </a:lnTo>
                  <a:lnTo>
                    <a:pt x="184" y="49"/>
                  </a:lnTo>
                  <a:lnTo>
                    <a:pt x="184" y="49"/>
                  </a:lnTo>
                  <a:lnTo>
                    <a:pt x="184" y="49"/>
                  </a:lnTo>
                  <a:lnTo>
                    <a:pt x="184" y="49"/>
                  </a:lnTo>
                  <a:lnTo>
                    <a:pt x="187" y="45"/>
                  </a:lnTo>
                  <a:lnTo>
                    <a:pt x="187" y="45"/>
                  </a:lnTo>
                  <a:lnTo>
                    <a:pt x="187" y="45"/>
                  </a:lnTo>
                  <a:lnTo>
                    <a:pt x="187" y="41"/>
                  </a:lnTo>
                  <a:lnTo>
                    <a:pt x="191" y="41"/>
                  </a:lnTo>
                  <a:lnTo>
                    <a:pt x="191" y="41"/>
                  </a:lnTo>
                  <a:lnTo>
                    <a:pt x="191" y="37"/>
                  </a:lnTo>
                  <a:lnTo>
                    <a:pt x="191" y="37"/>
                  </a:lnTo>
                  <a:lnTo>
                    <a:pt x="191" y="34"/>
                  </a:lnTo>
                  <a:lnTo>
                    <a:pt x="191" y="34"/>
                  </a:lnTo>
                  <a:lnTo>
                    <a:pt x="191" y="34"/>
                  </a:lnTo>
                  <a:lnTo>
                    <a:pt x="191" y="30"/>
                  </a:lnTo>
                  <a:lnTo>
                    <a:pt x="191" y="30"/>
                  </a:lnTo>
                  <a:lnTo>
                    <a:pt x="191" y="26"/>
                  </a:lnTo>
                  <a:lnTo>
                    <a:pt x="191" y="26"/>
                  </a:lnTo>
                  <a:lnTo>
                    <a:pt x="191" y="22"/>
                  </a:lnTo>
                  <a:lnTo>
                    <a:pt x="191" y="22"/>
                  </a:lnTo>
                  <a:lnTo>
                    <a:pt x="191" y="19"/>
                  </a:lnTo>
                  <a:lnTo>
                    <a:pt x="191" y="19"/>
                  </a:lnTo>
                  <a:lnTo>
                    <a:pt x="191" y="19"/>
                  </a:lnTo>
                  <a:lnTo>
                    <a:pt x="191" y="15"/>
                  </a:lnTo>
                  <a:lnTo>
                    <a:pt x="187" y="15"/>
                  </a:lnTo>
                  <a:lnTo>
                    <a:pt x="187" y="11"/>
                  </a:lnTo>
                  <a:lnTo>
                    <a:pt x="187" y="11"/>
                  </a:lnTo>
                  <a:lnTo>
                    <a:pt x="187" y="11"/>
                  </a:lnTo>
                  <a:lnTo>
                    <a:pt x="187" y="7"/>
                  </a:lnTo>
                  <a:lnTo>
                    <a:pt x="184" y="7"/>
                  </a:lnTo>
                  <a:lnTo>
                    <a:pt x="184" y="7"/>
                  </a:lnTo>
                  <a:lnTo>
                    <a:pt x="184" y="4"/>
                  </a:lnTo>
                  <a:lnTo>
                    <a:pt x="180" y="4"/>
                  </a:lnTo>
                  <a:lnTo>
                    <a:pt x="180" y="4"/>
                  </a:lnTo>
                  <a:lnTo>
                    <a:pt x="180" y="4"/>
                  </a:lnTo>
                  <a:lnTo>
                    <a:pt x="176" y="4"/>
                  </a:lnTo>
                  <a:lnTo>
                    <a:pt x="176" y="4"/>
                  </a:lnTo>
                  <a:lnTo>
                    <a:pt x="176" y="0"/>
                  </a:lnTo>
                  <a:lnTo>
                    <a:pt x="172" y="0"/>
                  </a:lnTo>
                  <a:lnTo>
                    <a:pt x="172" y="0"/>
                  </a:lnTo>
                  <a:lnTo>
                    <a:pt x="172" y="0"/>
                  </a:lnTo>
                  <a:lnTo>
                    <a:pt x="169" y="0"/>
                  </a:lnTo>
                  <a:lnTo>
                    <a:pt x="169" y="0"/>
                  </a:lnTo>
                  <a:lnTo>
                    <a:pt x="0" y="19"/>
                  </a:lnTo>
                  <a:lnTo>
                    <a:pt x="4" y="19"/>
                  </a:lnTo>
                  <a:lnTo>
                    <a:pt x="4" y="19"/>
                  </a:lnTo>
                  <a:lnTo>
                    <a:pt x="4" y="19"/>
                  </a:lnTo>
                  <a:lnTo>
                    <a:pt x="8" y="22"/>
                  </a:lnTo>
                  <a:lnTo>
                    <a:pt x="8" y="22"/>
                  </a:lnTo>
                  <a:lnTo>
                    <a:pt x="8" y="22"/>
                  </a:lnTo>
                  <a:lnTo>
                    <a:pt x="12" y="22"/>
                  </a:lnTo>
                  <a:lnTo>
                    <a:pt x="12" y="22"/>
                  </a:lnTo>
                  <a:lnTo>
                    <a:pt x="12" y="22"/>
                  </a:lnTo>
                  <a:lnTo>
                    <a:pt x="15" y="22"/>
                  </a:lnTo>
                  <a:lnTo>
                    <a:pt x="15" y="26"/>
                  </a:lnTo>
                  <a:lnTo>
                    <a:pt x="15" y="26"/>
                  </a:lnTo>
                  <a:lnTo>
                    <a:pt x="19" y="26"/>
                  </a:lnTo>
                  <a:lnTo>
                    <a:pt x="19" y="30"/>
                  </a:lnTo>
                  <a:lnTo>
                    <a:pt x="19" y="30"/>
                  </a:lnTo>
                  <a:lnTo>
                    <a:pt x="19" y="30"/>
                  </a:lnTo>
                  <a:lnTo>
                    <a:pt x="23" y="34"/>
                  </a:lnTo>
                  <a:lnTo>
                    <a:pt x="23" y="34"/>
                  </a:lnTo>
                  <a:lnTo>
                    <a:pt x="23" y="34"/>
                  </a:lnTo>
                  <a:lnTo>
                    <a:pt x="23" y="37"/>
                  </a:lnTo>
                  <a:lnTo>
                    <a:pt x="23" y="37"/>
                  </a:lnTo>
                  <a:lnTo>
                    <a:pt x="27" y="41"/>
                  </a:lnTo>
                  <a:lnTo>
                    <a:pt x="27" y="41"/>
                  </a:lnTo>
                  <a:lnTo>
                    <a:pt x="27" y="45"/>
                  </a:lnTo>
                  <a:lnTo>
                    <a:pt x="27" y="45"/>
                  </a:lnTo>
                  <a:lnTo>
                    <a:pt x="27" y="49"/>
                  </a:lnTo>
                  <a:lnTo>
                    <a:pt x="27" y="49"/>
                  </a:lnTo>
                  <a:lnTo>
                    <a:pt x="27" y="49"/>
                  </a:lnTo>
                  <a:lnTo>
                    <a:pt x="27" y="52"/>
                  </a:lnTo>
                  <a:lnTo>
                    <a:pt x="27" y="52"/>
                  </a:lnTo>
                  <a:lnTo>
                    <a:pt x="27" y="56"/>
                  </a:lnTo>
                  <a:lnTo>
                    <a:pt x="23" y="56"/>
                  </a:lnTo>
                  <a:lnTo>
                    <a:pt x="23" y="60"/>
                  </a:lnTo>
                  <a:lnTo>
                    <a:pt x="23" y="60"/>
                  </a:lnTo>
                  <a:lnTo>
                    <a:pt x="23" y="60"/>
                  </a:lnTo>
                  <a:lnTo>
                    <a:pt x="23" y="64"/>
                  </a:lnTo>
                  <a:lnTo>
                    <a:pt x="23" y="64"/>
                  </a:lnTo>
                  <a:lnTo>
                    <a:pt x="19" y="64"/>
                  </a:lnTo>
                  <a:lnTo>
                    <a:pt x="19" y="67"/>
                  </a:lnTo>
                  <a:lnTo>
                    <a:pt x="19" y="67"/>
                  </a:lnTo>
                  <a:lnTo>
                    <a:pt x="19" y="67"/>
                  </a:lnTo>
                  <a:lnTo>
                    <a:pt x="15" y="71"/>
                  </a:lnTo>
                  <a:lnTo>
                    <a:pt x="15" y="71"/>
                  </a:lnTo>
                  <a:lnTo>
                    <a:pt x="15" y="71"/>
                  </a:lnTo>
                  <a:lnTo>
                    <a:pt x="12" y="71"/>
                  </a:lnTo>
                  <a:lnTo>
                    <a:pt x="12" y="71"/>
                  </a:lnTo>
                  <a:lnTo>
                    <a:pt x="12" y="71"/>
                  </a:lnTo>
                  <a:lnTo>
                    <a:pt x="8" y="71"/>
                  </a:lnTo>
                  <a:lnTo>
                    <a:pt x="8" y="75"/>
                  </a:lnTo>
                  <a:lnTo>
                    <a:pt x="176" y="5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43"/>
            <p:cNvSpPr>
              <a:spLocks noChangeArrowheads="1"/>
            </p:cNvSpPr>
            <p:nvPr/>
          </p:nvSpPr>
          <p:spPr bwMode="auto">
            <a:xfrm>
              <a:off x="5476875" y="4264025"/>
              <a:ext cx="292100" cy="290513"/>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5691188" y="4411663"/>
              <a:ext cx="784225" cy="415925"/>
            </a:xfrm>
            <a:custGeom>
              <a:avLst/>
              <a:gdLst>
                <a:gd name="T0" fmla="*/ 30 w 494"/>
                <a:gd name="T1" fmla="*/ 4 h 262"/>
                <a:gd name="T2" fmla="*/ 26 w 494"/>
                <a:gd name="T3" fmla="*/ 4 h 262"/>
                <a:gd name="T4" fmla="*/ 22 w 494"/>
                <a:gd name="T5" fmla="*/ 0 h 262"/>
                <a:gd name="T6" fmla="*/ 22 w 494"/>
                <a:gd name="T7" fmla="*/ 4 h 262"/>
                <a:gd name="T8" fmla="*/ 19 w 494"/>
                <a:gd name="T9" fmla="*/ 4 h 262"/>
                <a:gd name="T10" fmla="*/ 15 w 494"/>
                <a:gd name="T11" fmla="*/ 4 h 262"/>
                <a:gd name="T12" fmla="*/ 15 w 494"/>
                <a:gd name="T13" fmla="*/ 4 h 262"/>
                <a:gd name="T14" fmla="*/ 11 w 494"/>
                <a:gd name="T15" fmla="*/ 8 h 262"/>
                <a:gd name="T16" fmla="*/ 11 w 494"/>
                <a:gd name="T17" fmla="*/ 11 h 262"/>
                <a:gd name="T18" fmla="*/ 8 w 494"/>
                <a:gd name="T19" fmla="*/ 11 h 262"/>
                <a:gd name="T20" fmla="*/ 8 w 494"/>
                <a:gd name="T21" fmla="*/ 15 h 262"/>
                <a:gd name="T22" fmla="*/ 4 w 494"/>
                <a:gd name="T23" fmla="*/ 19 h 262"/>
                <a:gd name="T24" fmla="*/ 4 w 494"/>
                <a:gd name="T25" fmla="*/ 19 h 262"/>
                <a:gd name="T26" fmla="*/ 0 w 494"/>
                <a:gd name="T27" fmla="*/ 23 h 262"/>
                <a:gd name="T28" fmla="*/ 0 w 494"/>
                <a:gd name="T29" fmla="*/ 26 h 262"/>
                <a:gd name="T30" fmla="*/ 0 w 494"/>
                <a:gd name="T31" fmla="*/ 30 h 262"/>
                <a:gd name="T32" fmla="*/ 0 w 494"/>
                <a:gd name="T33" fmla="*/ 34 h 262"/>
                <a:gd name="T34" fmla="*/ 0 w 494"/>
                <a:gd name="T35" fmla="*/ 37 h 262"/>
                <a:gd name="T36" fmla="*/ 0 w 494"/>
                <a:gd name="T37" fmla="*/ 37 h 262"/>
                <a:gd name="T38" fmla="*/ 0 w 494"/>
                <a:gd name="T39" fmla="*/ 41 h 262"/>
                <a:gd name="T40" fmla="*/ 0 w 494"/>
                <a:gd name="T41" fmla="*/ 45 h 262"/>
                <a:gd name="T42" fmla="*/ 4 w 494"/>
                <a:gd name="T43" fmla="*/ 45 h 262"/>
                <a:gd name="T44" fmla="*/ 4 w 494"/>
                <a:gd name="T45" fmla="*/ 49 h 262"/>
                <a:gd name="T46" fmla="*/ 8 w 494"/>
                <a:gd name="T47" fmla="*/ 49 h 262"/>
                <a:gd name="T48" fmla="*/ 8 w 494"/>
                <a:gd name="T49" fmla="*/ 52 h 262"/>
                <a:gd name="T50" fmla="*/ 471 w 494"/>
                <a:gd name="T51" fmla="*/ 258 h 262"/>
                <a:gd name="T52" fmla="*/ 471 w 494"/>
                <a:gd name="T53" fmla="*/ 258 h 262"/>
                <a:gd name="T54" fmla="*/ 468 w 494"/>
                <a:gd name="T55" fmla="*/ 258 h 262"/>
                <a:gd name="T56" fmla="*/ 468 w 494"/>
                <a:gd name="T57" fmla="*/ 254 h 262"/>
                <a:gd name="T58" fmla="*/ 468 w 494"/>
                <a:gd name="T59" fmla="*/ 254 h 262"/>
                <a:gd name="T60" fmla="*/ 464 w 494"/>
                <a:gd name="T61" fmla="*/ 251 h 262"/>
                <a:gd name="T62" fmla="*/ 464 w 494"/>
                <a:gd name="T63" fmla="*/ 247 h 262"/>
                <a:gd name="T64" fmla="*/ 464 w 494"/>
                <a:gd name="T65" fmla="*/ 243 h 262"/>
                <a:gd name="T66" fmla="*/ 464 w 494"/>
                <a:gd name="T67" fmla="*/ 239 h 262"/>
                <a:gd name="T68" fmla="*/ 464 w 494"/>
                <a:gd name="T69" fmla="*/ 239 h 262"/>
                <a:gd name="T70" fmla="*/ 468 w 494"/>
                <a:gd name="T71" fmla="*/ 236 h 262"/>
                <a:gd name="T72" fmla="*/ 468 w 494"/>
                <a:gd name="T73" fmla="*/ 232 h 262"/>
                <a:gd name="T74" fmla="*/ 468 w 494"/>
                <a:gd name="T75" fmla="*/ 228 h 262"/>
                <a:gd name="T76" fmla="*/ 471 w 494"/>
                <a:gd name="T77" fmla="*/ 225 h 262"/>
                <a:gd name="T78" fmla="*/ 471 w 494"/>
                <a:gd name="T79" fmla="*/ 221 h 262"/>
                <a:gd name="T80" fmla="*/ 475 w 494"/>
                <a:gd name="T81" fmla="*/ 221 h 262"/>
                <a:gd name="T82" fmla="*/ 475 w 494"/>
                <a:gd name="T83" fmla="*/ 217 h 262"/>
                <a:gd name="T84" fmla="*/ 479 w 494"/>
                <a:gd name="T85" fmla="*/ 213 h 262"/>
                <a:gd name="T86" fmla="*/ 483 w 494"/>
                <a:gd name="T87" fmla="*/ 213 h 262"/>
                <a:gd name="T88" fmla="*/ 483 w 494"/>
                <a:gd name="T89" fmla="*/ 213 h 262"/>
                <a:gd name="T90" fmla="*/ 486 w 494"/>
                <a:gd name="T91" fmla="*/ 210 h 262"/>
                <a:gd name="T92" fmla="*/ 490 w 494"/>
                <a:gd name="T93" fmla="*/ 210 h 262"/>
                <a:gd name="T94" fmla="*/ 490 w 494"/>
                <a:gd name="T95" fmla="*/ 210 h 262"/>
                <a:gd name="T96" fmla="*/ 494 w 494"/>
                <a:gd name="T97" fmla="*/ 210 h 262"/>
                <a:gd name="T98" fmla="*/ 494 w 494"/>
                <a:gd name="T99" fmla="*/ 21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4" h="262">
                  <a:moveTo>
                    <a:pt x="30" y="4"/>
                  </a:moveTo>
                  <a:lnTo>
                    <a:pt x="30" y="4"/>
                  </a:lnTo>
                  <a:lnTo>
                    <a:pt x="26" y="4"/>
                  </a:lnTo>
                  <a:lnTo>
                    <a:pt x="26" y="4"/>
                  </a:lnTo>
                  <a:lnTo>
                    <a:pt x="26" y="0"/>
                  </a:lnTo>
                  <a:lnTo>
                    <a:pt x="22" y="0"/>
                  </a:lnTo>
                  <a:lnTo>
                    <a:pt x="22" y="4"/>
                  </a:lnTo>
                  <a:lnTo>
                    <a:pt x="22" y="4"/>
                  </a:lnTo>
                  <a:lnTo>
                    <a:pt x="19" y="4"/>
                  </a:lnTo>
                  <a:lnTo>
                    <a:pt x="19" y="4"/>
                  </a:lnTo>
                  <a:lnTo>
                    <a:pt x="19" y="4"/>
                  </a:lnTo>
                  <a:lnTo>
                    <a:pt x="15" y="4"/>
                  </a:lnTo>
                  <a:lnTo>
                    <a:pt x="15" y="4"/>
                  </a:lnTo>
                  <a:lnTo>
                    <a:pt x="15" y="4"/>
                  </a:lnTo>
                  <a:lnTo>
                    <a:pt x="15" y="8"/>
                  </a:lnTo>
                  <a:lnTo>
                    <a:pt x="11" y="8"/>
                  </a:lnTo>
                  <a:lnTo>
                    <a:pt x="11" y="8"/>
                  </a:lnTo>
                  <a:lnTo>
                    <a:pt x="11" y="11"/>
                  </a:lnTo>
                  <a:lnTo>
                    <a:pt x="8" y="11"/>
                  </a:lnTo>
                  <a:lnTo>
                    <a:pt x="8" y="11"/>
                  </a:lnTo>
                  <a:lnTo>
                    <a:pt x="8" y="15"/>
                  </a:lnTo>
                  <a:lnTo>
                    <a:pt x="8" y="15"/>
                  </a:lnTo>
                  <a:lnTo>
                    <a:pt x="4" y="15"/>
                  </a:lnTo>
                  <a:lnTo>
                    <a:pt x="4" y="19"/>
                  </a:lnTo>
                  <a:lnTo>
                    <a:pt x="4" y="19"/>
                  </a:lnTo>
                  <a:lnTo>
                    <a:pt x="4" y="19"/>
                  </a:lnTo>
                  <a:lnTo>
                    <a:pt x="4" y="23"/>
                  </a:lnTo>
                  <a:lnTo>
                    <a:pt x="0" y="23"/>
                  </a:lnTo>
                  <a:lnTo>
                    <a:pt x="0" y="26"/>
                  </a:lnTo>
                  <a:lnTo>
                    <a:pt x="0" y="26"/>
                  </a:lnTo>
                  <a:lnTo>
                    <a:pt x="0" y="30"/>
                  </a:lnTo>
                  <a:lnTo>
                    <a:pt x="0" y="30"/>
                  </a:lnTo>
                  <a:lnTo>
                    <a:pt x="0" y="30"/>
                  </a:lnTo>
                  <a:lnTo>
                    <a:pt x="0" y="34"/>
                  </a:lnTo>
                  <a:lnTo>
                    <a:pt x="0" y="34"/>
                  </a:lnTo>
                  <a:lnTo>
                    <a:pt x="0" y="37"/>
                  </a:lnTo>
                  <a:lnTo>
                    <a:pt x="0" y="37"/>
                  </a:lnTo>
                  <a:lnTo>
                    <a:pt x="0" y="37"/>
                  </a:lnTo>
                  <a:lnTo>
                    <a:pt x="0" y="41"/>
                  </a:lnTo>
                  <a:lnTo>
                    <a:pt x="0" y="41"/>
                  </a:lnTo>
                  <a:lnTo>
                    <a:pt x="0" y="45"/>
                  </a:lnTo>
                  <a:lnTo>
                    <a:pt x="0" y="45"/>
                  </a:lnTo>
                  <a:lnTo>
                    <a:pt x="4" y="45"/>
                  </a:lnTo>
                  <a:lnTo>
                    <a:pt x="4" y="45"/>
                  </a:lnTo>
                  <a:lnTo>
                    <a:pt x="4" y="49"/>
                  </a:lnTo>
                  <a:lnTo>
                    <a:pt x="4" y="49"/>
                  </a:lnTo>
                  <a:lnTo>
                    <a:pt x="4" y="49"/>
                  </a:lnTo>
                  <a:lnTo>
                    <a:pt x="8" y="49"/>
                  </a:lnTo>
                  <a:lnTo>
                    <a:pt x="8" y="49"/>
                  </a:lnTo>
                  <a:lnTo>
                    <a:pt x="8" y="52"/>
                  </a:lnTo>
                  <a:lnTo>
                    <a:pt x="471" y="262"/>
                  </a:lnTo>
                  <a:lnTo>
                    <a:pt x="471" y="258"/>
                  </a:lnTo>
                  <a:lnTo>
                    <a:pt x="471" y="258"/>
                  </a:lnTo>
                  <a:lnTo>
                    <a:pt x="471" y="258"/>
                  </a:lnTo>
                  <a:lnTo>
                    <a:pt x="468" y="258"/>
                  </a:lnTo>
                  <a:lnTo>
                    <a:pt x="468" y="258"/>
                  </a:lnTo>
                  <a:lnTo>
                    <a:pt x="468" y="254"/>
                  </a:lnTo>
                  <a:lnTo>
                    <a:pt x="468" y="254"/>
                  </a:lnTo>
                  <a:lnTo>
                    <a:pt x="468" y="254"/>
                  </a:lnTo>
                  <a:lnTo>
                    <a:pt x="468" y="254"/>
                  </a:lnTo>
                  <a:lnTo>
                    <a:pt x="464" y="251"/>
                  </a:lnTo>
                  <a:lnTo>
                    <a:pt x="464" y="251"/>
                  </a:lnTo>
                  <a:lnTo>
                    <a:pt x="464" y="247"/>
                  </a:lnTo>
                  <a:lnTo>
                    <a:pt x="464" y="247"/>
                  </a:lnTo>
                  <a:lnTo>
                    <a:pt x="464" y="247"/>
                  </a:lnTo>
                  <a:lnTo>
                    <a:pt x="464" y="243"/>
                  </a:lnTo>
                  <a:lnTo>
                    <a:pt x="464" y="243"/>
                  </a:lnTo>
                  <a:lnTo>
                    <a:pt x="464" y="239"/>
                  </a:lnTo>
                  <a:lnTo>
                    <a:pt x="464" y="239"/>
                  </a:lnTo>
                  <a:lnTo>
                    <a:pt x="464" y="239"/>
                  </a:lnTo>
                  <a:lnTo>
                    <a:pt x="464" y="236"/>
                  </a:lnTo>
                  <a:lnTo>
                    <a:pt x="468" y="236"/>
                  </a:lnTo>
                  <a:lnTo>
                    <a:pt x="468" y="232"/>
                  </a:lnTo>
                  <a:lnTo>
                    <a:pt x="468" y="232"/>
                  </a:lnTo>
                  <a:lnTo>
                    <a:pt x="468" y="228"/>
                  </a:lnTo>
                  <a:lnTo>
                    <a:pt x="468" y="228"/>
                  </a:lnTo>
                  <a:lnTo>
                    <a:pt x="468" y="228"/>
                  </a:lnTo>
                  <a:lnTo>
                    <a:pt x="471" y="225"/>
                  </a:lnTo>
                  <a:lnTo>
                    <a:pt x="471" y="225"/>
                  </a:lnTo>
                  <a:lnTo>
                    <a:pt x="471" y="221"/>
                  </a:lnTo>
                  <a:lnTo>
                    <a:pt x="471" y="221"/>
                  </a:lnTo>
                  <a:lnTo>
                    <a:pt x="475" y="221"/>
                  </a:lnTo>
                  <a:lnTo>
                    <a:pt x="475" y="217"/>
                  </a:lnTo>
                  <a:lnTo>
                    <a:pt x="475" y="217"/>
                  </a:lnTo>
                  <a:lnTo>
                    <a:pt x="479" y="217"/>
                  </a:lnTo>
                  <a:lnTo>
                    <a:pt x="479" y="213"/>
                  </a:lnTo>
                  <a:lnTo>
                    <a:pt x="479" y="213"/>
                  </a:lnTo>
                  <a:lnTo>
                    <a:pt x="483" y="213"/>
                  </a:lnTo>
                  <a:lnTo>
                    <a:pt x="483" y="213"/>
                  </a:lnTo>
                  <a:lnTo>
                    <a:pt x="483" y="213"/>
                  </a:lnTo>
                  <a:lnTo>
                    <a:pt x="486" y="210"/>
                  </a:lnTo>
                  <a:lnTo>
                    <a:pt x="486" y="210"/>
                  </a:lnTo>
                  <a:lnTo>
                    <a:pt x="486" y="210"/>
                  </a:lnTo>
                  <a:lnTo>
                    <a:pt x="490" y="210"/>
                  </a:lnTo>
                  <a:lnTo>
                    <a:pt x="490" y="210"/>
                  </a:lnTo>
                  <a:lnTo>
                    <a:pt x="490" y="210"/>
                  </a:lnTo>
                  <a:lnTo>
                    <a:pt x="490" y="210"/>
                  </a:lnTo>
                  <a:lnTo>
                    <a:pt x="494" y="210"/>
                  </a:lnTo>
                  <a:lnTo>
                    <a:pt x="494" y="210"/>
                  </a:lnTo>
                  <a:lnTo>
                    <a:pt x="494" y="210"/>
                  </a:lnTo>
                  <a:lnTo>
                    <a:pt x="30" y="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p:cNvSpPr>
            <p:nvPr/>
          </p:nvSpPr>
          <p:spPr bwMode="auto">
            <a:xfrm>
              <a:off x="4872038" y="4364038"/>
              <a:ext cx="628650" cy="88900"/>
            </a:xfrm>
            <a:custGeom>
              <a:avLst/>
              <a:gdLst>
                <a:gd name="T0" fmla="*/ 389 w 396"/>
                <a:gd name="T1" fmla="*/ 56 h 56"/>
                <a:gd name="T2" fmla="*/ 389 w 396"/>
                <a:gd name="T3" fmla="*/ 56 h 56"/>
                <a:gd name="T4" fmla="*/ 393 w 396"/>
                <a:gd name="T5" fmla="*/ 56 h 56"/>
                <a:gd name="T6" fmla="*/ 393 w 396"/>
                <a:gd name="T7" fmla="*/ 53 h 56"/>
                <a:gd name="T8" fmla="*/ 393 w 396"/>
                <a:gd name="T9" fmla="*/ 53 h 56"/>
                <a:gd name="T10" fmla="*/ 393 w 396"/>
                <a:gd name="T11" fmla="*/ 49 h 56"/>
                <a:gd name="T12" fmla="*/ 393 w 396"/>
                <a:gd name="T13" fmla="*/ 49 h 56"/>
                <a:gd name="T14" fmla="*/ 393 w 396"/>
                <a:gd name="T15" fmla="*/ 45 h 56"/>
                <a:gd name="T16" fmla="*/ 396 w 396"/>
                <a:gd name="T17" fmla="*/ 41 h 56"/>
                <a:gd name="T18" fmla="*/ 396 w 396"/>
                <a:gd name="T19" fmla="*/ 38 h 56"/>
                <a:gd name="T20" fmla="*/ 396 w 396"/>
                <a:gd name="T21" fmla="*/ 34 h 56"/>
                <a:gd name="T22" fmla="*/ 396 w 396"/>
                <a:gd name="T23" fmla="*/ 34 h 56"/>
                <a:gd name="T24" fmla="*/ 396 w 396"/>
                <a:gd name="T25" fmla="*/ 30 h 56"/>
                <a:gd name="T26" fmla="*/ 396 w 396"/>
                <a:gd name="T27" fmla="*/ 26 h 56"/>
                <a:gd name="T28" fmla="*/ 396 w 396"/>
                <a:gd name="T29" fmla="*/ 23 h 56"/>
                <a:gd name="T30" fmla="*/ 396 w 396"/>
                <a:gd name="T31" fmla="*/ 19 h 56"/>
                <a:gd name="T32" fmla="*/ 396 w 396"/>
                <a:gd name="T33" fmla="*/ 15 h 56"/>
                <a:gd name="T34" fmla="*/ 393 w 396"/>
                <a:gd name="T35" fmla="*/ 11 h 56"/>
                <a:gd name="T36" fmla="*/ 393 w 396"/>
                <a:gd name="T37" fmla="*/ 11 h 56"/>
                <a:gd name="T38" fmla="*/ 393 w 396"/>
                <a:gd name="T39" fmla="*/ 8 h 56"/>
                <a:gd name="T40" fmla="*/ 393 w 396"/>
                <a:gd name="T41" fmla="*/ 8 h 56"/>
                <a:gd name="T42" fmla="*/ 393 w 396"/>
                <a:gd name="T43" fmla="*/ 4 h 56"/>
                <a:gd name="T44" fmla="*/ 393 w 396"/>
                <a:gd name="T45" fmla="*/ 4 h 56"/>
                <a:gd name="T46" fmla="*/ 389 w 396"/>
                <a:gd name="T47" fmla="*/ 4 h 56"/>
                <a:gd name="T48" fmla="*/ 389 w 396"/>
                <a:gd name="T49" fmla="*/ 4 h 56"/>
                <a:gd name="T50" fmla="*/ 0 w 396"/>
                <a:gd name="T51" fmla="*/ 0 h 56"/>
                <a:gd name="T52" fmla="*/ 4 w 396"/>
                <a:gd name="T53" fmla="*/ 0 h 56"/>
                <a:gd name="T54" fmla="*/ 4 w 396"/>
                <a:gd name="T55" fmla="*/ 0 h 56"/>
                <a:gd name="T56" fmla="*/ 4 w 396"/>
                <a:gd name="T57" fmla="*/ 4 h 56"/>
                <a:gd name="T58" fmla="*/ 4 w 396"/>
                <a:gd name="T59" fmla="*/ 4 h 56"/>
                <a:gd name="T60" fmla="*/ 4 w 396"/>
                <a:gd name="T61" fmla="*/ 8 h 56"/>
                <a:gd name="T62" fmla="*/ 4 w 396"/>
                <a:gd name="T63" fmla="*/ 8 h 56"/>
                <a:gd name="T64" fmla="*/ 7 w 396"/>
                <a:gd name="T65" fmla="*/ 11 h 56"/>
                <a:gd name="T66" fmla="*/ 7 w 396"/>
                <a:gd name="T67" fmla="*/ 15 h 56"/>
                <a:gd name="T68" fmla="*/ 7 w 396"/>
                <a:gd name="T69" fmla="*/ 19 h 56"/>
                <a:gd name="T70" fmla="*/ 7 w 396"/>
                <a:gd name="T71" fmla="*/ 23 h 56"/>
                <a:gd name="T72" fmla="*/ 7 w 396"/>
                <a:gd name="T73" fmla="*/ 26 h 56"/>
                <a:gd name="T74" fmla="*/ 7 w 396"/>
                <a:gd name="T75" fmla="*/ 26 h 56"/>
                <a:gd name="T76" fmla="*/ 7 w 396"/>
                <a:gd name="T77" fmla="*/ 30 h 56"/>
                <a:gd name="T78" fmla="*/ 7 w 396"/>
                <a:gd name="T79" fmla="*/ 34 h 56"/>
                <a:gd name="T80" fmla="*/ 7 w 396"/>
                <a:gd name="T81" fmla="*/ 38 h 56"/>
                <a:gd name="T82" fmla="*/ 7 w 396"/>
                <a:gd name="T83" fmla="*/ 41 h 56"/>
                <a:gd name="T84" fmla="*/ 4 w 396"/>
                <a:gd name="T85" fmla="*/ 45 h 56"/>
                <a:gd name="T86" fmla="*/ 4 w 396"/>
                <a:gd name="T87" fmla="*/ 45 h 56"/>
                <a:gd name="T88" fmla="*/ 4 w 396"/>
                <a:gd name="T89" fmla="*/ 49 h 56"/>
                <a:gd name="T90" fmla="*/ 4 w 396"/>
                <a:gd name="T91" fmla="*/ 49 h 56"/>
                <a:gd name="T92" fmla="*/ 4 w 396"/>
                <a:gd name="T93" fmla="*/ 53 h 56"/>
                <a:gd name="T94" fmla="*/ 4 w 396"/>
                <a:gd name="T95" fmla="*/ 53 h 56"/>
                <a:gd name="T96" fmla="*/ 0 w 396"/>
                <a:gd name="T97" fmla="*/ 53 h 56"/>
                <a:gd name="T98" fmla="*/ 0 w 396"/>
                <a:gd name="T9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6" h="56">
                  <a:moveTo>
                    <a:pt x="389" y="56"/>
                  </a:moveTo>
                  <a:lnTo>
                    <a:pt x="389" y="56"/>
                  </a:lnTo>
                  <a:lnTo>
                    <a:pt x="389" y="56"/>
                  </a:lnTo>
                  <a:lnTo>
                    <a:pt x="389" y="56"/>
                  </a:lnTo>
                  <a:lnTo>
                    <a:pt x="393" y="56"/>
                  </a:lnTo>
                  <a:lnTo>
                    <a:pt x="393" y="56"/>
                  </a:lnTo>
                  <a:lnTo>
                    <a:pt x="393" y="53"/>
                  </a:lnTo>
                  <a:lnTo>
                    <a:pt x="393" y="53"/>
                  </a:lnTo>
                  <a:lnTo>
                    <a:pt x="393" y="53"/>
                  </a:lnTo>
                  <a:lnTo>
                    <a:pt x="393" y="53"/>
                  </a:lnTo>
                  <a:lnTo>
                    <a:pt x="393" y="49"/>
                  </a:lnTo>
                  <a:lnTo>
                    <a:pt x="393" y="49"/>
                  </a:lnTo>
                  <a:lnTo>
                    <a:pt x="393" y="49"/>
                  </a:lnTo>
                  <a:lnTo>
                    <a:pt x="393" y="49"/>
                  </a:lnTo>
                  <a:lnTo>
                    <a:pt x="393" y="45"/>
                  </a:lnTo>
                  <a:lnTo>
                    <a:pt x="393" y="45"/>
                  </a:lnTo>
                  <a:lnTo>
                    <a:pt x="396" y="41"/>
                  </a:lnTo>
                  <a:lnTo>
                    <a:pt x="396" y="41"/>
                  </a:lnTo>
                  <a:lnTo>
                    <a:pt x="396" y="41"/>
                  </a:lnTo>
                  <a:lnTo>
                    <a:pt x="396" y="38"/>
                  </a:lnTo>
                  <a:lnTo>
                    <a:pt x="396" y="38"/>
                  </a:lnTo>
                  <a:lnTo>
                    <a:pt x="396" y="34"/>
                  </a:lnTo>
                  <a:lnTo>
                    <a:pt x="396" y="34"/>
                  </a:lnTo>
                  <a:lnTo>
                    <a:pt x="396" y="34"/>
                  </a:lnTo>
                  <a:lnTo>
                    <a:pt x="396" y="30"/>
                  </a:lnTo>
                  <a:lnTo>
                    <a:pt x="396" y="30"/>
                  </a:lnTo>
                  <a:lnTo>
                    <a:pt x="396" y="26"/>
                  </a:lnTo>
                  <a:lnTo>
                    <a:pt x="396" y="26"/>
                  </a:lnTo>
                  <a:lnTo>
                    <a:pt x="396" y="23"/>
                  </a:lnTo>
                  <a:lnTo>
                    <a:pt x="396" y="23"/>
                  </a:lnTo>
                  <a:lnTo>
                    <a:pt x="396" y="19"/>
                  </a:lnTo>
                  <a:lnTo>
                    <a:pt x="396" y="19"/>
                  </a:lnTo>
                  <a:lnTo>
                    <a:pt x="396" y="19"/>
                  </a:lnTo>
                  <a:lnTo>
                    <a:pt x="396" y="15"/>
                  </a:lnTo>
                  <a:lnTo>
                    <a:pt x="396" y="15"/>
                  </a:lnTo>
                  <a:lnTo>
                    <a:pt x="393" y="11"/>
                  </a:lnTo>
                  <a:lnTo>
                    <a:pt x="393" y="11"/>
                  </a:lnTo>
                  <a:lnTo>
                    <a:pt x="393" y="11"/>
                  </a:lnTo>
                  <a:lnTo>
                    <a:pt x="393" y="8"/>
                  </a:lnTo>
                  <a:lnTo>
                    <a:pt x="393" y="8"/>
                  </a:lnTo>
                  <a:lnTo>
                    <a:pt x="393" y="8"/>
                  </a:lnTo>
                  <a:lnTo>
                    <a:pt x="393" y="8"/>
                  </a:lnTo>
                  <a:lnTo>
                    <a:pt x="393" y="8"/>
                  </a:lnTo>
                  <a:lnTo>
                    <a:pt x="393" y="4"/>
                  </a:lnTo>
                  <a:lnTo>
                    <a:pt x="393" y="4"/>
                  </a:lnTo>
                  <a:lnTo>
                    <a:pt x="393" y="4"/>
                  </a:lnTo>
                  <a:lnTo>
                    <a:pt x="389" y="4"/>
                  </a:lnTo>
                  <a:lnTo>
                    <a:pt x="389" y="4"/>
                  </a:lnTo>
                  <a:lnTo>
                    <a:pt x="389" y="4"/>
                  </a:lnTo>
                  <a:lnTo>
                    <a:pt x="389" y="4"/>
                  </a:lnTo>
                  <a:lnTo>
                    <a:pt x="0" y="0"/>
                  </a:lnTo>
                  <a:lnTo>
                    <a:pt x="0" y="0"/>
                  </a:lnTo>
                  <a:lnTo>
                    <a:pt x="4" y="0"/>
                  </a:lnTo>
                  <a:lnTo>
                    <a:pt x="4" y="0"/>
                  </a:lnTo>
                  <a:lnTo>
                    <a:pt x="4" y="0"/>
                  </a:lnTo>
                  <a:lnTo>
                    <a:pt x="4" y="0"/>
                  </a:lnTo>
                  <a:lnTo>
                    <a:pt x="4" y="4"/>
                  </a:lnTo>
                  <a:lnTo>
                    <a:pt x="4" y="4"/>
                  </a:lnTo>
                  <a:lnTo>
                    <a:pt x="4" y="4"/>
                  </a:lnTo>
                  <a:lnTo>
                    <a:pt x="4" y="4"/>
                  </a:lnTo>
                  <a:lnTo>
                    <a:pt x="4" y="8"/>
                  </a:lnTo>
                  <a:lnTo>
                    <a:pt x="4" y="8"/>
                  </a:lnTo>
                  <a:lnTo>
                    <a:pt x="4" y="8"/>
                  </a:lnTo>
                  <a:lnTo>
                    <a:pt x="4" y="8"/>
                  </a:lnTo>
                  <a:lnTo>
                    <a:pt x="7" y="11"/>
                  </a:lnTo>
                  <a:lnTo>
                    <a:pt x="7" y="11"/>
                  </a:lnTo>
                  <a:lnTo>
                    <a:pt x="7" y="15"/>
                  </a:lnTo>
                  <a:lnTo>
                    <a:pt x="7" y="15"/>
                  </a:lnTo>
                  <a:lnTo>
                    <a:pt x="7" y="15"/>
                  </a:lnTo>
                  <a:lnTo>
                    <a:pt x="7" y="19"/>
                  </a:lnTo>
                  <a:lnTo>
                    <a:pt x="7" y="19"/>
                  </a:lnTo>
                  <a:lnTo>
                    <a:pt x="7" y="23"/>
                  </a:lnTo>
                  <a:lnTo>
                    <a:pt x="7" y="23"/>
                  </a:lnTo>
                  <a:lnTo>
                    <a:pt x="7" y="26"/>
                  </a:lnTo>
                  <a:lnTo>
                    <a:pt x="7" y="26"/>
                  </a:lnTo>
                  <a:lnTo>
                    <a:pt x="7" y="26"/>
                  </a:lnTo>
                  <a:lnTo>
                    <a:pt x="7" y="30"/>
                  </a:lnTo>
                  <a:lnTo>
                    <a:pt x="7" y="30"/>
                  </a:lnTo>
                  <a:lnTo>
                    <a:pt x="7" y="34"/>
                  </a:lnTo>
                  <a:lnTo>
                    <a:pt x="7" y="34"/>
                  </a:lnTo>
                  <a:lnTo>
                    <a:pt x="7" y="38"/>
                  </a:lnTo>
                  <a:lnTo>
                    <a:pt x="7" y="38"/>
                  </a:lnTo>
                  <a:lnTo>
                    <a:pt x="7" y="38"/>
                  </a:lnTo>
                  <a:lnTo>
                    <a:pt x="7" y="41"/>
                  </a:lnTo>
                  <a:lnTo>
                    <a:pt x="7" y="41"/>
                  </a:lnTo>
                  <a:lnTo>
                    <a:pt x="4" y="45"/>
                  </a:lnTo>
                  <a:lnTo>
                    <a:pt x="4" y="45"/>
                  </a:lnTo>
                  <a:lnTo>
                    <a:pt x="4" y="45"/>
                  </a:lnTo>
                  <a:lnTo>
                    <a:pt x="4" y="49"/>
                  </a:lnTo>
                  <a:lnTo>
                    <a:pt x="4" y="49"/>
                  </a:lnTo>
                  <a:lnTo>
                    <a:pt x="4" y="49"/>
                  </a:lnTo>
                  <a:lnTo>
                    <a:pt x="4" y="49"/>
                  </a:lnTo>
                  <a:lnTo>
                    <a:pt x="4" y="53"/>
                  </a:lnTo>
                  <a:lnTo>
                    <a:pt x="4" y="53"/>
                  </a:lnTo>
                  <a:lnTo>
                    <a:pt x="4" y="53"/>
                  </a:lnTo>
                  <a:lnTo>
                    <a:pt x="4" y="53"/>
                  </a:lnTo>
                  <a:lnTo>
                    <a:pt x="4" y="53"/>
                  </a:lnTo>
                  <a:lnTo>
                    <a:pt x="0" y="53"/>
                  </a:lnTo>
                  <a:lnTo>
                    <a:pt x="0" y="53"/>
                  </a:lnTo>
                  <a:lnTo>
                    <a:pt x="0" y="53"/>
                  </a:lnTo>
                  <a:lnTo>
                    <a:pt x="389" y="5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46"/>
            <p:cNvSpPr>
              <a:spLocks noChangeArrowheads="1"/>
            </p:cNvSpPr>
            <p:nvPr/>
          </p:nvSpPr>
          <p:spPr bwMode="auto">
            <a:xfrm>
              <a:off x="4557713" y="4240213"/>
              <a:ext cx="325438" cy="3254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4516438" y="4400550"/>
              <a:ext cx="212725" cy="242888"/>
            </a:xfrm>
            <a:custGeom>
              <a:avLst/>
              <a:gdLst>
                <a:gd name="T0" fmla="*/ 130 w 134"/>
                <a:gd name="T1" fmla="*/ 41 h 153"/>
                <a:gd name="T2" fmla="*/ 134 w 134"/>
                <a:gd name="T3" fmla="*/ 41 h 153"/>
                <a:gd name="T4" fmla="*/ 134 w 134"/>
                <a:gd name="T5" fmla="*/ 37 h 153"/>
                <a:gd name="T6" fmla="*/ 134 w 134"/>
                <a:gd name="T7" fmla="*/ 33 h 153"/>
                <a:gd name="T8" fmla="*/ 134 w 134"/>
                <a:gd name="T9" fmla="*/ 30 h 153"/>
                <a:gd name="T10" fmla="*/ 134 w 134"/>
                <a:gd name="T11" fmla="*/ 26 h 153"/>
                <a:gd name="T12" fmla="*/ 134 w 134"/>
                <a:gd name="T13" fmla="*/ 22 h 153"/>
                <a:gd name="T14" fmla="*/ 134 w 134"/>
                <a:gd name="T15" fmla="*/ 22 h 153"/>
                <a:gd name="T16" fmla="*/ 134 w 134"/>
                <a:gd name="T17" fmla="*/ 18 h 153"/>
                <a:gd name="T18" fmla="*/ 130 w 134"/>
                <a:gd name="T19" fmla="*/ 15 h 153"/>
                <a:gd name="T20" fmla="*/ 130 w 134"/>
                <a:gd name="T21" fmla="*/ 11 h 153"/>
                <a:gd name="T22" fmla="*/ 127 w 134"/>
                <a:gd name="T23" fmla="*/ 11 h 153"/>
                <a:gd name="T24" fmla="*/ 127 w 134"/>
                <a:gd name="T25" fmla="*/ 7 h 153"/>
                <a:gd name="T26" fmla="*/ 123 w 134"/>
                <a:gd name="T27" fmla="*/ 3 h 153"/>
                <a:gd name="T28" fmla="*/ 119 w 134"/>
                <a:gd name="T29" fmla="*/ 3 h 153"/>
                <a:gd name="T30" fmla="*/ 115 w 134"/>
                <a:gd name="T31" fmla="*/ 3 h 153"/>
                <a:gd name="T32" fmla="*/ 112 w 134"/>
                <a:gd name="T33" fmla="*/ 0 h 153"/>
                <a:gd name="T34" fmla="*/ 108 w 134"/>
                <a:gd name="T35" fmla="*/ 0 h 153"/>
                <a:gd name="T36" fmla="*/ 108 w 134"/>
                <a:gd name="T37" fmla="*/ 0 h 153"/>
                <a:gd name="T38" fmla="*/ 104 w 134"/>
                <a:gd name="T39" fmla="*/ 3 h 153"/>
                <a:gd name="T40" fmla="*/ 101 w 134"/>
                <a:gd name="T41" fmla="*/ 3 h 153"/>
                <a:gd name="T42" fmla="*/ 97 w 134"/>
                <a:gd name="T43" fmla="*/ 3 h 153"/>
                <a:gd name="T44" fmla="*/ 93 w 134"/>
                <a:gd name="T45" fmla="*/ 7 h 153"/>
                <a:gd name="T46" fmla="*/ 93 w 134"/>
                <a:gd name="T47" fmla="*/ 7 h 153"/>
                <a:gd name="T48" fmla="*/ 89 w 134"/>
                <a:gd name="T49" fmla="*/ 11 h 153"/>
                <a:gd name="T50" fmla="*/ 0 w 134"/>
                <a:gd name="T51" fmla="*/ 116 h 153"/>
                <a:gd name="T52" fmla="*/ 3 w 134"/>
                <a:gd name="T53" fmla="*/ 112 h 153"/>
                <a:gd name="T54" fmla="*/ 7 w 134"/>
                <a:gd name="T55" fmla="*/ 112 h 153"/>
                <a:gd name="T56" fmla="*/ 7 w 134"/>
                <a:gd name="T57" fmla="*/ 108 h 153"/>
                <a:gd name="T58" fmla="*/ 11 w 134"/>
                <a:gd name="T59" fmla="*/ 108 h 153"/>
                <a:gd name="T60" fmla="*/ 14 w 134"/>
                <a:gd name="T61" fmla="*/ 108 h 153"/>
                <a:gd name="T62" fmla="*/ 18 w 134"/>
                <a:gd name="T63" fmla="*/ 108 h 153"/>
                <a:gd name="T64" fmla="*/ 22 w 134"/>
                <a:gd name="T65" fmla="*/ 108 h 153"/>
                <a:gd name="T66" fmla="*/ 26 w 134"/>
                <a:gd name="T67" fmla="*/ 108 h 153"/>
                <a:gd name="T68" fmla="*/ 29 w 134"/>
                <a:gd name="T69" fmla="*/ 108 h 153"/>
                <a:gd name="T70" fmla="*/ 33 w 134"/>
                <a:gd name="T71" fmla="*/ 112 h 153"/>
                <a:gd name="T72" fmla="*/ 33 w 134"/>
                <a:gd name="T73" fmla="*/ 112 h 153"/>
                <a:gd name="T74" fmla="*/ 37 w 134"/>
                <a:gd name="T75" fmla="*/ 116 h 153"/>
                <a:gd name="T76" fmla="*/ 41 w 134"/>
                <a:gd name="T77" fmla="*/ 116 h 153"/>
                <a:gd name="T78" fmla="*/ 41 w 134"/>
                <a:gd name="T79" fmla="*/ 119 h 153"/>
                <a:gd name="T80" fmla="*/ 44 w 134"/>
                <a:gd name="T81" fmla="*/ 123 h 153"/>
                <a:gd name="T82" fmla="*/ 44 w 134"/>
                <a:gd name="T83" fmla="*/ 127 h 153"/>
                <a:gd name="T84" fmla="*/ 48 w 134"/>
                <a:gd name="T85" fmla="*/ 131 h 153"/>
                <a:gd name="T86" fmla="*/ 48 w 134"/>
                <a:gd name="T87" fmla="*/ 134 h 153"/>
                <a:gd name="T88" fmla="*/ 48 w 134"/>
                <a:gd name="T89" fmla="*/ 138 h 153"/>
                <a:gd name="T90" fmla="*/ 48 w 134"/>
                <a:gd name="T91" fmla="*/ 138 h 153"/>
                <a:gd name="T92" fmla="*/ 44 w 134"/>
                <a:gd name="T93" fmla="*/ 142 h 153"/>
                <a:gd name="T94" fmla="*/ 44 w 134"/>
                <a:gd name="T95" fmla="*/ 145 h 153"/>
                <a:gd name="T96" fmla="*/ 44 w 134"/>
                <a:gd name="T97" fmla="*/ 149 h 153"/>
                <a:gd name="T98" fmla="*/ 41 w 134"/>
                <a:gd name="T99"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4" h="153">
                  <a:moveTo>
                    <a:pt x="130" y="44"/>
                  </a:moveTo>
                  <a:lnTo>
                    <a:pt x="130" y="41"/>
                  </a:lnTo>
                  <a:lnTo>
                    <a:pt x="130" y="41"/>
                  </a:lnTo>
                  <a:lnTo>
                    <a:pt x="134" y="41"/>
                  </a:lnTo>
                  <a:lnTo>
                    <a:pt x="134" y="37"/>
                  </a:lnTo>
                  <a:lnTo>
                    <a:pt x="134" y="37"/>
                  </a:lnTo>
                  <a:lnTo>
                    <a:pt x="134" y="37"/>
                  </a:lnTo>
                  <a:lnTo>
                    <a:pt x="134" y="33"/>
                  </a:lnTo>
                  <a:lnTo>
                    <a:pt x="134" y="33"/>
                  </a:lnTo>
                  <a:lnTo>
                    <a:pt x="134" y="30"/>
                  </a:lnTo>
                  <a:lnTo>
                    <a:pt x="134" y="30"/>
                  </a:lnTo>
                  <a:lnTo>
                    <a:pt x="134" y="26"/>
                  </a:lnTo>
                  <a:lnTo>
                    <a:pt x="134" y="26"/>
                  </a:lnTo>
                  <a:lnTo>
                    <a:pt x="134" y="22"/>
                  </a:lnTo>
                  <a:lnTo>
                    <a:pt x="134" y="22"/>
                  </a:lnTo>
                  <a:lnTo>
                    <a:pt x="134" y="22"/>
                  </a:lnTo>
                  <a:lnTo>
                    <a:pt x="134" y="18"/>
                  </a:lnTo>
                  <a:lnTo>
                    <a:pt x="134" y="18"/>
                  </a:lnTo>
                  <a:lnTo>
                    <a:pt x="134" y="15"/>
                  </a:lnTo>
                  <a:lnTo>
                    <a:pt x="130" y="15"/>
                  </a:lnTo>
                  <a:lnTo>
                    <a:pt x="130" y="15"/>
                  </a:lnTo>
                  <a:lnTo>
                    <a:pt x="130" y="11"/>
                  </a:lnTo>
                  <a:lnTo>
                    <a:pt x="130" y="11"/>
                  </a:lnTo>
                  <a:lnTo>
                    <a:pt x="127" y="11"/>
                  </a:lnTo>
                  <a:lnTo>
                    <a:pt x="127" y="7"/>
                  </a:lnTo>
                  <a:lnTo>
                    <a:pt x="127" y="7"/>
                  </a:lnTo>
                  <a:lnTo>
                    <a:pt x="123" y="7"/>
                  </a:lnTo>
                  <a:lnTo>
                    <a:pt x="123" y="3"/>
                  </a:lnTo>
                  <a:lnTo>
                    <a:pt x="119" y="3"/>
                  </a:lnTo>
                  <a:lnTo>
                    <a:pt x="119" y="3"/>
                  </a:lnTo>
                  <a:lnTo>
                    <a:pt x="119" y="3"/>
                  </a:lnTo>
                  <a:lnTo>
                    <a:pt x="115" y="3"/>
                  </a:lnTo>
                  <a:lnTo>
                    <a:pt x="115" y="3"/>
                  </a:lnTo>
                  <a:lnTo>
                    <a:pt x="112" y="0"/>
                  </a:lnTo>
                  <a:lnTo>
                    <a:pt x="112" y="0"/>
                  </a:lnTo>
                  <a:lnTo>
                    <a:pt x="108" y="0"/>
                  </a:lnTo>
                  <a:lnTo>
                    <a:pt x="108" y="0"/>
                  </a:lnTo>
                  <a:lnTo>
                    <a:pt x="108" y="0"/>
                  </a:lnTo>
                  <a:lnTo>
                    <a:pt x="104" y="0"/>
                  </a:lnTo>
                  <a:lnTo>
                    <a:pt x="104" y="3"/>
                  </a:lnTo>
                  <a:lnTo>
                    <a:pt x="101" y="3"/>
                  </a:lnTo>
                  <a:lnTo>
                    <a:pt x="101" y="3"/>
                  </a:lnTo>
                  <a:lnTo>
                    <a:pt x="97" y="3"/>
                  </a:lnTo>
                  <a:lnTo>
                    <a:pt x="97" y="3"/>
                  </a:lnTo>
                  <a:lnTo>
                    <a:pt x="97" y="3"/>
                  </a:lnTo>
                  <a:lnTo>
                    <a:pt x="93" y="7"/>
                  </a:lnTo>
                  <a:lnTo>
                    <a:pt x="93" y="7"/>
                  </a:lnTo>
                  <a:lnTo>
                    <a:pt x="93" y="7"/>
                  </a:lnTo>
                  <a:lnTo>
                    <a:pt x="89" y="7"/>
                  </a:lnTo>
                  <a:lnTo>
                    <a:pt x="89" y="11"/>
                  </a:lnTo>
                  <a:lnTo>
                    <a:pt x="0" y="116"/>
                  </a:lnTo>
                  <a:lnTo>
                    <a:pt x="0" y="116"/>
                  </a:lnTo>
                  <a:lnTo>
                    <a:pt x="3" y="116"/>
                  </a:lnTo>
                  <a:lnTo>
                    <a:pt x="3" y="112"/>
                  </a:lnTo>
                  <a:lnTo>
                    <a:pt x="3" y="112"/>
                  </a:lnTo>
                  <a:lnTo>
                    <a:pt x="7" y="112"/>
                  </a:lnTo>
                  <a:lnTo>
                    <a:pt x="7" y="112"/>
                  </a:lnTo>
                  <a:lnTo>
                    <a:pt x="7" y="108"/>
                  </a:lnTo>
                  <a:lnTo>
                    <a:pt x="11" y="108"/>
                  </a:lnTo>
                  <a:lnTo>
                    <a:pt x="11" y="108"/>
                  </a:lnTo>
                  <a:lnTo>
                    <a:pt x="14" y="108"/>
                  </a:lnTo>
                  <a:lnTo>
                    <a:pt x="14" y="108"/>
                  </a:lnTo>
                  <a:lnTo>
                    <a:pt x="18" y="108"/>
                  </a:lnTo>
                  <a:lnTo>
                    <a:pt x="18" y="108"/>
                  </a:lnTo>
                  <a:lnTo>
                    <a:pt x="22" y="108"/>
                  </a:lnTo>
                  <a:lnTo>
                    <a:pt x="22" y="108"/>
                  </a:lnTo>
                  <a:lnTo>
                    <a:pt x="22" y="108"/>
                  </a:lnTo>
                  <a:lnTo>
                    <a:pt x="26" y="108"/>
                  </a:lnTo>
                  <a:lnTo>
                    <a:pt x="26" y="108"/>
                  </a:lnTo>
                  <a:lnTo>
                    <a:pt x="29" y="108"/>
                  </a:lnTo>
                  <a:lnTo>
                    <a:pt x="29" y="112"/>
                  </a:lnTo>
                  <a:lnTo>
                    <a:pt x="33" y="112"/>
                  </a:lnTo>
                  <a:lnTo>
                    <a:pt x="33" y="112"/>
                  </a:lnTo>
                  <a:lnTo>
                    <a:pt x="33" y="112"/>
                  </a:lnTo>
                  <a:lnTo>
                    <a:pt x="37" y="116"/>
                  </a:lnTo>
                  <a:lnTo>
                    <a:pt x="37" y="116"/>
                  </a:lnTo>
                  <a:lnTo>
                    <a:pt x="41" y="116"/>
                  </a:lnTo>
                  <a:lnTo>
                    <a:pt x="41" y="116"/>
                  </a:lnTo>
                  <a:lnTo>
                    <a:pt x="41" y="119"/>
                  </a:lnTo>
                  <a:lnTo>
                    <a:pt x="41" y="119"/>
                  </a:lnTo>
                  <a:lnTo>
                    <a:pt x="44" y="123"/>
                  </a:lnTo>
                  <a:lnTo>
                    <a:pt x="44" y="123"/>
                  </a:lnTo>
                  <a:lnTo>
                    <a:pt x="44" y="123"/>
                  </a:lnTo>
                  <a:lnTo>
                    <a:pt x="44" y="127"/>
                  </a:lnTo>
                  <a:lnTo>
                    <a:pt x="44" y="127"/>
                  </a:lnTo>
                  <a:lnTo>
                    <a:pt x="48" y="131"/>
                  </a:lnTo>
                  <a:lnTo>
                    <a:pt x="48" y="131"/>
                  </a:lnTo>
                  <a:lnTo>
                    <a:pt x="48" y="134"/>
                  </a:lnTo>
                  <a:lnTo>
                    <a:pt x="48" y="134"/>
                  </a:lnTo>
                  <a:lnTo>
                    <a:pt x="48" y="138"/>
                  </a:lnTo>
                  <a:lnTo>
                    <a:pt x="48" y="138"/>
                  </a:lnTo>
                  <a:lnTo>
                    <a:pt x="48" y="138"/>
                  </a:lnTo>
                  <a:lnTo>
                    <a:pt x="48" y="142"/>
                  </a:lnTo>
                  <a:lnTo>
                    <a:pt x="44" y="142"/>
                  </a:lnTo>
                  <a:lnTo>
                    <a:pt x="44" y="145"/>
                  </a:lnTo>
                  <a:lnTo>
                    <a:pt x="44" y="145"/>
                  </a:lnTo>
                  <a:lnTo>
                    <a:pt x="44" y="149"/>
                  </a:lnTo>
                  <a:lnTo>
                    <a:pt x="44" y="149"/>
                  </a:lnTo>
                  <a:lnTo>
                    <a:pt x="41" y="149"/>
                  </a:lnTo>
                  <a:lnTo>
                    <a:pt x="41" y="153"/>
                  </a:lnTo>
                  <a:lnTo>
                    <a:pt x="130" y="4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48"/>
            <p:cNvSpPr>
              <a:spLocks noChangeArrowheads="1"/>
            </p:cNvSpPr>
            <p:nvPr/>
          </p:nvSpPr>
          <p:spPr bwMode="auto">
            <a:xfrm>
              <a:off x="4859338" y="1941513"/>
              <a:ext cx="327025" cy="3270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4676775" y="2078038"/>
              <a:ext cx="325438" cy="153988"/>
            </a:xfrm>
            <a:custGeom>
              <a:avLst/>
              <a:gdLst>
                <a:gd name="T0" fmla="*/ 187 w 205"/>
                <a:gd name="T1" fmla="*/ 53 h 97"/>
                <a:gd name="T2" fmla="*/ 190 w 205"/>
                <a:gd name="T3" fmla="*/ 53 h 97"/>
                <a:gd name="T4" fmla="*/ 194 w 205"/>
                <a:gd name="T5" fmla="*/ 53 h 97"/>
                <a:gd name="T6" fmla="*/ 198 w 205"/>
                <a:gd name="T7" fmla="*/ 49 h 97"/>
                <a:gd name="T8" fmla="*/ 198 w 205"/>
                <a:gd name="T9" fmla="*/ 45 h 97"/>
                <a:gd name="T10" fmla="*/ 201 w 205"/>
                <a:gd name="T11" fmla="*/ 45 h 97"/>
                <a:gd name="T12" fmla="*/ 201 w 205"/>
                <a:gd name="T13" fmla="*/ 41 h 97"/>
                <a:gd name="T14" fmla="*/ 201 w 205"/>
                <a:gd name="T15" fmla="*/ 38 h 97"/>
                <a:gd name="T16" fmla="*/ 205 w 205"/>
                <a:gd name="T17" fmla="*/ 34 h 97"/>
                <a:gd name="T18" fmla="*/ 205 w 205"/>
                <a:gd name="T19" fmla="*/ 30 h 97"/>
                <a:gd name="T20" fmla="*/ 205 w 205"/>
                <a:gd name="T21" fmla="*/ 30 h 97"/>
                <a:gd name="T22" fmla="*/ 205 w 205"/>
                <a:gd name="T23" fmla="*/ 26 h 97"/>
                <a:gd name="T24" fmla="*/ 201 w 205"/>
                <a:gd name="T25" fmla="*/ 23 h 97"/>
                <a:gd name="T26" fmla="*/ 201 w 205"/>
                <a:gd name="T27" fmla="*/ 19 h 97"/>
                <a:gd name="T28" fmla="*/ 201 w 205"/>
                <a:gd name="T29" fmla="*/ 15 h 97"/>
                <a:gd name="T30" fmla="*/ 198 w 205"/>
                <a:gd name="T31" fmla="*/ 11 h 97"/>
                <a:gd name="T32" fmla="*/ 198 w 205"/>
                <a:gd name="T33" fmla="*/ 11 h 97"/>
                <a:gd name="T34" fmla="*/ 194 w 205"/>
                <a:gd name="T35" fmla="*/ 8 h 97"/>
                <a:gd name="T36" fmla="*/ 190 w 205"/>
                <a:gd name="T37" fmla="*/ 4 h 97"/>
                <a:gd name="T38" fmla="*/ 190 w 205"/>
                <a:gd name="T39" fmla="*/ 4 h 97"/>
                <a:gd name="T40" fmla="*/ 187 w 205"/>
                <a:gd name="T41" fmla="*/ 4 h 97"/>
                <a:gd name="T42" fmla="*/ 183 w 205"/>
                <a:gd name="T43" fmla="*/ 4 h 97"/>
                <a:gd name="T44" fmla="*/ 179 w 205"/>
                <a:gd name="T45" fmla="*/ 0 h 97"/>
                <a:gd name="T46" fmla="*/ 175 w 205"/>
                <a:gd name="T47" fmla="*/ 0 h 97"/>
                <a:gd name="T48" fmla="*/ 175 w 205"/>
                <a:gd name="T49" fmla="*/ 4 h 97"/>
                <a:gd name="T50" fmla="*/ 0 w 205"/>
                <a:gd name="T51" fmla="*/ 45 h 97"/>
                <a:gd name="T52" fmla="*/ 3 w 205"/>
                <a:gd name="T53" fmla="*/ 45 h 97"/>
                <a:gd name="T54" fmla="*/ 7 w 205"/>
                <a:gd name="T55" fmla="*/ 45 h 97"/>
                <a:gd name="T56" fmla="*/ 11 w 205"/>
                <a:gd name="T57" fmla="*/ 45 h 97"/>
                <a:gd name="T58" fmla="*/ 14 w 205"/>
                <a:gd name="T59" fmla="*/ 49 h 97"/>
                <a:gd name="T60" fmla="*/ 18 w 205"/>
                <a:gd name="T61" fmla="*/ 49 h 97"/>
                <a:gd name="T62" fmla="*/ 18 w 205"/>
                <a:gd name="T63" fmla="*/ 49 h 97"/>
                <a:gd name="T64" fmla="*/ 22 w 205"/>
                <a:gd name="T65" fmla="*/ 53 h 97"/>
                <a:gd name="T66" fmla="*/ 26 w 205"/>
                <a:gd name="T67" fmla="*/ 56 h 97"/>
                <a:gd name="T68" fmla="*/ 26 w 205"/>
                <a:gd name="T69" fmla="*/ 56 h 97"/>
                <a:gd name="T70" fmla="*/ 29 w 205"/>
                <a:gd name="T71" fmla="*/ 60 h 97"/>
                <a:gd name="T72" fmla="*/ 29 w 205"/>
                <a:gd name="T73" fmla="*/ 64 h 97"/>
                <a:gd name="T74" fmla="*/ 29 w 205"/>
                <a:gd name="T75" fmla="*/ 67 h 97"/>
                <a:gd name="T76" fmla="*/ 29 w 205"/>
                <a:gd name="T77" fmla="*/ 71 h 97"/>
                <a:gd name="T78" fmla="*/ 29 w 205"/>
                <a:gd name="T79" fmla="*/ 75 h 97"/>
                <a:gd name="T80" fmla="*/ 29 w 205"/>
                <a:gd name="T81" fmla="*/ 79 h 97"/>
                <a:gd name="T82" fmla="*/ 29 w 205"/>
                <a:gd name="T83" fmla="*/ 82 h 97"/>
                <a:gd name="T84" fmla="*/ 29 w 205"/>
                <a:gd name="T85" fmla="*/ 82 h 97"/>
                <a:gd name="T86" fmla="*/ 26 w 205"/>
                <a:gd name="T87" fmla="*/ 86 h 97"/>
                <a:gd name="T88" fmla="*/ 26 w 205"/>
                <a:gd name="T89" fmla="*/ 90 h 97"/>
                <a:gd name="T90" fmla="*/ 22 w 205"/>
                <a:gd name="T91" fmla="*/ 94 h 97"/>
                <a:gd name="T92" fmla="*/ 22 w 205"/>
                <a:gd name="T93" fmla="*/ 94 h 97"/>
                <a:gd name="T94" fmla="*/ 18 w 205"/>
                <a:gd name="T95" fmla="*/ 97 h 97"/>
                <a:gd name="T96" fmla="*/ 14 w 205"/>
                <a:gd name="T97" fmla="*/ 97 h 97"/>
                <a:gd name="T98" fmla="*/ 14 w 205"/>
                <a:gd name="T9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97">
                  <a:moveTo>
                    <a:pt x="187" y="53"/>
                  </a:moveTo>
                  <a:lnTo>
                    <a:pt x="187" y="53"/>
                  </a:lnTo>
                  <a:lnTo>
                    <a:pt x="190" y="53"/>
                  </a:lnTo>
                  <a:lnTo>
                    <a:pt x="190" y="53"/>
                  </a:lnTo>
                  <a:lnTo>
                    <a:pt x="194" y="53"/>
                  </a:lnTo>
                  <a:lnTo>
                    <a:pt x="194" y="53"/>
                  </a:lnTo>
                  <a:lnTo>
                    <a:pt x="194" y="49"/>
                  </a:lnTo>
                  <a:lnTo>
                    <a:pt x="198" y="49"/>
                  </a:lnTo>
                  <a:lnTo>
                    <a:pt x="198" y="49"/>
                  </a:lnTo>
                  <a:lnTo>
                    <a:pt x="198" y="45"/>
                  </a:lnTo>
                  <a:lnTo>
                    <a:pt x="198" y="45"/>
                  </a:lnTo>
                  <a:lnTo>
                    <a:pt x="201" y="45"/>
                  </a:lnTo>
                  <a:lnTo>
                    <a:pt x="201" y="41"/>
                  </a:lnTo>
                  <a:lnTo>
                    <a:pt x="201" y="41"/>
                  </a:lnTo>
                  <a:lnTo>
                    <a:pt x="201" y="41"/>
                  </a:lnTo>
                  <a:lnTo>
                    <a:pt x="201" y="38"/>
                  </a:lnTo>
                  <a:lnTo>
                    <a:pt x="205" y="38"/>
                  </a:lnTo>
                  <a:lnTo>
                    <a:pt x="205" y="34"/>
                  </a:lnTo>
                  <a:lnTo>
                    <a:pt x="205" y="34"/>
                  </a:lnTo>
                  <a:lnTo>
                    <a:pt x="205" y="30"/>
                  </a:lnTo>
                  <a:lnTo>
                    <a:pt x="205" y="30"/>
                  </a:lnTo>
                  <a:lnTo>
                    <a:pt x="205" y="30"/>
                  </a:lnTo>
                  <a:lnTo>
                    <a:pt x="205" y="26"/>
                  </a:lnTo>
                  <a:lnTo>
                    <a:pt x="205" y="26"/>
                  </a:lnTo>
                  <a:lnTo>
                    <a:pt x="205" y="23"/>
                  </a:lnTo>
                  <a:lnTo>
                    <a:pt x="201" y="23"/>
                  </a:lnTo>
                  <a:lnTo>
                    <a:pt x="201" y="19"/>
                  </a:lnTo>
                  <a:lnTo>
                    <a:pt x="201" y="19"/>
                  </a:lnTo>
                  <a:lnTo>
                    <a:pt x="201" y="15"/>
                  </a:lnTo>
                  <a:lnTo>
                    <a:pt x="201" y="15"/>
                  </a:lnTo>
                  <a:lnTo>
                    <a:pt x="201" y="15"/>
                  </a:lnTo>
                  <a:lnTo>
                    <a:pt x="198" y="11"/>
                  </a:lnTo>
                  <a:lnTo>
                    <a:pt x="198" y="11"/>
                  </a:lnTo>
                  <a:lnTo>
                    <a:pt x="198" y="11"/>
                  </a:lnTo>
                  <a:lnTo>
                    <a:pt x="194" y="8"/>
                  </a:lnTo>
                  <a:lnTo>
                    <a:pt x="194" y="8"/>
                  </a:lnTo>
                  <a:lnTo>
                    <a:pt x="194" y="8"/>
                  </a:lnTo>
                  <a:lnTo>
                    <a:pt x="190" y="4"/>
                  </a:lnTo>
                  <a:lnTo>
                    <a:pt x="190" y="4"/>
                  </a:lnTo>
                  <a:lnTo>
                    <a:pt x="190" y="4"/>
                  </a:lnTo>
                  <a:lnTo>
                    <a:pt x="187" y="4"/>
                  </a:lnTo>
                  <a:lnTo>
                    <a:pt x="187" y="4"/>
                  </a:lnTo>
                  <a:lnTo>
                    <a:pt x="183" y="4"/>
                  </a:lnTo>
                  <a:lnTo>
                    <a:pt x="183" y="4"/>
                  </a:lnTo>
                  <a:lnTo>
                    <a:pt x="183" y="0"/>
                  </a:lnTo>
                  <a:lnTo>
                    <a:pt x="179" y="0"/>
                  </a:lnTo>
                  <a:lnTo>
                    <a:pt x="179" y="0"/>
                  </a:lnTo>
                  <a:lnTo>
                    <a:pt x="175" y="0"/>
                  </a:lnTo>
                  <a:lnTo>
                    <a:pt x="175" y="4"/>
                  </a:lnTo>
                  <a:lnTo>
                    <a:pt x="175" y="4"/>
                  </a:lnTo>
                  <a:lnTo>
                    <a:pt x="0" y="45"/>
                  </a:lnTo>
                  <a:lnTo>
                    <a:pt x="0" y="45"/>
                  </a:lnTo>
                  <a:lnTo>
                    <a:pt x="3" y="45"/>
                  </a:lnTo>
                  <a:lnTo>
                    <a:pt x="3" y="45"/>
                  </a:lnTo>
                  <a:lnTo>
                    <a:pt x="7" y="45"/>
                  </a:lnTo>
                  <a:lnTo>
                    <a:pt x="7" y="45"/>
                  </a:lnTo>
                  <a:lnTo>
                    <a:pt x="11" y="45"/>
                  </a:lnTo>
                  <a:lnTo>
                    <a:pt x="11" y="45"/>
                  </a:lnTo>
                  <a:lnTo>
                    <a:pt x="11" y="45"/>
                  </a:lnTo>
                  <a:lnTo>
                    <a:pt x="14" y="49"/>
                  </a:lnTo>
                  <a:lnTo>
                    <a:pt x="14" y="49"/>
                  </a:lnTo>
                  <a:lnTo>
                    <a:pt x="18" y="49"/>
                  </a:lnTo>
                  <a:lnTo>
                    <a:pt x="18" y="49"/>
                  </a:lnTo>
                  <a:lnTo>
                    <a:pt x="18" y="49"/>
                  </a:lnTo>
                  <a:lnTo>
                    <a:pt x="22" y="53"/>
                  </a:lnTo>
                  <a:lnTo>
                    <a:pt x="22" y="53"/>
                  </a:lnTo>
                  <a:lnTo>
                    <a:pt x="22" y="53"/>
                  </a:lnTo>
                  <a:lnTo>
                    <a:pt x="26" y="56"/>
                  </a:lnTo>
                  <a:lnTo>
                    <a:pt x="26" y="56"/>
                  </a:lnTo>
                  <a:lnTo>
                    <a:pt x="26" y="56"/>
                  </a:lnTo>
                  <a:lnTo>
                    <a:pt x="26" y="60"/>
                  </a:lnTo>
                  <a:lnTo>
                    <a:pt x="29" y="60"/>
                  </a:lnTo>
                  <a:lnTo>
                    <a:pt x="29" y="64"/>
                  </a:lnTo>
                  <a:lnTo>
                    <a:pt x="29" y="64"/>
                  </a:lnTo>
                  <a:lnTo>
                    <a:pt x="29" y="64"/>
                  </a:lnTo>
                  <a:lnTo>
                    <a:pt x="29" y="67"/>
                  </a:lnTo>
                  <a:lnTo>
                    <a:pt x="29" y="67"/>
                  </a:lnTo>
                  <a:lnTo>
                    <a:pt x="29" y="71"/>
                  </a:lnTo>
                  <a:lnTo>
                    <a:pt x="29" y="71"/>
                  </a:lnTo>
                  <a:lnTo>
                    <a:pt x="29" y="75"/>
                  </a:lnTo>
                  <a:lnTo>
                    <a:pt x="29" y="75"/>
                  </a:lnTo>
                  <a:lnTo>
                    <a:pt x="29" y="79"/>
                  </a:lnTo>
                  <a:lnTo>
                    <a:pt x="29" y="79"/>
                  </a:lnTo>
                  <a:lnTo>
                    <a:pt x="29" y="82"/>
                  </a:lnTo>
                  <a:lnTo>
                    <a:pt x="29" y="82"/>
                  </a:lnTo>
                  <a:lnTo>
                    <a:pt x="29" y="82"/>
                  </a:lnTo>
                  <a:lnTo>
                    <a:pt x="29" y="86"/>
                  </a:lnTo>
                  <a:lnTo>
                    <a:pt x="26" y="86"/>
                  </a:lnTo>
                  <a:lnTo>
                    <a:pt x="26" y="90"/>
                  </a:lnTo>
                  <a:lnTo>
                    <a:pt x="26" y="90"/>
                  </a:lnTo>
                  <a:lnTo>
                    <a:pt x="26" y="90"/>
                  </a:lnTo>
                  <a:lnTo>
                    <a:pt x="22" y="94"/>
                  </a:lnTo>
                  <a:lnTo>
                    <a:pt x="22" y="94"/>
                  </a:lnTo>
                  <a:lnTo>
                    <a:pt x="22" y="94"/>
                  </a:lnTo>
                  <a:lnTo>
                    <a:pt x="18" y="97"/>
                  </a:lnTo>
                  <a:lnTo>
                    <a:pt x="18" y="97"/>
                  </a:lnTo>
                  <a:lnTo>
                    <a:pt x="18" y="97"/>
                  </a:lnTo>
                  <a:lnTo>
                    <a:pt x="14" y="97"/>
                  </a:lnTo>
                  <a:lnTo>
                    <a:pt x="14" y="97"/>
                  </a:lnTo>
                  <a:lnTo>
                    <a:pt x="14" y="97"/>
                  </a:lnTo>
                  <a:lnTo>
                    <a:pt x="187" y="5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5180013" y="2071688"/>
              <a:ext cx="671513" cy="107950"/>
            </a:xfrm>
            <a:custGeom>
              <a:avLst/>
              <a:gdLst>
                <a:gd name="T0" fmla="*/ 4 w 423"/>
                <a:gd name="T1" fmla="*/ 0 h 68"/>
                <a:gd name="T2" fmla="*/ 4 w 423"/>
                <a:gd name="T3" fmla="*/ 0 h 68"/>
                <a:gd name="T4" fmla="*/ 4 w 423"/>
                <a:gd name="T5" fmla="*/ 0 h 68"/>
                <a:gd name="T6" fmla="*/ 4 w 423"/>
                <a:gd name="T7" fmla="*/ 0 h 68"/>
                <a:gd name="T8" fmla="*/ 4 w 423"/>
                <a:gd name="T9" fmla="*/ 4 h 68"/>
                <a:gd name="T10" fmla="*/ 4 w 423"/>
                <a:gd name="T11" fmla="*/ 4 h 68"/>
                <a:gd name="T12" fmla="*/ 4 w 423"/>
                <a:gd name="T13" fmla="*/ 8 h 68"/>
                <a:gd name="T14" fmla="*/ 4 w 423"/>
                <a:gd name="T15" fmla="*/ 12 h 68"/>
                <a:gd name="T16" fmla="*/ 4 w 423"/>
                <a:gd name="T17" fmla="*/ 12 h 68"/>
                <a:gd name="T18" fmla="*/ 0 w 423"/>
                <a:gd name="T19" fmla="*/ 15 h 68"/>
                <a:gd name="T20" fmla="*/ 0 w 423"/>
                <a:gd name="T21" fmla="*/ 19 h 68"/>
                <a:gd name="T22" fmla="*/ 0 w 423"/>
                <a:gd name="T23" fmla="*/ 23 h 68"/>
                <a:gd name="T24" fmla="*/ 0 w 423"/>
                <a:gd name="T25" fmla="*/ 27 h 68"/>
                <a:gd name="T26" fmla="*/ 0 w 423"/>
                <a:gd name="T27" fmla="*/ 30 h 68"/>
                <a:gd name="T28" fmla="*/ 0 w 423"/>
                <a:gd name="T29" fmla="*/ 34 h 68"/>
                <a:gd name="T30" fmla="*/ 0 w 423"/>
                <a:gd name="T31" fmla="*/ 38 h 68"/>
                <a:gd name="T32" fmla="*/ 0 w 423"/>
                <a:gd name="T33" fmla="*/ 38 h 68"/>
                <a:gd name="T34" fmla="*/ 0 w 423"/>
                <a:gd name="T35" fmla="*/ 42 h 68"/>
                <a:gd name="T36" fmla="*/ 0 w 423"/>
                <a:gd name="T37" fmla="*/ 45 h 68"/>
                <a:gd name="T38" fmla="*/ 0 w 423"/>
                <a:gd name="T39" fmla="*/ 45 h 68"/>
                <a:gd name="T40" fmla="*/ 0 w 423"/>
                <a:gd name="T41" fmla="*/ 49 h 68"/>
                <a:gd name="T42" fmla="*/ 0 w 423"/>
                <a:gd name="T43" fmla="*/ 49 h 68"/>
                <a:gd name="T44" fmla="*/ 0 w 423"/>
                <a:gd name="T45" fmla="*/ 53 h 68"/>
                <a:gd name="T46" fmla="*/ 0 w 423"/>
                <a:gd name="T47" fmla="*/ 53 h 68"/>
                <a:gd name="T48" fmla="*/ 0 w 423"/>
                <a:gd name="T49" fmla="*/ 53 h 68"/>
                <a:gd name="T50" fmla="*/ 419 w 423"/>
                <a:gd name="T51" fmla="*/ 68 h 68"/>
                <a:gd name="T52" fmla="*/ 419 w 423"/>
                <a:gd name="T53" fmla="*/ 68 h 68"/>
                <a:gd name="T54" fmla="*/ 419 w 423"/>
                <a:gd name="T55" fmla="*/ 68 h 68"/>
                <a:gd name="T56" fmla="*/ 419 w 423"/>
                <a:gd name="T57" fmla="*/ 68 h 68"/>
                <a:gd name="T58" fmla="*/ 419 w 423"/>
                <a:gd name="T59" fmla="*/ 64 h 68"/>
                <a:gd name="T60" fmla="*/ 423 w 423"/>
                <a:gd name="T61" fmla="*/ 64 h 68"/>
                <a:gd name="T62" fmla="*/ 423 w 423"/>
                <a:gd name="T63" fmla="*/ 60 h 68"/>
                <a:gd name="T64" fmla="*/ 423 w 423"/>
                <a:gd name="T65" fmla="*/ 57 h 68"/>
                <a:gd name="T66" fmla="*/ 423 w 423"/>
                <a:gd name="T67" fmla="*/ 57 h 68"/>
                <a:gd name="T68" fmla="*/ 423 w 423"/>
                <a:gd name="T69" fmla="*/ 53 h 68"/>
                <a:gd name="T70" fmla="*/ 423 w 423"/>
                <a:gd name="T71" fmla="*/ 49 h 68"/>
                <a:gd name="T72" fmla="*/ 423 w 423"/>
                <a:gd name="T73" fmla="*/ 45 h 68"/>
                <a:gd name="T74" fmla="*/ 423 w 423"/>
                <a:gd name="T75" fmla="*/ 42 h 68"/>
                <a:gd name="T76" fmla="*/ 423 w 423"/>
                <a:gd name="T77" fmla="*/ 38 h 68"/>
                <a:gd name="T78" fmla="*/ 423 w 423"/>
                <a:gd name="T79" fmla="*/ 34 h 68"/>
                <a:gd name="T80" fmla="*/ 423 w 423"/>
                <a:gd name="T81" fmla="*/ 30 h 68"/>
                <a:gd name="T82" fmla="*/ 423 w 423"/>
                <a:gd name="T83" fmla="*/ 30 h 68"/>
                <a:gd name="T84" fmla="*/ 423 w 423"/>
                <a:gd name="T85" fmla="*/ 27 h 68"/>
                <a:gd name="T86" fmla="*/ 423 w 423"/>
                <a:gd name="T87" fmla="*/ 23 h 68"/>
                <a:gd name="T88" fmla="*/ 423 w 423"/>
                <a:gd name="T89" fmla="*/ 23 h 68"/>
                <a:gd name="T90" fmla="*/ 423 w 423"/>
                <a:gd name="T91" fmla="*/ 19 h 68"/>
                <a:gd name="T92" fmla="*/ 423 w 423"/>
                <a:gd name="T93" fmla="*/ 19 h 68"/>
                <a:gd name="T94" fmla="*/ 423 w 423"/>
                <a:gd name="T95" fmla="*/ 15 h 68"/>
                <a:gd name="T96" fmla="*/ 423 w 423"/>
                <a:gd name="T97" fmla="*/ 15 h 68"/>
                <a:gd name="T98" fmla="*/ 423 w 423"/>
                <a:gd name="T99" fmla="*/ 1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3" h="68">
                  <a:moveTo>
                    <a:pt x="4" y="0"/>
                  </a:moveTo>
                  <a:lnTo>
                    <a:pt x="4" y="0"/>
                  </a:lnTo>
                  <a:lnTo>
                    <a:pt x="4" y="0"/>
                  </a:lnTo>
                  <a:lnTo>
                    <a:pt x="4" y="0"/>
                  </a:lnTo>
                  <a:lnTo>
                    <a:pt x="4" y="0"/>
                  </a:lnTo>
                  <a:lnTo>
                    <a:pt x="4" y="0"/>
                  </a:lnTo>
                  <a:lnTo>
                    <a:pt x="4" y="0"/>
                  </a:lnTo>
                  <a:lnTo>
                    <a:pt x="4" y="0"/>
                  </a:lnTo>
                  <a:lnTo>
                    <a:pt x="4" y="4"/>
                  </a:lnTo>
                  <a:lnTo>
                    <a:pt x="4" y="4"/>
                  </a:lnTo>
                  <a:lnTo>
                    <a:pt x="4" y="4"/>
                  </a:lnTo>
                  <a:lnTo>
                    <a:pt x="4" y="4"/>
                  </a:lnTo>
                  <a:lnTo>
                    <a:pt x="4" y="8"/>
                  </a:lnTo>
                  <a:lnTo>
                    <a:pt x="4" y="8"/>
                  </a:lnTo>
                  <a:lnTo>
                    <a:pt x="4" y="8"/>
                  </a:lnTo>
                  <a:lnTo>
                    <a:pt x="4" y="12"/>
                  </a:lnTo>
                  <a:lnTo>
                    <a:pt x="4" y="12"/>
                  </a:lnTo>
                  <a:lnTo>
                    <a:pt x="4" y="12"/>
                  </a:lnTo>
                  <a:lnTo>
                    <a:pt x="0" y="15"/>
                  </a:lnTo>
                  <a:lnTo>
                    <a:pt x="0" y="15"/>
                  </a:lnTo>
                  <a:lnTo>
                    <a:pt x="0" y="19"/>
                  </a:lnTo>
                  <a:lnTo>
                    <a:pt x="0" y="19"/>
                  </a:lnTo>
                  <a:lnTo>
                    <a:pt x="0" y="23"/>
                  </a:lnTo>
                  <a:lnTo>
                    <a:pt x="0" y="23"/>
                  </a:lnTo>
                  <a:lnTo>
                    <a:pt x="0" y="27"/>
                  </a:lnTo>
                  <a:lnTo>
                    <a:pt x="0" y="27"/>
                  </a:lnTo>
                  <a:lnTo>
                    <a:pt x="0" y="27"/>
                  </a:lnTo>
                  <a:lnTo>
                    <a:pt x="0" y="30"/>
                  </a:lnTo>
                  <a:lnTo>
                    <a:pt x="0" y="30"/>
                  </a:lnTo>
                  <a:lnTo>
                    <a:pt x="0" y="34"/>
                  </a:lnTo>
                  <a:lnTo>
                    <a:pt x="0" y="34"/>
                  </a:lnTo>
                  <a:lnTo>
                    <a:pt x="0" y="38"/>
                  </a:lnTo>
                  <a:lnTo>
                    <a:pt x="0" y="38"/>
                  </a:lnTo>
                  <a:lnTo>
                    <a:pt x="0" y="38"/>
                  </a:lnTo>
                  <a:lnTo>
                    <a:pt x="0" y="42"/>
                  </a:lnTo>
                  <a:lnTo>
                    <a:pt x="0" y="42"/>
                  </a:lnTo>
                  <a:lnTo>
                    <a:pt x="0" y="45"/>
                  </a:lnTo>
                  <a:lnTo>
                    <a:pt x="0" y="45"/>
                  </a:lnTo>
                  <a:lnTo>
                    <a:pt x="0" y="45"/>
                  </a:lnTo>
                  <a:lnTo>
                    <a:pt x="0" y="45"/>
                  </a:lnTo>
                  <a:lnTo>
                    <a:pt x="0" y="49"/>
                  </a:lnTo>
                  <a:lnTo>
                    <a:pt x="0" y="49"/>
                  </a:lnTo>
                  <a:lnTo>
                    <a:pt x="0" y="49"/>
                  </a:lnTo>
                  <a:lnTo>
                    <a:pt x="0" y="49"/>
                  </a:lnTo>
                  <a:lnTo>
                    <a:pt x="0" y="49"/>
                  </a:lnTo>
                  <a:lnTo>
                    <a:pt x="0" y="53"/>
                  </a:lnTo>
                  <a:lnTo>
                    <a:pt x="0" y="53"/>
                  </a:lnTo>
                  <a:lnTo>
                    <a:pt x="0" y="53"/>
                  </a:lnTo>
                  <a:lnTo>
                    <a:pt x="0" y="53"/>
                  </a:lnTo>
                  <a:lnTo>
                    <a:pt x="0" y="53"/>
                  </a:lnTo>
                  <a:lnTo>
                    <a:pt x="419" y="68"/>
                  </a:lnTo>
                  <a:lnTo>
                    <a:pt x="419" y="68"/>
                  </a:lnTo>
                  <a:lnTo>
                    <a:pt x="419" y="68"/>
                  </a:lnTo>
                  <a:lnTo>
                    <a:pt x="419" y="68"/>
                  </a:lnTo>
                  <a:lnTo>
                    <a:pt x="419" y="68"/>
                  </a:lnTo>
                  <a:lnTo>
                    <a:pt x="419" y="68"/>
                  </a:lnTo>
                  <a:lnTo>
                    <a:pt x="419" y="68"/>
                  </a:lnTo>
                  <a:lnTo>
                    <a:pt x="419" y="68"/>
                  </a:lnTo>
                  <a:lnTo>
                    <a:pt x="419" y="68"/>
                  </a:lnTo>
                  <a:lnTo>
                    <a:pt x="419" y="64"/>
                  </a:lnTo>
                  <a:lnTo>
                    <a:pt x="419" y="64"/>
                  </a:lnTo>
                  <a:lnTo>
                    <a:pt x="423" y="64"/>
                  </a:lnTo>
                  <a:lnTo>
                    <a:pt x="423" y="60"/>
                  </a:lnTo>
                  <a:lnTo>
                    <a:pt x="423" y="60"/>
                  </a:lnTo>
                  <a:lnTo>
                    <a:pt x="423" y="60"/>
                  </a:lnTo>
                  <a:lnTo>
                    <a:pt x="423" y="57"/>
                  </a:lnTo>
                  <a:lnTo>
                    <a:pt x="423" y="57"/>
                  </a:lnTo>
                  <a:lnTo>
                    <a:pt x="423" y="57"/>
                  </a:lnTo>
                  <a:lnTo>
                    <a:pt x="423" y="53"/>
                  </a:lnTo>
                  <a:lnTo>
                    <a:pt x="423" y="53"/>
                  </a:lnTo>
                  <a:lnTo>
                    <a:pt x="423" y="49"/>
                  </a:lnTo>
                  <a:lnTo>
                    <a:pt x="423" y="49"/>
                  </a:lnTo>
                  <a:lnTo>
                    <a:pt x="423" y="45"/>
                  </a:lnTo>
                  <a:lnTo>
                    <a:pt x="423" y="45"/>
                  </a:lnTo>
                  <a:lnTo>
                    <a:pt x="423" y="45"/>
                  </a:lnTo>
                  <a:lnTo>
                    <a:pt x="423" y="42"/>
                  </a:lnTo>
                  <a:lnTo>
                    <a:pt x="423" y="42"/>
                  </a:lnTo>
                  <a:lnTo>
                    <a:pt x="423" y="38"/>
                  </a:lnTo>
                  <a:lnTo>
                    <a:pt x="423" y="38"/>
                  </a:lnTo>
                  <a:lnTo>
                    <a:pt x="423" y="34"/>
                  </a:lnTo>
                  <a:lnTo>
                    <a:pt x="423" y="34"/>
                  </a:lnTo>
                  <a:lnTo>
                    <a:pt x="423" y="30"/>
                  </a:lnTo>
                  <a:lnTo>
                    <a:pt x="423" y="30"/>
                  </a:lnTo>
                  <a:lnTo>
                    <a:pt x="423" y="30"/>
                  </a:lnTo>
                  <a:lnTo>
                    <a:pt x="423" y="27"/>
                  </a:lnTo>
                  <a:lnTo>
                    <a:pt x="423" y="27"/>
                  </a:lnTo>
                  <a:lnTo>
                    <a:pt x="423" y="27"/>
                  </a:lnTo>
                  <a:lnTo>
                    <a:pt x="423" y="23"/>
                  </a:lnTo>
                  <a:lnTo>
                    <a:pt x="423" y="23"/>
                  </a:lnTo>
                  <a:lnTo>
                    <a:pt x="423" y="23"/>
                  </a:lnTo>
                  <a:lnTo>
                    <a:pt x="423" y="19"/>
                  </a:lnTo>
                  <a:lnTo>
                    <a:pt x="423" y="19"/>
                  </a:lnTo>
                  <a:lnTo>
                    <a:pt x="423" y="19"/>
                  </a:lnTo>
                  <a:lnTo>
                    <a:pt x="423" y="19"/>
                  </a:lnTo>
                  <a:lnTo>
                    <a:pt x="423" y="19"/>
                  </a:lnTo>
                  <a:lnTo>
                    <a:pt x="423" y="15"/>
                  </a:lnTo>
                  <a:lnTo>
                    <a:pt x="423" y="15"/>
                  </a:lnTo>
                  <a:lnTo>
                    <a:pt x="423" y="15"/>
                  </a:lnTo>
                  <a:lnTo>
                    <a:pt x="423" y="15"/>
                  </a:lnTo>
                  <a:lnTo>
                    <a:pt x="423" y="15"/>
                  </a:lnTo>
                  <a:lnTo>
                    <a:pt x="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Oval 51"/>
            <p:cNvSpPr>
              <a:spLocks noChangeArrowheads="1"/>
            </p:cNvSpPr>
            <p:nvPr/>
          </p:nvSpPr>
          <p:spPr bwMode="auto">
            <a:xfrm>
              <a:off x="5840413" y="1978025"/>
              <a:ext cx="325438" cy="3254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6011863" y="2125663"/>
              <a:ext cx="238125" cy="166688"/>
            </a:xfrm>
            <a:custGeom>
              <a:avLst/>
              <a:gdLst>
                <a:gd name="T0" fmla="*/ 34 w 150"/>
                <a:gd name="T1" fmla="*/ 0 h 105"/>
                <a:gd name="T2" fmla="*/ 30 w 150"/>
                <a:gd name="T3" fmla="*/ 0 h 105"/>
                <a:gd name="T4" fmla="*/ 26 w 150"/>
                <a:gd name="T5" fmla="*/ 0 h 105"/>
                <a:gd name="T6" fmla="*/ 22 w 150"/>
                <a:gd name="T7" fmla="*/ 0 h 105"/>
                <a:gd name="T8" fmla="*/ 22 w 150"/>
                <a:gd name="T9" fmla="*/ 0 h 105"/>
                <a:gd name="T10" fmla="*/ 19 w 150"/>
                <a:gd name="T11" fmla="*/ 0 h 105"/>
                <a:gd name="T12" fmla="*/ 15 w 150"/>
                <a:gd name="T13" fmla="*/ 0 h 105"/>
                <a:gd name="T14" fmla="*/ 11 w 150"/>
                <a:gd name="T15" fmla="*/ 4 h 105"/>
                <a:gd name="T16" fmla="*/ 8 w 150"/>
                <a:gd name="T17" fmla="*/ 4 h 105"/>
                <a:gd name="T18" fmla="*/ 8 w 150"/>
                <a:gd name="T19" fmla="*/ 8 h 105"/>
                <a:gd name="T20" fmla="*/ 4 w 150"/>
                <a:gd name="T21" fmla="*/ 11 h 105"/>
                <a:gd name="T22" fmla="*/ 4 w 150"/>
                <a:gd name="T23" fmla="*/ 11 h 105"/>
                <a:gd name="T24" fmla="*/ 0 w 150"/>
                <a:gd name="T25" fmla="*/ 15 h 105"/>
                <a:gd name="T26" fmla="*/ 0 w 150"/>
                <a:gd name="T27" fmla="*/ 19 h 105"/>
                <a:gd name="T28" fmla="*/ 0 w 150"/>
                <a:gd name="T29" fmla="*/ 23 h 105"/>
                <a:gd name="T30" fmla="*/ 0 w 150"/>
                <a:gd name="T31" fmla="*/ 26 h 105"/>
                <a:gd name="T32" fmla="*/ 0 w 150"/>
                <a:gd name="T33" fmla="*/ 30 h 105"/>
                <a:gd name="T34" fmla="*/ 0 w 150"/>
                <a:gd name="T35" fmla="*/ 34 h 105"/>
                <a:gd name="T36" fmla="*/ 0 w 150"/>
                <a:gd name="T37" fmla="*/ 34 h 105"/>
                <a:gd name="T38" fmla="*/ 0 w 150"/>
                <a:gd name="T39" fmla="*/ 37 h 105"/>
                <a:gd name="T40" fmla="*/ 4 w 150"/>
                <a:gd name="T41" fmla="*/ 41 h 105"/>
                <a:gd name="T42" fmla="*/ 4 w 150"/>
                <a:gd name="T43" fmla="*/ 45 h 105"/>
                <a:gd name="T44" fmla="*/ 8 w 150"/>
                <a:gd name="T45" fmla="*/ 45 h 105"/>
                <a:gd name="T46" fmla="*/ 11 w 150"/>
                <a:gd name="T47" fmla="*/ 49 h 105"/>
                <a:gd name="T48" fmla="*/ 11 w 150"/>
                <a:gd name="T49" fmla="*/ 49 h 105"/>
                <a:gd name="T50" fmla="*/ 123 w 150"/>
                <a:gd name="T51" fmla="*/ 101 h 105"/>
                <a:gd name="T52" fmla="*/ 120 w 150"/>
                <a:gd name="T53" fmla="*/ 101 h 105"/>
                <a:gd name="T54" fmla="*/ 120 w 150"/>
                <a:gd name="T55" fmla="*/ 97 h 105"/>
                <a:gd name="T56" fmla="*/ 116 w 150"/>
                <a:gd name="T57" fmla="*/ 97 h 105"/>
                <a:gd name="T58" fmla="*/ 116 w 150"/>
                <a:gd name="T59" fmla="*/ 94 h 105"/>
                <a:gd name="T60" fmla="*/ 112 w 150"/>
                <a:gd name="T61" fmla="*/ 90 h 105"/>
                <a:gd name="T62" fmla="*/ 112 w 150"/>
                <a:gd name="T63" fmla="*/ 86 h 105"/>
                <a:gd name="T64" fmla="*/ 112 w 150"/>
                <a:gd name="T65" fmla="*/ 82 h 105"/>
                <a:gd name="T66" fmla="*/ 112 w 150"/>
                <a:gd name="T67" fmla="*/ 79 h 105"/>
                <a:gd name="T68" fmla="*/ 112 w 150"/>
                <a:gd name="T69" fmla="*/ 75 h 105"/>
                <a:gd name="T70" fmla="*/ 112 w 150"/>
                <a:gd name="T71" fmla="*/ 75 h 105"/>
                <a:gd name="T72" fmla="*/ 112 w 150"/>
                <a:gd name="T73" fmla="*/ 71 h 105"/>
                <a:gd name="T74" fmla="*/ 116 w 150"/>
                <a:gd name="T75" fmla="*/ 67 h 105"/>
                <a:gd name="T76" fmla="*/ 116 w 150"/>
                <a:gd name="T77" fmla="*/ 64 h 105"/>
                <a:gd name="T78" fmla="*/ 120 w 150"/>
                <a:gd name="T79" fmla="*/ 60 h 105"/>
                <a:gd name="T80" fmla="*/ 120 w 150"/>
                <a:gd name="T81" fmla="*/ 60 h 105"/>
                <a:gd name="T82" fmla="*/ 123 w 150"/>
                <a:gd name="T83" fmla="*/ 56 h 105"/>
                <a:gd name="T84" fmla="*/ 127 w 150"/>
                <a:gd name="T85" fmla="*/ 56 h 105"/>
                <a:gd name="T86" fmla="*/ 131 w 150"/>
                <a:gd name="T87" fmla="*/ 52 h 105"/>
                <a:gd name="T88" fmla="*/ 131 w 150"/>
                <a:gd name="T89" fmla="*/ 52 h 105"/>
                <a:gd name="T90" fmla="*/ 135 w 150"/>
                <a:gd name="T91" fmla="*/ 52 h 105"/>
                <a:gd name="T92" fmla="*/ 138 w 150"/>
                <a:gd name="T93" fmla="*/ 52 h 105"/>
                <a:gd name="T94" fmla="*/ 142 w 150"/>
                <a:gd name="T95" fmla="*/ 52 h 105"/>
                <a:gd name="T96" fmla="*/ 146 w 150"/>
                <a:gd name="T97" fmla="*/ 52 h 105"/>
                <a:gd name="T98" fmla="*/ 150 w 150"/>
                <a:gd name="T99" fmla="*/ 5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05">
                  <a:moveTo>
                    <a:pt x="34" y="0"/>
                  </a:moveTo>
                  <a:lnTo>
                    <a:pt x="34" y="0"/>
                  </a:lnTo>
                  <a:lnTo>
                    <a:pt x="34" y="0"/>
                  </a:lnTo>
                  <a:lnTo>
                    <a:pt x="30" y="0"/>
                  </a:lnTo>
                  <a:lnTo>
                    <a:pt x="30" y="0"/>
                  </a:lnTo>
                  <a:lnTo>
                    <a:pt x="26" y="0"/>
                  </a:lnTo>
                  <a:lnTo>
                    <a:pt x="26" y="0"/>
                  </a:lnTo>
                  <a:lnTo>
                    <a:pt x="22" y="0"/>
                  </a:lnTo>
                  <a:lnTo>
                    <a:pt x="22" y="0"/>
                  </a:lnTo>
                  <a:lnTo>
                    <a:pt x="22" y="0"/>
                  </a:lnTo>
                  <a:lnTo>
                    <a:pt x="19" y="0"/>
                  </a:lnTo>
                  <a:lnTo>
                    <a:pt x="19" y="0"/>
                  </a:lnTo>
                  <a:lnTo>
                    <a:pt x="15" y="0"/>
                  </a:lnTo>
                  <a:lnTo>
                    <a:pt x="15" y="0"/>
                  </a:lnTo>
                  <a:lnTo>
                    <a:pt x="11" y="0"/>
                  </a:lnTo>
                  <a:lnTo>
                    <a:pt x="11" y="4"/>
                  </a:lnTo>
                  <a:lnTo>
                    <a:pt x="11" y="4"/>
                  </a:lnTo>
                  <a:lnTo>
                    <a:pt x="8" y="4"/>
                  </a:lnTo>
                  <a:lnTo>
                    <a:pt x="8" y="8"/>
                  </a:lnTo>
                  <a:lnTo>
                    <a:pt x="8" y="8"/>
                  </a:lnTo>
                  <a:lnTo>
                    <a:pt x="4" y="8"/>
                  </a:lnTo>
                  <a:lnTo>
                    <a:pt x="4" y="11"/>
                  </a:lnTo>
                  <a:lnTo>
                    <a:pt x="4" y="11"/>
                  </a:lnTo>
                  <a:lnTo>
                    <a:pt x="4" y="11"/>
                  </a:lnTo>
                  <a:lnTo>
                    <a:pt x="0" y="15"/>
                  </a:lnTo>
                  <a:lnTo>
                    <a:pt x="0" y="15"/>
                  </a:lnTo>
                  <a:lnTo>
                    <a:pt x="0" y="19"/>
                  </a:lnTo>
                  <a:lnTo>
                    <a:pt x="0" y="19"/>
                  </a:lnTo>
                  <a:lnTo>
                    <a:pt x="0" y="19"/>
                  </a:lnTo>
                  <a:lnTo>
                    <a:pt x="0" y="23"/>
                  </a:lnTo>
                  <a:lnTo>
                    <a:pt x="0" y="23"/>
                  </a:lnTo>
                  <a:lnTo>
                    <a:pt x="0" y="26"/>
                  </a:lnTo>
                  <a:lnTo>
                    <a:pt x="0" y="26"/>
                  </a:lnTo>
                  <a:lnTo>
                    <a:pt x="0" y="30"/>
                  </a:lnTo>
                  <a:lnTo>
                    <a:pt x="0" y="30"/>
                  </a:lnTo>
                  <a:lnTo>
                    <a:pt x="0" y="34"/>
                  </a:lnTo>
                  <a:lnTo>
                    <a:pt x="0" y="34"/>
                  </a:lnTo>
                  <a:lnTo>
                    <a:pt x="0" y="34"/>
                  </a:lnTo>
                  <a:lnTo>
                    <a:pt x="0" y="37"/>
                  </a:lnTo>
                  <a:lnTo>
                    <a:pt x="0" y="37"/>
                  </a:lnTo>
                  <a:lnTo>
                    <a:pt x="0" y="41"/>
                  </a:lnTo>
                  <a:lnTo>
                    <a:pt x="4" y="41"/>
                  </a:lnTo>
                  <a:lnTo>
                    <a:pt x="4" y="41"/>
                  </a:lnTo>
                  <a:lnTo>
                    <a:pt x="4" y="45"/>
                  </a:lnTo>
                  <a:lnTo>
                    <a:pt x="8" y="45"/>
                  </a:lnTo>
                  <a:lnTo>
                    <a:pt x="8" y="45"/>
                  </a:lnTo>
                  <a:lnTo>
                    <a:pt x="8" y="49"/>
                  </a:lnTo>
                  <a:lnTo>
                    <a:pt x="11" y="49"/>
                  </a:lnTo>
                  <a:lnTo>
                    <a:pt x="11" y="49"/>
                  </a:lnTo>
                  <a:lnTo>
                    <a:pt x="11" y="49"/>
                  </a:lnTo>
                  <a:lnTo>
                    <a:pt x="127" y="105"/>
                  </a:lnTo>
                  <a:lnTo>
                    <a:pt x="123" y="101"/>
                  </a:lnTo>
                  <a:lnTo>
                    <a:pt x="123" y="101"/>
                  </a:lnTo>
                  <a:lnTo>
                    <a:pt x="120" y="101"/>
                  </a:lnTo>
                  <a:lnTo>
                    <a:pt x="120" y="101"/>
                  </a:lnTo>
                  <a:lnTo>
                    <a:pt x="120" y="97"/>
                  </a:lnTo>
                  <a:lnTo>
                    <a:pt x="116" y="97"/>
                  </a:lnTo>
                  <a:lnTo>
                    <a:pt x="116" y="97"/>
                  </a:lnTo>
                  <a:lnTo>
                    <a:pt x="116" y="94"/>
                  </a:lnTo>
                  <a:lnTo>
                    <a:pt x="116" y="94"/>
                  </a:lnTo>
                  <a:lnTo>
                    <a:pt x="112" y="90"/>
                  </a:lnTo>
                  <a:lnTo>
                    <a:pt x="112" y="90"/>
                  </a:lnTo>
                  <a:lnTo>
                    <a:pt x="112" y="90"/>
                  </a:lnTo>
                  <a:lnTo>
                    <a:pt x="112" y="86"/>
                  </a:lnTo>
                  <a:lnTo>
                    <a:pt x="112" y="86"/>
                  </a:lnTo>
                  <a:lnTo>
                    <a:pt x="112" y="82"/>
                  </a:lnTo>
                  <a:lnTo>
                    <a:pt x="112" y="82"/>
                  </a:lnTo>
                  <a:lnTo>
                    <a:pt x="112" y="79"/>
                  </a:lnTo>
                  <a:lnTo>
                    <a:pt x="112" y="79"/>
                  </a:lnTo>
                  <a:lnTo>
                    <a:pt x="112" y="75"/>
                  </a:lnTo>
                  <a:lnTo>
                    <a:pt x="112" y="75"/>
                  </a:lnTo>
                  <a:lnTo>
                    <a:pt x="112" y="75"/>
                  </a:lnTo>
                  <a:lnTo>
                    <a:pt x="112" y="71"/>
                  </a:lnTo>
                  <a:lnTo>
                    <a:pt x="112" y="71"/>
                  </a:lnTo>
                  <a:lnTo>
                    <a:pt x="112" y="67"/>
                  </a:lnTo>
                  <a:lnTo>
                    <a:pt x="116" y="67"/>
                  </a:lnTo>
                  <a:lnTo>
                    <a:pt x="116" y="64"/>
                  </a:lnTo>
                  <a:lnTo>
                    <a:pt x="116" y="64"/>
                  </a:lnTo>
                  <a:lnTo>
                    <a:pt x="116" y="64"/>
                  </a:lnTo>
                  <a:lnTo>
                    <a:pt x="120" y="60"/>
                  </a:lnTo>
                  <a:lnTo>
                    <a:pt x="120" y="60"/>
                  </a:lnTo>
                  <a:lnTo>
                    <a:pt x="120" y="60"/>
                  </a:lnTo>
                  <a:lnTo>
                    <a:pt x="123" y="56"/>
                  </a:lnTo>
                  <a:lnTo>
                    <a:pt x="123" y="56"/>
                  </a:lnTo>
                  <a:lnTo>
                    <a:pt x="123" y="56"/>
                  </a:lnTo>
                  <a:lnTo>
                    <a:pt x="127" y="56"/>
                  </a:lnTo>
                  <a:lnTo>
                    <a:pt x="127" y="52"/>
                  </a:lnTo>
                  <a:lnTo>
                    <a:pt x="131" y="52"/>
                  </a:lnTo>
                  <a:lnTo>
                    <a:pt x="131" y="52"/>
                  </a:lnTo>
                  <a:lnTo>
                    <a:pt x="131" y="52"/>
                  </a:lnTo>
                  <a:lnTo>
                    <a:pt x="135" y="52"/>
                  </a:lnTo>
                  <a:lnTo>
                    <a:pt x="135" y="52"/>
                  </a:lnTo>
                  <a:lnTo>
                    <a:pt x="138" y="52"/>
                  </a:lnTo>
                  <a:lnTo>
                    <a:pt x="138" y="52"/>
                  </a:lnTo>
                  <a:lnTo>
                    <a:pt x="142" y="52"/>
                  </a:lnTo>
                  <a:lnTo>
                    <a:pt x="142" y="52"/>
                  </a:lnTo>
                  <a:lnTo>
                    <a:pt x="146" y="52"/>
                  </a:lnTo>
                  <a:lnTo>
                    <a:pt x="146" y="52"/>
                  </a:lnTo>
                  <a:lnTo>
                    <a:pt x="146" y="52"/>
                  </a:lnTo>
                  <a:lnTo>
                    <a:pt x="150" y="52"/>
                  </a:lnTo>
                  <a:lnTo>
                    <a:pt x="3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Oval 53"/>
            <p:cNvSpPr>
              <a:spLocks noChangeArrowheads="1"/>
            </p:cNvSpPr>
            <p:nvPr/>
          </p:nvSpPr>
          <p:spPr bwMode="auto">
            <a:xfrm>
              <a:off x="2046288" y="2524125"/>
              <a:ext cx="420688" cy="420688"/>
            </a:xfrm>
            <a:prstGeom prst="ellipse">
              <a:avLst/>
            </a:prstGeom>
            <a:solidFill>
              <a:srgbClr val="00FF00"/>
            </a:solidFill>
            <a:ln w="635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2343150" y="2143125"/>
              <a:ext cx="754063" cy="552450"/>
            </a:xfrm>
            <a:custGeom>
              <a:avLst/>
              <a:gdLst>
                <a:gd name="T0" fmla="*/ 3 w 475"/>
                <a:gd name="T1" fmla="*/ 300 h 348"/>
                <a:gd name="T2" fmla="*/ 3 w 475"/>
                <a:gd name="T3" fmla="*/ 303 h 348"/>
                <a:gd name="T4" fmla="*/ 3 w 475"/>
                <a:gd name="T5" fmla="*/ 303 h 348"/>
                <a:gd name="T6" fmla="*/ 0 w 475"/>
                <a:gd name="T7" fmla="*/ 307 h 348"/>
                <a:gd name="T8" fmla="*/ 0 w 475"/>
                <a:gd name="T9" fmla="*/ 311 h 348"/>
                <a:gd name="T10" fmla="*/ 0 w 475"/>
                <a:gd name="T11" fmla="*/ 311 h 348"/>
                <a:gd name="T12" fmla="*/ 0 w 475"/>
                <a:gd name="T13" fmla="*/ 314 h 348"/>
                <a:gd name="T14" fmla="*/ 0 w 475"/>
                <a:gd name="T15" fmla="*/ 318 h 348"/>
                <a:gd name="T16" fmla="*/ 0 w 475"/>
                <a:gd name="T17" fmla="*/ 322 h 348"/>
                <a:gd name="T18" fmla="*/ 0 w 475"/>
                <a:gd name="T19" fmla="*/ 326 h 348"/>
                <a:gd name="T20" fmla="*/ 3 w 475"/>
                <a:gd name="T21" fmla="*/ 326 h 348"/>
                <a:gd name="T22" fmla="*/ 3 w 475"/>
                <a:gd name="T23" fmla="*/ 329 h 348"/>
                <a:gd name="T24" fmla="*/ 7 w 475"/>
                <a:gd name="T25" fmla="*/ 333 h 348"/>
                <a:gd name="T26" fmla="*/ 7 w 475"/>
                <a:gd name="T27" fmla="*/ 337 h 348"/>
                <a:gd name="T28" fmla="*/ 11 w 475"/>
                <a:gd name="T29" fmla="*/ 337 h 348"/>
                <a:gd name="T30" fmla="*/ 15 w 475"/>
                <a:gd name="T31" fmla="*/ 341 h 348"/>
                <a:gd name="T32" fmla="*/ 15 w 475"/>
                <a:gd name="T33" fmla="*/ 344 h 348"/>
                <a:gd name="T34" fmla="*/ 18 w 475"/>
                <a:gd name="T35" fmla="*/ 344 h 348"/>
                <a:gd name="T36" fmla="*/ 22 w 475"/>
                <a:gd name="T37" fmla="*/ 344 h 348"/>
                <a:gd name="T38" fmla="*/ 26 w 475"/>
                <a:gd name="T39" fmla="*/ 344 h 348"/>
                <a:gd name="T40" fmla="*/ 26 w 475"/>
                <a:gd name="T41" fmla="*/ 348 h 348"/>
                <a:gd name="T42" fmla="*/ 30 w 475"/>
                <a:gd name="T43" fmla="*/ 348 h 348"/>
                <a:gd name="T44" fmla="*/ 33 w 475"/>
                <a:gd name="T45" fmla="*/ 344 h 348"/>
                <a:gd name="T46" fmla="*/ 33 w 475"/>
                <a:gd name="T47" fmla="*/ 344 h 348"/>
                <a:gd name="T48" fmla="*/ 37 w 475"/>
                <a:gd name="T49" fmla="*/ 344 h 348"/>
                <a:gd name="T50" fmla="*/ 471 w 475"/>
                <a:gd name="T51" fmla="*/ 49 h 348"/>
                <a:gd name="T52" fmla="*/ 471 w 475"/>
                <a:gd name="T53" fmla="*/ 49 h 348"/>
                <a:gd name="T54" fmla="*/ 467 w 475"/>
                <a:gd name="T55" fmla="*/ 49 h 348"/>
                <a:gd name="T56" fmla="*/ 463 w 475"/>
                <a:gd name="T57" fmla="*/ 49 h 348"/>
                <a:gd name="T58" fmla="*/ 463 w 475"/>
                <a:gd name="T59" fmla="*/ 49 h 348"/>
                <a:gd name="T60" fmla="*/ 460 w 475"/>
                <a:gd name="T61" fmla="*/ 49 h 348"/>
                <a:gd name="T62" fmla="*/ 456 w 475"/>
                <a:gd name="T63" fmla="*/ 49 h 348"/>
                <a:gd name="T64" fmla="*/ 452 w 475"/>
                <a:gd name="T65" fmla="*/ 45 h 348"/>
                <a:gd name="T66" fmla="*/ 452 w 475"/>
                <a:gd name="T67" fmla="*/ 45 h 348"/>
                <a:gd name="T68" fmla="*/ 448 w 475"/>
                <a:gd name="T69" fmla="*/ 41 h 348"/>
                <a:gd name="T70" fmla="*/ 445 w 475"/>
                <a:gd name="T71" fmla="*/ 38 h 348"/>
                <a:gd name="T72" fmla="*/ 445 w 475"/>
                <a:gd name="T73" fmla="*/ 38 h 348"/>
                <a:gd name="T74" fmla="*/ 441 w 475"/>
                <a:gd name="T75" fmla="*/ 34 h 348"/>
                <a:gd name="T76" fmla="*/ 441 w 475"/>
                <a:gd name="T77" fmla="*/ 30 h 348"/>
                <a:gd name="T78" fmla="*/ 437 w 475"/>
                <a:gd name="T79" fmla="*/ 26 h 348"/>
                <a:gd name="T80" fmla="*/ 437 w 475"/>
                <a:gd name="T81" fmla="*/ 23 h 348"/>
                <a:gd name="T82" fmla="*/ 437 w 475"/>
                <a:gd name="T83" fmla="*/ 23 h 348"/>
                <a:gd name="T84" fmla="*/ 437 w 475"/>
                <a:gd name="T85" fmla="*/ 19 h 348"/>
                <a:gd name="T86" fmla="*/ 434 w 475"/>
                <a:gd name="T87" fmla="*/ 15 h 348"/>
                <a:gd name="T88" fmla="*/ 437 w 475"/>
                <a:gd name="T89" fmla="*/ 12 h 348"/>
                <a:gd name="T90" fmla="*/ 437 w 475"/>
                <a:gd name="T91" fmla="*/ 8 h 348"/>
                <a:gd name="T92" fmla="*/ 437 w 475"/>
                <a:gd name="T93" fmla="*/ 8 h 348"/>
                <a:gd name="T94" fmla="*/ 437 w 475"/>
                <a:gd name="T95" fmla="*/ 4 h 348"/>
                <a:gd name="T96" fmla="*/ 441 w 475"/>
                <a:gd name="T97" fmla="*/ 4 h 348"/>
                <a:gd name="T98" fmla="*/ 441 w 475"/>
                <a:gd name="T9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5" h="348">
                  <a:moveTo>
                    <a:pt x="7" y="300"/>
                  </a:moveTo>
                  <a:lnTo>
                    <a:pt x="3" y="300"/>
                  </a:lnTo>
                  <a:lnTo>
                    <a:pt x="3" y="300"/>
                  </a:lnTo>
                  <a:lnTo>
                    <a:pt x="3" y="303"/>
                  </a:lnTo>
                  <a:lnTo>
                    <a:pt x="3" y="303"/>
                  </a:lnTo>
                  <a:lnTo>
                    <a:pt x="3" y="303"/>
                  </a:lnTo>
                  <a:lnTo>
                    <a:pt x="0" y="307"/>
                  </a:lnTo>
                  <a:lnTo>
                    <a:pt x="0" y="307"/>
                  </a:lnTo>
                  <a:lnTo>
                    <a:pt x="0" y="307"/>
                  </a:lnTo>
                  <a:lnTo>
                    <a:pt x="0" y="311"/>
                  </a:lnTo>
                  <a:lnTo>
                    <a:pt x="0" y="311"/>
                  </a:lnTo>
                  <a:lnTo>
                    <a:pt x="0" y="311"/>
                  </a:lnTo>
                  <a:lnTo>
                    <a:pt x="0" y="314"/>
                  </a:lnTo>
                  <a:lnTo>
                    <a:pt x="0" y="314"/>
                  </a:lnTo>
                  <a:lnTo>
                    <a:pt x="0" y="318"/>
                  </a:lnTo>
                  <a:lnTo>
                    <a:pt x="0" y="318"/>
                  </a:lnTo>
                  <a:lnTo>
                    <a:pt x="0" y="318"/>
                  </a:lnTo>
                  <a:lnTo>
                    <a:pt x="0" y="322"/>
                  </a:lnTo>
                  <a:lnTo>
                    <a:pt x="0" y="322"/>
                  </a:lnTo>
                  <a:lnTo>
                    <a:pt x="0" y="326"/>
                  </a:lnTo>
                  <a:lnTo>
                    <a:pt x="3" y="326"/>
                  </a:lnTo>
                  <a:lnTo>
                    <a:pt x="3" y="326"/>
                  </a:lnTo>
                  <a:lnTo>
                    <a:pt x="3" y="329"/>
                  </a:lnTo>
                  <a:lnTo>
                    <a:pt x="3" y="329"/>
                  </a:lnTo>
                  <a:lnTo>
                    <a:pt x="3" y="333"/>
                  </a:lnTo>
                  <a:lnTo>
                    <a:pt x="7" y="333"/>
                  </a:lnTo>
                  <a:lnTo>
                    <a:pt x="7" y="333"/>
                  </a:lnTo>
                  <a:lnTo>
                    <a:pt x="7" y="337"/>
                  </a:lnTo>
                  <a:lnTo>
                    <a:pt x="11" y="337"/>
                  </a:lnTo>
                  <a:lnTo>
                    <a:pt x="11" y="337"/>
                  </a:lnTo>
                  <a:lnTo>
                    <a:pt x="11" y="341"/>
                  </a:lnTo>
                  <a:lnTo>
                    <a:pt x="15" y="341"/>
                  </a:lnTo>
                  <a:lnTo>
                    <a:pt x="15" y="341"/>
                  </a:lnTo>
                  <a:lnTo>
                    <a:pt x="15" y="344"/>
                  </a:lnTo>
                  <a:lnTo>
                    <a:pt x="18" y="344"/>
                  </a:lnTo>
                  <a:lnTo>
                    <a:pt x="18" y="344"/>
                  </a:lnTo>
                  <a:lnTo>
                    <a:pt x="18" y="344"/>
                  </a:lnTo>
                  <a:lnTo>
                    <a:pt x="22" y="344"/>
                  </a:lnTo>
                  <a:lnTo>
                    <a:pt x="22" y="344"/>
                  </a:lnTo>
                  <a:lnTo>
                    <a:pt x="26" y="344"/>
                  </a:lnTo>
                  <a:lnTo>
                    <a:pt x="26" y="348"/>
                  </a:lnTo>
                  <a:lnTo>
                    <a:pt x="26" y="348"/>
                  </a:lnTo>
                  <a:lnTo>
                    <a:pt x="30" y="348"/>
                  </a:lnTo>
                  <a:lnTo>
                    <a:pt x="30" y="348"/>
                  </a:lnTo>
                  <a:lnTo>
                    <a:pt x="30" y="348"/>
                  </a:lnTo>
                  <a:lnTo>
                    <a:pt x="33" y="344"/>
                  </a:lnTo>
                  <a:lnTo>
                    <a:pt x="33" y="344"/>
                  </a:lnTo>
                  <a:lnTo>
                    <a:pt x="33" y="344"/>
                  </a:lnTo>
                  <a:lnTo>
                    <a:pt x="37" y="344"/>
                  </a:lnTo>
                  <a:lnTo>
                    <a:pt x="37" y="344"/>
                  </a:lnTo>
                  <a:lnTo>
                    <a:pt x="475" y="45"/>
                  </a:lnTo>
                  <a:lnTo>
                    <a:pt x="471" y="49"/>
                  </a:lnTo>
                  <a:lnTo>
                    <a:pt x="471" y="49"/>
                  </a:lnTo>
                  <a:lnTo>
                    <a:pt x="471" y="49"/>
                  </a:lnTo>
                  <a:lnTo>
                    <a:pt x="467" y="49"/>
                  </a:lnTo>
                  <a:lnTo>
                    <a:pt x="467" y="49"/>
                  </a:lnTo>
                  <a:lnTo>
                    <a:pt x="467" y="49"/>
                  </a:lnTo>
                  <a:lnTo>
                    <a:pt x="463" y="49"/>
                  </a:lnTo>
                  <a:lnTo>
                    <a:pt x="463" y="49"/>
                  </a:lnTo>
                  <a:lnTo>
                    <a:pt x="463" y="49"/>
                  </a:lnTo>
                  <a:lnTo>
                    <a:pt x="460" y="49"/>
                  </a:lnTo>
                  <a:lnTo>
                    <a:pt x="460" y="49"/>
                  </a:lnTo>
                  <a:lnTo>
                    <a:pt x="460" y="49"/>
                  </a:lnTo>
                  <a:lnTo>
                    <a:pt x="456" y="49"/>
                  </a:lnTo>
                  <a:lnTo>
                    <a:pt x="456" y="45"/>
                  </a:lnTo>
                  <a:lnTo>
                    <a:pt x="452" y="45"/>
                  </a:lnTo>
                  <a:lnTo>
                    <a:pt x="452" y="45"/>
                  </a:lnTo>
                  <a:lnTo>
                    <a:pt x="452" y="45"/>
                  </a:lnTo>
                  <a:lnTo>
                    <a:pt x="448" y="41"/>
                  </a:lnTo>
                  <a:lnTo>
                    <a:pt x="448" y="41"/>
                  </a:lnTo>
                  <a:lnTo>
                    <a:pt x="448" y="41"/>
                  </a:lnTo>
                  <a:lnTo>
                    <a:pt x="445" y="38"/>
                  </a:lnTo>
                  <a:lnTo>
                    <a:pt x="445" y="38"/>
                  </a:lnTo>
                  <a:lnTo>
                    <a:pt x="445" y="38"/>
                  </a:lnTo>
                  <a:lnTo>
                    <a:pt x="441" y="34"/>
                  </a:lnTo>
                  <a:lnTo>
                    <a:pt x="441" y="34"/>
                  </a:lnTo>
                  <a:lnTo>
                    <a:pt x="441" y="34"/>
                  </a:lnTo>
                  <a:lnTo>
                    <a:pt x="441" y="30"/>
                  </a:lnTo>
                  <a:lnTo>
                    <a:pt x="437" y="30"/>
                  </a:lnTo>
                  <a:lnTo>
                    <a:pt x="437" y="26"/>
                  </a:lnTo>
                  <a:lnTo>
                    <a:pt x="437" y="26"/>
                  </a:lnTo>
                  <a:lnTo>
                    <a:pt x="437" y="23"/>
                  </a:lnTo>
                  <a:lnTo>
                    <a:pt x="437" y="23"/>
                  </a:lnTo>
                  <a:lnTo>
                    <a:pt x="437" y="23"/>
                  </a:lnTo>
                  <a:lnTo>
                    <a:pt x="437" y="19"/>
                  </a:lnTo>
                  <a:lnTo>
                    <a:pt x="437" y="19"/>
                  </a:lnTo>
                  <a:lnTo>
                    <a:pt x="434" y="15"/>
                  </a:lnTo>
                  <a:lnTo>
                    <a:pt x="434" y="15"/>
                  </a:lnTo>
                  <a:lnTo>
                    <a:pt x="434" y="12"/>
                  </a:lnTo>
                  <a:lnTo>
                    <a:pt x="437" y="12"/>
                  </a:lnTo>
                  <a:lnTo>
                    <a:pt x="437" y="12"/>
                  </a:lnTo>
                  <a:lnTo>
                    <a:pt x="437" y="8"/>
                  </a:lnTo>
                  <a:lnTo>
                    <a:pt x="437" y="8"/>
                  </a:lnTo>
                  <a:lnTo>
                    <a:pt x="437" y="8"/>
                  </a:lnTo>
                  <a:lnTo>
                    <a:pt x="437" y="4"/>
                  </a:lnTo>
                  <a:lnTo>
                    <a:pt x="437" y="4"/>
                  </a:lnTo>
                  <a:lnTo>
                    <a:pt x="441" y="4"/>
                  </a:lnTo>
                  <a:lnTo>
                    <a:pt x="441" y="4"/>
                  </a:lnTo>
                  <a:lnTo>
                    <a:pt x="441" y="0"/>
                  </a:lnTo>
                  <a:lnTo>
                    <a:pt x="441" y="0"/>
                  </a:lnTo>
                  <a:lnTo>
                    <a:pt x="7" y="30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55"/>
            <p:cNvSpPr>
              <a:spLocks noChangeArrowheads="1"/>
            </p:cNvSpPr>
            <p:nvPr/>
          </p:nvSpPr>
          <p:spPr bwMode="auto">
            <a:xfrm>
              <a:off x="6451600" y="6288088"/>
              <a:ext cx="433388" cy="433388"/>
            </a:xfrm>
            <a:prstGeom prst="ellipse">
              <a:avLst/>
            </a:prstGeom>
            <a:solidFill>
              <a:srgbClr val="00FF00"/>
            </a:solidFill>
            <a:ln w="635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6605588" y="5135563"/>
              <a:ext cx="106363" cy="1169988"/>
            </a:xfrm>
            <a:custGeom>
              <a:avLst/>
              <a:gdLst>
                <a:gd name="T0" fmla="*/ 11 w 67"/>
                <a:gd name="T1" fmla="*/ 734 h 737"/>
                <a:gd name="T2" fmla="*/ 11 w 67"/>
                <a:gd name="T3" fmla="*/ 734 h 737"/>
                <a:gd name="T4" fmla="*/ 11 w 67"/>
                <a:gd name="T5" fmla="*/ 737 h 737"/>
                <a:gd name="T6" fmla="*/ 15 w 67"/>
                <a:gd name="T7" fmla="*/ 737 h 737"/>
                <a:gd name="T8" fmla="*/ 15 w 67"/>
                <a:gd name="T9" fmla="*/ 737 h 737"/>
                <a:gd name="T10" fmla="*/ 19 w 67"/>
                <a:gd name="T11" fmla="*/ 737 h 737"/>
                <a:gd name="T12" fmla="*/ 19 w 67"/>
                <a:gd name="T13" fmla="*/ 737 h 737"/>
                <a:gd name="T14" fmla="*/ 22 w 67"/>
                <a:gd name="T15" fmla="*/ 737 h 737"/>
                <a:gd name="T16" fmla="*/ 26 w 67"/>
                <a:gd name="T17" fmla="*/ 737 h 737"/>
                <a:gd name="T18" fmla="*/ 30 w 67"/>
                <a:gd name="T19" fmla="*/ 737 h 737"/>
                <a:gd name="T20" fmla="*/ 34 w 67"/>
                <a:gd name="T21" fmla="*/ 737 h 737"/>
                <a:gd name="T22" fmla="*/ 37 w 67"/>
                <a:gd name="T23" fmla="*/ 737 h 737"/>
                <a:gd name="T24" fmla="*/ 41 w 67"/>
                <a:gd name="T25" fmla="*/ 737 h 737"/>
                <a:gd name="T26" fmla="*/ 41 w 67"/>
                <a:gd name="T27" fmla="*/ 737 h 737"/>
                <a:gd name="T28" fmla="*/ 45 w 67"/>
                <a:gd name="T29" fmla="*/ 737 h 737"/>
                <a:gd name="T30" fmla="*/ 49 w 67"/>
                <a:gd name="T31" fmla="*/ 737 h 737"/>
                <a:gd name="T32" fmla="*/ 52 w 67"/>
                <a:gd name="T33" fmla="*/ 737 h 737"/>
                <a:gd name="T34" fmla="*/ 56 w 67"/>
                <a:gd name="T35" fmla="*/ 737 h 737"/>
                <a:gd name="T36" fmla="*/ 60 w 67"/>
                <a:gd name="T37" fmla="*/ 737 h 737"/>
                <a:gd name="T38" fmla="*/ 60 w 67"/>
                <a:gd name="T39" fmla="*/ 737 h 737"/>
                <a:gd name="T40" fmla="*/ 64 w 67"/>
                <a:gd name="T41" fmla="*/ 737 h 737"/>
                <a:gd name="T42" fmla="*/ 64 w 67"/>
                <a:gd name="T43" fmla="*/ 734 h 737"/>
                <a:gd name="T44" fmla="*/ 64 w 67"/>
                <a:gd name="T45" fmla="*/ 734 h 737"/>
                <a:gd name="T46" fmla="*/ 64 w 67"/>
                <a:gd name="T47" fmla="*/ 734 h 737"/>
                <a:gd name="T48" fmla="*/ 67 w 67"/>
                <a:gd name="T49" fmla="*/ 734 h 737"/>
                <a:gd name="T50" fmla="*/ 56 w 67"/>
                <a:gd name="T51" fmla="*/ 0 h 737"/>
                <a:gd name="T52" fmla="*/ 56 w 67"/>
                <a:gd name="T53" fmla="*/ 0 h 737"/>
                <a:gd name="T54" fmla="*/ 52 w 67"/>
                <a:gd name="T55" fmla="*/ 0 h 737"/>
                <a:gd name="T56" fmla="*/ 52 w 67"/>
                <a:gd name="T57" fmla="*/ 0 h 737"/>
                <a:gd name="T58" fmla="*/ 52 w 67"/>
                <a:gd name="T59" fmla="*/ 0 h 737"/>
                <a:gd name="T60" fmla="*/ 49 w 67"/>
                <a:gd name="T61" fmla="*/ 0 h 737"/>
                <a:gd name="T62" fmla="*/ 45 w 67"/>
                <a:gd name="T63" fmla="*/ 0 h 737"/>
                <a:gd name="T64" fmla="*/ 45 w 67"/>
                <a:gd name="T65" fmla="*/ 0 h 737"/>
                <a:gd name="T66" fmla="*/ 41 w 67"/>
                <a:gd name="T67" fmla="*/ 0 h 737"/>
                <a:gd name="T68" fmla="*/ 37 w 67"/>
                <a:gd name="T69" fmla="*/ 4 h 737"/>
                <a:gd name="T70" fmla="*/ 34 w 67"/>
                <a:gd name="T71" fmla="*/ 4 h 737"/>
                <a:gd name="T72" fmla="*/ 30 w 67"/>
                <a:gd name="T73" fmla="*/ 4 h 737"/>
                <a:gd name="T74" fmla="*/ 26 w 67"/>
                <a:gd name="T75" fmla="*/ 4 h 737"/>
                <a:gd name="T76" fmla="*/ 22 w 67"/>
                <a:gd name="T77" fmla="*/ 4 h 737"/>
                <a:gd name="T78" fmla="*/ 19 w 67"/>
                <a:gd name="T79" fmla="*/ 4 h 737"/>
                <a:gd name="T80" fmla="*/ 15 w 67"/>
                <a:gd name="T81" fmla="*/ 4 h 737"/>
                <a:gd name="T82" fmla="*/ 15 w 67"/>
                <a:gd name="T83" fmla="*/ 4 h 737"/>
                <a:gd name="T84" fmla="*/ 11 w 67"/>
                <a:gd name="T85" fmla="*/ 0 h 737"/>
                <a:gd name="T86" fmla="*/ 8 w 67"/>
                <a:gd name="T87" fmla="*/ 0 h 737"/>
                <a:gd name="T88" fmla="*/ 8 w 67"/>
                <a:gd name="T89" fmla="*/ 0 h 737"/>
                <a:gd name="T90" fmla="*/ 4 w 67"/>
                <a:gd name="T91" fmla="*/ 0 h 737"/>
                <a:gd name="T92" fmla="*/ 4 w 67"/>
                <a:gd name="T93" fmla="*/ 0 h 737"/>
                <a:gd name="T94" fmla="*/ 0 w 67"/>
                <a:gd name="T95" fmla="*/ 0 h 737"/>
                <a:gd name="T96" fmla="*/ 0 w 67"/>
                <a:gd name="T97" fmla="*/ 0 h 737"/>
                <a:gd name="T98" fmla="*/ 0 w 67"/>
                <a:gd name="T9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37">
                  <a:moveTo>
                    <a:pt x="11" y="734"/>
                  </a:moveTo>
                  <a:lnTo>
                    <a:pt x="11" y="734"/>
                  </a:lnTo>
                  <a:lnTo>
                    <a:pt x="11" y="734"/>
                  </a:lnTo>
                  <a:lnTo>
                    <a:pt x="11" y="734"/>
                  </a:lnTo>
                  <a:lnTo>
                    <a:pt x="11" y="734"/>
                  </a:lnTo>
                  <a:lnTo>
                    <a:pt x="11" y="737"/>
                  </a:lnTo>
                  <a:lnTo>
                    <a:pt x="15" y="737"/>
                  </a:lnTo>
                  <a:lnTo>
                    <a:pt x="15" y="737"/>
                  </a:lnTo>
                  <a:lnTo>
                    <a:pt x="15" y="737"/>
                  </a:lnTo>
                  <a:lnTo>
                    <a:pt x="15" y="737"/>
                  </a:lnTo>
                  <a:lnTo>
                    <a:pt x="15" y="737"/>
                  </a:lnTo>
                  <a:lnTo>
                    <a:pt x="19" y="737"/>
                  </a:lnTo>
                  <a:lnTo>
                    <a:pt x="19" y="737"/>
                  </a:lnTo>
                  <a:lnTo>
                    <a:pt x="19" y="737"/>
                  </a:lnTo>
                  <a:lnTo>
                    <a:pt x="22" y="737"/>
                  </a:lnTo>
                  <a:lnTo>
                    <a:pt x="22" y="737"/>
                  </a:lnTo>
                  <a:lnTo>
                    <a:pt x="26" y="737"/>
                  </a:lnTo>
                  <a:lnTo>
                    <a:pt x="26" y="737"/>
                  </a:lnTo>
                  <a:lnTo>
                    <a:pt x="26" y="737"/>
                  </a:lnTo>
                  <a:lnTo>
                    <a:pt x="30" y="737"/>
                  </a:lnTo>
                  <a:lnTo>
                    <a:pt x="30" y="737"/>
                  </a:lnTo>
                  <a:lnTo>
                    <a:pt x="34" y="737"/>
                  </a:lnTo>
                  <a:lnTo>
                    <a:pt x="34" y="737"/>
                  </a:lnTo>
                  <a:lnTo>
                    <a:pt x="37" y="737"/>
                  </a:lnTo>
                  <a:lnTo>
                    <a:pt x="37" y="737"/>
                  </a:lnTo>
                  <a:lnTo>
                    <a:pt x="41" y="737"/>
                  </a:lnTo>
                  <a:lnTo>
                    <a:pt x="41" y="737"/>
                  </a:lnTo>
                  <a:lnTo>
                    <a:pt x="41" y="737"/>
                  </a:lnTo>
                  <a:lnTo>
                    <a:pt x="45" y="737"/>
                  </a:lnTo>
                  <a:lnTo>
                    <a:pt x="45" y="737"/>
                  </a:lnTo>
                  <a:lnTo>
                    <a:pt x="49" y="737"/>
                  </a:lnTo>
                  <a:lnTo>
                    <a:pt x="49" y="737"/>
                  </a:lnTo>
                  <a:lnTo>
                    <a:pt x="52" y="737"/>
                  </a:lnTo>
                  <a:lnTo>
                    <a:pt x="52" y="737"/>
                  </a:lnTo>
                  <a:lnTo>
                    <a:pt x="52" y="737"/>
                  </a:lnTo>
                  <a:lnTo>
                    <a:pt x="56" y="737"/>
                  </a:lnTo>
                  <a:lnTo>
                    <a:pt x="56" y="737"/>
                  </a:lnTo>
                  <a:lnTo>
                    <a:pt x="60" y="737"/>
                  </a:lnTo>
                  <a:lnTo>
                    <a:pt x="60" y="737"/>
                  </a:lnTo>
                  <a:lnTo>
                    <a:pt x="60" y="737"/>
                  </a:lnTo>
                  <a:lnTo>
                    <a:pt x="60" y="737"/>
                  </a:lnTo>
                  <a:lnTo>
                    <a:pt x="64" y="737"/>
                  </a:lnTo>
                  <a:lnTo>
                    <a:pt x="64" y="737"/>
                  </a:lnTo>
                  <a:lnTo>
                    <a:pt x="64" y="734"/>
                  </a:lnTo>
                  <a:lnTo>
                    <a:pt x="64" y="734"/>
                  </a:lnTo>
                  <a:lnTo>
                    <a:pt x="64" y="734"/>
                  </a:lnTo>
                  <a:lnTo>
                    <a:pt x="64" y="734"/>
                  </a:lnTo>
                  <a:lnTo>
                    <a:pt x="64" y="734"/>
                  </a:lnTo>
                  <a:lnTo>
                    <a:pt x="67" y="734"/>
                  </a:lnTo>
                  <a:lnTo>
                    <a:pt x="67" y="734"/>
                  </a:lnTo>
                  <a:lnTo>
                    <a:pt x="56" y="0"/>
                  </a:lnTo>
                  <a:lnTo>
                    <a:pt x="56" y="0"/>
                  </a:lnTo>
                  <a:lnTo>
                    <a:pt x="56" y="0"/>
                  </a:lnTo>
                  <a:lnTo>
                    <a:pt x="56" y="0"/>
                  </a:lnTo>
                  <a:lnTo>
                    <a:pt x="52" y="0"/>
                  </a:lnTo>
                  <a:lnTo>
                    <a:pt x="52" y="0"/>
                  </a:lnTo>
                  <a:lnTo>
                    <a:pt x="52" y="0"/>
                  </a:lnTo>
                  <a:lnTo>
                    <a:pt x="52" y="0"/>
                  </a:lnTo>
                  <a:lnTo>
                    <a:pt x="52" y="0"/>
                  </a:lnTo>
                  <a:lnTo>
                    <a:pt x="52" y="0"/>
                  </a:lnTo>
                  <a:lnTo>
                    <a:pt x="49" y="0"/>
                  </a:lnTo>
                  <a:lnTo>
                    <a:pt x="49" y="0"/>
                  </a:lnTo>
                  <a:lnTo>
                    <a:pt x="49" y="0"/>
                  </a:lnTo>
                  <a:lnTo>
                    <a:pt x="45" y="0"/>
                  </a:lnTo>
                  <a:lnTo>
                    <a:pt x="45" y="0"/>
                  </a:lnTo>
                  <a:lnTo>
                    <a:pt x="45" y="0"/>
                  </a:lnTo>
                  <a:lnTo>
                    <a:pt x="41" y="0"/>
                  </a:lnTo>
                  <a:lnTo>
                    <a:pt x="41" y="0"/>
                  </a:lnTo>
                  <a:lnTo>
                    <a:pt x="37" y="0"/>
                  </a:lnTo>
                  <a:lnTo>
                    <a:pt x="37" y="4"/>
                  </a:lnTo>
                  <a:lnTo>
                    <a:pt x="34" y="4"/>
                  </a:lnTo>
                  <a:lnTo>
                    <a:pt x="34" y="4"/>
                  </a:lnTo>
                  <a:lnTo>
                    <a:pt x="34" y="4"/>
                  </a:lnTo>
                  <a:lnTo>
                    <a:pt x="30" y="4"/>
                  </a:lnTo>
                  <a:lnTo>
                    <a:pt x="30" y="4"/>
                  </a:lnTo>
                  <a:lnTo>
                    <a:pt x="26" y="4"/>
                  </a:lnTo>
                  <a:lnTo>
                    <a:pt x="26" y="4"/>
                  </a:lnTo>
                  <a:lnTo>
                    <a:pt x="22" y="4"/>
                  </a:lnTo>
                  <a:lnTo>
                    <a:pt x="22" y="4"/>
                  </a:lnTo>
                  <a:lnTo>
                    <a:pt x="19" y="4"/>
                  </a:lnTo>
                  <a:lnTo>
                    <a:pt x="19" y="4"/>
                  </a:lnTo>
                  <a:lnTo>
                    <a:pt x="15" y="4"/>
                  </a:lnTo>
                  <a:lnTo>
                    <a:pt x="15" y="4"/>
                  </a:lnTo>
                  <a:lnTo>
                    <a:pt x="15" y="4"/>
                  </a:lnTo>
                  <a:lnTo>
                    <a:pt x="11" y="0"/>
                  </a:lnTo>
                  <a:lnTo>
                    <a:pt x="11" y="0"/>
                  </a:lnTo>
                  <a:lnTo>
                    <a:pt x="11" y="0"/>
                  </a:lnTo>
                  <a:lnTo>
                    <a:pt x="8" y="0"/>
                  </a:lnTo>
                  <a:lnTo>
                    <a:pt x="8" y="0"/>
                  </a:lnTo>
                  <a:lnTo>
                    <a:pt x="8" y="0"/>
                  </a:lnTo>
                  <a:lnTo>
                    <a:pt x="4" y="0"/>
                  </a:lnTo>
                  <a:lnTo>
                    <a:pt x="4" y="0"/>
                  </a:lnTo>
                  <a:lnTo>
                    <a:pt x="4" y="0"/>
                  </a:lnTo>
                  <a:lnTo>
                    <a:pt x="4" y="0"/>
                  </a:lnTo>
                  <a:lnTo>
                    <a:pt x="4" y="0"/>
                  </a:lnTo>
                  <a:lnTo>
                    <a:pt x="0" y="0"/>
                  </a:lnTo>
                  <a:lnTo>
                    <a:pt x="0" y="0"/>
                  </a:lnTo>
                  <a:lnTo>
                    <a:pt x="0" y="0"/>
                  </a:lnTo>
                  <a:lnTo>
                    <a:pt x="0" y="0"/>
                  </a:lnTo>
                  <a:lnTo>
                    <a:pt x="0" y="0"/>
                  </a:lnTo>
                  <a:lnTo>
                    <a:pt x="11" y="73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57"/>
            <p:cNvSpPr>
              <a:spLocks noChangeArrowheads="1"/>
            </p:cNvSpPr>
            <p:nvPr/>
          </p:nvSpPr>
          <p:spPr bwMode="auto">
            <a:xfrm>
              <a:off x="6373813" y="4595813"/>
              <a:ext cx="541338" cy="539750"/>
            </a:xfrm>
            <a:prstGeom prst="ellipse">
              <a:avLst/>
            </a:prstGeom>
            <a:solidFill>
              <a:srgbClr val="FF00FF"/>
            </a:solidFill>
            <a:ln w="63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6796088" y="4316413"/>
              <a:ext cx="871538" cy="498475"/>
            </a:xfrm>
            <a:custGeom>
              <a:avLst/>
              <a:gdLst>
                <a:gd name="T0" fmla="*/ 7 w 549"/>
                <a:gd name="T1" fmla="*/ 266 h 314"/>
                <a:gd name="T2" fmla="*/ 3 w 549"/>
                <a:gd name="T3" fmla="*/ 270 h 314"/>
                <a:gd name="T4" fmla="*/ 3 w 549"/>
                <a:gd name="T5" fmla="*/ 270 h 314"/>
                <a:gd name="T6" fmla="*/ 3 w 549"/>
                <a:gd name="T7" fmla="*/ 273 h 314"/>
                <a:gd name="T8" fmla="*/ 0 w 549"/>
                <a:gd name="T9" fmla="*/ 273 h 314"/>
                <a:gd name="T10" fmla="*/ 0 w 549"/>
                <a:gd name="T11" fmla="*/ 277 h 314"/>
                <a:gd name="T12" fmla="*/ 0 w 549"/>
                <a:gd name="T13" fmla="*/ 281 h 314"/>
                <a:gd name="T14" fmla="*/ 0 w 549"/>
                <a:gd name="T15" fmla="*/ 285 h 314"/>
                <a:gd name="T16" fmla="*/ 0 w 549"/>
                <a:gd name="T17" fmla="*/ 285 h 314"/>
                <a:gd name="T18" fmla="*/ 0 w 549"/>
                <a:gd name="T19" fmla="*/ 288 h 314"/>
                <a:gd name="T20" fmla="*/ 3 w 549"/>
                <a:gd name="T21" fmla="*/ 292 h 314"/>
                <a:gd name="T22" fmla="*/ 3 w 549"/>
                <a:gd name="T23" fmla="*/ 296 h 314"/>
                <a:gd name="T24" fmla="*/ 3 w 549"/>
                <a:gd name="T25" fmla="*/ 299 h 314"/>
                <a:gd name="T26" fmla="*/ 7 w 549"/>
                <a:gd name="T27" fmla="*/ 303 h 314"/>
                <a:gd name="T28" fmla="*/ 7 w 549"/>
                <a:gd name="T29" fmla="*/ 303 h 314"/>
                <a:gd name="T30" fmla="*/ 11 w 549"/>
                <a:gd name="T31" fmla="*/ 307 h 314"/>
                <a:gd name="T32" fmla="*/ 15 w 549"/>
                <a:gd name="T33" fmla="*/ 311 h 314"/>
                <a:gd name="T34" fmla="*/ 15 w 549"/>
                <a:gd name="T35" fmla="*/ 311 h 314"/>
                <a:gd name="T36" fmla="*/ 18 w 549"/>
                <a:gd name="T37" fmla="*/ 314 h 314"/>
                <a:gd name="T38" fmla="*/ 22 w 549"/>
                <a:gd name="T39" fmla="*/ 314 h 314"/>
                <a:gd name="T40" fmla="*/ 22 w 549"/>
                <a:gd name="T41" fmla="*/ 314 h 314"/>
                <a:gd name="T42" fmla="*/ 26 w 549"/>
                <a:gd name="T43" fmla="*/ 314 h 314"/>
                <a:gd name="T44" fmla="*/ 30 w 549"/>
                <a:gd name="T45" fmla="*/ 314 h 314"/>
                <a:gd name="T46" fmla="*/ 30 w 549"/>
                <a:gd name="T47" fmla="*/ 314 h 314"/>
                <a:gd name="T48" fmla="*/ 33 w 549"/>
                <a:gd name="T49" fmla="*/ 314 h 314"/>
                <a:gd name="T50" fmla="*/ 549 w 549"/>
                <a:gd name="T51" fmla="*/ 53 h 314"/>
                <a:gd name="T52" fmla="*/ 546 w 549"/>
                <a:gd name="T53" fmla="*/ 53 h 314"/>
                <a:gd name="T54" fmla="*/ 546 w 549"/>
                <a:gd name="T55" fmla="*/ 53 h 314"/>
                <a:gd name="T56" fmla="*/ 542 w 549"/>
                <a:gd name="T57" fmla="*/ 53 h 314"/>
                <a:gd name="T58" fmla="*/ 538 w 549"/>
                <a:gd name="T59" fmla="*/ 53 h 314"/>
                <a:gd name="T60" fmla="*/ 538 w 549"/>
                <a:gd name="T61" fmla="*/ 49 h 314"/>
                <a:gd name="T62" fmla="*/ 535 w 549"/>
                <a:gd name="T63" fmla="*/ 49 h 314"/>
                <a:gd name="T64" fmla="*/ 531 w 549"/>
                <a:gd name="T65" fmla="*/ 45 h 314"/>
                <a:gd name="T66" fmla="*/ 531 w 549"/>
                <a:gd name="T67" fmla="*/ 45 h 314"/>
                <a:gd name="T68" fmla="*/ 527 w 549"/>
                <a:gd name="T69" fmla="*/ 41 h 314"/>
                <a:gd name="T70" fmla="*/ 527 w 549"/>
                <a:gd name="T71" fmla="*/ 38 h 314"/>
                <a:gd name="T72" fmla="*/ 523 w 549"/>
                <a:gd name="T73" fmla="*/ 38 h 314"/>
                <a:gd name="T74" fmla="*/ 523 w 549"/>
                <a:gd name="T75" fmla="*/ 34 h 314"/>
                <a:gd name="T76" fmla="*/ 520 w 549"/>
                <a:gd name="T77" fmla="*/ 30 h 314"/>
                <a:gd name="T78" fmla="*/ 520 w 549"/>
                <a:gd name="T79" fmla="*/ 26 h 314"/>
                <a:gd name="T80" fmla="*/ 520 w 549"/>
                <a:gd name="T81" fmla="*/ 23 h 314"/>
                <a:gd name="T82" fmla="*/ 520 w 549"/>
                <a:gd name="T83" fmla="*/ 19 h 314"/>
                <a:gd name="T84" fmla="*/ 516 w 549"/>
                <a:gd name="T85" fmla="*/ 15 h 314"/>
                <a:gd name="T86" fmla="*/ 516 w 549"/>
                <a:gd name="T87" fmla="*/ 15 h 314"/>
                <a:gd name="T88" fmla="*/ 520 w 549"/>
                <a:gd name="T89" fmla="*/ 11 h 314"/>
                <a:gd name="T90" fmla="*/ 520 w 549"/>
                <a:gd name="T91" fmla="*/ 8 h 314"/>
                <a:gd name="T92" fmla="*/ 520 w 549"/>
                <a:gd name="T93" fmla="*/ 8 h 314"/>
                <a:gd name="T94" fmla="*/ 520 w 549"/>
                <a:gd name="T95" fmla="*/ 4 h 314"/>
                <a:gd name="T96" fmla="*/ 523 w 549"/>
                <a:gd name="T97" fmla="*/ 4 h 314"/>
                <a:gd name="T98" fmla="*/ 523 w 549"/>
                <a:gd name="T9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9" h="314">
                  <a:moveTo>
                    <a:pt x="7" y="266"/>
                  </a:moveTo>
                  <a:lnTo>
                    <a:pt x="7" y="266"/>
                  </a:lnTo>
                  <a:lnTo>
                    <a:pt x="7" y="266"/>
                  </a:lnTo>
                  <a:lnTo>
                    <a:pt x="3" y="270"/>
                  </a:lnTo>
                  <a:lnTo>
                    <a:pt x="3" y="270"/>
                  </a:lnTo>
                  <a:lnTo>
                    <a:pt x="3" y="270"/>
                  </a:lnTo>
                  <a:lnTo>
                    <a:pt x="3" y="270"/>
                  </a:lnTo>
                  <a:lnTo>
                    <a:pt x="3" y="273"/>
                  </a:lnTo>
                  <a:lnTo>
                    <a:pt x="0" y="273"/>
                  </a:lnTo>
                  <a:lnTo>
                    <a:pt x="0" y="273"/>
                  </a:lnTo>
                  <a:lnTo>
                    <a:pt x="0" y="277"/>
                  </a:lnTo>
                  <a:lnTo>
                    <a:pt x="0" y="277"/>
                  </a:lnTo>
                  <a:lnTo>
                    <a:pt x="0" y="277"/>
                  </a:lnTo>
                  <a:lnTo>
                    <a:pt x="0" y="281"/>
                  </a:lnTo>
                  <a:lnTo>
                    <a:pt x="0" y="281"/>
                  </a:lnTo>
                  <a:lnTo>
                    <a:pt x="0" y="285"/>
                  </a:lnTo>
                  <a:lnTo>
                    <a:pt x="0" y="285"/>
                  </a:lnTo>
                  <a:lnTo>
                    <a:pt x="0" y="285"/>
                  </a:lnTo>
                  <a:lnTo>
                    <a:pt x="0" y="288"/>
                  </a:lnTo>
                  <a:lnTo>
                    <a:pt x="0" y="288"/>
                  </a:lnTo>
                  <a:lnTo>
                    <a:pt x="0" y="292"/>
                  </a:lnTo>
                  <a:lnTo>
                    <a:pt x="3" y="292"/>
                  </a:lnTo>
                  <a:lnTo>
                    <a:pt x="3" y="296"/>
                  </a:lnTo>
                  <a:lnTo>
                    <a:pt x="3" y="296"/>
                  </a:lnTo>
                  <a:lnTo>
                    <a:pt x="3" y="296"/>
                  </a:lnTo>
                  <a:lnTo>
                    <a:pt x="3" y="299"/>
                  </a:lnTo>
                  <a:lnTo>
                    <a:pt x="7" y="299"/>
                  </a:lnTo>
                  <a:lnTo>
                    <a:pt x="7" y="303"/>
                  </a:lnTo>
                  <a:lnTo>
                    <a:pt x="7" y="303"/>
                  </a:lnTo>
                  <a:lnTo>
                    <a:pt x="7" y="303"/>
                  </a:lnTo>
                  <a:lnTo>
                    <a:pt x="11" y="307"/>
                  </a:lnTo>
                  <a:lnTo>
                    <a:pt x="11" y="307"/>
                  </a:lnTo>
                  <a:lnTo>
                    <a:pt x="11" y="307"/>
                  </a:lnTo>
                  <a:lnTo>
                    <a:pt x="15" y="311"/>
                  </a:lnTo>
                  <a:lnTo>
                    <a:pt x="15" y="311"/>
                  </a:lnTo>
                  <a:lnTo>
                    <a:pt x="15" y="311"/>
                  </a:lnTo>
                  <a:lnTo>
                    <a:pt x="18" y="314"/>
                  </a:lnTo>
                  <a:lnTo>
                    <a:pt x="18" y="314"/>
                  </a:lnTo>
                  <a:lnTo>
                    <a:pt x="18" y="314"/>
                  </a:lnTo>
                  <a:lnTo>
                    <a:pt x="22" y="314"/>
                  </a:lnTo>
                  <a:lnTo>
                    <a:pt x="22" y="314"/>
                  </a:lnTo>
                  <a:lnTo>
                    <a:pt x="22" y="314"/>
                  </a:lnTo>
                  <a:lnTo>
                    <a:pt x="26" y="314"/>
                  </a:lnTo>
                  <a:lnTo>
                    <a:pt x="26" y="314"/>
                  </a:lnTo>
                  <a:lnTo>
                    <a:pt x="26" y="314"/>
                  </a:lnTo>
                  <a:lnTo>
                    <a:pt x="30" y="314"/>
                  </a:lnTo>
                  <a:lnTo>
                    <a:pt x="30" y="314"/>
                  </a:lnTo>
                  <a:lnTo>
                    <a:pt x="30" y="314"/>
                  </a:lnTo>
                  <a:lnTo>
                    <a:pt x="30" y="314"/>
                  </a:lnTo>
                  <a:lnTo>
                    <a:pt x="33" y="314"/>
                  </a:lnTo>
                  <a:lnTo>
                    <a:pt x="549" y="53"/>
                  </a:lnTo>
                  <a:lnTo>
                    <a:pt x="549" y="53"/>
                  </a:lnTo>
                  <a:lnTo>
                    <a:pt x="549" y="53"/>
                  </a:lnTo>
                  <a:lnTo>
                    <a:pt x="546" y="53"/>
                  </a:lnTo>
                  <a:lnTo>
                    <a:pt x="546" y="53"/>
                  </a:lnTo>
                  <a:lnTo>
                    <a:pt x="546" y="53"/>
                  </a:lnTo>
                  <a:lnTo>
                    <a:pt x="542" y="53"/>
                  </a:lnTo>
                  <a:lnTo>
                    <a:pt x="542" y="53"/>
                  </a:lnTo>
                  <a:lnTo>
                    <a:pt x="542" y="53"/>
                  </a:lnTo>
                  <a:lnTo>
                    <a:pt x="538" y="53"/>
                  </a:lnTo>
                  <a:lnTo>
                    <a:pt x="538" y="53"/>
                  </a:lnTo>
                  <a:lnTo>
                    <a:pt x="538" y="49"/>
                  </a:lnTo>
                  <a:lnTo>
                    <a:pt x="535" y="49"/>
                  </a:lnTo>
                  <a:lnTo>
                    <a:pt x="535" y="49"/>
                  </a:lnTo>
                  <a:lnTo>
                    <a:pt x="535" y="49"/>
                  </a:lnTo>
                  <a:lnTo>
                    <a:pt x="531" y="45"/>
                  </a:lnTo>
                  <a:lnTo>
                    <a:pt x="531" y="45"/>
                  </a:lnTo>
                  <a:lnTo>
                    <a:pt x="531" y="45"/>
                  </a:lnTo>
                  <a:lnTo>
                    <a:pt x="527" y="45"/>
                  </a:lnTo>
                  <a:lnTo>
                    <a:pt x="527" y="41"/>
                  </a:lnTo>
                  <a:lnTo>
                    <a:pt x="527" y="41"/>
                  </a:lnTo>
                  <a:lnTo>
                    <a:pt x="527" y="38"/>
                  </a:lnTo>
                  <a:lnTo>
                    <a:pt x="523" y="38"/>
                  </a:lnTo>
                  <a:lnTo>
                    <a:pt x="523" y="38"/>
                  </a:lnTo>
                  <a:lnTo>
                    <a:pt x="523" y="34"/>
                  </a:lnTo>
                  <a:lnTo>
                    <a:pt x="523" y="34"/>
                  </a:lnTo>
                  <a:lnTo>
                    <a:pt x="520" y="30"/>
                  </a:lnTo>
                  <a:lnTo>
                    <a:pt x="520" y="30"/>
                  </a:lnTo>
                  <a:lnTo>
                    <a:pt x="520" y="26"/>
                  </a:lnTo>
                  <a:lnTo>
                    <a:pt x="520" y="26"/>
                  </a:lnTo>
                  <a:lnTo>
                    <a:pt x="520" y="26"/>
                  </a:lnTo>
                  <a:lnTo>
                    <a:pt x="520" y="23"/>
                  </a:lnTo>
                  <a:lnTo>
                    <a:pt x="520" y="23"/>
                  </a:lnTo>
                  <a:lnTo>
                    <a:pt x="520" y="19"/>
                  </a:lnTo>
                  <a:lnTo>
                    <a:pt x="516" y="19"/>
                  </a:lnTo>
                  <a:lnTo>
                    <a:pt x="516" y="15"/>
                  </a:lnTo>
                  <a:lnTo>
                    <a:pt x="516" y="15"/>
                  </a:lnTo>
                  <a:lnTo>
                    <a:pt x="516" y="15"/>
                  </a:lnTo>
                  <a:lnTo>
                    <a:pt x="520" y="11"/>
                  </a:lnTo>
                  <a:lnTo>
                    <a:pt x="520" y="11"/>
                  </a:lnTo>
                  <a:lnTo>
                    <a:pt x="520" y="8"/>
                  </a:lnTo>
                  <a:lnTo>
                    <a:pt x="520" y="8"/>
                  </a:lnTo>
                  <a:lnTo>
                    <a:pt x="520" y="8"/>
                  </a:lnTo>
                  <a:lnTo>
                    <a:pt x="520" y="8"/>
                  </a:lnTo>
                  <a:lnTo>
                    <a:pt x="520" y="4"/>
                  </a:lnTo>
                  <a:lnTo>
                    <a:pt x="520" y="4"/>
                  </a:lnTo>
                  <a:lnTo>
                    <a:pt x="523" y="4"/>
                  </a:lnTo>
                  <a:lnTo>
                    <a:pt x="523" y="4"/>
                  </a:lnTo>
                  <a:lnTo>
                    <a:pt x="523" y="0"/>
                  </a:lnTo>
                  <a:lnTo>
                    <a:pt x="523" y="0"/>
                  </a:lnTo>
                  <a:lnTo>
                    <a:pt x="7" y="26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5435600" y="4762500"/>
              <a:ext cx="1009650" cy="136525"/>
            </a:xfrm>
            <a:custGeom>
              <a:avLst/>
              <a:gdLst>
                <a:gd name="T0" fmla="*/ 621 w 636"/>
                <a:gd name="T1" fmla="*/ 86 h 86"/>
                <a:gd name="T2" fmla="*/ 621 w 636"/>
                <a:gd name="T3" fmla="*/ 86 h 86"/>
                <a:gd name="T4" fmla="*/ 625 w 636"/>
                <a:gd name="T5" fmla="*/ 86 h 86"/>
                <a:gd name="T6" fmla="*/ 625 w 636"/>
                <a:gd name="T7" fmla="*/ 86 h 86"/>
                <a:gd name="T8" fmla="*/ 629 w 636"/>
                <a:gd name="T9" fmla="*/ 82 h 86"/>
                <a:gd name="T10" fmla="*/ 629 w 636"/>
                <a:gd name="T11" fmla="*/ 82 h 86"/>
                <a:gd name="T12" fmla="*/ 629 w 636"/>
                <a:gd name="T13" fmla="*/ 78 h 86"/>
                <a:gd name="T14" fmla="*/ 632 w 636"/>
                <a:gd name="T15" fmla="*/ 78 h 86"/>
                <a:gd name="T16" fmla="*/ 632 w 636"/>
                <a:gd name="T17" fmla="*/ 75 h 86"/>
                <a:gd name="T18" fmla="*/ 632 w 636"/>
                <a:gd name="T19" fmla="*/ 71 h 86"/>
                <a:gd name="T20" fmla="*/ 636 w 636"/>
                <a:gd name="T21" fmla="*/ 67 h 86"/>
                <a:gd name="T22" fmla="*/ 636 w 636"/>
                <a:gd name="T23" fmla="*/ 63 h 86"/>
                <a:gd name="T24" fmla="*/ 636 w 636"/>
                <a:gd name="T25" fmla="*/ 60 h 86"/>
                <a:gd name="T26" fmla="*/ 636 w 636"/>
                <a:gd name="T27" fmla="*/ 56 h 86"/>
                <a:gd name="T28" fmla="*/ 636 w 636"/>
                <a:gd name="T29" fmla="*/ 52 h 86"/>
                <a:gd name="T30" fmla="*/ 636 w 636"/>
                <a:gd name="T31" fmla="*/ 48 h 86"/>
                <a:gd name="T32" fmla="*/ 632 w 636"/>
                <a:gd name="T33" fmla="*/ 48 h 86"/>
                <a:gd name="T34" fmla="*/ 632 w 636"/>
                <a:gd name="T35" fmla="*/ 45 h 86"/>
                <a:gd name="T36" fmla="*/ 632 w 636"/>
                <a:gd name="T37" fmla="*/ 41 h 86"/>
                <a:gd name="T38" fmla="*/ 629 w 636"/>
                <a:gd name="T39" fmla="*/ 37 h 86"/>
                <a:gd name="T40" fmla="*/ 629 w 636"/>
                <a:gd name="T41" fmla="*/ 37 h 86"/>
                <a:gd name="T42" fmla="*/ 629 w 636"/>
                <a:gd name="T43" fmla="*/ 33 h 86"/>
                <a:gd name="T44" fmla="*/ 625 w 636"/>
                <a:gd name="T45" fmla="*/ 33 h 86"/>
                <a:gd name="T46" fmla="*/ 625 w 636"/>
                <a:gd name="T47" fmla="*/ 33 h 86"/>
                <a:gd name="T48" fmla="*/ 621 w 636"/>
                <a:gd name="T49" fmla="*/ 33 h 86"/>
                <a:gd name="T50" fmla="*/ 4 w 636"/>
                <a:gd name="T51" fmla="*/ 0 h 86"/>
                <a:gd name="T52" fmla="*/ 8 w 636"/>
                <a:gd name="T53" fmla="*/ 0 h 86"/>
                <a:gd name="T54" fmla="*/ 8 w 636"/>
                <a:gd name="T55" fmla="*/ 4 h 86"/>
                <a:gd name="T56" fmla="*/ 11 w 636"/>
                <a:gd name="T57" fmla="*/ 4 h 86"/>
                <a:gd name="T58" fmla="*/ 11 w 636"/>
                <a:gd name="T59" fmla="*/ 7 h 86"/>
                <a:gd name="T60" fmla="*/ 15 w 636"/>
                <a:gd name="T61" fmla="*/ 7 h 86"/>
                <a:gd name="T62" fmla="*/ 15 w 636"/>
                <a:gd name="T63" fmla="*/ 11 h 86"/>
                <a:gd name="T64" fmla="*/ 15 w 636"/>
                <a:gd name="T65" fmla="*/ 15 h 86"/>
                <a:gd name="T66" fmla="*/ 15 w 636"/>
                <a:gd name="T67" fmla="*/ 15 h 86"/>
                <a:gd name="T68" fmla="*/ 15 w 636"/>
                <a:gd name="T69" fmla="*/ 18 h 86"/>
                <a:gd name="T70" fmla="*/ 19 w 636"/>
                <a:gd name="T71" fmla="*/ 22 h 86"/>
                <a:gd name="T72" fmla="*/ 19 w 636"/>
                <a:gd name="T73" fmla="*/ 26 h 86"/>
                <a:gd name="T74" fmla="*/ 19 w 636"/>
                <a:gd name="T75" fmla="*/ 30 h 86"/>
                <a:gd name="T76" fmla="*/ 15 w 636"/>
                <a:gd name="T77" fmla="*/ 33 h 86"/>
                <a:gd name="T78" fmla="*/ 15 w 636"/>
                <a:gd name="T79" fmla="*/ 37 h 86"/>
                <a:gd name="T80" fmla="*/ 15 w 636"/>
                <a:gd name="T81" fmla="*/ 41 h 86"/>
                <a:gd name="T82" fmla="*/ 15 w 636"/>
                <a:gd name="T83" fmla="*/ 45 h 86"/>
                <a:gd name="T84" fmla="*/ 15 w 636"/>
                <a:gd name="T85" fmla="*/ 45 h 86"/>
                <a:gd name="T86" fmla="*/ 11 w 636"/>
                <a:gd name="T87" fmla="*/ 48 h 86"/>
                <a:gd name="T88" fmla="*/ 11 w 636"/>
                <a:gd name="T89" fmla="*/ 52 h 86"/>
                <a:gd name="T90" fmla="*/ 8 w 636"/>
                <a:gd name="T91" fmla="*/ 52 h 86"/>
                <a:gd name="T92" fmla="*/ 8 w 636"/>
                <a:gd name="T93" fmla="*/ 56 h 86"/>
                <a:gd name="T94" fmla="*/ 4 w 636"/>
                <a:gd name="T95" fmla="*/ 56 h 86"/>
                <a:gd name="T96" fmla="*/ 4 w 636"/>
                <a:gd name="T97" fmla="*/ 56 h 86"/>
                <a:gd name="T98" fmla="*/ 0 w 636"/>
                <a:gd name="T99" fmla="*/ 5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6" h="86">
                  <a:moveTo>
                    <a:pt x="617" y="86"/>
                  </a:moveTo>
                  <a:lnTo>
                    <a:pt x="621" y="86"/>
                  </a:lnTo>
                  <a:lnTo>
                    <a:pt x="621" y="86"/>
                  </a:lnTo>
                  <a:lnTo>
                    <a:pt x="621" y="86"/>
                  </a:lnTo>
                  <a:lnTo>
                    <a:pt x="621" y="86"/>
                  </a:lnTo>
                  <a:lnTo>
                    <a:pt x="625" y="86"/>
                  </a:lnTo>
                  <a:lnTo>
                    <a:pt x="625" y="86"/>
                  </a:lnTo>
                  <a:lnTo>
                    <a:pt x="625" y="86"/>
                  </a:lnTo>
                  <a:lnTo>
                    <a:pt x="625" y="86"/>
                  </a:lnTo>
                  <a:lnTo>
                    <a:pt x="629" y="82"/>
                  </a:lnTo>
                  <a:lnTo>
                    <a:pt x="629" y="82"/>
                  </a:lnTo>
                  <a:lnTo>
                    <a:pt x="629" y="82"/>
                  </a:lnTo>
                  <a:lnTo>
                    <a:pt x="629" y="82"/>
                  </a:lnTo>
                  <a:lnTo>
                    <a:pt x="629" y="78"/>
                  </a:lnTo>
                  <a:lnTo>
                    <a:pt x="632" y="78"/>
                  </a:lnTo>
                  <a:lnTo>
                    <a:pt x="632" y="78"/>
                  </a:lnTo>
                  <a:lnTo>
                    <a:pt x="632" y="75"/>
                  </a:lnTo>
                  <a:lnTo>
                    <a:pt x="632" y="75"/>
                  </a:lnTo>
                  <a:lnTo>
                    <a:pt x="632" y="71"/>
                  </a:lnTo>
                  <a:lnTo>
                    <a:pt x="632" y="71"/>
                  </a:lnTo>
                  <a:lnTo>
                    <a:pt x="632" y="67"/>
                  </a:lnTo>
                  <a:lnTo>
                    <a:pt x="636" y="67"/>
                  </a:lnTo>
                  <a:lnTo>
                    <a:pt x="636" y="67"/>
                  </a:lnTo>
                  <a:lnTo>
                    <a:pt x="636" y="63"/>
                  </a:lnTo>
                  <a:lnTo>
                    <a:pt x="636" y="63"/>
                  </a:lnTo>
                  <a:lnTo>
                    <a:pt x="636" y="60"/>
                  </a:lnTo>
                  <a:lnTo>
                    <a:pt x="636" y="60"/>
                  </a:lnTo>
                  <a:lnTo>
                    <a:pt x="636" y="56"/>
                  </a:lnTo>
                  <a:lnTo>
                    <a:pt x="636" y="56"/>
                  </a:lnTo>
                  <a:lnTo>
                    <a:pt x="636" y="52"/>
                  </a:lnTo>
                  <a:lnTo>
                    <a:pt x="636" y="52"/>
                  </a:lnTo>
                  <a:lnTo>
                    <a:pt x="636" y="48"/>
                  </a:lnTo>
                  <a:lnTo>
                    <a:pt x="632" y="48"/>
                  </a:lnTo>
                  <a:lnTo>
                    <a:pt x="632" y="48"/>
                  </a:lnTo>
                  <a:lnTo>
                    <a:pt x="632" y="45"/>
                  </a:lnTo>
                  <a:lnTo>
                    <a:pt x="632" y="45"/>
                  </a:lnTo>
                  <a:lnTo>
                    <a:pt x="632" y="41"/>
                  </a:lnTo>
                  <a:lnTo>
                    <a:pt x="632" y="41"/>
                  </a:lnTo>
                  <a:lnTo>
                    <a:pt x="632" y="41"/>
                  </a:lnTo>
                  <a:lnTo>
                    <a:pt x="629" y="37"/>
                  </a:lnTo>
                  <a:lnTo>
                    <a:pt x="629" y="37"/>
                  </a:lnTo>
                  <a:lnTo>
                    <a:pt x="629" y="37"/>
                  </a:lnTo>
                  <a:lnTo>
                    <a:pt x="629" y="37"/>
                  </a:lnTo>
                  <a:lnTo>
                    <a:pt x="629" y="33"/>
                  </a:lnTo>
                  <a:lnTo>
                    <a:pt x="625" y="33"/>
                  </a:lnTo>
                  <a:lnTo>
                    <a:pt x="625" y="33"/>
                  </a:lnTo>
                  <a:lnTo>
                    <a:pt x="625" y="33"/>
                  </a:lnTo>
                  <a:lnTo>
                    <a:pt x="625" y="33"/>
                  </a:lnTo>
                  <a:lnTo>
                    <a:pt x="621" y="33"/>
                  </a:lnTo>
                  <a:lnTo>
                    <a:pt x="621" y="33"/>
                  </a:lnTo>
                  <a:lnTo>
                    <a:pt x="4" y="0"/>
                  </a:lnTo>
                  <a:lnTo>
                    <a:pt x="4" y="0"/>
                  </a:lnTo>
                  <a:lnTo>
                    <a:pt x="8" y="0"/>
                  </a:lnTo>
                  <a:lnTo>
                    <a:pt x="8" y="0"/>
                  </a:lnTo>
                  <a:lnTo>
                    <a:pt x="8" y="0"/>
                  </a:lnTo>
                  <a:lnTo>
                    <a:pt x="8" y="4"/>
                  </a:lnTo>
                  <a:lnTo>
                    <a:pt x="11" y="4"/>
                  </a:lnTo>
                  <a:lnTo>
                    <a:pt x="11" y="4"/>
                  </a:lnTo>
                  <a:lnTo>
                    <a:pt x="11" y="4"/>
                  </a:lnTo>
                  <a:lnTo>
                    <a:pt x="11" y="7"/>
                  </a:lnTo>
                  <a:lnTo>
                    <a:pt x="11" y="7"/>
                  </a:lnTo>
                  <a:lnTo>
                    <a:pt x="15" y="7"/>
                  </a:lnTo>
                  <a:lnTo>
                    <a:pt x="15" y="7"/>
                  </a:lnTo>
                  <a:lnTo>
                    <a:pt x="15" y="11"/>
                  </a:lnTo>
                  <a:lnTo>
                    <a:pt x="15" y="11"/>
                  </a:lnTo>
                  <a:lnTo>
                    <a:pt x="15" y="15"/>
                  </a:lnTo>
                  <a:lnTo>
                    <a:pt x="15" y="15"/>
                  </a:lnTo>
                  <a:lnTo>
                    <a:pt x="15" y="15"/>
                  </a:lnTo>
                  <a:lnTo>
                    <a:pt x="15" y="18"/>
                  </a:lnTo>
                  <a:lnTo>
                    <a:pt x="15" y="18"/>
                  </a:lnTo>
                  <a:lnTo>
                    <a:pt x="19" y="22"/>
                  </a:lnTo>
                  <a:lnTo>
                    <a:pt x="19" y="22"/>
                  </a:lnTo>
                  <a:lnTo>
                    <a:pt x="19" y="26"/>
                  </a:lnTo>
                  <a:lnTo>
                    <a:pt x="19" y="26"/>
                  </a:lnTo>
                  <a:lnTo>
                    <a:pt x="19" y="30"/>
                  </a:lnTo>
                  <a:lnTo>
                    <a:pt x="19" y="30"/>
                  </a:lnTo>
                  <a:lnTo>
                    <a:pt x="19" y="33"/>
                  </a:lnTo>
                  <a:lnTo>
                    <a:pt x="15" y="33"/>
                  </a:lnTo>
                  <a:lnTo>
                    <a:pt x="15" y="33"/>
                  </a:lnTo>
                  <a:lnTo>
                    <a:pt x="15" y="37"/>
                  </a:lnTo>
                  <a:lnTo>
                    <a:pt x="15" y="37"/>
                  </a:lnTo>
                  <a:lnTo>
                    <a:pt x="15" y="41"/>
                  </a:lnTo>
                  <a:lnTo>
                    <a:pt x="15" y="41"/>
                  </a:lnTo>
                  <a:lnTo>
                    <a:pt x="15" y="45"/>
                  </a:lnTo>
                  <a:lnTo>
                    <a:pt x="15" y="45"/>
                  </a:lnTo>
                  <a:lnTo>
                    <a:pt x="15" y="45"/>
                  </a:lnTo>
                  <a:lnTo>
                    <a:pt x="11" y="48"/>
                  </a:lnTo>
                  <a:lnTo>
                    <a:pt x="11" y="48"/>
                  </a:lnTo>
                  <a:lnTo>
                    <a:pt x="11" y="48"/>
                  </a:lnTo>
                  <a:lnTo>
                    <a:pt x="11" y="52"/>
                  </a:lnTo>
                  <a:lnTo>
                    <a:pt x="11" y="52"/>
                  </a:lnTo>
                  <a:lnTo>
                    <a:pt x="8" y="52"/>
                  </a:lnTo>
                  <a:lnTo>
                    <a:pt x="8" y="52"/>
                  </a:lnTo>
                  <a:lnTo>
                    <a:pt x="8" y="56"/>
                  </a:lnTo>
                  <a:lnTo>
                    <a:pt x="8" y="56"/>
                  </a:lnTo>
                  <a:lnTo>
                    <a:pt x="4" y="56"/>
                  </a:lnTo>
                  <a:lnTo>
                    <a:pt x="4" y="56"/>
                  </a:lnTo>
                  <a:lnTo>
                    <a:pt x="4" y="56"/>
                  </a:lnTo>
                  <a:lnTo>
                    <a:pt x="4" y="56"/>
                  </a:lnTo>
                  <a:lnTo>
                    <a:pt x="0" y="56"/>
                  </a:lnTo>
                  <a:lnTo>
                    <a:pt x="617" y="8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Oval 60"/>
            <p:cNvSpPr>
              <a:spLocks noChangeArrowheads="1"/>
            </p:cNvSpPr>
            <p:nvPr/>
          </p:nvSpPr>
          <p:spPr bwMode="auto">
            <a:xfrm>
              <a:off x="4468813" y="2054225"/>
              <a:ext cx="301625" cy="303213"/>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3476625" y="2047875"/>
              <a:ext cx="1039813" cy="190500"/>
            </a:xfrm>
            <a:custGeom>
              <a:avLst/>
              <a:gdLst>
                <a:gd name="T0" fmla="*/ 640 w 655"/>
                <a:gd name="T1" fmla="*/ 120 h 120"/>
                <a:gd name="T2" fmla="*/ 643 w 655"/>
                <a:gd name="T3" fmla="*/ 120 h 120"/>
                <a:gd name="T4" fmla="*/ 643 w 655"/>
                <a:gd name="T5" fmla="*/ 120 h 120"/>
                <a:gd name="T6" fmla="*/ 647 w 655"/>
                <a:gd name="T7" fmla="*/ 120 h 120"/>
                <a:gd name="T8" fmla="*/ 647 w 655"/>
                <a:gd name="T9" fmla="*/ 116 h 120"/>
                <a:gd name="T10" fmla="*/ 651 w 655"/>
                <a:gd name="T11" fmla="*/ 116 h 120"/>
                <a:gd name="T12" fmla="*/ 651 w 655"/>
                <a:gd name="T13" fmla="*/ 113 h 120"/>
                <a:gd name="T14" fmla="*/ 651 w 655"/>
                <a:gd name="T15" fmla="*/ 109 h 120"/>
                <a:gd name="T16" fmla="*/ 655 w 655"/>
                <a:gd name="T17" fmla="*/ 105 h 120"/>
                <a:gd name="T18" fmla="*/ 655 w 655"/>
                <a:gd name="T19" fmla="*/ 105 h 120"/>
                <a:gd name="T20" fmla="*/ 655 w 655"/>
                <a:gd name="T21" fmla="*/ 101 h 120"/>
                <a:gd name="T22" fmla="*/ 655 w 655"/>
                <a:gd name="T23" fmla="*/ 98 h 120"/>
                <a:gd name="T24" fmla="*/ 655 w 655"/>
                <a:gd name="T25" fmla="*/ 94 h 120"/>
                <a:gd name="T26" fmla="*/ 655 w 655"/>
                <a:gd name="T27" fmla="*/ 90 h 120"/>
                <a:gd name="T28" fmla="*/ 655 w 655"/>
                <a:gd name="T29" fmla="*/ 86 h 120"/>
                <a:gd name="T30" fmla="*/ 655 w 655"/>
                <a:gd name="T31" fmla="*/ 83 h 120"/>
                <a:gd name="T32" fmla="*/ 655 w 655"/>
                <a:gd name="T33" fmla="*/ 79 h 120"/>
                <a:gd name="T34" fmla="*/ 655 w 655"/>
                <a:gd name="T35" fmla="*/ 79 h 120"/>
                <a:gd name="T36" fmla="*/ 655 w 655"/>
                <a:gd name="T37" fmla="*/ 75 h 120"/>
                <a:gd name="T38" fmla="*/ 655 w 655"/>
                <a:gd name="T39" fmla="*/ 72 h 120"/>
                <a:gd name="T40" fmla="*/ 651 w 655"/>
                <a:gd name="T41" fmla="*/ 72 h 120"/>
                <a:gd name="T42" fmla="*/ 651 w 655"/>
                <a:gd name="T43" fmla="*/ 68 h 120"/>
                <a:gd name="T44" fmla="*/ 647 w 655"/>
                <a:gd name="T45" fmla="*/ 68 h 120"/>
                <a:gd name="T46" fmla="*/ 647 w 655"/>
                <a:gd name="T47" fmla="*/ 68 h 120"/>
                <a:gd name="T48" fmla="*/ 647 w 655"/>
                <a:gd name="T49" fmla="*/ 68 h 120"/>
                <a:gd name="T50" fmla="*/ 4 w 655"/>
                <a:gd name="T51" fmla="*/ 0 h 120"/>
                <a:gd name="T52" fmla="*/ 8 w 655"/>
                <a:gd name="T53" fmla="*/ 0 h 120"/>
                <a:gd name="T54" fmla="*/ 8 w 655"/>
                <a:gd name="T55" fmla="*/ 4 h 120"/>
                <a:gd name="T56" fmla="*/ 8 w 655"/>
                <a:gd name="T57" fmla="*/ 4 h 120"/>
                <a:gd name="T58" fmla="*/ 11 w 655"/>
                <a:gd name="T59" fmla="*/ 8 h 120"/>
                <a:gd name="T60" fmla="*/ 11 w 655"/>
                <a:gd name="T61" fmla="*/ 8 h 120"/>
                <a:gd name="T62" fmla="*/ 11 w 655"/>
                <a:gd name="T63" fmla="*/ 12 h 120"/>
                <a:gd name="T64" fmla="*/ 11 w 655"/>
                <a:gd name="T65" fmla="*/ 15 h 120"/>
                <a:gd name="T66" fmla="*/ 15 w 655"/>
                <a:gd name="T67" fmla="*/ 15 h 120"/>
                <a:gd name="T68" fmla="*/ 15 w 655"/>
                <a:gd name="T69" fmla="*/ 19 h 120"/>
                <a:gd name="T70" fmla="*/ 15 w 655"/>
                <a:gd name="T71" fmla="*/ 23 h 120"/>
                <a:gd name="T72" fmla="*/ 15 w 655"/>
                <a:gd name="T73" fmla="*/ 27 h 120"/>
                <a:gd name="T74" fmla="*/ 15 w 655"/>
                <a:gd name="T75" fmla="*/ 30 h 120"/>
                <a:gd name="T76" fmla="*/ 11 w 655"/>
                <a:gd name="T77" fmla="*/ 34 h 120"/>
                <a:gd name="T78" fmla="*/ 11 w 655"/>
                <a:gd name="T79" fmla="*/ 38 h 120"/>
                <a:gd name="T80" fmla="*/ 11 w 655"/>
                <a:gd name="T81" fmla="*/ 42 h 120"/>
                <a:gd name="T82" fmla="*/ 11 w 655"/>
                <a:gd name="T83" fmla="*/ 45 h 120"/>
                <a:gd name="T84" fmla="*/ 8 w 655"/>
                <a:gd name="T85" fmla="*/ 45 h 120"/>
                <a:gd name="T86" fmla="*/ 8 w 655"/>
                <a:gd name="T87" fmla="*/ 49 h 120"/>
                <a:gd name="T88" fmla="*/ 8 w 655"/>
                <a:gd name="T89" fmla="*/ 53 h 120"/>
                <a:gd name="T90" fmla="*/ 4 w 655"/>
                <a:gd name="T91" fmla="*/ 53 h 120"/>
                <a:gd name="T92" fmla="*/ 4 w 655"/>
                <a:gd name="T93" fmla="*/ 57 h 120"/>
                <a:gd name="T94" fmla="*/ 0 w 655"/>
                <a:gd name="T95" fmla="*/ 57 h 120"/>
                <a:gd name="T96" fmla="*/ 0 w 655"/>
                <a:gd name="T97" fmla="*/ 57 h 120"/>
                <a:gd name="T98" fmla="*/ 0 w 655"/>
                <a:gd name="T99" fmla="*/ 5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5" h="120">
                  <a:moveTo>
                    <a:pt x="640" y="120"/>
                  </a:moveTo>
                  <a:lnTo>
                    <a:pt x="640" y="120"/>
                  </a:lnTo>
                  <a:lnTo>
                    <a:pt x="643" y="120"/>
                  </a:lnTo>
                  <a:lnTo>
                    <a:pt x="643" y="120"/>
                  </a:lnTo>
                  <a:lnTo>
                    <a:pt x="643" y="120"/>
                  </a:lnTo>
                  <a:lnTo>
                    <a:pt x="643" y="120"/>
                  </a:lnTo>
                  <a:lnTo>
                    <a:pt x="643" y="120"/>
                  </a:lnTo>
                  <a:lnTo>
                    <a:pt x="647" y="120"/>
                  </a:lnTo>
                  <a:lnTo>
                    <a:pt x="647" y="116"/>
                  </a:lnTo>
                  <a:lnTo>
                    <a:pt x="647" y="116"/>
                  </a:lnTo>
                  <a:lnTo>
                    <a:pt x="647" y="116"/>
                  </a:lnTo>
                  <a:lnTo>
                    <a:pt x="651" y="116"/>
                  </a:lnTo>
                  <a:lnTo>
                    <a:pt x="651" y="113"/>
                  </a:lnTo>
                  <a:lnTo>
                    <a:pt x="651" y="113"/>
                  </a:lnTo>
                  <a:lnTo>
                    <a:pt x="651" y="113"/>
                  </a:lnTo>
                  <a:lnTo>
                    <a:pt x="651" y="109"/>
                  </a:lnTo>
                  <a:lnTo>
                    <a:pt x="651" y="109"/>
                  </a:lnTo>
                  <a:lnTo>
                    <a:pt x="655" y="105"/>
                  </a:lnTo>
                  <a:lnTo>
                    <a:pt x="655" y="105"/>
                  </a:lnTo>
                  <a:lnTo>
                    <a:pt x="655" y="105"/>
                  </a:lnTo>
                  <a:lnTo>
                    <a:pt x="655" y="101"/>
                  </a:lnTo>
                  <a:lnTo>
                    <a:pt x="655" y="101"/>
                  </a:lnTo>
                  <a:lnTo>
                    <a:pt x="655" y="98"/>
                  </a:lnTo>
                  <a:lnTo>
                    <a:pt x="655" y="98"/>
                  </a:lnTo>
                  <a:lnTo>
                    <a:pt x="655" y="94"/>
                  </a:lnTo>
                  <a:lnTo>
                    <a:pt x="655" y="94"/>
                  </a:lnTo>
                  <a:lnTo>
                    <a:pt x="655" y="90"/>
                  </a:lnTo>
                  <a:lnTo>
                    <a:pt x="655" y="90"/>
                  </a:lnTo>
                  <a:lnTo>
                    <a:pt x="655" y="90"/>
                  </a:lnTo>
                  <a:lnTo>
                    <a:pt x="655" y="86"/>
                  </a:lnTo>
                  <a:lnTo>
                    <a:pt x="655" y="86"/>
                  </a:lnTo>
                  <a:lnTo>
                    <a:pt x="655" y="83"/>
                  </a:lnTo>
                  <a:lnTo>
                    <a:pt x="655" y="83"/>
                  </a:lnTo>
                  <a:lnTo>
                    <a:pt x="655" y="79"/>
                  </a:lnTo>
                  <a:lnTo>
                    <a:pt x="655" y="79"/>
                  </a:lnTo>
                  <a:lnTo>
                    <a:pt x="655" y="79"/>
                  </a:lnTo>
                  <a:lnTo>
                    <a:pt x="655" y="75"/>
                  </a:lnTo>
                  <a:lnTo>
                    <a:pt x="655" y="75"/>
                  </a:lnTo>
                  <a:lnTo>
                    <a:pt x="655" y="72"/>
                  </a:lnTo>
                  <a:lnTo>
                    <a:pt x="655" y="72"/>
                  </a:lnTo>
                  <a:lnTo>
                    <a:pt x="651" y="72"/>
                  </a:lnTo>
                  <a:lnTo>
                    <a:pt x="651" y="72"/>
                  </a:lnTo>
                  <a:lnTo>
                    <a:pt x="651" y="68"/>
                  </a:lnTo>
                  <a:lnTo>
                    <a:pt x="651" y="68"/>
                  </a:lnTo>
                  <a:lnTo>
                    <a:pt x="651" y="68"/>
                  </a:lnTo>
                  <a:lnTo>
                    <a:pt x="647" y="68"/>
                  </a:lnTo>
                  <a:lnTo>
                    <a:pt x="647" y="68"/>
                  </a:lnTo>
                  <a:lnTo>
                    <a:pt x="647" y="68"/>
                  </a:lnTo>
                  <a:lnTo>
                    <a:pt x="647" y="68"/>
                  </a:lnTo>
                  <a:lnTo>
                    <a:pt x="647" y="68"/>
                  </a:lnTo>
                  <a:lnTo>
                    <a:pt x="4" y="0"/>
                  </a:lnTo>
                  <a:lnTo>
                    <a:pt x="4" y="0"/>
                  </a:lnTo>
                  <a:lnTo>
                    <a:pt x="4" y="0"/>
                  </a:lnTo>
                  <a:lnTo>
                    <a:pt x="8" y="0"/>
                  </a:lnTo>
                  <a:lnTo>
                    <a:pt x="8" y="0"/>
                  </a:lnTo>
                  <a:lnTo>
                    <a:pt x="8" y="4"/>
                  </a:lnTo>
                  <a:lnTo>
                    <a:pt x="8" y="4"/>
                  </a:lnTo>
                  <a:lnTo>
                    <a:pt x="8" y="4"/>
                  </a:lnTo>
                  <a:lnTo>
                    <a:pt x="11" y="4"/>
                  </a:lnTo>
                  <a:lnTo>
                    <a:pt x="11" y="8"/>
                  </a:lnTo>
                  <a:lnTo>
                    <a:pt x="11" y="8"/>
                  </a:lnTo>
                  <a:lnTo>
                    <a:pt x="11" y="8"/>
                  </a:lnTo>
                  <a:lnTo>
                    <a:pt x="11" y="8"/>
                  </a:lnTo>
                  <a:lnTo>
                    <a:pt x="11" y="12"/>
                  </a:lnTo>
                  <a:lnTo>
                    <a:pt x="11" y="12"/>
                  </a:lnTo>
                  <a:lnTo>
                    <a:pt x="11" y="15"/>
                  </a:lnTo>
                  <a:lnTo>
                    <a:pt x="15" y="15"/>
                  </a:lnTo>
                  <a:lnTo>
                    <a:pt x="15" y="15"/>
                  </a:lnTo>
                  <a:lnTo>
                    <a:pt x="15" y="19"/>
                  </a:lnTo>
                  <a:lnTo>
                    <a:pt x="15" y="19"/>
                  </a:lnTo>
                  <a:lnTo>
                    <a:pt x="15" y="23"/>
                  </a:lnTo>
                  <a:lnTo>
                    <a:pt x="15" y="23"/>
                  </a:lnTo>
                  <a:lnTo>
                    <a:pt x="15" y="27"/>
                  </a:lnTo>
                  <a:lnTo>
                    <a:pt x="15" y="27"/>
                  </a:lnTo>
                  <a:lnTo>
                    <a:pt x="15" y="30"/>
                  </a:lnTo>
                  <a:lnTo>
                    <a:pt x="15" y="30"/>
                  </a:lnTo>
                  <a:lnTo>
                    <a:pt x="15" y="34"/>
                  </a:lnTo>
                  <a:lnTo>
                    <a:pt x="11" y="34"/>
                  </a:lnTo>
                  <a:lnTo>
                    <a:pt x="11" y="38"/>
                  </a:lnTo>
                  <a:lnTo>
                    <a:pt x="11" y="38"/>
                  </a:lnTo>
                  <a:lnTo>
                    <a:pt x="11" y="38"/>
                  </a:lnTo>
                  <a:lnTo>
                    <a:pt x="11" y="42"/>
                  </a:lnTo>
                  <a:lnTo>
                    <a:pt x="11" y="42"/>
                  </a:lnTo>
                  <a:lnTo>
                    <a:pt x="11" y="45"/>
                  </a:lnTo>
                  <a:lnTo>
                    <a:pt x="11" y="45"/>
                  </a:lnTo>
                  <a:lnTo>
                    <a:pt x="8" y="45"/>
                  </a:lnTo>
                  <a:lnTo>
                    <a:pt x="8" y="49"/>
                  </a:lnTo>
                  <a:lnTo>
                    <a:pt x="8" y="49"/>
                  </a:lnTo>
                  <a:lnTo>
                    <a:pt x="8" y="49"/>
                  </a:lnTo>
                  <a:lnTo>
                    <a:pt x="8" y="53"/>
                  </a:lnTo>
                  <a:lnTo>
                    <a:pt x="8" y="53"/>
                  </a:lnTo>
                  <a:lnTo>
                    <a:pt x="4" y="53"/>
                  </a:lnTo>
                  <a:lnTo>
                    <a:pt x="4" y="53"/>
                  </a:lnTo>
                  <a:lnTo>
                    <a:pt x="4" y="57"/>
                  </a:lnTo>
                  <a:lnTo>
                    <a:pt x="4" y="57"/>
                  </a:lnTo>
                  <a:lnTo>
                    <a:pt x="0" y="57"/>
                  </a:lnTo>
                  <a:lnTo>
                    <a:pt x="0" y="57"/>
                  </a:lnTo>
                  <a:lnTo>
                    <a:pt x="0" y="57"/>
                  </a:lnTo>
                  <a:lnTo>
                    <a:pt x="0" y="57"/>
                  </a:lnTo>
                  <a:lnTo>
                    <a:pt x="0" y="57"/>
                  </a:lnTo>
                  <a:lnTo>
                    <a:pt x="640" y="12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4711700" y="2179638"/>
              <a:ext cx="593725" cy="160338"/>
            </a:xfrm>
            <a:custGeom>
              <a:avLst/>
              <a:gdLst>
                <a:gd name="T0" fmla="*/ 19 w 374"/>
                <a:gd name="T1" fmla="*/ 0 h 101"/>
                <a:gd name="T2" fmla="*/ 19 w 374"/>
                <a:gd name="T3" fmla="*/ 0 h 101"/>
                <a:gd name="T4" fmla="*/ 15 w 374"/>
                <a:gd name="T5" fmla="*/ 0 h 101"/>
                <a:gd name="T6" fmla="*/ 11 w 374"/>
                <a:gd name="T7" fmla="*/ 3 h 101"/>
                <a:gd name="T8" fmla="*/ 11 w 374"/>
                <a:gd name="T9" fmla="*/ 3 h 101"/>
                <a:gd name="T10" fmla="*/ 7 w 374"/>
                <a:gd name="T11" fmla="*/ 7 h 101"/>
                <a:gd name="T12" fmla="*/ 7 w 374"/>
                <a:gd name="T13" fmla="*/ 7 h 101"/>
                <a:gd name="T14" fmla="*/ 4 w 374"/>
                <a:gd name="T15" fmla="*/ 11 h 101"/>
                <a:gd name="T16" fmla="*/ 4 w 374"/>
                <a:gd name="T17" fmla="*/ 15 h 101"/>
                <a:gd name="T18" fmla="*/ 4 w 374"/>
                <a:gd name="T19" fmla="*/ 15 h 101"/>
                <a:gd name="T20" fmla="*/ 0 w 374"/>
                <a:gd name="T21" fmla="*/ 18 h 101"/>
                <a:gd name="T22" fmla="*/ 0 w 374"/>
                <a:gd name="T23" fmla="*/ 22 h 101"/>
                <a:gd name="T24" fmla="*/ 0 w 374"/>
                <a:gd name="T25" fmla="*/ 26 h 101"/>
                <a:gd name="T26" fmla="*/ 0 w 374"/>
                <a:gd name="T27" fmla="*/ 30 h 101"/>
                <a:gd name="T28" fmla="*/ 0 w 374"/>
                <a:gd name="T29" fmla="*/ 33 h 101"/>
                <a:gd name="T30" fmla="*/ 0 w 374"/>
                <a:gd name="T31" fmla="*/ 37 h 101"/>
                <a:gd name="T32" fmla="*/ 0 w 374"/>
                <a:gd name="T33" fmla="*/ 41 h 101"/>
                <a:gd name="T34" fmla="*/ 0 w 374"/>
                <a:gd name="T35" fmla="*/ 41 h 101"/>
                <a:gd name="T36" fmla="*/ 4 w 374"/>
                <a:gd name="T37" fmla="*/ 45 h 101"/>
                <a:gd name="T38" fmla="*/ 4 w 374"/>
                <a:gd name="T39" fmla="*/ 48 h 101"/>
                <a:gd name="T40" fmla="*/ 7 w 374"/>
                <a:gd name="T41" fmla="*/ 48 h 101"/>
                <a:gd name="T42" fmla="*/ 7 w 374"/>
                <a:gd name="T43" fmla="*/ 52 h 101"/>
                <a:gd name="T44" fmla="*/ 7 w 374"/>
                <a:gd name="T45" fmla="*/ 52 h 101"/>
                <a:gd name="T46" fmla="*/ 11 w 374"/>
                <a:gd name="T47" fmla="*/ 56 h 101"/>
                <a:gd name="T48" fmla="*/ 15 w 374"/>
                <a:gd name="T49" fmla="*/ 56 h 101"/>
                <a:gd name="T50" fmla="*/ 366 w 374"/>
                <a:gd name="T51" fmla="*/ 101 h 101"/>
                <a:gd name="T52" fmla="*/ 366 w 374"/>
                <a:gd name="T53" fmla="*/ 101 h 101"/>
                <a:gd name="T54" fmla="*/ 363 w 374"/>
                <a:gd name="T55" fmla="*/ 97 h 101"/>
                <a:gd name="T56" fmla="*/ 363 w 374"/>
                <a:gd name="T57" fmla="*/ 97 h 101"/>
                <a:gd name="T58" fmla="*/ 359 w 374"/>
                <a:gd name="T59" fmla="*/ 93 h 101"/>
                <a:gd name="T60" fmla="*/ 359 w 374"/>
                <a:gd name="T61" fmla="*/ 93 h 101"/>
                <a:gd name="T62" fmla="*/ 355 w 374"/>
                <a:gd name="T63" fmla="*/ 89 h 101"/>
                <a:gd name="T64" fmla="*/ 355 w 374"/>
                <a:gd name="T65" fmla="*/ 86 h 101"/>
                <a:gd name="T66" fmla="*/ 355 w 374"/>
                <a:gd name="T67" fmla="*/ 82 h 101"/>
                <a:gd name="T68" fmla="*/ 355 w 374"/>
                <a:gd name="T69" fmla="*/ 78 h 101"/>
                <a:gd name="T70" fmla="*/ 355 w 374"/>
                <a:gd name="T71" fmla="*/ 75 h 101"/>
                <a:gd name="T72" fmla="*/ 355 w 374"/>
                <a:gd name="T73" fmla="*/ 75 h 101"/>
                <a:gd name="T74" fmla="*/ 355 w 374"/>
                <a:gd name="T75" fmla="*/ 71 h 101"/>
                <a:gd name="T76" fmla="*/ 355 w 374"/>
                <a:gd name="T77" fmla="*/ 67 h 101"/>
                <a:gd name="T78" fmla="*/ 355 w 374"/>
                <a:gd name="T79" fmla="*/ 63 h 101"/>
                <a:gd name="T80" fmla="*/ 359 w 374"/>
                <a:gd name="T81" fmla="*/ 60 h 101"/>
                <a:gd name="T82" fmla="*/ 359 w 374"/>
                <a:gd name="T83" fmla="*/ 56 h 101"/>
                <a:gd name="T84" fmla="*/ 359 w 374"/>
                <a:gd name="T85" fmla="*/ 52 h 101"/>
                <a:gd name="T86" fmla="*/ 363 w 374"/>
                <a:gd name="T87" fmla="*/ 52 h 101"/>
                <a:gd name="T88" fmla="*/ 363 w 374"/>
                <a:gd name="T89" fmla="*/ 48 h 101"/>
                <a:gd name="T90" fmla="*/ 366 w 374"/>
                <a:gd name="T91" fmla="*/ 48 h 101"/>
                <a:gd name="T92" fmla="*/ 370 w 374"/>
                <a:gd name="T93" fmla="*/ 45 h 101"/>
                <a:gd name="T94" fmla="*/ 370 w 374"/>
                <a:gd name="T95" fmla="*/ 45 h 101"/>
                <a:gd name="T96" fmla="*/ 374 w 374"/>
                <a:gd name="T97" fmla="*/ 45 h 101"/>
                <a:gd name="T98" fmla="*/ 374 w 374"/>
                <a:gd name="T99" fmla="*/ 4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4" h="101">
                  <a:moveTo>
                    <a:pt x="19" y="0"/>
                  </a:moveTo>
                  <a:lnTo>
                    <a:pt x="19" y="0"/>
                  </a:lnTo>
                  <a:lnTo>
                    <a:pt x="19" y="0"/>
                  </a:lnTo>
                  <a:lnTo>
                    <a:pt x="19" y="0"/>
                  </a:lnTo>
                  <a:lnTo>
                    <a:pt x="15" y="0"/>
                  </a:lnTo>
                  <a:lnTo>
                    <a:pt x="15" y="0"/>
                  </a:lnTo>
                  <a:lnTo>
                    <a:pt x="15" y="0"/>
                  </a:lnTo>
                  <a:lnTo>
                    <a:pt x="11" y="3"/>
                  </a:lnTo>
                  <a:lnTo>
                    <a:pt x="11" y="3"/>
                  </a:lnTo>
                  <a:lnTo>
                    <a:pt x="11" y="3"/>
                  </a:lnTo>
                  <a:lnTo>
                    <a:pt x="11" y="3"/>
                  </a:lnTo>
                  <a:lnTo>
                    <a:pt x="7" y="7"/>
                  </a:lnTo>
                  <a:lnTo>
                    <a:pt x="7" y="7"/>
                  </a:lnTo>
                  <a:lnTo>
                    <a:pt x="7" y="7"/>
                  </a:lnTo>
                  <a:lnTo>
                    <a:pt x="7" y="7"/>
                  </a:lnTo>
                  <a:lnTo>
                    <a:pt x="4" y="11"/>
                  </a:lnTo>
                  <a:lnTo>
                    <a:pt x="4" y="11"/>
                  </a:lnTo>
                  <a:lnTo>
                    <a:pt x="4" y="15"/>
                  </a:lnTo>
                  <a:lnTo>
                    <a:pt x="4" y="15"/>
                  </a:lnTo>
                  <a:lnTo>
                    <a:pt x="4" y="15"/>
                  </a:lnTo>
                  <a:lnTo>
                    <a:pt x="0" y="18"/>
                  </a:lnTo>
                  <a:lnTo>
                    <a:pt x="0" y="18"/>
                  </a:lnTo>
                  <a:lnTo>
                    <a:pt x="0" y="22"/>
                  </a:lnTo>
                  <a:lnTo>
                    <a:pt x="0" y="22"/>
                  </a:lnTo>
                  <a:lnTo>
                    <a:pt x="0" y="26"/>
                  </a:lnTo>
                  <a:lnTo>
                    <a:pt x="0" y="26"/>
                  </a:lnTo>
                  <a:lnTo>
                    <a:pt x="0" y="30"/>
                  </a:lnTo>
                  <a:lnTo>
                    <a:pt x="0" y="30"/>
                  </a:lnTo>
                  <a:lnTo>
                    <a:pt x="0" y="30"/>
                  </a:lnTo>
                  <a:lnTo>
                    <a:pt x="0" y="33"/>
                  </a:lnTo>
                  <a:lnTo>
                    <a:pt x="0" y="33"/>
                  </a:lnTo>
                  <a:lnTo>
                    <a:pt x="0" y="37"/>
                  </a:lnTo>
                  <a:lnTo>
                    <a:pt x="0" y="37"/>
                  </a:lnTo>
                  <a:lnTo>
                    <a:pt x="0" y="41"/>
                  </a:lnTo>
                  <a:lnTo>
                    <a:pt x="0" y="41"/>
                  </a:lnTo>
                  <a:lnTo>
                    <a:pt x="0" y="41"/>
                  </a:lnTo>
                  <a:lnTo>
                    <a:pt x="4" y="45"/>
                  </a:lnTo>
                  <a:lnTo>
                    <a:pt x="4" y="45"/>
                  </a:lnTo>
                  <a:lnTo>
                    <a:pt x="4" y="48"/>
                  </a:lnTo>
                  <a:lnTo>
                    <a:pt x="4" y="48"/>
                  </a:lnTo>
                  <a:lnTo>
                    <a:pt x="4" y="48"/>
                  </a:lnTo>
                  <a:lnTo>
                    <a:pt x="7" y="48"/>
                  </a:lnTo>
                  <a:lnTo>
                    <a:pt x="7" y="52"/>
                  </a:lnTo>
                  <a:lnTo>
                    <a:pt x="7" y="52"/>
                  </a:lnTo>
                  <a:lnTo>
                    <a:pt x="7" y="52"/>
                  </a:lnTo>
                  <a:lnTo>
                    <a:pt x="7" y="52"/>
                  </a:lnTo>
                  <a:lnTo>
                    <a:pt x="11" y="52"/>
                  </a:lnTo>
                  <a:lnTo>
                    <a:pt x="11" y="56"/>
                  </a:lnTo>
                  <a:lnTo>
                    <a:pt x="11" y="56"/>
                  </a:lnTo>
                  <a:lnTo>
                    <a:pt x="15" y="56"/>
                  </a:lnTo>
                  <a:lnTo>
                    <a:pt x="366" y="101"/>
                  </a:lnTo>
                  <a:lnTo>
                    <a:pt x="366" y="101"/>
                  </a:lnTo>
                  <a:lnTo>
                    <a:pt x="366" y="101"/>
                  </a:lnTo>
                  <a:lnTo>
                    <a:pt x="366" y="101"/>
                  </a:lnTo>
                  <a:lnTo>
                    <a:pt x="363" y="97"/>
                  </a:lnTo>
                  <a:lnTo>
                    <a:pt x="363" y="97"/>
                  </a:lnTo>
                  <a:lnTo>
                    <a:pt x="363" y="97"/>
                  </a:lnTo>
                  <a:lnTo>
                    <a:pt x="363" y="97"/>
                  </a:lnTo>
                  <a:lnTo>
                    <a:pt x="359" y="97"/>
                  </a:lnTo>
                  <a:lnTo>
                    <a:pt x="359" y="93"/>
                  </a:lnTo>
                  <a:lnTo>
                    <a:pt x="359" y="93"/>
                  </a:lnTo>
                  <a:lnTo>
                    <a:pt x="359" y="93"/>
                  </a:lnTo>
                  <a:lnTo>
                    <a:pt x="359" y="89"/>
                  </a:lnTo>
                  <a:lnTo>
                    <a:pt x="355" y="89"/>
                  </a:lnTo>
                  <a:lnTo>
                    <a:pt x="355" y="89"/>
                  </a:lnTo>
                  <a:lnTo>
                    <a:pt x="355" y="86"/>
                  </a:lnTo>
                  <a:lnTo>
                    <a:pt x="355" y="86"/>
                  </a:lnTo>
                  <a:lnTo>
                    <a:pt x="355" y="82"/>
                  </a:lnTo>
                  <a:lnTo>
                    <a:pt x="355" y="82"/>
                  </a:lnTo>
                  <a:lnTo>
                    <a:pt x="355" y="78"/>
                  </a:lnTo>
                  <a:lnTo>
                    <a:pt x="355" y="78"/>
                  </a:lnTo>
                  <a:lnTo>
                    <a:pt x="355" y="75"/>
                  </a:lnTo>
                  <a:lnTo>
                    <a:pt x="355" y="75"/>
                  </a:lnTo>
                  <a:lnTo>
                    <a:pt x="355" y="75"/>
                  </a:lnTo>
                  <a:lnTo>
                    <a:pt x="355" y="71"/>
                  </a:lnTo>
                  <a:lnTo>
                    <a:pt x="355" y="71"/>
                  </a:lnTo>
                  <a:lnTo>
                    <a:pt x="355" y="67"/>
                  </a:lnTo>
                  <a:lnTo>
                    <a:pt x="355" y="67"/>
                  </a:lnTo>
                  <a:lnTo>
                    <a:pt x="355" y="63"/>
                  </a:lnTo>
                  <a:lnTo>
                    <a:pt x="355" y="63"/>
                  </a:lnTo>
                  <a:lnTo>
                    <a:pt x="355" y="60"/>
                  </a:lnTo>
                  <a:lnTo>
                    <a:pt x="359" y="60"/>
                  </a:lnTo>
                  <a:lnTo>
                    <a:pt x="359" y="56"/>
                  </a:lnTo>
                  <a:lnTo>
                    <a:pt x="359" y="56"/>
                  </a:lnTo>
                  <a:lnTo>
                    <a:pt x="359" y="56"/>
                  </a:lnTo>
                  <a:lnTo>
                    <a:pt x="359" y="52"/>
                  </a:lnTo>
                  <a:lnTo>
                    <a:pt x="363" y="52"/>
                  </a:lnTo>
                  <a:lnTo>
                    <a:pt x="363" y="52"/>
                  </a:lnTo>
                  <a:lnTo>
                    <a:pt x="363" y="48"/>
                  </a:lnTo>
                  <a:lnTo>
                    <a:pt x="363" y="48"/>
                  </a:lnTo>
                  <a:lnTo>
                    <a:pt x="366" y="48"/>
                  </a:lnTo>
                  <a:lnTo>
                    <a:pt x="366" y="48"/>
                  </a:lnTo>
                  <a:lnTo>
                    <a:pt x="366" y="45"/>
                  </a:lnTo>
                  <a:lnTo>
                    <a:pt x="370" y="45"/>
                  </a:lnTo>
                  <a:lnTo>
                    <a:pt x="370" y="45"/>
                  </a:lnTo>
                  <a:lnTo>
                    <a:pt x="370" y="45"/>
                  </a:lnTo>
                  <a:lnTo>
                    <a:pt x="370" y="45"/>
                  </a:lnTo>
                  <a:lnTo>
                    <a:pt x="374" y="45"/>
                  </a:lnTo>
                  <a:lnTo>
                    <a:pt x="374" y="45"/>
                  </a:lnTo>
                  <a:lnTo>
                    <a:pt x="374" y="45"/>
                  </a:lnTo>
                  <a:lnTo>
                    <a:pt x="19"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Oval 63"/>
            <p:cNvSpPr>
              <a:spLocks noChangeArrowheads="1"/>
            </p:cNvSpPr>
            <p:nvPr/>
          </p:nvSpPr>
          <p:spPr bwMode="auto">
            <a:xfrm>
              <a:off x="4367213" y="4494213"/>
              <a:ext cx="303213" cy="303213"/>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4605338" y="4625975"/>
              <a:ext cx="598488" cy="195263"/>
            </a:xfrm>
            <a:custGeom>
              <a:avLst/>
              <a:gdLst>
                <a:gd name="T0" fmla="*/ 22 w 377"/>
                <a:gd name="T1" fmla="*/ 0 h 123"/>
                <a:gd name="T2" fmla="*/ 18 w 377"/>
                <a:gd name="T3" fmla="*/ 0 h 123"/>
                <a:gd name="T4" fmla="*/ 18 w 377"/>
                <a:gd name="T5" fmla="*/ 0 h 123"/>
                <a:gd name="T6" fmla="*/ 15 w 377"/>
                <a:gd name="T7" fmla="*/ 3 h 123"/>
                <a:gd name="T8" fmla="*/ 15 w 377"/>
                <a:gd name="T9" fmla="*/ 3 h 123"/>
                <a:gd name="T10" fmla="*/ 11 w 377"/>
                <a:gd name="T11" fmla="*/ 7 h 123"/>
                <a:gd name="T12" fmla="*/ 7 w 377"/>
                <a:gd name="T13" fmla="*/ 7 h 123"/>
                <a:gd name="T14" fmla="*/ 7 w 377"/>
                <a:gd name="T15" fmla="*/ 11 h 123"/>
                <a:gd name="T16" fmla="*/ 7 w 377"/>
                <a:gd name="T17" fmla="*/ 15 h 123"/>
                <a:gd name="T18" fmla="*/ 3 w 377"/>
                <a:gd name="T19" fmla="*/ 15 h 123"/>
                <a:gd name="T20" fmla="*/ 3 w 377"/>
                <a:gd name="T21" fmla="*/ 18 h 123"/>
                <a:gd name="T22" fmla="*/ 3 w 377"/>
                <a:gd name="T23" fmla="*/ 22 h 123"/>
                <a:gd name="T24" fmla="*/ 0 w 377"/>
                <a:gd name="T25" fmla="*/ 26 h 123"/>
                <a:gd name="T26" fmla="*/ 0 w 377"/>
                <a:gd name="T27" fmla="*/ 30 h 123"/>
                <a:gd name="T28" fmla="*/ 0 w 377"/>
                <a:gd name="T29" fmla="*/ 33 h 123"/>
                <a:gd name="T30" fmla="*/ 0 w 377"/>
                <a:gd name="T31" fmla="*/ 37 h 123"/>
                <a:gd name="T32" fmla="*/ 0 w 377"/>
                <a:gd name="T33" fmla="*/ 41 h 123"/>
                <a:gd name="T34" fmla="*/ 0 w 377"/>
                <a:gd name="T35" fmla="*/ 41 h 123"/>
                <a:gd name="T36" fmla="*/ 3 w 377"/>
                <a:gd name="T37" fmla="*/ 45 h 123"/>
                <a:gd name="T38" fmla="*/ 3 w 377"/>
                <a:gd name="T39" fmla="*/ 48 h 123"/>
                <a:gd name="T40" fmla="*/ 3 w 377"/>
                <a:gd name="T41" fmla="*/ 48 h 123"/>
                <a:gd name="T42" fmla="*/ 7 w 377"/>
                <a:gd name="T43" fmla="*/ 52 h 123"/>
                <a:gd name="T44" fmla="*/ 7 w 377"/>
                <a:gd name="T45" fmla="*/ 52 h 123"/>
                <a:gd name="T46" fmla="*/ 11 w 377"/>
                <a:gd name="T47" fmla="*/ 56 h 123"/>
                <a:gd name="T48" fmla="*/ 11 w 377"/>
                <a:gd name="T49" fmla="*/ 56 h 123"/>
                <a:gd name="T50" fmla="*/ 366 w 377"/>
                <a:gd name="T51" fmla="*/ 123 h 123"/>
                <a:gd name="T52" fmla="*/ 362 w 377"/>
                <a:gd name="T53" fmla="*/ 123 h 123"/>
                <a:gd name="T54" fmla="*/ 362 w 377"/>
                <a:gd name="T55" fmla="*/ 119 h 123"/>
                <a:gd name="T56" fmla="*/ 359 w 377"/>
                <a:gd name="T57" fmla="*/ 119 h 123"/>
                <a:gd name="T58" fmla="*/ 359 w 377"/>
                <a:gd name="T59" fmla="*/ 116 h 123"/>
                <a:gd name="T60" fmla="*/ 359 w 377"/>
                <a:gd name="T61" fmla="*/ 116 h 123"/>
                <a:gd name="T62" fmla="*/ 355 w 377"/>
                <a:gd name="T63" fmla="*/ 112 h 123"/>
                <a:gd name="T64" fmla="*/ 355 w 377"/>
                <a:gd name="T65" fmla="*/ 108 h 123"/>
                <a:gd name="T66" fmla="*/ 355 w 377"/>
                <a:gd name="T67" fmla="*/ 104 h 123"/>
                <a:gd name="T68" fmla="*/ 355 w 377"/>
                <a:gd name="T69" fmla="*/ 101 h 123"/>
                <a:gd name="T70" fmla="*/ 355 w 377"/>
                <a:gd name="T71" fmla="*/ 101 h 123"/>
                <a:gd name="T72" fmla="*/ 355 w 377"/>
                <a:gd name="T73" fmla="*/ 97 h 123"/>
                <a:gd name="T74" fmla="*/ 355 w 377"/>
                <a:gd name="T75" fmla="*/ 93 h 123"/>
                <a:gd name="T76" fmla="*/ 355 w 377"/>
                <a:gd name="T77" fmla="*/ 90 h 123"/>
                <a:gd name="T78" fmla="*/ 359 w 377"/>
                <a:gd name="T79" fmla="*/ 86 h 123"/>
                <a:gd name="T80" fmla="*/ 359 w 377"/>
                <a:gd name="T81" fmla="*/ 82 h 123"/>
                <a:gd name="T82" fmla="*/ 359 w 377"/>
                <a:gd name="T83" fmla="*/ 78 h 123"/>
                <a:gd name="T84" fmla="*/ 362 w 377"/>
                <a:gd name="T85" fmla="*/ 78 h 123"/>
                <a:gd name="T86" fmla="*/ 362 w 377"/>
                <a:gd name="T87" fmla="*/ 75 h 123"/>
                <a:gd name="T88" fmla="*/ 366 w 377"/>
                <a:gd name="T89" fmla="*/ 71 h 123"/>
                <a:gd name="T90" fmla="*/ 370 w 377"/>
                <a:gd name="T91" fmla="*/ 71 h 123"/>
                <a:gd name="T92" fmla="*/ 370 w 377"/>
                <a:gd name="T93" fmla="*/ 71 h 123"/>
                <a:gd name="T94" fmla="*/ 374 w 377"/>
                <a:gd name="T95" fmla="*/ 67 h 123"/>
                <a:gd name="T96" fmla="*/ 374 w 377"/>
                <a:gd name="T97" fmla="*/ 67 h 123"/>
                <a:gd name="T98" fmla="*/ 377 w 377"/>
                <a:gd name="T99" fmla="*/ 6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7" h="123">
                  <a:moveTo>
                    <a:pt x="22" y="0"/>
                  </a:moveTo>
                  <a:lnTo>
                    <a:pt x="22" y="0"/>
                  </a:lnTo>
                  <a:lnTo>
                    <a:pt x="22" y="0"/>
                  </a:lnTo>
                  <a:lnTo>
                    <a:pt x="18" y="0"/>
                  </a:lnTo>
                  <a:lnTo>
                    <a:pt x="18" y="0"/>
                  </a:lnTo>
                  <a:lnTo>
                    <a:pt x="18" y="0"/>
                  </a:lnTo>
                  <a:lnTo>
                    <a:pt x="15" y="3"/>
                  </a:lnTo>
                  <a:lnTo>
                    <a:pt x="15" y="3"/>
                  </a:lnTo>
                  <a:lnTo>
                    <a:pt x="15" y="3"/>
                  </a:lnTo>
                  <a:lnTo>
                    <a:pt x="15" y="3"/>
                  </a:lnTo>
                  <a:lnTo>
                    <a:pt x="11" y="3"/>
                  </a:lnTo>
                  <a:lnTo>
                    <a:pt x="11" y="7"/>
                  </a:lnTo>
                  <a:lnTo>
                    <a:pt x="11" y="7"/>
                  </a:lnTo>
                  <a:lnTo>
                    <a:pt x="7" y="7"/>
                  </a:lnTo>
                  <a:lnTo>
                    <a:pt x="7" y="7"/>
                  </a:lnTo>
                  <a:lnTo>
                    <a:pt x="7" y="11"/>
                  </a:lnTo>
                  <a:lnTo>
                    <a:pt x="7" y="11"/>
                  </a:lnTo>
                  <a:lnTo>
                    <a:pt x="7" y="15"/>
                  </a:lnTo>
                  <a:lnTo>
                    <a:pt x="3" y="15"/>
                  </a:lnTo>
                  <a:lnTo>
                    <a:pt x="3" y="15"/>
                  </a:lnTo>
                  <a:lnTo>
                    <a:pt x="3" y="18"/>
                  </a:lnTo>
                  <a:lnTo>
                    <a:pt x="3" y="18"/>
                  </a:lnTo>
                  <a:lnTo>
                    <a:pt x="3" y="22"/>
                  </a:lnTo>
                  <a:lnTo>
                    <a:pt x="3" y="22"/>
                  </a:lnTo>
                  <a:lnTo>
                    <a:pt x="0" y="26"/>
                  </a:lnTo>
                  <a:lnTo>
                    <a:pt x="0" y="26"/>
                  </a:lnTo>
                  <a:lnTo>
                    <a:pt x="0" y="26"/>
                  </a:lnTo>
                  <a:lnTo>
                    <a:pt x="0" y="30"/>
                  </a:lnTo>
                  <a:lnTo>
                    <a:pt x="0" y="30"/>
                  </a:lnTo>
                  <a:lnTo>
                    <a:pt x="0" y="33"/>
                  </a:lnTo>
                  <a:lnTo>
                    <a:pt x="0" y="33"/>
                  </a:lnTo>
                  <a:lnTo>
                    <a:pt x="0" y="37"/>
                  </a:lnTo>
                  <a:lnTo>
                    <a:pt x="0" y="37"/>
                  </a:lnTo>
                  <a:lnTo>
                    <a:pt x="0" y="41"/>
                  </a:lnTo>
                  <a:lnTo>
                    <a:pt x="0" y="41"/>
                  </a:lnTo>
                  <a:lnTo>
                    <a:pt x="0" y="41"/>
                  </a:lnTo>
                  <a:lnTo>
                    <a:pt x="3" y="45"/>
                  </a:lnTo>
                  <a:lnTo>
                    <a:pt x="3" y="45"/>
                  </a:lnTo>
                  <a:lnTo>
                    <a:pt x="3" y="48"/>
                  </a:lnTo>
                  <a:lnTo>
                    <a:pt x="3" y="48"/>
                  </a:lnTo>
                  <a:lnTo>
                    <a:pt x="3" y="48"/>
                  </a:lnTo>
                  <a:lnTo>
                    <a:pt x="3" y="48"/>
                  </a:lnTo>
                  <a:lnTo>
                    <a:pt x="7" y="52"/>
                  </a:lnTo>
                  <a:lnTo>
                    <a:pt x="7" y="52"/>
                  </a:lnTo>
                  <a:lnTo>
                    <a:pt x="7" y="52"/>
                  </a:lnTo>
                  <a:lnTo>
                    <a:pt x="7" y="52"/>
                  </a:lnTo>
                  <a:lnTo>
                    <a:pt x="11" y="52"/>
                  </a:lnTo>
                  <a:lnTo>
                    <a:pt x="11" y="56"/>
                  </a:lnTo>
                  <a:lnTo>
                    <a:pt x="11" y="56"/>
                  </a:lnTo>
                  <a:lnTo>
                    <a:pt x="11" y="56"/>
                  </a:lnTo>
                  <a:lnTo>
                    <a:pt x="366" y="123"/>
                  </a:lnTo>
                  <a:lnTo>
                    <a:pt x="366" y="123"/>
                  </a:lnTo>
                  <a:lnTo>
                    <a:pt x="362" y="123"/>
                  </a:lnTo>
                  <a:lnTo>
                    <a:pt x="362" y="123"/>
                  </a:lnTo>
                  <a:lnTo>
                    <a:pt x="362" y="123"/>
                  </a:lnTo>
                  <a:lnTo>
                    <a:pt x="362" y="119"/>
                  </a:lnTo>
                  <a:lnTo>
                    <a:pt x="362" y="119"/>
                  </a:lnTo>
                  <a:lnTo>
                    <a:pt x="359" y="119"/>
                  </a:lnTo>
                  <a:lnTo>
                    <a:pt x="359" y="119"/>
                  </a:lnTo>
                  <a:lnTo>
                    <a:pt x="359" y="116"/>
                  </a:lnTo>
                  <a:lnTo>
                    <a:pt x="359" y="116"/>
                  </a:lnTo>
                  <a:lnTo>
                    <a:pt x="359" y="116"/>
                  </a:lnTo>
                  <a:lnTo>
                    <a:pt x="355" y="112"/>
                  </a:lnTo>
                  <a:lnTo>
                    <a:pt x="355" y="112"/>
                  </a:lnTo>
                  <a:lnTo>
                    <a:pt x="355" y="112"/>
                  </a:lnTo>
                  <a:lnTo>
                    <a:pt x="355" y="108"/>
                  </a:lnTo>
                  <a:lnTo>
                    <a:pt x="355" y="108"/>
                  </a:lnTo>
                  <a:lnTo>
                    <a:pt x="355" y="104"/>
                  </a:lnTo>
                  <a:lnTo>
                    <a:pt x="355" y="104"/>
                  </a:lnTo>
                  <a:lnTo>
                    <a:pt x="355" y="101"/>
                  </a:lnTo>
                  <a:lnTo>
                    <a:pt x="355" y="101"/>
                  </a:lnTo>
                  <a:lnTo>
                    <a:pt x="355" y="101"/>
                  </a:lnTo>
                  <a:lnTo>
                    <a:pt x="355" y="97"/>
                  </a:lnTo>
                  <a:lnTo>
                    <a:pt x="355" y="97"/>
                  </a:lnTo>
                  <a:lnTo>
                    <a:pt x="355" y="93"/>
                  </a:lnTo>
                  <a:lnTo>
                    <a:pt x="355" y="93"/>
                  </a:lnTo>
                  <a:lnTo>
                    <a:pt x="355" y="90"/>
                  </a:lnTo>
                  <a:lnTo>
                    <a:pt x="355" y="90"/>
                  </a:lnTo>
                  <a:lnTo>
                    <a:pt x="359" y="86"/>
                  </a:lnTo>
                  <a:lnTo>
                    <a:pt x="359" y="86"/>
                  </a:lnTo>
                  <a:lnTo>
                    <a:pt x="359" y="82"/>
                  </a:lnTo>
                  <a:lnTo>
                    <a:pt x="359" y="82"/>
                  </a:lnTo>
                  <a:lnTo>
                    <a:pt x="359" y="82"/>
                  </a:lnTo>
                  <a:lnTo>
                    <a:pt x="359" y="78"/>
                  </a:lnTo>
                  <a:lnTo>
                    <a:pt x="362" y="78"/>
                  </a:lnTo>
                  <a:lnTo>
                    <a:pt x="362" y="78"/>
                  </a:lnTo>
                  <a:lnTo>
                    <a:pt x="362" y="75"/>
                  </a:lnTo>
                  <a:lnTo>
                    <a:pt x="362" y="75"/>
                  </a:lnTo>
                  <a:lnTo>
                    <a:pt x="366" y="75"/>
                  </a:lnTo>
                  <a:lnTo>
                    <a:pt x="366" y="71"/>
                  </a:lnTo>
                  <a:lnTo>
                    <a:pt x="366" y="71"/>
                  </a:lnTo>
                  <a:lnTo>
                    <a:pt x="370" y="71"/>
                  </a:lnTo>
                  <a:lnTo>
                    <a:pt x="370" y="71"/>
                  </a:lnTo>
                  <a:lnTo>
                    <a:pt x="370" y="71"/>
                  </a:lnTo>
                  <a:lnTo>
                    <a:pt x="370" y="71"/>
                  </a:lnTo>
                  <a:lnTo>
                    <a:pt x="374" y="67"/>
                  </a:lnTo>
                  <a:lnTo>
                    <a:pt x="374" y="67"/>
                  </a:lnTo>
                  <a:lnTo>
                    <a:pt x="374" y="67"/>
                  </a:lnTo>
                  <a:lnTo>
                    <a:pt x="377" y="67"/>
                  </a:lnTo>
                  <a:lnTo>
                    <a:pt x="377" y="67"/>
                  </a:lnTo>
                  <a:lnTo>
                    <a:pt x="22"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3779838" y="4619625"/>
              <a:ext cx="635000" cy="136525"/>
            </a:xfrm>
            <a:custGeom>
              <a:avLst/>
              <a:gdLst>
                <a:gd name="T0" fmla="*/ 389 w 400"/>
                <a:gd name="T1" fmla="*/ 52 h 86"/>
                <a:gd name="T2" fmla="*/ 389 w 400"/>
                <a:gd name="T3" fmla="*/ 52 h 86"/>
                <a:gd name="T4" fmla="*/ 392 w 400"/>
                <a:gd name="T5" fmla="*/ 52 h 86"/>
                <a:gd name="T6" fmla="*/ 392 w 400"/>
                <a:gd name="T7" fmla="*/ 49 h 86"/>
                <a:gd name="T8" fmla="*/ 396 w 400"/>
                <a:gd name="T9" fmla="*/ 49 h 86"/>
                <a:gd name="T10" fmla="*/ 396 w 400"/>
                <a:gd name="T11" fmla="*/ 45 h 86"/>
                <a:gd name="T12" fmla="*/ 396 w 400"/>
                <a:gd name="T13" fmla="*/ 45 h 86"/>
                <a:gd name="T14" fmla="*/ 396 w 400"/>
                <a:gd name="T15" fmla="*/ 41 h 86"/>
                <a:gd name="T16" fmla="*/ 396 w 400"/>
                <a:gd name="T17" fmla="*/ 37 h 86"/>
                <a:gd name="T18" fmla="*/ 400 w 400"/>
                <a:gd name="T19" fmla="*/ 34 h 86"/>
                <a:gd name="T20" fmla="*/ 400 w 400"/>
                <a:gd name="T21" fmla="*/ 30 h 86"/>
                <a:gd name="T22" fmla="*/ 400 w 400"/>
                <a:gd name="T23" fmla="*/ 26 h 86"/>
                <a:gd name="T24" fmla="*/ 400 w 400"/>
                <a:gd name="T25" fmla="*/ 22 h 86"/>
                <a:gd name="T26" fmla="*/ 396 w 400"/>
                <a:gd name="T27" fmla="*/ 19 h 86"/>
                <a:gd name="T28" fmla="*/ 396 w 400"/>
                <a:gd name="T29" fmla="*/ 15 h 86"/>
                <a:gd name="T30" fmla="*/ 396 w 400"/>
                <a:gd name="T31" fmla="*/ 15 h 86"/>
                <a:gd name="T32" fmla="*/ 396 w 400"/>
                <a:gd name="T33" fmla="*/ 11 h 86"/>
                <a:gd name="T34" fmla="*/ 392 w 400"/>
                <a:gd name="T35" fmla="*/ 7 h 86"/>
                <a:gd name="T36" fmla="*/ 392 w 400"/>
                <a:gd name="T37" fmla="*/ 4 h 86"/>
                <a:gd name="T38" fmla="*/ 392 w 400"/>
                <a:gd name="T39" fmla="*/ 4 h 86"/>
                <a:gd name="T40" fmla="*/ 389 w 400"/>
                <a:gd name="T41" fmla="*/ 0 h 86"/>
                <a:gd name="T42" fmla="*/ 389 w 400"/>
                <a:gd name="T43" fmla="*/ 0 h 86"/>
                <a:gd name="T44" fmla="*/ 385 w 400"/>
                <a:gd name="T45" fmla="*/ 0 h 86"/>
                <a:gd name="T46" fmla="*/ 385 w 400"/>
                <a:gd name="T47" fmla="*/ 0 h 86"/>
                <a:gd name="T48" fmla="*/ 381 w 400"/>
                <a:gd name="T49" fmla="*/ 0 h 86"/>
                <a:gd name="T50" fmla="*/ 0 w 400"/>
                <a:gd name="T51" fmla="*/ 34 h 86"/>
                <a:gd name="T52" fmla="*/ 0 w 400"/>
                <a:gd name="T53" fmla="*/ 34 h 86"/>
                <a:gd name="T54" fmla="*/ 4 w 400"/>
                <a:gd name="T55" fmla="*/ 34 h 86"/>
                <a:gd name="T56" fmla="*/ 4 w 400"/>
                <a:gd name="T57" fmla="*/ 34 h 86"/>
                <a:gd name="T58" fmla="*/ 7 w 400"/>
                <a:gd name="T59" fmla="*/ 37 h 86"/>
                <a:gd name="T60" fmla="*/ 7 w 400"/>
                <a:gd name="T61" fmla="*/ 37 h 86"/>
                <a:gd name="T62" fmla="*/ 7 w 400"/>
                <a:gd name="T63" fmla="*/ 41 h 86"/>
                <a:gd name="T64" fmla="*/ 11 w 400"/>
                <a:gd name="T65" fmla="*/ 45 h 86"/>
                <a:gd name="T66" fmla="*/ 11 w 400"/>
                <a:gd name="T67" fmla="*/ 45 h 86"/>
                <a:gd name="T68" fmla="*/ 11 w 400"/>
                <a:gd name="T69" fmla="*/ 49 h 86"/>
                <a:gd name="T70" fmla="*/ 11 w 400"/>
                <a:gd name="T71" fmla="*/ 52 h 86"/>
                <a:gd name="T72" fmla="*/ 11 w 400"/>
                <a:gd name="T73" fmla="*/ 56 h 86"/>
                <a:gd name="T74" fmla="*/ 15 w 400"/>
                <a:gd name="T75" fmla="*/ 60 h 86"/>
                <a:gd name="T76" fmla="*/ 15 w 400"/>
                <a:gd name="T77" fmla="*/ 64 h 86"/>
                <a:gd name="T78" fmla="*/ 15 w 400"/>
                <a:gd name="T79" fmla="*/ 67 h 86"/>
                <a:gd name="T80" fmla="*/ 15 w 400"/>
                <a:gd name="T81" fmla="*/ 71 h 86"/>
                <a:gd name="T82" fmla="*/ 11 w 400"/>
                <a:gd name="T83" fmla="*/ 75 h 86"/>
                <a:gd name="T84" fmla="*/ 11 w 400"/>
                <a:gd name="T85" fmla="*/ 75 h 86"/>
                <a:gd name="T86" fmla="*/ 11 w 400"/>
                <a:gd name="T87" fmla="*/ 79 h 86"/>
                <a:gd name="T88" fmla="*/ 11 w 400"/>
                <a:gd name="T89" fmla="*/ 82 h 86"/>
                <a:gd name="T90" fmla="*/ 7 w 400"/>
                <a:gd name="T91" fmla="*/ 82 h 86"/>
                <a:gd name="T92" fmla="*/ 7 w 400"/>
                <a:gd name="T93" fmla="*/ 86 h 86"/>
                <a:gd name="T94" fmla="*/ 7 w 400"/>
                <a:gd name="T95" fmla="*/ 86 h 86"/>
                <a:gd name="T96" fmla="*/ 4 w 400"/>
                <a:gd name="T97" fmla="*/ 86 h 86"/>
                <a:gd name="T98" fmla="*/ 4 w 400"/>
                <a:gd name="T9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86">
                  <a:moveTo>
                    <a:pt x="389" y="52"/>
                  </a:moveTo>
                  <a:lnTo>
                    <a:pt x="389" y="52"/>
                  </a:lnTo>
                  <a:lnTo>
                    <a:pt x="389" y="52"/>
                  </a:lnTo>
                  <a:lnTo>
                    <a:pt x="389" y="52"/>
                  </a:lnTo>
                  <a:lnTo>
                    <a:pt x="392" y="52"/>
                  </a:lnTo>
                  <a:lnTo>
                    <a:pt x="392" y="52"/>
                  </a:lnTo>
                  <a:lnTo>
                    <a:pt x="392" y="49"/>
                  </a:lnTo>
                  <a:lnTo>
                    <a:pt x="392" y="49"/>
                  </a:lnTo>
                  <a:lnTo>
                    <a:pt x="392" y="49"/>
                  </a:lnTo>
                  <a:lnTo>
                    <a:pt x="396" y="49"/>
                  </a:lnTo>
                  <a:lnTo>
                    <a:pt x="396" y="49"/>
                  </a:lnTo>
                  <a:lnTo>
                    <a:pt x="396" y="45"/>
                  </a:lnTo>
                  <a:lnTo>
                    <a:pt x="396" y="45"/>
                  </a:lnTo>
                  <a:lnTo>
                    <a:pt x="396" y="45"/>
                  </a:lnTo>
                  <a:lnTo>
                    <a:pt x="396" y="41"/>
                  </a:lnTo>
                  <a:lnTo>
                    <a:pt x="396" y="41"/>
                  </a:lnTo>
                  <a:lnTo>
                    <a:pt x="396" y="37"/>
                  </a:lnTo>
                  <a:lnTo>
                    <a:pt x="396" y="37"/>
                  </a:lnTo>
                  <a:lnTo>
                    <a:pt x="400" y="37"/>
                  </a:lnTo>
                  <a:lnTo>
                    <a:pt x="400" y="34"/>
                  </a:lnTo>
                  <a:lnTo>
                    <a:pt x="400" y="34"/>
                  </a:lnTo>
                  <a:lnTo>
                    <a:pt x="400" y="30"/>
                  </a:lnTo>
                  <a:lnTo>
                    <a:pt x="400" y="30"/>
                  </a:lnTo>
                  <a:lnTo>
                    <a:pt x="400" y="26"/>
                  </a:lnTo>
                  <a:lnTo>
                    <a:pt x="400" y="26"/>
                  </a:lnTo>
                  <a:lnTo>
                    <a:pt x="400" y="22"/>
                  </a:lnTo>
                  <a:lnTo>
                    <a:pt x="400" y="22"/>
                  </a:lnTo>
                  <a:lnTo>
                    <a:pt x="396" y="19"/>
                  </a:lnTo>
                  <a:lnTo>
                    <a:pt x="396" y="19"/>
                  </a:lnTo>
                  <a:lnTo>
                    <a:pt x="396" y="15"/>
                  </a:lnTo>
                  <a:lnTo>
                    <a:pt x="396" y="15"/>
                  </a:lnTo>
                  <a:lnTo>
                    <a:pt x="396" y="15"/>
                  </a:lnTo>
                  <a:lnTo>
                    <a:pt x="396" y="11"/>
                  </a:lnTo>
                  <a:lnTo>
                    <a:pt x="396" y="11"/>
                  </a:lnTo>
                  <a:lnTo>
                    <a:pt x="396" y="7"/>
                  </a:lnTo>
                  <a:lnTo>
                    <a:pt x="392" y="7"/>
                  </a:lnTo>
                  <a:lnTo>
                    <a:pt x="392" y="7"/>
                  </a:lnTo>
                  <a:lnTo>
                    <a:pt x="392" y="4"/>
                  </a:lnTo>
                  <a:lnTo>
                    <a:pt x="392" y="4"/>
                  </a:lnTo>
                  <a:lnTo>
                    <a:pt x="392" y="4"/>
                  </a:lnTo>
                  <a:lnTo>
                    <a:pt x="389" y="4"/>
                  </a:lnTo>
                  <a:lnTo>
                    <a:pt x="389" y="0"/>
                  </a:lnTo>
                  <a:lnTo>
                    <a:pt x="389" y="0"/>
                  </a:lnTo>
                  <a:lnTo>
                    <a:pt x="389" y="0"/>
                  </a:lnTo>
                  <a:lnTo>
                    <a:pt x="389" y="0"/>
                  </a:lnTo>
                  <a:lnTo>
                    <a:pt x="385" y="0"/>
                  </a:lnTo>
                  <a:lnTo>
                    <a:pt x="385" y="0"/>
                  </a:lnTo>
                  <a:lnTo>
                    <a:pt x="385" y="0"/>
                  </a:lnTo>
                  <a:lnTo>
                    <a:pt x="385" y="0"/>
                  </a:lnTo>
                  <a:lnTo>
                    <a:pt x="381" y="0"/>
                  </a:lnTo>
                  <a:lnTo>
                    <a:pt x="0" y="34"/>
                  </a:lnTo>
                  <a:lnTo>
                    <a:pt x="0" y="34"/>
                  </a:lnTo>
                  <a:lnTo>
                    <a:pt x="0" y="34"/>
                  </a:lnTo>
                  <a:lnTo>
                    <a:pt x="0" y="34"/>
                  </a:lnTo>
                  <a:lnTo>
                    <a:pt x="0" y="34"/>
                  </a:lnTo>
                  <a:lnTo>
                    <a:pt x="4" y="34"/>
                  </a:lnTo>
                  <a:lnTo>
                    <a:pt x="4" y="34"/>
                  </a:lnTo>
                  <a:lnTo>
                    <a:pt x="4" y="34"/>
                  </a:lnTo>
                  <a:lnTo>
                    <a:pt x="4" y="34"/>
                  </a:lnTo>
                  <a:lnTo>
                    <a:pt x="7" y="37"/>
                  </a:lnTo>
                  <a:lnTo>
                    <a:pt x="7" y="37"/>
                  </a:lnTo>
                  <a:lnTo>
                    <a:pt x="7" y="37"/>
                  </a:lnTo>
                  <a:lnTo>
                    <a:pt x="7" y="37"/>
                  </a:lnTo>
                  <a:lnTo>
                    <a:pt x="7" y="41"/>
                  </a:lnTo>
                  <a:lnTo>
                    <a:pt x="7" y="41"/>
                  </a:lnTo>
                  <a:lnTo>
                    <a:pt x="11" y="45"/>
                  </a:lnTo>
                  <a:lnTo>
                    <a:pt x="11" y="45"/>
                  </a:lnTo>
                  <a:lnTo>
                    <a:pt x="11" y="45"/>
                  </a:lnTo>
                  <a:lnTo>
                    <a:pt x="11" y="49"/>
                  </a:lnTo>
                  <a:lnTo>
                    <a:pt x="11" y="49"/>
                  </a:lnTo>
                  <a:lnTo>
                    <a:pt x="11" y="52"/>
                  </a:lnTo>
                  <a:lnTo>
                    <a:pt x="11" y="52"/>
                  </a:lnTo>
                  <a:lnTo>
                    <a:pt x="11" y="56"/>
                  </a:lnTo>
                  <a:lnTo>
                    <a:pt x="11" y="56"/>
                  </a:lnTo>
                  <a:lnTo>
                    <a:pt x="15" y="56"/>
                  </a:lnTo>
                  <a:lnTo>
                    <a:pt x="15" y="60"/>
                  </a:lnTo>
                  <a:lnTo>
                    <a:pt x="15" y="60"/>
                  </a:lnTo>
                  <a:lnTo>
                    <a:pt x="15" y="64"/>
                  </a:lnTo>
                  <a:lnTo>
                    <a:pt x="15" y="64"/>
                  </a:lnTo>
                  <a:lnTo>
                    <a:pt x="15" y="67"/>
                  </a:lnTo>
                  <a:lnTo>
                    <a:pt x="15" y="67"/>
                  </a:lnTo>
                  <a:lnTo>
                    <a:pt x="15" y="71"/>
                  </a:lnTo>
                  <a:lnTo>
                    <a:pt x="11" y="71"/>
                  </a:lnTo>
                  <a:lnTo>
                    <a:pt x="11" y="75"/>
                  </a:lnTo>
                  <a:lnTo>
                    <a:pt x="11" y="75"/>
                  </a:lnTo>
                  <a:lnTo>
                    <a:pt x="11" y="75"/>
                  </a:lnTo>
                  <a:lnTo>
                    <a:pt x="11" y="79"/>
                  </a:lnTo>
                  <a:lnTo>
                    <a:pt x="11" y="79"/>
                  </a:lnTo>
                  <a:lnTo>
                    <a:pt x="11" y="79"/>
                  </a:lnTo>
                  <a:lnTo>
                    <a:pt x="11" y="82"/>
                  </a:lnTo>
                  <a:lnTo>
                    <a:pt x="11" y="82"/>
                  </a:lnTo>
                  <a:lnTo>
                    <a:pt x="7" y="82"/>
                  </a:lnTo>
                  <a:lnTo>
                    <a:pt x="7" y="86"/>
                  </a:lnTo>
                  <a:lnTo>
                    <a:pt x="7" y="86"/>
                  </a:lnTo>
                  <a:lnTo>
                    <a:pt x="7" y="86"/>
                  </a:lnTo>
                  <a:lnTo>
                    <a:pt x="7" y="86"/>
                  </a:lnTo>
                  <a:lnTo>
                    <a:pt x="4" y="86"/>
                  </a:lnTo>
                  <a:lnTo>
                    <a:pt x="4" y="86"/>
                  </a:lnTo>
                  <a:lnTo>
                    <a:pt x="4" y="86"/>
                  </a:lnTo>
                  <a:lnTo>
                    <a:pt x="4" y="86"/>
                  </a:lnTo>
                  <a:lnTo>
                    <a:pt x="389" y="5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Oval 66"/>
            <p:cNvSpPr>
              <a:spLocks noChangeArrowheads="1"/>
            </p:cNvSpPr>
            <p:nvPr/>
          </p:nvSpPr>
          <p:spPr bwMode="auto">
            <a:xfrm>
              <a:off x="6100763" y="2095500"/>
              <a:ext cx="338138" cy="339725"/>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5543550" y="2232025"/>
              <a:ext cx="617538" cy="112713"/>
            </a:xfrm>
            <a:custGeom>
              <a:avLst/>
              <a:gdLst>
                <a:gd name="T0" fmla="*/ 377 w 389"/>
                <a:gd name="T1" fmla="*/ 56 h 71"/>
                <a:gd name="T2" fmla="*/ 377 w 389"/>
                <a:gd name="T3" fmla="*/ 56 h 71"/>
                <a:gd name="T4" fmla="*/ 381 w 389"/>
                <a:gd name="T5" fmla="*/ 53 h 71"/>
                <a:gd name="T6" fmla="*/ 381 w 389"/>
                <a:gd name="T7" fmla="*/ 53 h 71"/>
                <a:gd name="T8" fmla="*/ 385 w 389"/>
                <a:gd name="T9" fmla="*/ 53 h 71"/>
                <a:gd name="T10" fmla="*/ 385 w 389"/>
                <a:gd name="T11" fmla="*/ 49 h 71"/>
                <a:gd name="T12" fmla="*/ 385 w 389"/>
                <a:gd name="T13" fmla="*/ 45 h 71"/>
                <a:gd name="T14" fmla="*/ 389 w 389"/>
                <a:gd name="T15" fmla="*/ 45 h 71"/>
                <a:gd name="T16" fmla="*/ 389 w 389"/>
                <a:gd name="T17" fmla="*/ 42 h 71"/>
                <a:gd name="T18" fmla="*/ 389 w 389"/>
                <a:gd name="T19" fmla="*/ 38 h 71"/>
                <a:gd name="T20" fmla="*/ 389 w 389"/>
                <a:gd name="T21" fmla="*/ 34 h 71"/>
                <a:gd name="T22" fmla="*/ 389 w 389"/>
                <a:gd name="T23" fmla="*/ 30 h 71"/>
                <a:gd name="T24" fmla="*/ 389 w 389"/>
                <a:gd name="T25" fmla="*/ 27 h 71"/>
                <a:gd name="T26" fmla="*/ 389 w 389"/>
                <a:gd name="T27" fmla="*/ 23 h 71"/>
                <a:gd name="T28" fmla="*/ 389 w 389"/>
                <a:gd name="T29" fmla="*/ 19 h 71"/>
                <a:gd name="T30" fmla="*/ 389 w 389"/>
                <a:gd name="T31" fmla="*/ 15 h 71"/>
                <a:gd name="T32" fmla="*/ 385 w 389"/>
                <a:gd name="T33" fmla="*/ 15 h 71"/>
                <a:gd name="T34" fmla="*/ 385 w 389"/>
                <a:gd name="T35" fmla="*/ 12 h 71"/>
                <a:gd name="T36" fmla="*/ 385 w 389"/>
                <a:gd name="T37" fmla="*/ 8 h 71"/>
                <a:gd name="T38" fmla="*/ 381 w 389"/>
                <a:gd name="T39" fmla="*/ 4 h 71"/>
                <a:gd name="T40" fmla="*/ 381 w 389"/>
                <a:gd name="T41" fmla="*/ 4 h 71"/>
                <a:gd name="T42" fmla="*/ 377 w 389"/>
                <a:gd name="T43" fmla="*/ 4 h 71"/>
                <a:gd name="T44" fmla="*/ 377 w 389"/>
                <a:gd name="T45" fmla="*/ 0 h 71"/>
                <a:gd name="T46" fmla="*/ 374 w 389"/>
                <a:gd name="T47" fmla="*/ 0 h 71"/>
                <a:gd name="T48" fmla="*/ 374 w 389"/>
                <a:gd name="T49" fmla="*/ 0 h 71"/>
                <a:gd name="T50" fmla="*/ 0 w 389"/>
                <a:gd name="T51" fmla="*/ 19 h 71"/>
                <a:gd name="T52" fmla="*/ 3 w 389"/>
                <a:gd name="T53" fmla="*/ 19 h 71"/>
                <a:gd name="T54" fmla="*/ 3 w 389"/>
                <a:gd name="T55" fmla="*/ 19 h 71"/>
                <a:gd name="T56" fmla="*/ 7 w 389"/>
                <a:gd name="T57" fmla="*/ 19 h 71"/>
                <a:gd name="T58" fmla="*/ 7 w 389"/>
                <a:gd name="T59" fmla="*/ 23 h 71"/>
                <a:gd name="T60" fmla="*/ 11 w 389"/>
                <a:gd name="T61" fmla="*/ 23 h 71"/>
                <a:gd name="T62" fmla="*/ 11 w 389"/>
                <a:gd name="T63" fmla="*/ 27 h 71"/>
                <a:gd name="T64" fmla="*/ 15 w 389"/>
                <a:gd name="T65" fmla="*/ 30 h 71"/>
                <a:gd name="T66" fmla="*/ 15 w 389"/>
                <a:gd name="T67" fmla="*/ 30 h 71"/>
                <a:gd name="T68" fmla="*/ 15 w 389"/>
                <a:gd name="T69" fmla="*/ 34 h 71"/>
                <a:gd name="T70" fmla="*/ 15 w 389"/>
                <a:gd name="T71" fmla="*/ 38 h 71"/>
                <a:gd name="T72" fmla="*/ 15 w 389"/>
                <a:gd name="T73" fmla="*/ 42 h 71"/>
                <a:gd name="T74" fmla="*/ 15 w 389"/>
                <a:gd name="T75" fmla="*/ 45 h 71"/>
                <a:gd name="T76" fmla="*/ 15 w 389"/>
                <a:gd name="T77" fmla="*/ 49 h 71"/>
                <a:gd name="T78" fmla="*/ 15 w 389"/>
                <a:gd name="T79" fmla="*/ 53 h 71"/>
                <a:gd name="T80" fmla="*/ 15 w 389"/>
                <a:gd name="T81" fmla="*/ 56 h 71"/>
                <a:gd name="T82" fmla="*/ 15 w 389"/>
                <a:gd name="T83" fmla="*/ 60 h 71"/>
                <a:gd name="T84" fmla="*/ 15 w 389"/>
                <a:gd name="T85" fmla="*/ 60 h 71"/>
                <a:gd name="T86" fmla="*/ 11 w 389"/>
                <a:gd name="T87" fmla="*/ 64 h 71"/>
                <a:gd name="T88" fmla="*/ 11 w 389"/>
                <a:gd name="T89" fmla="*/ 68 h 71"/>
                <a:gd name="T90" fmla="*/ 11 w 389"/>
                <a:gd name="T91" fmla="*/ 68 h 71"/>
                <a:gd name="T92" fmla="*/ 7 w 389"/>
                <a:gd name="T93" fmla="*/ 71 h 71"/>
                <a:gd name="T94" fmla="*/ 7 w 389"/>
                <a:gd name="T95" fmla="*/ 71 h 71"/>
                <a:gd name="T96" fmla="*/ 3 w 389"/>
                <a:gd name="T97" fmla="*/ 71 h 71"/>
                <a:gd name="T98" fmla="*/ 3 w 389"/>
                <a:gd name="T9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9" h="71">
                  <a:moveTo>
                    <a:pt x="377" y="56"/>
                  </a:moveTo>
                  <a:lnTo>
                    <a:pt x="377" y="56"/>
                  </a:lnTo>
                  <a:lnTo>
                    <a:pt x="377" y="56"/>
                  </a:lnTo>
                  <a:lnTo>
                    <a:pt x="377" y="56"/>
                  </a:lnTo>
                  <a:lnTo>
                    <a:pt x="381" y="56"/>
                  </a:lnTo>
                  <a:lnTo>
                    <a:pt x="381" y="53"/>
                  </a:lnTo>
                  <a:lnTo>
                    <a:pt x="381" y="53"/>
                  </a:lnTo>
                  <a:lnTo>
                    <a:pt x="381" y="53"/>
                  </a:lnTo>
                  <a:lnTo>
                    <a:pt x="381" y="53"/>
                  </a:lnTo>
                  <a:lnTo>
                    <a:pt x="385" y="53"/>
                  </a:lnTo>
                  <a:lnTo>
                    <a:pt x="385" y="49"/>
                  </a:lnTo>
                  <a:lnTo>
                    <a:pt x="385" y="49"/>
                  </a:lnTo>
                  <a:lnTo>
                    <a:pt x="385" y="49"/>
                  </a:lnTo>
                  <a:lnTo>
                    <a:pt x="385" y="45"/>
                  </a:lnTo>
                  <a:lnTo>
                    <a:pt x="385" y="45"/>
                  </a:lnTo>
                  <a:lnTo>
                    <a:pt x="389" y="45"/>
                  </a:lnTo>
                  <a:lnTo>
                    <a:pt x="389" y="42"/>
                  </a:lnTo>
                  <a:lnTo>
                    <a:pt x="389" y="42"/>
                  </a:lnTo>
                  <a:lnTo>
                    <a:pt x="389" y="38"/>
                  </a:lnTo>
                  <a:lnTo>
                    <a:pt x="389" y="38"/>
                  </a:lnTo>
                  <a:lnTo>
                    <a:pt x="389" y="34"/>
                  </a:lnTo>
                  <a:lnTo>
                    <a:pt x="389" y="34"/>
                  </a:lnTo>
                  <a:lnTo>
                    <a:pt x="389" y="30"/>
                  </a:lnTo>
                  <a:lnTo>
                    <a:pt x="389" y="30"/>
                  </a:lnTo>
                  <a:lnTo>
                    <a:pt x="389" y="30"/>
                  </a:lnTo>
                  <a:lnTo>
                    <a:pt x="389" y="27"/>
                  </a:lnTo>
                  <a:lnTo>
                    <a:pt x="389" y="27"/>
                  </a:lnTo>
                  <a:lnTo>
                    <a:pt x="389" y="23"/>
                  </a:lnTo>
                  <a:lnTo>
                    <a:pt x="389" y="23"/>
                  </a:lnTo>
                  <a:lnTo>
                    <a:pt x="389" y="19"/>
                  </a:lnTo>
                  <a:lnTo>
                    <a:pt x="389" y="19"/>
                  </a:lnTo>
                  <a:lnTo>
                    <a:pt x="389" y="15"/>
                  </a:lnTo>
                  <a:lnTo>
                    <a:pt x="389" y="15"/>
                  </a:lnTo>
                  <a:lnTo>
                    <a:pt x="385" y="15"/>
                  </a:lnTo>
                  <a:lnTo>
                    <a:pt x="385" y="12"/>
                  </a:lnTo>
                  <a:lnTo>
                    <a:pt x="385" y="12"/>
                  </a:lnTo>
                  <a:lnTo>
                    <a:pt x="385" y="8"/>
                  </a:lnTo>
                  <a:lnTo>
                    <a:pt x="385" y="8"/>
                  </a:lnTo>
                  <a:lnTo>
                    <a:pt x="385" y="8"/>
                  </a:lnTo>
                  <a:lnTo>
                    <a:pt x="381" y="4"/>
                  </a:lnTo>
                  <a:lnTo>
                    <a:pt x="381" y="4"/>
                  </a:lnTo>
                  <a:lnTo>
                    <a:pt x="381" y="4"/>
                  </a:lnTo>
                  <a:lnTo>
                    <a:pt x="381" y="4"/>
                  </a:lnTo>
                  <a:lnTo>
                    <a:pt x="377" y="4"/>
                  </a:lnTo>
                  <a:lnTo>
                    <a:pt x="377" y="0"/>
                  </a:lnTo>
                  <a:lnTo>
                    <a:pt x="377" y="0"/>
                  </a:lnTo>
                  <a:lnTo>
                    <a:pt x="377" y="0"/>
                  </a:lnTo>
                  <a:lnTo>
                    <a:pt x="374" y="0"/>
                  </a:lnTo>
                  <a:lnTo>
                    <a:pt x="374" y="0"/>
                  </a:lnTo>
                  <a:lnTo>
                    <a:pt x="374" y="0"/>
                  </a:lnTo>
                  <a:lnTo>
                    <a:pt x="0" y="19"/>
                  </a:lnTo>
                  <a:lnTo>
                    <a:pt x="0" y="19"/>
                  </a:lnTo>
                  <a:lnTo>
                    <a:pt x="3" y="19"/>
                  </a:lnTo>
                  <a:lnTo>
                    <a:pt x="3" y="19"/>
                  </a:lnTo>
                  <a:lnTo>
                    <a:pt x="3" y="19"/>
                  </a:lnTo>
                  <a:lnTo>
                    <a:pt x="3" y="19"/>
                  </a:lnTo>
                  <a:lnTo>
                    <a:pt x="7" y="19"/>
                  </a:lnTo>
                  <a:lnTo>
                    <a:pt x="7" y="19"/>
                  </a:lnTo>
                  <a:lnTo>
                    <a:pt x="7" y="19"/>
                  </a:lnTo>
                  <a:lnTo>
                    <a:pt x="7" y="23"/>
                  </a:lnTo>
                  <a:lnTo>
                    <a:pt x="11" y="23"/>
                  </a:lnTo>
                  <a:lnTo>
                    <a:pt x="11" y="23"/>
                  </a:lnTo>
                  <a:lnTo>
                    <a:pt x="11" y="23"/>
                  </a:lnTo>
                  <a:lnTo>
                    <a:pt x="11" y="27"/>
                  </a:lnTo>
                  <a:lnTo>
                    <a:pt x="11" y="27"/>
                  </a:lnTo>
                  <a:lnTo>
                    <a:pt x="15" y="30"/>
                  </a:lnTo>
                  <a:lnTo>
                    <a:pt x="15" y="30"/>
                  </a:lnTo>
                  <a:lnTo>
                    <a:pt x="15" y="30"/>
                  </a:lnTo>
                  <a:lnTo>
                    <a:pt x="15" y="34"/>
                  </a:lnTo>
                  <a:lnTo>
                    <a:pt x="15" y="34"/>
                  </a:lnTo>
                  <a:lnTo>
                    <a:pt x="15" y="38"/>
                  </a:lnTo>
                  <a:lnTo>
                    <a:pt x="15" y="38"/>
                  </a:lnTo>
                  <a:lnTo>
                    <a:pt x="15" y="42"/>
                  </a:lnTo>
                  <a:lnTo>
                    <a:pt x="15" y="42"/>
                  </a:lnTo>
                  <a:lnTo>
                    <a:pt x="15" y="45"/>
                  </a:lnTo>
                  <a:lnTo>
                    <a:pt x="15" y="45"/>
                  </a:lnTo>
                  <a:lnTo>
                    <a:pt x="15" y="45"/>
                  </a:lnTo>
                  <a:lnTo>
                    <a:pt x="15" y="49"/>
                  </a:lnTo>
                  <a:lnTo>
                    <a:pt x="15" y="49"/>
                  </a:lnTo>
                  <a:lnTo>
                    <a:pt x="15" y="53"/>
                  </a:lnTo>
                  <a:lnTo>
                    <a:pt x="15" y="53"/>
                  </a:lnTo>
                  <a:lnTo>
                    <a:pt x="15" y="56"/>
                  </a:lnTo>
                  <a:lnTo>
                    <a:pt x="15" y="56"/>
                  </a:lnTo>
                  <a:lnTo>
                    <a:pt x="15" y="60"/>
                  </a:lnTo>
                  <a:lnTo>
                    <a:pt x="15" y="60"/>
                  </a:lnTo>
                  <a:lnTo>
                    <a:pt x="15" y="60"/>
                  </a:lnTo>
                  <a:lnTo>
                    <a:pt x="15" y="64"/>
                  </a:lnTo>
                  <a:lnTo>
                    <a:pt x="11" y="64"/>
                  </a:lnTo>
                  <a:lnTo>
                    <a:pt x="11" y="64"/>
                  </a:lnTo>
                  <a:lnTo>
                    <a:pt x="11" y="68"/>
                  </a:lnTo>
                  <a:lnTo>
                    <a:pt x="11" y="68"/>
                  </a:lnTo>
                  <a:lnTo>
                    <a:pt x="11" y="68"/>
                  </a:lnTo>
                  <a:lnTo>
                    <a:pt x="11" y="71"/>
                  </a:lnTo>
                  <a:lnTo>
                    <a:pt x="7" y="71"/>
                  </a:lnTo>
                  <a:lnTo>
                    <a:pt x="7" y="71"/>
                  </a:lnTo>
                  <a:lnTo>
                    <a:pt x="7" y="71"/>
                  </a:lnTo>
                  <a:lnTo>
                    <a:pt x="7" y="71"/>
                  </a:lnTo>
                  <a:lnTo>
                    <a:pt x="3" y="71"/>
                  </a:lnTo>
                  <a:lnTo>
                    <a:pt x="3" y="71"/>
                  </a:lnTo>
                  <a:lnTo>
                    <a:pt x="3" y="71"/>
                  </a:lnTo>
                  <a:lnTo>
                    <a:pt x="377" y="5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6410325" y="2238375"/>
              <a:ext cx="450850" cy="125413"/>
            </a:xfrm>
            <a:custGeom>
              <a:avLst/>
              <a:gdLst>
                <a:gd name="T0" fmla="*/ 11 w 284"/>
                <a:gd name="T1" fmla="*/ 0 h 79"/>
                <a:gd name="T2" fmla="*/ 11 w 284"/>
                <a:gd name="T3" fmla="*/ 0 h 79"/>
                <a:gd name="T4" fmla="*/ 11 w 284"/>
                <a:gd name="T5" fmla="*/ 4 h 79"/>
                <a:gd name="T6" fmla="*/ 7 w 284"/>
                <a:gd name="T7" fmla="*/ 4 h 79"/>
                <a:gd name="T8" fmla="*/ 7 w 284"/>
                <a:gd name="T9" fmla="*/ 4 h 79"/>
                <a:gd name="T10" fmla="*/ 7 w 284"/>
                <a:gd name="T11" fmla="*/ 8 h 79"/>
                <a:gd name="T12" fmla="*/ 3 w 284"/>
                <a:gd name="T13" fmla="*/ 8 h 79"/>
                <a:gd name="T14" fmla="*/ 3 w 284"/>
                <a:gd name="T15" fmla="*/ 11 h 79"/>
                <a:gd name="T16" fmla="*/ 3 w 284"/>
                <a:gd name="T17" fmla="*/ 15 h 79"/>
                <a:gd name="T18" fmla="*/ 3 w 284"/>
                <a:gd name="T19" fmla="*/ 19 h 79"/>
                <a:gd name="T20" fmla="*/ 3 w 284"/>
                <a:gd name="T21" fmla="*/ 23 h 79"/>
                <a:gd name="T22" fmla="*/ 0 w 284"/>
                <a:gd name="T23" fmla="*/ 26 h 79"/>
                <a:gd name="T24" fmla="*/ 0 w 284"/>
                <a:gd name="T25" fmla="*/ 30 h 79"/>
                <a:gd name="T26" fmla="*/ 0 w 284"/>
                <a:gd name="T27" fmla="*/ 34 h 79"/>
                <a:gd name="T28" fmla="*/ 0 w 284"/>
                <a:gd name="T29" fmla="*/ 34 h 79"/>
                <a:gd name="T30" fmla="*/ 0 w 284"/>
                <a:gd name="T31" fmla="*/ 38 h 79"/>
                <a:gd name="T32" fmla="*/ 0 w 284"/>
                <a:gd name="T33" fmla="*/ 41 h 79"/>
                <a:gd name="T34" fmla="*/ 3 w 284"/>
                <a:gd name="T35" fmla="*/ 45 h 79"/>
                <a:gd name="T36" fmla="*/ 3 w 284"/>
                <a:gd name="T37" fmla="*/ 49 h 79"/>
                <a:gd name="T38" fmla="*/ 3 w 284"/>
                <a:gd name="T39" fmla="*/ 49 h 79"/>
                <a:gd name="T40" fmla="*/ 3 w 284"/>
                <a:gd name="T41" fmla="*/ 52 h 79"/>
                <a:gd name="T42" fmla="*/ 3 w 284"/>
                <a:gd name="T43" fmla="*/ 52 h 79"/>
                <a:gd name="T44" fmla="*/ 7 w 284"/>
                <a:gd name="T45" fmla="*/ 56 h 79"/>
                <a:gd name="T46" fmla="*/ 7 w 284"/>
                <a:gd name="T47" fmla="*/ 56 h 79"/>
                <a:gd name="T48" fmla="*/ 7 w 284"/>
                <a:gd name="T49" fmla="*/ 56 h 79"/>
                <a:gd name="T50" fmla="*/ 280 w 284"/>
                <a:gd name="T51" fmla="*/ 79 h 79"/>
                <a:gd name="T52" fmla="*/ 280 w 284"/>
                <a:gd name="T53" fmla="*/ 79 h 79"/>
                <a:gd name="T54" fmla="*/ 276 w 284"/>
                <a:gd name="T55" fmla="*/ 75 h 79"/>
                <a:gd name="T56" fmla="*/ 276 w 284"/>
                <a:gd name="T57" fmla="*/ 75 h 79"/>
                <a:gd name="T58" fmla="*/ 276 w 284"/>
                <a:gd name="T59" fmla="*/ 75 h 79"/>
                <a:gd name="T60" fmla="*/ 276 w 284"/>
                <a:gd name="T61" fmla="*/ 71 h 79"/>
                <a:gd name="T62" fmla="*/ 276 w 284"/>
                <a:gd name="T63" fmla="*/ 67 h 79"/>
                <a:gd name="T64" fmla="*/ 273 w 284"/>
                <a:gd name="T65" fmla="*/ 67 h 79"/>
                <a:gd name="T66" fmla="*/ 273 w 284"/>
                <a:gd name="T67" fmla="*/ 64 h 79"/>
                <a:gd name="T68" fmla="*/ 273 w 284"/>
                <a:gd name="T69" fmla="*/ 60 h 79"/>
                <a:gd name="T70" fmla="*/ 273 w 284"/>
                <a:gd name="T71" fmla="*/ 56 h 79"/>
                <a:gd name="T72" fmla="*/ 273 w 284"/>
                <a:gd name="T73" fmla="*/ 52 h 79"/>
                <a:gd name="T74" fmla="*/ 273 w 284"/>
                <a:gd name="T75" fmla="*/ 49 h 79"/>
                <a:gd name="T76" fmla="*/ 276 w 284"/>
                <a:gd name="T77" fmla="*/ 45 h 79"/>
                <a:gd name="T78" fmla="*/ 276 w 284"/>
                <a:gd name="T79" fmla="*/ 41 h 79"/>
                <a:gd name="T80" fmla="*/ 276 w 284"/>
                <a:gd name="T81" fmla="*/ 38 h 79"/>
                <a:gd name="T82" fmla="*/ 276 w 284"/>
                <a:gd name="T83" fmla="*/ 38 h 79"/>
                <a:gd name="T84" fmla="*/ 276 w 284"/>
                <a:gd name="T85" fmla="*/ 34 h 79"/>
                <a:gd name="T86" fmla="*/ 280 w 284"/>
                <a:gd name="T87" fmla="*/ 30 h 79"/>
                <a:gd name="T88" fmla="*/ 280 w 284"/>
                <a:gd name="T89" fmla="*/ 30 h 79"/>
                <a:gd name="T90" fmla="*/ 280 w 284"/>
                <a:gd name="T91" fmla="*/ 26 h 79"/>
                <a:gd name="T92" fmla="*/ 284 w 284"/>
                <a:gd name="T93" fmla="*/ 26 h 79"/>
                <a:gd name="T94" fmla="*/ 284 w 284"/>
                <a:gd name="T95" fmla="*/ 23 h 79"/>
                <a:gd name="T96" fmla="*/ 284 w 284"/>
                <a:gd name="T97" fmla="*/ 23 h 79"/>
                <a:gd name="T98" fmla="*/ 284 w 284"/>
                <a:gd name="T99"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 h="79">
                  <a:moveTo>
                    <a:pt x="11" y="0"/>
                  </a:moveTo>
                  <a:lnTo>
                    <a:pt x="11" y="0"/>
                  </a:lnTo>
                  <a:lnTo>
                    <a:pt x="11" y="0"/>
                  </a:lnTo>
                  <a:lnTo>
                    <a:pt x="11" y="0"/>
                  </a:lnTo>
                  <a:lnTo>
                    <a:pt x="11" y="0"/>
                  </a:lnTo>
                  <a:lnTo>
                    <a:pt x="11" y="4"/>
                  </a:lnTo>
                  <a:lnTo>
                    <a:pt x="7" y="4"/>
                  </a:lnTo>
                  <a:lnTo>
                    <a:pt x="7" y="4"/>
                  </a:lnTo>
                  <a:lnTo>
                    <a:pt x="7" y="4"/>
                  </a:lnTo>
                  <a:lnTo>
                    <a:pt x="7" y="4"/>
                  </a:lnTo>
                  <a:lnTo>
                    <a:pt x="7" y="8"/>
                  </a:lnTo>
                  <a:lnTo>
                    <a:pt x="7" y="8"/>
                  </a:lnTo>
                  <a:lnTo>
                    <a:pt x="7" y="8"/>
                  </a:lnTo>
                  <a:lnTo>
                    <a:pt x="3" y="8"/>
                  </a:lnTo>
                  <a:lnTo>
                    <a:pt x="3" y="11"/>
                  </a:lnTo>
                  <a:lnTo>
                    <a:pt x="3" y="11"/>
                  </a:lnTo>
                  <a:lnTo>
                    <a:pt x="3" y="15"/>
                  </a:lnTo>
                  <a:lnTo>
                    <a:pt x="3" y="15"/>
                  </a:lnTo>
                  <a:lnTo>
                    <a:pt x="3" y="15"/>
                  </a:lnTo>
                  <a:lnTo>
                    <a:pt x="3" y="19"/>
                  </a:lnTo>
                  <a:lnTo>
                    <a:pt x="3" y="19"/>
                  </a:lnTo>
                  <a:lnTo>
                    <a:pt x="3" y="23"/>
                  </a:lnTo>
                  <a:lnTo>
                    <a:pt x="0" y="23"/>
                  </a:lnTo>
                  <a:lnTo>
                    <a:pt x="0" y="26"/>
                  </a:lnTo>
                  <a:lnTo>
                    <a:pt x="0" y="26"/>
                  </a:lnTo>
                  <a:lnTo>
                    <a:pt x="0" y="30"/>
                  </a:lnTo>
                  <a:lnTo>
                    <a:pt x="0" y="30"/>
                  </a:lnTo>
                  <a:lnTo>
                    <a:pt x="0" y="34"/>
                  </a:lnTo>
                  <a:lnTo>
                    <a:pt x="0" y="34"/>
                  </a:lnTo>
                  <a:lnTo>
                    <a:pt x="0" y="34"/>
                  </a:lnTo>
                  <a:lnTo>
                    <a:pt x="0" y="38"/>
                  </a:lnTo>
                  <a:lnTo>
                    <a:pt x="0" y="38"/>
                  </a:lnTo>
                  <a:lnTo>
                    <a:pt x="0" y="41"/>
                  </a:lnTo>
                  <a:lnTo>
                    <a:pt x="0" y="41"/>
                  </a:lnTo>
                  <a:lnTo>
                    <a:pt x="0" y="45"/>
                  </a:lnTo>
                  <a:lnTo>
                    <a:pt x="3" y="45"/>
                  </a:lnTo>
                  <a:lnTo>
                    <a:pt x="3" y="45"/>
                  </a:lnTo>
                  <a:lnTo>
                    <a:pt x="3" y="49"/>
                  </a:lnTo>
                  <a:lnTo>
                    <a:pt x="3" y="49"/>
                  </a:lnTo>
                  <a:lnTo>
                    <a:pt x="3" y="49"/>
                  </a:lnTo>
                  <a:lnTo>
                    <a:pt x="3" y="52"/>
                  </a:lnTo>
                  <a:lnTo>
                    <a:pt x="3" y="52"/>
                  </a:lnTo>
                  <a:lnTo>
                    <a:pt x="3" y="52"/>
                  </a:lnTo>
                  <a:lnTo>
                    <a:pt x="3" y="52"/>
                  </a:lnTo>
                  <a:lnTo>
                    <a:pt x="3" y="52"/>
                  </a:lnTo>
                  <a:lnTo>
                    <a:pt x="7" y="56"/>
                  </a:lnTo>
                  <a:lnTo>
                    <a:pt x="7" y="56"/>
                  </a:lnTo>
                  <a:lnTo>
                    <a:pt x="7" y="56"/>
                  </a:lnTo>
                  <a:lnTo>
                    <a:pt x="7" y="56"/>
                  </a:lnTo>
                  <a:lnTo>
                    <a:pt x="7" y="56"/>
                  </a:lnTo>
                  <a:lnTo>
                    <a:pt x="280" y="79"/>
                  </a:lnTo>
                  <a:lnTo>
                    <a:pt x="280" y="79"/>
                  </a:lnTo>
                  <a:lnTo>
                    <a:pt x="280" y="79"/>
                  </a:lnTo>
                  <a:lnTo>
                    <a:pt x="280" y="79"/>
                  </a:lnTo>
                  <a:lnTo>
                    <a:pt x="280" y="79"/>
                  </a:lnTo>
                  <a:lnTo>
                    <a:pt x="276" y="75"/>
                  </a:lnTo>
                  <a:lnTo>
                    <a:pt x="276" y="75"/>
                  </a:lnTo>
                  <a:lnTo>
                    <a:pt x="276" y="75"/>
                  </a:lnTo>
                  <a:lnTo>
                    <a:pt x="276" y="75"/>
                  </a:lnTo>
                  <a:lnTo>
                    <a:pt x="276" y="75"/>
                  </a:lnTo>
                  <a:lnTo>
                    <a:pt x="276" y="71"/>
                  </a:lnTo>
                  <a:lnTo>
                    <a:pt x="276" y="71"/>
                  </a:lnTo>
                  <a:lnTo>
                    <a:pt x="276" y="71"/>
                  </a:lnTo>
                  <a:lnTo>
                    <a:pt x="276" y="67"/>
                  </a:lnTo>
                  <a:lnTo>
                    <a:pt x="276" y="67"/>
                  </a:lnTo>
                  <a:lnTo>
                    <a:pt x="273" y="67"/>
                  </a:lnTo>
                  <a:lnTo>
                    <a:pt x="273" y="64"/>
                  </a:lnTo>
                  <a:lnTo>
                    <a:pt x="273" y="64"/>
                  </a:lnTo>
                  <a:lnTo>
                    <a:pt x="273" y="60"/>
                  </a:lnTo>
                  <a:lnTo>
                    <a:pt x="273" y="60"/>
                  </a:lnTo>
                  <a:lnTo>
                    <a:pt x="273" y="56"/>
                  </a:lnTo>
                  <a:lnTo>
                    <a:pt x="273" y="56"/>
                  </a:lnTo>
                  <a:lnTo>
                    <a:pt x="273" y="56"/>
                  </a:lnTo>
                  <a:lnTo>
                    <a:pt x="273" y="52"/>
                  </a:lnTo>
                  <a:lnTo>
                    <a:pt x="273" y="52"/>
                  </a:lnTo>
                  <a:lnTo>
                    <a:pt x="273" y="49"/>
                  </a:lnTo>
                  <a:lnTo>
                    <a:pt x="273" y="49"/>
                  </a:lnTo>
                  <a:lnTo>
                    <a:pt x="276" y="45"/>
                  </a:lnTo>
                  <a:lnTo>
                    <a:pt x="276" y="45"/>
                  </a:lnTo>
                  <a:lnTo>
                    <a:pt x="276" y="41"/>
                  </a:lnTo>
                  <a:lnTo>
                    <a:pt x="276" y="41"/>
                  </a:lnTo>
                  <a:lnTo>
                    <a:pt x="276" y="38"/>
                  </a:lnTo>
                  <a:lnTo>
                    <a:pt x="276" y="38"/>
                  </a:lnTo>
                  <a:lnTo>
                    <a:pt x="276" y="38"/>
                  </a:lnTo>
                  <a:lnTo>
                    <a:pt x="276" y="34"/>
                  </a:lnTo>
                  <a:lnTo>
                    <a:pt x="276" y="34"/>
                  </a:lnTo>
                  <a:lnTo>
                    <a:pt x="276" y="30"/>
                  </a:lnTo>
                  <a:lnTo>
                    <a:pt x="280" y="30"/>
                  </a:lnTo>
                  <a:lnTo>
                    <a:pt x="280" y="30"/>
                  </a:lnTo>
                  <a:lnTo>
                    <a:pt x="280" y="30"/>
                  </a:lnTo>
                  <a:lnTo>
                    <a:pt x="280" y="26"/>
                  </a:lnTo>
                  <a:lnTo>
                    <a:pt x="280" y="26"/>
                  </a:lnTo>
                  <a:lnTo>
                    <a:pt x="280" y="26"/>
                  </a:lnTo>
                  <a:lnTo>
                    <a:pt x="284" y="26"/>
                  </a:lnTo>
                  <a:lnTo>
                    <a:pt x="284" y="23"/>
                  </a:lnTo>
                  <a:lnTo>
                    <a:pt x="284" y="23"/>
                  </a:lnTo>
                  <a:lnTo>
                    <a:pt x="284" y="23"/>
                  </a:lnTo>
                  <a:lnTo>
                    <a:pt x="284" y="23"/>
                  </a:lnTo>
                  <a:lnTo>
                    <a:pt x="284" y="23"/>
                  </a:lnTo>
                  <a:lnTo>
                    <a:pt x="284" y="23"/>
                  </a:lnTo>
                  <a:lnTo>
                    <a:pt x="11"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Oval 69"/>
            <p:cNvSpPr>
              <a:spLocks noChangeArrowheads="1"/>
            </p:cNvSpPr>
            <p:nvPr/>
          </p:nvSpPr>
          <p:spPr bwMode="auto">
            <a:xfrm>
              <a:off x="2954338" y="4584700"/>
              <a:ext cx="136525" cy="136525"/>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3054350" y="4613275"/>
              <a:ext cx="439738" cy="142875"/>
            </a:xfrm>
            <a:custGeom>
              <a:avLst/>
              <a:gdLst>
                <a:gd name="T0" fmla="*/ 15 w 277"/>
                <a:gd name="T1" fmla="*/ 0 h 90"/>
                <a:gd name="T2" fmla="*/ 12 w 277"/>
                <a:gd name="T3" fmla="*/ 0 h 90"/>
                <a:gd name="T4" fmla="*/ 12 w 277"/>
                <a:gd name="T5" fmla="*/ 4 h 90"/>
                <a:gd name="T6" fmla="*/ 8 w 277"/>
                <a:gd name="T7" fmla="*/ 4 h 90"/>
                <a:gd name="T8" fmla="*/ 8 w 277"/>
                <a:gd name="T9" fmla="*/ 4 h 90"/>
                <a:gd name="T10" fmla="*/ 8 w 277"/>
                <a:gd name="T11" fmla="*/ 8 h 90"/>
                <a:gd name="T12" fmla="*/ 4 w 277"/>
                <a:gd name="T13" fmla="*/ 11 h 90"/>
                <a:gd name="T14" fmla="*/ 4 w 277"/>
                <a:gd name="T15" fmla="*/ 11 h 90"/>
                <a:gd name="T16" fmla="*/ 4 w 277"/>
                <a:gd name="T17" fmla="*/ 15 h 90"/>
                <a:gd name="T18" fmla="*/ 0 w 277"/>
                <a:gd name="T19" fmla="*/ 19 h 90"/>
                <a:gd name="T20" fmla="*/ 0 w 277"/>
                <a:gd name="T21" fmla="*/ 23 h 90"/>
                <a:gd name="T22" fmla="*/ 0 w 277"/>
                <a:gd name="T23" fmla="*/ 26 h 90"/>
                <a:gd name="T24" fmla="*/ 0 w 277"/>
                <a:gd name="T25" fmla="*/ 30 h 90"/>
                <a:gd name="T26" fmla="*/ 0 w 277"/>
                <a:gd name="T27" fmla="*/ 34 h 90"/>
                <a:gd name="T28" fmla="*/ 0 w 277"/>
                <a:gd name="T29" fmla="*/ 34 h 90"/>
                <a:gd name="T30" fmla="*/ 0 w 277"/>
                <a:gd name="T31" fmla="*/ 38 h 90"/>
                <a:gd name="T32" fmla="*/ 0 w 277"/>
                <a:gd name="T33" fmla="*/ 41 h 90"/>
                <a:gd name="T34" fmla="*/ 0 w 277"/>
                <a:gd name="T35" fmla="*/ 45 h 90"/>
                <a:gd name="T36" fmla="*/ 0 w 277"/>
                <a:gd name="T37" fmla="*/ 49 h 90"/>
                <a:gd name="T38" fmla="*/ 0 w 277"/>
                <a:gd name="T39" fmla="*/ 49 h 90"/>
                <a:gd name="T40" fmla="*/ 4 w 277"/>
                <a:gd name="T41" fmla="*/ 53 h 90"/>
                <a:gd name="T42" fmla="*/ 4 w 277"/>
                <a:gd name="T43" fmla="*/ 53 h 90"/>
                <a:gd name="T44" fmla="*/ 4 w 277"/>
                <a:gd name="T45" fmla="*/ 56 h 90"/>
                <a:gd name="T46" fmla="*/ 8 w 277"/>
                <a:gd name="T47" fmla="*/ 56 h 90"/>
                <a:gd name="T48" fmla="*/ 8 w 277"/>
                <a:gd name="T49" fmla="*/ 56 h 90"/>
                <a:gd name="T50" fmla="*/ 270 w 277"/>
                <a:gd name="T51" fmla="*/ 90 h 90"/>
                <a:gd name="T52" fmla="*/ 266 w 277"/>
                <a:gd name="T53" fmla="*/ 86 h 90"/>
                <a:gd name="T54" fmla="*/ 266 w 277"/>
                <a:gd name="T55" fmla="*/ 86 h 90"/>
                <a:gd name="T56" fmla="*/ 266 w 277"/>
                <a:gd name="T57" fmla="*/ 86 h 90"/>
                <a:gd name="T58" fmla="*/ 262 w 277"/>
                <a:gd name="T59" fmla="*/ 83 h 90"/>
                <a:gd name="T60" fmla="*/ 262 w 277"/>
                <a:gd name="T61" fmla="*/ 83 h 90"/>
                <a:gd name="T62" fmla="*/ 262 w 277"/>
                <a:gd name="T63" fmla="*/ 79 h 90"/>
                <a:gd name="T64" fmla="*/ 262 w 277"/>
                <a:gd name="T65" fmla="*/ 75 h 90"/>
                <a:gd name="T66" fmla="*/ 262 w 277"/>
                <a:gd name="T67" fmla="*/ 71 h 90"/>
                <a:gd name="T68" fmla="*/ 262 w 277"/>
                <a:gd name="T69" fmla="*/ 68 h 90"/>
                <a:gd name="T70" fmla="*/ 262 w 277"/>
                <a:gd name="T71" fmla="*/ 64 h 90"/>
                <a:gd name="T72" fmla="*/ 262 w 277"/>
                <a:gd name="T73" fmla="*/ 64 h 90"/>
                <a:gd name="T74" fmla="*/ 262 w 277"/>
                <a:gd name="T75" fmla="*/ 60 h 90"/>
                <a:gd name="T76" fmla="*/ 262 w 277"/>
                <a:gd name="T77" fmla="*/ 56 h 90"/>
                <a:gd name="T78" fmla="*/ 262 w 277"/>
                <a:gd name="T79" fmla="*/ 53 h 90"/>
                <a:gd name="T80" fmla="*/ 262 w 277"/>
                <a:gd name="T81" fmla="*/ 49 h 90"/>
                <a:gd name="T82" fmla="*/ 266 w 277"/>
                <a:gd name="T83" fmla="*/ 45 h 90"/>
                <a:gd name="T84" fmla="*/ 266 w 277"/>
                <a:gd name="T85" fmla="*/ 41 h 90"/>
                <a:gd name="T86" fmla="*/ 266 w 277"/>
                <a:gd name="T87" fmla="*/ 41 h 90"/>
                <a:gd name="T88" fmla="*/ 270 w 277"/>
                <a:gd name="T89" fmla="*/ 38 h 90"/>
                <a:gd name="T90" fmla="*/ 270 w 277"/>
                <a:gd name="T91" fmla="*/ 38 h 90"/>
                <a:gd name="T92" fmla="*/ 274 w 277"/>
                <a:gd name="T93" fmla="*/ 34 h 90"/>
                <a:gd name="T94" fmla="*/ 274 w 277"/>
                <a:gd name="T95" fmla="*/ 34 h 90"/>
                <a:gd name="T96" fmla="*/ 274 w 277"/>
                <a:gd name="T97" fmla="*/ 34 h 90"/>
                <a:gd name="T98" fmla="*/ 277 w 277"/>
                <a:gd name="T99"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90">
                  <a:moveTo>
                    <a:pt x="15" y="0"/>
                  </a:moveTo>
                  <a:lnTo>
                    <a:pt x="15" y="0"/>
                  </a:lnTo>
                  <a:lnTo>
                    <a:pt x="12" y="0"/>
                  </a:lnTo>
                  <a:lnTo>
                    <a:pt x="12" y="0"/>
                  </a:lnTo>
                  <a:lnTo>
                    <a:pt x="12" y="4"/>
                  </a:lnTo>
                  <a:lnTo>
                    <a:pt x="12" y="4"/>
                  </a:lnTo>
                  <a:lnTo>
                    <a:pt x="12" y="4"/>
                  </a:lnTo>
                  <a:lnTo>
                    <a:pt x="8" y="4"/>
                  </a:lnTo>
                  <a:lnTo>
                    <a:pt x="8" y="4"/>
                  </a:lnTo>
                  <a:lnTo>
                    <a:pt x="8" y="4"/>
                  </a:lnTo>
                  <a:lnTo>
                    <a:pt x="8" y="8"/>
                  </a:lnTo>
                  <a:lnTo>
                    <a:pt x="8" y="8"/>
                  </a:lnTo>
                  <a:lnTo>
                    <a:pt x="4" y="8"/>
                  </a:lnTo>
                  <a:lnTo>
                    <a:pt x="4" y="11"/>
                  </a:lnTo>
                  <a:lnTo>
                    <a:pt x="4" y="11"/>
                  </a:lnTo>
                  <a:lnTo>
                    <a:pt x="4" y="11"/>
                  </a:lnTo>
                  <a:lnTo>
                    <a:pt x="4" y="15"/>
                  </a:lnTo>
                  <a:lnTo>
                    <a:pt x="4" y="15"/>
                  </a:lnTo>
                  <a:lnTo>
                    <a:pt x="0" y="15"/>
                  </a:lnTo>
                  <a:lnTo>
                    <a:pt x="0" y="19"/>
                  </a:lnTo>
                  <a:lnTo>
                    <a:pt x="0" y="19"/>
                  </a:lnTo>
                  <a:lnTo>
                    <a:pt x="0" y="23"/>
                  </a:lnTo>
                  <a:lnTo>
                    <a:pt x="0" y="23"/>
                  </a:lnTo>
                  <a:lnTo>
                    <a:pt x="0" y="26"/>
                  </a:lnTo>
                  <a:lnTo>
                    <a:pt x="0" y="26"/>
                  </a:lnTo>
                  <a:lnTo>
                    <a:pt x="0" y="30"/>
                  </a:lnTo>
                  <a:lnTo>
                    <a:pt x="0" y="30"/>
                  </a:lnTo>
                  <a:lnTo>
                    <a:pt x="0" y="34"/>
                  </a:lnTo>
                  <a:lnTo>
                    <a:pt x="0" y="34"/>
                  </a:lnTo>
                  <a:lnTo>
                    <a:pt x="0" y="34"/>
                  </a:lnTo>
                  <a:lnTo>
                    <a:pt x="0" y="38"/>
                  </a:lnTo>
                  <a:lnTo>
                    <a:pt x="0" y="38"/>
                  </a:lnTo>
                  <a:lnTo>
                    <a:pt x="0" y="41"/>
                  </a:lnTo>
                  <a:lnTo>
                    <a:pt x="0" y="41"/>
                  </a:lnTo>
                  <a:lnTo>
                    <a:pt x="0" y="45"/>
                  </a:lnTo>
                  <a:lnTo>
                    <a:pt x="0" y="45"/>
                  </a:lnTo>
                  <a:lnTo>
                    <a:pt x="0" y="45"/>
                  </a:lnTo>
                  <a:lnTo>
                    <a:pt x="0" y="49"/>
                  </a:lnTo>
                  <a:lnTo>
                    <a:pt x="0" y="49"/>
                  </a:lnTo>
                  <a:lnTo>
                    <a:pt x="0" y="49"/>
                  </a:lnTo>
                  <a:lnTo>
                    <a:pt x="0" y="53"/>
                  </a:lnTo>
                  <a:lnTo>
                    <a:pt x="4" y="53"/>
                  </a:lnTo>
                  <a:lnTo>
                    <a:pt x="4" y="53"/>
                  </a:lnTo>
                  <a:lnTo>
                    <a:pt x="4" y="53"/>
                  </a:lnTo>
                  <a:lnTo>
                    <a:pt x="4" y="56"/>
                  </a:lnTo>
                  <a:lnTo>
                    <a:pt x="4" y="56"/>
                  </a:lnTo>
                  <a:lnTo>
                    <a:pt x="4" y="56"/>
                  </a:lnTo>
                  <a:lnTo>
                    <a:pt x="8" y="56"/>
                  </a:lnTo>
                  <a:lnTo>
                    <a:pt x="8" y="56"/>
                  </a:lnTo>
                  <a:lnTo>
                    <a:pt x="8" y="56"/>
                  </a:lnTo>
                  <a:lnTo>
                    <a:pt x="270" y="90"/>
                  </a:lnTo>
                  <a:lnTo>
                    <a:pt x="270" y="90"/>
                  </a:lnTo>
                  <a:lnTo>
                    <a:pt x="270" y="86"/>
                  </a:lnTo>
                  <a:lnTo>
                    <a:pt x="266" y="86"/>
                  </a:lnTo>
                  <a:lnTo>
                    <a:pt x="266" y="86"/>
                  </a:lnTo>
                  <a:lnTo>
                    <a:pt x="266" y="86"/>
                  </a:lnTo>
                  <a:lnTo>
                    <a:pt x="266" y="86"/>
                  </a:lnTo>
                  <a:lnTo>
                    <a:pt x="266" y="86"/>
                  </a:lnTo>
                  <a:lnTo>
                    <a:pt x="266" y="83"/>
                  </a:lnTo>
                  <a:lnTo>
                    <a:pt x="262" y="83"/>
                  </a:lnTo>
                  <a:lnTo>
                    <a:pt x="262" y="83"/>
                  </a:lnTo>
                  <a:lnTo>
                    <a:pt x="262" y="83"/>
                  </a:lnTo>
                  <a:lnTo>
                    <a:pt x="262" y="79"/>
                  </a:lnTo>
                  <a:lnTo>
                    <a:pt x="262" y="79"/>
                  </a:lnTo>
                  <a:lnTo>
                    <a:pt x="262" y="75"/>
                  </a:lnTo>
                  <a:lnTo>
                    <a:pt x="262" y="75"/>
                  </a:lnTo>
                  <a:lnTo>
                    <a:pt x="262" y="75"/>
                  </a:lnTo>
                  <a:lnTo>
                    <a:pt x="262" y="71"/>
                  </a:lnTo>
                  <a:lnTo>
                    <a:pt x="262" y="71"/>
                  </a:lnTo>
                  <a:lnTo>
                    <a:pt x="262" y="68"/>
                  </a:lnTo>
                  <a:lnTo>
                    <a:pt x="262" y="68"/>
                  </a:lnTo>
                  <a:lnTo>
                    <a:pt x="262" y="64"/>
                  </a:lnTo>
                  <a:lnTo>
                    <a:pt x="262" y="64"/>
                  </a:lnTo>
                  <a:lnTo>
                    <a:pt x="262" y="64"/>
                  </a:lnTo>
                  <a:lnTo>
                    <a:pt x="262" y="60"/>
                  </a:lnTo>
                  <a:lnTo>
                    <a:pt x="262" y="60"/>
                  </a:lnTo>
                  <a:lnTo>
                    <a:pt x="262" y="56"/>
                  </a:lnTo>
                  <a:lnTo>
                    <a:pt x="262" y="56"/>
                  </a:lnTo>
                  <a:lnTo>
                    <a:pt x="262" y="53"/>
                  </a:lnTo>
                  <a:lnTo>
                    <a:pt x="262" y="53"/>
                  </a:lnTo>
                  <a:lnTo>
                    <a:pt x="262" y="49"/>
                  </a:lnTo>
                  <a:lnTo>
                    <a:pt x="262" y="49"/>
                  </a:lnTo>
                  <a:lnTo>
                    <a:pt x="262" y="45"/>
                  </a:lnTo>
                  <a:lnTo>
                    <a:pt x="266" y="45"/>
                  </a:lnTo>
                  <a:lnTo>
                    <a:pt x="266" y="45"/>
                  </a:lnTo>
                  <a:lnTo>
                    <a:pt x="266" y="41"/>
                  </a:lnTo>
                  <a:lnTo>
                    <a:pt x="266" y="41"/>
                  </a:lnTo>
                  <a:lnTo>
                    <a:pt x="266" y="41"/>
                  </a:lnTo>
                  <a:lnTo>
                    <a:pt x="270" y="38"/>
                  </a:lnTo>
                  <a:lnTo>
                    <a:pt x="270" y="38"/>
                  </a:lnTo>
                  <a:lnTo>
                    <a:pt x="270" y="38"/>
                  </a:lnTo>
                  <a:lnTo>
                    <a:pt x="270" y="38"/>
                  </a:lnTo>
                  <a:lnTo>
                    <a:pt x="270" y="34"/>
                  </a:lnTo>
                  <a:lnTo>
                    <a:pt x="274" y="34"/>
                  </a:lnTo>
                  <a:lnTo>
                    <a:pt x="274" y="34"/>
                  </a:lnTo>
                  <a:lnTo>
                    <a:pt x="274" y="34"/>
                  </a:lnTo>
                  <a:lnTo>
                    <a:pt x="274" y="34"/>
                  </a:lnTo>
                  <a:lnTo>
                    <a:pt x="274" y="34"/>
                  </a:lnTo>
                  <a:lnTo>
                    <a:pt x="277" y="34"/>
                  </a:lnTo>
                  <a:lnTo>
                    <a:pt x="277" y="34"/>
                  </a:lnTo>
                  <a:lnTo>
                    <a:pt x="15"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71"/>
            <p:cNvSpPr>
              <a:spLocks noChangeArrowheads="1"/>
            </p:cNvSpPr>
            <p:nvPr/>
          </p:nvSpPr>
          <p:spPr bwMode="auto">
            <a:xfrm>
              <a:off x="6843713" y="2251075"/>
              <a:ext cx="136525" cy="136525"/>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72"/>
            <p:cNvSpPr>
              <a:spLocks noChangeArrowheads="1"/>
            </p:cNvSpPr>
            <p:nvPr/>
          </p:nvSpPr>
          <p:spPr bwMode="auto">
            <a:xfrm>
              <a:off x="3465513" y="4554538"/>
              <a:ext cx="338138" cy="3381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3625850" y="4721225"/>
              <a:ext cx="206375" cy="219075"/>
            </a:xfrm>
            <a:custGeom>
              <a:avLst/>
              <a:gdLst>
                <a:gd name="T0" fmla="*/ 44 w 130"/>
                <a:gd name="T1" fmla="*/ 7 h 138"/>
                <a:gd name="T2" fmla="*/ 44 w 130"/>
                <a:gd name="T3" fmla="*/ 3 h 138"/>
                <a:gd name="T4" fmla="*/ 41 w 130"/>
                <a:gd name="T5" fmla="*/ 3 h 138"/>
                <a:gd name="T6" fmla="*/ 37 w 130"/>
                <a:gd name="T7" fmla="*/ 0 h 138"/>
                <a:gd name="T8" fmla="*/ 33 w 130"/>
                <a:gd name="T9" fmla="*/ 0 h 138"/>
                <a:gd name="T10" fmla="*/ 29 w 130"/>
                <a:gd name="T11" fmla="*/ 0 h 138"/>
                <a:gd name="T12" fmla="*/ 26 w 130"/>
                <a:gd name="T13" fmla="*/ 0 h 138"/>
                <a:gd name="T14" fmla="*/ 22 w 130"/>
                <a:gd name="T15" fmla="*/ 0 h 138"/>
                <a:gd name="T16" fmla="*/ 18 w 130"/>
                <a:gd name="T17" fmla="*/ 0 h 138"/>
                <a:gd name="T18" fmla="*/ 14 w 130"/>
                <a:gd name="T19" fmla="*/ 0 h 138"/>
                <a:gd name="T20" fmla="*/ 14 w 130"/>
                <a:gd name="T21" fmla="*/ 3 h 138"/>
                <a:gd name="T22" fmla="*/ 11 w 130"/>
                <a:gd name="T23" fmla="*/ 3 h 138"/>
                <a:gd name="T24" fmla="*/ 7 w 130"/>
                <a:gd name="T25" fmla="*/ 7 h 138"/>
                <a:gd name="T26" fmla="*/ 3 w 130"/>
                <a:gd name="T27" fmla="*/ 11 h 138"/>
                <a:gd name="T28" fmla="*/ 3 w 130"/>
                <a:gd name="T29" fmla="*/ 11 h 138"/>
                <a:gd name="T30" fmla="*/ 0 w 130"/>
                <a:gd name="T31" fmla="*/ 15 h 138"/>
                <a:gd name="T32" fmla="*/ 0 w 130"/>
                <a:gd name="T33" fmla="*/ 18 h 138"/>
                <a:gd name="T34" fmla="*/ 0 w 130"/>
                <a:gd name="T35" fmla="*/ 22 h 138"/>
                <a:gd name="T36" fmla="*/ 0 w 130"/>
                <a:gd name="T37" fmla="*/ 26 h 138"/>
                <a:gd name="T38" fmla="*/ 0 w 130"/>
                <a:gd name="T39" fmla="*/ 30 h 138"/>
                <a:gd name="T40" fmla="*/ 0 w 130"/>
                <a:gd name="T41" fmla="*/ 33 h 138"/>
                <a:gd name="T42" fmla="*/ 0 w 130"/>
                <a:gd name="T43" fmla="*/ 37 h 138"/>
                <a:gd name="T44" fmla="*/ 3 w 130"/>
                <a:gd name="T45" fmla="*/ 41 h 138"/>
                <a:gd name="T46" fmla="*/ 3 w 130"/>
                <a:gd name="T47" fmla="*/ 41 h 138"/>
                <a:gd name="T48" fmla="*/ 7 w 130"/>
                <a:gd name="T49" fmla="*/ 44 h 138"/>
                <a:gd name="T50" fmla="*/ 89 w 130"/>
                <a:gd name="T51" fmla="*/ 138 h 138"/>
                <a:gd name="T52" fmla="*/ 86 w 130"/>
                <a:gd name="T53" fmla="*/ 134 h 138"/>
                <a:gd name="T54" fmla="*/ 86 w 130"/>
                <a:gd name="T55" fmla="*/ 131 h 138"/>
                <a:gd name="T56" fmla="*/ 86 w 130"/>
                <a:gd name="T57" fmla="*/ 127 h 138"/>
                <a:gd name="T58" fmla="*/ 82 w 130"/>
                <a:gd name="T59" fmla="*/ 123 h 138"/>
                <a:gd name="T60" fmla="*/ 82 w 130"/>
                <a:gd name="T61" fmla="*/ 119 h 138"/>
                <a:gd name="T62" fmla="*/ 82 w 130"/>
                <a:gd name="T63" fmla="*/ 116 h 138"/>
                <a:gd name="T64" fmla="*/ 86 w 130"/>
                <a:gd name="T65" fmla="*/ 112 h 138"/>
                <a:gd name="T66" fmla="*/ 86 w 130"/>
                <a:gd name="T67" fmla="*/ 108 h 138"/>
                <a:gd name="T68" fmla="*/ 86 w 130"/>
                <a:gd name="T69" fmla="*/ 108 h 138"/>
                <a:gd name="T70" fmla="*/ 89 w 130"/>
                <a:gd name="T71" fmla="*/ 104 h 138"/>
                <a:gd name="T72" fmla="*/ 89 w 130"/>
                <a:gd name="T73" fmla="*/ 101 h 138"/>
                <a:gd name="T74" fmla="*/ 93 w 130"/>
                <a:gd name="T75" fmla="*/ 97 h 138"/>
                <a:gd name="T76" fmla="*/ 97 w 130"/>
                <a:gd name="T77" fmla="*/ 97 h 138"/>
                <a:gd name="T78" fmla="*/ 101 w 130"/>
                <a:gd name="T79" fmla="*/ 93 h 138"/>
                <a:gd name="T80" fmla="*/ 104 w 130"/>
                <a:gd name="T81" fmla="*/ 93 h 138"/>
                <a:gd name="T82" fmla="*/ 108 w 130"/>
                <a:gd name="T83" fmla="*/ 89 h 138"/>
                <a:gd name="T84" fmla="*/ 108 w 130"/>
                <a:gd name="T85" fmla="*/ 89 h 138"/>
                <a:gd name="T86" fmla="*/ 112 w 130"/>
                <a:gd name="T87" fmla="*/ 89 h 138"/>
                <a:gd name="T88" fmla="*/ 115 w 130"/>
                <a:gd name="T89" fmla="*/ 89 h 138"/>
                <a:gd name="T90" fmla="*/ 119 w 130"/>
                <a:gd name="T91" fmla="*/ 93 h 138"/>
                <a:gd name="T92" fmla="*/ 123 w 130"/>
                <a:gd name="T93" fmla="*/ 93 h 138"/>
                <a:gd name="T94" fmla="*/ 127 w 130"/>
                <a:gd name="T95" fmla="*/ 93 h 138"/>
                <a:gd name="T96" fmla="*/ 130 w 130"/>
                <a:gd name="T97" fmla="*/ 97 h 138"/>
                <a:gd name="T98" fmla="*/ 130 w 130"/>
                <a:gd name="T99" fmla="*/ 10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0" h="138">
                  <a:moveTo>
                    <a:pt x="48" y="7"/>
                  </a:moveTo>
                  <a:lnTo>
                    <a:pt x="44" y="7"/>
                  </a:lnTo>
                  <a:lnTo>
                    <a:pt x="44" y="3"/>
                  </a:lnTo>
                  <a:lnTo>
                    <a:pt x="44" y="3"/>
                  </a:lnTo>
                  <a:lnTo>
                    <a:pt x="41" y="3"/>
                  </a:lnTo>
                  <a:lnTo>
                    <a:pt x="41" y="3"/>
                  </a:lnTo>
                  <a:lnTo>
                    <a:pt x="37" y="0"/>
                  </a:lnTo>
                  <a:lnTo>
                    <a:pt x="37" y="0"/>
                  </a:lnTo>
                  <a:lnTo>
                    <a:pt x="37" y="0"/>
                  </a:lnTo>
                  <a:lnTo>
                    <a:pt x="33" y="0"/>
                  </a:lnTo>
                  <a:lnTo>
                    <a:pt x="33" y="0"/>
                  </a:lnTo>
                  <a:lnTo>
                    <a:pt x="29" y="0"/>
                  </a:lnTo>
                  <a:lnTo>
                    <a:pt x="29" y="0"/>
                  </a:lnTo>
                  <a:lnTo>
                    <a:pt x="26" y="0"/>
                  </a:lnTo>
                  <a:lnTo>
                    <a:pt x="26" y="0"/>
                  </a:lnTo>
                  <a:lnTo>
                    <a:pt x="22" y="0"/>
                  </a:lnTo>
                  <a:lnTo>
                    <a:pt x="22" y="0"/>
                  </a:lnTo>
                  <a:lnTo>
                    <a:pt x="18" y="0"/>
                  </a:lnTo>
                  <a:lnTo>
                    <a:pt x="18" y="0"/>
                  </a:lnTo>
                  <a:lnTo>
                    <a:pt x="14" y="0"/>
                  </a:lnTo>
                  <a:lnTo>
                    <a:pt x="14" y="3"/>
                  </a:lnTo>
                  <a:lnTo>
                    <a:pt x="14" y="3"/>
                  </a:lnTo>
                  <a:lnTo>
                    <a:pt x="11" y="3"/>
                  </a:lnTo>
                  <a:lnTo>
                    <a:pt x="11" y="3"/>
                  </a:lnTo>
                  <a:lnTo>
                    <a:pt x="7" y="7"/>
                  </a:lnTo>
                  <a:lnTo>
                    <a:pt x="7" y="7"/>
                  </a:lnTo>
                  <a:lnTo>
                    <a:pt x="7" y="7"/>
                  </a:lnTo>
                  <a:lnTo>
                    <a:pt x="3" y="11"/>
                  </a:lnTo>
                  <a:lnTo>
                    <a:pt x="3" y="11"/>
                  </a:lnTo>
                  <a:lnTo>
                    <a:pt x="3" y="11"/>
                  </a:lnTo>
                  <a:lnTo>
                    <a:pt x="3" y="15"/>
                  </a:lnTo>
                  <a:lnTo>
                    <a:pt x="0" y="15"/>
                  </a:lnTo>
                  <a:lnTo>
                    <a:pt x="0" y="18"/>
                  </a:lnTo>
                  <a:lnTo>
                    <a:pt x="0" y="18"/>
                  </a:lnTo>
                  <a:lnTo>
                    <a:pt x="0" y="22"/>
                  </a:lnTo>
                  <a:lnTo>
                    <a:pt x="0" y="22"/>
                  </a:lnTo>
                  <a:lnTo>
                    <a:pt x="0" y="26"/>
                  </a:lnTo>
                  <a:lnTo>
                    <a:pt x="0" y="26"/>
                  </a:lnTo>
                  <a:lnTo>
                    <a:pt x="0" y="30"/>
                  </a:lnTo>
                  <a:lnTo>
                    <a:pt x="0" y="30"/>
                  </a:lnTo>
                  <a:lnTo>
                    <a:pt x="0" y="30"/>
                  </a:lnTo>
                  <a:lnTo>
                    <a:pt x="0" y="33"/>
                  </a:lnTo>
                  <a:lnTo>
                    <a:pt x="0" y="33"/>
                  </a:lnTo>
                  <a:lnTo>
                    <a:pt x="0" y="37"/>
                  </a:lnTo>
                  <a:lnTo>
                    <a:pt x="0" y="37"/>
                  </a:lnTo>
                  <a:lnTo>
                    <a:pt x="3" y="41"/>
                  </a:lnTo>
                  <a:lnTo>
                    <a:pt x="3" y="41"/>
                  </a:lnTo>
                  <a:lnTo>
                    <a:pt x="3" y="41"/>
                  </a:lnTo>
                  <a:lnTo>
                    <a:pt x="3" y="44"/>
                  </a:lnTo>
                  <a:lnTo>
                    <a:pt x="7" y="44"/>
                  </a:lnTo>
                  <a:lnTo>
                    <a:pt x="89" y="138"/>
                  </a:lnTo>
                  <a:lnTo>
                    <a:pt x="89" y="138"/>
                  </a:lnTo>
                  <a:lnTo>
                    <a:pt x="89" y="134"/>
                  </a:lnTo>
                  <a:lnTo>
                    <a:pt x="86" y="134"/>
                  </a:lnTo>
                  <a:lnTo>
                    <a:pt x="86" y="131"/>
                  </a:lnTo>
                  <a:lnTo>
                    <a:pt x="86" y="131"/>
                  </a:lnTo>
                  <a:lnTo>
                    <a:pt x="86" y="131"/>
                  </a:lnTo>
                  <a:lnTo>
                    <a:pt x="86" y="127"/>
                  </a:lnTo>
                  <a:lnTo>
                    <a:pt x="86" y="127"/>
                  </a:lnTo>
                  <a:lnTo>
                    <a:pt x="82" y="123"/>
                  </a:lnTo>
                  <a:lnTo>
                    <a:pt x="82" y="123"/>
                  </a:lnTo>
                  <a:lnTo>
                    <a:pt x="82" y="119"/>
                  </a:lnTo>
                  <a:lnTo>
                    <a:pt x="82" y="119"/>
                  </a:lnTo>
                  <a:lnTo>
                    <a:pt x="82" y="116"/>
                  </a:lnTo>
                  <a:lnTo>
                    <a:pt x="82" y="116"/>
                  </a:lnTo>
                  <a:lnTo>
                    <a:pt x="86" y="112"/>
                  </a:lnTo>
                  <a:lnTo>
                    <a:pt x="86" y="112"/>
                  </a:lnTo>
                  <a:lnTo>
                    <a:pt x="86" y="108"/>
                  </a:lnTo>
                  <a:lnTo>
                    <a:pt x="86" y="108"/>
                  </a:lnTo>
                  <a:lnTo>
                    <a:pt x="86" y="108"/>
                  </a:lnTo>
                  <a:lnTo>
                    <a:pt x="89" y="104"/>
                  </a:lnTo>
                  <a:lnTo>
                    <a:pt x="89" y="104"/>
                  </a:lnTo>
                  <a:lnTo>
                    <a:pt x="89" y="101"/>
                  </a:lnTo>
                  <a:lnTo>
                    <a:pt x="89" y="101"/>
                  </a:lnTo>
                  <a:lnTo>
                    <a:pt x="93" y="101"/>
                  </a:lnTo>
                  <a:lnTo>
                    <a:pt x="93" y="97"/>
                  </a:lnTo>
                  <a:lnTo>
                    <a:pt x="93" y="97"/>
                  </a:lnTo>
                  <a:lnTo>
                    <a:pt x="97" y="97"/>
                  </a:lnTo>
                  <a:lnTo>
                    <a:pt x="97" y="93"/>
                  </a:lnTo>
                  <a:lnTo>
                    <a:pt x="101" y="93"/>
                  </a:lnTo>
                  <a:lnTo>
                    <a:pt x="101" y="93"/>
                  </a:lnTo>
                  <a:lnTo>
                    <a:pt x="104" y="93"/>
                  </a:lnTo>
                  <a:lnTo>
                    <a:pt x="104" y="93"/>
                  </a:lnTo>
                  <a:lnTo>
                    <a:pt x="108" y="89"/>
                  </a:lnTo>
                  <a:lnTo>
                    <a:pt x="108" y="89"/>
                  </a:lnTo>
                  <a:lnTo>
                    <a:pt x="108" y="89"/>
                  </a:lnTo>
                  <a:lnTo>
                    <a:pt x="112" y="89"/>
                  </a:lnTo>
                  <a:lnTo>
                    <a:pt x="112" y="89"/>
                  </a:lnTo>
                  <a:lnTo>
                    <a:pt x="115" y="89"/>
                  </a:lnTo>
                  <a:lnTo>
                    <a:pt x="115" y="89"/>
                  </a:lnTo>
                  <a:lnTo>
                    <a:pt x="119" y="89"/>
                  </a:lnTo>
                  <a:lnTo>
                    <a:pt x="119" y="93"/>
                  </a:lnTo>
                  <a:lnTo>
                    <a:pt x="123" y="93"/>
                  </a:lnTo>
                  <a:lnTo>
                    <a:pt x="123" y="93"/>
                  </a:lnTo>
                  <a:lnTo>
                    <a:pt x="127" y="93"/>
                  </a:lnTo>
                  <a:lnTo>
                    <a:pt x="127" y="93"/>
                  </a:lnTo>
                  <a:lnTo>
                    <a:pt x="127" y="97"/>
                  </a:lnTo>
                  <a:lnTo>
                    <a:pt x="130" y="97"/>
                  </a:lnTo>
                  <a:lnTo>
                    <a:pt x="130" y="97"/>
                  </a:lnTo>
                  <a:lnTo>
                    <a:pt x="130" y="101"/>
                  </a:lnTo>
                  <a:lnTo>
                    <a:pt x="48" y="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74"/>
            <p:cNvSpPr>
              <a:spLocks noChangeArrowheads="1"/>
            </p:cNvSpPr>
            <p:nvPr/>
          </p:nvSpPr>
          <p:spPr bwMode="auto">
            <a:xfrm>
              <a:off x="5257800" y="2149475"/>
              <a:ext cx="314325" cy="314325"/>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5227638" y="2292350"/>
              <a:ext cx="207963" cy="201613"/>
            </a:xfrm>
            <a:custGeom>
              <a:avLst/>
              <a:gdLst>
                <a:gd name="T0" fmla="*/ 124 w 131"/>
                <a:gd name="T1" fmla="*/ 45 h 127"/>
                <a:gd name="T2" fmla="*/ 127 w 131"/>
                <a:gd name="T3" fmla="*/ 41 h 127"/>
                <a:gd name="T4" fmla="*/ 127 w 131"/>
                <a:gd name="T5" fmla="*/ 41 h 127"/>
                <a:gd name="T6" fmla="*/ 131 w 131"/>
                <a:gd name="T7" fmla="*/ 37 h 127"/>
                <a:gd name="T8" fmla="*/ 131 w 131"/>
                <a:gd name="T9" fmla="*/ 33 h 127"/>
                <a:gd name="T10" fmla="*/ 131 w 131"/>
                <a:gd name="T11" fmla="*/ 30 h 127"/>
                <a:gd name="T12" fmla="*/ 131 w 131"/>
                <a:gd name="T13" fmla="*/ 26 h 127"/>
                <a:gd name="T14" fmla="*/ 131 w 131"/>
                <a:gd name="T15" fmla="*/ 22 h 127"/>
                <a:gd name="T16" fmla="*/ 131 w 131"/>
                <a:gd name="T17" fmla="*/ 18 h 127"/>
                <a:gd name="T18" fmla="*/ 127 w 131"/>
                <a:gd name="T19" fmla="*/ 15 h 127"/>
                <a:gd name="T20" fmla="*/ 127 w 131"/>
                <a:gd name="T21" fmla="*/ 11 h 127"/>
                <a:gd name="T22" fmla="*/ 124 w 131"/>
                <a:gd name="T23" fmla="*/ 11 h 127"/>
                <a:gd name="T24" fmla="*/ 124 w 131"/>
                <a:gd name="T25" fmla="*/ 7 h 127"/>
                <a:gd name="T26" fmla="*/ 120 w 131"/>
                <a:gd name="T27" fmla="*/ 4 h 127"/>
                <a:gd name="T28" fmla="*/ 116 w 131"/>
                <a:gd name="T29" fmla="*/ 4 h 127"/>
                <a:gd name="T30" fmla="*/ 113 w 131"/>
                <a:gd name="T31" fmla="*/ 0 h 127"/>
                <a:gd name="T32" fmla="*/ 113 w 131"/>
                <a:gd name="T33" fmla="*/ 0 h 127"/>
                <a:gd name="T34" fmla="*/ 109 w 131"/>
                <a:gd name="T35" fmla="*/ 0 h 127"/>
                <a:gd name="T36" fmla="*/ 105 w 131"/>
                <a:gd name="T37" fmla="*/ 0 h 127"/>
                <a:gd name="T38" fmla="*/ 101 w 131"/>
                <a:gd name="T39" fmla="*/ 0 h 127"/>
                <a:gd name="T40" fmla="*/ 98 w 131"/>
                <a:gd name="T41" fmla="*/ 0 h 127"/>
                <a:gd name="T42" fmla="*/ 94 w 131"/>
                <a:gd name="T43" fmla="*/ 0 h 127"/>
                <a:gd name="T44" fmla="*/ 90 w 131"/>
                <a:gd name="T45" fmla="*/ 4 h 127"/>
                <a:gd name="T46" fmla="*/ 86 w 131"/>
                <a:gd name="T47" fmla="*/ 4 h 127"/>
                <a:gd name="T48" fmla="*/ 86 w 131"/>
                <a:gd name="T49" fmla="*/ 7 h 127"/>
                <a:gd name="T50" fmla="*/ 4 w 131"/>
                <a:gd name="T51" fmla="*/ 86 h 127"/>
                <a:gd name="T52" fmla="*/ 4 w 131"/>
                <a:gd name="T53" fmla="*/ 82 h 127"/>
                <a:gd name="T54" fmla="*/ 8 w 131"/>
                <a:gd name="T55" fmla="*/ 82 h 127"/>
                <a:gd name="T56" fmla="*/ 12 w 131"/>
                <a:gd name="T57" fmla="*/ 78 h 127"/>
                <a:gd name="T58" fmla="*/ 15 w 131"/>
                <a:gd name="T59" fmla="*/ 78 h 127"/>
                <a:gd name="T60" fmla="*/ 19 w 131"/>
                <a:gd name="T61" fmla="*/ 78 h 127"/>
                <a:gd name="T62" fmla="*/ 23 w 131"/>
                <a:gd name="T63" fmla="*/ 78 h 127"/>
                <a:gd name="T64" fmla="*/ 27 w 131"/>
                <a:gd name="T65" fmla="*/ 78 h 127"/>
                <a:gd name="T66" fmla="*/ 30 w 131"/>
                <a:gd name="T67" fmla="*/ 78 h 127"/>
                <a:gd name="T68" fmla="*/ 34 w 131"/>
                <a:gd name="T69" fmla="*/ 82 h 127"/>
                <a:gd name="T70" fmla="*/ 38 w 131"/>
                <a:gd name="T71" fmla="*/ 82 h 127"/>
                <a:gd name="T72" fmla="*/ 38 w 131"/>
                <a:gd name="T73" fmla="*/ 86 h 127"/>
                <a:gd name="T74" fmla="*/ 41 w 131"/>
                <a:gd name="T75" fmla="*/ 90 h 127"/>
                <a:gd name="T76" fmla="*/ 45 w 131"/>
                <a:gd name="T77" fmla="*/ 90 h 127"/>
                <a:gd name="T78" fmla="*/ 45 w 131"/>
                <a:gd name="T79" fmla="*/ 93 h 127"/>
                <a:gd name="T80" fmla="*/ 49 w 131"/>
                <a:gd name="T81" fmla="*/ 97 h 127"/>
                <a:gd name="T82" fmla="*/ 49 w 131"/>
                <a:gd name="T83" fmla="*/ 101 h 127"/>
                <a:gd name="T84" fmla="*/ 49 w 131"/>
                <a:gd name="T85" fmla="*/ 105 h 127"/>
                <a:gd name="T86" fmla="*/ 49 w 131"/>
                <a:gd name="T87" fmla="*/ 108 h 127"/>
                <a:gd name="T88" fmla="*/ 49 w 131"/>
                <a:gd name="T89" fmla="*/ 112 h 127"/>
                <a:gd name="T90" fmla="*/ 49 w 131"/>
                <a:gd name="T91" fmla="*/ 116 h 127"/>
                <a:gd name="T92" fmla="*/ 45 w 131"/>
                <a:gd name="T93" fmla="*/ 119 h 127"/>
                <a:gd name="T94" fmla="*/ 45 w 131"/>
                <a:gd name="T95" fmla="*/ 123 h 127"/>
                <a:gd name="T96" fmla="*/ 41 w 131"/>
                <a:gd name="T97" fmla="*/ 123 h 127"/>
                <a:gd name="T98" fmla="*/ 41 w 131"/>
                <a:gd name="T9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1" h="127">
                  <a:moveTo>
                    <a:pt x="124" y="45"/>
                  </a:moveTo>
                  <a:lnTo>
                    <a:pt x="124" y="45"/>
                  </a:lnTo>
                  <a:lnTo>
                    <a:pt x="127" y="45"/>
                  </a:lnTo>
                  <a:lnTo>
                    <a:pt x="127" y="41"/>
                  </a:lnTo>
                  <a:lnTo>
                    <a:pt x="127" y="41"/>
                  </a:lnTo>
                  <a:lnTo>
                    <a:pt x="127" y="41"/>
                  </a:lnTo>
                  <a:lnTo>
                    <a:pt x="131" y="37"/>
                  </a:lnTo>
                  <a:lnTo>
                    <a:pt x="131" y="37"/>
                  </a:lnTo>
                  <a:lnTo>
                    <a:pt x="131" y="33"/>
                  </a:lnTo>
                  <a:lnTo>
                    <a:pt x="131" y="33"/>
                  </a:lnTo>
                  <a:lnTo>
                    <a:pt x="131" y="30"/>
                  </a:lnTo>
                  <a:lnTo>
                    <a:pt x="131" y="30"/>
                  </a:lnTo>
                  <a:lnTo>
                    <a:pt x="131" y="26"/>
                  </a:lnTo>
                  <a:lnTo>
                    <a:pt x="131" y="26"/>
                  </a:lnTo>
                  <a:lnTo>
                    <a:pt x="131" y="26"/>
                  </a:lnTo>
                  <a:lnTo>
                    <a:pt x="131" y="22"/>
                  </a:lnTo>
                  <a:lnTo>
                    <a:pt x="131" y="22"/>
                  </a:lnTo>
                  <a:lnTo>
                    <a:pt x="131" y="18"/>
                  </a:lnTo>
                  <a:lnTo>
                    <a:pt x="131" y="18"/>
                  </a:lnTo>
                  <a:lnTo>
                    <a:pt x="127" y="15"/>
                  </a:lnTo>
                  <a:lnTo>
                    <a:pt x="127" y="15"/>
                  </a:lnTo>
                  <a:lnTo>
                    <a:pt x="127" y="11"/>
                  </a:lnTo>
                  <a:lnTo>
                    <a:pt x="127" y="11"/>
                  </a:lnTo>
                  <a:lnTo>
                    <a:pt x="124" y="11"/>
                  </a:lnTo>
                  <a:lnTo>
                    <a:pt x="124" y="7"/>
                  </a:lnTo>
                  <a:lnTo>
                    <a:pt x="124" y="7"/>
                  </a:lnTo>
                  <a:lnTo>
                    <a:pt x="124" y="7"/>
                  </a:lnTo>
                  <a:lnTo>
                    <a:pt x="120" y="4"/>
                  </a:lnTo>
                  <a:lnTo>
                    <a:pt x="120" y="4"/>
                  </a:lnTo>
                  <a:lnTo>
                    <a:pt x="116" y="4"/>
                  </a:lnTo>
                  <a:lnTo>
                    <a:pt x="116" y="0"/>
                  </a:lnTo>
                  <a:lnTo>
                    <a:pt x="113" y="0"/>
                  </a:lnTo>
                  <a:lnTo>
                    <a:pt x="113" y="0"/>
                  </a:lnTo>
                  <a:lnTo>
                    <a:pt x="113" y="0"/>
                  </a:lnTo>
                  <a:lnTo>
                    <a:pt x="109" y="0"/>
                  </a:lnTo>
                  <a:lnTo>
                    <a:pt x="109" y="0"/>
                  </a:lnTo>
                  <a:lnTo>
                    <a:pt x="105" y="0"/>
                  </a:lnTo>
                  <a:lnTo>
                    <a:pt x="105" y="0"/>
                  </a:lnTo>
                  <a:lnTo>
                    <a:pt x="101" y="0"/>
                  </a:lnTo>
                  <a:lnTo>
                    <a:pt x="101" y="0"/>
                  </a:lnTo>
                  <a:lnTo>
                    <a:pt x="98" y="0"/>
                  </a:lnTo>
                  <a:lnTo>
                    <a:pt x="98" y="0"/>
                  </a:lnTo>
                  <a:lnTo>
                    <a:pt x="94" y="0"/>
                  </a:lnTo>
                  <a:lnTo>
                    <a:pt x="94" y="0"/>
                  </a:lnTo>
                  <a:lnTo>
                    <a:pt x="94" y="0"/>
                  </a:lnTo>
                  <a:lnTo>
                    <a:pt x="90" y="4"/>
                  </a:lnTo>
                  <a:lnTo>
                    <a:pt x="90" y="4"/>
                  </a:lnTo>
                  <a:lnTo>
                    <a:pt x="86" y="4"/>
                  </a:lnTo>
                  <a:lnTo>
                    <a:pt x="86" y="4"/>
                  </a:lnTo>
                  <a:lnTo>
                    <a:pt x="86" y="7"/>
                  </a:lnTo>
                  <a:lnTo>
                    <a:pt x="0" y="86"/>
                  </a:lnTo>
                  <a:lnTo>
                    <a:pt x="4" y="86"/>
                  </a:lnTo>
                  <a:lnTo>
                    <a:pt x="4" y="82"/>
                  </a:lnTo>
                  <a:lnTo>
                    <a:pt x="4" y="82"/>
                  </a:lnTo>
                  <a:lnTo>
                    <a:pt x="8" y="82"/>
                  </a:lnTo>
                  <a:lnTo>
                    <a:pt x="8" y="82"/>
                  </a:lnTo>
                  <a:lnTo>
                    <a:pt x="12" y="78"/>
                  </a:lnTo>
                  <a:lnTo>
                    <a:pt x="12" y="78"/>
                  </a:lnTo>
                  <a:lnTo>
                    <a:pt x="15" y="78"/>
                  </a:lnTo>
                  <a:lnTo>
                    <a:pt x="15" y="78"/>
                  </a:lnTo>
                  <a:lnTo>
                    <a:pt x="15" y="78"/>
                  </a:lnTo>
                  <a:lnTo>
                    <a:pt x="19" y="78"/>
                  </a:lnTo>
                  <a:lnTo>
                    <a:pt x="19" y="78"/>
                  </a:lnTo>
                  <a:lnTo>
                    <a:pt x="23" y="78"/>
                  </a:lnTo>
                  <a:lnTo>
                    <a:pt x="23" y="78"/>
                  </a:lnTo>
                  <a:lnTo>
                    <a:pt x="27" y="78"/>
                  </a:lnTo>
                  <a:lnTo>
                    <a:pt x="27" y="78"/>
                  </a:lnTo>
                  <a:lnTo>
                    <a:pt x="30" y="78"/>
                  </a:lnTo>
                  <a:lnTo>
                    <a:pt x="30" y="82"/>
                  </a:lnTo>
                  <a:lnTo>
                    <a:pt x="34" y="82"/>
                  </a:lnTo>
                  <a:lnTo>
                    <a:pt x="34" y="82"/>
                  </a:lnTo>
                  <a:lnTo>
                    <a:pt x="38" y="82"/>
                  </a:lnTo>
                  <a:lnTo>
                    <a:pt x="38" y="86"/>
                  </a:lnTo>
                  <a:lnTo>
                    <a:pt x="38" y="86"/>
                  </a:lnTo>
                  <a:lnTo>
                    <a:pt x="41" y="86"/>
                  </a:lnTo>
                  <a:lnTo>
                    <a:pt x="41" y="90"/>
                  </a:lnTo>
                  <a:lnTo>
                    <a:pt x="41" y="90"/>
                  </a:lnTo>
                  <a:lnTo>
                    <a:pt x="45" y="90"/>
                  </a:lnTo>
                  <a:lnTo>
                    <a:pt x="45" y="93"/>
                  </a:lnTo>
                  <a:lnTo>
                    <a:pt x="45" y="93"/>
                  </a:lnTo>
                  <a:lnTo>
                    <a:pt x="45" y="97"/>
                  </a:lnTo>
                  <a:lnTo>
                    <a:pt x="49" y="97"/>
                  </a:lnTo>
                  <a:lnTo>
                    <a:pt x="49" y="97"/>
                  </a:lnTo>
                  <a:lnTo>
                    <a:pt x="49" y="101"/>
                  </a:lnTo>
                  <a:lnTo>
                    <a:pt x="49" y="101"/>
                  </a:lnTo>
                  <a:lnTo>
                    <a:pt x="49" y="105"/>
                  </a:lnTo>
                  <a:lnTo>
                    <a:pt x="49" y="105"/>
                  </a:lnTo>
                  <a:lnTo>
                    <a:pt x="49" y="108"/>
                  </a:lnTo>
                  <a:lnTo>
                    <a:pt x="49" y="108"/>
                  </a:lnTo>
                  <a:lnTo>
                    <a:pt x="49" y="112"/>
                  </a:lnTo>
                  <a:lnTo>
                    <a:pt x="49" y="112"/>
                  </a:lnTo>
                  <a:lnTo>
                    <a:pt x="49" y="116"/>
                  </a:lnTo>
                  <a:lnTo>
                    <a:pt x="49" y="116"/>
                  </a:lnTo>
                  <a:lnTo>
                    <a:pt x="45" y="119"/>
                  </a:lnTo>
                  <a:lnTo>
                    <a:pt x="45" y="119"/>
                  </a:lnTo>
                  <a:lnTo>
                    <a:pt x="45" y="123"/>
                  </a:lnTo>
                  <a:lnTo>
                    <a:pt x="45" y="123"/>
                  </a:lnTo>
                  <a:lnTo>
                    <a:pt x="41" y="123"/>
                  </a:lnTo>
                  <a:lnTo>
                    <a:pt x="41" y="127"/>
                  </a:lnTo>
                  <a:lnTo>
                    <a:pt x="41" y="127"/>
                  </a:lnTo>
                  <a:lnTo>
                    <a:pt x="124"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76"/>
            <p:cNvSpPr>
              <a:spLocks noChangeArrowheads="1"/>
            </p:cNvSpPr>
            <p:nvPr/>
          </p:nvSpPr>
          <p:spPr bwMode="auto">
            <a:xfrm>
              <a:off x="5151438" y="4643438"/>
              <a:ext cx="314325" cy="314325"/>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p:cNvSpPr>
            <p:nvPr/>
          </p:nvSpPr>
          <p:spPr bwMode="auto">
            <a:xfrm>
              <a:off x="4949825" y="4786313"/>
              <a:ext cx="342900" cy="212725"/>
            </a:xfrm>
            <a:custGeom>
              <a:avLst/>
              <a:gdLst>
                <a:gd name="T0" fmla="*/ 205 w 216"/>
                <a:gd name="T1" fmla="*/ 52 h 134"/>
                <a:gd name="T2" fmla="*/ 205 w 216"/>
                <a:gd name="T3" fmla="*/ 48 h 134"/>
                <a:gd name="T4" fmla="*/ 209 w 216"/>
                <a:gd name="T5" fmla="*/ 48 h 134"/>
                <a:gd name="T6" fmla="*/ 213 w 216"/>
                <a:gd name="T7" fmla="*/ 45 h 134"/>
                <a:gd name="T8" fmla="*/ 213 w 216"/>
                <a:gd name="T9" fmla="*/ 41 h 134"/>
                <a:gd name="T10" fmla="*/ 213 w 216"/>
                <a:gd name="T11" fmla="*/ 41 h 134"/>
                <a:gd name="T12" fmla="*/ 216 w 216"/>
                <a:gd name="T13" fmla="*/ 37 h 134"/>
                <a:gd name="T14" fmla="*/ 216 w 216"/>
                <a:gd name="T15" fmla="*/ 33 h 134"/>
                <a:gd name="T16" fmla="*/ 216 w 216"/>
                <a:gd name="T17" fmla="*/ 30 h 134"/>
                <a:gd name="T18" fmla="*/ 216 w 216"/>
                <a:gd name="T19" fmla="*/ 26 h 134"/>
                <a:gd name="T20" fmla="*/ 216 w 216"/>
                <a:gd name="T21" fmla="*/ 22 h 134"/>
                <a:gd name="T22" fmla="*/ 213 w 216"/>
                <a:gd name="T23" fmla="*/ 18 h 134"/>
                <a:gd name="T24" fmla="*/ 213 w 216"/>
                <a:gd name="T25" fmla="*/ 15 h 134"/>
                <a:gd name="T26" fmla="*/ 213 w 216"/>
                <a:gd name="T27" fmla="*/ 11 h 134"/>
                <a:gd name="T28" fmla="*/ 209 w 216"/>
                <a:gd name="T29" fmla="*/ 11 h 134"/>
                <a:gd name="T30" fmla="*/ 205 w 216"/>
                <a:gd name="T31" fmla="*/ 7 h 134"/>
                <a:gd name="T32" fmla="*/ 205 w 216"/>
                <a:gd name="T33" fmla="*/ 3 h 134"/>
                <a:gd name="T34" fmla="*/ 202 w 216"/>
                <a:gd name="T35" fmla="*/ 3 h 134"/>
                <a:gd name="T36" fmla="*/ 198 w 216"/>
                <a:gd name="T37" fmla="*/ 0 h 134"/>
                <a:gd name="T38" fmla="*/ 194 w 216"/>
                <a:gd name="T39" fmla="*/ 0 h 134"/>
                <a:gd name="T40" fmla="*/ 190 w 216"/>
                <a:gd name="T41" fmla="*/ 0 h 134"/>
                <a:gd name="T42" fmla="*/ 187 w 216"/>
                <a:gd name="T43" fmla="*/ 0 h 134"/>
                <a:gd name="T44" fmla="*/ 187 w 216"/>
                <a:gd name="T45" fmla="*/ 0 h 134"/>
                <a:gd name="T46" fmla="*/ 183 w 216"/>
                <a:gd name="T47" fmla="*/ 0 h 134"/>
                <a:gd name="T48" fmla="*/ 179 w 216"/>
                <a:gd name="T49" fmla="*/ 0 h 134"/>
                <a:gd name="T50" fmla="*/ 0 w 216"/>
                <a:gd name="T51" fmla="*/ 82 h 134"/>
                <a:gd name="T52" fmla="*/ 3 w 216"/>
                <a:gd name="T53" fmla="*/ 82 h 134"/>
                <a:gd name="T54" fmla="*/ 7 w 216"/>
                <a:gd name="T55" fmla="*/ 82 h 134"/>
                <a:gd name="T56" fmla="*/ 11 w 216"/>
                <a:gd name="T57" fmla="*/ 82 h 134"/>
                <a:gd name="T58" fmla="*/ 15 w 216"/>
                <a:gd name="T59" fmla="*/ 82 h 134"/>
                <a:gd name="T60" fmla="*/ 18 w 216"/>
                <a:gd name="T61" fmla="*/ 82 h 134"/>
                <a:gd name="T62" fmla="*/ 18 w 216"/>
                <a:gd name="T63" fmla="*/ 86 h 134"/>
                <a:gd name="T64" fmla="*/ 22 w 216"/>
                <a:gd name="T65" fmla="*/ 86 h 134"/>
                <a:gd name="T66" fmla="*/ 26 w 216"/>
                <a:gd name="T67" fmla="*/ 90 h 134"/>
                <a:gd name="T68" fmla="*/ 29 w 216"/>
                <a:gd name="T69" fmla="*/ 90 h 134"/>
                <a:gd name="T70" fmla="*/ 29 w 216"/>
                <a:gd name="T71" fmla="*/ 93 h 134"/>
                <a:gd name="T72" fmla="*/ 33 w 216"/>
                <a:gd name="T73" fmla="*/ 97 h 134"/>
                <a:gd name="T74" fmla="*/ 33 w 216"/>
                <a:gd name="T75" fmla="*/ 101 h 134"/>
                <a:gd name="T76" fmla="*/ 37 w 216"/>
                <a:gd name="T77" fmla="*/ 104 h 134"/>
                <a:gd name="T78" fmla="*/ 37 w 216"/>
                <a:gd name="T79" fmla="*/ 108 h 134"/>
                <a:gd name="T80" fmla="*/ 37 w 216"/>
                <a:gd name="T81" fmla="*/ 112 h 134"/>
                <a:gd name="T82" fmla="*/ 37 w 216"/>
                <a:gd name="T83" fmla="*/ 116 h 134"/>
                <a:gd name="T84" fmla="*/ 37 w 216"/>
                <a:gd name="T85" fmla="*/ 119 h 134"/>
                <a:gd name="T86" fmla="*/ 37 w 216"/>
                <a:gd name="T87" fmla="*/ 119 h 134"/>
                <a:gd name="T88" fmla="*/ 33 w 216"/>
                <a:gd name="T89" fmla="*/ 123 h 134"/>
                <a:gd name="T90" fmla="*/ 33 w 216"/>
                <a:gd name="T91" fmla="*/ 127 h 134"/>
                <a:gd name="T92" fmla="*/ 29 w 216"/>
                <a:gd name="T93" fmla="*/ 131 h 134"/>
                <a:gd name="T94" fmla="*/ 29 w 216"/>
                <a:gd name="T95" fmla="*/ 131 h 134"/>
                <a:gd name="T96" fmla="*/ 26 w 216"/>
                <a:gd name="T97" fmla="*/ 134 h 134"/>
                <a:gd name="T98" fmla="*/ 22 w 216"/>
                <a:gd name="T9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134">
                  <a:moveTo>
                    <a:pt x="202" y="52"/>
                  </a:moveTo>
                  <a:lnTo>
                    <a:pt x="205" y="52"/>
                  </a:lnTo>
                  <a:lnTo>
                    <a:pt x="205" y="52"/>
                  </a:lnTo>
                  <a:lnTo>
                    <a:pt x="205" y="48"/>
                  </a:lnTo>
                  <a:lnTo>
                    <a:pt x="209" y="48"/>
                  </a:lnTo>
                  <a:lnTo>
                    <a:pt x="209" y="48"/>
                  </a:lnTo>
                  <a:lnTo>
                    <a:pt x="209" y="48"/>
                  </a:lnTo>
                  <a:lnTo>
                    <a:pt x="213" y="45"/>
                  </a:lnTo>
                  <a:lnTo>
                    <a:pt x="213" y="45"/>
                  </a:lnTo>
                  <a:lnTo>
                    <a:pt x="213" y="41"/>
                  </a:lnTo>
                  <a:lnTo>
                    <a:pt x="213" y="41"/>
                  </a:lnTo>
                  <a:lnTo>
                    <a:pt x="213" y="41"/>
                  </a:lnTo>
                  <a:lnTo>
                    <a:pt x="216" y="37"/>
                  </a:lnTo>
                  <a:lnTo>
                    <a:pt x="216" y="37"/>
                  </a:lnTo>
                  <a:lnTo>
                    <a:pt x="216" y="33"/>
                  </a:lnTo>
                  <a:lnTo>
                    <a:pt x="216" y="33"/>
                  </a:lnTo>
                  <a:lnTo>
                    <a:pt x="216" y="30"/>
                  </a:lnTo>
                  <a:lnTo>
                    <a:pt x="216" y="30"/>
                  </a:lnTo>
                  <a:lnTo>
                    <a:pt x="216" y="26"/>
                  </a:lnTo>
                  <a:lnTo>
                    <a:pt x="216" y="26"/>
                  </a:lnTo>
                  <a:lnTo>
                    <a:pt x="216" y="22"/>
                  </a:lnTo>
                  <a:lnTo>
                    <a:pt x="216" y="22"/>
                  </a:lnTo>
                  <a:lnTo>
                    <a:pt x="216" y="22"/>
                  </a:lnTo>
                  <a:lnTo>
                    <a:pt x="213" y="18"/>
                  </a:lnTo>
                  <a:lnTo>
                    <a:pt x="213" y="18"/>
                  </a:lnTo>
                  <a:lnTo>
                    <a:pt x="213" y="15"/>
                  </a:lnTo>
                  <a:lnTo>
                    <a:pt x="213" y="15"/>
                  </a:lnTo>
                  <a:lnTo>
                    <a:pt x="213" y="11"/>
                  </a:lnTo>
                  <a:lnTo>
                    <a:pt x="209" y="11"/>
                  </a:lnTo>
                  <a:lnTo>
                    <a:pt x="209" y="11"/>
                  </a:lnTo>
                  <a:lnTo>
                    <a:pt x="209" y="7"/>
                  </a:lnTo>
                  <a:lnTo>
                    <a:pt x="205" y="7"/>
                  </a:lnTo>
                  <a:lnTo>
                    <a:pt x="205" y="7"/>
                  </a:lnTo>
                  <a:lnTo>
                    <a:pt x="205" y="3"/>
                  </a:lnTo>
                  <a:lnTo>
                    <a:pt x="202" y="3"/>
                  </a:lnTo>
                  <a:lnTo>
                    <a:pt x="202" y="3"/>
                  </a:lnTo>
                  <a:lnTo>
                    <a:pt x="198" y="3"/>
                  </a:lnTo>
                  <a:lnTo>
                    <a:pt x="198" y="0"/>
                  </a:lnTo>
                  <a:lnTo>
                    <a:pt x="198" y="0"/>
                  </a:lnTo>
                  <a:lnTo>
                    <a:pt x="194" y="0"/>
                  </a:lnTo>
                  <a:lnTo>
                    <a:pt x="194" y="0"/>
                  </a:lnTo>
                  <a:lnTo>
                    <a:pt x="190" y="0"/>
                  </a:lnTo>
                  <a:lnTo>
                    <a:pt x="190" y="0"/>
                  </a:lnTo>
                  <a:lnTo>
                    <a:pt x="187" y="0"/>
                  </a:lnTo>
                  <a:lnTo>
                    <a:pt x="187" y="0"/>
                  </a:lnTo>
                  <a:lnTo>
                    <a:pt x="187" y="0"/>
                  </a:lnTo>
                  <a:lnTo>
                    <a:pt x="183" y="0"/>
                  </a:lnTo>
                  <a:lnTo>
                    <a:pt x="183" y="0"/>
                  </a:lnTo>
                  <a:lnTo>
                    <a:pt x="179" y="0"/>
                  </a:lnTo>
                  <a:lnTo>
                    <a:pt x="179" y="0"/>
                  </a:lnTo>
                  <a:lnTo>
                    <a:pt x="0" y="82"/>
                  </a:lnTo>
                  <a:lnTo>
                    <a:pt x="0" y="82"/>
                  </a:lnTo>
                  <a:lnTo>
                    <a:pt x="3" y="82"/>
                  </a:lnTo>
                  <a:lnTo>
                    <a:pt x="3" y="82"/>
                  </a:lnTo>
                  <a:lnTo>
                    <a:pt x="7" y="82"/>
                  </a:lnTo>
                  <a:lnTo>
                    <a:pt x="7" y="82"/>
                  </a:lnTo>
                  <a:lnTo>
                    <a:pt x="7" y="82"/>
                  </a:lnTo>
                  <a:lnTo>
                    <a:pt x="11" y="82"/>
                  </a:lnTo>
                  <a:lnTo>
                    <a:pt x="11" y="82"/>
                  </a:lnTo>
                  <a:lnTo>
                    <a:pt x="15" y="82"/>
                  </a:lnTo>
                  <a:lnTo>
                    <a:pt x="15" y="82"/>
                  </a:lnTo>
                  <a:lnTo>
                    <a:pt x="18" y="82"/>
                  </a:lnTo>
                  <a:lnTo>
                    <a:pt x="18" y="82"/>
                  </a:lnTo>
                  <a:lnTo>
                    <a:pt x="18" y="86"/>
                  </a:lnTo>
                  <a:lnTo>
                    <a:pt x="22" y="86"/>
                  </a:lnTo>
                  <a:lnTo>
                    <a:pt x="22" y="86"/>
                  </a:lnTo>
                  <a:lnTo>
                    <a:pt x="26" y="86"/>
                  </a:lnTo>
                  <a:lnTo>
                    <a:pt x="26" y="90"/>
                  </a:lnTo>
                  <a:lnTo>
                    <a:pt x="26" y="90"/>
                  </a:lnTo>
                  <a:lnTo>
                    <a:pt x="29" y="90"/>
                  </a:lnTo>
                  <a:lnTo>
                    <a:pt x="29" y="93"/>
                  </a:lnTo>
                  <a:lnTo>
                    <a:pt x="29" y="93"/>
                  </a:lnTo>
                  <a:lnTo>
                    <a:pt x="33" y="97"/>
                  </a:lnTo>
                  <a:lnTo>
                    <a:pt x="33" y="97"/>
                  </a:lnTo>
                  <a:lnTo>
                    <a:pt x="33" y="97"/>
                  </a:lnTo>
                  <a:lnTo>
                    <a:pt x="33" y="101"/>
                  </a:lnTo>
                  <a:lnTo>
                    <a:pt x="33" y="101"/>
                  </a:lnTo>
                  <a:lnTo>
                    <a:pt x="37" y="104"/>
                  </a:lnTo>
                  <a:lnTo>
                    <a:pt x="37" y="104"/>
                  </a:lnTo>
                  <a:lnTo>
                    <a:pt x="37" y="108"/>
                  </a:lnTo>
                  <a:lnTo>
                    <a:pt x="37" y="108"/>
                  </a:lnTo>
                  <a:lnTo>
                    <a:pt x="37" y="112"/>
                  </a:lnTo>
                  <a:lnTo>
                    <a:pt x="37" y="112"/>
                  </a:lnTo>
                  <a:lnTo>
                    <a:pt x="37" y="116"/>
                  </a:lnTo>
                  <a:lnTo>
                    <a:pt x="37" y="116"/>
                  </a:lnTo>
                  <a:lnTo>
                    <a:pt x="37" y="119"/>
                  </a:lnTo>
                  <a:lnTo>
                    <a:pt x="37" y="119"/>
                  </a:lnTo>
                  <a:lnTo>
                    <a:pt x="37" y="119"/>
                  </a:lnTo>
                  <a:lnTo>
                    <a:pt x="33" y="123"/>
                  </a:lnTo>
                  <a:lnTo>
                    <a:pt x="33" y="123"/>
                  </a:lnTo>
                  <a:lnTo>
                    <a:pt x="33" y="127"/>
                  </a:lnTo>
                  <a:lnTo>
                    <a:pt x="33" y="127"/>
                  </a:lnTo>
                  <a:lnTo>
                    <a:pt x="33" y="127"/>
                  </a:lnTo>
                  <a:lnTo>
                    <a:pt x="29" y="131"/>
                  </a:lnTo>
                  <a:lnTo>
                    <a:pt x="29" y="131"/>
                  </a:lnTo>
                  <a:lnTo>
                    <a:pt x="29" y="131"/>
                  </a:lnTo>
                  <a:lnTo>
                    <a:pt x="26" y="134"/>
                  </a:lnTo>
                  <a:lnTo>
                    <a:pt x="26" y="134"/>
                  </a:lnTo>
                  <a:lnTo>
                    <a:pt x="26" y="134"/>
                  </a:lnTo>
                  <a:lnTo>
                    <a:pt x="22" y="134"/>
                  </a:lnTo>
                  <a:lnTo>
                    <a:pt x="202" y="52"/>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Oval 78"/>
            <p:cNvSpPr>
              <a:spLocks noChangeArrowheads="1"/>
            </p:cNvSpPr>
            <p:nvPr/>
          </p:nvSpPr>
          <p:spPr bwMode="auto">
            <a:xfrm>
              <a:off x="2971800" y="136525"/>
              <a:ext cx="446088" cy="446088"/>
            </a:xfrm>
            <a:prstGeom prst="ellipse">
              <a:avLst/>
            </a:prstGeom>
            <a:solidFill>
              <a:srgbClr val="00FF00"/>
            </a:solidFill>
            <a:ln w="635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3155950" y="576263"/>
              <a:ext cx="119063" cy="1217613"/>
            </a:xfrm>
            <a:custGeom>
              <a:avLst/>
              <a:gdLst>
                <a:gd name="T0" fmla="*/ 56 w 75"/>
                <a:gd name="T1" fmla="*/ 0 h 767"/>
                <a:gd name="T2" fmla="*/ 56 w 75"/>
                <a:gd name="T3" fmla="*/ 0 h 767"/>
                <a:gd name="T4" fmla="*/ 56 w 75"/>
                <a:gd name="T5" fmla="*/ 0 h 767"/>
                <a:gd name="T6" fmla="*/ 52 w 75"/>
                <a:gd name="T7" fmla="*/ 0 h 767"/>
                <a:gd name="T8" fmla="*/ 52 w 75"/>
                <a:gd name="T9" fmla="*/ 0 h 767"/>
                <a:gd name="T10" fmla="*/ 49 w 75"/>
                <a:gd name="T11" fmla="*/ 0 h 767"/>
                <a:gd name="T12" fmla="*/ 49 w 75"/>
                <a:gd name="T13" fmla="*/ 0 h 767"/>
                <a:gd name="T14" fmla="*/ 45 w 75"/>
                <a:gd name="T15" fmla="*/ 0 h 767"/>
                <a:gd name="T16" fmla="*/ 41 w 75"/>
                <a:gd name="T17" fmla="*/ 0 h 767"/>
                <a:gd name="T18" fmla="*/ 37 w 75"/>
                <a:gd name="T19" fmla="*/ 0 h 767"/>
                <a:gd name="T20" fmla="*/ 34 w 75"/>
                <a:gd name="T21" fmla="*/ 0 h 767"/>
                <a:gd name="T22" fmla="*/ 30 w 75"/>
                <a:gd name="T23" fmla="*/ 0 h 767"/>
                <a:gd name="T24" fmla="*/ 26 w 75"/>
                <a:gd name="T25" fmla="*/ 0 h 767"/>
                <a:gd name="T26" fmla="*/ 23 w 75"/>
                <a:gd name="T27" fmla="*/ 0 h 767"/>
                <a:gd name="T28" fmla="*/ 19 w 75"/>
                <a:gd name="T29" fmla="*/ 0 h 767"/>
                <a:gd name="T30" fmla="*/ 19 w 75"/>
                <a:gd name="T31" fmla="*/ 0 h 767"/>
                <a:gd name="T32" fmla="*/ 15 w 75"/>
                <a:gd name="T33" fmla="*/ 0 h 767"/>
                <a:gd name="T34" fmla="*/ 11 w 75"/>
                <a:gd name="T35" fmla="*/ 0 h 767"/>
                <a:gd name="T36" fmla="*/ 8 w 75"/>
                <a:gd name="T37" fmla="*/ 0 h 767"/>
                <a:gd name="T38" fmla="*/ 8 w 75"/>
                <a:gd name="T39" fmla="*/ 0 h 767"/>
                <a:gd name="T40" fmla="*/ 4 w 75"/>
                <a:gd name="T41" fmla="*/ 0 h 767"/>
                <a:gd name="T42" fmla="*/ 4 w 75"/>
                <a:gd name="T43" fmla="*/ 0 h 767"/>
                <a:gd name="T44" fmla="*/ 0 w 75"/>
                <a:gd name="T45" fmla="*/ 0 h 767"/>
                <a:gd name="T46" fmla="*/ 0 w 75"/>
                <a:gd name="T47" fmla="*/ 0 h 767"/>
                <a:gd name="T48" fmla="*/ 0 w 75"/>
                <a:gd name="T49" fmla="*/ 0 h 767"/>
                <a:gd name="T50" fmla="*/ 19 w 75"/>
                <a:gd name="T51" fmla="*/ 767 h 767"/>
                <a:gd name="T52" fmla="*/ 19 w 75"/>
                <a:gd name="T53" fmla="*/ 767 h 767"/>
                <a:gd name="T54" fmla="*/ 19 w 75"/>
                <a:gd name="T55" fmla="*/ 767 h 767"/>
                <a:gd name="T56" fmla="*/ 19 w 75"/>
                <a:gd name="T57" fmla="*/ 767 h 767"/>
                <a:gd name="T58" fmla="*/ 23 w 75"/>
                <a:gd name="T59" fmla="*/ 767 h 767"/>
                <a:gd name="T60" fmla="*/ 23 w 75"/>
                <a:gd name="T61" fmla="*/ 767 h 767"/>
                <a:gd name="T62" fmla="*/ 26 w 75"/>
                <a:gd name="T63" fmla="*/ 767 h 767"/>
                <a:gd name="T64" fmla="*/ 30 w 75"/>
                <a:gd name="T65" fmla="*/ 767 h 767"/>
                <a:gd name="T66" fmla="*/ 34 w 75"/>
                <a:gd name="T67" fmla="*/ 767 h 767"/>
                <a:gd name="T68" fmla="*/ 34 w 75"/>
                <a:gd name="T69" fmla="*/ 767 h 767"/>
                <a:gd name="T70" fmla="*/ 37 w 75"/>
                <a:gd name="T71" fmla="*/ 767 h 767"/>
                <a:gd name="T72" fmla="*/ 41 w 75"/>
                <a:gd name="T73" fmla="*/ 767 h 767"/>
                <a:gd name="T74" fmla="*/ 45 w 75"/>
                <a:gd name="T75" fmla="*/ 767 h 767"/>
                <a:gd name="T76" fmla="*/ 49 w 75"/>
                <a:gd name="T77" fmla="*/ 767 h 767"/>
                <a:gd name="T78" fmla="*/ 52 w 75"/>
                <a:gd name="T79" fmla="*/ 767 h 767"/>
                <a:gd name="T80" fmla="*/ 56 w 75"/>
                <a:gd name="T81" fmla="*/ 767 h 767"/>
                <a:gd name="T82" fmla="*/ 60 w 75"/>
                <a:gd name="T83" fmla="*/ 767 h 767"/>
                <a:gd name="T84" fmla="*/ 64 w 75"/>
                <a:gd name="T85" fmla="*/ 767 h 767"/>
                <a:gd name="T86" fmla="*/ 64 w 75"/>
                <a:gd name="T87" fmla="*/ 767 h 767"/>
                <a:gd name="T88" fmla="*/ 67 w 75"/>
                <a:gd name="T89" fmla="*/ 767 h 767"/>
                <a:gd name="T90" fmla="*/ 71 w 75"/>
                <a:gd name="T91" fmla="*/ 767 h 767"/>
                <a:gd name="T92" fmla="*/ 71 w 75"/>
                <a:gd name="T93" fmla="*/ 767 h 767"/>
                <a:gd name="T94" fmla="*/ 71 w 75"/>
                <a:gd name="T95" fmla="*/ 767 h 767"/>
                <a:gd name="T96" fmla="*/ 71 w 75"/>
                <a:gd name="T97" fmla="*/ 767 h 767"/>
                <a:gd name="T98" fmla="*/ 75 w 75"/>
                <a:gd name="T99"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 h="767">
                  <a:moveTo>
                    <a:pt x="56" y="0"/>
                  </a:moveTo>
                  <a:lnTo>
                    <a:pt x="56" y="0"/>
                  </a:lnTo>
                  <a:lnTo>
                    <a:pt x="56" y="0"/>
                  </a:lnTo>
                  <a:lnTo>
                    <a:pt x="56" y="0"/>
                  </a:lnTo>
                  <a:lnTo>
                    <a:pt x="56" y="0"/>
                  </a:lnTo>
                  <a:lnTo>
                    <a:pt x="56" y="0"/>
                  </a:lnTo>
                  <a:lnTo>
                    <a:pt x="56" y="0"/>
                  </a:lnTo>
                  <a:lnTo>
                    <a:pt x="52" y="0"/>
                  </a:lnTo>
                  <a:lnTo>
                    <a:pt x="52" y="0"/>
                  </a:lnTo>
                  <a:lnTo>
                    <a:pt x="52" y="0"/>
                  </a:lnTo>
                  <a:lnTo>
                    <a:pt x="52" y="0"/>
                  </a:lnTo>
                  <a:lnTo>
                    <a:pt x="49" y="0"/>
                  </a:lnTo>
                  <a:lnTo>
                    <a:pt x="49" y="0"/>
                  </a:lnTo>
                  <a:lnTo>
                    <a:pt x="49" y="0"/>
                  </a:lnTo>
                  <a:lnTo>
                    <a:pt x="45" y="0"/>
                  </a:lnTo>
                  <a:lnTo>
                    <a:pt x="45" y="0"/>
                  </a:lnTo>
                  <a:lnTo>
                    <a:pt x="41" y="0"/>
                  </a:lnTo>
                  <a:lnTo>
                    <a:pt x="41" y="0"/>
                  </a:lnTo>
                  <a:lnTo>
                    <a:pt x="41" y="0"/>
                  </a:lnTo>
                  <a:lnTo>
                    <a:pt x="37" y="0"/>
                  </a:lnTo>
                  <a:lnTo>
                    <a:pt x="37" y="0"/>
                  </a:lnTo>
                  <a:lnTo>
                    <a:pt x="34" y="0"/>
                  </a:lnTo>
                  <a:lnTo>
                    <a:pt x="34" y="0"/>
                  </a:lnTo>
                  <a:lnTo>
                    <a:pt x="30" y="0"/>
                  </a:lnTo>
                  <a:lnTo>
                    <a:pt x="30" y="0"/>
                  </a:lnTo>
                  <a:lnTo>
                    <a:pt x="26" y="0"/>
                  </a:lnTo>
                  <a:lnTo>
                    <a:pt x="26" y="0"/>
                  </a:lnTo>
                  <a:lnTo>
                    <a:pt x="23" y="0"/>
                  </a:lnTo>
                  <a:lnTo>
                    <a:pt x="23" y="0"/>
                  </a:lnTo>
                  <a:lnTo>
                    <a:pt x="19" y="0"/>
                  </a:lnTo>
                  <a:lnTo>
                    <a:pt x="19" y="0"/>
                  </a:lnTo>
                  <a:lnTo>
                    <a:pt x="19" y="0"/>
                  </a:lnTo>
                  <a:lnTo>
                    <a:pt x="15" y="0"/>
                  </a:lnTo>
                  <a:lnTo>
                    <a:pt x="15" y="0"/>
                  </a:lnTo>
                  <a:lnTo>
                    <a:pt x="11" y="0"/>
                  </a:lnTo>
                  <a:lnTo>
                    <a:pt x="11" y="0"/>
                  </a:lnTo>
                  <a:lnTo>
                    <a:pt x="11" y="0"/>
                  </a:lnTo>
                  <a:lnTo>
                    <a:pt x="8" y="0"/>
                  </a:lnTo>
                  <a:lnTo>
                    <a:pt x="8" y="0"/>
                  </a:lnTo>
                  <a:lnTo>
                    <a:pt x="8" y="0"/>
                  </a:lnTo>
                  <a:lnTo>
                    <a:pt x="4" y="0"/>
                  </a:lnTo>
                  <a:lnTo>
                    <a:pt x="4" y="0"/>
                  </a:lnTo>
                  <a:lnTo>
                    <a:pt x="4" y="0"/>
                  </a:lnTo>
                  <a:lnTo>
                    <a:pt x="4" y="0"/>
                  </a:lnTo>
                  <a:lnTo>
                    <a:pt x="0" y="0"/>
                  </a:lnTo>
                  <a:lnTo>
                    <a:pt x="0" y="0"/>
                  </a:lnTo>
                  <a:lnTo>
                    <a:pt x="0" y="0"/>
                  </a:lnTo>
                  <a:lnTo>
                    <a:pt x="0" y="0"/>
                  </a:lnTo>
                  <a:lnTo>
                    <a:pt x="0" y="0"/>
                  </a:lnTo>
                  <a:lnTo>
                    <a:pt x="0" y="0"/>
                  </a:lnTo>
                  <a:lnTo>
                    <a:pt x="19" y="767"/>
                  </a:lnTo>
                  <a:lnTo>
                    <a:pt x="19" y="767"/>
                  </a:lnTo>
                  <a:lnTo>
                    <a:pt x="19" y="767"/>
                  </a:lnTo>
                  <a:lnTo>
                    <a:pt x="19" y="767"/>
                  </a:lnTo>
                  <a:lnTo>
                    <a:pt x="19" y="767"/>
                  </a:lnTo>
                  <a:lnTo>
                    <a:pt x="19" y="767"/>
                  </a:lnTo>
                  <a:lnTo>
                    <a:pt x="19" y="767"/>
                  </a:lnTo>
                  <a:lnTo>
                    <a:pt x="19" y="767"/>
                  </a:lnTo>
                  <a:lnTo>
                    <a:pt x="19" y="767"/>
                  </a:lnTo>
                  <a:lnTo>
                    <a:pt x="23" y="767"/>
                  </a:lnTo>
                  <a:lnTo>
                    <a:pt x="23" y="767"/>
                  </a:lnTo>
                  <a:lnTo>
                    <a:pt x="23" y="767"/>
                  </a:lnTo>
                  <a:lnTo>
                    <a:pt x="26" y="767"/>
                  </a:lnTo>
                  <a:lnTo>
                    <a:pt x="26" y="767"/>
                  </a:lnTo>
                  <a:lnTo>
                    <a:pt x="26" y="767"/>
                  </a:lnTo>
                  <a:lnTo>
                    <a:pt x="30" y="767"/>
                  </a:lnTo>
                  <a:lnTo>
                    <a:pt x="30" y="767"/>
                  </a:lnTo>
                  <a:lnTo>
                    <a:pt x="34" y="767"/>
                  </a:lnTo>
                  <a:lnTo>
                    <a:pt x="34" y="767"/>
                  </a:lnTo>
                  <a:lnTo>
                    <a:pt x="34" y="767"/>
                  </a:lnTo>
                  <a:lnTo>
                    <a:pt x="37" y="767"/>
                  </a:lnTo>
                  <a:lnTo>
                    <a:pt x="37" y="767"/>
                  </a:lnTo>
                  <a:lnTo>
                    <a:pt x="41" y="767"/>
                  </a:lnTo>
                  <a:lnTo>
                    <a:pt x="41" y="767"/>
                  </a:lnTo>
                  <a:lnTo>
                    <a:pt x="45" y="767"/>
                  </a:lnTo>
                  <a:lnTo>
                    <a:pt x="45" y="767"/>
                  </a:lnTo>
                  <a:lnTo>
                    <a:pt x="49" y="767"/>
                  </a:lnTo>
                  <a:lnTo>
                    <a:pt x="49" y="767"/>
                  </a:lnTo>
                  <a:lnTo>
                    <a:pt x="52" y="767"/>
                  </a:lnTo>
                  <a:lnTo>
                    <a:pt x="52" y="767"/>
                  </a:lnTo>
                  <a:lnTo>
                    <a:pt x="56" y="767"/>
                  </a:lnTo>
                  <a:lnTo>
                    <a:pt x="56" y="767"/>
                  </a:lnTo>
                  <a:lnTo>
                    <a:pt x="56" y="767"/>
                  </a:lnTo>
                  <a:lnTo>
                    <a:pt x="60" y="767"/>
                  </a:lnTo>
                  <a:lnTo>
                    <a:pt x="60" y="767"/>
                  </a:lnTo>
                  <a:lnTo>
                    <a:pt x="64" y="767"/>
                  </a:lnTo>
                  <a:lnTo>
                    <a:pt x="64" y="767"/>
                  </a:lnTo>
                  <a:lnTo>
                    <a:pt x="64" y="767"/>
                  </a:lnTo>
                  <a:lnTo>
                    <a:pt x="67" y="767"/>
                  </a:lnTo>
                  <a:lnTo>
                    <a:pt x="67" y="767"/>
                  </a:lnTo>
                  <a:lnTo>
                    <a:pt x="67" y="767"/>
                  </a:lnTo>
                  <a:lnTo>
                    <a:pt x="71" y="767"/>
                  </a:lnTo>
                  <a:lnTo>
                    <a:pt x="71" y="767"/>
                  </a:lnTo>
                  <a:lnTo>
                    <a:pt x="71" y="767"/>
                  </a:lnTo>
                  <a:lnTo>
                    <a:pt x="71" y="767"/>
                  </a:lnTo>
                  <a:lnTo>
                    <a:pt x="71" y="767"/>
                  </a:lnTo>
                  <a:lnTo>
                    <a:pt x="71" y="767"/>
                  </a:lnTo>
                  <a:lnTo>
                    <a:pt x="71" y="767"/>
                  </a:lnTo>
                  <a:lnTo>
                    <a:pt x="71" y="767"/>
                  </a:lnTo>
                  <a:lnTo>
                    <a:pt x="75" y="767"/>
                  </a:lnTo>
                  <a:lnTo>
                    <a:pt x="56"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Oval 80"/>
            <p:cNvSpPr>
              <a:spLocks noChangeArrowheads="1"/>
            </p:cNvSpPr>
            <p:nvPr/>
          </p:nvSpPr>
          <p:spPr bwMode="auto">
            <a:xfrm>
              <a:off x="2954338" y="1787525"/>
              <a:ext cx="552450" cy="552450"/>
            </a:xfrm>
            <a:prstGeom prst="ellipse">
              <a:avLst/>
            </a:prstGeom>
            <a:solidFill>
              <a:srgbClr val="FF00FF"/>
            </a:solidFill>
            <a:ln w="635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p:cNvSpPr>
            <p:nvPr/>
          </p:nvSpPr>
          <p:spPr bwMode="auto">
            <a:xfrm>
              <a:off x="3370263" y="2095500"/>
              <a:ext cx="777875" cy="374650"/>
            </a:xfrm>
            <a:custGeom>
              <a:avLst/>
              <a:gdLst>
                <a:gd name="T0" fmla="*/ 30 w 490"/>
                <a:gd name="T1" fmla="*/ 0 h 236"/>
                <a:gd name="T2" fmla="*/ 30 w 490"/>
                <a:gd name="T3" fmla="*/ 0 h 236"/>
                <a:gd name="T4" fmla="*/ 26 w 490"/>
                <a:gd name="T5" fmla="*/ 0 h 236"/>
                <a:gd name="T6" fmla="*/ 22 w 490"/>
                <a:gd name="T7" fmla="*/ 0 h 236"/>
                <a:gd name="T8" fmla="*/ 22 w 490"/>
                <a:gd name="T9" fmla="*/ 0 h 236"/>
                <a:gd name="T10" fmla="*/ 18 w 490"/>
                <a:gd name="T11" fmla="*/ 0 h 236"/>
                <a:gd name="T12" fmla="*/ 15 w 490"/>
                <a:gd name="T13" fmla="*/ 4 h 236"/>
                <a:gd name="T14" fmla="*/ 11 w 490"/>
                <a:gd name="T15" fmla="*/ 4 h 236"/>
                <a:gd name="T16" fmla="*/ 11 w 490"/>
                <a:gd name="T17" fmla="*/ 8 h 236"/>
                <a:gd name="T18" fmla="*/ 7 w 490"/>
                <a:gd name="T19" fmla="*/ 12 h 236"/>
                <a:gd name="T20" fmla="*/ 7 w 490"/>
                <a:gd name="T21" fmla="*/ 12 h 236"/>
                <a:gd name="T22" fmla="*/ 3 w 490"/>
                <a:gd name="T23" fmla="*/ 15 h 236"/>
                <a:gd name="T24" fmla="*/ 3 w 490"/>
                <a:gd name="T25" fmla="*/ 19 h 236"/>
                <a:gd name="T26" fmla="*/ 0 w 490"/>
                <a:gd name="T27" fmla="*/ 23 h 236"/>
                <a:gd name="T28" fmla="*/ 0 w 490"/>
                <a:gd name="T29" fmla="*/ 27 h 236"/>
                <a:gd name="T30" fmla="*/ 0 w 490"/>
                <a:gd name="T31" fmla="*/ 30 h 236"/>
                <a:gd name="T32" fmla="*/ 0 w 490"/>
                <a:gd name="T33" fmla="*/ 34 h 236"/>
                <a:gd name="T34" fmla="*/ 0 w 490"/>
                <a:gd name="T35" fmla="*/ 38 h 236"/>
                <a:gd name="T36" fmla="*/ 0 w 490"/>
                <a:gd name="T37" fmla="*/ 42 h 236"/>
                <a:gd name="T38" fmla="*/ 3 w 490"/>
                <a:gd name="T39" fmla="*/ 42 h 236"/>
                <a:gd name="T40" fmla="*/ 3 w 490"/>
                <a:gd name="T41" fmla="*/ 45 h 236"/>
                <a:gd name="T42" fmla="*/ 3 w 490"/>
                <a:gd name="T43" fmla="*/ 49 h 236"/>
                <a:gd name="T44" fmla="*/ 7 w 490"/>
                <a:gd name="T45" fmla="*/ 49 h 236"/>
                <a:gd name="T46" fmla="*/ 11 w 490"/>
                <a:gd name="T47" fmla="*/ 53 h 236"/>
                <a:gd name="T48" fmla="*/ 11 w 490"/>
                <a:gd name="T49" fmla="*/ 53 h 236"/>
                <a:gd name="T50" fmla="*/ 467 w 490"/>
                <a:gd name="T51" fmla="*/ 236 h 236"/>
                <a:gd name="T52" fmla="*/ 467 w 490"/>
                <a:gd name="T53" fmla="*/ 236 h 236"/>
                <a:gd name="T54" fmla="*/ 463 w 490"/>
                <a:gd name="T55" fmla="*/ 232 h 236"/>
                <a:gd name="T56" fmla="*/ 463 w 490"/>
                <a:gd name="T57" fmla="*/ 232 h 236"/>
                <a:gd name="T58" fmla="*/ 460 w 490"/>
                <a:gd name="T59" fmla="*/ 229 h 236"/>
                <a:gd name="T60" fmla="*/ 460 w 490"/>
                <a:gd name="T61" fmla="*/ 225 h 236"/>
                <a:gd name="T62" fmla="*/ 460 w 490"/>
                <a:gd name="T63" fmla="*/ 221 h 236"/>
                <a:gd name="T64" fmla="*/ 460 w 490"/>
                <a:gd name="T65" fmla="*/ 221 h 236"/>
                <a:gd name="T66" fmla="*/ 460 w 490"/>
                <a:gd name="T67" fmla="*/ 217 h 236"/>
                <a:gd name="T68" fmla="*/ 460 w 490"/>
                <a:gd name="T69" fmla="*/ 214 h 236"/>
                <a:gd name="T70" fmla="*/ 460 w 490"/>
                <a:gd name="T71" fmla="*/ 210 h 236"/>
                <a:gd name="T72" fmla="*/ 460 w 490"/>
                <a:gd name="T73" fmla="*/ 206 h 236"/>
                <a:gd name="T74" fmla="*/ 460 w 490"/>
                <a:gd name="T75" fmla="*/ 202 h 236"/>
                <a:gd name="T76" fmla="*/ 463 w 490"/>
                <a:gd name="T77" fmla="*/ 199 h 236"/>
                <a:gd name="T78" fmla="*/ 463 w 490"/>
                <a:gd name="T79" fmla="*/ 195 h 236"/>
                <a:gd name="T80" fmla="*/ 467 w 490"/>
                <a:gd name="T81" fmla="*/ 191 h 236"/>
                <a:gd name="T82" fmla="*/ 471 w 490"/>
                <a:gd name="T83" fmla="*/ 191 h 236"/>
                <a:gd name="T84" fmla="*/ 471 w 490"/>
                <a:gd name="T85" fmla="*/ 187 h 236"/>
                <a:gd name="T86" fmla="*/ 475 w 490"/>
                <a:gd name="T87" fmla="*/ 187 h 236"/>
                <a:gd name="T88" fmla="*/ 478 w 490"/>
                <a:gd name="T89" fmla="*/ 184 h 236"/>
                <a:gd name="T90" fmla="*/ 482 w 490"/>
                <a:gd name="T91" fmla="*/ 184 h 236"/>
                <a:gd name="T92" fmla="*/ 482 w 490"/>
                <a:gd name="T93" fmla="*/ 184 h 236"/>
                <a:gd name="T94" fmla="*/ 486 w 490"/>
                <a:gd name="T95" fmla="*/ 184 h 236"/>
                <a:gd name="T96" fmla="*/ 490 w 490"/>
                <a:gd name="T97" fmla="*/ 184 h 236"/>
                <a:gd name="T98" fmla="*/ 490 w 490"/>
                <a:gd name="T99" fmla="*/ 18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 h="236">
                  <a:moveTo>
                    <a:pt x="33" y="0"/>
                  </a:moveTo>
                  <a:lnTo>
                    <a:pt x="30" y="0"/>
                  </a:lnTo>
                  <a:lnTo>
                    <a:pt x="30" y="0"/>
                  </a:lnTo>
                  <a:lnTo>
                    <a:pt x="30" y="0"/>
                  </a:lnTo>
                  <a:lnTo>
                    <a:pt x="26" y="0"/>
                  </a:lnTo>
                  <a:lnTo>
                    <a:pt x="26" y="0"/>
                  </a:lnTo>
                  <a:lnTo>
                    <a:pt x="26" y="0"/>
                  </a:lnTo>
                  <a:lnTo>
                    <a:pt x="22" y="0"/>
                  </a:lnTo>
                  <a:lnTo>
                    <a:pt x="22" y="0"/>
                  </a:lnTo>
                  <a:lnTo>
                    <a:pt x="22" y="0"/>
                  </a:lnTo>
                  <a:lnTo>
                    <a:pt x="18" y="0"/>
                  </a:lnTo>
                  <a:lnTo>
                    <a:pt x="18" y="0"/>
                  </a:lnTo>
                  <a:lnTo>
                    <a:pt x="15" y="4"/>
                  </a:lnTo>
                  <a:lnTo>
                    <a:pt x="15" y="4"/>
                  </a:lnTo>
                  <a:lnTo>
                    <a:pt x="15" y="4"/>
                  </a:lnTo>
                  <a:lnTo>
                    <a:pt x="11" y="4"/>
                  </a:lnTo>
                  <a:lnTo>
                    <a:pt x="11" y="8"/>
                  </a:lnTo>
                  <a:lnTo>
                    <a:pt x="11" y="8"/>
                  </a:lnTo>
                  <a:lnTo>
                    <a:pt x="7" y="8"/>
                  </a:lnTo>
                  <a:lnTo>
                    <a:pt x="7" y="12"/>
                  </a:lnTo>
                  <a:lnTo>
                    <a:pt x="7" y="12"/>
                  </a:lnTo>
                  <a:lnTo>
                    <a:pt x="7" y="12"/>
                  </a:lnTo>
                  <a:lnTo>
                    <a:pt x="3" y="15"/>
                  </a:lnTo>
                  <a:lnTo>
                    <a:pt x="3" y="15"/>
                  </a:lnTo>
                  <a:lnTo>
                    <a:pt x="3" y="19"/>
                  </a:lnTo>
                  <a:lnTo>
                    <a:pt x="3" y="19"/>
                  </a:lnTo>
                  <a:lnTo>
                    <a:pt x="3" y="23"/>
                  </a:lnTo>
                  <a:lnTo>
                    <a:pt x="0" y="23"/>
                  </a:lnTo>
                  <a:lnTo>
                    <a:pt x="0" y="27"/>
                  </a:lnTo>
                  <a:lnTo>
                    <a:pt x="0" y="27"/>
                  </a:lnTo>
                  <a:lnTo>
                    <a:pt x="0" y="30"/>
                  </a:lnTo>
                  <a:lnTo>
                    <a:pt x="0" y="30"/>
                  </a:lnTo>
                  <a:lnTo>
                    <a:pt x="0" y="30"/>
                  </a:lnTo>
                  <a:lnTo>
                    <a:pt x="0" y="34"/>
                  </a:lnTo>
                  <a:lnTo>
                    <a:pt x="0" y="34"/>
                  </a:lnTo>
                  <a:lnTo>
                    <a:pt x="0" y="38"/>
                  </a:lnTo>
                  <a:lnTo>
                    <a:pt x="0" y="38"/>
                  </a:lnTo>
                  <a:lnTo>
                    <a:pt x="0" y="42"/>
                  </a:lnTo>
                  <a:lnTo>
                    <a:pt x="0" y="42"/>
                  </a:lnTo>
                  <a:lnTo>
                    <a:pt x="3" y="42"/>
                  </a:lnTo>
                  <a:lnTo>
                    <a:pt x="3" y="45"/>
                  </a:lnTo>
                  <a:lnTo>
                    <a:pt x="3" y="45"/>
                  </a:lnTo>
                  <a:lnTo>
                    <a:pt x="3" y="45"/>
                  </a:lnTo>
                  <a:lnTo>
                    <a:pt x="3" y="49"/>
                  </a:lnTo>
                  <a:lnTo>
                    <a:pt x="7" y="49"/>
                  </a:lnTo>
                  <a:lnTo>
                    <a:pt x="7" y="49"/>
                  </a:lnTo>
                  <a:lnTo>
                    <a:pt x="7" y="53"/>
                  </a:lnTo>
                  <a:lnTo>
                    <a:pt x="11" y="53"/>
                  </a:lnTo>
                  <a:lnTo>
                    <a:pt x="11" y="53"/>
                  </a:lnTo>
                  <a:lnTo>
                    <a:pt x="11" y="53"/>
                  </a:lnTo>
                  <a:lnTo>
                    <a:pt x="471" y="236"/>
                  </a:lnTo>
                  <a:lnTo>
                    <a:pt x="467" y="236"/>
                  </a:lnTo>
                  <a:lnTo>
                    <a:pt x="467" y="236"/>
                  </a:lnTo>
                  <a:lnTo>
                    <a:pt x="467" y="236"/>
                  </a:lnTo>
                  <a:lnTo>
                    <a:pt x="463" y="236"/>
                  </a:lnTo>
                  <a:lnTo>
                    <a:pt x="463" y="232"/>
                  </a:lnTo>
                  <a:lnTo>
                    <a:pt x="463" y="232"/>
                  </a:lnTo>
                  <a:lnTo>
                    <a:pt x="463" y="232"/>
                  </a:lnTo>
                  <a:lnTo>
                    <a:pt x="460" y="229"/>
                  </a:lnTo>
                  <a:lnTo>
                    <a:pt x="460" y="229"/>
                  </a:lnTo>
                  <a:lnTo>
                    <a:pt x="460" y="229"/>
                  </a:lnTo>
                  <a:lnTo>
                    <a:pt x="460" y="225"/>
                  </a:lnTo>
                  <a:lnTo>
                    <a:pt x="460" y="225"/>
                  </a:lnTo>
                  <a:lnTo>
                    <a:pt x="460" y="221"/>
                  </a:lnTo>
                  <a:lnTo>
                    <a:pt x="460" y="221"/>
                  </a:lnTo>
                  <a:lnTo>
                    <a:pt x="460" y="221"/>
                  </a:lnTo>
                  <a:lnTo>
                    <a:pt x="460" y="217"/>
                  </a:lnTo>
                  <a:lnTo>
                    <a:pt x="460" y="217"/>
                  </a:lnTo>
                  <a:lnTo>
                    <a:pt x="460" y="214"/>
                  </a:lnTo>
                  <a:lnTo>
                    <a:pt x="460" y="214"/>
                  </a:lnTo>
                  <a:lnTo>
                    <a:pt x="460" y="210"/>
                  </a:lnTo>
                  <a:lnTo>
                    <a:pt x="460" y="210"/>
                  </a:lnTo>
                  <a:lnTo>
                    <a:pt x="460" y="206"/>
                  </a:lnTo>
                  <a:lnTo>
                    <a:pt x="460" y="206"/>
                  </a:lnTo>
                  <a:lnTo>
                    <a:pt x="460" y="202"/>
                  </a:lnTo>
                  <a:lnTo>
                    <a:pt x="460" y="202"/>
                  </a:lnTo>
                  <a:lnTo>
                    <a:pt x="463" y="199"/>
                  </a:lnTo>
                  <a:lnTo>
                    <a:pt x="463" y="199"/>
                  </a:lnTo>
                  <a:lnTo>
                    <a:pt x="463" y="199"/>
                  </a:lnTo>
                  <a:lnTo>
                    <a:pt x="463" y="195"/>
                  </a:lnTo>
                  <a:lnTo>
                    <a:pt x="467" y="195"/>
                  </a:lnTo>
                  <a:lnTo>
                    <a:pt x="467" y="191"/>
                  </a:lnTo>
                  <a:lnTo>
                    <a:pt x="467" y="191"/>
                  </a:lnTo>
                  <a:lnTo>
                    <a:pt x="471" y="191"/>
                  </a:lnTo>
                  <a:lnTo>
                    <a:pt x="471" y="187"/>
                  </a:lnTo>
                  <a:lnTo>
                    <a:pt x="471" y="187"/>
                  </a:lnTo>
                  <a:lnTo>
                    <a:pt x="475" y="187"/>
                  </a:lnTo>
                  <a:lnTo>
                    <a:pt x="475" y="187"/>
                  </a:lnTo>
                  <a:lnTo>
                    <a:pt x="475" y="184"/>
                  </a:lnTo>
                  <a:lnTo>
                    <a:pt x="478" y="184"/>
                  </a:lnTo>
                  <a:lnTo>
                    <a:pt x="478" y="184"/>
                  </a:lnTo>
                  <a:lnTo>
                    <a:pt x="482" y="184"/>
                  </a:lnTo>
                  <a:lnTo>
                    <a:pt x="482" y="184"/>
                  </a:lnTo>
                  <a:lnTo>
                    <a:pt x="482" y="184"/>
                  </a:lnTo>
                  <a:lnTo>
                    <a:pt x="486" y="184"/>
                  </a:lnTo>
                  <a:lnTo>
                    <a:pt x="486" y="184"/>
                  </a:lnTo>
                  <a:lnTo>
                    <a:pt x="486" y="184"/>
                  </a:lnTo>
                  <a:lnTo>
                    <a:pt x="490" y="184"/>
                  </a:lnTo>
                  <a:lnTo>
                    <a:pt x="490" y="184"/>
                  </a:lnTo>
                  <a:lnTo>
                    <a:pt x="490" y="184"/>
                  </a:lnTo>
                  <a:lnTo>
                    <a:pt x="33"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2324100" y="2084388"/>
              <a:ext cx="784225" cy="361950"/>
            </a:xfrm>
            <a:custGeom>
              <a:avLst/>
              <a:gdLst>
                <a:gd name="T0" fmla="*/ 483 w 494"/>
                <a:gd name="T1" fmla="*/ 56 h 228"/>
                <a:gd name="T2" fmla="*/ 483 w 494"/>
                <a:gd name="T3" fmla="*/ 52 h 228"/>
                <a:gd name="T4" fmla="*/ 487 w 494"/>
                <a:gd name="T5" fmla="*/ 52 h 228"/>
                <a:gd name="T6" fmla="*/ 487 w 494"/>
                <a:gd name="T7" fmla="*/ 49 h 228"/>
                <a:gd name="T8" fmla="*/ 490 w 494"/>
                <a:gd name="T9" fmla="*/ 45 h 228"/>
                <a:gd name="T10" fmla="*/ 490 w 494"/>
                <a:gd name="T11" fmla="*/ 45 h 228"/>
                <a:gd name="T12" fmla="*/ 490 w 494"/>
                <a:gd name="T13" fmla="*/ 41 h 228"/>
                <a:gd name="T14" fmla="*/ 494 w 494"/>
                <a:gd name="T15" fmla="*/ 37 h 228"/>
                <a:gd name="T16" fmla="*/ 494 w 494"/>
                <a:gd name="T17" fmla="*/ 34 h 228"/>
                <a:gd name="T18" fmla="*/ 494 w 494"/>
                <a:gd name="T19" fmla="*/ 30 h 228"/>
                <a:gd name="T20" fmla="*/ 494 w 494"/>
                <a:gd name="T21" fmla="*/ 26 h 228"/>
                <a:gd name="T22" fmla="*/ 490 w 494"/>
                <a:gd name="T23" fmla="*/ 22 h 228"/>
                <a:gd name="T24" fmla="*/ 490 w 494"/>
                <a:gd name="T25" fmla="*/ 19 h 228"/>
                <a:gd name="T26" fmla="*/ 490 w 494"/>
                <a:gd name="T27" fmla="*/ 19 h 228"/>
                <a:gd name="T28" fmla="*/ 487 w 494"/>
                <a:gd name="T29" fmla="*/ 15 h 228"/>
                <a:gd name="T30" fmla="*/ 487 w 494"/>
                <a:gd name="T31" fmla="*/ 11 h 228"/>
                <a:gd name="T32" fmla="*/ 483 w 494"/>
                <a:gd name="T33" fmla="*/ 7 h 228"/>
                <a:gd name="T34" fmla="*/ 479 w 494"/>
                <a:gd name="T35" fmla="*/ 7 h 228"/>
                <a:gd name="T36" fmla="*/ 479 w 494"/>
                <a:gd name="T37" fmla="*/ 4 h 228"/>
                <a:gd name="T38" fmla="*/ 475 w 494"/>
                <a:gd name="T39" fmla="*/ 4 h 228"/>
                <a:gd name="T40" fmla="*/ 472 w 494"/>
                <a:gd name="T41" fmla="*/ 4 h 228"/>
                <a:gd name="T42" fmla="*/ 468 w 494"/>
                <a:gd name="T43" fmla="*/ 0 h 228"/>
                <a:gd name="T44" fmla="*/ 464 w 494"/>
                <a:gd name="T45" fmla="*/ 0 h 228"/>
                <a:gd name="T46" fmla="*/ 464 w 494"/>
                <a:gd name="T47" fmla="*/ 0 h 228"/>
                <a:gd name="T48" fmla="*/ 460 w 494"/>
                <a:gd name="T49" fmla="*/ 4 h 228"/>
                <a:gd name="T50" fmla="*/ 0 w 494"/>
                <a:gd name="T51" fmla="*/ 172 h 228"/>
                <a:gd name="T52" fmla="*/ 4 w 494"/>
                <a:gd name="T53" fmla="*/ 172 h 228"/>
                <a:gd name="T54" fmla="*/ 8 w 494"/>
                <a:gd name="T55" fmla="*/ 172 h 228"/>
                <a:gd name="T56" fmla="*/ 12 w 494"/>
                <a:gd name="T57" fmla="*/ 172 h 228"/>
                <a:gd name="T58" fmla="*/ 12 w 494"/>
                <a:gd name="T59" fmla="*/ 176 h 228"/>
                <a:gd name="T60" fmla="*/ 15 w 494"/>
                <a:gd name="T61" fmla="*/ 176 h 228"/>
                <a:gd name="T62" fmla="*/ 19 w 494"/>
                <a:gd name="T63" fmla="*/ 176 h 228"/>
                <a:gd name="T64" fmla="*/ 23 w 494"/>
                <a:gd name="T65" fmla="*/ 179 h 228"/>
                <a:gd name="T66" fmla="*/ 23 w 494"/>
                <a:gd name="T67" fmla="*/ 183 h 228"/>
                <a:gd name="T68" fmla="*/ 27 w 494"/>
                <a:gd name="T69" fmla="*/ 183 h 228"/>
                <a:gd name="T70" fmla="*/ 27 w 494"/>
                <a:gd name="T71" fmla="*/ 187 h 228"/>
                <a:gd name="T72" fmla="*/ 30 w 494"/>
                <a:gd name="T73" fmla="*/ 191 h 228"/>
                <a:gd name="T74" fmla="*/ 30 w 494"/>
                <a:gd name="T75" fmla="*/ 194 h 228"/>
                <a:gd name="T76" fmla="*/ 34 w 494"/>
                <a:gd name="T77" fmla="*/ 198 h 228"/>
                <a:gd name="T78" fmla="*/ 34 w 494"/>
                <a:gd name="T79" fmla="*/ 202 h 228"/>
                <a:gd name="T80" fmla="*/ 34 w 494"/>
                <a:gd name="T81" fmla="*/ 206 h 228"/>
                <a:gd name="T82" fmla="*/ 34 w 494"/>
                <a:gd name="T83" fmla="*/ 209 h 228"/>
                <a:gd name="T84" fmla="*/ 34 w 494"/>
                <a:gd name="T85" fmla="*/ 213 h 228"/>
                <a:gd name="T86" fmla="*/ 34 w 494"/>
                <a:gd name="T87" fmla="*/ 217 h 228"/>
                <a:gd name="T88" fmla="*/ 30 w 494"/>
                <a:gd name="T89" fmla="*/ 217 h 228"/>
                <a:gd name="T90" fmla="*/ 30 w 494"/>
                <a:gd name="T91" fmla="*/ 221 h 228"/>
                <a:gd name="T92" fmla="*/ 27 w 494"/>
                <a:gd name="T93" fmla="*/ 224 h 228"/>
                <a:gd name="T94" fmla="*/ 27 w 494"/>
                <a:gd name="T95" fmla="*/ 224 h 228"/>
                <a:gd name="T96" fmla="*/ 23 w 494"/>
                <a:gd name="T97" fmla="*/ 228 h 228"/>
                <a:gd name="T98" fmla="*/ 19 w 494"/>
                <a:gd name="T9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4" h="228">
                  <a:moveTo>
                    <a:pt x="479" y="56"/>
                  </a:moveTo>
                  <a:lnTo>
                    <a:pt x="483" y="56"/>
                  </a:lnTo>
                  <a:lnTo>
                    <a:pt x="483" y="52"/>
                  </a:lnTo>
                  <a:lnTo>
                    <a:pt x="483" y="52"/>
                  </a:lnTo>
                  <a:lnTo>
                    <a:pt x="487" y="52"/>
                  </a:lnTo>
                  <a:lnTo>
                    <a:pt x="487" y="52"/>
                  </a:lnTo>
                  <a:lnTo>
                    <a:pt x="487" y="49"/>
                  </a:lnTo>
                  <a:lnTo>
                    <a:pt x="487" y="49"/>
                  </a:lnTo>
                  <a:lnTo>
                    <a:pt x="490" y="49"/>
                  </a:lnTo>
                  <a:lnTo>
                    <a:pt x="490" y="45"/>
                  </a:lnTo>
                  <a:lnTo>
                    <a:pt x="490" y="45"/>
                  </a:lnTo>
                  <a:lnTo>
                    <a:pt x="490" y="45"/>
                  </a:lnTo>
                  <a:lnTo>
                    <a:pt x="490" y="41"/>
                  </a:lnTo>
                  <a:lnTo>
                    <a:pt x="490" y="41"/>
                  </a:lnTo>
                  <a:lnTo>
                    <a:pt x="494" y="37"/>
                  </a:lnTo>
                  <a:lnTo>
                    <a:pt x="494" y="37"/>
                  </a:lnTo>
                  <a:lnTo>
                    <a:pt x="494" y="37"/>
                  </a:lnTo>
                  <a:lnTo>
                    <a:pt x="494" y="34"/>
                  </a:lnTo>
                  <a:lnTo>
                    <a:pt x="494" y="34"/>
                  </a:lnTo>
                  <a:lnTo>
                    <a:pt x="494" y="30"/>
                  </a:lnTo>
                  <a:lnTo>
                    <a:pt x="494" y="30"/>
                  </a:lnTo>
                  <a:lnTo>
                    <a:pt x="494" y="26"/>
                  </a:lnTo>
                  <a:lnTo>
                    <a:pt x="490" y="26"/>
                  </a:lnTo>
                  <a:lnTo>
                    <a:pt x="490" y="22"/>
                  </a:lnTo>
                  <a:lnTo>
                    <a:pt x="490" y="22"/>
                  </a:lnTo>
                  <a:lnTo>
                    <a:pt x="490" y="19"/>
                  </a:lnTo>
                  <a:lnTo>
                    <a:pt x="490" y="19"/>
                  </a:lnTo>
                  <a:lnTo>
                    <a:pt x="490" y="19"/>
                  </a:lnTo>
                  <a:lnTo>
                    <a:pt x="487" y="15"/>
                  </a:lnTo>
                  <a:lnTo>
                    <a:pt x="487" y="15"/>
                  </a:lnTo>
                  <a:lnTo>
                    <a:pt x="487" y="11"/>
                  </a:lnTo>
                  <a:lnTo>
                    <a:pt x="487" y="11"/>
                  </a:lnTo>
                  <a:lnTo>
                    <a:pt x="483" y="11"/>
                  </a:lnTo>
                  <a:lnTo>
                    <a:pt x="483" y="7"/>
                  </a:lnTo>
                  <a:lnTo>
                    <a:pt x="483" y="7"/>
                  </a:lnTo>
                  <a:lnTo>
                    <a:pt x="479" y="7"/>
                  </a:lnTo>
                  <a:lnTo>
                    <a:pt x="479" y="4"/>
                  </a:lnTo>
                  <a:lnTo>
                    <a:pt x="479" y="4"/>
                  </a:lnTo>
                  <a:lnTo>
                    <a:pt x="475" y="4"/>
                  </a:lnTo>
                  <a:lnTo>
                    <a:pt x="475" y="4"/>
                  </a:lnTo>
                  <a:lnTo>
                    <a:pt x="472" y="4"/>
                  </a:lnTo>
                  <a:lnTo>
                    <a:pt x="472" y="4"/>
                  </a:lnTo>
                  <a:lnTo>
                    <a:pt x="472" y="0"/>
                  </a:lnTo>
                  <a:lnTo>
                    <a:pt x="468" y="0"/>
                  </a:lnTo>
                  <a:lnTo>
                    <a:pt x="468" y="0"/>
                  </a:lnTo>
                  <a:lnTo>
                    <a:pt x="464" y="0"/>
                  </a:lnTo>
                  <a:lnTo>
                    <a:pt x="464" y="0"/>
                  </a:lnTo>
                  <a:lnTo>
                    <a:pt x="464" y="0"/>
                  </a:lnTo>
                  <a:lnTo>
                    <a:pt x="460" y="4"/>
                  </a:lnTo>
                  <a:lnTo>
                    <a:pt x="460" y="4"/>
                  </a:lnTo>
                  <a:lnTo>
                    <a:pt x="0" y="176"/>
                  </a:lnTo>
                  <a:lnTo>
                    <a:pt x="0" y="172"/>
                  </a:lnTo>
                  <a:lnTo>
                    <a:pt x="4" y="172"/>
                  </a:lnTo>
                  <a:lnTo>
                    <a:pt x="4" y="172"/>
                  </a:lnTo>
                  <a:lnTo>
                    <a:pt x="4" y="172"/>
                  </a:lnTo>
                  <a:lnTo>
                    <a:pt x="8" y="172"/>
                  </a:lnTo>
                  <a:lnTo>
                    <a:pt x="8" y="172"/>
                  </a:lnTo>
                  <a:lnTo>
                    <a:pt x="12" y="172"/>
                  </a:lnTo>
                  <a:lnTo>
                    <a:pt x="12" y="172"/>
                  </a:lnTo>
                  <a:lnTo>
                    <a:pt x="12" y="176"/>
                  </a:lnTo>
                  <a:lnTo>
                    <a:pt x="15" y="176"/>
                  </a:lnTo>
                  <a:lnTo>
                    <a:pt x="15" y="176"/>
                  </a:lnTo>
                  <a:lnTo>
                    <a:pt x="19" y="176"/>
                  </a:lnTo>
                  <a:lnTo>
                    <a:pt x="19" y="176"/>
                  </a:lnTo>
                  <a:lnTo>
                    <a:pt x="19" y="179"/>
                  </a:lnTo>
                  <a:lnTo>
                    <a:pt x="23" y="179"/>
                  </a:lnTo>
                  <a:lnTo>
                    <a:pt x="23" y="179"/>
                  </a:lnTo>
                  <a:lnTo>
                    <a:pt x="23" y="183"/>
                  </a:lnTo>
                  <a:lnTo>
                    <a:pt x="27" y="183"/>
                  </a:lnTo>
                  <a:lnTo>
                    <a:pt x="27" y="183"/>
                  </a:lnTo>
                  <a:lnTo>
                    <a:pt x="27" y="187"/>
                  </a:lnTo>
                  <a:lnTo>
                    <a:pt x="27" y="187"/>
                  </a:lnTo>
                  <a:lnTo>
                    <a:pt x="30" y="191"/>
                  </a:lnTo>
                  <a:lnTo>
                    <a:pt x="30" y="191"/>
                  </a:lnTo>
                  <a:lnTo>
                    <a:pt x="30" y="194"/>
                  </a:lnTo>
                  <a:lnTo>
                    <a:pt x="30" y="194"/>
                  </a:lnTo>
                  <a:lnTo>
                    <a:pt x="30" y="194"/>
                  </a:lnTo>
                  <a:lnTo>
                    <a:pt x="34" y="198"/>
                  </a:lnTo>
                  <a:lnTo>
                    <a:pt x="34" y="198"/>
                  </a:lnTo>
                  <a:lnTo>
                    <a:pt x="34" y="202"/>
                  </a:lnTo>
                  <a:lnTo>
                    <a:pt x="34" y="202"/>
                  </a:lnTo>
                  <a:lnTo>
                    <a:pt x="34" y="206"/>
                  </a:lnTo>
                  <a:lnTo>
                    <a:pt x="34" y="206"/>
                  </a:lnTo>
                  <a:lnTo>
                    <a:pt x="34" y="209"/>
                  </a:lnTo>
                  <a:lnTo>
                    <a:pt x="34" y="209"/>
                  </a:lnTo>
                  <a:lnTo>
                    <a:pt x="34" y="213"/>
                  </a:lnTo>
                  <a:lnTo>
                    <a:pt x="34" y="213"/>
                  </a:lnTo>
                  <a:lnTo>
                    <a:pt x="34" y="217"/>
                  </a:lnTo>
                  <a:lnTo>
                    <a:pt x="30" y="217"/>
                  </a:lnTo>
                  <a:lnTo>
                    <a:pt x="30" y="217"/>
                  </a:lnTo>
                  <a:lnTo>
                    <a:pt x="30" y="221"/>
                  </a:lnTo>
                  <a:lnTo>
                    <a:pt x="30" y="221"/>
                  </a:lnTo>
                  <a:lnTo>
                    <a:pt x="30" y="224"/>
                  </a:lnTo>
                  <a:lnTo>
                    <a:pt x="27" y="224"/>
                  </a:lnTo>
                  <a:lnTo>
                    <a:pt x="27" y="224"/>
                  </a:lnTo>
                  <a:lnTo>
                    <a:pt x="27" y="224"/>
                  </a:lnTo>
                  <a:lnTo>
                    <a:pt x="23" y="228"/>
                  </a:lnTo>
                  <a:lnTo>
                    <a:pt x="23" y="228"/>
                  </a:lnTo>
                  <a:lnTo>
                    <a:pt x="23" y="228"/>
                  </a:lnTo>
                  <a:lnTo>
                    <a:pt x="19" y="228"/>
                  </a:lnTo>
                  <a:lnTo>
                    <a:pt x="479" y="5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83"/>
            <p:cNvSpPr>
              <a:spLocks noChangeArrowheads="1"/>
            </p:cNvSpPr>
            <p:nvPr/>
          </p:nvSpPr>
          <p:spPr bwMode="auto">
            <a:xfrm>
              <a:off x="7578725" y="4056063"/>
              <a:ext cx="446088" cy="444500"/>
            </a:xfrm>
            <a:prstGeom prst="ellipse">
              <a:avLst/>
            </a:prstGeom>
            <a:solidFill>
              <a:srgbClr val="00FF00"/>
            </a:solidFill>
            <a:ln w="6350">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84"/>
            <p:cNvSpPr>
              <a:spLocks noChangeArrowheads="1"/>
            </p:cNvSpPr>
            <p:nvPr/>
          </p:nvSpPr>
          <p:spPr bwMode="auto">
            <a:xfrm>
              <a:off x="3660775" y="4768850"/>
              <a:ext cx="350838" cy="3492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p:cNvSpPr>
            <p:nvPr/>
          </p:nvSpPr>
          <p:spPr bwMode="auto">
            <a:xfrm>
              <a:off x="3387725" y="4929188"/>
              <a:ext cx="368300" cy="158750"/>
            </a:xfrm>
            <a:custGeom>
              <a:avLst/>
              <a:gdLst>
                <a:gd name="T0" fmla="*/ 217 w 232"/>
                <a:gd name="T1" fmla="*/ 56 h 100"/>
                <a:gd name="T2" fmla="*/ 221 w 232"/>
                <a:gd name="T3" fmla="*/ 52 h 100"/>
                <a:gd name="T4" fmla="*/ 224 w 232"/>
                <a:gd name="T5" fmla="*/ 52 h 100"/>
                <a:gd name="T6" fmla="*/ 224 w 232"/>
                <a:gd name="T7" fmla="*/ 48 h 100"/>
                <a:gd name="T8" fmla="*/ 228 w 232"/>
                <a:gd name="T9" fmla="*/ 48 h 100"/>
                <a:gd name="T10" fmla="*/ 228 w 232"/>
                <a:gd name="T11" fmla="*/ 44 h 100"/>
                <a:gd name="T12" fmla="*/ 232 w 232"/>
                <a:gd name="T13" fmla="*/ 41 h 100"/>
                <a:gd name="T14" fmla="*/ 232 w 232"/>
                <a:gd name="T15" fmla="*/ 37 h 100"/>
                <a:gd name="T16" fmla="*/ 232 w 232"/>
                <a:gd name="T17" fmla="*/ 37 h 100"/>
                <a:gd name="T18" fmla="*/ 232 w 232"/>
                <a:gd name="T19" fmla="*/ 33 h 100"/>
                <a:gd name="T20" fmla="*/ 232 w 232"/>
                <a:gd name="T21" fmla="*/ 29 h 100"/>
                <a:gd name="T22" fmla="*/ 232 w 232"/>
                <a:gd name="T23" fmla="*/ 26 h 100"/>
                <a:gd name="T24" fmla="*/ 232 w 232"/>
                <a:gd name="T25" fmla="*/ 22 h 100"/>
                <a:gd name="T26" fmla="*/ 232 w 232"/>
                <a:gd name="T27" fmla="*/ 18 h 100"/>
                <a:gd name="T28" fmla="*/ 228 w 232"/>
                <a:gd name="T29" fmla="*/ 14 h 100"/>
                <a:gd name="T30" fmla="*/ 228 w 232"/>
                <a:gd name="T31" fmla="*/ 11 h 100"/>
                <a:gd name="T32" fmla="*/ 224 w 232"/>
                <a:gd name="T33" fmla="*/ 7 h 100"/>
                <a:gd name="T34" fmla="*/ 224 w 232"/>
                <a:gd name="T35" fmla="*/ 7 h 100"/>
                <a:gd name="T36" fmla="*/ 221 w 232"/>
                <a:gd name="T37" fmla="*/ 3 h 100"/>
                <a:gd name="T38" fmla="*/ 217 w 232"/>
                <a:gd name="T39" fmla="*/ 0 h 100"/>
                <a:gd name="T40" fmla="*/ 217 w 232"/>
                <a:gd name="T41" fmla="*/ 0 h 100"/>
                <a:gd name="T42" fmla="*/ 213 w 232"/>
                <a:gd name="T43" fmla="*/ 0 h 100"/>
                <a:gd name="T44" fmla="*/ 209 w 232"/>
                <a:gd name="T45" fmla="*/ 0 h 100"/>
                <a:gd name="T46" fmla="*/ 209 w 232"/>
                <a:gd name="T47" fmla="*/ 0 h 100"/>
                <a:gd name="T48" fmla="*/ 206 w 232"/>
                <a:gd name="T49" fmla="*/ 0 h 100"/>
                <a:gd name="T50" fmla="*/ 0 w 232"/>
                <a:gd name="T51" fmla="*/ 44 h 100"/>
                <a:gd name="T52" fmla="*/ 4 w 232"/>
                <a:gd name="T53" fmla="*/ 41 h 100"/>
                <a:gd name="T54" fmla="*/ 7 w 232"/>
                <a:gd name="T55" fmla="*/ 44 h 100"/>
                <a:gd name="T56" fmla="*/ 7 w 232"/>
                <a:gd name="T57" fmla="*/ 44 h 100"/>
                <a:gd name="T58" fmla="*/ 11 w 232"/>
                <a:gd name="T59" fmla="*/ 44 h 100"/>
                <a:gd name="T60" fmla="*/ 15 w 232"/>
                <a:gd name="T61" fmla="*/ 48 h 100"/>
                <a:gd name="T62" fmla="*/ 15 w 232"/>
                <a:gd name="T63" fmla="*/ 48 h 100"/>
                <a:gd name="T64" fmla="*/ 19 w 232"/>
                <a:gd name="T65" fmla="*/ 52 h 100"/>
                <a:gd name="T66" fmla="*/ 22 w 232"/>
                <a:gd name="T67" fmla="*/ 56 h 100"/>
                <a:gd name="T68" fmla="*/ 22 w 232"/>
                <a:gd name="T69" fmla="*/ 56 h 100"/>
                <a:gd name="T70" fmla="*/ 22 w 232"/>
                <a:gd name="T71" fmla="*/ 59 h 100"/>
                <a:gd name="T72" fmla="*/ 26 w 232"/>
                <a:gd name="T73" fmla="*/ 63 h 100"/>
                <a:gd name="T74" fmla="*/ 26 w 232"/>
                <a:gd name="T75" fmla="*/ 67 h 100"/>
                <a:gd name="T76" fmla="*/ 26 w 232"/>
                <a:gd name="T77" fmla="*/ 71 h 100"/>
                <a:gd name="T78" fmla="*/ 26 w 232"/>
                <a:gd name="T79" fmla="*/ 74 h 100"/>
                <a:gd name="T80" fmla="*/ 26 w 232"/>
                <a:gd name="T81" fmla="*/ 78 h 100"/>
                <a:gd name="T82" fmla="*/ 26 w 232"/>
                <a:gd name="T83" fmla="*/ 82 h 100"/>
                <a:gd name="T84" fmla="*/ 26 w 232"/>
                <a:gd name="T85" fmla="*/ 86 h 100"/>
                <a:gd name="T86" fmla="*/ 22 w 232"/>
                <a:gd name="T87" fmla="*/ 89 h 100"/>
                <a:gd name="T88" fmla="*/ 22 w 232"/>
                <a:gd name="T89" fmla="*/ 93 h 100"/>
                <a:gd name="T90" fmla="*/ 22 w 232"/>
                <a:gd name="T91" fmla="*/ 93 h 100"/>
                <a:gd name="T92" fmla="*/ 19 w 232"/>
                <a:gd name="T93" fmla="*/ 97 h 100"/>
                <a:gd name="T94" fmla="*/ 15 w 232"/>
                <a:gd name="T95" fmla="*/ 97 h 100"/>
                <a:gd name="T96" fmla="*/ 15 w 232"/>
                <a:gd name="T97" fmla="*/ 100 h 100"/>
                <a:gd name="T98" fmla="*/ 11 w 232"/>
                <a:gd name="T9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100">
                  <a:moveTo>
                    <a:pt x="217" y="56"/>
                  </a:moveTo>
                  <a:lnTo>
                    <a:pt x="217" y="56"/>
                  </a:lnTo>
                  <a:lnTo>
                    <a:pt x="221" y="52"/>
                  </a:lnTo>
                  <a:lnTo>
                    <a:pt x="221" y="52"/>
                  </a:lnTo>
                  <a:lnTo>
                    <a:pt x="221" y="52"/>
                  </a:lnTo>
                  <a:lnTo>
                    <a:pt x="224" y="52"/>
                  </a:lnTo>
                  <a:lnTo>
                    <a:pt x="224" y="52"/>
                  </a:lnTo>
                  <a:lnTo>
                    <a:pt x="224" y="48"/>
                  </a:lnTo>
                  <a:lnTo>
                    <a:pt x="228" y="48"/>
                  </a:lnTo>
                  <a:lnTo>
                    <a:pt x="228" y="48"/>
                  </a:lnTo>
                  <a:lnTo>
                    <a:pt x="228" y="44"/>
                  </a:lnTo>
                  <a:lnTo>
                    <a:pt x="228" y="44"/>
                  </a:lnTo>
                  <a:lnTo>
                    <a:pt x="228" y="44"/>
                  </a:lnTo>
                  <a:lnTo>
                    <a:pt x="232" y="41"/>
                  </a:lnTo>
                  <a:lnTo>
                    <a:pt x="232" y="41"/>
                  </a:lnTo>
                  <a:lnTo>
                    <a:pt x="232" y="37"/>
                  </a:lnTo>
                  <a:lnTo>
                    <a:pt x="232" y="37"/>
                  </a:lnTo>
                  <a:lnTo>
                    <a:pt x="232" y="37"/>
                  </a:lnTo>
                  <a:lnTo>
                    <a:pt x="232" y="33"/>
                  </a:lnTo>
                  <a:lnTo>
                    <a:pt x="232" y="33"/>
                  </a:lnTo>
                  <a:lnTo>
                    <a:pt x="232" y="29"/>
                  </a:lnTo>
                  <a:lnTo>
                    <a:pt x="232" y="29"/>
                  </a:lnTo>
                  <a:lnTo>
                    <a:pt x="232" y="26"/>
                  </a:lnTo>
                  <a:lnTo>
                    <a:pt x="232" y="26"/>
                  </a:lnTo>
                  <a:lnTo>
                    <a:pt x="232" y="22"/>
                  </a:lnTo>
                  <a:lnTo>
                    <a:pt x="232" y="22"/>
                  </a:lnTo>
                  <a:lnTo>
                    <a:pt x="232" y="18"/>
                  </a:lnTo>
                  <a:lnTo>
                    <a:pt x="232" y="18"/>
                  </a:lnTo>
                  <a:lnTo>
                    <a:pt x="228" y="14"/>
                  </a:lnTo>
                  <a:lnTo>
                    <a:pt x="228" y="14"/>
                  </a:lnTo>
                  <a:lnTo>
                    <a:pt x="228" y="11"/>
                  </a:lnTo>
                  <a:lnTo>
                    <a:pt x="228" y="11"/>
                  </a:lnTo>
                  <a:lnTo>
                    <a:pt x="228" y="11"/>
                  </a:lnTo>
                  <a:lnTo>
                    <a:pt x="224" y="7"/>
                  </a:lnTo>
                  <a:lnTo>
                    <a:pt x="224" y="7"/>
                  </a:lnTo>
                  <a:lnTo>
                    <a:pt x="224" y="7"/>
                  </a:lnTo>
                  <a:lnTo>
                    <a:pt x="221" y="3"/>
                  </a:lnTo>
                  <a:lnTo>
                    <a:pt x="221" y="3"/>
                  </a:lnTo>
                  <a:lnTo>
                    <a:pt x="221" y="3"/>
                  </a:lnTo>
                  <a:lnTo>
                    <a:pt x="217" y="0"/>
                  </a:lnTo>
                  <a:lnTo>
                    <a:pt x="217" y="0"/>
                  </a:lnTo>
                  <a:lnTo>
                    <a:pt x="217" y="0"/>
                  </a:lnTo>
                  <a:lnTo>
                    <a:pt x="213" y="0"/>
                  </a:lnTo>
                  <a:lnTo>
                    <a:pt x="213" y="0"/>
                  </a:lnTo>
                  <a:lnTo>
                    <a:pt x="213" y="0"/>
                  </a:lnTo>
                  <a:lnTo>
                    <a:pt x="209" y="0"/>
                  </a:lnTo>
                  <a:lnTo>
                    <a:pt x="209" y="0"/>
                  </a:lnTo>
                  <a:lnTo>
                    <a:pt x="209" y="0"/>
                  </a:lnTo>
                  <a:lnTo>
                    <a:pt x="206" y="0"/>
                  </a:lnTo>
                  <a:lnTo>
                    <a:pt x="206" y="0"/>
                  </a:lnTo>
                  <a:lnTo>
                    <a:pt x="0" y="44"/>
                  </a:lnTo>
                  <a:lnTo>
                    <a:pt x="0" y="44"/>
                  </a:lnTo>
                  <a:lnTo>
                    <a:pt x="4" y="41"/>
                  </a:lnTo>
                  <a:lnTo>
                    <a:pt x="4" y="41"/>
                  </a:lnTo>
                  <a:lnTo>
                    <a:pt x="4" y="44"/>
                  </a:lnTo>
                  <a:lnTo>
                    <a:pt x="7" y="44"/>
                  </a:lnTo>
                  <a:lnTo>
                    <a:pt x="7" y="44"/>
                  </a:lnTo>
                  <a:lnTo>
                    <a:pt x="7" y="44"/>
                  </a:lnTo>
                  <a:lnTo>
                    <a:pt x="11" y="44"/>
                  </a:lnTo>
                  <a:lnTo>
                    <a:pt x="11" y="44"/>
                  </a:lnTo>
                  <a:lnTo>
                    <a:pt x="11" y="44"/>
                  </a:lnTo>
                  <a:lnTo>
                    <a:pt x="15" y="48"/>
                  </a:lnTo>
                  <a:lnTo>
                    <a:pt x="15" y="48"/>
                  </a:lnTo>
                  <a:lnTo>
                    <a:pt x="15" y="48"/>
                  </a:lnTo>
                  <a:lnTo>
                    <a:pt x="19" y="52"/>
                  </a:lnTo>
                  <a:lnTo>
                    <a:pt x="19" y="52"/>
                  </a:lnTo>
                  <a:lnTo>
                    <a:pt x="19" y="52"/>
                  </a:lnTo>
                  <a:lnTo>
                    <a:pt x="22" y="56"/>
                  </a:lnTo>
                  <a:lnTo>
                    <a:pt x="22" y="56"/>
                  </a:lnTo>
                  <a:lnTo>
                    <a:pt x="22" y="56"/>
                  </a:lnTo>
                  <a:lnTo>
                    <a:pt x="22" y="59"/>
                  </a:lnTo>
                  <a:lnTo>
                    <a:pt x="22" y="59"/>
                  </a:lnTo>
                  <a:lnTo>
                    <a:pt x="26" y="63"/>
                  </a:lnTo>
                  <a:lnTo>
                    <a:pt x="26" y="63"/>
                  </a:lnTo>
                  <a:lnTo>
                    <a:pt x="26" y="67"/>
                  </a:lnTo>
                  <a:lnTo>
                    <a:pt x="26" y="67"/>
                  </a:lnTo>
                  <a:lnTo>
                    <a:pt x="26" y="71"/>
                  </a:lnTo>
                  <a:lnTo>
                    <a:pt x="26" y="71"/>
                  </a:lnTo>
                  <a:lnTo>
                    <a:pt x="26" y="74"/>
                  </a:lnTo>
                  <a:lnTo>
                    <a:pt x="26" y="74"/>
                  </a:lnTo>
                  <a:lnTo>
                    <a:pt x="26" y="78"/>
                  </a:lnTo>
                  <a:lnTo>
                    <a:pt x="26" y="78"/>
                  </a:lnTo>
                  <a:lnTo>
                    <a:pt x="26" y="82"/>
                  </a:lnTo>
                  <a:lnTo>
                    <a:pt x="26" y="82"/>
                  </a:lnTo>
                  <a:lnTo>
                    <a:pt x="26" y="86"/>
                  </a:lnTo>
                  <a:lnTo>
                    <a:pt x="26" y="86"/>
                  </a:lnTo>
                  <a:lnTo>
                    <a:pt x="26" y="86"/>
                  </a:lnTo>
                  <a:lnTo>
                    <a:pt x="22" y="89"/>
                  </a:lnTo>
                  <a:lnTo>
                    <a:pt x="22" y="89"/>
                  </a:lnTo>
                  <a:lnTo>
                    <a:pt x="22" y="93"/>
                  </a:lnTo>
                  <a:lnTo>
                    <a:pt x="22" y="93"/>
                  </a:lnTo>
                  <a:lnTo>
                    <a:pt x="22" y="93"/>
                  </a:lnTo>
                  <a:lnTo>
                    <a:pt x="19" y="97"/>
                  </a:lnTo>
                  <a:lnTo>
                    <a:pt x="19" y="97"/>
                  </a:lnTo>
                  <a:lnTo>
                    <a:pt x="19" y="97"/>
                  </a:lnTo>
                  <a:lnTo>
                    <a:pt x="15" y="97"/>
                  </a:lnTo>
                  <a:lnTo>
                    <a:pt x="15" y="97"/>
                  </a:lnTo>
                  <a:lnTo>
                    <a:pt x="15" y="100"/>
                  </a:lnTo>
                  <a:lnTo>
                    <a:pt x="11" y="100"/>
                  </a:lnTo>
                  <a:lnTo>
                    <a:pt x="11" y="100"/>
                  </a:lnTo>
                  <a:lnTo>
                    <a:pt x="217" y="5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3998913" y="4910138"/>
              <a:ext cx="730250" cy="119063"/>
            </a:xfrm>
            <a:custGeom>
              <a:avLst/>
              <a:gdLst>
                <a:gd name="T0" fmla="*/ 4 w 460"/>
                <a:gd name="T1" fmla="*/ 0 h 75"/>
                <a:gd name="T2" fmla="*/ 4 w 460"/>
                <a:gd name="T3" fmla="*/ 0 h 75"/>
                <a:gd name="T4" fmla="*/ 4 w 460"/>
                <a:gd name="T5" fmla="*/ 0 h 75"/>
                <a:gd name="T6" fmla="*/ 4 w 460"/>
                <a:gd name="T7" fmla="*/ 0 h 75"/>
                <a:gd name="T8" fmla="*/ 4 w 460"/>
                <a:gd name="T9" fmla="*/ 4 h 75"/>
                <a:gd name="T10" fmla="*/ 4 w 460"/>
                <a:gd name="T11" fmla="*/ 4 h 75"/>
                <a:gd name="T12" fmla="*/ 4 w 460"/>
                <a:gd name="T13" fmla="*/ 8 h 75"/>
                <a:gd name="T14" fmla="*/ 4 w 460"/>
                <a:gd name="T15" fmla="*/ 12 h 75"/>
                <a:gd name="T16" fmla="*/ 4 w 460"/>
                <a:gd name="T17" fmla="*/ 15 h 75"/>
                <a:gd name="T18" fmla="*/ 4 w 460"/>
                <a:gd name="T19" fmla="*/ 19 h 75"/>
                <a:gd name="T20" fmla="*/ 4 w 460"/>
                <a:gd name="T21" fmla="*/ 23 h 75"/>
                <a:gd name="T22" fmla="*/ 4 w 460"/>
                <a:gd name="T23" fmla="*/ 23 h 75"/>
                <a:gd name="T24" fmla="*/ 0 w 460"/>
                <a:gd name="T25" fmla="*/ 26 h 75"/>
                <a:gd name="T26" fmla="*/ 0 w 460"/>
                <a:gd name="T27" fmla="*/ 30 h 75"/>
                <a:gd name="T28" fmla="*/ 0 w 460"/>
                <a:gd name="T29" fmla="*/ 34 h 75"/>
                <a:gd name="T30" fmla="*/ 0 w 460"/>
                <a:gd name="T31" fmla="*/ 38 h 75"/>
                <a:gd name="T32" fmla="*/ 0 w 460"/>
                <a:gd name="T33" fmla="*/ 41 h 75"/>
                <a:gd name="T34" fmla="*/ 0 w 460"/>
                <a:gd name="T35" fmla="*/ 45 h 75"/>
                <a:gd name="T36" fmla="*/ 0 w 460"/>
                <a:gd name="T37" fmla="*/ 49 h 75"/>
                <a:gd name="T38" fmla="*/ 0 w 460"/>
                <a:gd name="T39" fmla="*/ 49 h 75"/>
                <a:gd name="T40" fmla="*/ 0 w 460"/>
                <a:gd name="T41" fmla="*/ 53 h 75"/>
                <a:gd name="T42" fmla="*/ 0 w 460"/>
                <a:gd name="T43" fmla="*/ 53 h 75"/>
                <a:gd name="T44" fmla="*/ 4 w 460"/>
                <a:gd name="T45" fmla="*/ 56 h 75"/>
                <a:gd name="T46" fmla="*/ 4 w 460"/>
                <a:gd name="T47" fmla="*/ 56 h 75"/>
                <a:gd name="T48" fmla="*/ 4 w 460"/>
                <a:gd name="T49" fmla="*/ 56 h 75"/>
                <a:gd name="T50" fmla="*/ 456 w 460"/>
                <a:gd name="T51" fmla="*/ 75 h 75"/>
                <a:gd name="T52" fmla="*/ 456 w 460"/>
                <a:gd name="T53" fmla="*/ 75 h 75"/>
                <a:gd name="T54" fmla="*/ 456 w 460"/>
                <a:gd name="T55" fmla="*/ 75 h 75"/>
                <a:gd name="T56" fmla="*/ 456 w 460"/>
                <a:gd name="T57" fmla="*/ 75 h 75"/>
                <a:gd name="T58" fmla="*/ 456 w 460"/>
                <a:gd name="T59" fmla="*/ 71 h 75"/>
                <a:gd name="T60" fmla="*/ 456 w 460"/>
                <a:gd name="T61" fmla="*/ 71 h 75"/>
                <a:gd name="T62" fmla="*/ 456 w 460"/>
                <a:gd name="T63" fmla="*/ 68 h 75"/>
                <a:gd name="T64" fmla="*/ 456 w 460"/>
                <a:gd name="T65" fmla="*/ 64 h 75"/>
                <a:gd name="T66" fmla="*/ 456 w 460"/>
                <a:gd name="T67" fmla="*/ 60 h 75"/>
                <a:gd name="T68" fmla="*/ 456 w 460"/>
                <a:gd name="T69" fmla="*/ 56 h 75"/>
                <a:gd name="T70" fmla="*/ 456 w 460"/>
                <a:gd name="T71" fmla="*/ 53 h 75"/>
                <a:gd name="T72" fmla="*/ 456 w 460"/>
                <a:gd name="T73" fmla="*/ 49 h 75"/>
                <a:gd name="T74" fmla="*/ 456 w 460"/>
                <a:gd name="T75" fmla="*/ 45 h 75"/>
                <a:gd name="T76" fmla="*/ 456 w 460"/>
                <a:gd name="T77" fmla="*/ 41 h 75"/>
                <a:gd name="T78" fmla="*/ 456 w 460"/>
                <a:gd name="T79" fmla="*/ 38 h 75"/>
                <a:gd name="T80" fmla="*/ 456 w 460"/>
                <a:gd name="T81" fmla="*/ 38 h 75"/>
                <a:gd name="T82" fmla="*/ 456 w 460"/>
                <a:gd name="T83" fmla="*/ 34 h 75"/>
                <a:gd name="T84" fmla="*/ 456 w 460"/>
                <a:gd name="T85" fmla="*/ 30 h 75"/>
                <a:gd name="T86" fmla="*/ 460 w 460"/>
                <a:gd name="T87" fmla="*/ 26 h 75"/>
                <a:gd name="T88" fmla="*/ 460 w 460"/>
                <a:gd name="T89" fmla="*/ 26 h 75"/>
                <a:gd name="T90" fmla="*/ 460 w 460"/>
                <a:gd name="T91" fmla="*/ 23 h 75"/>
                <a:gd name="T92" fmla="*/ 460 w 460"/>
                <a:gd name="T93" fmla="*/ 23 h 75"/>
                <a:gd name="T94" fmla="*/ 460 w 460"/>
                <a:gd name="T95" fmla="*/ 19 h 75"/>
                <a:gd name="T96" fmla="*/ 460 w 460"/>
                <a:gd name="T97" fmla="*/ 19 h 75"/>
                <a:gd name="T98" fmla="*/ 460 w 460"/>
                <a:gd name="T99"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 h="75">
                  <a:moveTo>
                    <a:pt x="4" y="0"/>
                  </a:moveTo>
                  <a:lnTo>
                    <a:pt x="4" y="0"/>
                  </a:lnTo>
                  <a:lnTo>
                    <a:pt x="4" y="0"/>
                  </a:lnTo>
                  <a:lnTo>
                    <a:pt x="4" y="0"/>
                  </a:lnTo>
                  <a:lnTo>
                    <a:pt x="4" y="0"/>
                  </a:lnTo>
                  <a:lnTo>
                    <a:pt x="4" y="0"/>
                  </a:lnTo>
                  <a:lnTo>
                    <a:pt x="4" y="0"/>
                  </a:lnTo>
                  <a:lnTo>
                    <a:pt x="4" y="0"/>
                  </a:lnTo>
                  <a:lnTo>
                    <a:pt x="4" y="4"/>
                  </a:lnTo>
                  <a:lnTo>
                    <a:pt x="4" y="4"/>
                  </a:lnTo>
                  <a:lnTo>
                    <a:pt x="4" y="4"/>
                  </a:lnTo>
                  <a:lnTo>
                    <a:pt x="4" y="4"/>
                  </a:lnTo>
                  <a:lnTo>
                    <a:pt x="4" y="8"/>
                  </a:lnTo>
                  <a:lnTo>
                    <a:pt x="4" y="8"/>
                  </a:lnTo>
                  <a:lnTo>
                    <a:pt x="4" y="8"/>
                  </a:lnTo>
                  <a:lnTo>
                    <a:pt x="4" y="12"/>
                  </a:lnTo>
                  <a:lnTo>
                    <a:pt x="4" y="12"/>
                  </a:lnTo>
                  <a:lnTo>
                    <a:pt x="4" y="15"/>
                  </a:lnTo>
                  <a:lnTo>
                    <a:pt x="4" y="15"/>
                  </a:lnTo>
                  <a:lnTo>
                    <a:pt x="4" y="19"/>
                  </a:lnTo>
                  <a:lnTo>
                    <a:pt x="4" y="19"/>
                  </a:lnTo>
                  <a:lnTo>
                    <a:pt x="4" y="23"/>
                  </a:lnTo>
                  <a:lnTo>
                    <a:pt x="4" y="23"/>
                  </a:lnTo>
                  <a:lnTo>
                    <a:pt x="4" y="23"/>
                  </a:lnTo>
                  <a:lnTo>
                    <a:pt x="0" y="26"/>
                  </a:lnTo>
                  <a:lnTo>
                    <a:pt x="0" y="26"/>
                  </a:lnTo>
                  <a:lnTo>
                    <a:pt x="0" y="30"/>
                  </a:lnTo>
                  <a:lnTo>
                    <a:pt x="0" y="30"/>
                  </a:lnTo>
                  <a:lnTo>
                    <a:pt x="0" y="34"/>
                  </a:lnTo>
                  <a:lnTo>
                    <a:pt x="0" y="34"/>
                  </a:lnTo>
                  <a:lnTo>
                    <a:pt x="0" y="38"/>
                  </a:lnTo>
                  <a:lnTo>
                    <a:pt x="0" y="38"/>
                  </a:lnTo>
                  <a:lnTo>
                    <a:pt x="0" y="41"/>
                  </a:lnTo>
                  <a:lnTo>
                    <a:pt x="0" y="41"/>
                  </a:lnTo>
                  <a:lnTo>
                    <a:pt x="0" y="45"/>
                  </a:lnTo>
                  <a:lnTo>
                    <a:pt x="0" y="45"/>
                  </a:lnTo>
                  <a:lnTo>
                    <a:pt x="0" y="45"/>
                  </a:lnTo>
                  <a:lnTo>
                    <a:pt x="0" y="49"/>
                  </a:lnTo>
                  <a:lnTo>
                    <a:pt x="0" y="49"/>
                  </a:lnTo>
                  <a:lnTo>
                    <a:pt x="0" y="49"/>
                  </a:lnTo>
                  <a:lnTo>
                    <a:pt x="0" y="53"/>
                  </a:lnTo>
                  <a:lnTo>
                    <a:pt x="0" y="53"/>
                  </a:lnTo>
                  <a:lnTo>
                    <a:pt x="0" y="53"/>
                  </a:lnTo>
                  <a:lnTo>
                    <a:pt x="0" y="53"/>
                  </a:lnTo>
                  <a:lnTo>
                    <a:pt x="4" y="56"/>
                  </a:lnTo>
                  <a:lnTo>
                    <a:pt x="4" y="56"/>
                  </a:lnTo>
                  <a:lnTo>
                    <a:pt x="4" y="56"/>
                  </a:lnTo>
                  <a:lnTo>
                    <a:pt x="4" y="56"/>
                  </a:lnTo>
                  <a:lnTo>
                    <a:pt x="4" y="56"/>
                  </a:lnTo>
                  <a:lnTo>
                    <a:pt x="4" y="56"/>
                  </a:lnTo>
                  <a:lnTo>
                    <a:pt x="456" y="75"/>
                  </a:lnTo>
                  <a:lnTo>
                    <a:pt x="456" y="75"/>
                  </a:lnTo>
                  <a:lnTo>
                    <a:pt x="456" y="75"/>
                  </a:lnTo>
                  <a:lnTo>
                    <a:pt x="456" y="75"/>
                  </a:lnTo>
                  <a:lnTo>
                    <a:pt x="456" y="75"/>
                  </a:lnTo>
                  <a:lnTo>
                    <a:pt x="456" y="75"/>
                  </a:lnTo>
                  <a:lnTo>
                    <a:pt x="456" y="75"/>
                  </a:lnTo>
                  <a:lnTo>
                    <a:pt x="456" y="75"/>
                  </a:lnTo>
                  <a:lnTo>
                    <a:pt x="456" y="71"/>
                  </a:lnTo>
                  <a:lnTo>
                    <a:pt x="456" y="71"/>
                  </a:lnTo>
                  <a:lnTo>
                    <a:pt x="456" y="71"/>
                  </a:lnTo>
                  <a:lnTo>
                    <a:pt x="456" y="71"/>
                  </a:lnTo>
                  <a:lnTo>
                    <a:pt x="456" y="68"/>
                  </a:lnTo>
                  <a:lnTo>
                    <a:pt x="456" y="68"/>
                  </a:lnTo>
                  <a:lnTo>
                    <a:pt x="456" y="64"/>
                  </a:lnTo>
                  <a:lnTo>
                    <a:pt x="456" y="64"/>
                  </a:lnTo>
                  <a:lnTo>
                    <a:pt x="456" y="64"/>
                  </a:lnTo>
                  <a:lnTo>
                    <a:pt x="456" y="60"/>
                  </a:lnTo>
                  <a:lnTo>
                    <a:pt x="456" y="60"/>
                  </a:lnTo>
                  <a:lnTo>
                    <a:pt x="456" y="56"/>
                  </a:lnTo>
                  <a:lnTo>
                    <a:pt x="456" y="56"/>
                  </a:lnTo>
                  <a:lnTo>
                    <a:pt x="456" y="53"/>
                  </a:lnTo>
                  <a:lnTo>
                    <a:pt x="456" y="53"/>
                  </a:lnTo>
                  <a:lnTo>
                    <a:pt x="456" y="49"/>
                  </a:lnTo>
                  <a:lnTo>
                    <a:pt x="456" y="49"/>
                  </a:lnTo>
                  <a:lnTo>
                    <a:pt x="456" y="45"/>
                  </a:lnTo>
                  <a:lnTo>
                    <a:pt x="456" y="45"/>
                  </a:lnTo>
                  <a:lnTo>
                    <a:pt x="456" y="41"/>
                  </a:lnTo>
                  <a:lnTo>
                    <a:pt x="456" y="41"/>
                  </a:lnTo>
                  <a:lnTo>
                    <a:pt x="456" y="38"/>
                  </a:lnTo>
                  <a:lnTo>
                    <a:pt x="456" y="38"/>
                  </a:lnTo>
                  <a:lnTo>
                    <a:pt x="456" y="38"/>
                  </a:lnTo>
                  <a:lnTo>
                    <a:pt x="456" y="34"/>
                  </a:lnTo>
                  <a:lnTo>
                    <a:pt x="456" y="34"/>
                  </a:lnTo>
                  <a:lnTo>
                    <a:pt x="456" y="30"/>
                  </a:lnTo>
                  <a:lnTo>
                    <a:pt x="456" y="30"/>
                  </a:lnTo>
                  <a:lnTo>
                    <a:pt x="460" y="30"/>
                  </a:lnTo>
                  <a:lnTo>
                    <a:pt x="460" y="26"/>
                  </a:lnTo>
                  <a:lnTo>
                    <a:pt x="460" y="26"/>
                  </a:lnTo>
                  <a:lnTo>
                    <a:pt x="460" y="26"/>
                  </a:lnTo>
                  <a:lnTo>
                    <a:pt x="460" y="23"/>
                  </a:lnTo>
                  <a:lnTo>
                    <a:pt x="460" y="23"/>
                  </a:lnTo>
                  <a:lnTo>
                    <a:pt x="460" y="23"/>
                  </a:lnTo>
                  <a:lnTo>
                    <a:pt x="460" y="23"/>
                  </a:lnTo>
                  <a:lnTo>
                    <a:pt x="460" y="19"/>
                  </a:lnTo>
                  <a:lnTo>
                    <a:pt x="460" y="19"/>
                  </a:lnTo>
                  <a:lnTo>
                    <a:pt x="460" y="19"/>
                  </a:lnTo>
                  <a:lnTo>
                    <a:pt x="460" y="19"/>
                  </a:lnTo>
                  <a:lnTo>
                    <a:pt x="460" y="19"/>
                  </a:lnTo>
                  <a:lnTo>
                    <a:pt x="460" y="19"/>
                  </a:lnTo>
                  <a:lnTo>
                    <a:pt x="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87"/>
            <p:cNvSpPr>
              <a:spLocks noChangeArrowheads="1"/>
            </p:cNvSpPr>
            <p:nvPr/>
          </p:nvSpPr>
          <p:spPr bwMode="auto">
            <a:xfrm>
              <a:off x="4718050" y="4814888"/>
              <a:ext cx="349250" cy="3508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4943475" y="4987925"/>
              <a:ext cx="314325" cy="190500"/>
            </a:xfrm>
            <a:custGeom>
              <a:avLst/>
              <a:gdLst>
                <a:gd name="T0" fmla="*/ 33 w 198"/>
                <a:gd name="T1" fmla="*/ 0 h 120"/>
                <a:gd name="T2" fmla="*/ 33 w 198"/>
                <a:gd name="T3" fmla="*/ 0 h 120"/>
                <a:gd name="T4" fmla="*/ 30 w 198"/>
                <a:gd name="T5" fmla="*/ 0 h 120"/>
                <a:gd name="T6" fmla="*/ 26 w 198"/>
                <a:gd name="T7" fmla="*/ 0 h 120"/>
                <a:gd name="T8" fmla="*/ 22 w 198"/>
                <a:gd name="T9" fmla="*/ 0 h 120"/>
                <a:gd name="T10" fmla="*/ 19 w 198"/>
                <a:gd name="T11" fmla="*/ 0 h 120"/>
                <a:gd name="T12" fmla="*/ 19 w 198"/>
                <a:gd name="T13" fmla="*/ 4 h 120"/>
                <a:gd name="T14" fmla="*/ 15 w 198"/>
                <a:gd name="T15" fmla="*/ 4 h 120"/>
                <a:gd name="T16" fmla="*/ 11 w 198"/>
                <a:gd name="T17" fmla="*/ 7 h 120"/>
                <a:gd name="T18" fmla="*/ 7 w 198"/>
                <a:gd name="T19" fmla="*/ 7 h 120"/>
                <a:gd name="T20" fmla="*/ 7 w 198"/>
                <a:gd name="T21" fmla="*/ 11 h 120"/>
                <a:gd name="T22" fmla="*/ 4 w 198"/>
                <a:gd name="T23" fmla="*/ 15 h 120"/>
                <a:gd name="T24" fmla="*/ 4 w 198"/>
                <a:gd name="T25" fmla="*/ 19 h 120"/>
                <a:gd name="T26" fmla="*/ 4 w 198"/>
                <a:gd name="T27" fmla="*/ 22 h 120"/>
                <a:gd name="T28" fmla="*/ 0 w 198"/>
                <a:gd name="T29" fmla="*/ 26 h 120"/>
                <a:gd name="T30" fmla="*/ 0 w 198"/>
                <a:gd name="T31" fmla="*/ 30 h 120"/>
                <a:gd name="T32" fmla="*/ 0 w 198"/>
                <a:gd name="T33" fmla="*/ 34 h 120"/>
                <a:gd name="T34" fmla="*/ 0 w 198"/>
                <a:gd name="T35" fmla="*/ 37 h 120"/>
                <a:gd name="T36" fmla="*/ 4 w 198"/>
                <a:gd name="T37" fmla="*/ 41 h 120"/>
                <a:gd name="T38" fmla="*/ 4 w 198"/>
                <a:gd name="T39" fmla="*/ 41 h 120"/>
                <a:gd name="T40" fmla="*/ 4 w 198"/>
                <a:gd name="T41" fmla="*/ 45 h 120"/>
                <a:gd name="T42" fmla="*/ 7 w 198"/>
                <a:gd name="T43" fmla="*/ 49 h 120"/>
                <a:gd name="T44" fmla="*/ 11 w 198"/>
                <a:gd name="T45" fmla="*/ 49 h 120"/>
                <a:gd name="T46" fmla="*/ 11 w 198"/>
                <a:gd name="T47" fmla="*/ 52 h 120"/>
                <a:gd name="T48" fmla="*/ 15 w 198"/>
                <a:gd name="T49" fmla="*/ 52 h 120"/>
                <a:gd name="T50" fmla="*/ 172 w 198"/>
                <a:gd name="T51" fmla="*/ 120 h 120"/>
                <a:gd name="T52" fmla="*/ 172 w 198"/>
                <a:gd name="T53" fmla="*/ 120 h 120"/>
                <a:gd name="T54" fmla="*/ 168 w 198"/>
                <a:gd name="T55" fmla="*/ 116 h 120"/>
                <a:gd name="T56" fmla="*/ 164 w 198"/>
                <a:gd name="T57" fmla="*/ 112 h 120"/>
                <a:gd name="T58" fmla="*/ 164 w 198"/>
                <a:gd name="T59" fmla="*/ 112 h 120"/>
                <a:gd name="T60" fmla="*/ 164 w 198"/>
                <a:gd name="T61" fmla="*/ 108 h 120"/>
                <a:gd name="T62" fmla="*/ 161 w 198"/>
                <a:gd name="T63" fmla="*/ 105 h 120"/>
                <a:gd name="T64" fmla="*/ 161 w 198"/>
                <a:gd name="T65" fmla="*/ 101 h 120"/>
                <a:gd name="T66" fmla="*/ 161 w 198"/>
                <a:gd name="T67" fmla="*/ 97 h 120"/>
                <a:gd name="T68" fmla="*/ 161 w 198"/>
                <a:gd name="T69" fmla="*/ 93 h 120"/>
                <a:gd name="T70" fmla="*/ 161 w 198"/>
                <a:gd name="T71" fmla="*/ 90 h 120"/>
                <a:gd name="T72" fmla="*/ 161 w 198"/>
                <a:gd name="T73" fmla="*/ 86 h 120"/>
                <a:gd name="T74" fmla="*/ 164 w 198"/>
                <a:gd name="T75" fmla="*/ 82 h 120"/>
                <a:gd name="T76" fmla="*/ 164 w 198"/>
                <a:gd name="T77" fmla="*/ 78 h 120"/>
                <a:gd name="T78" fmla="*/ 168 w 198"/>
                <a:gd name="T79" fmla="*/ 75 h 120"/>
                <a:gd name="T80" fmla="*/ 168 w 198"/>
                <a:gd name="T81" fmla="*/ 75 h 120"/>
                <a:gd name="T82" fmla="*/ 172 w 198"/>
                <a:gd name="T83" fmla="*/ 71 h 120"/>
                <a:gd name="T84" fmla="*/ 176 w 198"/>
                <a:gd name="T85" fmla="*/ 67 h 120"/>
                <a:gd name="T86" fmla="*/ 179 w 198"/>
                <a:gd name="T87" fmla="*/ 67 h 120"/>
                <a:gd name="T88" fmla="*/ 183 w 198"/>
                <a:gd name="T89" fmla="*/ 67 h 120"/>
                <a:gd name="T90" fmla="*/ 183 w 198"/>
                <a:gd name="T91" fmla="*/ 63 h 120"/>
                <a:gd name="T92" fmla="*/ 187 w 198"/>
                <a:gd name="T93" fmla="*/ 63 h 120"/>
                <a:gd name="T94" fmla="*/ 191 w 198"/>
                <a:gd name="T95" fmla="*/ 63 h 120"/>
                <a:gd name="T96" fmla="*/ 194 w 198"/>
                <a:gd name="T97" fmla="*/ 63 h 120"/>
                <a:gd name="T98" fmla="*/ 198 w 198"/>
                <a:gd name="T99"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120">
                  <a:moveTo>
                    <a:pt x="37" y="0"/>
                  </a:moveTo>
                  <a:lnTo>
                    <a:pt x="33" y="0"/>
                  </a:lnTo>
                  <a:lnTo>
                    <a:pt x="33" y="0"/>
                  </a:lnTo>
                  <a:lnTo>
                    <a:pt x="33" y="0"/>
                  </a:lnTo>
                  <a:lnTo>
                    <a:pt x="30" y="0"/>
                  </a:lnTo>
                  <a:lnTo>
                    <a:pt x="30" y="0"/>
                  </a:lnTo>
                  <a:lnTo>
                    <a:pt x="26" y="0"/>
                  </a:lnTo>
                  <a:lnTo>
                    <a:pt x="26" y="0"/>
                  </a:lnTo>
                  <a:lnTo>
                    <a:pt x="26" y="0"/>
                  </a:lnTo>
                  <a:lnTo>
                    <a:pt x="22" y="0"/>
                  </a:lnTo>
                  <a:lnTo>
                    <a:pt x="22" y="0"/>
                  </a:lnTo>
                  <a:lnTo>
                    <a:pt x="19" y="0"/>
                  </a:lnTo>
                  <a:lnTo>
                    <a:pt x="19" y="0"/>
                  </a:lnTo>
                  <a:lnTo>
                    <a:pt x="19" y="4"/>
                  </a:lnTo>
                  <a:lnTo>
                    <a:pt x="15" y="4"/>
                  </a:lnTo>
                  <a:lnTo>
                    <a:pt x="15" y="4"/>
                  </a:lnTo>
                  <a:lnTo>
                    <a:pt x="11" y="4"/>
                  </a:lnTo>
                  <a:lnTo>
                    <a:pt x="11" y="7"/>
                  </a:lnTo>
                  <a:lnTo>
                    <a:pt x="11" y="7"/>
                  </a:lnTo>
                  <a:lnTo>
                    <a:pt x="7" y="7"/>
                  </a:lnTo>
                  <a:lnTo>
                    <a:pt x="7" y="11"/>
                  </a:lnTo>
                  <a:lnTo>
                    <a:pt x="7" y="11"/>
                  </a:lnTo>
                  <a:lnTo>
                    <a:pt x="7" y="15"/>
                  </a:lnTo>
                  <a:lnTo>
                    <a:pt x="4" y="15"/>
                  </a:lnTo>
                  <a:lnTo>
                    <a:pt x="4" y="15"/>
                  </a:lnTo>
                  <a:lnTo>
                    <a:pt x="4" y="19"/>
                  </a:lnTo>
                  <a:lnTo>
                    <a:pt x="4" y="19"/>
                  </a:lnTo>
                  <a:lnTo>
                    <a:pt x="4" y="22"/>
                  </a:lnTo>
                  <a:lnTo>
                    <a:pt x="0" y="22"/>
                  </a:lnTo>
                  <a:lnTo>
                    <a:pt x="0" y="26"/>
                  </a:lnTo>
                  <a:lnTo>
                    <a:pt x="0" y="26"/>
                  </a:lnTo>
                  <a:lnTo>
                    <a:pt x="0" y="30"/>
                  </a:lnTo>
                  <a:lnTo>
                    <a:pt x="0" y="30"/>
                  </a:lnTo>
                  <a:lnTo>
                    <a:pt x="0" y="34"/>
                  </a:lnTo>
                  <a:lnTo>
                    <a:pt x="0" y="34"/>
                  </a:lnTo>
                  <a:lnTo>
                    <a:pt x="0" y="37"/>
                  </a:lnTo>
                  <a:lnTo>
                    <a:pt x="4" y="37"/>
                  </a:lnTo>
                  <a:lnTo>
                    <a:pt x="4" y="41"/>
                  </a:lnTo>
                  <a:lnTo>
                    <a:pt x="4" y="41"/>
                  </a:lnTo>
                  <a:lnTo>
                    <a:pt x="4" y="41"/>
                  </a:lnTo>
                  <a:lnTo>
                    <a:pt x="4" y="45"/>
                  </a:lnTo>
                  <a:lnTo>
                    <a:pt x="4" y="45"/>
                  </a:lnTo>
                  <a:lnTo>
                    <a:pt x="7" y="49"/>
                  </a:lnTo>
                  <a:lnTo>
                    <a:pt x="7" y="49"/>
                  </a:lnTo>
                  <a:lnTo>
                    <a:pt x="7" y="49"/>
                  </a:lnTo>
                  <a:lnTo>
                    <a:pt x="11" y="49"/>
                  </a:lnTo>
                  <a:lnTo>
                    <a:pt x="11" y="52"/>
                  </a:lnTo>
                  <a:lnTo>
                    <a:pt x="11" y="52"/>
                  </a:lnTo>
                  <a:lnTo>
                    <a:pt x="15" y="52"/>
                  </a:lnTo>
                  <a:lnTo>
                    <a:pt x="15" y="52"/>
                  </a:lnTo>
                  <a:lnTo>
                    <a:pt x="176" y="120"/>
                  </a:lnTo>
                  <a:lnTo>
                    <a:pt x="172" y="120"/>
                  </a:lnTo>
                  <a:lnTo>
                    <a:pt x="172" y="120"/>
                  </a:lnTo>
                  <a:lnTo>
                    <a:pt x="172" y="120"/>
                  </a:lnTo>
                  <a:lnTo>
                    <a:pt x="168" y="116"/>
                  </a:lnTo>
                  <a:lnTo>
                    <a:pt x="168" y="116"/>
                  </a:lnTo>
                  <a:lnTo>
                    <a:pt x="168" y="116"/>
                  </a:lnTo>
                  <a:lnTo>
                    <a:pt x="164" y="112"/>
                  </a:lnTo>
                  <a:lnTo>
                    <a:pt x="164" y="112"/>
                  </a:lnTo>
                  <a:lnTo>
                    <a:pt x="164" y="112"/>
                  </a:lnTo>
                  <a:lnTo>
                    <a:pt x="164" y="108"/>
                  </a:lnTo>
                  <a:lnTo>
                    <a:pt x="164" y="108"/>
                  </a:lnTo>
                  <a:lnTo>
                    <a:pt x="161" y="105"/>
                  </a:lnTo>
                  <a:lnTo>
                    <a:pt x="161" y="105"/>
                  </a:lnTo>
                  <a:lnTo>
                    <a:pt x="161" y="101"/>
                  </a:lnTo>
                  <a:lnTo>
                    <a:pt x="161" y="101"/>
                  </a:lnTo>
                  <a:lnTo>
                    <a:pt x="161" y="101"/>
                  </a:lnTo>
                  <a:lnTo>
                    <a:pt x="161" y="97"/>
                  </a:lnTo>
                  <a:lnTo>
                    <a:pt x="161" y="97"/>
                  </a:lnTo>
                  <a:lnTo>
                    <a:pt x="161" y="93"/>
                  </a:lnTo>
                  <a:lnTo>
                    <a:pt x="161" y="93"/>
                  </a:lnTo>
                  <a:lnTo>
                    <a:pt x="161" y="90"/>
                  </a:lnTo>
                  <a:lnTo>
                    <a:pt x="161" y="90"/>
                  </a:lnTo>
                  <a:lnTo>
                    <a:pt x="161" y="86"/>
                  </a:lnTo>
                  <a:lnTo>
                    <a:pt x="164" y="86"/>
                  </a:lnTo>
                  <a:lnTo>
                    <a:pt x="164" y="82"/>
                  </a:lnTo>
                  <a:lnTo>
                    <a:pt x="164" y="82"/>
                  </a:lnTo>
                  <a:lnTo>
                    <a:pt x="164" y="78"/>
                  </a:lnTo>
                  <a:lnTo>
                    <a:pt x="168" y="78"/>
                  </a:lnTo>
                  <a:lnTo>
                    <a:pt x="168" y="75"/>
                  </a:lnTo>
                  <a:lnTo>
                    <a:pt x="168" y="75"/>
                  </a:lnTo>
                  <a:lnTo>
                    <a:pt x="168" y="75"/>
                  </a:lnTo>
                  <a:lnTo>
                    <a:pt x="172" y="71"/>
                  </a:lnTo>
                  <a:lnTo>
                    <a:pt x="172" y="71"/>
                  </a:lnTo>
                  <a:lnTo>
                    <a:pt x="176" y="71"/>
                  </a:lnTo>
                  <a:lnTo>
                    <a:pt x="176" y="67"/>
                  </a:lnTo>
                  <a:lnTo>
                    <a:pt x="176" y="67"/>
                  </a:lnTo>
                  <a:lnTo>
                    <a:pt x="179" y="67"/>
                  </a:lnTo>
                  <a:lnTo>
                    <a:pt x="179" y="67"/>
                  </a:lnTo>
                  <a:lnTo>
                    <a:pt x="183" y="67"/>
                  </a:lnTo>
                  <a:lnTo>
                    <a:pt x="183" y="63"/>
                  </a:lnTo>
                  <a:lnTo>
                    <a:pt x="183" y="63"/>
                  </a:lnTo>
                  <a:lnTo>
                    <a:pt x="187" y="63"/>
                  </a:lnTo>
                  <a:lnTo>
                    <a:pt x="187" y="63"/>
                  </a:lnTo>
                  <a:lnTo>
                    <a:pt x="191" y="63"/>
                  </a:lnTo>
                  <a:lnTo>
                    <a:pt x="191" y="63"/>
                  </a:lnTo>
                  <a:lnTo>
                    <a:pt x="194" y="63"/>
                  </a:lnTo>
                  <a:lnTo>
                    <a:pt x="194" y="63"/>
                  </a:lnTo>
                  <a:lnTo>
                    <a:pt x="194" y="63"/>
                  </a:lnTo>
                  <a:lnTo>
                    <a:pt x="198" y="67"/>
                  </a:lnTo>
                  <a:lnTo>
                    <a:pt x="37"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Oval 89"/>
            <p:cNvSpPr>
              <a:spLocks noChangeArrowheads="1"/>
            </p:cNvSpPr>
            <p:nvPr/>
          </p:nvSpPr>
          <p:spPr bwMode="auto">
            <a:xfrm>
              <a:off x="5049838" y="2309813"/>
              <a:ext cx="350838" cy="3508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4384675" y="2428875"/>
              <a:ext cx="688975" cy="106363"/>
            </a:xfrm>
            <a:custGeom>
              <a:avLst/>
              <a:gdLst>
                <a:gd name="T0" fmla="*/ 427 w 434"/>
                <a:gd name="T1" fmla="*/ 67 h 67"/>
                <a:gd name="T2" fmla="*/ 430 w 434"/>
                <a:gd name="T3" fmla="*/ 63 h 67"/>
                <a:gd name="T4" fmla="*/ 430 w 434"/>
                <a:gd name="T5" fmla="*/ 63 h 67"/>
                <a:gd name="T6" fmla="*/ 430 w 434"/>
                <a:gd name="T7" fmla="*/ 63 h 67"/>
                <a:gd name="T8" fmla="*/ 430 w 434"/>
                <a:gd name="T9" fmla="*/ 60 h 67"/>
                <a:gd name="T10" fmla="*/ 430 w 434"/>
                <a:gd name="T11" fmla="*/ 60 h 67"/>
                <a:gd name="T12" fmla="*/ 434 w 434"/>
                <a:gd name="T13" fmla="*/ 56 h 67"/>
                <a:gd name="T14" fmla="*/ 434 w 434"/>
                <a:gd name="T15" fmla="*/ 52 h 67"/>
                <a:gd name="T16" fmla="*/ 434 w 434"/>
                <a:gd name="T17" fmla="*/ 48 h 67"/>
                <a:gd name="T18" fmla="*/ 434 w 434"/>
                <a:gd name="T19" fmla="*/ 48 h 67"/>
                <a:gd name="T20" fmla="*/ 434 w 434"/>
                <a:gd name="T21" fmla="*/ 45 h 67"/>
                <a:gd name="T22" fmla="*/ 434 w 434"/>
                <a:gd name="T23" fmla="*/ 41 h 67"/>
                <a:gd name="T24" fmla="*/ 434 w 434"/>
                <a:gd name="T25" fmla="*/ 37 h 67"/>
                <a:gd name="T26" fmla="*/ 434 w 434"/>
                <a:gd name="T27" fmla="*/ 33 h 67"/>
                <a:gd name="T28" fmla="*/ 434 w 434"/>
                <a:gd name="T29" fmla="*/ 30 h 67"/>
                <a:gd name="T30" fmla="*/ 434 w 434"/>
                <a:gd name="T31" fmla="*/ 26 h 67"/>
                <a:gd name="T32" fmla="*/ 434 w 434"/>
                <a:gd name="T33" fmla="*/ 22 h 67"/>
                <a:gd name="T34" fmla="*/ 434 w 434"/>
                <a:gd name="T35" fmla="*/ 19 h 67"/>
                <a:gd name="T36" fmla="*/ 434 w 434"/>
                <a:gd name="T37" fmla="*/ 15 h 67"/>
                <a:gd name="T38" fmla="*/ 434 w 434"/>
                <a:gd name="T39" fmla="*/ 15 h 67"/>
                <a:gd name="T40" fmla="*/ 430 w 434"/>
                <a:gd name="T41" fmla="*/ 11 h 67"/>
                <a:gd name="T42" fmla="*/ 430 w 434"/>
                <a:gd name="T43" fmla="*/ 11 h 67"/>
                <a:gd name="T44" fmla="*/ 430 w 434"/>
                <a:gd name="T45" fmla="*/ 7 h 67"/>
                <a:gd name="T46" fmla="*/ 430 w 434"/>
                <a:gd name="T47" fmla="*/ 7 h 67"/>
                <a:gd name="T48" fmla="*/ 430 w 434"/>
                <a:gd name="T49" fmla="*/ 7 h 67"/>
                <a:gd name="T50" fmla="*/ 0 w 434"/>
                <a:gd name="T51" fmla="*/ 0 h 67"/>
                <a:gd name="T52" fmla="*/ 0 w 434"/>
                <a:gd name="T53" fmla="*/ 0 h 67"/>
                <a:gd name="T54" fmla="*/ 4 w 434"/>
                <a:gd name="T55" fmla="*/ 0 h 67"/>
                <a:gd name="T56" fmla="*/ 4 w 434"/>
                <a:gd name="T57" fmla="*/ 0 h 67"/>
                <a:gd name="T58" fmla="*/ 4 w 434"/>
                <a:gd name="T59" fmla="*/ 4 h 67"/>
                <a:gd name="T60" fmla="*/ 4 w 434"/>
                <a:gd name="T61" fmla="*/ 7 h 67"/>
                <a:gd name="T62" fmla="*/ 4 w 434"/>
                <a:gd name="T63" fmla="*/ 7 h 67"/>
                <a:gd name="T64" fmla="*/ 4 w 434"/>
                <a:gd name="T65" fmla="*/ 11 h 67"/>
                <a:gd name="T66" fmla="*/ 4 w 434"/>
                <a:gd name="T67" fmla="*/ 15 h 67"/>
                <a:gd name="T68" fmla="*/ 4 w 434"/>
                <a:gd name="T69" fmla="*/ 19 h 67"/>
                <a:gd name="T70" fmla="*/ 4 w 434"/>
                <a:gd name="T71" fmla="*/ 22 h 67"/>
                <a:gd name="T72" fmla="*/ 4 w 434"/>
                <a:gd name="T73" fmla="*/ 26 h 67"/>
                <a:gd name="T74" fmla="*/ 4 w 434"/>
                <a:gd name="T75" fmla="*/ 30 h 67"/>
                <a:gd name="T76" fmla="*/ 4 w 434"/>
                <a:gd name="T77" fmla="*/ 33 h 67"/>
                <a:gd name="T78" fmla="*/ 4 w 434"/>
                <a:gd name="T79" fmla="*/ 37 h 67"/>
                <a:gd name="T80" fmla="*/ 4 w 434"/>
                <a:gd name="T81" fmla="*/ 41 h 67"/>
                <a:gd name="T82" fmla="*/ 4 w 434"/>
                <a:gd name="T83" fmla="*/ 45 h 67"/>
                <a:gd name="T84" fmla="*/ 4 w 434"/>
                <a:gd name="T85" fmla="*/ 45 h 67"/>
                <a:gd name="T86" fmla="*/ 4 w 434"/>
                <a:gd name="T87" fmla="*/ 48 h 67"/>
                <a:gd name="T88" fmla="*/ 4 w 434"/>
                <a:gd name="T89" fmla="*/ 52 h 67"/>
                <a:gd name="T90" fmla="*/ 4 w 434"/>
                <a:gd name="T91" fmla="*/ 52 h 67"/>
                <a:gd name="T92" fmla="*/ 0 w 434"/>
                <a:gd name="T93" fmla="*/ 56 h 67"/>
                <a:gd name="T94" fmla="*/ 0 w 434"/>
                <a:gd name="T95" fmla="*/ 56 h 67"/>
                <a:gd name="T96" fmla="*/ 0 w 434"/>
                <a:gd name="T97" fmla="*/ 56 h 67"/>
                <a:gd name="T98" fmla="*/ 0 w 434"/>
                <a:gd name="T99" fmla="*/ 5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4" h="67">
                  <a:moveTo>
                    <a:pt x="427" y="67"/>
                  </a:moveTo>
                  <a:lnTo>
                    <a:pt x="427" y="67"/>
                  </a:lnTo>
                  <a:lnTo>
                    <a:pt x="430" y="67"/>
                  </a:lnTo>
                  <a:lnTo>
                    <a:pt x="430" y="63"/>
                  </a:lnTo>
                  <a:lnTo>
                    <a:pt x="430" y="63"/>
                  </a:lnTo>
                  <a:lnTo>
                    <a:pt x="430" y="63"/>
                  </a:lnTo>
                  <a:lnTo>
                    <a:pt x="430" y="63"/>
                  </a:lnTo>
                  <a:lnTo>
                    <a:pt x="430" y="63"/>
                  </a:lnTo>
                  <a:lnTo>
                    <a:pt x="430" y="63"/>
                  </a:lnTo>
                  <a:lnTo>
                    <a:pt x="430" y="60"/>
                  </a:lnTo>
                  <a:lnTo>
                    <a:pt x="430" y="60"/>
                  </a:lnTo>
                  <a:lnTo>
                    <a:pt x="430" y="60"/>
                  </a:lnTo>
                  <a:lnTo>
                    <a:pt x="434" y="56"/>
                  </a:lnTo>
                  <a:lnTo>
                    <a:pt x="434" y="56"/>
                  </a:lnTo>
                  <a:lnTo>
                    <a:pt x="434" y="56"/>
                  </a:lnTo>
                  <a:lnTo>
                    <a:pt x="434" y="52"/>
                  </a:lnTo>
                  <a:lnTo>
                    <a:pt x="434" y="52"/>
                  </a:lnTo>
                  <a:lnTo>
                    <a:pt x="434" y="48"/>
                  </a:lnTo>
                  <a:lnTo>
                    <a:pt x="434" y="48"/>
                  </a:lnTo>
                  <a:lnTo>
                    <a:pt x="434" y="48"/>
                  </a:lnTo>
                  <a:lnTo>
                    <a:pt x="434" y="45"/>
                  </a:lnTo>
                  <a:lnTo>
                    <a:pt x="434" y="45"/>
                  </a:lnTo>
                  <a:lnTo>
                    <a:pt x="434" y="41"/>
                  </a:lnTo>
                  <a:lnTo>
                    <a:pt x="434" y="41"/>
                  </a:lnTo>
                  <a:lnTo>
                    <a:pt x="434" y="37"/>
                  </a:lnTo>
                  <a:lnTo>
                    <a:pt x="434" y="37"/>
                  </a:lnTo>
                  <a:lnTo>
                    <a:pt x="434" y="33"/>
                  </a:lnTo>
                  <a:lnTo>
                    <a:pt x="434" y="33"/>
                  </a:lnTo>
                  <a:lnTo>
                    <a:pt x="434" y="30"/>
                  </a:lnTo>
                  <a:lnTo>
                    <a:pt x="434" y="30"/>
                  </a:lnTo>
                  <a:lnTo>
                    <a:pt x="434" y="26"/>
                  </a:lnTo>
                  <a:lnTo>
                    <a:pt x="434" y="26"/>
                  </a:lnTo>
                  <a:lnTo>
                    <a:pt x="434" y="22"/>
                  </a:lnTo>
                  <a:lnTo>
                    <a:pt x="434" y="22"/>
                  </a:lnTo>
                  <a:lnTo>
                    <a:pt x="434" y="19"/>
                  </a:lnTo>
                  <a:lnTo>
                    <a:pt x="434" y="19"/>
                  </a:lnTo>
                  <a:lnTo>
                    <a:pt x="434" y="19"/>
                  </a:lnTo>
                  <a:lnTo>
                    <a:pt x="434" y="15"/>
                  </a:lnTo>
                  <a:lnTo>
                    <a:pt x="434" y="15"/>
                  </a:lnTo>
                  <a:lnTo>
                    <a:pt x="434" y="15"/>
                  </a:lnTo>
                  <a:lnTo>
                    <a:pt x="434" y="11"/>
                  </a:lnTo>
                  <a:lnTo>
                    <a:pt x="430" y="11"/>
                  </a:lnTo>
                  <a:lnTo>
                    <a:pt x="430" y="11"/>
                  </a:lnTo>
                  <a:lnTo>
                    <a:pt x="430" y="11"/>
                  </a:lnTo>
                  <a:lnTo>
                    <a:pt x="430" y="11"/>
                  </a:lnTo>
                  <a:lnTo>
                    <a:pt x="430" y="7"/>
                  </a:lnTo>
                  <a:lnTo>
                    <a:pt x="430" y="7"/>
                  </a:lnTo>
                  <a:lnTo>
                    <a:pt x="430" y="7"/>
                  </a:lnTo>
                  <a:lnTo>
                    <a:pt x="430" y="7"/>
                  </a:lnTo>
                  <a:lnTo>
                    <a:pt x="430" y="7"/>
                  </a:lnTo>
                  <a:lnTo>
                    <a:pt x="0" y="0"/>
                  </a:lnTo>
                  <a:lnTo>
                    <a:pt x="0" y="0"/>
                  </a:lnTo>
                  <a:lnTo>
                    <a:pt x="0" y="0"/>
                  </a:lnTo>
                  <a:lnTo>
                    <a:pt x="0" y="0"/>
                  </a:lnTo>
                  <a:lnTo>
                    <a:pt x="0" y="0"/>
                  </a:lnTo>
                  <a:lnTo>
                    <a:pt x="4" y="0"/>
                  </a:lnTo>
                  <a:lnTo>
                    <a:pt x="4" y="0"/>
                  </a:lnTo>
                  <a:lnTo>
                    <a:pt x="4" y="0"/>
                  </a:lnTo>
                  <a:lnTo>
                    <a:pt x="4" y="4"/>
                  </a:lnTo>
                  <a:lnTo>
                    <a:pt x="4" y="4"/>
                  </a:lnTo>
                  <a:lnTo>
                    <a:pt x="4" y="4"/>
                  </a:lnTo>
                  <a:lnTo>
                    <a:pt x="4" y="7"/>
                  </a:lnTo>
                  <a:lnTo>
                    <a:pt x="4" y="7"/>
                  </a:lnTo>
                  <a:lnTo>
                    <a:pt x="4" y="7"/>
                  </a:lnTo>
                  <a:lnTo>
                    <a:pt x="4" y="11"/>
                  </a:lnTo>
                  <a:lnTo>
                    <a:pt x="4" y="11"/>
                  </a:lnTo>
                  <a:lnTo>
                    <a:pt x="4" y="11"/>
                  </a:lnTo>
                  <a:lnTo>
                    <a:pt x="4" y="15"/>
                  </a:lnTo>
                  <a:lnTo>
                    <a:pt x="4" y="15"/>
                  </a:lnTo>
                  <a:lnTo>
                    <a:pt x="4" y="19"/>
                  </a:lnTo>
                  <a:lnTo>
                    <a:pt x="4" y="19"/>
                  </a:lnTo>
                  <a:lnTo>
                    <a:pt x="4" y="22"/>
                  </a:lnTo>
                  <a:lnTo>
                    <a:pt x="4" y="22"/>
                  </a:lnTo>
                  <a:lnTo>
                    <a:pt x="4" y="26"/>
                  </a:lnTo>
                  <a:lnTo>
                    <a:pt x="4" y="26"/>
                  </a:lnTo>
                  <a:lnTo>
                    <a:pt x="4" y="30"/>
                  </a:lnTo>
                  <a:lnTo>
                    <a:pt x="4" y="30"/>
                  </a:lnTo>
                  <a:lnTo>
                    <a:pt x="4" y="33"/>
                  </a:lnTo>
                  <a:lnTo>
                    <a:pt x="4" y="33"/>
                  </a:lnTo>
                  <a:lnTo>
                    <a:pt x="4" y="37"/>
                  </a:lnTo>
                  <a:lnTo>
                    <a:pt x="4" y="37"/>
                  </a:lnTo>
                  <a:lnTo>
                    <a:pt x="4" y="41"/>
                  </a:lnTo>
                  <a:lnTo>
                    <a:pt x="4" y="41"/>
                  </a:lnTo>
                  <a:lnTo>
                    <a:pt x="4" y="45"/>
                  </a:lnTo>
                  <a:lnTo>
                    <a:pt x="4" y="45"/>
                  </a:lnTo>
                  <a:lnTo>
                    <a:pt x="4" y="45"/>
                  </a:lnTo>
                  <a:lnTo>
                    <a:pt x="4" y="48"/>
                  </a:lnTo>
                  <a:lnTo>
                    <a:pt x="4" y="48"/>
                  </a:lnTo>
                  <a:lnTo>
                    <a:pt x="4" y="48"/>
                  </a:lnTo>
                  <a:lnTo>
                    <a:pt x="4" y="52"/>
                  </a:lnTo>
                  <a:lnTo>
                    <a:pt x="4" y="52"/>
                  </a:lnTo>
                  <a:lnTo>
                    <a:pt x="4" y="52"/>
                  </a:lnTo>
                  <a:lnTo>
                    <a:pt x="0" y="52"/>
                  </a:lnTo>
                  <a:lnTo>
                    <a:pt x="0" y="56"/>
                  </a:lnTo>
                  <a:lnTo>
                    <a:pt x="0" y="56"/>
                  </a:lnTo>
                  <a:lnTo>
                    <a:pt x="0" y="56"/>
                  </a:lnTo>
                  <a:lnTo>
                    <a:pt x="0" y="56"/>
                  </a:lnTo>
                  <a:lnTo>
                    <a:pt x="0" y="56"/>
                  </a:lnTo>
                  <a:lnTo>
                    <a:pt x="0" y="56"/>
                  </a:lnTo>
                  <a:lnTo>
                    <a:pt x="0" y="56"/>
                  </a:lnTo>
                  <a:lnTo>
                    <a:pt x="427" y="6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p:cNvSpPr>
            <p:nvPr/>
          </p:nvSpPr>
          <p:spPr bwMode="auto">
            <a:xfrm>
              <a:off x="5322888" y="2476500"/>
              <a:ext cx="563563" cy="231775"/>
            </a:xfrm>
            <a:custGeom>
              <a:avLst/>
              <a:gdLst>
                <a:gd name="T0" fmla="*/ 26 w 355"/>
                <a:gd name="T1" fmla="*/ 0 h 146"/>
                <a:gd name="T2" fmla="*/ 23 w 355"/>
                <a:gd name="T3" fmla="*/ 0 h 146"/>
                <a:gd name="T4" fmla="*/ 19 w 355"/>
                <a:gd name="T5" fmla="*/ 0 h 146"/>
                <a:gd name="T6" fmla="*/ 19 w 355"/>
                <a:gd name="T7" fmla="*/ 3 h 146"/>
                <a:gd name="T8" fmla="*/ 15 w 355"/>
                <a:gd name="T9" fmla="*/ 3 h 146"/>
                <a:gd name="T10" fmla="*/ 11 w 355"/>
                <a:gd name="T11" fmla="*/ 3 h 146"/>
                <a:gd name="T12" fmla="*/ 11 w 355"/>
                <a:gd name="T13" fmla="*/ 7 h 146"/>
                <a:gd name="T14" fmla="*/ 8 w 355"/>
                <a:gd name="T15" fmla="*/ 11 h 146"/>
                <a:gd name="T16" fmla="*/ 8 w 355"/>
                <a:gd name="T17" fmla="*/ 11 h 146"/>
                <a:gd name="T18" fmla="*/ 4 w 355"/>
                <a:gd name="T19" fmla="*/ 15 h 146"/>
                <a:gd name="T20" fmla="*/ 4 w 355"/>
                <a:gd name="T21" fmla="*/ 18 h 146"/>
                <a:gd name="T22" fmla="*/ 0 w 355"/>
                <a:gd name="T23" fmla="*/ 22 h 146"/>
                <a:gd name="T24" fmla="*/ 0 w 355"/>
                <a:gd name="T25" fmla="*/ 26 h 146"/>
                <a:gd name="T26" fmla="*/ 0 w 355"/>
                <a:gd name="T27" fmla="*/ 30 h 146"/>
                <a:gd name="T28" fmla="*/ 0 w 355"/>
                <a:gd name="T29" fmla="*/ 33 h 146"/>
                <a:gd name="T30" fmla="*/ 0 w 355"/>
                <a:gd name="T31" fmla="*/ 37 h 146"/>
                <a:gd name="T32" fmla="*/ 0 w 355"/>
                <a:gd name="T33" fmla="*/ 41 h 146"/>
                <a:gd name="T34" fmla="*/ 0 w 355"/>
                <a:gd name="T35" fmla="*/ 45 h 146"/>
                <a:gd name="T36" fmla="*/ 0 w 355"/>
                <a:gd name="T37" fmla="*/ 45 h 146"/>
                <a:gd name="T38" fmla="*/ 0 w 355"/>
                <a:gd name="T39" fmla="*/ 48 h 146"/>
                <a:gd name="T40" fmla="*/ 4 w 355"/>
                <a:gd name="T41" fmla="*/ 52 h 146"/>
                <a:gd name="T42" fmla="*/ 4 w 355"/>
                <a:gd name="T43" fmla="*/ 52 h 146"/>
                <a:gd name="T44" fmla="*/ 8 w 355"/>
                <a:gd name="T45" fmla="*/ 56 h 146"/>
                <a:gd name="T46" fmla="*/ 8 w 355"/>
                <a:gd name="T47" fmla="*/ 56 h 146"/>
                <a:gd name="T48" fmla="*/ 11 w 355"/>
                <a:gd name="T49" fmla="*/ 56 h 146"/>
                <a:gd name="T50" fmla="*/ 341 w 355"/>
                <a:gd name="T51" fmla="*/ 146 h 146"/>
                <a:gd name="T52" fmla="*/ 337 w 355"/>
                <a:gd name="T53" fmla="*/ 142 h 146"/>
                <a:gd name="T54" fmla="*/ 337 w 355"/>
                <a:gd name="T55" fmla="*/ 142 h 146"/>
                <a:gd name="T56" fmla="*/ 333 w 355"/>
                <a:gd name="T57" fmla="*/ 138 h 146"/>
                <a:gd name="T58" fmla="*/ 333 w 355"/>
                <a:gd name="T59" fmla="*/ 138 h 146"/>
                <a:gd name="T60" fmla="*/ 329 w 355"/>
                <a:gd name="T61" fmla="*/ 134 h 146"/>
                <a:gd name="T62" fmla="*/ 329 w 355"/>
                <a:gd name="T63" fmla="*/ 131 h 146"/>
                <a:gd name="T64" fmla="*/ 329 w 355"/>
                <a:gd name="T65" fmla="*/ 127 h 146"/>
                <a:gd name="T66" fmla="*/ 329 w 355"/>
                <a:gd name="T67" fmla="*/ 123 h 146"/>
                <a:gd name="T68" fmla="*/ 329 w 355"/>
                <a:gd name="T69" fmla="*/ 119 h 146"/>
                <a:gd name="T70" fmla="*/ 329 w 355"/>
                <a:gd name="T71" fmla="*/ 116 h 146"/>
                <a:gd name="T72" fmla="*/ 329 w 355"/>
                <a:gd name="T73" fmla="*/ 112 h 146"/>
                <a:gd name="T74" fmla="*/ 329 w 355"/>
                <a:gd name="T75" fmla="*/ 112 h 146"/>
                <a:gd name="T76" fmla="*/ 333 w 355"/>
                <a:gd name="T77" fmla="*/ 108 h 146"/>
                <a:gd name="T78" fmla="*/ 333 w 355"/>
                <a:gd name="T79" fmla="*/ 104 h 146"/>
                <a:gd name="T80" fmla="*/ 333 w 355"/>
                <a:gd name="T81" fmla="*/ 101 h 146"/>
                <a:gd name="T82" fmla="*/ 337 w 355"/>
                <a:gd name="T83" fmla="*/ 97 h 146"/>
                <a:gd name="T84" fmla="*/ 337 w 355"/>
                <a:gd name="T85" fmla="*/ 93 h 146"/>
                <a:gd name="T86" fmla="*/ 341 w 355"/>
                <a:gd name="T87" fmla="*/ 93 h 146"/>
                <a:gd name="T88" fmla="*/ 344 w 355"/>
                <a:gd name="T89" fmla="*/ 90 h 146"/>
                <a:gd name="T90" fmla="*/ 344 w 355"/>
                <a:gd name="T91" fmla="*/ 90 h 146"/>
                <a:gd name="T92" fmla="*/ 348 w 355"/>
                <a:gd name="T93" fmla="*/ 90 h 146"/>
                <a:gd name="T94" fmla="*/ 352 w 355"/>
                <a:gd name="T95" fmla="*/ 86 h 146"/>
                <a:gd name="T96" fmla="*/ 352 w 355"/>
                <a:gd name="T97" fmla="*/ 86 h 146"/>
                <a:gd name="T98" fmla="*/ 355 w 355"/>
                <a:gd name="T99" fmla="*/ 8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146">
                  <a:moveTo>
                    <a:pt x="26" y="0"/>
                  </a:moveTo>
                  <a:lnTo>
                    <a:pt x="26" y="0"/>
                  </a:lnTo>
                  <a:lnTo>
                    <a:pt x="23" y="0"/>
                  </a:lnTo>
                  <a:lnTo>
                    <a:pt x="23" y="0"/>
                  </a:lnTo>
                  <a:lnTo>
                    <a:pt x="23" y="0"/>
                  </a:lnTo>
                  <a:lnTo>
                    <a:pt x="19" y="0"/>
                  </a:lnTo>
                  <a:lnTo>
                    <a:pt x="19" y="0"/>
                  </a:lnTo>
                  <a:lnTo>
                    <a:pt x="19" y="3"/>
                  </a:lnTo>
                  <a:lnTo>
                    <a:pt x="15" y="3"/>
                  </a:lnTo>
                  <a:lnTo>
                    <a:pt x="15" y="3"/>
                  </a:lnTo>
                  <a:lnTo>
                    <a:pt x="15" y="3"/>
                  </a:lnTo>
                  <a:lnTo>
                    <a:pt x="11" y="3"/>
                  </a:lnTo>
                  <a:lnTo>
                    <a:pt x="11" y="7"/>
                  </a:lnTo>
                  <a:lnTo>
                    <a:pt x="11" y="7"/>
                  </a:lnTo>
                  <a:lnTo>
                    <a:pt x="8" y="7"/>
                  </a:lnTo>
                  <a:lnTo>
                    <a:pt x="8" y="11"/>
                  </a:lnTo>
                  <a:lnTo>
                    <a:pt x="8" y="11"/>
                  </a:lnTo>
                  <a:lnTo>
                    <a:pt x="8" y="11"/>
                  </a:lnTo>
                  <a:lnTo>
                    <a:pt x="4" y="15"/>
                  </a:lnTo>
                  <a:lnTo>
                    <a:pt x="4" y="15"/>
                  </a:lnTo>
                  <a:lnTo>
                    <a:pt x="4" y="15"/>
                  </a:lnTo>
                  <a:lnTo>
                    <a:pt x="4" y="18"/>
                  </a:lnTo>
                  <a:lnTo>
                    <a:pt x="0" y="18"/>
                  </a:lnTo>
                  <a:lnTo>
                    <a:pt x="0" y="22"/>
                  </a:lnTo>
                  <a:lnTo>
                    <a:pt x="0" y="22"/>
                  </a:lnTo>
                  <a:lnTo>
                    <a:pt x="0" y="26"/>
                  </a:lnTo>
                  <a:lnTo>
                    <a:pt x="0" y="26"/>
                  </a:lnTo>
                  <a:lnTo>
                    <a:pt x="0" y="30"/>
                  </a:lnTo>
                  <a:lnTo>
                    <a:pt x="0" y="30"/>
                  </a:lnTo>
                  <a:lnTo>
                    <a:pt x="0" y="33"/>
                  </a:lnTo>
                  <a:lnTo>
                    <a:pt x="0" y="33"/>
                  </a:lnTo>
                  <a:lnTo>
                    <a:pt x="0" y="37"/>
                  </a:lnTo>
                  <a:lnTo>
                    <a:pt x="0" y="37"/>
                  </a:lnTo>
                  <a:lnTo>
                    <a:pt x="0" y="41"/>
                  </a:lnTo>
                  <a:lnTo>
                    <a:pt x="0" y="41"/>
                  </a:lnTo>
                  <a:lnTo>
                    <a:pt x="0" y="45"/>
                  </a:lnTo>
                  <a:lnTo>
                    <a:pt x="0" y="45"/>
                  </a:lnTo>
                  <a:lnTo>
                    <a:pt x="0" y="45"/>
                  </a:lnTo>
                  <a:lnTo>
                    <a:pt x="0" y="48"/>
                  </a:lnTo>
                  <a:lnTo>
                    <a:pt x="0" y="48"/>
                  </a:lnTo>
                  <a:lnTo>
                    <a:pt x="4" y="48"/>
                  </a:lnTo>
                  <a:lnTo>
                    <a:pt x="4" y="52"/>
                  </a:lnTo>
                  <a:lnTo>
                    <a:pt x="4" y="52"/>
                  </a:lnTo>
                  <a:lnTo>
                    <a:pt x="4" y="52"/>
                  </a:lnTo>
                  <a:lnTo>
                    <a:pt x="8" y="56"/>
                  </a:lnTo>
                  <a:lnTo>
                    <a:pt x="8" y="56"/>
                  </a:lnTo>
                  <a:lnTo>
                    <a:pt x="8" y="56"/>
                  </a:lnTo>
                  <a:lnTo>
                    <a:pt x="8" y="56"/>
                  </a:lnTo>
                  <a:lnTo>
                    <a:pt x="11" y="56"/>
                  </a:lnTo>
                  <a:lnTo>
                    <a:pt x="11" y="56"/>
                  </a:lnTo>
                  <a:lnTo>
                    <a:pt x="341" y="146"/>
                  </a:lnTo>
                  <a:lnTo>
                    <a:pt x="341" y="146"/>
                  </a:lnTo>
                  <a:lnTo>
                    <a:pt x="341" y="142"/>
                  </a:lnTo>
                  <a:lnTo>
                    <a:pt x="337" y="142"/>
                  </a:lnTo>
                  <a:lnTo>
                    <a:pt x="337" y="142"/>
                  </a:lnTo>
                  <a:lnTo>
                    <a:pt x="337" y="142"/>
                  </a:lnTo>
                  <a:lnTo>
                    <a:pt x="333" y="142"/>
                  </a:lnTo>
                  <a:lnTo>
                    <a:pt x="333" y="138"/>
                  </a:lnTo>
                  <a:lnTo>
                    <a:pt x="333" y="138"/>
                  </a:lnTo>
                  <a:lnTo>
                    <a:pt x="333" y="138"/>
                  </a:lnTo>
                  <a:lnTo>
                    <a:pt x="333" y="134"/>
                  </a:lnTo>
                  <a:lnTo>
                    <a:pt x="329" y="134"/>
                  </a:lnTo>
                  <a:lnTo>
                    <a:pt x="329" y="134"/>
                  </a:lnTo>
                  <a:lnTo>
                    <a:pt x="329" y="131"/>
                  </a:lnTo>
                  <a:lnTo>
                    <a:pt x="329" y="131"/>
                  </a:lnTo>
                  <a:lnTo>
                    <a:pt x="329" y="127"/>
                  </a:lnTo>
                  <a:lnTo>
                    <a:pt x="329" y="127"/>
                  </a:lnTo>
                  <a:lnTo>
                    <a:pt x="329" y="123"/>
                  </a:lnTo>
                  <a:lnTo>
                    <a:pt x="329" y="123"/>
                  </a:lnTo>
                  <a:lnTo>
                    <a:pt x="329" y="119"/>
                  </a:lnTo>
                  <a:lnTo>
                    <a:pt x="329" y="119"/>
                  </a:lnTo>
                  <a:lnTo>
                    <a:pt x="329" y="116"/>
                  </a:lnTo>
                  <a:lnTo>
                    <a:pt x="329" y="116"/>
                  </a:lnTo>
                  <a:lnTo>
                    <a:pt x="329" y="112"/>
                  </a:lnTo>
                  <a:lnTo>
                    <a:pt x="329" y="112"/>
                  </a:lnTo>
                  <a:lnTo>
                    <a:pt x="329" y="112"/>
                  </a:lnTo>
                  <a:lnTo>
                    <a:pt x="329" y="108"/>
                  </a:lnTo>
                  <a:lnTo>
                    <a:pt x="333" y="108"/>
                  </a:lnTo>
                  <a:lnTo>
                    <a:pt x="333" y="104"/>
                  </a:lnTo>
                  <a:lnTo>
                    <a:pt x="333" y="104"/>
                  </a:lnTo>
                  <a:lnTo>
                    <a:pt x="333" y="101"/>
                  </a:lnTo>
                  <a:lnTo>
                    <a:pt x="333" y="101"/>
                  </a:lnTo>
                  <a:lnTo>
                    <a:pt x="337" y="97"/>
                  </a:lnTo>
                  <a:lnTo>
                    <a:pt x="337" y="97"/>
                  </a:lnTo>
                  <a:lnTo>
                    <a:pt x="337" y="97"/>
                  </a:lnTo>
                  <a:lnTo>
                    <a:pt x="337" y="93"/>
                  </a:lnTo>
                  <a:lnTo>
                    <a:pt x="341" y="93"/>
                  </a:lnTo>
                  <a:lnTo>
                    <a:pt x="341" y="93"/>
                  </a:lnTo>
                  <a:lnTo>
                    <a:pt x="341" y="90"/>
                  </a:lnTo>
                  <a:lnTo>
                    <a:pt x="344" y="90"/>
                  </a:lnTo>
                  <a:lnTo>
                    <a:pt x="344" y="90"/>
                  </a:lnTo>
                  <a:lnTo>
                    <a:pt x="344" y="90"/>
                  </a:lnTo>
                  <a:lnTo>
                    <a:pt x="348" y="90"/>
                  </a:lnTo>
                  <a:lnTo>
                    <a:pt x="348" y="90"/>
                  </a:lnTo>
                  <a:lnTo>
                    <a:pt x="348" y="86"/>
                  </a:lnTo>
                  <a:lnTo>
                    <a:pt x="352" y="86"/>
                  </a:lnTo>
                  <a:lnTo>
                    <a:pt x="352" y="86"/>
                  </a:lnTo>
                  <a:lnTo>
                    <a:pt x="352" y="86"/>
                  </a:lnTo>
                  <a:lnTo>
                    <a:pt x="355" y="86"/>
                  </a:lnTo>
                  <a:lnTo>
                    <a:pt x="355" y="86"/>
                  </a:lnTo>
                  <a:lnTo>
                    <a:pt x="26"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Oval 92"/>
            <p:cNvSpPr>
              <a:spLocks noChangeArrowheads="1"/>
            </p:cNvSpPr>
            <p:nvPr/>
          </p:nvSpPr>
          <p:spPr bwMode="auto">
            <a:xfrm>
              <a:off x="633413" y="2279650"/>
              <a:ext cx="147638" cy="149225"/>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722313" y="2320925"/>
              <a:ext cx="403225" cy="179388"/>
            </a:xfrm>
            <a:custGeom>
              <a:avLst/>
              <a:gdLst>
                <a:gd name="T0" fmla="*/ 26 w 254"/>
                <a:gd name="T1" fmla="*/ 0 h 113"/>
                <a:gd name="T2" fmla="*/ 22 w 254"/>
                <a:gd name="T3" fmla="*/ 0 h 113"/>
                <a:gd name="T4" fmla="*/ 18 w 254"/>
                <a:gd name="T5" fmla="*/ 0 h 113"/>
                <a:gd name="T6" fmla="*/ 18 w 254"/>
                <a:gd name="T7" fmla="*/ 0 h 113"/>
                <a:gd name="T8" fmla="*/ 15 w 254"/>
                <a:gd name="T9" fmla="*/ 0 h 113"/>
                <a:gd name="T10" fmla="*/ 11 w 254"/>
                <a:gd name="T11" fmla="*/ 4 h 113"/>
                <a:gd name="T12" fmla="*/ 11 w 254"/>
                <a:gd name="T13" fmla="*/ 4 h 113"/>
                <a:gd name="T14" fmla="*/ 7 w 254"/>
                <a:gd name="T15" fmla="*/ 8 h 113"/>
                <a:gd name="T16" fmla="*/ 3 w 254"/>
                <a:gd name="T17" fmla="*/ 12 h 113"/>
                <a:gd name="T18" fmla="*/ 3 w 254"/>
                <a:gd name="T19" fmla="*/ 15 h 113"/>
                <a:gd name="T20" fmla="*/ 3 w 254"/>
                <a:gd name="T21" fmla="*/ 15 h 113"/>
                <a:gd name="T22" fmla="*/ 0 w 254"/>
                <a:gd name="T23" fmla="*/ 19 h 113"/>
                <a:gd name="T24" fmla="*/ 0 w 254"/>
                <a:gd name="T25" fmla="*/ 23 h 113"/>
                <a:gd name="T26" fmla="*/ 0 w 254"/>
                <a:gd name="T27" fmla="*/ 27 h 113"/>
                <a:gd name="T28" fmla="*/ 0 w 254"/>
                <a:gd name="T29" fmla="*/ 30 h 113"/>
                <a:gd name="T30" fmla="*/ 0 w 254"/>
                <a:gd name="T31" fmla="*/ 34 h 113"/>
                <a:gd name="T32" fmla="*/ 0 w 254"/>
                <a:gd name="T33" fmla="*/ 38 h 113"/>
                <a:gd name="T34" fmla="*/ 0 w 254"/>
                <a:gd name="T35" fmla="*/ 42 h 113"/>
                <a:gd name="T36" fmla="*/ 0 w 254"/>
                <a:gd name="T37" fmla="*/ 45 h 113"/>
                <a:gd name="T38" fmla="*/ 3 w 254"/>
                <a:gd name="T39" fmla="*/ 49 h 113"/>
                <a:gd name="T40" fmla="*/ 3 w 254"/>
                <a:gd name="T41" fmla="*/ 49 h 113"/>
                <a:gd name="T42" fmla="*/ 3 w 254"/>
                <a:gd name="T43" fmla="*/ 53 h 113"/>
                <a:gd name="T44" fmla="*/ 7 w 254"/>
                <a:gd name="T45" fmla="*/ 53 h 113"/>
                <a:gd name="T46" fmla="*/ 11 w 254"/>
                <a:gd name="T47" fmla="*/ 57 h 113"/>
                <a:gd name="T48" fmla="*/ 11 w 254"/>
                <a:gd name="T49" fmla="*/ 57 h 113"/>
                <a:gd name="T50" fmla="*/ 235 w 254"/>
                <a:gd name="T51" fmla="*/ 113 h 113"/>
                <a:gd name="T52" fmla="*/ 235 w 254"/>
                <a:gd name="T53" fmla="*/ 113 h 113"/>
                <a:gd name="T54" fmla="*/ 232 w 254"/>
                <a:gd name="T55" fmla="*/ 113 h 113"/>
                <a:gd name="T56" fmla="*/ 232 w 254"/>
                <a:gd name="T57" fmla="*/ 109 h 113"/>
                <a:gd name="T58" fmla="*/ 228 w 254"/>
                <a:gd name="T59" fmla="*/ 109 h 113"/>
                <a:gd name="T60" fmla="*/ 228 w 254"/>
                <a:gd name="T61" fmla="*/ 105 h 113"/>
                <a:gd name="T62" fmla="*/ 228 w 254"/>
                <a:gd name="T63" fmla="*/ 101 h 113"/>
                <a:gd name="T64" fmla="*/ 224 w 254"/>
                <a:gd name="T65" fmla="*/ 98 h 113"/>
                <a:gd name="T66" fmla="*/ 224 w 254"/>
                <a:gd name="T67" fmla="*/ 94 h 113"/>
                <a:gd name="T68" fmla="*/ 224 w 254"/>
                <a:gd name="T69" fmla="*/ 90 h 113"/>
                <a:gd name="T70" fmla="*/ 224 w 254"/>
                <a:gd name="T71" fmla="*/ 87 h 113"/>
                <a:gd name="T72" fmla="*/ 224 w 254"/>
                <a:gd name="T73" fmla="*/ 83 h 113"/>
                <a:gd name="T74" fmla="*/ 228 w 254"/>
                <a:gd name="T75" fmla="*/ 79 h 113"/>
                <a:gd name="T76" fmla="*/ 228 w 254"/>
                <a:gd name="T77" fmla="*/ 75 h 113"/>
                <a:gd name="T78" fmla="*/ 228 w 254"/>
                <a:gd name="T79" fmla="*/ 72 h 113"/>
                <a:gd name="T80" fmla="*/ 232 w 254"/>
                <a:gd name="T81" fmla="*/ 72 h 113"/>
                <a:gd name="T82" fmla="*/ 232 w 254"/>
                <a:gd name="T83" fmla="*/ 68 h 113"/>
                <a:gd name="T84" fmla="*/ 235 w 254"/>
                <a:gd name="T85" fmla="*/ 64 h 113"/>
                <a:gd name="T86" fmla="*/ 235 w 254"/>
                <a:gd name="T87" fmla="*/ 60 h 113"/>
                <a:gd name="T88" fmla="*/ 239 w 254"/>
                <a:gd name="T89" fmla="*/ 60 h 113"/>
                <a:gd name="T90" fmla="*/ 243 w 254"/>
                <a:gd name="T91" fmla="*/ 60 h 113"/>
                <a:gd name="T92" fmla="*/ 246 w 254"/>
                <a:gd name="T93" fmla="*/ 57 h 113"/>
                <a:gd name="T94" fmla="*/ 246 w 254"/>
                <a:gd name="T95" fmla="*/ 57 h 113"/>
                <a:gd name="T96" fmla="*/ 250 w 254"/>
                <a:gd name="T97" fmla="*/ 57 h 113"/>
                <a:gd name="T98" fmla="*/ 254 w 254"/>
                <a:gd name="T99" fmla="*/ 5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4" h="113">
                  <a:moveTo>
                    <a:pt x="26" y="0"/>
                  </a:moveTo>
                  <a:lnTo>
                    <a:pt x="26" y="0"/>
                  </a:lnTo>
                  <a:lnTo>
                    <a:pt x="22" y="0"/>
                  </a:lnTo>
                  <a:lnTo>
                    <a:pt x="22" y="0"/>
                  </a:lnTo>
                  <a:lnTo>
                    <a:pt x="22" y="0"/>
                  </a:lnTo>
                  <a:lnTo>
                    <a:pt x="18" y="0"/>
                  </a:lnTo>
                  <a:lnTo>
                    <a:pt x="18" y="0"/>
                  </a:lnTo>
                  <a:lnTo>
                    <a:pt x="18" y="0"/>
                  </a:lnTo>
                  <a:lnTo>
                    <a:pt x="15" y="0"/>
                  </a:lnTo>
                  <a:lnTo>
                    <a:pt x="15" y="0"/>
                  </a:lnTo>
                  <a:lnTo>
                    <a:pt x="15" y="4"/>
                  </a:lnTo>
                  <a:lnTo>
                    <a:pt x="11" y="4"/>
                  </a:lnTo>
                  <a:lnTo>
                    <a:pt x="11" y="4"/>
                  </a:lnTo>
                  <a:lnTo>
                    <a:pt x="11" y="4"/>
                  </a:lnTo>
                  <a:lnTo>
                    <a:pt x="7" y="8"/>
                  </a:lnTo>
                  <a:lnTo>
                    <a:pt x="7" y="8"/>
                  </a:lnTo>
                  <a:lnTo>
                    <a:pt x="7" y="8"/>
                  </a:lnTo>
                  <a:lnTo>
                    <a:pt x="3" y="12"/>
                  </a:lnTo>
                  <a:lnTo>
                    <a:pt x="3" y="12"/>
                  </a:lnTo>
                  <a:lnTo>
                    <a:pt x="3" y="15"/>
                  </a:lnTo>
                  <a:lnTo>
                    <a:pt x="3" y="15"/>
                  </a:lnTo>
                  <a:lnTo>
                    <a:pt x="3" y="15"/>
                  </a:lnTo>
                  <a:lnTo>
                    <a:pt x="0" y="19"/>
                  </a:lnTo>
                  <a:lnTo>
                    <a:pt x="0" y="19"/>
                  </a:lnTo>
                  <a:lnTo>
                    <a:pt x="0" y="23"/>
                  </a:lnTo>
                  <a:lnTo>
                    <a:pt x="0" y="23"/>
                  </a:lnTo>
                  <a:lnTo>
                    <a:pt x="0" y="27"/>
                  </a:lnTo>
                  <a:lnTo>
                    <a:pt x="0" y="27"/>
                  </a:lnTo>
                  <a:lnTo>
                    <a:pt x="0" y="30"/>
                  </a:lnTo>
                  <a:lnTo>
                    <a:pt x="0" y="30"/>
                  </a:lnTo>
                  <a:lnTo>
                    <a:pt x="0" y="34"/>
                  </a:lnTo>
                  <a:lnTo>
                    <a:pt x="0" y="34"/>
                  </a:lnTo>
                  <a:lnTo>
                    <a:pt x="0" y="38"/>
                  </a:lnTo>
                  <a:lnTo>
                    <a:pt x="0" y="38"/>
                  </a:lnTo>
                  <a:lnTo>
                    <a:pt x="0" y="42"/>
                  </a:lnTo>
                  <a:lnTo>
                    <a:pt x="0" y="42"/>
                  </a:lnTo>
                  <a:lnTo>
                    <a:pt x="0" y="45"/>
                  </a:lnTo>
                  <a:lnTo>
                    <a:pt x="0" y="45"/>
                  </a:lnTo>
                  <a:lnTo>
                    <a:pt x="0" y="45"/>
                  </a:lnTo>
                  <a:lnTo>
                    <a:pt x="3" y="49"/>
                  </a:lnTo>
                  <a:lnTo>
                    <a:pt x="3" y="49"/>
                  </a:lnTo>
                  <a:lnTo>
                    <a:pt x="3" y="49"/>
                  </a:lnTo>
                  <a:lnTo>
                    <a:pt x="3" y="53"/>
                  </a:lnTo>
                  <a:lnTo>
                    <a:pt x="3" y="53"/>
                  </a:lnTo>
                  <a:lnTo>
                    <a:pt x="7" y="53"/>
                  </a:lnTo>
                  <a:lnTo>
                    <a:pt x="7" y="53"/>
                  </a:lnTo>
                  <a:lnTo>
                    <a:pt x="7" y="57"/>
                  </a:lnTo>
                  <a:lnTo>
                    <a:pt x="11" y="57"/>
                  </a:lnTo>
                  <a:lnTo>
                    <a:pt x="11" y="57"/>
                  </a:lnTo>
                  <a:lnTo>
                    <a:pt x="11" y="57"/>
                  </a:lnTo>
                  <a:lnTo>
                    <a:pt x="239" y="113"/>
                  </a:lnTo>
                  <a:lnTo>
                    <a:pt x="235" y="113"/>
                  </a:lnTo>
                  <a:lnTo>
                    <a:pt x="235" y="113"/>
                  </a:lnTo>
                  <a:lnTo>
                    <a:pt x="235" y="113"/>
                  </a:lnTo>
                  <a:lnTo>
                    <a:pt x="232" y="113"/>
                  </a:lnTo>
                  <a:lnTo>
                    <a:pt x="232" y="113"/>
                  </a:lnTo>
                  <a:lnTo>
                    <a:pt x="232" y="109"/>
                  </a:lnTo>
                  <a:lnTo>
                    <a:pt x="232" y="109"/>
                  </a:lnTo>
                  <a:lnTo>
                    <a:pt x="228" y="109"/>
                  </a:lnTo>
                  <a:lnTo>
                    <a:pt x="228" y="109"/>
                  </a:lnTo>
                  <a:lnTo>
                    <a:pt x="228" y="105"/>
                  </a:lnTo>
                  <a:lnTo>
                    <a:pt x="228" y="105"/>
                  </a:lnTo>
                  <a:lnTo>
                    <a:pt x="228" y="101"/>
                  </a:lnTo>
                  <a:lnTo>
                    <a:pt x="228" y="101"/>
                  </a:lnTo>
                  <a:lnTo>
                    <a:pt x="224" y="101"/>
                  </a:lnTo>
                  <a:lnTo>
                    <a:pt x="224" y="98"/>
                  </a:lnTo>
                  <a:lnTo>
                    <a:pt x="224" y="98"/>
                  </a:lnTo>
                  <a:lnTo>
                    <a:pt x="224" y="94"/>
                  </a:lnTo>
                  <a:lnTo>
                    <a:pt x="224" y="94"/>
                  </a:lnTo>
                  <a:lnTo>
                    <a:pt x="224" y="90"/>
                  </a:lnTo>
                  <a:lnTo>
                    <a:pt x="224" y="90"/>
                  </a:lnTo>
                  <a:lnTo>
                    <a:pt x="224" y="87"/>
                  </a:lnTo>
                  <a:lnTo>
                    <a:pt x="224" y="87"/>
                  </a:lnTo>
                  <a:lnTo>
                    <a:pt x="224" y="83"/>
                  </a:lnTo>
                  <a:lnTo>
                    <a:pt x="224" y="83"/>
                  </a:lnTo>
                  <a:lnTo>
                    <a:pt x="228" y="79"/>
                  </a:lnTo>
                  <a:lnTo>
                    <a:pt x="228" y="79"/>
                  </a:lnTo>
                  <a:lnTo>
                    <a:pt x="228" y="75"/>
                  </a:lnTo>
                  <a:lnTo>
                    <a:pt x="228" y="75"/>
                  </a:lnTo>
                  <a:lnTo>
                    <a:pt x="228" y="72"/>
                  </a:lnTo>
                  <a:lnTo>
                    <a:pt x="228" y="72"/>
                  </a:lnTo>
                  <a:lnTo>
                    <a:pt x="232" y="72"/>
                  </a:lnTo>
                  <a:lnTo>
                    <a:pt x="232" y="68"/>
                  </a:lnTo>
                  <a:lnTo>
                    <a:pt x="232" y="68"/>
                  </a:lnTo>
                  <a:lnTo>
                    <a:pt x="235" y="64"/>
                  </a:lnTo>
                  <a:lnTo>
                    <a:pt x="235" y="64"/>
                  </a:lnTo>
                  <a:lnTo>
                    <a:pt x="235" y="64"/>
                  </a:lnTo>
                  <a:lnTo>
                    <a:pt x="235" y="60"/>
                  </a:lnTo>
                  <a:lnTo>
                    <a:pt x="239" y="60"/>
                  </a:lnTo>
                  <a:lnTo>
                    <a:pt x="239" y="60"/>
                  </a:lnTo>
                  <a:lnTo>
                    <a:pt x="239" y="60"/>
                  </a:lnTo>
                  <a:lnTo>
                    <a:pt x="243" y="60"/>
                  </a:lnTo>
                  <a:lnTo>
                    <a:pt x="243" y="57"/>
                  </a:lnTo>
                  <a:lnTo>
                    <a:pt x="246" y="57"/>
                  </a:lnTo>
                  <a:lnTo>
                    <a:pt x="246" y="57"/>
                  </a:lnTo>
                  <a:lnTo>
                    <a:pt x="246" y="57"/>
                  </a:lnTo>
                  <a:lnTo>
                    <a:pt x="250" y="57"/>
                  </a:lnTo>
                  <a:lnTo>
                    <a:pt x="250" y="57"/>
                  </a:lnTo>
                  <a:lnTo>
                    <a:pt x="250" y="57"/>
                  </a:lnTo>
                  <a:lnTo>
                    <a:pt x="254" y="57"/>
                  </a:lnTo>
                  <a:lnTo>
                    <a:pt x="26"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Oval 94"/>
            <p:cNvSpPr>
              <a:spLocks noChangeArrowheads="1"/>
            </p:cNvSpPr>
            <p:nvPr/>
          </p:nvSpPr>
          <p:spPr bwMode="auto">
            <a:xfrm>
              <a:off x="4064000" y="2303463"/>
              <a:ext cx="327025" cy="327025"/>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3933825" y="2463800"/>
              <a:ext cx="296863" cy="249238"/>
            </a:xfrm>
            <a:custGeom>
              <a:avLst/>
              <a:gdLst>
                <a:gd name="T0" fmla="*/ 176 w 187"/>
                <a:gd name="T1" fmla="*/ 49 h 157"/>
                <a:gd name="T2" fmla="*/ 180 w 187"/>
                <a:gd name="T3" fmla="*/ 45 h 157"/>
                <a:gd name="T4" fmla="*/ 180 w 187"/>
                <a:gd name="T5" fmla="*/ 45 h 157"/>
                <a:gd name="T6" fmla="*/ 183 w 187"/>
                <a:gd name="T7" fmla="*/ 41 h 157"/>
                <a:gd name="T8" fmla="*/ 183 w 187"/>
                <a:gd name="T9" fmla="*/ 38 h 157"/>
                <a:gd name="T10" fmla="*/ 183 w 187"/>
                <a:gd name="T11" fmla="*/ 34 h 157"/>
                <a:gd name="T12" fmla="*/ 187 w 187"/>
                <a:gd name="T13" fmla="*/ 30 h 157"/>
                <a:gd name="T14" fmla="*/ 187 w 187"/>
                <a:gd name="T15" fmla="*/ 26 h 157"/>
                <a:gd name="T16" fmla="*/ 183 w 187"/>
                <a:gd name="T17" fmla="*/ 23 h 157"/>
                <a:gd name="T18" fmla="*/ 183 w 187"/>
                <a:gd name="T19" fmla="*/ 19 h 157"/>
                <a:gd name="T20" fmla="*/ 183 w 187"/>
                <a:gd name="T21" fmla="*/ 15 h 157"/>
                <a:gd name="T22" fmla="*/ 180 w 187"/>
                <a:gd name="T23" fmla="*/ 11 h 157"/>
                <a:gd name="T24" fmla="*/ 180 w 187"/>
                <a:gd name="T25" fmla="*/ 11 h 157"/>
                <a:gd name="T26" fmla="*/ 176 w 187"/>
                <a:gd name="T27" fmla="*/ 8 h 157"/>
                <a:gd name="T28" fmla="*/ 172 w 187"/>
                <a:gd name="T29" fmla="*/ 4 h 157"/>
                <a:gd name="T30" fmla="*/ 168 w 187"/>
                <a:gd name="T31" fmla="*/ 4 h 157"/>
                <a:gd name="T32" fmla="*/ 168 w 187"/>
                <a:gd name="T33" fmla="*/ 0 h 157"/>
                <a:gd name="T34" fmla="*/ 165 w 187"/>
                <a:gd name="T35" fmla="*/ 0 h 157"/>
                <a:gd name="T36" fmla="*/ 161 w 187"/>
                <a:gd name="T37" fmla="*/ 0 h 157"/>
                <a:gd name="T38" fmla="*/ 157 w 187"/>
                <a:gd name="T39" fmla="*/ 0 h 157"/>
                <a:gd name="T40" fmla="*/ 153 w 187"/>
                <a:gd name="T41" fmla="*/ 0 h 157"/>
                <a:gd name="T42" fmla="*/ 150 w 187"/>
                <a:gd name="T43" fmla="*/ 0 h 157"/>
                <a:gd name="T44" fmla="*/ 146 w 187"/>
                <a:gd name="T45" fmla="*/ 0 h 157"/>
                <a:gd name="T46" fmla="*/ 142 w 187"/>
                <a:gd name="T47" fmla="*/ 0 h 157"/>
                <a:gd name="T48" fmla="*/ 138 w 187"/>
                <a:gd name="T49" fmla="*/ 4 h 157"/>
                <a:gd name="T50" fmla="*/ 0 w 187"/>
                <a:gd name="T51" fmla="*/ 109 h 157"/>
                <a:gd name="T52" fmla="*/ 4 w 187"/>
                <a:gd name="T53" fmla="*/ 109 h 157"/>
                <a:gd name="T54" fmla="*/ 7 w 187"/>
                <a:gd name="T55" fmla="*/ 105 h 157"/>
                <a:gd name="T56" fmla="*/ 11 w 187"/>
                <a:gd name="T57" fmla="*/ 105 h 157"/>
                <a:gd name="T58" fmla="*/ 15 w 187"/>
                <a:gd name="T59" fmla="*/ 105 h 157"/>
                <a:gd name="T60" fmla="*/ 19 w 187"/>
                <a:gd name="T61" fmla="*/ 105 h 157"/>
                <a:gd name="T62" fmla="*/ 22 w 187"/>
                <a:gd name="T63" fmla="*/ 105 h 157"/>
                <a:gd name="T64" fmla="*/ 22 w 187"/>
                <a:gd name="T65" fmla="*/ 105 h 157"/>
                <a:gd name="T66" fmla="*/ 26 w 187"/>
                <a:gd name="T67" fmla="*/ 109 h 157"/>
                <a:gd name="T68" fmla="*/ 30 w 187"/>
                <a:gd name="T69" fmla="*/ 109 h 157"/>
                <a:gd name="T70" fmla="*/ 34 w 187"/>
                <a:gd name="T71" fmla="*/ 112 h 157"/>
                <a:gd name="T72" fmla="*/ 37 w 187"/>
                <a:gd name="T73" fmla="*/ 116 h 157"/>
                <a:gd name="T74" fmla="*/ 37 w 187"/>
                <a:gd name="T75" fmla="*/ 116 h 157"/>
                <a:gd name="T76" fmla="*/ 41 w 187"/>
                <a:gd name="T77" fmla="*/ 120 h 157"/>
                <a:gd name="T78" fmla="*/ 41 w 187"/>
                <a:gd name="T79" fmla="*/ 124 h 157"/>
                <a:gd name="T80" fmla="*/ 45 w 187"/>
                <a:gd name="T81" fmla="*/ 127 h 157"/>
                <a:gd name="T82" fmla="*/ 45 w 187"/>
                <a:gd name="T83" fmla="*/ 131 h 157"/>
                <a:gd name="T84" fmla="*/ 45 w 187"/>
                <a:gd name="T85" fmla="*/ 135 h 157"/>
                <a:gd name="T86" fmla="*/ 45 w 187"/>
                <a:gd name="T87" fmla="*/ 139 h 157"/>
                <a:gd name="T88" fmla="*/ 45 w 187"/>
                <a:gd name="T89" fmla="*/ 142 h 157"/>
                <a:gd name="T90" fmla="*/ 41 w 187"/>
                <a:gd name="T91" fmla="*/ 146 h 157"/>
                <a:gd name="T92" fmla="*/ 41 w 187"/>
                <a:gd name="T93" fmla="*/ 150 h 157"/>
                <a:gd name="T94" fmla="*/ 41 w 187"/>
                <a:gd name="T95" fmla="*/ 154 h 157"/>
                <a:gd name="T96" fmla="*/ 37 w 187"/>
                <a:gd name="T97" fmla="*/ 154 h 157"/>
                <a:gd name="T98" fmla="*/ 34 w 187"/>
                <a:gd name="T99"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 h="157">
                  <a:moveTo>
                    <a:pt x="176" y="49"/>
                  </a:moveTo>
                  <a:lnTo>
                    <a:pt x="176" y="49"/>
                  </a:lnTo>
                  <a:lnTo>
                    <a:pt x="180" y="49"/>
                  </a:lnTo>
                  <a:lnTo>
                    <a:pt x="180" y="45"/>
                  </a:lnTo>
                  <a:lnTo>
                    <a:pt x="180" y="45"/>
                  </a:lnTo>
                  <a:lnTo>
                    <a:pt x="180" y="45"/>
                  </a:lnTo>
                  <a:lnTo>
                    <a:pt x="183" y="41"/>
                  </a:lnTo>
                  <a:lnTo>
                    <a:pt x="183" y="41"/>
                  </a:lnTo>
                  <a:lnTo>
                    <a:pt x="183" y="38"/>
                  </a:lnTo>
                  <a:lnTo>
                    <a:pt x="183" y="38"/>
                  </a:lnTo>
                  <a:lnTo>
                    <a:pt x="183" y="38"/>
                  </a:lnTo>
                  <a:lnTo>
                    <a:pt x="183" y="34"/>
                  </a:lnTo>
                  <a:lnTo>
                    <a:pt x="187" y="34"/>
                  </a:lnTo>
                  <a:lnTo>
                    <a:pt x="187" y="30"/>
                  </a:lnTo>
                  <a:lnTo>
                    <a:pt x="187" y="30"/>
                  </a:lnTo>
                  <a:lnTo>
                    <a:pt x="187" y="26"/>
                  </a:lnTo>
                  <a:lnTo>
                    <a:pt x="183" y="26"/>
                  </a:lnTo>
                  <a:lnTo>
                    <a:pt x="183" y="23"/>
                  </a:lnTo>
                  <a:lnTo>
                    <a:pt x="183" y="23"/>
                  </a:lnTo>
                  <a:lnTo>
                    <a:pt x="183" y="19"/>
                  </a:lnTo>
                  <a:lnTo>
                    <a:pt x="183" y="19"/>
                  </a:lnTo>
                  <a:lnTo>
                    <a:pt x="183" y="15"/>
                  </a:lnTo>
                  <a:lnTo>
                    <a:pt x="183" y="15"/>
                  </a:lnTo>
                  <a:lnTo>
                    <a:pt x="180" y="11"/>
                  </a:lnTo>
                  <a:lnTo>
                    <a:pt x="180" y="11"/>
                  </a:lnTo>
                  <a:lnTo>
                    <a:pt x="180" y="11"/>
                  </a:lnTo>
                  <a:lnTo>
                    <a:pt x="176" y="8"/>
                  </a:lnTo>
                  <a:lnTo>
                    <a:pt x="176" y="8"/>
                  </a:lnTo>
                  <a:lnTo>
                    <a:pt x="176" y="8"/>
                  </a:lnTo>
                  <a:lnTo>
                    <a:pt x="172" y="4"/>
                  </a:lnTo>
                  <a:lnTo>
                    <a:pt x="172" y="4"/>
                  </a:lnTo>
                  <a:lnTo>
                    <a:pt x="168" y="4"/>
                  </a:lnTo>
                  <a:lnTo>
                    <a:pt x="168" y="0"/>
                  </a:lnTo>
                  <a:lnTo>
                    <a:pt x="168" y="0"/>
                  </a:lnTo>
                  <a:lnTo>
                    <a:pt x="165" y="0"/>
                  </a:lnTo>
                  <a:lnTo>
                    <a:pt x="165" y="0"/>
                  </a:lnTo>
                  <a:lnTo>
                    <a:pt x="161" y="0"/>
                  </a:lnTo>
                  <a:lnTo>
                    <a:pt x="161" y="0"/>
                  </a:lnTo>
                  <a:lnTo>
                    <a:pt x="157" y="0"/>
                  </a:lnTo>
                  <a:lnTo>
                    <a:pt x="157" y="0"/>
                  </a:lnTo>
                  <a:lnTo>
                    <a:pt x="153" y="0"/>
                  </a:lnTo>
                  <a:lnTo>
                    <a:pt x="153" y="0"/>
                  </a:lnTo>
                  <a:lnTo>
                    <a:pt x="150" y="0"/>
                  </a:lnTo>
                  <a:lnTo>
                    <a:pt x="150" y="0"/>
                  </a:lnTo>
                  <a:lnTo>
                    <a:pt x="146" y="0"/>
                  </a:lnTo>
                  <a:lnTo>
                    <a:pt x="146" y="0"/>
                  </a:lnTo>
                  <a:lnTo>
                    <a:pt x="146" y="0"/>
                  </a:lnTo>
                  <a:lnTo>
                    <a:pt x="142" y="0"/>
                  </a:lnTo>
                  <a:lnTo>
                    <a:pt x="142" y="4"/>
                  </a:lnTo>
                  <a:lnTo>
                    <a:pt x="138" y="4"/>
                  </a:lnTo>
                  <a:lnTo>
                    <a:pt x="0" y="109"/>
                  </a:lnTo>
                  <a:lnTo>
                    <a:pt x="0" y="109"/>
                  </a:lnTo>
                  <a:lnTo>
                    <a:pt x="0" y="109"/>
                  </a:lnTo>
                  <a:lnTo>
                    <a:pt x="4" y="109"/>
                  </a:lnTo>
                  <a:lnTo>
                    <a:pt x="4" y="105"/>
                  </a:lnTo>
                  <a:lnTo>
                    <a:pt x="7" y="105"/>
                  </a:lnTo>
                  <a:lnTo>
                    <a:pt x="7" y="105"/>
                  </a:lnTo>
                  <a:lnTo>
                    <a:pt x="11" y="105"/>
                  </a:lnTo>
                  <a:lnTo>
                    <a:pt x="11" y="105"/>
                  </a:lnTo>
                  <a:lnTo>
                    <a:pt x="15" y="105"/>
                  </a:lnTo>
                  <a:lnTo>
                    <a:pt x="15" y="105"/>
                  </a:lnTo>
                  <a:lnTo>
                    <a:pt x="19" y="105"/>
                  </a:lnTo>
                  <a:lnTo>
                    <a:pt x="19" y="105"/>
                  </a:lnTo>
                  <a:lnTo>
                    <a:pt x="22" y="105"/>
                  </a:lnTo>
                  <a:lnTo>
                    <a:pt x="22" y="105"/>
                  </a:lnTo>
                  <a:lnTo>
                    <a:pt x="22" y="105"/>
                  </a:lnTo>
                  <a:lnTo>
                    <a:pt x="26" y="109"/>
                  </a:lnTo>
                  <a:lnTo>
                    <a:pt x="26" y="109"/>
                  </a:lnTo>
                  <a:lnTo>
                    <a:pt x="30" y="109"/>
                  </a:lnTo>
                  <a:lnTo>
                    <a:pt x="30" y="109"/>
                  </a:lnTo>
                  <a:lnTo>
                    <a:pt x="34" y="112"/>
                  </a:lnTo>
                  <a:lnTo>
                    <a:pt x="34" y="112"/>
                  </a:lnTo>
                  <a:lnTo>
                    <a:pt x="34" y="112"/>
                  </a:lnTo>
                  <a:lnTo>
                    <a:pt x="37" y="116"/>
                  </a:lnTo>
                  <a:lnTo>
                    <a:pt x="37" y="116"/>
                  </a:lnTo>
                  <a:lnTo>
                    <a:pt x="37" y="116"/>
                  </a:lnTo>
                  <a:lnTo>
                    <a:pt x="41" y="120"/>
                  </a:lnTo>
                  <a:lnTo>
                    <a:pt x="41" y="120"/>
                  </a:lnTo>
                  <a:lnTo>
                    <a:pt x="41" y="124"/>
                  </a:lnTo>
                  <a:lnTo>
                    <a:pt x="41" y="124"/>
                  </a:lnTo>
                  <a:lnTo>
                    <a:pt x="45" y="127"/>
                  </a:lnTo>
                  <a:lnTo>
                    <a:pt x="45" y="127"/>
                  </a:lnTo>
                  <a:lnTo>
                    <a:pt x="45" y="131"/>
                  </a:lnTo>
                  <a:lnTo>
                    <a:pt x="45" y="131"/>
                  </a:lnTo>
                  <a:lnTo>
                    <a:pt x="45" y="135"/>
                  </a:lnTo>
                  <a:lnTo>
                    <a:pt x="45" y="135"/>
                  </a:lnTo>
                  <a:lnTo>
                    <a:pt x="45" y="139"/>
                  </a:lnTo>
                  <a:lnTo>
                    <a:pt x="45" y="139"/>
                  </a:lnTo>
                  <a:lnTo>
                    <a:pt x="45" y="142"/>
                  </a:lnTo>
                  <a:lnTo>
                    <a:pt x="45" y="142"/>
                  </a:lnTo>
                  <a:lnTo>
                    <a:pt x="45" y="146"/>
                  </a:lnTo>
                  <a:lnTo>
                    <a:pt x="41" y="146"/>
                  </a:lnTo>
                  <a:lnTo>
                    <a:pt x="41" y="146"/>
                  </a:lnTo>
                  <a:lnTo>
                    <a:pt x="41" y="150"/>
                  </a:lnTo>
                  <a:lnTo>
                    <a:pt x="41" y="150"/>
                  </a:lnTo>
                  <a:lnTo>
                    <a:pt x="41" y="154"/>
                  </a:lnTo>
                  <a:lnTo>
                    <a:pt x="37" y="154"/>
                  </a:lnTo>
                  <a:lnTo>
                    <a:pt x="37" y="154"/>
                  </a:lnTo>
                  <a:lnTo>
                    <a:pt x="37" y="157"/>
                  </a:lnTo>
                  <a:lnTo>
                    <a:pt x="34" y="157"/>
                  </a:lnTo>
                  <a:lnTo>
                    <a:pt x="176" y="4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Oval 96"/>
            <p:cNvSpPr>
              <a:spLocks noChangeArrowheads="1"/>
            </p:cNvSpPr>
            <p:nvPr/>
          </p:nvSpPr>
          <p:spPr bwMode="auto">
            <a:xfrm>
              <a:off x="2081213" y="2274888"/>
              <a:ext cx="327025" cy="325438"/>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2282825" y="2435225"/>
              <a:ext cx="446088" cy="273050"/>
            </a:xfrm>
            <a:custGeom>
              <a:avLst/>
              <a:gdLst>
                <a:gd name="T0" fmla="*/ 38 w 281"/>
                <a:gd name="T1" fmla="*/ 0 h 172"/>
                <a:gd name="T2" fmla="*/ 34 w 281"/>
                <a:gd name="T3" fmla="*/ 0 h 172"/>
                <a:gd name="T4" fmla="*/ 30 w 281"/>
                <a:gd name="T5" fmla="*/ 0 h 172"/>
                <a:gd name="T6" fmla="*/ 26 w 281"/>
                <a:gd name="T7" fmla="*/ 0 h 172"/>
                <a:gd name="T8" fmla="*/ 23 w 281"/>
                <a:gd name="T9" fmla="*/ 0 h 172"/>
                <a:gd name="T10" fmla="*/ 19 w 281"/>
                <a:gd name="T11" fmla="*/ 0 h 172"/>
                <a:gd name="T12" fmla="*/ 15 w 281"/>
                <a:gd name="T13" fmla="*/ 0 h 172"/>
                <a:gd name="T14" fmla="*/ 15 w 281"/>
                <a:gd name="T15" fmla="*/ 3 h 172"/>
                <a:gd name="T16" fmla="*/ 12 w 281"/>
                <a:gd name="T17" fmla="*/ 3 h 172"/>
                <a:gd name="T18" fmla="*/ 8 w 281"/>
                <a:gd name="T19" fmla="*/ 7 h 172"/>
                <a:gd name="T20" fmla="*/ 8 w 281"/>
                <a:gd name="T21" fmla="*/ 11 h 172"/>
                <a:gd name="T22" fmla="*/ 4 w 281"/>
                <a:gd name="T23" fmla="*/ 15 h 172"/>
                <a:gd name="T24" fmla="*/ 4 w 281"/>
                <a:gd name="T25" fmla="*/ 18 h 172"/>
                <a:gd name="T26" fmla="*/ 0 w 281"/>
                <a:gd name="T27" fmla="*/ 18 h 172"/>
                <a:gd name="T28" fmla="*/ 0 w 281"/>
                <a:gd name="T29" fmla="*/ 22 h 172"/>
                <a:gd name="T30" fmla="*/ 0 w 281"/>
                <a:gd name="T31" fmla="*/ 26 h 172"/>
                <a:gd name="T32" fmla="*/ 0 w 281"/>
                <a:gd name="T33" fmla="*/ 29 h 172"/>
                <a:gd name="T34" fmla="*/ 0 w 281"/>
                <a:gd name="T35" fmla="*/ 33 h 172"/>
                <a:gd name="T36" fmla="*/ 0 w 281"/>
                <a:gd name="T37" fmla="*/ 37 h 172"/>
                <a:gd name="T38" fmla="*/ 0 w 281"/>
                <a:gd name="T39" fmla="*/ 41 h 172"/>
                <a:gd name="T40" fmla="*/ 4 w 281"/>
                <a:gd name="T41" fmla="*/ 44 h 172"/>
                <a:gd name="T42" fmla="*/ 4 w 281"/>
                <a:gd name="T43" fmla="*/ 48 h 172"/>
                <a:gd name="T44" fmla="*/ 8 w 281"/>
                <a:gd name="T45" fmla="*/ 48 h 172"/>
                <a:gd name="T46" fmla="*/ 8 w 281"/>
                <a:gd name="T47" fmla="*/ 52 h 172"/>
                <a:gd name="T48" fmla="*/ 12 w 281"/>
                <a:gd name="T49" fmla="*/ 52 h 172"/>
                <a:gd name="T50" fmla="*/ 255 w 281"/>
                <a:gd name="T51" fmla="*/ 172 h 172"/>
                <a:gd name="T52" fmla="*/ 251 w 281"/>
                <a:gd name="T53" fmla="*/ 168 h 172"/>
                <a:gd name="T54" fmla="*/ 251 w 281"/>
                <a:gd name="T55" fmla="*/ 164 h 172"/>
                <a:gd name="T56" fmla="*/ 247 w 281"/>
                <a:gd name="T57" fmla="*/ 164 h 172"/>
                <a:gd name="T58" fmla="*/ 247 w 281"/>
                <a:gd name="T59" fmla="*/ 160 h 172"/>
                <a:gd name="T60" fmla="*/ 243 w 281"/>
                <a:gd name="T61" fmla="*/ 157 h 172"/>
                <a:gd name="T62" fmla="*/ 243 w 281"/>
                <a:gd name="T63" fmla="*/ 153 h 172"/>
                <a:gd name="T64" fmla="*/ 243 w 281"/>
                <a:gd name="T65" fmla="*/ 149 h 172"/>
                <a:gd name="T66" fmla="*/ 243 w 281"/>
                <a:gd name="T67" fmla="*/ 145 h 172"/>
                <a:gd name="T68" fmla="*/ 243 w 281"/>
                <a:gd name="T69" fmla="*/ 142 h 172"/>
                <a:gd name="T70" fmla="*/ 243 w 281"/>
                <a:gd name="T71" fmla="*/ 138 h 172"/>
                <a:gd name="T72" fmla="*/ 247 w 281"/>
                <a:gd name="T73" fmla="*/ 134 h 172"/>
                <a:gd name="T74" fmla="*/ 247 w 281"/>
                <a:gd name="T75" fmla="*/ 130 h 172"/>
                <a:gd name="T76" fmla="*/ 251 w 281"/>
                <a:gd name="T77" fmla="*/ 130 h 172"/>
                <a:gd name="T78" fmla="*/ 251 w 281"/>
                <a:gd name="T79" fmla="*/ 127 h 172"/>
                <a:gd name="T80" fmla="*/ 255 w 281"/>
                <a:gd name="T81" fmla="*/ 123 h 172"/>
                <a:gd name="T82" fmla="*/ 258 w 281"/>
                <a:gd name="T83" fmla="*/ 119 h 172"/>
                <a:gd name="T84" fmla="*/ 258 w 281"/>
                <a:gd name="T85" fmla="*/ 119 h 172"/>
                <a:gd name="T86" fmla="*/ 262 w 281"/>
                <a:gd name="T87" fmla="*/ 116 h 172"/>
                <a:gd name="T88" fmla="*/ 266 w 281"/>
                <a:gd name="T89" fmla="*/ 116 h 172"/>
                <a:gd name="T90" fmla="*/ 270 w 281"/>
                <a:gd name="T91" fmla="*/ 116 h 172"/>
                <a:gd name="T92" fmla="*/ 273 w 281"/>
                <a:gd name="T93" fmla="*/ 116 h 172"/>
                <a:gd name="T94" fmla="*/ 277 w 281"/>
                <a:gd name="T95" fmla="*/ 116 h 172"/>
                <a:gd name="T96" fmla="*/ 281 w 281"/>
                <a:gd name="T97" fmla="*/ 116 h 172"/>
                <a:gd name="T98" fmla="*/ 281 w 281"/>
                <a:gd name="T99" fmla="*/ 11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172">
                  <a:moveTo>
                    <a:pt x="38" y="0"/>
                  </a:moveTo>
                  <a:lnTo>
                    <a:pt x="38" y="0"/>
                  </a:lnTo>
                  <a:lnTo>
                    <a:pt x="34" y="0"/>
                  </a:lnTo>
                  <a:lnTo>
                    <a:pt x="34" y="0"/>
                  </a:lnTo>
                  <a:lnTo>
                    <a:pt x="30" y="0"/>
                  </a:lnTo>
                  <a:lnTo>
                    <a:pt x="30" y="0"/>
                  </a:lnTo>
                  <a:lnTo>
                    <a:pt x="30" y="0"/>
                  </a:lnTo>
                  <a:lnTo>
                    <a:pt x="26" y="0"/>
                  </a:lnTo>
                  <a:lnTo>
                    <a:pt x="26" y="0"/>
                  </a:lnTo>
                  <a:lnTo>
                    <a:pt x="23" y="0"/>
                  </a:lnTo>
                  <a:lnTo>
                    <a:pt x="23" y="0"/>
                  </a:lnTo>
                  <a:lnTo>
                    <a:pt x="19" y="0"/>
                  </a:lnTo>
                  <a:lnTo>
                    <a:pt x="19" y="0"/>
                  </a:lnTo>
                  <a:lnTo>
                    <a:pt x="15" y="0"/>
                  </a:lnTo>
                  <a:lnTo>
                    <a:pt x="15" y="3"/>
                  </a:lnTo>
                  <a:lnTo>
                    <a:pt x="15" y="3"/>
                  </a:lnTo>
                  <a:lnTo>
                    <a:pt x="12" y="3"/>
                  </a:lnTo>
                  <a:lnTo>
                    <a:pt x="12" y="3"/>
                  </a:lnTo>
                  <a:lnTo>
                    <a:pt x="12" y="7"/>
                  </a:lnTo>
                  <a:lnTo>
                    <a:pt x="8" y="7"/>
                  </a:lnTo>
                  <a:lnTo>
                    <a:pt x="8" y="7"/>
                  </a:lnTo>
                  <a:lnTo>
                    <a:pt x="8" y="11"/>
                  </a:lnTo>
                  <a:lnTo>
                    <a:pt x="4" y="11"/>
                  </a:lnTo>
                  <a:lnTo>
                    <a:pt x="4" y="15"/>
                  </a:lnTo>
                  <a:lnTo>
                    <a:pt x="4" y="15"/>
                  </a:lnTo>
                  <a:lnTo>
                    <a:pt x="4" y="18"/>
                  </a:lnTo>
                  <a:lnTo>
                    <a:pt x="0" y="18"/>
                  </a:lnTo>
                  <a:lnTo>
                    <a:pt x="0" y="18"/>
                  </a:lnTo>
                  <a:lnTo>
                    <a:pt x="0" y="22"/>
                  </a:lnTo>
                  <a:lnTo>
                    <a:pt x="0" y="22"/>
                  </a:lnTo>
                  <a:lnTo>
                    <a:pt x="0" y="26"/>
                  </a:lnTo>
                  <a:lnTo>
                    <a:pt x="0" y="26"/>
                  </a:lnTo>
                  <a:lnTo>
                    <a:pt x="0" y="29"/>
                  </a:lnTo>
                  <a:lnTo>
                    <a:pt x="0" y="29"/>
                  </a:lnTo>
                  <a:lnTo>
                    <a:pt x="0" y="33"/>
                  </a:lnTo>
                  <a:lnTo>
                    <a:pt x="0" y="33"/>
                  </a:lnTo>
                  <a:lnTo>
                    <a:pt x="0" y="37"/>
                  </a:lnTo>
                  <a:lnTo>
                    <a:pt x="0" y="37"/>
                  </a:lnTo>
                  <a:lnTo>
                    <a:pt x="0" y="41"/>
                  </a:lnTo>
                  <a:lnTo>
                    <a:pt x="0" y="41"/>
                  </a:lnTo>
                  <a:lnTo>
                    <a:pt x="4" y="44"/>
                  </a:lnTo>
                  <a:lnTo>
                    <a:pt x="4" y="44"/>
                  </a:lnTo>
                  <a:lnTo>
                    <a:pt x="4" y="44"/>
                  </a:lnTo>
                  <a:lnTo>
                    <a:pt x="4" y="48"/>
                  </a:lnTo>
                  <a:lnTo>
                    <a:pt x="4" y="48"/>
                  </a:lnTo>
                  <a:lnTo>
                    <a:pt x="8" y="48"/>
                  </a:lnTo>
                  <a:lnTo>
                    <a:pt x="8" y="52"/>
                  </a:lnTo>
                  <a:lnTo>
                    <a:pt x="8" y="52"/>
                  </a:lnTo>
                  <a:lnTo>
                    <a:pt x="12" y="52"/>
                  </a:lnTo>
                  <a:lnTo>
                    <a:pt x="12" y="52"/>
                  </a:lnTo>
                  <a:lnTo>
                    <a:pt x="255" y="172"/>
                  </a:lnTo>
                  <a:lnTo>
                    <a:pt x="255" y="172"/>
                  </a:lnTo>
                  <a:lnTo>
                    <a:pt x="255" y="168"/>
                  </a:lnTo>
                  <a:lnTo>
                    <a:pt x="251" y="168"/>
                  </a:lnTo>
                  <a:lnTo>
                    <a:pt x="251" y="168"/>
                  </a:lnTo>
                  <a:lnTo>
                    <a:pt x="251" y="164"/>
                  </a:lnTo>
                  <a:lnTo>
                    <a:pt x="247" y="164"/>
                  </a:lnTo>
                  <a:lnTo>
                    <a:pt x="247" y="164"/>
                  </a:lnTo>
                  <a:lnTo>
                    <a:pt x="247" y="160"/>
                  </a:lnTo>
                  <a:lnTo>
                    <a:pt x="247" y="160"/>
                  </a:lnTo>
                  <a:lnTo>
                    <a:pt x="247" y="160"/>
                  </a:lnTo>
                  <a:lnTo>
                    <a:pt x="243" y="157"/>
                  </a:lnTo>
                  <a:lnTo>
                    <a:pt x="243" y="157"/>
                  </a:lnTo>
                  <a:lnTo>
                    <a:pt x="243" y="153"/>
                  </a:lnTo>
                  <a:lnTo>
                    <a:pt x="243" y="153"/>
                  </a:lnTo>
                  <a:lnTo>
                    <a:pt x="243" y="149"/>
                  </a:lnTo>
                  <a:lnTo>
                    <a:pt x="243" y="149"/>
                  </a:lnTo>
                  <a:lnTo>
                    <a:pt x="243" y="145"/>
                  </a:lnTo>
                  <a:lnTo>
                    <a:pt x="243" y="145"/>
                  </a:lnTo>
                  <a:lnTo>
                    <a:pt x="243" y="142"/>
                  </a:lnTo>
                  <a:lnTo>
                    <a:pt x="243" y="142"/>
                  </a:lnTo>
                  <a:lnTo>
                    <a:pt x="243" y="138"/>
                  </a:lnTo>
                  <a:lnTo>
                    <a:pt x="243" y="138"/>
                  </a:lnTo>
                  <a:lnTo>
                    <a:pt x="247" y="134"/>
                  </a:lnTo>
                  <a:lnTo>
                    <a:pt x="247" y="134"/>
                  </a:lnTo>
                  <a:lnTo>
                    <a:pt x="247" y="130"/>
                  </a:lnTo>
                  <a:lnTo>
                    <a:pt x="247" y="130"/>
                  </a:lnTo>
                  <a:lnTo>
                    <a:pt x="251" y="130"/>
                  </a:lnTo>
                  <a:lnTo>
                    <a:pt x="251" y="127"/>
                  </a:lnTo>
                  <a:lnTo>
                    <a:pt x="251" y="127"/>
                  </a:lnTo>
                  <a:lnTo>
                    <a:pt x="255" y="123"/>
                  </a:lnTo>
                  <a:lnTo>
                    <a:pt x="255" y="123"/>
                  </a:lnTo>
                  <a:lnTo>
                    <a:pt x="255" y="123"/>
                  </a:lnTo>
                  <a:lnTo>
                    <a:pt x="258" y="119"/>
                  </a:lnTo>
                  <a:lnTo>
                    <a:pt x="258" y="119"/>
                  </a:lnTo>
                  <a:lnTo>
                    <a:pt x="258" y="119"/>
                  </a:lnTo>
                  <a:lnTo>
                    <a:pt x="262" y="119"/>
                  </a:lnTo>
                  <a:lnTo>
                    <a:pt x="262" y="116"/>
                  </a:lnTo>
                  <a:lnTo>
                    <a:pt x="266" y="116"/>
                  </a:lnTo>
                  <a:lnTo>
                    <a:pt x="266" y="116"/>
                  </a:lnTo>
                  <a:lnTo>
                    <a:pt x="270" y="116"/>
                  </a:lnTo>
                  <a:lnTo>
                    <a:pt x="270" y="116"/>
                  </a:lnTo>
                  <a:lnTo>
                    <a:pt x="270" y="116"/>
                  </a:lnTo>
                  <a:lnTo>
                    <a:pt x="273" y="116"/>
                  </a:lnTo>
                  <a:lnTo>
                    <a:pt x="273" y="116"/>
                  </a:lnTo>
                  <a:lnTo>
                    <a:pt x="277" y="116"/>
                  </a:lnTo>
                  <a:lnTo>
                    <a:pt x="277" y="116"/>
                  </a:lnTo>
                  <a:lnTo>
                    <a:pt x="281" y="116"/>
                  </a:lnTo>
                  <a:lnTo>
                    <a:pt x="281" y="116"/>
                  </a:lnTo>
                  <a:lnTo>
                    <a:pt x="281" y="116"/>
                  </a:lnTo>
                  <a:lnTo>
                    <a:pt x="38"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1409700" y="2398713"/>
              <a:ext cx="695325" cy="130175"/>
            </a:xfrm>
            <a:custGeom>
              <a:avLst/>
              <a:gdLst>
                <a:gd name="T0" fmla="*/ 434 w 438"/>
                <a:gd name="T1" fmla="*/ 60 h 82"/>
                <a:gd name="T2" fmla="*/ 434 w 438"/>
                <a:gd name="T3" fmla="*/ 60 h 82"/>
                <a:gd name="T4" fmla="*/ 434 w 438"/>
                <a:gd name="T5" fmla="*/ 60 h 82"/>
                <a:gd name="T6" fmla="*/ 434 w 438"/>
                <a:gd name="T7" fmla="*/ 56 h 82"/>
                <a:gd name="T8" fmla="*/ 434 w 438"/>
                <a:gd name="T9" fmla="*/ 56 h 82"/>
                <a:gd name="T10" fmla="*/ 434 w 438"/>
                <a:gd name="T11" fmla="*/ 52 h 82"/>
                <a:gd name="T12" fmla="*/ 438 w 438"/>
                <a:gd name="T13" fmla="*/ 49 h 82"/>
                <a:gd name="T14" fmla="*/ 438 w 438"/>
                <a:gd name="T15" fmla="*/ 49 h 82"/>
                <a:gd name="T16" fmla="*/ 438 w 438"/>
                <a:gd name="T17" fmla="*/ 45 h 82"/>
                <a:gd name="T18" fmla="*/ 438 w 438"/>
                <a:gd name="T19" fmla="*/ 41 h 82"/>
                <a:gd name="T20" fmla="*/ 438 w 438"/>
                <a:gd name="T21" fmla="*/ 38 h 82"/>
                <a:gd name="T22" fmla="*/ 438 w 438"/>
                <a:gd name="T23" fmla="*/ 34 h 82"/>
                <a:gd name="T24" fmla="*/ 438 w 438"/>
                <a:gd name="T25" fmla="*/ 30 h 82"/>
                <a:gd name="T26" fmla="*/ 438 w 438"/>
                <a:gd name="T27" fmla="*/ 26 h 82"/>
                <a:gd name="T28" fmla="*/ 438 w 438"/>
                <a:gd name="T29" fmla="*/ 23 h 82"/>
                <a:gd name="T30" fmla="*/ 434 w 438"/>
                <a:gd name="T31" fmla="*/ 19 h 82"/>
                <a:gd name="T32" fmla="*/ 434 w 438"/>
                <a:gd name="T33" fmla="*/ 15 h 82"/>
                <a:gd name="T34" fmla="*/ 434 w 438"/>
                <a:gd name="T35" fmla="*/ 11 h 82"/>
                <a:gd name="T36" fmla="*/ 434 w 438"/>
                <a:gd name="T37" fmla="*/ 8 h 82"/>
                <a:gd name="T38" fmla="*/ 434 w 438"/>
                <a:gd name="T39" fmla="*/ 8 h 82"/>
                <a:gd name="T40" fmla="*/ 431 w 438"/>
                <a:gd name="T41" fmla="*/ 4 h 82"/>
                <a:gd name="T42" fmla="*/ 431 w 438"/>
                <a:gd name="T43" fmla="*/ 4 h 82"/>
                <a:gd name="T44" fmla="*/ 431 w 438"/>
                <a:gd name="T45" fmla="*/ 4 h 82"/>
                <a:gd name="T46" fmla="*/ 431 w 438"/>
                <a:gd name="T47" fmla="*/ 0 h 82"/>
                <a:gd name="T48" fmla="*/ 431 w 438"/>
                <a:gd name="T49" fmla="*/ 0 h 82"/>
                <a:gd name="T50" fmla="*/ 0 w 438"/>
                <a:gd name="T51" fmla="*/ 23 h 82"/>
                <a:gd name="T52" fmla="*/ 0 w 438"/>
                <a:gd name="T53" fmla="*/ 23 h 82"/>
                <a:gd name="T54" fmla="*/ 0 w 438"/>
                <a:gd name="T55" fmla="*/ 23 h 82"/>
                <a:gd name="T56" fmla="*/ 0 w 438"/>
                <a:gd name="T57" fmla="*/ 26 h 82"/>
                <a:gd name="T58" fmla="*/ 4 w 438"/>
                <a:gd name="T59" fmla="*/ 26 h 82"/>
                <a:gd name="T60" fmla="*/ 4 w 438"/>
                <a:gd name="T61" fmla="*/ 30 h 82"/>
                <a:gd name="T62" fmla="*/ 4 w 438"/>
                <a:gd name="T63" fmla="*/ 34 h 82"/>
                <a:gd name="T64" fmla="*/ 4 w 438"/>
                <a:gd name="T65" fmla="*/ 34 h 82"/>
                <a:gd name="T66" fmla="*/ 4 w 438"/>
                <a:gd name="T67" fmla="*/ 38 h 82"/>
                <a:gd name="T68" fmla="*/ 8 w 438"/>
                <a:gd name="T69" fmla="*/ 41 h 82"/>
                <a:gd name="T70" fmla="*/ 8 w 438"/>
                <a:gd name="T71" fmla="*/ 45 h 82"/>
                <a:gd name="T72" fmla="*/ 8 w 438"/>
                <a:gd name="T73" fmla="*/ 49 h 82"/>
                <a:gd name="T74" fmla="*/ 8 w 438"/>
                <a:gd name="T75" fmla="*/ 52 h 82"/>
                <a:gd name="T76" fmla="*/ 8 w 438"/>
                <a:gd name="T77" fmla="*/ 56 h 82"/>
                <a:gd name="T78" fmla="*/ 8 w 438"/>
                <a:gd name="T79" fmla="*/ 60 h 82"/>
                <a:gd name="T80" fmla="*/ 8 w 438"/>
                <a:gd name="T81" fmla="*/ 64 h 82"/>
                <a:gd name="T82" fmla="*/ 8 w 438"/>
                <a:gd name="T83" fmla="*/ 67 h 82"/>
                <a:gd name="T84" fmla="*/ 8 w 438"/>
                <a:gd name="T85" fmla="*/ 71 h 82"/>
                <a:gd name="T86" fmla="*/ 8 w 438"/>
                <a:gd name="T87" fmla="*/ 75 h 82"/>
                <a:gd name="T88" fmla="*/ 4 w 438"/>
                <a:gd name="T89" fmla="*/ 75 h 82"/>
                <a:gd name="T90" fmla="*/ 4 w 438"/>
                <a:gd name="T91" fmla="*/ 79 h 82"/>
                <a:gd name="T92" fmla="*/ 4 w 438"/>
                <a:gd name="T93" fmla="*/ 79 h 82"/>
                <a:gd name="T94" fmla="*/ 4 w 438"/>
                <a:gd name="T95" fmla="*/ 82 h 82"/>
                <a:gd name="T96" fmla="*/ 4 w 438"/>
                <a:gd name="T97" fmla="*/ 82 h 82"/>
                <a:gd name="T98" fmla="*/ 4 w 438"/>
                <a:gd name="T9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82">
                  <a:moveTo>
                    <a:pt x="431" y="60"/>
                  </a:moveTo>
                  <a:lnTo>
                    <a:pt x="434" y="60"/>
                  </a:lnTo>
                  <a:lnTo>
                    <a:pt x="434" y="60"/>
                  </a:lnTo>
                  <a:lnTo>
                    <a:pt x="434" y="60"/>
                  </a:lnTo>
                  <a:lnTo>
                    <a:pt x="434" y="60"/>
                  </a:lnTo>
                  <a:lnTo>
                    <a:pt x="434" y="60"/>
                  </a:lnTo>
                  <a:lnTo>
                    <a:pt x="434" y="56"/>
                  </a:lnTo>
                  <a:lnTo>
                    <a:pt x="434" y="56"/>
                  </a:lnTo>
                  <a:lnTo>
                    <a:pt x="434" y="56"/>
                  </a:lnTo>
                  <a:lnTo>
                    <a:pt x="434" y="56"/>
                  </a:lnTo>
                  <a:lnTo>
                    <a:pt x="434" y="52"/>
                  </a:lnTo>
                  <a:lnTo>
                    <a:pt x="434" y="52"/>
                  </a:lnTo>
                  <a:lnTo>
                    <a:pt x="438" y="52"/>
                  </a:lnTo>
                  <a:lnTo>
                    <a:pt x="438" y="49"/>
                  </a:lnTo>
                  <a:lnTo>
                    <a:pt x="438" y="49"/>
                  </a:lnTo>
                  <a:lnTo>
                    <a:pt x="438" y="49"/>
                  </a:lnTo>
                  <a:lnTo>
                    <a:pt x="438" y="45"/>
                  </a:lnTo>
                  <a:lnTo>
                    <a:pt x="438" y="45"/>
                  </a:lnTo>
                  <a:lnTo>
                    <a:pt x="438" y="41"/>
                  </a:lnTo>
                  <a:lnTo>
                    <a:pt x="438" y="41"/>
                  </a:lnTo>
                  <a:lnTo>
                    <a:pt x="438" y="38"/>
                  </a:lnTo>
                  <a:lnTo>
                    <a:pt x="438" y="38"/>
                  </a:lnTo>
                  <a:lnTo>
                    <a:pt x="438" y="34"/>
                  </a:lnTo>
                  <a:lnTo>
                    <a:pt x="438" y="34"/>
                  </a:lnTo>
                  <a:lnTo>
                    <a:pt x="438" y="30"/>
                  </a:lnTo>
                  <a:lnTo>
                    <a:pt x="438" y="30"/>
                  </a:lnTo>
                  <a:lnTo>
                    <a:pt x="438" y="26"/>
                  </a:lnTo>
                  <a:lnTo>
                    <a:pt x="438" y="26"/>
                  </a:lnTo>
                  <a:lnTo>
                    <a:pt x="438" y="23"/>
                  </a:lnTo>
                  <a:lnTo>
                    <a:pt x="438" y="23"/>
                  </a:lnTo>
                  <a:lnTo>
                    <a:pt x="438" y="19"/>
                  </a:lnTo>
                  <a:lnTo>
                    <a:pt x="434" y="19"/>
                  </a:lnTo>
                  <a:lnTo>
                    <a:pt x="434" y="15"/>
                  </a:lnTo>
                  <a:lnTo>
                    <a:pt x="434" y="15"/>
                  </a:lnTo>
                  <a:lnTo>
                    <a:pt x="434" y="15"/>
                  </a:lnTo>
                  <a:lnTo>
                    <a:pt x="434" y="11"/>
                  </a:lnTo>
                  <a:lnTo>
                    <a:pt x="434" y="11"/>
                  </a:lnTo>
                  <a:lnTo>
                    <a:pt x="434" y="8"/>
                  </a:lnTo>
                  <a:lnTo>
                    <a:pt x="434" y="8"/>
                  </a:lnTo>
                  <a:lnTo>
                    <a:pt x="434" y="8"/>
                  </a:lnTo>
                  <a:lnTo>
                    <a:pt x="434" y="8"/>
                  </a:lnTo>
                  <a:lnTo>
                    <a:pt x="431" y="4"/>
                  </a:lnTo>
                  <a:lnTo>
                    <a:pt x="431" y="4"/>
                  </a:lnTo>
                  <a:lnTo>
                    <a:pt x="431" y="4"/>
                  </a:lnTo>
                  <a:lnTo>
                    <a:pt x="431" y="4"/>
                  </a:lnTo>
                  <a:lnTo>
                    <a:pt x="431" y="4"/>
                  </a:lnTo>
                  <a:lnTo>
                    <a:pt x="431" y="0"/>
                  </a:lnTo>
                  <a:lnTo>
                    <a:pt x="431" y="0"/>
                  </a:lnTo>
                  <a:lnTo>
                    <a:pt x="431" y="0"/>
                  </a:lnTo>
                  <a:lnTo>
                    <a:pt x="431" y="0"/>
                  </a:lnTo>
                  <a:lnTo>
                    <a:pt x="0" y="23"/>
                  </a:lnTo>
                  <a:lnTo>
                    <a:pt x="0" y="23"/>
                  </a:lnTo>
                  <a:lnTo>
                    <a:pt x="0" y="23"/>
                  </a:lnTo>
                  <a:lnTo>
                    <a:pt x="0" y="23"/>
                  </a:lnTo>
                  <a:lnTo>
                    <a:pt x="0" y="23"/>
                  </a:lnTo>
                  <a:lnTo>
                    <a:pt x="0" y="23"/>
                  </a:lnTo>
                  <a:lnTo>
                    <a:pt x="0" y="26"/>
                  </a:lnTo>
                  <a:lnTo>
                    <a:pt x="0" y="26"/>
                  </a:lnTo>
                  <a:lnTo>
                    <a:pt x="4" y="26"/>
                  </a:lnTo>
                  <a:lnTo>
                    <a:pt x="4" y="26"/>
                  </a:lnTo>
                  <a:lnTo>
                    <a:pt x="4" y="30"/>
                  </a:lnTo>
                  <a:lnTo>
                    <a:pt x="4" y="30"/>
                  </a:lnTo>
                  <a:lnTo>
                    <a:pt x="4" y="30"/>
                  </a:lnTo>
                  <a:lnTo>
                    <a:pt x="4" y="34"/>
                  </a:lnTo>
                  <a:lnTo>
                    <a:pt x="4" y="34"/>
                  </a:lnTo>
                  <a:lnTo>
                    <a:pt x="4" y="34"/>
                  </a:lnTo>
                  <a:lnTo>
                    <a:pt x="4" y="38"/>
                  </a:lnTo>
                  <a:lnTo>
                    <a:pt x="4" y="38"/>
                  </a:lnTo>
                  <a:lnTo>
                    <a:pt x="8" y="41"/>
                  </a:lnTo>
                  <a:lnTo>
                    <a:pt x="8" y="41"/>
                  </a:lnTo>
                  <a:lnTo>
                    <a:pt x="8" y="45"/>
                  </a:lnTo>
                  <a:lnTo>
                    <a:pt x="8" y="45"/>
                  </a:lnTo>
                  <a:lnTo>
                    <a:pt x="8" y="49"/>
                  </a:lnTo>
                  <a:lnTo>
                    <a:pt x="8" y="49"/>
                  </a:lnTo>
                  <a:lnTo>
                    <a:pt x="8" y="52"/>
                  </a:lnTo>
                  <a:lnTo>
                    <a:pt x="8" y="52"/>
                  </a:lnTo>
                  <a:lnTo>
                    <a:pt x="8" y="56"/>
                  </a:lnTo>
                  <a:lnTo>
                    <a:pt x="8" y="56"/>
                  </a:lnTo>
                  <a:lnTo>
                    <a:pt x="8" y="60"/>
                  </a:lnTo>
                  <a:lnTo>
                    <a:pt x="8" y="60"/>
                  </a:lnTo>
                  <a:lnTo>
                    <a:pt x="8" y="64"/>
                  </a:lnTo>
                  <a:lnTo>
                    <a:pt x="8" y="64"/>
                  </a:lnTo>
                  <a:lnTo>
                    <a:pt x="8" y="67"/>
                  </a:lnTo>
                  <a:lnTo>
                    <a:pt x="8" y="67"/>
                  </a:lnTo>
                  <a:lnTo>
                    <a:pt x="8" y="67"/>
                  </a:lnTo>
                  <a:lnTo>
                    <a:pt x="8" y="71"/>
                  </a:lnTo>
                  <a:lnTo>
                    <a:pt x="8" y="71"/>
                  </a:lnTo>
                  <a:lnTo>
                    <a:pt x="8" y="75"/>
                  </a:lnTo>
                  <a:lnTo>
                    <a:pt x="8" y="75"/>
                  </a:lnTo>
                  <a:lnTo>
                    <a:pt x="4" y="75"/>
                  </a:lnTo>
                  <a:lnTo>
                    <a:pt x="4" y="75"/>
                  </a:lnTo>
                  <a:lnTo>
                    <a:pt x="4" y="79"/>
                  </a:lnTo>
                  <a:lnTo>
                    <a:pt x="4" y="79"/>
                  </a:lnTo>
                  <a:lnTo>
                    <a:pt x="4" y="79"/>
                  </a:lnTo>
                  <a:lnTo>
                    <a:pt x="4" y="79"/>
                  </a:lnTo>
                  <a:lnTo>
                    <a:pt x="4" y="82"/>
                  </a:lnTo>
                  <a:lnTo>
                    <a:pt x="4" y="82"/>
                  </a:lnTo>
                  <a:lnTo>
                    <a:pt x="4" y="82"/>
                  </a:lnTo>
                  <a:lnTo>
                    <a:pt x="4" y="82"/>
                  </a:lnTo>
                  <a:lnTo>
                    <a:pt x="4" y="82"/>
                  </a:lnTo>
                  <a:lnTo>
                    <a:pt x="431" y="6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Oval 99"/>
            <p:cNvSpPr>
              <a:spLocks noChangeArrowheads="1"/>
            </p:cNvSpPr>
            <p:nvPr/>
          </p:nvSpPr>
          <p:spPr bwMode="auto">
            <a:xfrm>
              <a:off x="3281363" y="4975225"/>
              <a:ext cx="147638" cy="149225"/>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Oval 100"/>
            <p:cNvSpPr>
              <a:spLocks noChangeArrowheads="1"/>
            </p:cNvSpPr>
            <p:nvPr/>
          </p:nvSpPr>
          <p:spPr bwMode="auto">
            <a:xfrm>
              <a:off x="5192713" y="5070475"/>
              <a:ext cx="147638" cy="149225"/>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Oval 101"/>
            <p:cNvSpPr>
              <a:spLocks noChangeArrowheads="1"/>
            </p:cNvSpPr>
            <p:nvPr/>
          </p:nvSpPr>
          <p:spPr bwMode="auto">
            <a:xfrm>
              <a:off x="6623050" y="2595563"/>
              <a:ext cx="149225" cy="147638"/>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6172200" y="2630488"/>
              <a:ext cx="487363" cy="106363"/>
            </a:xfrm>
            <a:custGeom>
              <a:avLst/>
              <a:gdLst>
                <a:gd name="T0" fmla="*/ 299 w 307"/>
                <a:gd name="T1" fmla="*/ 56 h 67"/>
                <a:gd name="T2" fmla="*/ 299 w 307"/>
                <a:gd name="T3" fmla="*/ 56 h 67"/>
                <a:gd name="T4" fmla="*/ 299 w 307"/>
                <a:gd name="T5" fmla="*/ 56 h 67"/>
                <a:gd name="T6" fmla="*/ 303 w 307"/>
                <a:gd name="T7" fmla="*/ 56 h 67"/>
                <a:gd name="T8" fmla="*/ 303 w 307"/>
                <a:gd name="T9" fmla="*/ 52 h 67"/>
                <a:gd name="T10" fmla="*/ 303 w 307"/>
                <a:gd name="T11" fmla="*/ 52 h 67"/>
                <a:gd name="T12" fmla="*/ 303 w 307"/>
                <a:gd name="T13" fmla="*/ 49 h 67"/>
                <a:gd name="T14" fmla="*/ 303 w 307"/>
                <a:gd name="T15" fmla="*/ 45 h 67"/>
                <a:gd name="T16" fmla="*/ 307 w 307"/>
                <a:gd name="T17" fmla="*/ 41 h 67"/>
                <a:gd name="T18" fmla="*/ 307 w 307"/>
                <a:gd name="T19" fmla="*/ 37 h 67"/>
                <a:gd name="T20" fmla="*/ 307 w 307"/>
                <a:gd name="T21" fmla="*/ 34 h 67"/>
                <a:gd name="T22" fmla="*/ 307 w 307"/>
                <a:gd name="T23" fmla="*/ 30 h 67"/>
                <a:gd name="T24" fmla="*/ 307 w 307"/>
                <a:gd name="T25" fmla="*/ 26 h 67"/>
                <a:gd name="T26" fmla="*/ 307 w 307"/>
                <a:gd name="T27" fmla="*/ 22 h 67"/>
                <a:gd name="T28" fmla="*/ 307 w 307"/>
                <a:gd name="T29" fmla="*/ 19 h 67"/>
                <a:gd name="T30" fmla="*/ 303 w 307"/>
                <a:gd name="T31" fmla="*/ 15 h 67"/>
                <a:gd name="T32" fmla="*/ 303 w 307"/>
                <a:gd name="T33" fmla="*/ 11 h 67"/>
                <a:gd name="T34" fmla="*/ 303 w 307"/>
                <a:gd name="T35" fmla="*/ 11 h 67"/>
                <a:gd name="T36" fmla="*/ 303 w 307"/>
                <a:gd name="T37" fmla="*/ 7 h 67"/>
                <a:gd name="T38" fmla="*/ 303 w 307"/>
                <a:gd name="T39" fmla="*/ 4 h 67"/>
                <a:gd name="T40" fmla="*/ 299 w 307"/>
                <a:gd name="T41" fmla="*/ 4 h 67"/>
                <a:gd name="T42" fmla="*/ 299 w 307"/>
                <a:gd name="T43" fmla="*/ 0 h 67"/>
                <a:gd name="T44" fmla="*/ 299 w 307"/>
                <a:gd name="T45" fmla="*/ 0 h 67"/>
                <a:gd name="T46" fmla="*/ 299 w 307"/>
                <a:gd name="T47" fmla="*/ 0 h 67"/>
                <a:gd name="T48" fmla="*/ 295 w 307"/>
                <a:gd name="T49" fmla="*/ 0 h 67"/>
                <a:gd name="T50" fmla="*/ 0 w 307"/>
                <a:gd name="T51" fmla="*/ 7 h 67"/>
                <a:gd name="T52" fmla="*/ 0 w 307"/>
                <a:gd name="T53" fmla="*/ 7 h 67"/>
                <a:gd name="T54" fmla="*/ 0 w 307"/>
                <a:gd name="T55" fmla="*/ 7 h 67"/>
                <a:gd name="T56" fmla="*/ 4 w 307"/>
                <a:gd name="T57" fmla="*/ 11 h 67"/>
                <a:gd name="T58" fmla="*/ 4 w 307"/>
                <a:gd name="T59" fmla="*/ 11 h 67"/>
                <a:gd name="T60" fmla="*/ 4 w 307"/>
                <a:gd name="T61" fmla="*/ 15 h 67"/>
                <a:gd name="T62" fmla="*/ 4 w 307"/>
                <a:gd name="T63" fmla="*/ 19 h 67"/>
                <a:gd name="T64" fmla="*/ 7 w 307"/>
                <a:gd name="T65" fmla="*/ 19 h 67"/>
                <a:gd name="T66" fmla="*/ 7 w 307"/>
                <a:gd name="T67" fmla="*/ 22 h 67"/>
                <a:gd name="T68" fmla="*/ 7 w 307"/>
                <a:gd name="T69" fmla="*/ 26 h 67"/>
                <a:gd name="T70" fmla="*/ 7 w 307"/>
                <a:gd name="T71" fmla="*/ 30 h 67"/>
                <a:gd name="T72" fmla="*/ 7 w 307"/>
                <a:gd name="T73" fmla="*/ 34 h 67"/>
                <a:gd name="T74" fmla="*/ 7 w 307"/>
                <a:gd name="T75" fmla="*/ 37 h 67"/>
                <a:gd name="T76" fmla="*/ 7 w 307"/>
                <a:gd name="T77" fmla="*/ 41 h 67"/>
                <a:gd name="T78" fmla="*/ 7 w 307"/>
                <a:gd name="T79" fmla="*/ 45 h 67"/>
                <a:gd name="T80" fmla="*/ 7 w 307"/>
                <a:gd name="T81" fmla="*/ 49 h 67"/>
                <a:gd name="T82" fmla="*/ 7 w 307"/>
                <a:gd name="T83" fmla="*/ 52 h 67"/>
                <a:gd name="T84" fmla="*/ 7 w 307"/>
                <a:gd name="T85" fmla="*/ 56 h 67"/>
                <a:gd name="T86" fmla="*/ 7 w 307"/>
                <a:gd name="T87" fmla="*/ 60 h 67"/>
                <a:gd name="T88" fmla="*/ 4 w 307"/>
                <a:gd name="T89" fmla="*/ 60 h 67"/>
                <a:gd name="T90" fmla="*/ 4 w 307"/>
                <a:gd name="T91" fmla="*/ 64 h 67"/>
                <a:gd name="T92" fmla="*/ 4 w 307"/>
                <a:gd name="T93" fmla="*/ 64 h 67"/>
                <a:gd name="T94" fmla="*/ 4 w 307"/>
                <a:gd name="T95" fmla="*/ 67 h 67"/>
                <a:gd name="T96" fmla="*/ 0 w 307"/>
                <a:gd name="T97" fmla="*/ 67 h 67"/>
                <a:gd name="T98" fmla="*/ 0 w 307"/>
                <a:gd name="T9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 h="67">
                  <a:moveTo>
                    <a:pt x="299" y="56"/>
                  </a:moveTo>
                  <a:lnTo>
                    <a:pt x="299" y="56"/>
                  </a:lnTo>
                  <a:lnTo>
                    <a:pt x="299" y="56"/>
                  </a:lnTo>
                  <a:lnTo>
                    <a:pt x="299" y="56"/>
                  </a:lnTo>
                  <a:lnTo>
                    <a:pt x="299" y="56"/>
                  </a:lnTo>
                  <a:lnTo>
                    <a:pt x="299" y="56"/>
                  </a:lnTo>
                  <a:lnTo>
                    <a:pt x="303" y="56"/>
                  </a:lnTo>
                  <a:lnTo>
                    <a:pt x="303" y="56"/>
                  </a:lnTo>
                  <a:lnTo>
                    <a:pt x="303" y="52"/>
                  </a:lnTo>
                  <a:lnTo>
                    <a:pt x="303" y="52"/>
                  </a:lnTo>
                  <a:lnTo>
                    <a:pt x="303" y="52"/>
                  </a:lnTo>
                  <a:lnTo>
                    <a:pt x="303" y="52"/>
                  </a:lnTo>
                  <a:lnTo>
                    <a:pt x="303" y="49"/>
                  </a:lnTo>
                  <a:lnTo>
                    <a:pt x="303" y="49"/>
                  </a:lnTo>
                  <a:lnTo>
                    <a:pt x="303" y="45"/>
                  </a:lnTo>
                  <a:lnTo>
                    <a:pt x="303" y="45"/>
                  </a:lnTo>
                  <a:lnTo>
                    <a:pt x="307" y="45"/>
                  </a:lnTo>
                  <a:lnTo>
                    <a:pt x="307" y="41"/>
                  </a:lnTo>
                  <a:lnTo>
                    <a:pt x="307" y="41"/>
                  </a:lnTo>
                  <a:lnTo>
                    <a:pt x="307" y="37"/>
                  </a:lnTo>
                  <a:lnTo>
                    <a:pt x="307" y="37"/>
                  </a:lnTo>
                  <a:lnTo>
                    <a:pt x="307" y="34"/>
                  </a:lnTo>
                  <a:lnTo>
                    <a:pt x="307" y="34"/>
                  </a:lnTo>
                  <a:lnTo>
                    <a:pt x="307" y="30"/>
                  </a:lnTo>
                  <a:lnTo>
                    <a:pt x="307" y="30"/>
                  </a:lnTo>
                  <a:lnTo>
                    <a:pt x="307" y="26"/>
                  </a:lnTo>
                  <a:lnTo>
                    <a:pt x="307" y="26"/>
                  </a:lnTo>
                  <a:lnTo>
                    <a:pt x="307" y="22"/>
                  </a:lnTo>
                  <a:lnTo>
                    <a:pt x="307" y="22"/>
                  </a:lnTo>
                  <a:lnTo>
                    <a:pt x="307" y="19"/>
                  </a:lnTo>
                  <a:lnTo>
                    <a:pt x="307" y="19"/>
                  </a:lnTo>
                  <a:lnTo>
                    <a:pt x="303" y="15"/>
                  </a:lnTo>
                  <a:lnTo>
                    <a:pt x="303" y="15"/>
                  </a:lnTo>
                  <a:lnTo>
                    <a:pt x="303" y="11"/>
                  </a:lnTo>
                  <a:lnTo>
                    <a:pt x="303" y="11"/>
                  </a:lnTo>
                  <a:lnTo>
                    <a:pt x="303" y="11"/>
                  </a:lnTo>
                  <a:lnTo>
                    <a:pt x="303" y="7"/>
                  </a:lnTo>
                  <a:lnTo>
                    <a:pt x="303" y="7"/>
                  </a:lnTo>
                  <a:lnTo>
                    <a:pt x="303" y="7"/>
                  </a:lnTo>
                  <a:lnTo>
                    <a:pt x="303" y="4"/>
                  </a:lnTo>
                  <a:lnTo>
                    <a:pt x="303" y="4"/>
                  </a:lnTo>
                  <a:lnTo>
                    <a:pt x="299" y="4"/>
                  </a:lnTo>
                  <a:lnTo>
                    <a:pt x="299" y="0"/>
                  </a:lnTo>
                  <a:lnTo>
                    <a:pt x="299" y="0"/>
                  </a:lnTo>
                  <a:lnTo>
                    <a:pt x="299" y="0"/>
                  </a:lnTo>
                  <a:lnTo>
                    <a:pt x="299" y="0"/>
                  </a:lnTo>
                  <a:lnTo>
                    <a:pt x="299" y="0"/>
                  </a:lnTo>
                  <a:lnTo>
                    <a:pt x="299" y="0"/>
                  </a:lnTo>
                  <a:lnTo>
                    <a:pt x="295" y="0"/>
                  </a:lnTo>
                  <a:lnTo>
                    <a:pt x="295" y="0"/>
                  </a:lnTo>
                  <a:lnTo>
                    <a:pt x="0" y="7"/>
                  </a:lnTo>
                  <a:lnTo>
                    <a:pt x="0" y="7"/>
                  </a:lnTo>
                  <a:lnTo>
                    <a:pt x="0" y="7"/>
                  </a:lnTo>
                  <a:lnTo>
                    <a:pt x="0" y="7"/>
                  </a:lnTo>
                  <a:lnTo>
                    <a:pt x="0" y="7"/>
                  </a:lnTo>
                  <a:lnTo>
                    <a:pt x="0" y="7"/>
                  </a:lnTo>
                  <a:lnTo>
                    <a:pt x="4" y="11"/>
                  </a:lnTo>
                  <a:lnTo>
                    <a:pt x="4" y="11"/>
                  </a:lnTo>
                  <a:lnTo>
                    <a:pt x="4" y="11"/>
                  </a:lnTo>
                  <a:lnTo>
                    <a:pt x="4" y="11"/>
                  </a:lnTo>
                  <a:lnTo>
                    <a:pt x="4" y="15"/>
                  </a:lnTo>
                  <a:lnTo>
                    <a:pt x="4" y="15"/>
                  </a:lnTo>
                  <a:lnTo>
                    <a:pt x="4" y="15"/>
                  </a:lnTo>
                  <a:lnTo>
                    <a:pt x="4" y="19"/>
                  </a:lnTo>
                  <a:lnTo>
                    <a:pt x="4" y="19"/>
                  </a:lnTo>
                  <a:lnTo>
                    <a:pt x="7" y="19"/>
                  </a:lnTo>
                  <a:lnTo>
                    <a:pt x="7" y="22"/>
                  </a:lnTo>
                  <a:lnTo>
                    <a:pt x="7" y="22"/>
                  </a:lnTo>
                  <a:lnTo>
                    <a:pt x="7" y="26"/>
                  </a:lnTo>
                  <a:lnTo>
                    <a:pt x="7" y="26"/>
                  </a:lnTo>
                  <a:lnTo>
                    <a:pt x="7" y="30"/>
                  </a:lnTo>
                  <a:lnTo>
                    <a:pt x="7" y="30"/>
                  </a:lnTo>
                  <a:lnTo>
                    <a:pt x="7" y="34"/>
                  </a:lnTo>
                  <a:lnTo>
                    <a:pt x="7" y="34"/>
                  </a:lnTo>
                  <a:lnTo>
                    <a:pt x="7" y="37"/>
                  </a:lnTo>
                  <a:lnTo>
                    <a:pt x="7" y="37"/>
                  </a:lnTo>
                  <a:lnTo>
                    <a:pt x="7" y="41"/>
                  </a:lnTo>
                  <a:lnTo>
                    <a:pt x="7" y="41"/>
                  </a:lnTo>
                  <a:lnTo>
                    <a:pt x="7" y="45"/>
                  </a:lnTo>
                  <a:lnTo>
                    <a:pt x="7" y="45"/>
                  </a:lnTo>
                  <a:lnTo>
                    <a:pt x="7" y="49"/>
                  </a:lnTo>
                  <a:lnTo>
                    <a:pt x="7" y="49"/>
                  </a:lnTo>
                  <a:lnTo>
                    <a:pt x="7" y="49"/>
                  </a:lnTo>
                  <a:lnTo>
                    <a:pt x="7" y="52"/>
                  </a:lnTo>
                  <a:lnTo>
                    <a:pt x="7" y="52"/>
                  </a:lnTo>
                  <a:lnTo>
                    <a:pt x="7" y="56"/>
                  </a:lnTo>
                  <a:lnTo>
                    <a:pt x="7" y="56"/>
                  </a:lnTo>
                  <a:lnTo>
                    <a:pt x="7" y="60"/>
                  </a:lnTo>
                  <a:lnTo>
                    <a:pt x="4" y="60"/>
                  </a:lnTo>
                  <a:lnTo>
                    <a:pt x="4" y="60"/>
                  </a:lnTo>
                  <a:lnTo>
                    <a:pt x="4" y="60"/>
                  </a:lnTo>
                  <a:lnTo>
                    <a:pt x="4" y="64"/>
                  </a:lnTo>
                  <a:lnTo>
                    <a:pt x="4" y="64"/>
                  </a:lnTo>
                  <a:lnTo>
                    <a:pt x="4" y="64"/>
                  </a:lnTo>
                  <a:lnTo>
                    <a:pt x="4" y="64"/>
                  </a:lnTo>
                  <a:lnTo>
                    <a:pt x="4" y="67"/>
                  </a:lnTo>
                  <a:lnTo>
                    <a:pt x="4" y="67"/>
                  </a:lnTo>
                  <a:lnTo>
                    <a:pt x="0" y="67"/>
                  </a:lnTo>
                  <a:lnTo>
                    <a:pt x="0" y="67"/>
                  </a:lnTo>
                  <a:lnTo>
                    <a:pt x="0" y="67"/>
                  </a:lnTo>
                  <a:lnTo>
                    <a:pt x="299" y="56"/>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Oval 103"/>
            <p:cNvSpPr>
              <a:spLocks noChangeArrowheads="1"/>
            </p:cNvSpPr>
            <p:nvPr/>
          </p:nvSpPr>
          <p:spPr bwMode="auto">
            <a:xfrm>
              <a:off x="1054100" y="2303463"/>
              <a:ext cx="361950" cy="3619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1054100" y="2487613"/>
              <a:ext cx="207963" cy="273050"/>
            </a:xfrm>
            <a:custGeom>
              <a:avLst/>
              <a:gdLst>
                <a:gd name="T0" fmla="*/ 127 w 131"/>
                <a:gd name="T1" fmla="*/ 45 h 172"/>
                <a:gd name="T2" fmla="*/ 127 w 131"/>
                <a:gd name="T3" fmla="*/ 41 h 172"/>
                <a:gd name="T4" fmla="*/ 131 w 131"/>
                <a:gd name="T5" fmla="*/ 38 h 172"/>
                <a:gd name="T6" fmla="*/ 131 w 131"/>
                <a:gd name="T7" fmla="*/ 34 h 172"/>
                <a:gd name="T8" fmla="*/ 131 w 131"/>
                <a:gd name="T9" fmla="*/ 30 h 172"/>
                <a:gd name="T10" fmla="*/ 127 w 131"/>
                <a:gd name="T11" fmla="*/ 26 h 172"/>
                <a:gd name="T12" fmla="*/ 127 w 131"/>
                <a:gd name="T13" fmla="*/ 23 h 172"/>
                <a:gd name="T14" fmla="*/ 127 w 131"/>
                <a:gd name="T15" fmla="*/ 19 h 172"/>
                <a:gd name="T16" fmla="*/ 124 w 131"/>
                <a:gd name="T17" fmla="*/ 15 h 172"/>
                <a:gd name="T18" fmla="*/ 124 w 131"/>
                <a:gd name="T19" fmla="*/ 11 h 172"/>
                <a:gd name="T20" fmla="*/ 120 w 131"/>
                <a:gd name="T21" fmla="*/ 11 h 172"/>
                <a:gd name="T22" fmla="*/ 116 w 131"/>
                <a:gd name="T23" fmla="*/ 8 h 172"/>
                <a:gd name="T24" fmla="*/ 112 w 131"/>
                <a:gd name="T25" fmla="*/ 4 h 172"/>
                <a:gd name="T26" fmla="*/ 109 w 131"/>
                <a:gd name="T27" fmla="*/ 4 h 172"/>
                <a:gd name="T28" fmla="*/ 105 w 131"/>
                <a:gd name="T29" fmla="*/ 4 h 172"/>
                <a:gd name="T30" fmla="*/ 101 w 131"/>
                <a:gd name="T31" fmla="*/ 4 h 172"/>
                <a:gd name="T32" fmla="*/ 97 w 131"/>
                <a:gd name="T33" fmla="*/ 0 h 172"/>
                <a:gd name="T34" fmla="*/ 94 w 131"/>
                <a:gd name="T35" fmla="*/ 4 h 172"/>
                <a:gd name="T36" fmla="*/ 90 w 131"/>
                <a:gd name="T37" fmla="*/ 4 h 172"/>
                <a:gd name="T38" fmla="*/ 86 w 131"/>
                <a:gd name="T39" fmla="*/ 4 h 172"/>
                <a:gd name="T40" fmla="*/ 82 w 131"/>
                <a:gd name="T41" fmla="*/ 4 h 172"/>
                <a:gd name="T42" fmla="*/ 82 w 131"/>
                <a:gd name="T43" fmla="*/ 8 h 172"/>
                <a:gd name="T44" fmla="*/ 79 w 131"/>
                <a:gd name="T45" fmla="*/ 11 h 172"/>
                <a:gd name="T46" fmla="*/ 75 w 131"/>
                <a:gd name="T47" fmla="*/ 11 h 172"/>
                <a:gd name="T48" fmla="*/ 75 w 131"/>
                <a:gd name="T49" fmla="*/ 15 h 172"/>
                <a:gd name="T50" fmla="*/ 0 w 131"/>
                <a:gd name="T51" fmla="*/ 142 h 172"/>
                <a:gd name="T52" fmla="*/ 4 w 131"/>
                <a:gd name="T53" fmla="*/ 139 h 172"/>
                <a:gd name="T54" fmla="*/ 4 w 131"/>
                <a:gd name="T55" fmla="*/ 135 h 172"/>
                <a:gd name="T56" fmla="*/ 8 w 131"/>
                <a:gd name="T57" fmla="*/ 135 h 172"/>
                <a:gd name="T58" fmla="*/ 11 w 131"/>
                <a:gd name="T59" fmla="*/ 131 h 172"/>
                <a:gd name="T60" fmla="*/ 15 w 131"/>
                <a:gd name="T61" fmla="*/ 131 h 172"/>
                <a:gd name="T62" fmla="*/ 19 w 131"/>
                <a:gd name="T63" fmla="*/ 127 h 172"/>
                <a:gd name="T64" fmla="*/ 23 w 131"/>
                <a:gd name="T65" fmla="*/ 127 h 172"/>
                <a:gd name="T66" fmla="*/ 26 w 131"/>
                <a:gd name="T67" fmla="*/ 127 h 172"/>
                <a:gd name="T68" fmla="*/ 30 w 131"/>
                <a:gd name="T69" fmla="*/ 127 h 172"/>
                <a:gd name="T70" fmla="*/ 34 w 131"/>
                <a:gd name="T71" fmla="*/ 131 h 172"/>
                <a:gd name="T72" fmla="*/ 37 w 131"/>
                <a:gd name="T73" fmla="*/ 131 h 172"/>
                <a:gd name="T74" fmla="*/ 41 w 131"/>
                <a:gd name="T75" fmla="*/ 135 h 172"/>
                <a:gd name="T76" fmla="*/ 45 w 131"/>
                <a:gd name="T77" fmla="*/ 135 h 172"/>
                <a:gd name="T78" fmla="*/ 49 w 131"/>
                <a:gd name="T79" fmla="*/ 139 h 172"/>
                <a:gd name="T80" fmla="*/ 49 w 131"/>
                <a:gd name="T81" fmla="*/ 142 h 172"/>
                <a:gd name="T82" fmla="*/ 52 w 131"/>
                <a:gd name="T83" fmla="*/ 142 h 172"/>
                <a:gd name="T84" fmla="*/ 56 w 131"/>
                <a:gd name="T85" fmla="*/ 146 h 172"/>
                <a:gd name="T86" fmla="*/ 56 w 131"/>
                <a:gd name="T87" fmla="*/ 150 h 172"/>
                <a:gd name="T88" fmla="*/ 56 w 131"/>
                <a:gd name="T89" fmla="*/ 154 h 172"/>
                <a:gd name="T90" fmla="*/ 56 w 131"/>
                <a:gd name="T91" fmla="*/ 157 h 172"/>
                <a:gd name="T92" fmla="*/ 56 w 131"/>
                <a:gd name="T93" fmla="*/ 161 h 172"/>
                <a:gd name="T94" fmla="*/ 56 w 131"/>
                <a:gd name="T95" fmla="*/ 165 h 172"/>
                <a:gd name="T96" fmla="*/ 56 w 131"/>
                <a:gd name="T97" fmla="*/ 169 h 172"/>
                <a:gd name="T98" fmla="*/ 52 w 131"/>
                <a:gd name="T99"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1" h="172">
                  <a:moveTo>
                    <a:pt x="127" y="45"/>
                  </a:moveTo>
                  <a:lnTo>
                    <a:pt x="127" y="45"/>
                  </a:lnTo>
                  <a:lnTo>
                    <a:pt x="127" y="41"/>
                  </a:lnTo>
                  <a:lnTo>
                    <a:pt x="127" y="41"/>
                  </a:lnTo>
                  <a:lnTo>
                    <a:pt x="127" y="38"/>
                  </a:lnTo>
                  <a:lnTo>
                    <a:pt x="131" y="38"/>
                  </a:lnTo>
                  <a:lnTo>
                    <a:pt x="131" y="34"/>
                  </a:lnTo>
                  <a:lnTo>
                    <a:pt x="131" y="34"/>
                  </a:lnTo>
                  <a:lnTo>
                    <a:pt x="131" y="30"/>
                  </a:lnTo>
                  <a:lnTo>
                    <a:pt x="131" y="30"/>
                  </a:lnTo>
                  <a:lnTo>
                    <a:pt x="131" y="26"/>
                  </a:lnTo>
                  <a:lnTo>
                    <a:pt x="127" y="26"/>
                  </a:lnTo>
                  <a:lnTo>
                    <a:pt x="127" y="23"/>
                  </a:lnTo>
                  <a:lnTo>
                    <a:pt x="127" y="23"/>
                  </a:lnTo>
                  <a:lnTo>
                    <a:pt x="127" y="23"/>
                  </a:lnTo>
                  <a:lnTo>
                    <a:pt x="127" y="19"/>
                  </a:lnTo>
                  <a:lnTo>
                    <a:pt x="127" y="19"/>
                  </a:lnTo>
                  <a:lnTo>
                    <a:pt x="124" y="15"/>
                  </a:lnTo>
                  <a:lnTo>
                    <a:pt x="124" y="15"/>
                  </a:lnTo>
                  <a:lnTo>
                    <a:pt x="124" y="11"/>
                  </a:lnTo>
                  <a:lnTo>
                    <a:pt x="120" y="11"/>
                  </a:lnTo>
                  <a:lnTo>
                    <a:pt x="120" y="11"/>
                  </a:lnTo>
                  <a:lnTo>
                    <a:pt x="120" y="8"/>
                  </a:lnTo>
                  <a:lnTo>
                    <a:pt x="116" y="8"/>
                  </a:lnTo>
                  <a:lnTo>
                    <a:pt x="116" y="8"/>
                  </a:lnTo>
                  <a:lnTo>
                    <a:pt x="112" y="4"/>
                  </a:lnTo>
                  <a:lnTo>
                    <a:pt x="112" y="4"/>
                  </a:lnTo>
                  <a:lnTo>
                    <a:pt x="109" y="4"/>
                  </a:lnTo>
                  <a:lnTo>
                    <a:pt x="109" y="4"/>
                  </a:lnTo>
                  <a:lnTo>
                    <a:pt x="105" y="4"/>
                  </a:lnTo>
                  <a:lnTo>
                    <a:pt x="105" y="4"/>
                  </a:lnTo>
                  <a:lnTo>
                    <a:pt x="101" y="4"/>
                  </a:lnTo>
                  <a:lnTo>
                    <a:pt x="101" y="0"/>
                  </a:lnTo>
                  <a:lnTo>
                    <a:pt x="97" y="0"/>
                  </a:lnTo>
                  <a:lnTo>
                    <a:pt x="97" y="0"/>
                  </a:lnTo>
                  <a:lnTo>
                    <a:pt x="94" y="4"/>
                  </a:lnTo>
                  <a:lnTo>
                    <a:pt x="94" y="4"/>
                  </a:lnTo>
                  <a:lnTo>
                    <a:pt x="90" y="4"/>
                  </a:lnTo>
                  <a:lnTo>
                    <a:pt x="90" y="4"/>
                  </a:lnTo>
                  <a:lnTo>
                    <a:pt x="86" y="4"/>
                  </a:lnTo>
                  <a:lnTo>
                    <a:pt x="86" y="4"/>
                  </a:lnTo>
                  <a:lnTo>
                    <a:pt x="82" y="4"/>
                  </a:lnTo>
                  <a:lnTo>
                    <a:pt x="82" y="8"/>
                  </a:lnTo>
                  <a:lnTo>
                    <a:pt x="82" y="8"/>
                  </a:lnTo>
                  <a:lnTo>
                    <a:pt x="79" y="8"/>
                  </a:lnTo>
                  <a:lnTo>
                    <a:pt x="79" y="11"/>
                  </a:lnTo>
                  <a:lnTo>
                    <a:pt x="79" y="11"/>
                  </a:lnTo>
                  <a:lnTo>
                    <a:pt x="75" y="11"/>
                  </a:lnTo>
                  <a:lnTo>
                    <a:pt x="75" y="15"/>
                  </a:lnTo>
                  <a:lnTo>
                    <a:pt x="75" y="15"/>
                  </a:lnTo>
                  <a:lnTo>
                    <a:pt x="0" y="142"/>
                  </a:lnTo>
                  <a:lnTo>
                    <a:pt x="0" y="142"/>
                  </a:lnTo>
                  <a:lnTo>
                    <a:pt x="0" y="139"/>
                  </a:lnTo>
                  <a:lnTo>
                    <a:pt x="4" y="139"/>
                  </a:lnTo>
                  <a:lnTo>
                    <a:pt x="4" y="135"/>
                  </a:lnTo>
                  <a:lnTo>
                    <a:pt x="4" y="135"/>
                  </a:lnTo>
                  <a:lnTo>
                    <a:pt x="8" y="135"/>
                  </a:lnTo>
                  <a:lnTo>
                    <a:pt x="8" y="135"/>
                  </a:lnTo>
                  <a:lnTo>
                    <a:pt x="11" y="131"/>
                  </a:lnTo>
                  <a:lnTo>
                    <a:pt x="11" y="131"/>
                  </a:lnTo>
                  <a:lnTo>
                    <a:pt x="15" y="131"/>
                  </a:lnTo>
                  <a:lnTo>
                    <a:pt x="15" y="131"/>
                  </a:lnTo>
                  <a:lnTo>
                    <a:pt x="19" y="131"/>
                  </a:lnTo>
                  <a:lnTo>
                    <a:pt x="19" y="127"/>
                  </a:lnTo>
                  <a:lnTo>
                    <a:pt x="23" y="127"/>
                  </a:lnTo>
                  <a:lnTo>
                    <a:pt x="23" y="127"/>
                  </a:lnTo>
                  <a:lnTo>
                    <a:pt x="26" y="127"/>
                  </a:lnTo>
                  <a:lnTo>
                    <a:pt x="26" y="127"/>
                  </a:lnTo>
                  <a:lnTo>
                    <a:pt x="30" y="127"/>
                  </a:lnTo>
                  <a:lnTo>
                    <a:pt x="30" y="127"/>
                  </a:lnTo>
                  <a:lnTo>
                    <a:pt x="34" y="131"/>
                  </a:lnTo>
                  <a:lnTo>
                    <a:pt x="34" y="131"/>
                  </a:lnTo>
                  <a:lnTo>
                    <a:pt x="37" y="131"/>
                  </a:lnTo>
                  <a:lnTo>
                    <a:pt x="37" y="131"/>
                  </a:lnTo>
                  <a:lnTo>
                    <a:pt x="41" y="131"/>
                  </a:lnTo>
                  <a:lnTo>
                    <a:pt x="41" y="135"/>
                  </a:lnTo>
                  <a:lnTo>
                    <a:pt x="45" y="135"/>
                  </a:lnTo>
                  <a:lnTo>
                    <a:pt x="45" y="135"/>
                  </a:lnTo>
                  <a:lnTo>
                    <a:pt x="45" y="135"/>
                  </a:lnTo>
                  <a:lnTo>
                    <a:pt x="49" y="139"/>
                  </a:lnTo>
                  <a:lnTo>
                    <a:pt x="49" y="139"/>
                  </a:lnTo>
                  <a:lnTo>
                    <a:pt x="49" y="142"/>
                  </a:lnTo>
                  <a:lnTo>
                    <a:pt x="52" y="142"/>
                  </a:lnTo>
                  <a:lnTo>
                    <a:pt x="52" y="142"/>
                  </a:lnTo>
                  <a:lnTo>
                    <a:pt x="52" y="146"/>
                  </a:lnTo>
                  <a:lnTo>
                    <a:pt x="56" y="146"/>
                  </a:lnTo>
                  <a:lnTo>
                    <a:pt x="56" y="150"/>
                  </a:lnTo>
                  <a:lnTo>
                    <a:pt x="56" y="150"/>
                  </a:lnTo>
                  <a:lnTo>
                    <a:pt x="56" y="154"/>
                  </a:lnTo>
                  <a:lnTo>
                    <a:pt x="56" y="154"/>
                  </a:lnTo>
                  <a:lnTo>
                    <a:pt x="56" y="157"/>
                  </a:lnTo>
                  <a:lnTo>
                    <a:pt x="56" y="157"/>
                  </a:lnTo>
                  <a:lnTo>
                    <a:pt x="56" y="161"/>
                  </a:lnTo>
                  <a:lnTo>
                    <a:pt x="56" y="161"/>
                  </a:lnTo>
                  <a:lnTo>
                    <a:pt x="56" y="165"/>
                  </a:lnTo>
                  <a:lnTo>
                    <a:pt x="56" y="165"/>
                  </a:lnTo>
                  <a:lnTo>
                    <a:pt x="56" y="169"/>
                  </a:lnTo>
                  <a:lnTo>
                    <a:pt x="56" y="169"/>
                  </a:lnTo>
                  <a:lnTo>
                    <a:pt x="52" y="172"/>
                  </a:lnTo>
                  <a:lnTo>
                    <a:pt x="52" y="172"/>
                  </a:lnTo>
                  <a:lnTo>
                    <a:pt x="127" y="45"/>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Oval 105"/>
            <p:cNvSpPr>
              <a:spLocks noChangeArrowheads="1"/>
            </p:cNvSpPr>
            <p:nvPr/>
          </p:nvSpPr>
          <p:spPr bwMode="auto">
            <a:xfrm>
              <a:off x="5821363" y="2511425"/>
              <a:ext cx="361950" cy="3619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p:cNvSpPr>
            <p:nvPr/>
          </p:nvSpPr>
          <p:spPr bwMode="auto">
            <a:xfrm>
              <a:off x="5715000" y="2689225"/>
              <a:ext cx="285750" cy="249238"/>
            </a:xfrm>
            <a:custGeom>
              <a:avLst/>
              <a:gdLst>
                <a:gd name="T0" fmla="*/ 172 w 180"/>
                <a:gd name="T1" fmla="*/ 49 h 157"/>
                <a:gd name="T2" fmla="*/ 172 w 180"/>
                <a:gd name="T3" fmla="*/ 45 h 157"/>
                <a:gd name="T4" fmla="*/ 176 w 180"/>
                <a:gd name="T5" fmla="*/ 45 h 157"/>
                <a:gd name="T6" fmla="*/ 176 w 180"/>
                <a:gd name="T7" fmla="*/ 42 h 157"/>
                <a:gd name="T8" fmla="*/ 180 w 180"/>
                <a:gd name="T9" fmla="*/ 38 h 157"/>
                <a:gd name="T10" fmla="*/ 180 w 180"/>
                <a:gd name="T11" fmla="*/ 34 h 157"/>
                <a:gd name="T12" fmla="*/ 180 w 180"/>
                <a:gd name="T13" fmla="*/ 30 h 157"/>
                <a:gd name="T14" fmla="*/ 180 w 180"/>
                <a:gd name="T15" fmla="*/ 27 h 157"/>
                <a:gd name="T16" fmla="*/ 180 w 180"/>
                <a:gd name="T17" fmla="*/ 23 h 157"/>
                <a:gd name="T18" fmla="*/ 180 w 180"/>
                <a:gd name="T19" fmla="*/ 19 h 157"/>
                <a:gd name="T20" fmla="*/ 176 w 180"/>
                <a:gd name="T21" fmla="*/ 15 h 157"/>
                <a:gd name="T22" fmla="*/ 176 w 180"/>
                <a:gd name="T23" fmla="*/ 12 h 157"/>
                <a:gd name="T24" fmla="*/ 172 w 180"/>
                <a:gd name="T25" fmla="*/ 8 h 157"/>
                <a:gd name="T26" fmla="*/ 168 w 180"/>
                <a:gd name="T27" fmla="*/ 8 h 157"/>
                <a:gd name="T28" fmla="*/ 168 w 180"/>
                <a:gd name="T29" fmla="*/ 4 h 157"/>
                <a:gd name="T30" fmla="*/ 165 w 180"/>
                <a:gd name="T31" fmla="*/ 4 h 157"/>
                <a:gd name="T32" fmla="*/ 161 w 180"/>
                <a:gd name="T33" fmla="*/ 0 h 157"/>
                <a:gd name="T34" fmla="*/ 157 w 180"/>
                <a:gd name="T35" fmla="*/ 0 h 157"/>
                <a:gd name="T36" fmla="*/ 153 w 180"/>
                <a:gd name="T37" fmla="*/ 0 h 157"/>
                <a:gd name="T38" fmla="*/ 150 w 180"/>
                <a:gd name="T39" fmla="*/ 0 h 157"/>
                <a:gd name="T40" fmla="*/ 146 w 180"/>
                <a:gd name="T41" fmla="*/ 0 h 157"/>
                <a:gd name="T42" fmla="*/ 142 w 180"/>
                <a:gd name="T43" fmla="*/ 0 h 157"/>
                <a:gd name="T44" fmla="*/ 138 w 180"/>
                <a:gd name="T45" fmla="*/ 0 h 157"/>
                <a:gd name="T46" fmla="*/ 135 w 180"/>
                <a:gd name="T47" fmla="*/ 4 h 157"/>
                <a:gd name="T48" fmla="*/ 131 w 180"/>
                <a:gd name="T49" fmla="*/ 4 h 157"/>
                <a:gd name="T50" fmla="*/ 0 w 180"/>
                <a:gd name="T51" fmla="*/ 109 h 157"/>
                <a:gd name="T52" fmla="*/ 4 w 180"/>
                <a:gd name="T53" fmla="*/ 109 h 157"/>
                <a:gd name="T54" fmla="*/ 7 w 180"/>
                <a:gd name="T55" fmla="*/ 105 h 157"/>
                <a:gd name="T56" fmla="*/ 11 w 180"/>
                <a:gd name="T57" fmla="*/ 105 h 157"/>
                <a:gd name="T58" fmla="*/ 15 w 180"/>
                <a:gd name="T59" fmla="*/ 105 h 157"/>
                <a:gd name="T60" fmla="*/ 19 w 180"/>
                <a:gd name="T61" fmla="*/ 105 h 157"/>
                <a:gd name="T62" fmla="*/ 22 w 180"/>
                <a:gd name="T63" fmla="*/ 105 h 157"/>
                <a:gd name="T64" fmla="*/ 26 w 180"/>
                <a:gd name="T65" fmla="*/ 105 h 157"/>
                <a:gd name="T66" fmla="*/ 30 w 180"/>
                <a:gd name="T67" fmla="*/ 109 h 157"/>
                <a:gd name="T68" fmla="*/ 34 w 180"/>
                <a:gd name="T69" fmla="*/ 109 h 157"/>
                <a:gd name="T70" fmla="*/ 34 w 180"/>
                <a:gd name="T71" fmla="*/ 113 h 157"/>
                <a:gd name="T72" fmla="*/ 37 w 180"/>
                <a:gd name="T73" fmla="*/ 116 h 157"/>
                <a:gd name="T74" fmla="*/ 41 w 180"/>
                <a:gd name="T75" fmla="*/ 116 h 157"/>
                <a:gd name="T76" fmla="*/ 45 w 180"/>
                <a:gd name="T77" fmla="*/ 120 h 157"/>
                <a:gd name="T78" fmla="*/ 45 w 180"/>
                <a:gd name="T79" fmla="*/ 124 h 157"/>
                <a:gd name="T80" fmla="*/ 45 w 180"/>
                <a:gd name="T81" fmla="*/ 128 h 157"/>
                <a:gd name="T82" fmla="*/ 49 w 180"/>
                <a:gd name="T83" fmla="*/ 131 h 157"/>
                <a:gd name="T84" fmla="*/ 49 w 180"/>
                <a:gd name="T85" fmla="*/ 135 h 157"/>
                <a:gd name="T86" fmla="*/ 49 w 180"/>
                <a:gd name="T87" fmla="*/ 139 h 157"/>
                <a:gd name="T88" fmla="*/ 45 w 180"/>
                <a:gd name="T89" fmla="*/ 143 h 157"/>
                <a:gd name="T90" fmla="*/ 45 w 180"/>
                <a:gd name="T91" fmla="*/ 146 h 157"/>
                <a:gd name="T92" fmla="*/ 45 w 180"/>
                <a:gd name="T93" fmla="*/ 150 h 157"/>
                <a:gd name="T94" fmla="*/ 41 w 180"/>
                <a:gd name="T95" fmla="*/ 154 h 157"/>
                <a:gd name="T96" fmla="*/ 41 w 180"/>
                <a:gd name="T97" fmla="*/ 157 h 157"/>
                <a:gd name="T98" fmla="*/ 37 w 180"/>
                <a:gd name="T99"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57">
                  <a:moveTo>
                    <a:pt x="168" y="49"/>
                  </a:moveTo>
                  <a:lnTo>
                    <a:pt x="172" y="49"/>
                  </a:lnTo>
                  <a:lnTo>
                    <a:pt x="172" y="49"/>
                  </a:lnTo>
                  <a:lnTo>
                    <a:pt x="172" y="45"/>
                  </a:lnTo>
                  <a:lnTo>
                    <a:pt x="176" y="45"/>
                  </a:lnTo>
                  <a:lnTo>
                    <a:pt x="176" y="45"/>
                  </a:lnTo>
                  <a:lnTo>
                    <a:pt x="176" y="42"/>
                  </a:lnTo>
                  <a:lnTo>
                    <a:pt x="176" y="42"/>
                  </a:lnTo>
                  <a:lnTo>
                    <a:pt x="180" y="38"/>
                  </a:lnTo>
                  <a:lnTo>
                    <a:pt x="180" y="38"/>
                  </a:lnTo>
                  <a:lnTo>
                    <a:pt x="180" y="34"/>
                  </a:lnTo>
                  <a:lnTo>
                    <a:pt x="180" y="34"/>
                  </a:lnTo>
                  <a:lnTo>
                    <a:pt x="180" y="30"/>
                  </a:lnTo>
                  <a:lnTo>
                    <a:pt x="180" y="30"/>
                  </a:lnTo>
                  <a:lnTo>
                    <a:pt x="180" y="30"/>
                  </a:lnTo>
                  <a:lnTo>
                    <a:pt x="180" y="27"/>
                  </a:lnTo>
                  <a:lnTo>
                    <a:pt x="180" y="27"/>
                  </a:lnTo>
                  <a:lnTo>
                    <a:pt x="180" y="23"/>
                  </a:lnTo>
                  <a:lnTo>
                    <a:pt x="180" y="23"/>
                  </a:lnTo>
                  <a:lnTo>
                    <a:pt x="180" y="19"/>
                  </a:lnTo>
                  <a:lnTo>
                    <a:pt x="176" y="19"/>
                  </a:lnTo>
                  <a:lnTo>
                    <a:pt x="176" y="15"/>
                  </a:lnTo>
                  <a:lnTo>
                    <a:pt x="176" y="15"/>
                  </a:lnTo>
                  <a:lnTo>
                    <a:pt x="176" y="12"/>
                  </a:lnTo>
                  <a:lnTo>
                    <a:pt x="172" y="12"/>
                  </a:lnTo>
                  <a:lnTo>
                    <a:pt x="172" y="8"/>
                  </a:lnTo>
                  <a:lnTo>
                    <a:pt x="172" y="8"/>
                  </a:lnTo>
                  <a:lnTo>
                    <a:pt x="168" y="8"/>
                  </a:lnTo>
                  <a:lnTo>
                    <a:pt x="168" y="4"/>
                  </a:lnTo>
                  <a:lnTo>
                    <a:pt x="168" y="4"/>
                  </a:lnTo>
                  <a:lnTo>
                    <a:pt x="165" y="4"/>
                  </a:lnTo>
                  <a:lnTo>
                    <a:pt x="165" y="4"/>
                  </a:lnTo>
                  <a:lnTo>
                    <a:pt x="161" y="0"/>
                  </a:lnTo>
                  <a:lnTo>
                    <a:pt x="161" y="0"/>
                  </a:lnTo>
                  <a:lnTo>
                    <a:pt x="157" y="0"/>
                  </a:lnTo>
                  <a:lnTo>
                    <a:pt x="157" y="0"/>
                  </a:lnTo>
                  <a:lnTo>
                    <a:pt x="153" y="0"/>
                  </a:lnTo>
                  <a:lnTo>
                    <a:pt x="153" y="0"/>
                  </a:lnTo>
                  <a:lnTo>
                    <a:pt x="150" y="0"/>
                  </a:lnTo>
                  <a:lnTo>
                    <a:pt x="150" y="0"/>
                  </a:lnTo>
                  <a:lnTo>
                    <a:pt x="146" y="0"/>
                  </a:lnTo>
                  <a:lnTo>
                    <a:pt x="146" y="0"/>
                  </a:lnTo>
                  <a:lnTo>
                    <a:pt x="142" y="0"/>
                  </a:lnTo>
                  <a:lnTo>
                    <a:pt x="142" y="0"/>
                  </a:lnTo>
                  <a:lnTo>
                    <a:pt x="142" y="0"/>
                  </a:lnTo>
                  <a:lnTo>
                    <a:pt x="138" y="0"/>
                  </a:lnTo>
                  <a:lnTo>
                    <a:pt x="138" y="0"/>
                  </a:lnTo>
                  <a:lnTo>
                    <a:pt x="135" y="4"/>
                  </a:lnTo>
                  <a:lnTo>
                    <a:pt x="135" y="4"/>
                  </a:lnTo>
                  <a:lnTo>
                    <a:pt x="131" y="4"/>
                  </a:lnTo>
                  <a:lnTo>
                    <a:pt x="0" y="113"/>
                  </a:lnTo>
                  <a:lnTo>
                    <a:pt x="0" y="109"/>
                  </a:lnTo>
                  <a:lnTo>
                    <a:pt x="4" y="109"/>
                  </a:lnTo>
                  <a:lnTo>
                    <a:pt x="4" y="109"/>
                  </a:lnTo>
                  <a:lnTo>
                    <a:pt x="4" y="109"/>
                  </a:lnTo>
                  <a:lnTo>
                    <a:pt x="7" y="105"/>
                  </a:lnTo>
                  <a:lnTo>
                    <a:pt x="7" y="105"/>
                  </a:lnTo>
                  <a:lnTo>
                    <a:pt x="11" y="105"/>
                  </a:lnTo>
                  <a:lnTo>
                    <a:pt x="11" y="105"/>
                  </a:lnTo>
                  <a:lnTo>
                    <a:pt x="15" y="105"/>
                  </a:lnTo>
                  <a:lnTo>
                    <a:pt x="15" y="105"/>
                  </a:lnTo>
                  <a:lnTo>
                    <a:pt x="19" y="105"/>
                  </a:lnTo>
                  <a:lnTo>
                    <a:pt x="19" y="105"/>
                  </a:lnTo>
                  <a:lnTo>
                    <a:pt x="22" y="105"/>
                  </a:lnTo>
                  <a:lnTo>
                    <a:pt x="22" y="105"/>
                  </a:lnTo>
                  <a:lnTo>
                    <a:pt x="26" y="105"/>
                  </a:lnTo>
                  <a:lnTo>
                    <a:pt x="26" y="109"/>
                  </a:lnTo>
                  <a:lnTo>
                    <a:pt x="30" y="109"/>
                  </a:lnTo>
                  <a:lnTo>
                    <a:pt x="30" y="109"/>
                  </a:lnTo>
                  <a:lnTo>
                    <a:pt x="34" y="109"/>
                  </a:lnTo>
                  <a:lnTo>
                    <a:pt x="34" y="113"/>
                  </a:lnTo>
                  <a:lnTo>
                    <a:pt x="34" y="113"/>
                  </a:lnTo>
                  <a:lnTo>
                    <a:pt x="37" y="113"/>
                  </a:lnTo>
                  <a:lnTo>
                    <a:pt x="37" y="116"/>
                  </a:lnTo>
                  <a:lnTo>
                    <a:pt x="41" y="116"/>
                  </a:lnTo>
                  <a:lnTo>
                    <a:pt x="41" y="116"/>
                  </a:lnTo>
                  <a:lnTo>
                    <a:pt x="41" y="120"/>
                  </a:lnTo>
                  <a:lnTo>
                    <a:pt x="45" y="120"/>
                  </a:lnTo>
                  <a:lnTo>
                    <a:pt x="45" y="124"/>
                  </a:lnTo>
                  <a:lnTo>
                    <a:pt x="45" y="124"/>
                  </a:lnTo>
                  <a:lnTo>
                    <a:pt x="45" y="128"/>
                  </a:lnTo>
                  <a:lnTo>
                    <a:pt x="45" y="128"/>
                  </a:lnTo>
                  <a:lnTo>
                    <a:pt x="45" y="131"/>
                  </a:lnTo>
                  <a:lnTo>
                    <a:pt x="49" y="131"/>
                  </a:lnTo>
                  <a:lnTo>
                    <a:pt x="49" y="135"/>
                  </a:lnTo>
                  <a:lnTo>
                    <a:pt x="49" y="135"/>
                  </a:lnTo>
                  <a:lnTo>
                    <a:pt x="49" y="139"/>
                  </a:lnTo>
                  <a:lnTo>
                    <a:pt x="49" y="139"/>
                  </a:lnTo>
                  <a:lnTo>
                    <a:pt x="49" y="143"/>
                  </a:lnTo>
                  <a:lnTo>
                    <a:pt x="45" y="143"/>
                  </a:lnTo>
                  <a:lnTo>
                    <a:pt x="45" y="146"/>
                  </a:lnTo>
                  <a:lnTo>
                    <a:pt x="45" y="146"/>
                  </a:lnTo>
                  <a:lnTo>
                    <a:pt x="45" y="150"/>
                  </a:lnTo>
                  <a:lnTo>
                    <a:pt x="45" y="150"/>
                  </a:lnTo>
                  <a:lnTo>
                    <a:pt x="45" y="150"/>
                  </a:lnTo>
                  <a:lnTo>
                    <a:pt x="41" y="154"/>
                  </a:lnTo>
                  <a:lnTo>
                    <a:pt x="41" y="154"/>
                  </a:lnTo>
                  <a:lnTo>
                    <a:pt x="41" y="157"/>
                  </a:lnTo>
                  <a:lnTo>
                    <a:pt x="37" y="157"/>
                  </a:lnTo>
                  <a:lnTo>
                    <a:pt x="37" y="157"/>
                  </a:lnTo>
                  <a:lnTo>
                    <a:pt x="168" y="49"/>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Oval 107"/>
            <p:cNvSpPr>
              <a:spLocks noChangeArrowheads="1"/>
            </p:cNvSpPr>
            <p:nvPr/>
          </p:nvSpPr>
          <p:spPr bwMode="auto">
            <a:xfrm>
              <a:off x="3719513" y="2535238"/>
              <a:ext cx="363538" cy="3619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2954338" y="2654300"/>
              <a:ext cx="777875" cy="106363"/>
            </a:xfrm>
            <a:custGeom>
              <a:avLst/>
              <a:gdLst>
                <a:gd name="T0" fmla="*/ 486 w 490"/>
                <a:gd name="T1" fmla="*/ 67 h 67"/>
                <a:gd name="T2" fmla="*/ 486 w 490"/>
                <a:gd name="T3" fmla="*/ 67 h 67"/>
                <a:gd name="T4" fmla="*/ 486 w 490"/>
                <a:gd name="T5" fmla="*/ 67 h 67"/>
                <a:gd name="T6" fmla="*/ 486 w 490"/>
                <a:gd name="T7" fmla="*/ 67 h 67"/>
                <a:gd name="T8" fmla="*/ 486 w 490"/>
                <a:gd name="T9" fmla="*/ 64 h 67"/>
                <a:gd name="T10" fmla="*/ 486 w 490"/>
                <a:gd name="T11" fmla="*/ 64 h 67"/>
                <a:gd name="T12" fmla="*/ 486 w 490"/>
                <a:gd name="T13" fmla="*/ 60 h 67"/>
                <a:gd name="T14" fmla="*/ 486 w 490"/>
                <a:gd name="T15" fmla="*/ 56 h 67"/>
                <a:gd name="T16" fmla="*/ 486 w 490"/>
                <a:gd name="T17" fmla="*/ 52 h 67"/>
                <a:gd name="T18" fmla="*/ 490 w 490"/>
                <a:gd name="T19" fmla="*/ 49 h 67"/>
                <a:gd name="T20" fmla="*/ 490 w 490"/>
                <a:gd name="T21" fmla="*/ 45 h 67"/>
                <a:gd name="T22" fmla="*/ 490 w 490"/>
                <a:gd name="T23" fmla="*/ 41 h 67"/>
                <a:gd name="T24" fmla="*/ 490 w 490"/>
                <a:gd name="T25" fmla="*/ 37 h 67"/>
                <a:gd name="T26" fmla="*/ 490 w 490"/>
                <a:gd name="T27" fmla="*/ 34 h 67"/>
                <a:gd name="T28" fmla="*/ 490 w 490"/>
                <a:gd name="T29" fmla="*/ 30 h 67"/>
                <a:gd name="T30" fmla="*/ 490 w 490"/>
                <a:gd name="T31" fmla="*/ 26 h 67"/>
                <a:gd name="T32" fmla="*/ 490 w 490"/>
                <a:gd name="T33" fmla="*/ 22 h 67"/>
                <a:gd name="T34" fmla="*/ 490 w 490"/>
                <a:gd name="T35" fmla="*/ 19 h 67"/>
                <a:gd name="T36" fmla="*/ 490 w 490"/>
                <a:gd name="T37" fmla="*/ 19 h 67"/>
                <a:gd name="T38" fmla="*/ 486 w 490"/>
                <a:gd name="T39" fmla="*/ 15 h 67"/>
                <a:gd name="T40" fmla="*/ 486 w 490"/>
                <a:gd name="T41" fmla="*/ 11 h 67"/>
                <a:gd name="T42" fmla="*/ 486 w 490"/>
                <a:gd name="T43" fmla="*/ 11 h 67"/>
                <a:gd name="T44" fmla="*/ 486 w 490"/>
                <a:gd name="T45" fmla="*/ 11 h 67"/>
                <a:gd name="T46" fmla="*/ 486 w 490"/>
                <a:gd name="T47" fmla="*/ 7 h 67"/>
                <a:gd name="T48" fmla="*/ 486 w 490"/>
                <a:gd name="T49" fmla="*/ 7 h 67"/>
                <a:gd name="T50" fmla="*/ 0 w 490"/>
                <a:gd name="T51" fmla="*/ 0 h 67"/>
                <a:gd name="T52" fmla="*/ 0 w 490"/>
                <a:gd name="T53" fmla="*/ 4 h 67"/>
                <a:gd name="T54" fmla="*/ 0 w 490"/>
                <a:gd name="T55" fmla="*/ 4 h 67"/>
                <a:gd name="T56" fmla="*/ 0 w 490"/>
                <a:gd name="T57" fmla="*/ 4 h 67"/>
                <a:gd name="T58" fmla="*/ 0 w 490"/>
                <a:gd name="T59" fmla="*/ 7 h 67"/>
                <a:gd name="T60" fmla="*/ 0 w 490"/>
                <a:gd name="T61" fmla="*/ 7 h 67"/>
                <a:gd name="T62" fmla="*/ 0 w 490"/>
                <a:gd name="T63" fmla="*/ 11 h 67"/>
                <a:gd name="T64" fmla="*/ 0 w 490"/>
                <a:gd name="T65" fmla="*/ 15 h 67"/>
                <a:gd name="T66" fmla="*/ 0 w 490"/>
                <a:gd name="T67" fmla="*/ 19 h 67"/>
                <a:gd name="T68" fmla="*/ 0 w 490"/>
                <a:gd name="T69" fmla="*/ 22 h 67"/>
                <a:gd name="T70" fmla="*/ 0 w 490"/>
                <a:gd name="T71" fmla="*/ 26 h 67"/>
                <a:gd name="T72" fmla="*/ 0 w 490"/>
                <a:gd name="T73" fmla="*/ 30 h 67"/>
                <a:gd name="T74" fmla="*/ 0 w 490"/>
                <a:gd name="T75" fmla="*/ 34 h 67"/>
                <a:gd name="T76" fmla="*/ 0 w 490"/>
                <a:gd name="T77" fmla="*/ 37 h 67"/>
                <a:gd name="T78" fmla="*/ 0 w 490"/>
                <a:gd name="T79" fmla="*/ 41 h 67"/>
                <a:gd name="T80" fmla="*/ 0 w 490"/>
                <a:gd name="T81" fmla="*/ 45 h 67"/>
                <a:gd name="T82" fmla="*/ 0 w 490"/>
                <a:gd name="T83" fmla="*/ 49 h 67"/>
                <a:gd name="T84" fmla="*/ 0 w 490"/>
                <a:gd name="T85" fmla="*/ 52 h 67"/>
                <a:gd name="T86" fmla="*/ 0 w 490"/>
                <a:gd name="T87" fmla="*/ 52 h 67"/>
                <a:gd name="T88" fmla="*/ 0 w 490"/>
                <a:gd name="T89" fmla="*/ 56 h 67"/>
                <a:gd name="T90" fmla="*/ 0 w 490"/>
                <a:gd name="T91" fmla="*/ 60 h 67"/>
                <a:gd name="T92" fmla="*/ 0 w 490"/>
                <a:gd name="T93" fmla="*/ 60 h 67"/>
                <a:gd name="T94" fmla="*/ 0 w 490"/>
                <a:gd name="T95" fmla="*/ 60 h 67"/>
                <a:gd name="T96" fmla="*/ 0 w 490"/>
                <a:gd name="T97" fmla="*/ 64 h 67"/>
                <a:gd name="T98" fmla="*/ 0 w 490"/>
                <a:gd name="T99"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 h="67">
                  <a:moveTo>
                    <a:pt x="486" y="67"/>
                  </a:moveTo>
                  <a:lnTo>
                    <a:pt x="486" y="67"/>
                  </a:lnTo>
                  <a:lnTo>
                    <a:pt x="486" y="67"/>
                  </a:lnTo>
                  <a:lnTo>
                    <a:pt x="486" y="67"/>
                  </a:lnTo>
                  <a:lnTo>
                    <a:pt x="486" y="67"/>
                  </a:lnTo>
                  <a:lnTo>
                    <a:pt x="486" y="67"/>
                  </a:lnTo>
                  <a:lnTo>
                    <a:pt x="486" y="67"/>
                  </a:lnTo>
                  <a:lnTo>
                    <a:pt x="486" y="67"/>
                  </a:lnTo>
                  <a:lnTo>
                    <a:pt x="486" y="64"/>
                  </a:lnTo>
                  <a:lnTo>
                    <a:pt x="486" y="64"/>
                  </a:lnTo>
                  <a:lnTo>
                    <a:pt x="486" y="64"/>
                  </a:lnTo>
                  <a:lnTo>
                    <a:pt x="486" y="64"/>
                  </a:lnTo>
                  <a:lnTo>
                    <a:pt x="486" y="60"/>
                  </a:lnTo>
                  <a:lnTo>
                    <a:pt x="486" y="60"/>
                  </a:lnTo>
                  <a:lnTo>
                    <a:pt x="486" y="56"/>
                  </a:lnTo>
                  <a:lnTo>
                    <a:pt x="486" y="56"/>
                  </a:lnTo>
                  <a:lnTo>
                    <a:pt x="486" y="56"/>
                  </a:lnTo>
                  <a:lnTo>
                    <a:pt x="486" y="52"/>
                  </a:lnTo>
                  <a:lnTo>
                    <a:pt x="490" y="52"/>
                  </a:lnTo>
                  <a:lnTo>
                    <a:pt x="490" y="49"/>
                  </a:lnTo>
                  <a:lnTo>
                    <a:pt x="490" y="49"/>
                  </a:lnTo>
                  <a:lnTo>
                    <a:pt x="490" y="45"/>
                  </a:lnTo>
                  <a:lnTo>
                    <a:pt x="490" y="45"/>
                  </a:lnTo>
                  <a:lnTo>
                    <a:pt x="490" y="41"/>
                  </a:lnTo>
                  <a:lnTo>
                    <a:pt x="490" y="41"/>
                  </a:lnTo>
                  <a:lnTo>
                    <a:pt x="490" y="37"/>
                  </a:lnTo>
                  <a:lnTo>
                    <a:pt x="490" y="37"/>
                  </a:lnTo>
                  <a:lnTo>
                    <a:pt x="490" y="34"/>
                  </a:lnTo>
                  <a:lnTo>
                    <a:pt x="490" y="34"/>
                  </a:lnTo>
                  <a:lnTo>
                    <a:pt x="490" y="30"/>
                  </a:lnTo>
                  <a:lnTo>
                    <a:pt x="490" y="30"/>
                  </a:lnTo>
                  <a:lnTo>
                    <a:pt x="490" y="26"/>
                  </a:lnTo>
                  <a:lnTo>
                    <a:pt x="490" y="26"/>
                  </a:lnTo>
                  <a:lnTo>
                    <a:pt x="490" y="22"/>
                  </a:lnTo>
                  <a:lnTo>
                    <a:pt x="490" y="22"/>
                  </a:lnTo>
                  <a:lnTo>
                    <a:pt x="490" y="19"/>
                  </a:lnTo>
                  <a:lnTo>
                    <a:pt x="490" y="19"/>
                  </a:lnTo>
                  <a:lnTo>
                    <a:pt x="490" y="19"/>
                  </a:lnTo>
                  <a:lnTo>
                    <a:pt x="486" y="15"/>
                  </a:lnTo>
                  <a:lnTo>
                    <a:pt x="486" y="15"/>
                  </a:lnTo>
                  <a:lnTo>
                    <a:pt x="486" y="15"/>
                  </a:lnTo>
                  <a:lnTo>
                    <a:pt x="486" y="11"/>
                  </a:lnTo>
                  <a:lnTo>
                    <a:pt x="486" y="11"/>
                  </a:lnTo>
                  <a:lnTo>
                    <a:pt x="486" y="11"/>
                  </a:lnTo>
                  <a:lnTo>
                    <a:pt x="486" y="11"/>
                  </a:lnTo>
                  <a:lnTo>
                    <a:pt x="486" y="11"/>
                  </a:lnTo>
                  <a:lnTo>
                    <a:pt x="486" y="11"/>
                  </a:lnTo>
                  <a:lnTo>
                    <a:pt x="486" y="7"/>
                  </a:lnTo>
                  <a:lnTo>
                    <a:pt x="486" y="7"/>
                  </a:lnTo>
                  <a:lnTo>
                    <a:pt x="486" y="7"/>
                  </a:lnTo>
                  <a:lnTo>
                    <a:pt x="0" y="0"/>
                  </a:lnTo>
                  <a:lnTo>
                    <a:pt x="0" y="0"/>
                  </a:lnTo>
                  <a:lnTo>
                    <a:pt x="0" y="4"/>
                  </a:lnTo>
                  <a:lnTo>
                    <a:pt x="0" y="4"/>
                  </a:lnTo>
                  <a:lnTo>
                    <a:pt x="0" y="4"/>
                  </a:lnTo>
                  <a:lnTo>
                    <a:pt x="0" y="4"/>
                  </a:lnTo>
                  <a:lnTo>
                    <a:pt x="0" y="4"/>
                  </a:lnTo>
                  <a:lnTo>
                    <a:pt x="0" y="4"/>
                  </a:lnTo>
                  <a:lnTo>
                    <a:pt x="0" y="7"/>
                  </a:lnTo>
                  <a:lnTo>
                    <a:pt x="0" y="7"/>
                  </a:lnTo>
                  <a:lnTo>
                    <a:pt x="0" y="7"/>
                  </a:lnTo>
                  <a:lnTo>
                    <a:pt x="0" y="7"/>
                  </a:lnTo>
                  <a:lnTo>
                    <a:pt x="0" y="11"/>
                  </a:lnTo>
                  <a:lnTo>
                    <a:pt x="0" y="11"/>
                  </a:lnTo>
                  <a:lnTo>
                    <a:pt x="0" y="11"/>
                  </a:lnTo>
                  <a:lnTo>
                    <a:pt x="0" y="15"/>
                  </a:lnTo>
                  <a:lnTo>
                    <a:pt x="0" y="15"/>
                  </a:lnTo>
                  <a:lnTo>
                    <a:pt x="0" y="19"/>
                  </a:lnTo>
                  <a:lnTo>
                    <a:pt x="0" y="19"/>
                  </a:lnTo>
                  <a:lnTo>
                    <a:pt x="0" y="22"/>
                  </a:lnTo>
                  <a:lnTo>
                    <a:pt x="0" y="22"/>
                  </a:lnTo>
                  <a:lnTo>
                    <a:pt x="0" y="26"/>
                  </a:lnTo>
                  <a:lnTo>
                    <a:pt x="0" y="26"/>
                  </a:lnTo>
                  <a:lnTo>
                    <a:pt x="0" y="30"/>
                  </a:lnTo>
                  <a:lnTo>
                    <a:pt x="0" y="30"/>
                  </a:lnTo>
                  <a:lnTo>
                    <a:pt x="0" y="34"/>
                  </a:lnTo>
                  <a:lnTo>
                    <a:pt x="0" y="34"/>
                  </a:lnTo>
                  <a:lnTo>
                    <a:pt x="0" y="37"/>
                  </a:lnTo>
                  <a:lnTo>
                    <a:pt x="0" y="37"/>
                  </a:lnTo>
                  <a:lnTo>
                    <a:pt x="0" y="41"/>
                  </a:lnTo>
                  <a:lnTo>
                    <a:pt x="0" y="41"/>
                  </a:lnTo>
                  <a:lnTo>
                    <a:pt x="0" y="45"/>
                  </a:lnTo>
                  <a:lnTo>
                    <a:pt x="0" y="45"/>
                  </a:lnTo>
                  <a:lnTo>
                    <a:pt x="0" y="49"/>
                  </a:lnTo>
                  <a:lnTo>
                    <a:pt x="0" y="49"/>
                  </a:lnTo>
                  <a:lnTo>
                    <a:pt x="0" y="52"/>
                  </a:lnTo>
                  <a:lnTo>
                    <a:pt x="0" y="52"/>
                  </a:lnTo>
                  <a:lnTo>
                    <a:pt x="0" y="52"/>
                  </a:lnTo>
                  <a:lnTo>
                    <a:pt x="0" y="56"/>
                  </a:lnTo>
                  <a:lnTo>
                    <a:pt x="0" y="56"/>
                  </a:lnTo>
                  <a:lnTo>
                    <a:pt x="0" y="56"/>
                  </a:lnTo>
                  <a:lnTo>
                    <a:pt x="0" y="60"/>
                  </a:lnTo>
                  <a:lnTo>
                    <a:pt x="0" y="60"/>
                  </a:lnTo>
                  <a:lnTo>
                    <a:pt x="0" y="60"/>
                  </a:lnTo>
                  <a:lnTo>
                    <a:pt x="0" y="60"/>
                  </a:lnTo>
                  <a:lnTo>
                    <a:pt x="0" y="60"/>
                  </a:lnTo>
                  <a:lnTo>
                    <a:pt x="0" y="60"/>
                  </a:lnTo>
                  <a:lnTo>
                    <a:pt x="0" y="64"/>
                  </a:lnTo>
                  <a:lnTo>
                    <a:pt x="0" y="64"/>
                  </a:lnTo>
                  <a:lnTo>
                    <a:pt x="0" y="64"/>
                  </a:lnTo>
                  <a:lnTo>
                    <a:pt x="486" y="6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p:cNvSpPr>
            <p:nvPr/>
          </p:nvSpPr>
          <p:spPr bwMode="auto">
            <a:xfrm>
              <a:off x="3975100" y="2713038"/>
              <a:ext cx="528638" cy="261938"/>
            </a:xfrm>
            <a:custGeom>
              <a:avLst/>
              <a:gdLst>
                <a:gd name="T0" fmla="*/ 34 w 333"/>
                <a:gd name="T1" fmla="*/ 0 h 165"/>
                <a:gd name="T2" fmla="*/ 30 w 333"/>
                <a:gd name="T3" fmla="*/ 0 h 165"/>
                <a:gd name="T4" fmla="*/ 26 w 333"/>
                <a:gd name="T5" fmla="*/ 0 h 165"/>
                <a:gd name="T6" fmla="*/ 23 w 333"/>
                <a:gd name="T7" fmla="*/ 0 h 165"/>
                <a:gd name="T8" fmla="*/ 23 w 333"/>
                <a:gd name="T9" fmla="*/ 0 h 165"/>
                <a:gd name="T10" fmla="*/ 19 w 333"/>
                <a:gd name="T11" fmla="*/ 0 h 165"/>
                <a:gd name="T12" fmla="*/ 15 w 333"/>
                <a:gd name="T13" fmla="*/ 4 h 165"/>
                <a:gd name="T14" fmla="*/ 11 w 333"/>
                <a:gd name="T15" fmla="*/ 8 h 165"/>
                <a:gd name="T16" fmla="*/ 11 w 333"/>
                <a:gd name="T17" fmla="*/ 8 h 165"/>
                <a:gd name="T18" fmla="*/ 8 w 333"/>
                <a:gd name="T19" fmla="*/ 12 h 165"/>
                <a:gd name="T20" fmla="*/ 4 w 333"/>
                <a:gd name="T21" fmla="*/ 15 h 165"/>
                <a:gd name="T22" fmla="*/ 4 w 333"/>
                <a:gd name="T23" fmla="*/ 19 h 165"/>
                <a:gd name="T24" fmla="*/ 4 w 333"/>
                <a:gd name="T25" fmla="*/ 23 h 165"/>
                <a:gd name="T26" fmla="*/ 0 w 333"/>
                <a:gd name="T27" fmla="*/ 27 h 165"/>
                <a:gd name="T28" fmla="*/ 0 w 333"/>
                <a:gd name="T29" fmla="*/ 30 h 165"/>
                <a:gd name="T30" fmla="*/ 0 w 333"/>
                <a:gd name="T31" fmla="*/ 34 h 165"/>
                <a:gd name="T32" fmla="*/ 0 w 333"/>
                <a:gd name="T33" fmla="*/ 38 h 165"/>
                <a:gd name="T34" fmla="*/ 0 w 333"/>
                <a:gd name="T35" fmla="*/ 42 h 165"/>
                <a:gd name="T36" fmla="*/ 0 w 333"/>
                <a:gd name="T37" fmla="*/ 45 h 165"/>
                <a:gd name="T38" fmla="*/ 4 w 333"/>
                <a:gd name="T39" fmla="*/ 45 h 165"/>
                <a:gd name="T40" fmla="*/ 4 w 333"/>
                <a:gd name="T41" fmla="*/ 49 h 165"/>
                <a:gd name="T42" fmla="*/ 8 w 333"/>
                <a:gd name="T43" fmla="*/ 53 h 165"/>
                <a:gd name="T44" fmla="*/ 8 w 333"/>
                <a:gd name="T45" fmla="*/ 53 h 165"/>
                <a:gd name="T46" fmla="*/ 11 w 333"/>
                <a:gd name="T47" fmla="*/ 56 h 165"/>
                <a:gd name="T48" fmla="*/ 15 w 333"/>
                <a:gd name="T49" fmla="*/ 56 h 165"/>
                <a:gd name="T50" fmla="*/ 311 w 333"/>
                <a:gd name="T51" fmla="*/ 165 h 165"/>
                <a:gd name="T52" fmla="*/ 307 w 333"/>
                <a:gd name="T53" fmla="*/ 165 h 165"/>
                <a:gd name="T54" fmla="*/ 307 w 333"/>
                <a:gd name="T55" fmla="*/ 161 h 165"/>
                <a:gd name="T56" fmla="*/ 303 w 333"/>
                <a:gd name="T57" fmla="*/ 157 h 165"/>
                <a:gd name="T58" fmla="*/ 303 w 333"/>
                <a:gd name="T59" fmla="*/ 157 h 165"/>
                <a:gd name="T60" fmla="*/ 299 w 333"/>
                <a:gd name="T61" fmla="*/ 154 h 165"/>
                <a:gd name="T62" fmla="*/ 299 w 333"/>
                <a:gd name="T63" fmla="*/ 150 h 165"/>
                <a:gd name="T64" fmla="*/ 299 w 333"/>
                <a:gd name="T65" fmla="*/ 146 h 165"/>
                <a:gd name="T66" fmla="*/ 299 w 333"/>
                <a:gd name="T67" fmla="*/ 142 h 165"/>
                <a:gd name="T68" fmla="*/ 299 w 333"/>
                <a:gd name="T69" fmla="*/ 139 h 165"/>
                <a:gd name="T70" fmla="*/ 299 w 333"/>
                <a:gd name="T71" fmla="*/ 135 h 165"/>
                <a:gd name="T72" fmla="*/ 299 w 333"/>
                <a:gd name="T73" fmla="*/ 131 h 165"/>
                <a:gd name="T74" fmla="*/ 299 w 333"/>
                <a:gd name="T75" fmla="*/ 128 h 165"/>
                <a:gd name="T76" fmla="*/ 303 w 333"/>
                <a:gd name="T77" fmla="*/ 124 h 165"/>
                <a:gd name="T78" fmla="*/ 303 w 333"/>
                <a:gd name="T79" fmla="*/ 120 h 165"/>
                <a:gd name="T80" fmla="*/ 307 w 333"/>
                <a:gd name="T81" fmla="*/ 116 h 165"/>
                <a:gd name="T82" fmla="*/ 311 w 333"/>
                <a:gd name="T83" fmla="*/ 116 h 165"/>
                <a:gd name="T84" fmla="*/ 311 w 333"/>
                <a:gd name="T85" fmla="*/ 113 h 165"/>
                <a:gd name="T86" fmla="*/ 314 w 333"/>
                <a:gd name="T87" fmla="*/ 109 h 165"/>
                <a:gd name="T88" fmla="*/ 318 w 333"/>
                <a:gd name="T89" fmla="*/ 109 h 165"/>
                <a:gd name="T90" fmla="*/ 322 w 333"/>
                <a:gd name="T91" fmla="*/ 109 h 165"/>
                <a:gd name="T92" fmla="*/ 326 w 333"/>
                <a:gd name="T93" fmla="*/ 105 h 165"/>
                <a:gd name="T94" fmla="*/ 326 w 333"/>
                <a:gd name="T95" fmla="*/ 105 h 165"/>
                <a:gd name="T96" fmla="*/ 329 w 333"/>
                <a:gd name="T97" fmla="*/ 105 h 165"/>
                <a:gd name="T98" fmla="*/ 333 w 333"/>
                <a:gd name="T99"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 h="165">
                  <a:moveTo>
                    <a:pt x="34" y="0"/>
                  </a:moveTo>
                  <a:lnTo>
                    <a:pt x="34" y="0"/>
                  </a:lnTo>
                  <a:lnTo>
                    <a:pt x="30" y="0"/>
                  </a:lnTo>
                  <a:lnTo>
                    <a:pt x="30" y="0"/>
                  </a:lnTo>
                  <a:lnTo>
                    <a:pt x="30" y="0"/>
                  </a:lnTo>
                  <a:lnTo>
                    <a:pt x="26" y="0"/>
                  </a:lnTo>
                  <a:lnTo>
                    <a:pt x="26" y="0"/>
                  </a:lnTo>
                  <a:lnTo>
                    <a:pt x="23" y="0"/>
                  </a:lnTo>
                  <a:lnTo>
                    <a:pt x="23" y="0"/>
                  </a:lnTo>
                  <a:lnTo>
                    <a:pt x="23" y="0"/>
                  </a:lnTo>
                  <a:lnTo>
                    <a:pt x="19" y="0"/>
                  </a:lnTo>
                  <a:lnTo>
                    <a:pt x="19" y="0"/>
                  </a:lnTo>
                  <a:lnTo>
                    <a:pt x="15" y="4"/>
                  </a:lnTo>
                  <a:lnTo>
                    <a:pt x="15" y="4"/>
                  </a:lnTo>
                  <a:lnTo>
                    <a:pt x="15" y="4"/>
                  </a:lnTo>
                  <a:lnTo>
                    <a:pt x="11" y="8"/>
                  </a:lnTo>
                  <a:lnTo>
                    <a:pt x="11" y="8"/>
                  </a:lnTo>
                  <a:lnTo>
                    <a:pt x="11" y="8"/>
                  </a:lnTo>
                  <a:lnTo>
                    <a:pt x="8" y="12"/>
                  </a:lnTo>
                  <a:lnTo>
                    <a:pt x="8" y="12"/>
                  </a:lnTo>
                  <a:lnTo>
                    <a:pt x="8" y="12"/>
                  </a:lnTo>
                  <a:lnTo>
                    <a:pt x="4" y="15"/>
                  </a:lnTo>
                  <a:lnTo>
                    <a:pt x="4" y="15"/>
                  </a:lnTo>
                  <a:lnTo>
                    <a:pt x="4" y="19"/>
                  </a:lnTo>
                  <a:lnTo>
                    <a:pt x="4" y="19"/>
                  </a:lnTo>
                  <a:lnTo>
                    <a:pt x="4" y="23"/>
                  </a:lnTo>
                  <a:lnTo>
                    <a:pt x="0" y="23"/>
                  </a:lnTo>
                  <a:lnTo>
                    <a:pt x="0" y="27"/>
                  </a:lnTo>
                  <a:lnTo>
                    <a:pt x="0" y="27"/>
                  </a:lnTo>
                  <a:lnTo>
                    <a:pt x="0" y="30"/>
                  </a:lnTo>
                  <a:lnTo>
                    <a:pt x="0" y="30"/>
                  </a:lnTo>
                  <a:lnTo>
                    <a:pt x="0" y="34"/>
                  </a:lnTo>
                  <a:lnTo>
                    <a:pt x="0" y="34"/>
                  </a:lnTo>
                  <a:lnTo>
                    <a:pt x="0" y="38"/>
                  </a:lnTo>
                  <a:lnTo>
                    <a:pt x="0" y="38"/>
                  </a:lnTo>
                  <a:lnTo>
                    <a:pt x="0" y="42"/>
                  </a:lnTo>
                  <a:lnTo>
                    <a:pt x="0" y="42"/>
                  </a:lnTo>
                  <a:lnTo>
                    <a:pt x="0" y="45"/>
                  </a:lnTo>
                  <a:lnTo>
                    <a:pt x="4" y="45"/>
                  </a:lnTo>
                  <a:lnTo>
                    <a:pt x="4" y="45"/>
                  </a:lnTo>
                  <a:lnTo>
                    <a:pt x="4" y="49"/>
                  </a:lnTo>
                  <a:lnTo>
                    <a:pt x="4" y="49"/>
                  </a:lnTo>
                  <a:lnTo>
                    <a:pt x="4" y="53"/>
                  </a:lnTo>
                  <a:lnTo>
                    <a:pt x="8" y="53"/>
                  </a:lnTo>
                  <a:lnTo>
                    <a:pt x="8" y="53"/>
                  </a:lnTo>
                  <a:lnTo>
                    <a:pt x="8" y="53"/>
                  </a:lnTo>
                  <a:lnTo>
                    <a:pt x="11" y="56"/>
                  </a:lnTo>
                  <a:lnTo>
                    <a:pt x="11" y="56"/>
                  </a:lnTo>
                  <a:lnTo>
                    <a:pt x="11" y="56"/>
                  </a:lnTo>
                  <a:lnTo>
                    <a:pt x="15" y="56"/>
                  </a:lnTo>
                  <a:lnTo>
                    <a:pt x="311" y="165"/>
                  </a:lnTo>
                  <a:lnTo>
                    <a:pt x="311" y="165"/>
                  </a:lnTo>
                  <a:lnTo>
                    <a:pt x="311" y="165"/>
                  </a:lnTo>
                  <a:lnTo>
                    <a:pt x="307" y="165"/>
                  </a:lnTo>
                  <a:lnTo>
                    <a:pt x="307" y="161"/>
                  </a:lnTo>
                  <a:lnTo>
                    <a:pt x="307" y="161"/>
                  </a:lnTo>
                  <a:lnTo>
                    <a:pt x="303" y="161"/>
                  </a:lnTo>
                  <a:lnTo>
                    <a:pt x="303" y="157"/>
                  </a:lnTo>
                  <a:lnTo>
                    <a:pt x="303" y="157"/>
                  </a:lnTo>
                  <a:lnTo>
                    <a:pt x="303" y="157"/>
                  </a:lnTo>
                  <a:lnTo>
                    <a:pt x="299" y="154"/>
                  </a:lnTo>
                  <a:lnTo>
                    <a:pt x="299" y="154"/>
                  </a:lnTo>
                  <a:lnTo>
                    <a:pt x="299" y="150"/>
                  </a:lnTo>
                  <a:lnTo>
                    <a:pt x="299" y="150"/>
                  </a:lnTo>
                  <a:lnTo>
                    <a:pt x="299" y="150"/>
                  </a:lnTo>
                  <a:lnTo>
                    <a:pt x="299" y="146"/>
                  </a:lnTo>
                  <a:lnTo>
                    <a:pt x="299" y="146"/>
                  </a:lnTo>
                  <a:lnTo>
                    <a:pt x="299" y="142"/>
                  </a:lnTo>
                  <a:lnTo>
                    <a:pt x="299" y="142"/>
                  </a:lnTo>
                  <a:lnTo>
                    <a:pt x="299" y="139"/>
                  </a:lnTo>
                  <a:lnTo>
                    <a:pt x="299" y="139"/>
                  </a:lnTo>
                  <a:lnTo>
                    <a:pt x="299" y="135"/>
                  </a:lnTo>
                  <a:lnTo>
                    <a:pt x="299" y="135"/>
                  </a:lnTo>
                  <a:lnTo>
                    <a:pt x="299" y="131"/>
                  </a:lnTo>
                  <a:lnTo>
                    <a:pt x="299" y="131"/>
                  </a:lnTo>
                  <a:lnTo>
                    <a:pt x="299" y="128"/>
                  </a:lnTo>
                  <a:lnTo>
                    <a:pt x="303" y="128"/>
                  </a:lnTo>
                  <a:lnTo>
                    <a:pt x="303" y="124"/>
                  </a:lnTo>
                  <a:lnTo>
                    <a:pt x="303" y="124"/>
                  </a:lnTo>
                  <a:lnTo>
                    <a:pt x="303" y="120"/>
                  </a:lnTo>
                  <a:lnTo>
                    <a:pt x="307" y="120"/>
                  </a:lnTo>
                  <a:lnTo>
                    <a:pt x="307" y="116"/>
                  </a:lnTo>
                  <a:lnTo>
                    <a:pt x="307" y="116"/>
                  </a:lnTo>
                  <a:lnTo>
                    <a:pt x="311" y="116"/>
                  </a:lnTo>
                  <a:lnTo>
                    <a:pt x="311" y="113"/>
                  </a:lnTo>
                  <a:lnTo>
                    <a:pt x="311" y="113"/>
                  </a:lnTo>
                  <a:lnTo>
                    <a:pt x="314" y="113"/>
                  </a:lnTo>
                  <a:lnTo>
                    <a:pt x="314" y="109"/>
                  </a:lnTo>
                  <a:lnTo>
                    <a:pt x="318" y="109"/>
                  </a:lnTo>
                  <a:lnTo>
                    <a:pt x="318" y="109"/>
                  </a:lnTo>
                  <a:lnTo>
                    <a:pt x="318" y="109"/>
                  </a:lnTo>
                  <a:lnTo>
                    <a:pt x="322" y="109"/>
                  </a:lnTo>
                  <a:lnTo>
                    <a:pt x="322" y="105"/>
                  </a:lnTo>
                  <a:lnTo>
                    <a:pt x="326" y="105"/>
                  </a:lnTo>
                  <a:lnTo>
                    <a:pt x="326" y="105"/>
                  </a:lnTo>
                  <a:lnTo>
                    <a:pt x="326" y="105"/>
                  </a:lnTo>
                  <a:lnTo>
                    <a:pt x="329" y="105"/>
                  </a:lnTo>
                  <a:lnTo>
                    <a:pt x="329" y="105"/>
                  </a:lnTo>
                  <a:lnTo>
                    <a:pt x="333" y="105"/>
                  </a:lnTo>
                  <a:lnTo>
                    <a:pt x="333" y="109"/>
                  </a:lnTo>
                  <a:lnTo>
                    <a:pt x="3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Oval 110"/>
            <p:cNvSpPr>
              <a:spLocks noChangeArrowheads="1"/>
            </p:cNvSpPr>
            <p:nvPr/>
          </p:nvSpPr>
          <p:spPr bwMode="auto">
            <a:xfrm>
              <a:off x="2620963" y="2528888"/>
              <a:ext cx="339725" cy="339725"/>
            </a:xfrm>
            <a:prstGeom prst="ellipse">
              <a:avLst/>
            </a:prstGeom>
            <a:solidFill>
              <a:srgbClr val="0000FF"/>
            </a:solid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p:cNvSpPr>
            <p:nvPr/>
          </p:nvSpPr>
          <p:spPr bwMode="auto">
            <a:xfrm>
              <a:off x="2193925" y="2689225"/>
              <a:ext cx="534988" cy="238125"/>
            </a:xfrm>
            <a:custGeom>
              <a:avLst/>
              <a:gdLst>
                <a:gd name="T0" fmla="*/ 322 w 337"/>
                <a:gd name="T1" fmla="*/ 57 h 150"/>
                <a:gd name="T2" fmla="*/ 326 w 337"/>
                <a:gd name="T3" fmla="*/ 57 h 150"/>
                <a:gd name="T4" fmla="*/ 329 w 337"/>
                <a:gd name="T5" fmla="*/ 53 h 150"/>
                <a:gd name="T6" fmla="*/ 329 w 337"/>
                <a:gd name="T7" fmla="*/ 53 h 150"/>
                <a:gd name="T8" fmla="*/ 333 w 337"/>
                <a:gd name="T9" fmla="*/ 49 h 150"/>
                <a:gd name="T10" fmla="*/ 333 w 337"/>
                <a:gd name="T11" fmla="*/ 45 h 150"/>
                <a:gd name="T12" fmla="*/ 333 w 337"/>
                <a:gd name="T13" fmla="*/ 42 h 150"/>
                <a:gd name="T14" fmla="*/ 337 w 337"/>
                <a:gd name="T15" fmla="*/ 38 h 150"/>
                <a:gd name="T16" fmla="*/ 337 w 337"/>
                <a:gd name="T17" fmla="*/ 34 h 150"/>
                <a:gd name="T18" fmla="*/ 337 w 337"/>
                <a:gd name="T19" fmla="*/ 30 h 150"/>
                <a:gd name="T20" fmla="*/ 337 w 337"/>
                <a:gd name="T21" fmla="*/ 27 h 150"/>
                <a:gd name="T22" fmla="*/ 333 w 337"/>
                <a:gd name="T23" fmla="*/ 23 h 150"/>
                <a:gd name="T24" fmla="*/ 333 w 337"/>
                <a:gd name="T25" fmla="*/ 19 h 150"/>
                <a:gd name="T26" fmla="*/ 333 w 337"/>
                <a:gd name="T27" fmla="*/ 15 h 150"/>
                <a:gd name="T28" fmla="*/ 329 w 337"/>
                <a:gd name="T29" fmla="*/ 15 h 150"/>
                <a:gd name="T30" fmla="*/ 329 w 337"/>
                <a:gd name="T31" fmla="*/ 12 h 150"/>
                <a:gd name="T32" fmla="*/ 326 w 337"/>
                <a:gd name="T33" fmla="*/ 8 h 150"/>
                <a:gd name="T34" fmla="*/ 322 w 337"/>
                <a:gd name="T35" fmla="*/ 4 h 150"/>
                <a:gd name="T36" fmla="*/ 322 w 337"/>
                <a:gd name="T37" fmla="*/ 4 h 150"/>
                <a:gd name="T38" fmla="*/ 318 w 337"/>
                <a:gd name="T39" fmla="*/ 0 h 150"/>
                <a:gd name="T40" fmla="*/ 314 w 337"/>
                <a:gd name="T41" fmla="*/ 0 h 150"/>
                <a:gd name="T42" fmla="*/ 311 w 337"/>
                <a:gd name="T43" fmla="*/ 0 h 150"/>
                <a:gd name="T44" fmla="*/ 311 w 337"/>
                <a:gd name="T45" fmla="*/ 0 h 150"/>
                <a:gd name="T46" fmla="*/ 307 w 337"/>
                <a:gd name="T47" fmla="*/ 0 h 150"/>
                <a:gd name="T48" fmla="*/ 303 w 337"/>
                <a:gd name="T49" fmla="*/ 0 h 150"/>
                <a:gd name="T50" fmla="*/ 0 w 337"/>
                <a:gd name="T51" fmla="*/ 94 h 150"/>
                <a:gd name="T52" fmla="*/ 4 w 337"/>
                <a:gd name="T53" fmla="*/ 94 h 150"/>
                <a:gd name="T54" fmla="*/ 8 w 337"/>
                <a:gd name="T55" fmla="*/ 94 h 150"/>
                <a:gd name="T56" fmla="*/ 8 w 337"/>
                <a:gd name="T57" fmla="*/ 94 h 150"/>
                <a:gd name="T58" fmla="*/ 11 w 337"/>
                <a:gd name="T59" fmla="*/ 94 h 150"/>
                <a:gd name="T60" fmla="*/ 15 w 337"/>
                <a:gd name="T61" fmla="*/ 94 h 150"/>
                <a:gd name="T62" fmla="*/ 19 w 337"/>
                <a:gd name="T63" fmla="*/ 98 h 150"/>
                <a:gd name="T64" fmla="*/ 19 w 337"/>
                <a:gd name="T65" fmla="*/ 101 h 150"/>
                <a:gd name="T66" fmla="*/ 23 w 337"/>
                <a:gd name="T67" fmla="*/ 101 h 150"/>
                <a:gd name="T68" fmla="*/ 26 w 337"/>
                <a:gd name="T69" fmla="*/ 105 h 150"/>
                <a:gd name="T70" fmla="*/ 26 w 337"/>
                <a:gd name="T71" fmla="*/ 109 h 150"/>
                <a:gd name="T72" fmla="*/ 30 w 337"/>
                <a:gd name="T73" fmla="*/ 113 h 150"/>
                <a:gd name="T74" fmla="*/ 30 w 337"/>
                <a:gd name="T75" fmla="*/ 116 h 150"/>
                <a:gd name="T76" fmla="*/ 30 w 337"/>
                <a:gd name="T77" fmla="*/ 120 h 150"/>
                <a:gd name="T78" fmla="*/ 30 w 337"/>
                <a:gd name="T79" fmla="*/ 124 h 150"/>
                <a:gd name="T80" fmla="*/ 30 w 337"/>
                <a:gd name="T81" fmla="*/ 128 h 150"/>
                <a:gd name="T82" fmla="*/ 30 w 337"/>
                <a:gd name="T83" fmla="*/ 131 h 150"/>
                <a:gd name="T84" fmla="*/ 30 w 337"/>
                <a:gd name="T85" fmla="*/ 135 h 150"/>
                <a:gd name="T86" fmla="*/ 30 w 337"/>
                <a:gd name="T87" fmla="*/ 139 h 150"/>
                <a:gd name="T88" fmla="*/ 30 w 337"/>
                <a:gd name="T89" fmla="*/ 143 h 150"/>
                <a:gd name="T90" fmla="*/ 26 w 337"/>
                <a:gd name="T91" fmla="*/ 146 h 150"/>
                <a:gd name="T92" fmla="*/ 26 w 337"/>
                <a:gd name="T93" fmla="*/ 146 h 150"/>
                <a:gd name="T94" fmla="*/ 23 w 337"/>
                <a:gd name="T95" fmla="*/ 150 h 150"/>
                <a:gd name="T96" fmla="*/ 19 w 337"/>
                <a:gd name="T97" fmla="*/ 150 h 150"/>
                <a:gd name="T98" fmla="*/ 19 w 337"/>
                <a:gd name="T9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7" h="150">
                  <a:moveTo>
                    <a:pt x="322" y="57"/>
                  </a:moveTo>
                  <a:lnTo>
                    <a:pt x="322" y="57"/>
                  </a:lnTo>
                  <a:lnTo>
                    <a:pt x="326" y="57"/>
                  </a:lnTo>
                  <a:lnTo>
                    <a:pt x="326" y="57"/>
                  </a:lnTo>
                  <a:lnTo>
                    <a:pt x="326" y="53"/>
                  </a:lnTo>
                  <a:lnTo>
                    <a:pt x="329" y="53"/>
                  </a:lnTo>
                  <a:lnTo>
                    <a:pt x="329" y="53"/>
                  </a:lnTo>
                  <a:lnTo>
                    <a:pt x="329" y="53"/>
                  </a:lnTo>
                  <a:lnTo>
                    <a:pt x="329" y="49"/>
                  </a:lnTo>
                  <a:lnTo>
                    <a:pt x="333" y="49"/>
                  </a:lnTo>
                  <a:lnTo>
                    <a:pt x="333" y="49"/>
                  </a:lnTo>
                  <a:lnTo>
                    <a:pt x="333" y="45"/>
                  </a:lnTo>
                  <a:lnTo>
                    <a:pt x="333" y="45"/>
                  </a:lnTo>
                  <a:lnTo>
                    <a:pt x="333" y="42"/>
                  </a:lnTo>
                  <a:lnTo>
                    <a:pt x="333" y="42"/>
                  </a:lnTo>
                  <a:lnTo>
                    <a:pt x="337" y="38"/>
                  </a:lnTo>
                  <a:lnTo>
                    <a:pt x="337" y="38"/>
                  </a:lnTo>
                  <a:lnTo>
                    <a:pt x="337" y="34"/>
                  </a:lnTo>
                  <a:lnTo>
                    <a:pt x="337" y="34"/>
                  </a:lnTo>
                  <a:lnTo>
                    <a:pt x="337" y="30"/>
                  </a:lnTo>
                  <a:lnTo>
                    <a:pt x="337" y="30"/>
                  </a:lnTo>
                  <a:lnTo>
                    <a:pt x="337" y="27"/>
                  </a:lnTo>
                  <a:lnTo>
                    <a:pt x="337" y="27"/>
                  </a:lnTo>
                  <a:lnTo>
                    <a:pt x="333" y="23"/>
                  </a:lnTo>
                  <a:lnTo>
                    <a:pt x="333" y="23"/>
                  </a:lnTo>
                  <a:lnTo>
                    <a:pt x="333" y="19"/>
                  </a:lnTo>
                  <a:lnTo>
                    <a:pt x="333" y="19"/>
                  </a:lnTo>
                  <a:lnTo>
                    <a:pt x="333" y="15"/>
                  </a:lnTo>
                  <a:lnTo>
                    <a:pt x="333" y="15"/>
                  </a:lnTo>
                  <a:lnTo>
                    <a:pt x="329" y="15"/>
                  </a:lnTo>
                  <a:lnTo>
                    <a:pt x="329" y="12"/>
                  </a:lnTo>
                  <a:lnTo>
                    <a:pt x="329" y="12"/>
                  </a:lnTo>
                  <a:lnTo>
                    <a:pt x="326" y="8"/>
                  </a:lnTo>
                  <a:lnTo>
                    <a:pt x="326" y="8"/>
                  </a:lnTo>
                  <a:lnTo>
                    <a:pt x="326" y="8"/>
                  </a:lnTo>
                  <a:lnTo>
                    <a:pt x="322" y="4"/>
                  </a:lnTo>
                  <a:lnTo>
                    <a:pt x="322" y="4"/>
                  </a:lnTo>
                  <a:lnTo>
                    <a:pt x="322" y="4"/>
                  </a:lnTo>
                  <a:lnTo>
                    <a:pt x="318" y="0"/>
                  </a:lnTo>
                  <a:lnTo>
                    <a:pt x="318" y="0"/>
                  </a:lnTo>
                  <a:lnTo>
                    <a:pt x="318" y="0"/>
                  </a:lnTo>
                  <a:lnTo>
                    <a:pt x="314" y="0"/>
                  </a:lnTo>
                  <a:lnTo>
                    <a:pt x="314" y="0"/>
                  </a:lnTo>
                  <a:lnTo>
                    <a:pt x="311" y="0"/>
                  </a:lnTo>
                  <a:lnTo>
                    <a:pt x="311" y="0"/>
                  </a:lnTo>
                  <a:lnTo>
                    <a:pt x="311" y="0"/>
                  </a:lnTo>
                  <a:lnTo>
                    <a:pt x="307" y="0"/>
                  </a:lnTo>
                  <a:lnTo>
                    <a:pt x="307" y="0"/>
                  </a:lnTo>
                  <a:lnTo>
                    <a:pt x="303" y="0"/>
                  </a:lnTo>
                  <a:lnTo>
                    <a:pt x="303" y="0"/>
                  </a:lnTo>
                  <a:lnTo>
                    <a:pt x="0" y="94"/>
                  </a:lnTo>
                  <a:lnTo>
                    <a:pt x="0" y="94"/>
                  </a:lnTo>
                  <a:lnTo>
                    <a:pt x="0" y="94"/>
                  </a:lnTo>
                  <a:lnTo>
                    <a:pt x="4" y="94"/>
                  </a:lnTo>
                  <a:lnTo>
                    <a:pt x="4" y="94"/>
                  </a:lnTo>
                  <a:lnTo>
                    <a:pt x="8" y="94"/>
                  </a:lnTo>
                  <a:lnTo>
                    <a:pt x="8" y="94"/>
                  </a:lnTo>
                  <a:lnTo>
                    <a:pt x="8" y="94"/>
                  </a:lnTo>
                  <a:lnTo>
                    <a:pt x="11" y="94"/>
                  </a:lnTo>
                  <a:lnTo>
                    <a:pt x="11" y="94"/>
                  </a:lnTo>
                  <a:lnTo>
                    <a:pt x="15" y="94"/>
                  </a:lnTo>
                  <a:lnTo>
                    <a:pt x="15" y="94"/>
                  </a:lnTo>
                  <a:lnTo>
                    <a:pt x="15" y="98"/>
                  </a:lnTo>
                  <a:lnTo>
                    <a:pt x="19" y="98"/>
                  </a:lnTo>
                  <a:lnTo>
                    <a:pt x="19" y="98"/>
                  </a:lnTo>
                  <a:lnTo>
                    <a:pt x="19" y="101"/>
                  </a:lnTo>
                  <a:lnTo>
                    <a:pt x="23" y="101"/>
                  </a:lnTo>
                  <a:lnTo>
                    <a:pt x="23" y="101"/>
                  </a:lnTo>
                  <a:lnTo>
                    <a:pt x="23" y="105"/>
                  </a:lnTo>
                  <a:lnTo>
                    <a:pt x="26" y="105"/>
                  </a:lnTo>
                  <a:lnTo>
                    <a:pt x="26" y="109"/>
                  </a:lnTo>
                  <a:lnTo>
                    <a:pt x="26" y="109"/>
                  </a:lnTo>
                  <a:lnTo>
                    <a:pt x="26" y="113"/>
                  </a:lnTo>
                  <a:lnTo>
                    <a:pt x="30" y="113"/>
                  </a:lnTo>
                  <a:lnTo>
                    <a:pt x="30" y="116"/>
                  </a:lnTo>
                  <a:lnTo>
                    <a:pt x="30" y="116"/>
                  </a:lnTo>
                  <a:lnTo>
                    <a:pt x="30" y="120"/>
                  </a:lnTo>
                  <a:lnTo>
                    <a:pt x="30" y="120"/>
                  </a:lnTo>
                  <a:lnTo>
                    <a:pt x="30" y="124"/>
                  </a:lnTo>
                  <a:lnTo>
                    <a:pt x="30" y="124"/>
                  </a:lnTo>
                  <a:lnTo>
                    <a:pt x="30" y="128"/>
                  </a:lnTo>
                  <a:lnTo>
                    <a:pt x="30" y="128"/>
                  </a:lnTo>
                  <a:lnTo>
                    <a:pt x="30" y="131"/>
                  </a:lnTo>
                  <a:lnTo>
                    <a:pt x="30" y="131"/>
                  </a:lnTo>
                  <a:lnTo>
                    <a:pt x="30" y="135"/>
                  </a:lnTo>
                  <a:lnTo>
                    <a:pt x="30" y="135"/>
                  </a:lnTo>
                  <a:lnTo>
                    <a:pt x="30" y="139"/>
                  </a:lnTo>
                  <a:lnTo>
                    <a:pt x="30" y="139"/>
                  </a:lnTo>
                  <a:lnTo>
                    <a:pt x="30" y="139"/>
                  </a:lnTo>
                  <a:lnTo>
                    <a:pt x="30" y="143"/>
                  </a:lnTo>
                  <a:lnTo>
                    <a:pt x="26" y="143"/>
                  </a:lnTo>
                  <a:lnTo>
                    <a:pt x="26" y="146"/>
                  </a:lnTo>
                  <a:lnTo>
                    <a:pt x="26" y="146"/>
                  </a:lnTo>
                  <a:lnTo>
                    <a:pt x="26" y="146"/>
                  </a:lnTo>
                  <a:lnTo>
                    <a:pt x="23" y="150"/>
                  </a:lnTo>
                  <a:lnTo>
                    <a:pt x="23" y="150"/>
                  </a:lnTo>
                  <a:lnTo>
                    <a:pt x="23" y="150"/>
                  </a:lnTo>
                  <a:lnTo>
                    <a:pt x="19" y="150"/>
                  </a:lnTo>
                  <a:lnTo>
                    <a:pt x="19" y="150"/>
                  </a:lnTo>
                  <a:lnTo>
                    <a:pt x="19" y="150"/>
                  </a:lnTo>
                  <a:lnTo>
                    <a:pt x="322" y="57"/>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Oval 112"/>
            <p:cNvSpPr>
              <a:spLocks noChangeArrowheads="1"/>
            </p:cNvSpPr>
            <p:nvPr/>
          </p:nvSpPr>
          <p:spPr bwMode="auto">
            <a:xfrm>
              <a:off x="876300" y="2595563"/>
              <a:ext cx="374650" cy="3730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p:cNvSpPr>
            <p:nvPr/>
          </p:nvSpPr>
          <p:spPr bwMode="auto">
            <a:xfrm>
              <a:off x="430213" y="2760663"/>
              <a:ext cx="500063" cy="166688"/>
            </a:xfrm>
            <a:custGeom>
              <a:avLst/>
              <a:gdLst>
                <a:gd name="T0" fmla="*/ 303 w 315"/>
                <a:gd name="T1" fmla="*/ 60 h 105"/>
                <a:gd name="T2" fmla="*/ 307 w 315"/>
                <a:gd name="T3" fmla="*/ 60 h 105"/>
                <a:gd name="T4" fmla="*/ 307 w 315"/>
                <a:gd name="T5" fmla="*/ 60 h 105"/>
                <a:gd name="T6" fmla="*/ 311 w 315"/>
                <a:gd name="T7" fmla="*/ 56 h 105"/>
                <a:gd name="T8" fmla="*/ 311 w 315"/>
                <a:gd name="T9" fmla="*/ 56 h 105"/>
                <a:gd name="T10" fmla="*/ 311 w 315"/>
                <a:gd name="T11" fmla="*/ 53 h 105"/>
                <a:gd name="T12" fmla="*/ 311 w 315"/>
                <a:gd name="T13" fmla="*/ 49 h 105"/>
                <a:gd name="T14" fmla="*/ 315 w 315"/>
                <a:gd name="T15" fmla="*/ 49 h 105"/>
                <a:gd name="T16" fmla="*/ 315 w 315"/>
                <a:gd name="T17" fmla="*/ 45 h 105"/>
                <a:gd name="T18" fmla="*/ 315 w 315"/>
                <a:gd name="T19" fmla="*/ 41 h 105"/>
                <a:gd name="T20" fmla="*/ 315 w 315"/>
                <a:gd name="T21" fmla="*/ 38 h 105"/>
                <a:gd name="T22" fmla="*/ 315 w 315"/>
                <a:gd name="T23" fmla="*/ 34 h 105"/>
                <a:gd name="T24" fmla="*/ 315 w 315"/>
                <a:gd name="T25" fmla="*/ 30 h 105"/>
                <a:gd name="T26" fmla="*/ 311 w 315"/>
                <a:gd name="T27" fmla="*/ 23 h 105"/>
                <a:gd name="T28" fmla="*/ 311 w 315"/>
                <a:gd name="T29" fmla="*/ 19 h 105"/>
                <a:gd name="T30" fmla="*/ 311 w 315"/>
                <a:gd name="T31" fmla="*/ 19 h 105"/>
                <a:gd name="T32" fmla="*/ 307 w 315"/>
                <a:gd name="T33" fmla="*/ 15 h 105"/>
                <a:gd name="T34" fmla="*/ 307 w 315"/>
                <a:gd name="T35" fmla="*/ 12 h 105"/>
                <a:gd name="T36" fmla="*/ 307 w 315"/>
                <a:gd name="T37" fmla="*/ 8 h 105"/>
                <a:gd name="T38" fmla="*/ 303 w 315"/>
                <a:gd name="T39" fmla="*/ 4 h 105"/>
                <a:gd name="T40" fmla="*/ 303 w 315"/>
                <a:gd name="T41" fmla="*/ 4 h 105"/>
                <a:gd name="T42" fmla="*/ 300 w 315"/>
                <a:gd name="T43" fmla="*/ 4 h 105"/>
                <a:gd name="T44" fmla="*/ 300 w 315"/>
                <a:gd name="T45" fmla="*/ 0 h 105"/>
                <a:gd name="T46" fmla="*/ 296 w 315"/>
                <a:gd name="T47" fmla="*/ 0 h 105"/>
                <a:gd name="T48" fmla="*/ 296 w 315"/>
                <a:gd name="T49" fmla="*/ 0 h 105"/>
                <a:gd name="T50" fmla="*/ 0 w 315"/>
                <a:gd name="T51" fmla="*/ 41 h 105"/>
                <a:gd name="T52" fmla="*/ 4 w 315"/>
                <a:gd name="T53" fmla="*/ 41 h 105"/>
                <a:gd name="T54" fmla="*/ 4 w 315"/>
                <a:gd name="T55" fmla="*/ 45 h 105"/>
                <a:gd name="T56" fmla="*/ 8 w 315"/>
                <a:gd name="T57" fmla="*/ 45 h 105"/>
                <a:gd name="T58" fmla="*/ 8 w 315"/>
                <a:gd name="T59" fmla="*/ 45 h 105"/>
                <a:gd name="T60" fmla="*/ 12 w 315"/>
                <a:gd name="T61" fmla="*/ 49 h 105"/>
                <a:gd name="T62" fmla="*/ 12 w 315"/>
                <a:gd name="T63" fmla="*/ 53 h 105"/>
                <a:gd name="T64" fmla="*/ 15 w 315"/>
                <a:gd name="T65" fmla="*/ 53 h 105"/>
                <a:gd name="T66" fmla="*/ 15 w 315"/>
                <a:gd name="T67" fmla="*/ 56 h 105"/>
                <a:gd name="T68" fmla="*/ 15 w 315"/>
                <a:gd name="T69" fmla="*/ 60 h 105"/>
                <a:gd name="T70" fmla="*/ 19 w 315"/>
                <a:gd name="T71" fmla="*/ 64 h 105"/>
                <a:gd name="T72" fmla="*/ 19 w 315"/>
                <a:gd name="T73" fmla="*/ 68 h 105"/>
                <a:gd name="T74" fmla="*/ 19 w 315"/>
                <a:gd name="T75" fmla="*/ 71 h 105"/>
                <a:gd name="T76" fmla="*/ 19 w 315"/>
                <a:gd name="T77" fmla="*/ 75 h 105"/>
                <a:gd name="T78" fmla="*/ 19 w 315"/>
                <a:gd name="T79" fmla="*/ 79 h 105"/>
                <a:gd name="T80" fmla="*/ 19 w 315"/>
                <a:gd name="T81" fmla="*/ 83 h 105"/>
                <a:gd name="T82" fmla="*/ 19 w 315"/>
                <a:gd name="T83" fmla="*/ 86 h 105"/>
                <a:gd name="T84" fmla="*/ 19 w 315"/>
                <a:gd name="T85" fmla="*/ 90 h 105"/>
                <a:gd name="T86" fmla="*/ 19 w 315"/>
                <a:gd name="T87" fmla="*/ 94 h 105"/>
                <a:gd name="T88" fmla="*/ 15 w 315"/>
                <a:gd name="T89" fmla="*/ 98 h 105"/>
                <a:gd name="T90" fmla="*/ 15 w 315"/>
                <a:gd name="T91" fmla="*/ 98 h 105"/>
                <a:gd name="T92" fmla="*/ 15 w 315"/>
                <a:gd name="T93" fmla="*/ 101 h 105"/>
                <a:gd name="T94" fmla="*/ 12 w 315"/>
                <a:gd name="T95" fmla="*/ 101 h 105"/>
                <a:gd name="T96" fmla="*/ 12 w 315"/>
                <a:gd name="T97" fmla="*/ 105 h 105"/>
                <a:gd name="T98" fmla="*/ 12 w 315"/>
                <a:gd name="T9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 h="105">
                  <a:moveTo>
                    <a:pt x="303" y="60"/>
                  </a:moveTo>
                  <a:lnTo>
                    <a:pt x="303" y="60"/>
                  </a:lnTo>
                  <a:lnTo>
                    <a:pt x="307" y="60"/>
                  </a:lnTo>
                  <a:lnTo>
                    <a:pt x="307" y="60"/>
                  </a:lnTo>
                  <a:lnTo>
                    <a:pt x="307" y="60"/>
                  </a:lnTo>
                  <a:lnTo>
                    <a:pt x="307" y="60"/>
                  </a:lnTo>
                  <a:lnTo>
                    <a:pt x="307" y="60"/>
                  </a:lnTo>
                  <a:lnTo>
                    <a:pt x="311" y="56"/>
                  </a:lnTo>
                  <a:lnTo>
                    <a:pt x="311" y="56"/>
                  </a:lnTo>
                  <a:lnTo>
                    <a:pt x="311" y="56"/>
                  </a:lnTo>
                  <a:lnTo>
                    <a:pt x="311" y="56"/>
                  </a:lnTo>
                  <a:lnTo>
                    <a:pt x="311" y="53"/>
                  </a:lnTo>
                  <a:lnTo>
                    <a:pt x="311" y="53"/>
                  </a:lnTo>
                  <a:lnTo>
                    <a:pt x="311" y="49"/>
                  </a:lnTo>
                  <a:lnTo>
                    <a:pt x="315" y="49"/>
                  </a:lnTo>
                  <a:lnTo>
                    <a:pt x="315" y="49"/>
                  </a:lnTo>
                  <a:lnTo>
                    <a:pt x="315" y="45"/>
                  </a:lnTo>
                  <a:lnTo>
                    <a:pt x="315" y="45"/>
                  </a:lnTo>
                  <a:lnTo>
                    <a:pt x="315" y="41"/>
                  </a:lnTo>
                  <a:lnTo>
                    <a:pt x="315" y="41"/>
                  </a:lnTo>
                  <a:lnTo>
                    <a:pt x="315" y="38"/>
                  </a:lnTo>
                  <a:lnTo>
                    <a:pt x="315" y="38"/>
                  </a:lnTo>
                  <a:lnTo>
                    <a:pt x="315" y="34"/>
                  </a:lnTo>
                  <a:lnTo>
                    <a:pt x="315" y="34"/>
                  </a:lnTo>
                  <a:lnTo>
                    <a:pt x="315" y="30"/>
                  </a:lnTo>
                  <a:lnTo>
                    <a:pt x="315" y="30"/>
                  </a:lnTo>
                  <a:lnTo>
                    <a:pt x="311" y="26"/>
                  </a:lnTo>
                  <a:lnTo>
                    <a:pt x="311" y="23"/>
                  </a:lnTo>
                  <a:lnTo>
                    <a:pt x="311" y="23"/>
                  </a:lnTo>
                  <a:lnTo>
                    <a:pt x="311" y="19"/>
                  </a:lnTo>
                  <a:lnTo>
                    <a:pt x="311" y="19"/>
                  </a:lnTo>
                  <a:lnTo>
                    <a:pt x="311" y="19"/>
                  </a:lnTo>
                  <a:lnTo>
                    <a:pt x="311" y="15"/>
                  </a:lnTo>
                  <a:lnTo>
                    <a:pt x="307" y="15"/>
                  </a:lnTo>
                  <a:lnTo>
                    <a:pt x="307" y="12"/>
                  </a:lnTo>
                  <a:lnTo>
                    <a:pt x="307" y="12"/>
                  </a:lnTo>
                  <a:lnTo>
                    <a:pt x="307" y="8"/>
                  </a:lnTo>
                  <a:lnTo>
                    <a:pt x="307" y="8"/>
                  </a:lnTo>
                  <a:lnTo>
                    <a:pt x="303" y="8"/>
                  </a:lnTo>
                  <a:lnTo>
                    <a:pt x="303" y="4"/>
                  </a:lnTo>
                  <a:lnTo>
                    <a:pt x="303" y="4"/>
                  </a:lnTo>
                  <a:lnTo>
                    <a:pt x="303" y="4"/>
                  </a:lnTo>
                  <a:lnTo>
                    <a:pt x="300" y="4"/>
                  </a:lnTo>
                  <a:lnTo>
                    <a:pt x="300" y="4"/>
                  </a:lnTo>
                  <a:lnTo>
                    <a:pt x="300" y="0"/>
                  </a:lnTo>
                  <a:lnTo>
                    <a:pt x="300" y="0"/>
                  </a:lnTo>
                  <a:lnTo>
                    <a:pt x="296" y="0"/>
                  </a:lnTo>
                  <a:lnTo>
                    <a:pt x="296" y="0"/>
                  </a:lnTo>
                  <a:lnTo>
                    <a:pt x="296" y="0"/>
                  </a:lnTo>
                  <a:lnTo>
                    <a:pt x="296" y="0"/>
                  </a:lnTo>
                  <a:lnTo>
                    <a:pt x="0" y="41"/>
                  </a:lnTo>
                  <a:lnTo>
                    <a:pt x="0" y="41"/>
                  </a:lnTo>
                  <a:lnTo>
                    <a:pt x="4" y="41"/>
                  </a:lnTo>
                  <a:lnTo>
                    <a:pt x="4" y="41"/>
                  </a:lnTo>
                  <a:lnTo>
                    <a:pt x="4" y="41"/>
                  </a:lnTo>
                  <a:lnTo>
                    <a:pt x="4" y="45"/>
                  </a:lnTo>
                  <a:lnTo>
                    <a:pt x="8" y="45"/>
                  </a:lnTo>
                  <a:lnTo>
                    <a:pt x="8" y="45"/>
                  </a:lnTo>
                  <a:lnTo>
                    <a:pt x="8" y="45"/>
                  </a:lnTo>
                  <a:lnTo>
                    <a:pt x="8" y="45"/>
                  </a:lnTo>
                  <a:lnTo>
                    <a:pt x="8" y="49"/>
                  </a:lnTo>
                  <a:lnTo>
                    <a:pt x="12" y="49"/>
                  </a:lnTo>
                  <a:lnTo>
                    <a:pt x="12" y="49"/>
                  </a:lnTo>
                  <a:lnTo>
                    <a:pt x="12" y="53"/>
                  </a:lnTo>
                  <a:lnTo>
                    <a:pt x="12" y="53"/>
                  </a:lnTo>
                  <a:lnTo>
                    <a:pt x="15" y="53"/>
                  </a:lnTo>
                  <a:lnTo>
                    <a:pt x="15" y="56"/>
                  </a:lnTo>
                  <a:lnTo>
                    <a:pt x="15" y="56"/>
                  </a:lnTo>
                  <a:lnTo>
                    <a:pt x="15" y="60"/>
                  </a:lnTo>
                  <a:lnTo>
                    <a:pt x="15" y="60"/>
                  </a:lnTo>
                  <a:lnTo>
                    <a:pt x="15" y="64"/>
                  </a:lnTo>
                  <a:lnTo>
                    <a:pt x="19" y="64"/>
                  </a:lnTo>
                  <a:lnTo>
                    <a:pt x="19" y="68"/>
                  </a:lnTo>
                  <a:lnTo>
                    <a:pt x="19" y="68"/>
                  </a:lnTo>
                  <a:lnTo>
                    <a:pt x="19" y="71"/>
                  </a:lnTo>
                  <a:lnTo>
                    <a:pt x="19" y="71"/>
                  </a:lnTo>
                  <a:lnTo>
                    <a:pt x="19" y="75"/>
                  </a:lnTo>
                  <a:lnTo>
                    <a:pt x="19" y="75"/>
                  </a:lnTo>
                  <a:lnTo>
                    <a:pt x="19" y="79"/>
                  </a:lnTo>
                  <a:lnTo>
                    <a:pt x="19" y="79"/>
                  </a:lnTo>
                  <a:lnTo>
                    <a:pt x="19" y="83"/>
                  </a:lnTo>
                  <a:lnTo>
                    <a:pt x="19" y="83"/>
                  </a:lnTo>
                  <a:lnTo>
                    <a:pt x="19" y="86"/>
                  </a:lnTo>
                  <a:lnTo>
                    <a:pt x="19" y="86"/>
                  </a:lnTo>
                  <a:lnTo>
                    <a:pt x="19" y="90"/>
                  </a:lnTo>
                  <a:lnTo>
                    <a:pt x="19" y="90"/>
                  </a:lnTo>
                  <a:lnTo>
                    <a:pt x="19" y="94"/>
                  </a:lnTo>
                  <a:lnTo>
                    <a:pt x="19" y="94"/>
                  </a:lnTo>
                  <a:lnTo>
                    <a:pt x="19" y="94"/>
                  </a:lnTo>
                  <a:lnTo>
                    <a:pt x="15" y="98"/>
                  </a:lnTo>
                  <a:lnTo>
                    <a:pt x="15" y="98"/>
                  </a:lnTo>
                  <a:lnTo>
                    <a:pt x="15" y="98"/>
                  </a:lnTo>
                  <a:lnTo>
                    <a:pt x="15" y="101"/>
                  </a:lnTo>
                  <a:lnTo>
                    <a:pt x="15" y="101"/>
                  </a:lnTo>
                  <a:lnTo>
                    <a:pt x="15" y="101"/>
                  </a:lnTo>
                  <a:lnTo>
                    <a:pt x="12" y="101"/>
                  </a:lnTo>
                  <a:lnTo>
                    <a:pt x="12" y="101"/>
                  </a:lnTo>
                  <a:lnTo>
                    <a:pt x="12" y="105"/>
                  </a:lnTo>
                  <a:lnTo>
                    <a:pt x="12" y="105"/>
                  </a:lnTo>
                  <a:lnTo>
                    <a:pt x="12" y="105"/>
                  </a:lnTo>
                  <a:lnTo>
                    <a:pt x="303" y="6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p:cNvSpPr>
            <p:nvPr/>
          </p:nvSpPr>
          <p:spPr bwMode="auto">
            <a:xfrm>
              <a:off x="1214438" y="2760663"/>
              <a:ext cx="712788" cy="184150"/>
            </a:xfrm>
            <a:custGeom>
              <a:avLst/>
              <a:gdLst>
                <a:gd name="T0" fmla="*/ 15 w 449"/>
                <a:gd name="T1" fmla="*/ 0 h 116"/>
                <a:gd name="T2" fmla="*/ 15 w 449"/>
                <a:gd name="T3" fmla="*/ 0 h 116"/>
                <a:gd name="T4" fmla="*/ 11 w 449"/>
                <a:gd name="T5" fmla="*/ 0 h 116"/>
                <a:gd name="T6" fmla="*/ 11 w 449"/>
                <a:gd name="T7" fmla="*/ 0 h 116"/>
                <a:gd name="T8" fmla="*/ 8 w 449"/>
                <a:gd name="T9" fmla="*/ 4 h 116"/>
                <a:gd name="T10" fmla="*/ 8 w 449"/>
                <a:gd name="T11" fmla="*/ 8 h 116"/>
                <a:gd name="T12" fmla="*/ 4 w 449"/>
                <a:gd name="T13" fmla="*/ 8 h 116"/>
                <a:gd name="T14" fmla="*/ 4 w 449"/>
                <a:gd name="T15" fmla="*/ 12 h 116"/>
                <a:gd name="T16" fmla="*/ 4 w 449"/>
                <a:gd name="T17" fmla="*/ 15 h 116"/>
                <a:gd name="T18" fmla="*/ 0 w 449"/>
                <a:gd name="T19" fmla="*/ 19 h 116"/>
                <a:gd name="T20" fmla="*/ 0 w 449"/>
                <a:gd name="T21" fmla="*/ 23 h 116"/>
                <a:gd name="T22" fmla="*/ 0 w 449"/>
                <a:gd name="T23" fmla="*/ 26 h 116"/>
                <a:gd name="T24" fmla="*/ 0 w 449"/>
                <a:gd name="T25" fmla="*/ 30 h 116"/>
                <a:gd name="T26" fmla="*/ 0 w 449"/>
                <a:gd name="T27" fmla="*/ 34 h 116"/>
                <a:gd name="T28" fmla="*/ 0 w 449"/>
                <a:gd name="T29" fmla="*/ 38 h 116"/>
                <a:gd name="T30" fmla="*/ 0 w 449"/>
                <a:gd name="T31" fmla="*/ 41 h 116"/>
                <a:gd name="T32" fmla="*/ 0 w 449"/>
                <a:gd name="T33" fmla="*/ 45 h 116"/>
                <a:gd name="T34" fmla="*/ 0 w 449"/>
                <a:gd name="T35" fmla="*/ 49 h 116"/>
                <a:gd name="T36" fmla="*/ 0 w 449"/>
                <a:gd name="T37" fmla="*/ 53 h 116"/>
                <a:gd name="T38" fmla="*/ 0 w 449"/>
                <a:gd name="T39" fmla="*/ 53 h 116"/>
                <a:gd name="T40" fmla="*/ 4 w 449"/>
                <a:gd name="T41" fmla="*/ 56 h 116"/>
                <a:gd name="T42" fmla="*/ 4 w 449"/>
                <a:gd name="T43" fmla="*/ 56 h 116"/>
                <a:gd name="T44" fmla="*/ 4 w 449"/>
                <a:gd name="T45" fmla="*/ 60 h 116"/>
                <a:gd name="T46" fmla="*/ 8 w 449"/>
                <a:gd name="T47" fmla="*/ 60 h 116"/>
                <a:gd name="T48" fmla="*/ 8 w 449"/>
                <a:gd name="T49" fmla="*/ 60 h 116"/>
                <a:gd name="T50" fmla="*/ 438 w 449"/>
                <a:gd name="T51" fmla="*/ 116 h 116"/>
                <a:gd name="T52" fmla="*/ 438 w 449"/>
                <a:gd name="T53" fmla="*/ 116 h 116"/>
                <a:gd name="T54" fmla="*/ 438 w 449"/>
                <a:gd name="T55" fmla="*/ 116 h 116"/>
                <a:gd name="T56" fmla="*/ 434 w 449"/>
                <a:gd name="T57" fmla="*/ 112 h 116"/>
                <a:gd name="T58" fmla="*/ 434 w 449"/>
                <a:gd name="T59" fmla="*/ 112 h 116"/>
                <a:gd name="T60" fmla="*/ 434 w 449"/>
                <a:gd name="T61" fmla="*/ 109 h 116"/>
                <a:gd name="T62" fmla="*/ 434 w 449"/>
                <a:gd name="T63" fmla="*/ 105 h 116"/>
                <a:gd name="T64" fmla="*/ 430 w 449"/>
                <a:gd name="T65" fmla="*/ 101 h 116"/>
                <a:gd name="T66" fmla="*/ 430 w 449"/>
                <a:gd name="T67" fmla="*/ 101 h 116"/>
                <a:gd name="T68" fmla="*/ 430 w 449"/>
                <a:gd name="T69" fmla="*/ 98 h 116"/>
                <a:gd name="T70" fmla="*/ 430 w 449"/>
                <a:gd name="T71" fmla="*/ 94 h 116"/>
                <a:gd name="T72" fmla="*/ 430 w 449"/>
                <a:gd name="T73" fmla="*/ 86 h 116"/>
                <a:gd name="T74" fmla="*/ 430 w 449"/>
                <a:gd name="T75" fmla="*/ 83 h 116"/>
                <a:gd name="T76" fmla="*/ 434 w 449"/>
                <a:gd name="T77" fmla="*/ 79 h 116"/>
                <a:gd name="T78" fmla="*/ 434 w 449"/>
                <a:gd name="T79" fmla="*/ 75 h 116"/>
                <a:gd name="T80" fmla="*/ 434 w 449"/>
                <a:gd name="T81" fmla="*/ 71 h 116"/>
                <a:gd name="T82" fmla="*/ 434 w 449"/>
                <a:gd name="T83" fmla="*/ 68 h 116"/>
                <a:gd name="T84" fmla="*/ 438 w 449"/>
                <a:gd name="T85" fmla="*/ 68 h 116"/>
                <a:gd name="T86" fmla="*/ 438 w 449"/>
                <a:gd name="T87" fmla="*/ 64 h 116"/>
                <a:gd name="T88" fmla="*/ 441 w 449"/>
                <a:gd name="T89" fmla="*/ 60 h 116"/>
                <a:gd name="T90" fmla="*/ 441 w 449"/>
                <a:gd name="T91" fmla="*/ 60 h 116"/>
                <a:gd name="T92" fmla="*/ 441 w 449"/>
                <a:gd name="T93" fmla="*/ 56 h 116"/>
                <a:gd name="T94" fmla="*/ 445 w 449"/>
                <a:gd name="T95" fmla="*/ 56 h 116"/>
                <a:gd name="T96" fmla="*/ 445 w 449"/>
                <a:gd name="T97" fmla="*/ 56 h 116"/>
                <a:gd name="T98" fmla="*/ 449 w 449"/>
                <a:gd name="T99" fmla="*/ 5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9" h="116">
                  <a:moveTo>
                    <a:pt x="15" y="0"/>
                  </a:moveTo>
                  <a:lnTo>
                    <a:pt x="15" y="0"/>
                  </a:lnTo>
                  <a:lnTo>
                    <a:pt x="15" y="0"/>
                  </a:lnTo>
                  <a:lnTo>
                    <a:pt x="15" y="0"/>
                  </a:lnTo>
                  <a:lnTo>
                    <a:pt x="11" y="0"/>
                  </a:lnTo>
                  <a:lnTo>
                    <a:pt x="11" y="0"/>
                  </a:lnTo>
                  <a:lnTo>
                    <a:pt x="11" y="0"/>
                  </a:lnTo>
                  <a:lnTo>
                    <a:pt x="11" y="0"/>
                  </a:lnTo>
                  <a:lnTo>
                    <a:pt x="8" y="4"/>
                  </a:lnTo>
                  <a:lnTo>
                    <a:pt x="8" y="4"/>
                  </a:lnTo>
                  <a:lnTo>
                    <a:pt x="8" y="4"/>
                  </a:lnTo>
                  <a:lnTo>
                    <a:pt x="8" y="8"/>
                  </a:lnTo>
                  <a:lnTo>
                    <a:pt x="8" y="8"/>
                  </a:lnTo>
                  <a:lnTo>
                    <a:pt x="4" y="8"/>
                  </a:lnTo>
                  <a:lnTo>
                    <a:pt x="4" y="12"/>
                  </a:lnTo>
                  <a:lnTo>
                    <a:pt x="4" y="12"/>
                  </a:lnTo>
                  <a:lnTo>
                    <a:pt x="4" y="12"/>
                  </a:lnTo>
                  <a:lnTo>
                    <a:pt x="4" y="15"/>
                  </a:lnTo>
                  <a:lnTo>
                    <a:pt x="0" y="15"/>
                  </a:lnTo>
                  <a:lnTo>
                    <a:pt x="0" y="19"/>
                  </a:lnTo>
                  <a:lnTo>
                    <a:pt x="0" y="19"/>
                  </a:lnTo>
                  <a:lnTo>
                    <a:pt x="0" y="23"/>
                  </a:lnTo>
                  <a:lnTo>
                    <a:pt x="0" y="23"/>
                  </a:lnTo>
                  <a:lnTo>
                    <a:pt x="0" y="26"/>
                  </a:lnTo>
                  <a:lnTo>
                    <a:pt x="0" y="26"/>
                  </a:lnTo>
                  <a:lnTo>
                    <a:pt x="0" y="30"/>
                  </a:lnTo>
                  <a:lnTo>
                    <a:pt x="0" y="30"/>
                  </a:lnTo>
                  <a:lnTo>
                    <a:pt x="0" y="34"/>
                  </a:lnTo>
                  <a:lnTo>
                    <a:pt x="0" y="34"/>
                  </a:lnTo>
                  <a:lnTo>
                    <a:pt x="0" y="38"/>
                  </a:lnTo>
                  <a:lnTo>
                    <a:pt x="0" y="38"/>
                  </a:lnTo>
                  <a:lnTo>
                    <a:pt x="0" y="41"/>
                  </a:lnTo>
                  <a:lnTo>
                    <a:pt x="0" y="41"/>
                  </a:lnTo>
                  <a:lnTo>
                    <a:pt x="0" y="45"/>
                  </a:lnTo>
                  <a:lnTo>
                    <a:pt x="0" y="45"/>
                  </a:lnTo>
                  <a:lnTo>
                    <a:pt x="0" y="49"/>
                  </a:lnTo>
                  <a:lnTo>
                    <a:pt x="0" y="49"/>
                  </a:lnTo>
                  <a:lnTo>
                    <a:pt x="0" y="53"/>
                  </a:lnTo>
                  <a:lnTo>
                    <a:pt x="0" y="53"/>
                  </a:lnTo>
                  <a:lnTo>
                    <a:pt x="0" y="53"/>
                  </a:lnTo>
                  <a:lnTo>
                    <a:pt x="0" y="56"/>
                  </a:lnTo>
                  <a:lnTo>
                    <a:pt x="4" y="56"/>
                  </a:lnTo>
                  <a:lnTo>
                    <a:pt x="4" y="56"/>
                  </a:lnTo>
                  <a:lnTo>
                    <a:pt x="4" y="56"/>
                  </a:lnTo>
                  <a:lnTo>
                    <a:pt x="4" y="60"/>
                  </a:lnTo>
                  <a:lnTo>
                    <a:pt x="4" y="60"/>
                  </a:lnTo>
                  <a:lnTo>
                    <a:pt x="4" y="60"/>
                  </a:lnTo>
                  <a:lnTo>
                    <a:pt x="8" y="60"/>
                  </a:lnTo>
                  <a:lnTo>
                    <a:pt x="8" y="60"/>
                  </a:lnTo>
                  <a:lnTo>
                    <a:pt x="8" y="60"/>
                  </a:lnTo>
                  <a:lnTo>
                    <a:pt x="441" y="116"/>
                  </a:lnTo>
                  <a:lnTo>
                    <a:pt x="438" y="116"/>
                  </a:lnTo>
                  <a:lnTo>
                    <a:pt x="438" y="116"/>
                  </a:lnTo>
                  <a:lnTo>
                    <a:pt x="438" y="116"/>
                  </a:lnTo>
                  <a:lnTo>
                    <a:pt x="438" y="116"/>
                  </a:lnTo>
                  <a:lnTo>
                    <a:pt x="438" y="116"/>
                  </a:lnTo>
                  <a:lnTo>
                    <a:pt x="434" y="116"/>
                  </a:lnTo>
                  <a:lnTo>
                    <a:pt x="434" y="112"/>
                  </a:lnTo>
                  <a:lnTo>
                    <a:pt x="434" y="112"/>
                  </a:lnTo>
                  <a:lnTo>
                    <a:pt x="434" y="112"/>
                  </a:lnTo>
                  <a:lnTo>
                    <a:pt x="434" y="109"/>
                  </a:lnTo>
                  <a:lnTo>
                    <a:pt x="434" y="109"/>
                  </a:lnTo>
                  <a:lnTo>
                    <a:pt x="434" y="109"/>
                  </a:lnTo>
                  <a:lnTo>
                    <a:pt x="434" y="105"/>
                  </a:lnTo>
                  <a:lnTo>
                    <a:pt x="430" y="105"/>
                  </a:lnTo>
                  <a:lnTo>
                    <a:pt x="430" y="101"/>
                  </a:lnTo>
                  <a:lnTo>
                    <a:pt x="430" y="101"/>
                  </a:lnTo>
                  <a:lnTo>
                    <a:pt x="430" y="101"/>
                  </a:lnTo>
                  <a:lnTo>
                    <a:pt x="430" y="98"/>
                  </a:lnTo>
                  <a:lnTo>
                    <a:pt x="430" y="98"/>
                  </a:lnTo>
                  <a:lnTo>
                    <a:pt x="430" y="94"/>
                  </a:lnTo>
                  <a:lnTo>
                    <a:pt x="430" y="94"/>
                  </a:lnTo>
                  <a:lnTo>
                    <a:pt x="430" y="90"/>
                  </a:lnTo>
                  <a:lnTo>
                    <a:pt x="430" y="86"/>
                  </a:lnTo>
                  <a:lnTo>
                    <a:pt x="430" y="86"/>
                  </a:lnTo>
                  <a:lnTo>
                    <a:pt x="430" y="83"/>
                  </a:lnTo>
                  <a:lnTo>
                    <a:pt x="434" y="83"/>
                  </a:lnTo>
                  <a:lnTo>
                    <a:pt x="434" y="79"/>
                  </a:lnTo>
                  <a:lnTo>
                    <a:pt x="434" y="79"/>
                  </a:lnTo>
                  <a:lnTo>
                    <a:pt x="434" y="75"/>
                  </a:lnTo>
                  <a:lnTo>
                    <a:pt x="434" y="75"/>
                  </a:lnTo>
                  <a:lnTo>
                    <a:pt x="434" y="71"/>
                  </a:lnTo>
                  <a:lnTo>
                    <a:pt x="434" y="71"/>
                  </a:lnTo>
                  <a:lnTo>
                    <a:pt x="434" y="68"/>
                  </a:lnTo>
                  <a:lnTo>
                    <a:pt x="438" y="68"/>
                  </a:lnTo>
                  <a:lnTo>
                    <a:pt x="438" y="68"/>
                  </a:lnTo>
                  <a:lnTo>
                    <a:pt x="438" y="64"/>
                  </a:lnTo>
                  <a:lnTo>
                    <a:pt x="438" y="64"/>
                  </a:lnTo>
                  <a:lnTo>
                    <a:pt x="438" y="64"/>
                  </a:lnTo>
                  <a:lnTo>
                    <a:pt x="441" y="60"/>
                  </a:lnTo>
                  <a:lnTo>
                    <a:pt x="441" y="60"/>
                  </a:lnTo>
                  <a:lnTo>
                    <a:pt x="441" y="60"/>
                  </a:lnTo>
                  <a:lnTo>
                    <a:pt x="441" y="60"/>
                  </a:lnTo>
                  <a:lnTo>
                    <a:pt x="441" y="56"/>
                  </a:lnTo>
                  <a:lnTo>
                    <a:pt x="445" y="56"/>
                  </a:lnTo>
                  <a:lnTo>
                    <a:pt x="445" y="56"/>
                  </a:lnTo>
                  <a:lnTo>
                    <a:pt x="445" y="56"/>
                  </a:lnTo>
                  <a:lnTo>
                    <a:pt x="445" y="56"/>
                  </a:lnTo>
                  <a:lnTo>
                    <a:pt x="445" y="56"/>
                  </a:lnTo>
                  <a:lnTo>
                    <a:pt x="449" y="56"/>
                  </a:lnTo>
                  <a:lnTo>
                    <a:pt x="15"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Oval 115"/>
            <p:cNvSpPr>
              <a:spLocks noChangeArrowheads="1"/>
            </p:cNvSpPr>
            <p:nvPr/>
          </p:nvSpPr>
          <p:spPr bwMode="auto">
            <a:xfrm>
              <a:off x="5500688" y="2755900"/>
              <a:ext cx="374650" cy="3730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p:cNvSpPr>
            <p:nvPr/>
          </p:nvSpPr>
          <p:spPr bwMode="auto">
            <a:xfrm>
              <a:off x="4776788" y="2897188"/>
              <a:ext cx="754063" cy="119063"/>
            </a:xfrm>
            <a:custGeom>
              <a:avLst/>
              <a:gdLst>
                <a:gd name="T0" fmla="*/ 468 w 475"/>
                <a:gd name="T1" fmla="*/ 64 h 75"/>
                <a:gd name="T2" fmla="*/ 468 w 475"/>
                <a:gd name="T3" fmla="*/ 64 h 75"/>
                <a:gd name="T4" fmla="*/ 468 w 475"/>
                <a:gd name="T5" fmla="*/ 60 h 75"/>
                <a:gd name="T6" fmla="*/ 471 w 475"/>
                <a:gd name="T7" fmla="*/ 60 h 75"/>
                <a:gd name="T8" fmla="*/ 471 w 475"/>
                <a:gd name="T9" fmla="*/ 56 h 75"/>
                <a:gd name="T10" fmla="*/ 471 w 475"/>
                <a:gd name="T11" fmla="*/ 56 h 75"/>
                <a:gd name="T12" fmla="*/ 471 w 475"/>
                <a:gd name="T13" fmla="*/ 53 h 75"/>
                <a:gd name="T14" fmla="*/ 471 w 475"/>
                <a:gd name="T15" fmla="*/ 49 h 75"/>
                <a:gd name="T16" fmla="*/ 475 w 475"/>
                <a:gd name="T17" fmla="*/ 45 h 75"/>
                <a:gd name="T18" fmla="*/ 475 w 475"/>
                <a:gd name="T19" fmla="*/ 41 h 75"/>
                <a:gd name="T20" fmla="*/ 475 w 475"/>
                <a:gd name="T21" fmla="*/ 38 h 75"/>
                <a:gd name="T22" fmla="*/ 475 w 475"/>
                <a:gd name="T23" fmla="*/ 34 h 75"/>
                <a:gd name="T24" fmla="*/ 475 w 475"/>
                <a:gd name="T25" fmla="*/ 30 h 75"/>
                <a:gd name="T26" fmla="*/ 475 w 475"/>
                <a:gd name="T27" fmla="*/ 26 h 75"/>
                <a:gd name="T28" fmla="*/ 475 w 475"/>
                <a:gd name="T29" fmla="*/ 23 h 75"/>
                <a:gd name="T30" fmla="*/ 471 w 475"/>
                <a:gd name="T31" fmla="*/ 19 h 75"/>
                <a:gd name="T32" fmla="*/ 471 w 475"/>
                <a:gd name="T33" fmla="*/ 15 h 75"/>
                <a:gd name="T34" fmla="*/ 471 w 475"/>
                <a:gd name="T35" fmla="*/ 12 h 75"/>
                <a:gd name="T36" fmla="*/ 471 w 475"/>
                <a:gd name="T37" fmla="*/ 12 h 75"/>
                <a:gd name="T38" fmla="*/ 471 w 475"/>
                <a:gd name="T39" fmla="*/ 8 h 75"/>
                <a:gd name="T40" fmla="*/ 468 w 475"/>
                <a:gd name="T41" fmla="*/ 4 h 75"/>
                <a:gd name="T42" fmla="*/ 468 w 475"/>
                <a:gd name="T43" fmla="*/ 4 h 75"/>
                <a:gd name="T44" fmla="*/ 468 w 475"/>
                <a:gd name="T45" fmla="*/ 4 h 75"/>
                <a:gd name="T46" fmla="*/ 468 w 475"/>
                <a:gd name="T47" fmla="*/ 0 h 75"/>
                <a:gd name="T48" fmla="*/ 464 w 475"/>
                <a:gd name="T49" fmla="*/ 0 h 75"/>
                <a:gd name="T50" fmla="*/ 0 w 475"/>
                <a:gd name="T51" fmla="*/ 12 h 75"/>
                <a:gd name="T52" fmla="*/ 4 w 475"/>
                <a:gd name="T53" fmla="*/ 12 h 75"/>
                <a:gd name="T54" fmla="*/ 4 w 475"/>
                <a:gd name="T55" fmla="*/ 15 h 75"/>
                <a:gd name="T56" fmla="*/ 4 w 475"/>
                <a:gd name="T57" fmla="*/ 15 h 75"/>
                <a:gd name="T58" fmla="*/ 4 w 475"/>
                <a:gd name="T59" fmla="*/ 19 h 75"/>
                <a:gd name="T60" fmla="*/ 8 w 475"/>
                <a:gd name="T61" fmla="*/ 19 h 75"/>
                <a:gd name="T62" fmla="*/ 8 w 475"/>
                <a:gd name="T63" fmla="*/ 23 h 75"/>
                <a:gd name="T64" fmla="*/ 8 w 475"/>
                <a:gd name="T65" fmla="*/ 26 h 75"/>
                <a:gd name="T66" fmla="*/ 8 w 475"/>
                <a:gd name="T67" fmla="*/ 30 h 75"/>
                <a:gd name="T68" fmla="*/ 8 w 475"/>
                <a:gd name="T69" fmla="*/ 34 h 75"/>
                <a:gd name="T70" fmla="*/ 8 w 475"/>
                <a:gd name="T71" fmla="*/ 38 h 75"/>
                <a:gd name="T72" fmla="*/ 8 w 475"/>
                <a:gd name="T73" fmla="*/ 41 h 75"/>
                <a:gd name="T74" fmla="*/ 8 w 475"/>
                <a:gd name="T75" fmla="*/ 45 h 75"/>
                <a:gd name="T76" fmla="*/ 8 w 475"/>
                <a:gd name="T77" fmla="*/ 49 h 75"/>
                <a:gd name="T78" fmla="*/ 8 w 475"/>
                <a:gd name="T79" fmla="*/ 53 h 75"/>
                <a:gd name="T80" fmla="*/ 8 w 475"/>
                <a:gd name="T81" fmla="*/ 56 h 75"/>
                <a:gd name="T82" fmla="*/ 8 w 475"/>
                <a:gd name="T83" fmla="*/ 60 h 75"/>
                <a:gd name="T84" fmla="*/ 8 w 475"/>
                <a:gd name="T85" fmla="*/ 64 h 75"/>
                <a:gd name="T86" fmla="*/ 8 w 475"/>
                <a:gd name="T87" fmla="*/ 64 h 75"/>
                <a:gd name="T88" fmla="*/ 8 w 475"/>
                <a:gd name="T89" fmla="*/ 68 h 75"/>
                <a:gd name="T90" fmla="*/ 8 w 475"/>
                <a:gd name="T91" fmla="*/ 71 h 75"/>
                <a:gd name="T92" fmla="*/ 4 w 475"/>
                <a:gd name="T93" fmla="*/ 71 h 75"/>
                <a:gd name="T94" fmla="*/ 4 w 475"/>
                <a:gd name="T95" fmla="*/ 75 h 75"/>
                <a:gd name="T96" fmla="*/ 4 w 475"/>
                <a:gd name="T97" fmla="*/ 75 h 75"/>
                <a:gd name="T98" fmla="*/ 4 w 475"/>
                <a:gd name="T9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5" h="75">
                  <a:moveTo>
                    <a:pt x="468" y="64"/>
                  </a:moveTo>
                  <a:lnTo>
                    <a:pt x="468" y="64"/>
                  </a:lnTo>
                  <a:lnTo>
                    <a:pt x="468" y="64"/>
                  </a:lnTo>
                  <a:lnTo>
                    <a:pt x="468" y="64"/>
                  </a:lnTo>
                  <a:lnTo>
                    <a:pt x="468" y="60"/>
                  </a:lnTo>
                  <a:lnTo>
                    <a:pt x="468" y="60"/>
                  </a:lnTo>
                  <a:lnTo>
                    <a:pt x="471" y="60"/>
                  </a:lnTo>
                  <a:lnTo>
                    <a:pt x="471" y="60"/>
                  </a:lnTo>
                  <a:lnTo>
                    <a:pt x="471" y="60"/>
                  </a:lnTo>
                  <a:lnTo>
                    <a:pt x="471" y="56"/>
                  </a:lnTo>
                  <a:lnTo>
                    <a:pt x="471" y="56"/>
                  </a:lnTo>
                  <a:lnTo>
                    <a:pt x="471" y="56"/>
                  </a:lnTo>
                  <a:lnTo>
                    <a:pt x="471" y="53"/>
                  </a:lnTo>
                  <a:lnTo>
                    <a:pt x="471" y="53"/>
                  </a:lnTo>
                  <a:lnTo>
                    <a:pt x="471" y="53"/>
                  </a:lnTo>
                  <a:lnTo>
                    <a:pt x="471" y="49"/>
                  </a:lnTo>
                  <a:lnTo>
                    <a:pt x="471" y="49"/>
                  </a:lnTo>
                  <a:lnTo>
                    <a:pt x="475" y="45"/>
                  </a:lnTo>
                  <a:lnTo>
                    <a:pt x="475" y="45"/>
                  </a:lnTo>
                  <a:lnTo>
                    <a:pt x="475" y="41"/>
                  </a:lnTo>
                  <a:lnTo>
                    <a:pt x="475" y="41"/>
                  </a:lnTo>
                  <a:lnTo>
                    <a:pt x="475" y="38"/>
                  </a:lnTo>
                  <a:lnTo>
                    <a:pt x="475" y="38"/>
                  </a:lnTo>
                  <a:lnTo>
                    <a:pt x="475" y="34"/>
                  </a:lnTo>
                  <a:lnTo>
                    <a:pt x="475" y="34"/>
                  </a:lnTo>
                  <a:lnTo>
                    <a:pt x="475" y="30"/>
                  </a:lnTo>
                  <a:lnTo>
                    <a:pt x="475" y="30"/>
                  </a:lnTo>
                  <a:lnTo>
                    <a:pt x="475" y="26"/>
                  </a:lnTo>
                  <a:lnTo>
                    <a:pt x="475" y="26"/>
                  </a:lnTo>
                  <a:lnTo>
                    <a:pt x="475" y="23"/>
                  </a:lnTo>
                  <a:lnTo>
                    <a:pt x="471" y="23"/>
                  </a:lnTo>
                  <a:lnTo>
                    <a:pt x="471" y="19"/>
                  </a:lnTo>
                  <a:lnTo>
                    <a:pt x="471" y="19"/>
                  </a:lnTo>
                  <a:lnTo>
                    <a:pt x="471" y="15"/>
                  </a:lnTo>
                  <a:lnTo>
                    <a:pt x="471" y="15"/>
                  </a:lnTo>
                  <a:lnTo>
                    <a:pt x="471" y="12"/>
                  </a:lnTo>
                  <a:lnTo>
                    <a:pt x="471" y="12"/>
                  </a:lnTo>
                  <a:lnTo>
                    <a:pt x="471" y="12"/>
                  </a:lnTo>
                  <a:lnTo>
                    <a:pt x="471" y="8"/>
                  </a:lnTo>
                  <a:lnTo>
                    <a:pt x="471" y="8"/>
                  </a:lnTo>
                  <a:lnTo>
                    <a:pt x="471" y="8"/>
                  </a:lnTo>
                  <a:lnTo>
                    <a:pt x="468" y="4"/>
                  </a:lnTo>
                  <a:lnTo>
                    <a:pt x="468" y="4"/>
                  </a:lnTo>
                  <a:lnTo>
                    <a:pt x="468" y="4"/>
                  </a:lnTo>
                  <a:lnTo>
                    <a:pt x="468" y="4"/>
                  </a:lnTo>
                  <a:lnTo>
                    <a:pt x="468" y="4"/>
                  </a:lnTo>
                  <a:lnTo>
                    <a:pt x="468" y="4"/>
                  </a:lnTo>
                  <a:lnTo>
                    <a:pt x="468" y="0"/>
                  </a:lnTo>
                  <a:lnTo>
                    <a:pt x="468" y="0"/>
                  </a:lnTo>
                  <a:lnTo>
                    <a:pt x="464" y="0"/>
                  </a:lnTo>
                  <a:lnTo>
                    <a:pt x="0" y="12"/>
                  </a:lnTo>
                  <a:lnTo>
                    <a:pt x="0" y="12"/>
                  </a:lnTo>
                  <a:lnTo>
                    <a:pt x="4" y="12"/>
                  </a:lnTo>
                  <a:lnTo>
                    <a:pt x="4" y="12"/>
                  </a:lnTo>
                  <a:lnTo>
                    <a:pt x="4" y="15"/>
                  </a:lnTo>
                  <a:lnTo>
                    <a:pt x="4" y="15"/>
                  </a:lnTo>
                  <a:lnTo>
                    <a:pt x="4" y="15"/>
                  </a:lnTo>
                  <a:lnTo>
                    <a:pt x="4" y="15"/>
                  </a:lnTo>
                  <a:lnTo>
                    <a:pt x="4" y="15"/>
                  </a:lnTo>
                  <a:lnTo>
                    <a:pt x="4" y="19"/>
                  </a:lnTo>
                  <a:lnTo>
                    <a:pt x="4" y="19"/>
                  </a:lnTo>
                  <a:lnTo>
                    <a:pt x="8" y="19"/>
                  </a:lnTo>
                  <a:lnTo>
                    <a:pt x="8" y="23"/>
                  </a:lnTo>
                  <a:lnTo>
                    <a:pt x="8" y="23"/>
                  </a:lnTo>
                  <a:lnTo>
                    <a:pt x="8" y="23"/>
                  </a:lnTo>
                  <a:lnTo>
                    <a:pt x="8" y="26"/>
                  </a:lnTo>
                  <a:lnTo>
                    <a:pt x="8" y="26"/>
                  </a:lnTo>
                  <a:lnTo>
                    <a:pt x="8" y="30"/>
                  </a:lnTo>
                  <a:lnTo>
                    <a:pt x="8" y="30"/>
                  </a:lnTo>
                  <a:lnTo>
                    <a:pt x="8" y="34"/>
                  </a:lnTo>
                  <a:lnTo>
                    <a:pt x="8" y="34"/>
                  </a:lnTo>
                  <a:lnTo>
                    <a:pt x="8" y="38"/>
                  </a:lnTo>
                  <a:lnTo>
                    <a:pt x="8" y="38"/>
                  </a:lnTo>
                  <a:lnTo>
                    <a:pt x="8" y="41"/>
                  </a:lnTo>
                  <a:lnTo>
                    <a:pt x="8" y="41"/>
                  </a:lnTo>
                  <a:lnTo>
                    <a:pt x="8" y="45"/>
                  </a:lnTo>
                  <a:lnTo>
                    <a:pt x="8" y="45"/>
                  </a:lnTo>
                  <a:lnTo>
                    <a:pt x="8" y="49"/>
                  </a:lnTo>
                  <a:lnTo>
                    <a:pt x="8" y="49"/>
                  </a:lnTo>
                  <a:lnTo>
                    <a:pt x="8" y="53"/>
                  </a:lnTo>
                  <a:lnTo>
                    <a:pt x="8" y="53"/>
                  </a:lnTo>
                  <a:lnTo>
                    <a:pt x="8" y="56"/>
                  </a:lnTo>
                  <a:lnTo>
                    <a:pt x="8" y="56"/>
                  </a:lnTo>
                  <a:lnTo>
                    <a:pt x="8" y="60"/>
                  </a:lnTo>
                  <a:lnTo>
                    <a:pt x="8" y="60"/>
                  </a:lnTo>
                  <a:lnTo>
                    <a:pt x="8" y="64"/>
                  </a:lnTo>
                  <a:lnTo>
                    <a:pt x="8" y="64"/>
                  </a:lnTo>
                  <a:lnTo>
                    <a:pt x="8" y="64"/>
                  </a:lnTo>
                  <a:lnTo>
                    <a:pt x="8" y="68"/>
                  </a:lnTo>
                  <a:lnTo>
                    <a:pt x="8" y="68"/>
                  </a:lnTo>
                  <a:lnTo>
                    <a:pt x="8" y="68"/>
                  </a:lnTo>
                  <a:lnTo>
                    <a:pt x="8" y="71"/>
                  </a:lnTo>
                  <a:lnTo>
                    <a:pt x="4" y="71"/>
                  </a:lnTo>
                  <a:lnTo>
                    <a:pt x="4" y="71"/>
                  </a:lnTo>
                  <a:lnTo>
                    <a:pt x="4" y="71"/>
                  </a:lnTo>
                  <a:lnTo>
                    <a:pt x="4" y="75"/>
                  </a:lnTo>
                  <a:lnTo>
                    <a:pt x="4" y="75"/>
                  </a:lnTo>
                  <a:lnTo>
                    <a:pt x="4" y="75"/>
                  </a:lnTo>
                  <a:lnTo>
                    <a:pt x="4" y="75"/>
                  </a:lnTo>
                  <a:lnTo>
                    <a:pt x="4" y="75"/>
                  </a:lnTo>
                  <a:lnTo>
                    <a:pt x="468" y="64"/>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5780088" y="2933700"/>
              <a:ext cx="415925" cy="207963"/>
            </a:xfrm>
            <a:custGeom>
              <a:avLst/>
              <a:gdLst>
                <a:gd name="T0" fmla="*/ 30 w 262"/>
                <a:gd name="T1" fmla="*/ 0 h 131"/>
                <a:gd name="T2" fmla="*/ 30 w 262"/>
                <a:gd name="T3" fmla="*/ 0 h 131"/>
                <a:gd name="T4" fmla="*/ 26 w 262"/>
                <a:gd name="T5" fmla="*/ 0 h 131"/>
                <a:gd name="T6" fmla="*/ 23 w 262"/>
                <a:gd name="T7" fmla="*/ 0 h 131"/>
                <a:gd name="T8" fmla="*/ 19 w 262"/>
                <a:gd name="T9" fmla="*/ 3 h 131"/>
                <a:gd name="T10" fmla="*/ 19 w 262"/>
                <a:gd name="T11" fmla="*/ 3 h 131"/>
                <a:gd name="T12" fmla="*/ 15 w 262"/>
                <a:gd name="T13" fmla="*/ 7 h 131"/>
                <a:gd name="T14" fmla="*/ 11 w 262"/>
                <a:gd name="T15" fmla="*/ 7 h 131"/>
                <a:gd name="T16" fmla="*/ 11 w 262"/>
                <a:gd name="T17" fmla="*/ 11 h 131"/>
                <a:gd name="T18" fmla="*/ 8 w 262"/>
                <a:gd name="T19" fmla="*/ 15 h 131"/>
                <a:gd name="T20" fmla="*/ 8 w 262"/>
                <a:gd name="T21" fmla="*/ 18 h 131"/>
                <a:gd name="T22" fmla="*/ 4 w 262"/>
                <a:gd name="T23" fmla="*/ 22 h 131"/>
                <a:gd name="T24" fmla="*/ 4 w 262"/>
                <a:gd name="T25" fmla="*/ 26 h 131"/>
                <a:gd name="T26" fmla="*/ 4 w 262"/>
                <a:gd name="T27" fmla="*/ 30 h 131"/>
                <a:gd name="T28" fmla="*/ 0 w 262"/>
                <a:gd name="T29" fmla="*/ 33 h 131"/>
                <a:gd name="T30" fmla="*/ 0 w 262"/>
                <a:gd name="T31" fmla="*/ 37 h 131"/>
                <a:gd name="T32" fmla="*/ 0 w 262"/>
                <a:gd name="T33" fmla="*/ 41 h 131"/>
                <a:gd name="T34" fmla="*/ 4 w 262"/>
                <a:gd name="T35" fmla="*/ 45 h 131"/>
                <a:gd name="T36" fmla="*/ 4 w 262"/>
                <a:gd name="T37" fmla="*/ 48 h 131"/>
                <a:gd name="T38" fmla="*/ 4 w 262"/>
                <a:gd name="T39" fmla="*/ 52 h 131"/>
                <a:gd name="T40" fmla="*/ 8 w 262"/>
                <a:gd name="T41" fmla="*/ 52 h 131"/>
                <a:gd name="T42" fmla="*/ 8 w 262"/>
                <a:gd name="T43" fmla="*/ 56 h 131"/>
                <a:gd name="T44" fmla="*/ 11 w 262"/>
                <a:gd name="T45" fmla="*/ 56 h 131"/>
                <a:gd name="T46" fmla="*/ 11 w 262"/>
                <a:gd name="T47" fmla="*/ 60 h 131"/>
                <a:gd name="T48" fmla="*/ 15 w 262"/>
                <a:gd name="T49" fmla="*/ 60 h 131"/>
                <a:gd name="T50" fmla="*/ 243 w 262"/>
                <a:gd name="T51" fmla="*/ 131 h 131"/>
                <a:gd name="T52" fmla="*/ 240 w 262"/>
                <a:gd name="T53" fmla="*/ 127 h 131"/>
                <a:gd name="T54" fmla="*/ 236 w 262"/>
                <a:gd name="T55" fmla="*/ 127 h 131"/>
                <a:gd name="T56" fmla="*/ 236 w 262"/>
                <a:gd name="T57" fmla="*/ 123 h 131"/>
                <a:gd name="T58" fmla="*/ 232 w 262"/>
                <a:gd name="T59" fmla="*/ 123 h 131"/>
                <a:gd name="T60" fmla="*/ 232 w 262"/>
                <a:gd name="T61" fmla="*/ 119 h 131"/>
                <a:gd name="T62" fmla="*/ 232 w 262"/>
                <a:gd name="T63" fmla="*/ 116 h 131"/>
                <a:gd name="T64" fmla="*/ 228 w 262"/>
                <a:gd name="T65" fmla="*/ 112 h 131"/>
                <a:gd name="T66" fmla="*/ 228 w 262"/>
                <a:gd name="T67" fmla="*/ 108 h 131"/>
                <a:gd name="T68" fmla="*/ 228 w 262"/>
                <a:gd name="T69" fmla="*/ 104 h 131"/>
                <a:gd name="T70" fmla="*/ 232 w 262"/>
                <a:gd name="T71" fmla="*/ 101 h 131"/>
                <a:gd name="T72" fmla="*/ 232 w 262"/>
                <a:gd name="T73" fmla="*/ 97 h 131"/>
                <a:gd name="T74" fmla="*/ 232 w 262"/>
                <a:gd name="T75" fmla="*/ 93 h 131"/>
                <a:gd name="T76" fmla="*/ 232 w 262"/>
                <a:gd name="T77" fmla="*/ 90 h 131"/>
                <a:gd name="T78" fmla="*/ 236 w 262"/>
                <a:gd name="T79" fmla="*/ 86 h 131"/>
                <a:gd name="T80" fmla="*/ 236 w 262"/>
                <a:gd name="T81" fmla="*/ 82 h 131"/>
                <a:gd name="T82" fmla="*/ 240 w 262"/>
                <a:gd name="T83" fmla="*/ 78 h 131"/>
                <a:gd name="T84" fmla="*/ 243 w 262"/>
                <a:gd name="T85" fmla="*/ 78 h 131"/>
                <a:gd name="T86" fmla="*/ 243 w 262"/>
                <a:gd name="T87" fmla="*/ 75 h 131"/>
                <a:gd name="T88" fmla="*/ 247 w 262"/>
                <a:gd name="T89" fmla="*/ 75 h 131"/>
                <a:gd name="T90" fmla="*/ 251 w 262"/>
                <a:gd name="T91" fmla="*/ 71 h 131"/>
                <a:gd name="T92" fmla="*/ 254 w 262"/>
                <a:gd name="T93" fmla="*/ 71 h 131"/>
                <a:gd name="T94" fmla="*/ 254 w 262"/>
                <a:gd name="T95" fmla="*/ 71 h 131"/>
                <a:gd name="T96" fmla="*/ 258 w 262"/>
                <a:gd name="T97" fmla="*/ 71 h 131"/>
                <a:gd name="T98" fmla="*/ 262 w 262"/>
                <a:gd name="T99" fmla="*/ 7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131">
                  <a:moveTo>
                    <a:pt x="34" y="0"/>
                  </a:moveTo>
                  <a:lnTo>
                    <a:pt x="30" y="0"/>
                  </a:lnTo>
                  <a:lnTo>
                    <a:pt x="30" y="0"/>
                  </a:lnTo>
                  <a:lnTo>
                    <a:pt x="30" y="0"/>
                  </a:lnTo>
                  <a:lnTo>
                    <a:pt x="26" y="0"/>
                  </a:lnTo>
                  <a:lnTo>
                    <a:pt x="26" y="0"/>
                  </a:lnTo>
                  <a:lnTo>
                    <a:pt x="26" y="0"/>
                  </a:lnTo>
                  <a:lnTo>
                    <a:pt x="23" y="0"/>
                  </a:lnTo>
                  <a:lnTo>
                    <a:pt x="23" y="3"/>
                  </a:lnTo>
                  <a:lnTo>
                    <a:pt x="19" y="3"/>
                  </a:lnTo>
                  <a:lnTo>
                    <a:pt x="19" y="3"/>
                  </a:lnTo>
                  <a:lnTo>
                    <a:pt x="19" y="3"/>
                  </a:lnTo>
                  <a:lnTo>
                    <a:pt x="15" y="3"/>
                  </a:lnTo>
                  <a:lnTo>
                    <a:pt x="15" y="7"/>
                  </a:lnTo>
                  <a:lnTo>
                    <a:pt x="15" y="7"/>
                  </a:lnTo>
                  <a:lnTo>
                    <a:pt x="11" y="7"/>
                  </a:lnTo>
                  <a:lnTo>
                    <a:pt x="11" y="11"/>
                  </a:lnTo>
                  <a:lnTo>
                    <a:pt x="11" y="11"/>
                  </a:lnTo>
                  <a:lnTo>
                    <a:pt x="8" y="15"/>
                  </a:lnTo>
                  <a:lnTo>
                    <a:pt x="8" y="15"/>
                  </a:lnTo>
                  <a:lnTo>
                    <a:pt x="8" y="15"/>
                  </a:lnTo>
                  <a:lnTo>
                    <a:pt x="8" y="18"/>
                  </a:lnTo>
                  <a:lnTo>
                    <a:pt x="4" y="18"/>
                  </a:lnTo>
                  <a:lnTo>
                    <a:pt x="4" y="22"/>
                  </a:lnTo>
                  <a:lnTo>
                    <a:pt x="4" y="22"/>
                  </a:lnTo>
                  <a:lnTo>
                    <a:pt x="4" y="26"/>
                  </a:lnTo>
                  <a:lnTo>
                    <a:pt x="4" y="26"/>
                  </a:lnTo>
                  <a:lnTo>
                    <a:pt x="4" y="30"/>
                  </a:lnTo>
                  <a:lnTo>
                    <a:pt x="4" y="30"/>
                  </a:lnTo>
                  <a:lnTo>
                    <a:pt x="0" y="33"/>
                  </a:lnTo>
                  <a:lnTo>
                    <a:pt x="0" y="33"/>
                  </a:lnTo>
                  <a:lnTo>
                    <a:pt x="0" y="37"/>
                  </a:lnTo>
                  <a:lnTo>
                    <a:pt x="0" y="37"/>
                  </a:lnTo>
                  <a:lnTo>
                    <a:pt x="0" y="41"/>
                  </a:lnTo>
                  <a:lnTo>
                    <a:pt x="4" y="41"/>
                  </a:lnTo>
                  <a:lnTo>
                    <a:pt x="4" y="45"/>
                  </a:lnTo>
                  <a:lnTo>
                    <a:pt x="4" y="45"/>
                  </a:lnTo>
                  <a:lnTo>
                    <a:pt x="4" y="48"/>
                  </a:lnTo>
                  <a:lnTo>
                    <a:pt x="4" y="48"/>
                  </a:lnTo>
                  <a:lnTo>
                    <a:pt x="4" y="52"/>
                  </a:lnTo>
                  <a:lnTo>
                    <a:pt x="4" y="52"/>
                  </a:lnTo>
                  <a:lnTo>
                    <a:pt x="8" y="52"/>
                  </a:lnTo>
                  <a:lnTo>
                    <a:pt x="8" y="56"/>
                  </a:lnTo>
                  <a:lnTo>
                    <a:pt x="8" y="56"/>
                  </a:lnTo>
                  <a:lnTo>
                    <a:pt x="8" y="56"/>
                  </a:lnTo>
                  <a:lnTo>
                    <a:pt x="11" y="56"/>
                  </a:lnTo>
                  <a:lnTo>
                    <a:pt x="11" y="60"/>
                  </a:lnTo>
                  <a:lnTo>
                    <a:pt x="11" y="60"/>
                  </a:lnTo>
                  <a:lnTo>
                    <a:pt x="15" y="60"/>
                  </a:lnTo>
                  <a:lnTo>
                    <a:pt x="15" y="60"/>
                  </a:lnTo>
                  <a:lnTo>
                    <a:pt x="243" y="131"/>
                  </a:lnTo>
                  <a:lnTo>
                    <a:pt x="243" y="131"/>
                  </a:lnTo>
                  <a:lnTo>
                    <a:pt x="240" y="131"/>
                  </a:lnTo>
                  <a:lnTo>
                    <a:pt x="240" y="127"/>
                  </a:lnTo>
                  <a:lnTo>
                    <a:pt x="240" y="127"/>
                  </a:lnTo>
                  <a:lnTo>
                    <a:pt x="236" y="127"/>
                  </a:lnTo>
                  <a:lnTo>
                    <a:pt x="236" y="127"/>
                  </a:lnTo>
                  <a:lnTo>
                    <a:pt x="236" y="123"/>
                  </a:lnTo>
                  <a:lnTo>
                    <a:pt x="236" y="123"/>
                  </a:lnTo>
                  <a:lnTo>
                    <a:pt x="232" y="123"/>
                  </a:lnTo>
                  <a:lnTo>
                    <a:pt x="232" y="119"/>
                  </a:lnTo>
                  <a:lnTo>
                    <a:pt x="232" y="119"/>
                  </a:lnTo>
                  <a:lnTo>
                    <a:pt x="232" y="116"/>
                  </a:lnTo>
                  <a:lnTo>
                    <a:pt x="232" y="116"/>
                  </a:lnTo>
                  <a:lnTo>
                    <a:pt x="232" y="116"/>
                  </a:lnTo>
                  <a:lnTo>
                    <a:pt x="228" y="112"/>
                  </a:lnTo>
                  <a:lnTo>
                    <a:pt x="228" y="112"/>
                  </a:lnTo>
                  <a:lnTo>
                    <a:pt x="228" y="108"/>
                  </a:lnTo>
                  <a:lnTo>
                    <a:pt x="228" y="108"/>
                  </a:lnTo>
                  <a:lnTo>
                    <a:pt x="228" y="104"/>
                  </a:lnTo>
                  <a:lnTo>
                    <a:pt x="228" y="104"/>
                  </a:lnTo>
                  <a:lnTo>
                    <a:pt x="232" y="101"/>
                  </a:lnTo>
                  <a:lnTo>
                    <a:pt x="232" y="101"/>
                  </a:lnTo>
                  <a:lnTo>
                    <a:pt x="232" y="97"/>
                  </a:lnTo>
                  <a:lnTo>
                    <a:pt x="232" y="93"/>
                  </a:lnTo>
                  <a:lnTo>
                    <a:pt x="232" y="93"/>
                  </a:lnTo>
                  <a:lnTo>
                    <a:pt x="232" y="90"/>
                  </a:lnTo>
                  <a:lnTo>
                    <a:pt x="232" y="90"/>
                  </a:lnTo>
                  <a:lnTo>
                    <a:pt x="236" y="86"/>
                  </a:lnTo>
                  <a:lnTo>
                    <a:pt x="236" y="86"/>
                  </a:lnTo>
                  <a:lnTo>
                    <a:pt x="236" y="86"/>
                  </a:lnTo>
                  <a:lnTo>
                    <a:pt x="236" y="82"/>
                  </a:lnTo>
                  <a:lnTo>
                    <a:pt x="240" y="82"/>
                  </a:lnTo>
                  <a:lnTo>
                    <a:pt x="240" y="78"/>
                  </a:lnTo>
                  <a:lnTo>
                    <a:pt x="240" y="78"/>
                  </a:lnTo>
                  <a:lnTo>
                    <a:pt x="243" y="78"/>
                  </a:lnTo>
                  <a:lnTo>
                    <a:pt x="243" y="75"/>
                  </a:lnTo>
                  <a:lnTo>
                    <a:pt x="243" y="75"/>
                  </a:lnTo>
                  <a:lnTo>
                    <a:pt x="247" y="75"/>
                  </a:lnTo>
                  <a:lnTo>
                    <a:pt x="247" y="75"/>
                  </a:lnTo>
                  <a:lnTo>
                    <a:pt x="247" y="71"/>
                  </a:lnTo>
                  <a:lnTo>
                    <a:pt x="251" y="71"/>
                  </a:lnTo>
                  <a:lnTo>
                    <a:pt x="251" y="71"/>
                  </a:lnTo>
                  <a:lnTo>
                    <a:pt x="254" y="71"/>
                  </a:lnTo>
                  <a:lnTo>
                    <a:pt x="254" y="71"/>
                  </a:lnTo>
                  <a:lnTo>
                    <a:pt x="254" y="71"/>
                  </a:lnTo>
                  <a:lnTo>
                    <a:pt x="258" y="71"/>
                  </a:lnTo>
                  <a:lnTo>
                    <a:pt x="258" y="71"/>
                  </a:lnTo>
                  <a:lnTo>
                    <a:pt x="258" y="71"/>
                  </a:lnTo>
                  <a:lnTo>
                    <a:pt x="262" y="71"/>
                  </a:lnTo>
                  <a:lnTo>
                    <a:pt x="34" y="0"/>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Oval 118"/>
            <p:cNvSpPr>
              <a:spLocks noChangeArrowheads="1"/>
            </p:cNvSpPr>
            <p:nvPr/>
          </p:nvSpPr>
          <p:spPr bwMode="auto">
            <a:xfrm>
              <a:off x="300038" y="2801938"/>
              <a:ext cx="160338" cy="160338"/>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119"/>
            <p:cNvSpPr>
              <a:spLocks noChangeArrowheads="1"/>
            </p:cNvSpPr>
            <p:nvPr/>
          </p:nvSpPr>
          <p:spPr bwMode="auto">
            <a:xfrm>
              <a:off x="4414838" y="2779713"/>
              <a:ext cx="374650" cy="3730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p:cNvSpPr>
            <p:nvPr/>
          </p:nvSpPr>
          <p:spPr bwMode="auto">
            <a:xfrm>
              <a:off x="4337050" y="2968625"/>
              <a:ext cx="249238" cy="214313"/>
            </a:xfrm>
            <a:custGeom>
              <a:avLst/>
              <a:gdLst>
                <a:gd name="T0" fmla="*/ 150 w 157"/>
                <a:gd name="T1" fmla="*/ 53 h 135"/>
                <a:gd name="T2" fmla="*/ 150 w 157"/>
                <a:gd name="T3" fmla="*/ 53 h 135"/>
                <a:gd name="T4" fmla="*/ 154 w 157"/>
                <a:gd name="T5" fmla="*/ 49 h 135"/>
                <a:gd name="T6" fmla="*/ 154 w 157"/>
                <a:gd name="T7" fmla="*/ 45 h 135"/>
                <a:gd name="T8" fmla="*/ 157 w 157"/>
                <a:gd name="T9" fmla="*/ 41 h 135"/>
                <a:gd name="T10" fmla="*/ 157 w 157"/>
                <a:gd name="T11" fmla="*/ 38 h 135"/>
                <a:gd name="T12" fmla="*/ 157 w 157"/>
                <a:gd name="T13" fmla="*/ 34 h 135"/>
                <a:gd name="T14" fmla="*/ 157 w 157"/>
                <a:gd name="T15" fmla="*/ 30 h 135"/>
                <a:gd name="T16" fmla="*/ 157 w 157"/>
                <a:gd name="T17" fmla="*/ 26 h 135"/>
                <a:gd name="T18" fmla="*/ 157 w 157"/>
                <a:gd name="T19" fmla="*/ 23 h 135"/>
                <a:gd name="T20" fmla="*/ 154 w 157"/>
                <a:gd name="T21" fmla="*/ 19 h 135"/>
                <a:gd name="T22" fmla="*/ 154 w 157"/>
                <a:gd name="T23" fmla="*/ 15 h 135"/>
                <a:gd name="T24" fmla="*/ 150 w 157"/>
                <a:gd name="T25" fmla="*/ 11 h 135"/>
                <a:gd name="T26" fmla="*/ 150 w 157"/>
                <a:gd name="T27" fmla="*/ 8 h 135"/>
                <a:gd name="T28" fmla="*/ 146 w 157"/>
                <a:gd name="T29" fmla="*/ 8 h 135"/>
                <a:gd name="T30" fmla="*/ 142 w 157"/>
                <a:gd name="T31" fmla="*/ 4 h 135"/>
                <a:gd name="T32" fmla="*/ 139 w 157"/>
                <a:gd name="T33" fmla="*/ 4 h 135"/>
                <a:gd name="T34" fmla="*/ 135 w 157"/>
                <a:gd name="T35" fmla="*/ 0 h 135"/>
                <a:gd name="T36" fmla="*/ 131 w 157"/>
                <a:gd name="T37" fmla="*/ 0 h 135"/>
                <a:gd name="T38" fmla="*/ 127 w 157"/>
                <a:gd name="T39" fmla="*/ 0 h 135"/>
                <a:gd name="T40" fmla="*/ 124 w 157"/>
                <a:gd name="T41" fmla="*/ 0 h 135"/>
                <a:gd name="T42" fmla="*/ 120 w 157"/>
                <a:gd name="T43" fmla="*/ 0 h 135"/>
                <a:gd name="T44" fmla="*/ 116 w 157"/>
                <a:gd name="T45" fmla="*/ 0 h 135"/>
                <a:gd name="T46" fmla="*/ 113 w 157"/>
                <a:gd name="T47" fmla="*/ 4 h 135"/>
                <a:gd name="T48" fmla="*/ 109 w 157"/>
                <a:gd name="T49" fmla="*/ 4 h 135"/>
                <a:gd name="T50" fmla="*/ 0 w 157"/>
                <a:gd name="T51" fmla="*/ 82 h 135"/>
                <a:gd name="T52" fmla="*/ 4 w 157"/>
                <a:gd name="T53" fmla="*/ 82 h 135"/>
                <a:gd name="T54" fmla="*/ 8 w 157"/>
                <a:gd name="T55" fmla="*/ 82 h 135"/>
                <a:gd name="T56" fmla="*/ 12 w 157"/>
                <a:gd name="T57" fmla="*/ 79 h 135"/>
                <a:gd name="T58" fmla="*/ 15 w 157"/>
                <a:gd name="T59" fmla="*/ 79 h 135"/>
                <a:gd name="T60" fmla="*/ 19 w 157"/>
                <a:gd name="T61" fmla="*/ 79 h 135"/>
                <a:gd name="T62" fmla="*/ 23 w 157"/>
                <a:gd name="T63" fmla="*/ 82 h 135"/>
                <a:gd name="T64" fmla="*/ 27 w 157"/>
                <a:gd name="T65" fmla="*/ 82 h 135"/>
                <a:gd name="T66" fmla="*/ 30 w 157"/>
                <a:gd name="T67" fmla="*/ 82 h 135"/>
                <a:gd name="T68" fmla="*/ 34 w 157"/>
                <a:gd name="T69" fmla="*/ 86 h 135"/>
                <a:gd name="T70" fmla="*/ 38 w 157"/>
                <a:gd name="T71" fmla="*/ 90 h 135"/>
                <a:gd name="T72" fmla="*/ 41 w 157"/>
                <a:gd name="T73" fmla="*/ 90 h 135"/>
                <a:gd name="T74" fmla="*/ 41 w 157"/>
                <a:gd name="T75" fmla="*/ 94 h 135"/>
                <a:gd name="T76" fmla="*/ 45 w 157"/>
                <a:gd name="T77" fmla="*/ 97 h 135"/>
                <a:gd name="T78" fmla="*/ 45 w 157"/>
                <a:gd name="T79" fmla="*/ 101 h 135"/>
                <a:gd name="T80" fmla="*/ 49 w 157"/>
                <a:gd name="T81" fmla="*/ 105 h 135"/>
                <a:gd name="T82" fmla="*/ 49 w 157"/>
                <a:gd name="T83" fmla="*/ 109 h 135"/>
                <a:gd name="T84" fmla="*/ 49 w 157"/>
                <a:gd name="T85" fmla="*/ 112 h 135"/>
                <a:gd name="T86" fmla="*/ 49 w 157"/>
                <a:gd name="T87" fmla="*/ 116 h 135"/>
                <a:gd name="T88" fmla="*/ 49 w 157"/>
                <a:gd name="T89" fmla="*/ 120 h 135"/>
                <a:gd name="T90" fmla="*/ 45 w 157"/>
                <a:gd name="T91" fmla="*/ 124 h 135"/>
                <a:gd name="T92" fmla="*/ 45 w 157"/>
                <a:gd name="T93" fmla="*/ 127 h 135"/>
                <a:gd name="T94" fmla="*/ 41 w 157"/>
                <a:gd name="T95" fmla="*/ 131 h 135"/>
                <a:gd name="T96" fmla="*/ 41 w 157"/>
                <a:gd name="T97" fmla="*/ 135 h 135"/>
                <a:gd name="T98" fmla="*/ 38 w 157"/>
                <a:gd name="T9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 h="135">
                  <a:moveTo>
                    <a:pt x="146" y="53"/>
                  </a:moveTo>
                  <a:lnTo>
                    <a:pt x="150" y="53"/>
                  </a:lnTo>
                  <a:lnTo>
                    <a:pt x="150" y="53"/>
                  </a:lnTo>
                  <a:lnTo>
                    <a:pt x="150" y="53"/>
                  </a:lnTo>
                  <a:lnTo>
                    <a:pt x="154" y="49"/>
                  </a:lnTo>
                  <a:lnTo>
                    <a:pt x="154" y="49"/>
                  </a:lnTo>
                  <a:lnTo>
                    <a:pt x="154" y="45"/>
                  </a:lnTo>
                  <a:lnTo>
                    <a:pt x="154" y="45"/>
                  </a:lnTo>
                  <a:lnTo>
                    <a:pt x="157" y="41"/>
                  </a:lnTo>
                  <a:lnTo>
                    <a:pt x="157" y="41"/>
                  </a:lnTo>
                  <a:lnTo>
                    <a:pt x="157" y="38"/>
                  </a:lnTo>
                  <a:lnTo>
                    <a:pt x="157" y="38"/>
                  </a:lnTo>
                  <a:lnTo>
                    <a:pt x="157" y="34"/>
                  </a:lnTo>
                  <a:lnTo>
                    <a:pt x="157" y="34"/>
                  </a:lnTo>
                  <a:lnTo>
                    <a:pt x="157" y="30"/>
                  </a:lnTo>
                  <a:lnTo>
                    <a:pt x="157" y="30"/>
                  </a:lnTo>
                  <a:lnTo>
                    <a:pt x="157" y="26"/>
                  </a:lnTo>
                  <a:lnTo>
                    <a:pt x="157" y="26"/>
                  </a:lnTo>
                  <a:lnTo>
                    <a:pt x="157" y="23"/>
                  </a:lnTo>
                  <a:lnTo>
                    <a:pt x="157" y="23"/>
                  </a:lnTo>
                  <a:lnTo>
                    <a:pt x="157" y="19"/>
                  </a:lnTo>
                  <a:lnTo>
                    <a:pt x="154" y="19"/>
                  </a:lnTo>
                  <a:lnTo>
                    <a:pt x="154" y="15"/>
                  </a:lnTo>
                  <a:lnTo>
                    <a:pt x="154" y="15"/>
                  </a:lnTo>
                  <a:lnTo>
                    <a:pt x="154" y="15"/>
                  </a:lnTo>
                  <a:lnTo>
                    <a:pt x="150" y="11"/>
                  </a:lnTo>
                  <a:lnTo>
                    <a:pt x="150" y="11"/>
                  </a:lnTo>
                  <a:lnTo>
                    <a:pt x="150" y="8"/>
                  </a:lnTo>
                  <a:lnTo>
                    <a:pt x="146" y="8"/>
                  </a:lnTo>
                  <a:lnTo>
                    <a:pt x="146" y="8"/>
                  </a:lnTo>
                  <a:lnTo>
                    <a:pt x="142" y="4"/>
                  </a:lnTo>
                  <a:lnTo>
                    <a:pt x="142" y="4"/>
                  </a:lnTo>
                  <a:lnTo>
                    <a:pt x="142" y="4"/>
                  </a:lnTo>
                  <a:lnTo>
                    <a:pt x="139" y="4"/>
                  </a:lnTo>
                  <a:lnTo>
                    <a:pt x="139" y="0"/>
                  </a:lnTo>
                  <a:lnTo>
                    <a:pt x="135" y="0"/>
                  </a:lnTo>
                  <a:lnTo>
                    <a:pt x="135" y="0"/>
                  </a:lnTo>
                  <a:lnTo>
                    <a:pt x="131" y="0"/>
                  </a:lnTo>
                  <a:lnTo>
                    <a:pt x="131" y="0"/>
                  </a:lnTo>
                  <a:lnTo>
                    <a:pt x="127" y="0"/>
                  </a:lnTo>
                  <a:lnTo>
                    <a:pt x="127" y="0"/>
                  </a:lnTo>
                  <a:lnTo>
                    <a:pt x="124" y="0"/>
                  </a:lnTo>
                  <a:lnTo>
                    <a:pt x="124" y="0"/>
                  </a:lnTo>
                  <a:lnTo>
                    <a:pt x="120" y="0"/>
                  </a:lnTo>
                  <a:lnTo>
                    <a:pt x="120" y="0"/>
                  </a:lnTo>
                  <a:lnTo>
                    <a:pt x="116" y="0"/>
                  </a:lnTo>
                  <a:lnTo>
                    <a:pt x="116" y="0"/>
                  </a:lnTo>
                  <a:lnTo>
                    <a:pt x="113" y="4"/>
                  </a:lnTo>
                  <a:lnTo>
                    <a:pt x="113" y="4"/>
                  </a:lnTo>
                  <a:lnTo>
                    <a:pt x="109" y="4"/>
                  </a:lnTo>
                  <a:lnTo>
                    <a:pt x="0" y="86"/>
                  </a:lnTo>
                  <a:lnTo>
                    <a:pt x="0" y="82"/>
                  </a:lnTo>
                  <a:lnTo>
                    <a:pt x="4" y="82"/>
                  </a:lnTo>
                  <a:lnTo>
                    <a:pt x="4" y="82"/>
                  </a:lnTo>
                  <a:lnTo>
                    <a:pt x="8" y="82"/>
                  </a:lnTo>
                  <a:lnTo>
                    <a:pt x="8" y="82"/>
                  </a:lnTo>
                  <a:lnTo>
                    <a:pt x="12" y="82"/>
                  </a:lnTo>
                  <a:lnTo>
                    <a:pt x="12" y="79"/>
                  </a:lnTo>
                  <a:lnTo>
                    <a:pt x="15" y="79"/>
                  </a:lnTo>
                  <a:lnTo>
                    <a:pt x="15" y="79"/>
                  </a:lnTo>
                  <a:lnTo>
                    <a:pt x="19" y="79"/>
                  </a:lnTo>
                  <a:lnTo>
                    <a:pt x="19" y="79"/>
                  </a:lnTo>
                  <a:lnTo>
                    <a:pt x="23" y="79"/>
                  </a:lnTo>
                  <a:lnTo>
                    <a:pt x="23" y="82"/>
                  </a:lnTo>
                  <a:lnTo>
                    <a:pt x="27" y="82"/>
                  </a:lnTo>
                  <a:lnTo>
                    <a:pt x="27" y="82"/>
                  </a:lnTo>
                  <a:lnTo>
                    <a:pt x="30" y="82"/>
                  </a:lnTo>
                  <a:lnTo>
                    <a:pt x="30" y="82"/>
                  </a:lnTo>
                  <a:lnTo>
                    <a:pt x="34" y="86"/>
                  </a:lnTo>
                  <a:lnTo>
                    <a:pt x="34" y="86"/>
                  </a:lnTo>
                  <a:lnTo>
                    <a:pt x="38" y="86"/>
                  </a:lnTo>
                  <a:lnTo>
                    <a:pt x="38" y="90"/>
                  </a:lnTo>
                  <a:lnTo>
                    <a:pt x="38" y="90"/>
                  </a:lnTo>
                  <a:lnTo>
                    <a:pt x="41" y="90"/>
                  </a:lnTo>
                  <a:lnTo>
                    <a:pt x="41" y="94"/>
                  </a:lnTo>
                  <a:lnTo>
                    <a:pt x="41" y="94"/>
                  </a:lnTo>
                  <a:lnTo>
                    <a:pt x="45" y="97"/>
                  </a:lnTo>
                  <a:lnTo>
                    <a:pt x="45" y="97"/>
                  </a:lnTo>
                  <a:lnTo>
                    <a:pt x="45" y="101"/>
                  </a:lnTo>
                  <a:lnTo>
                    <a:pt x="45" y="101"/>
                  </a:lnTo>
                  <a:lnTo>
                    <a:pt x="49" y="105"/>
                  </a:lnTo>
                  <a:lnTo>
                    <a:pt x="49" y="105"/>
                  </a:lnTo>
                  <a:lnTo>
                    <a:pt x="49" y="109"/>
                  </a:lnTo>
                  <a:lnTo>
                    <a:pt x="49" y="109"/>
                  </a:lnTo>
                  <a:lnTo>
                    <a:pt x="49" y="112"/>
                  </a:lnTo>
                  <a:lnTo>
                    <a:pt x="49" y="112"/>
                  </a:lnTo>
                  <a:lnTo>
                    <a:pt x="49" y="116"/>
                  </a:lnTo>
                  <a:lnTo>
                    <a:pt x="49" y="116"/>
                  </a:lnTo>
                  <a:lnTo>
                    <a:pt x="49" y="120"/>
                  </a:lnTo>
                  <a:lnTo>
                    <a:pt x="49" y="120"/>
                  </a:lnTo>
                  <a:lnTo>
                    <a:pt x="49" y="124"/>
                  </a:lnTo>
                  <a:lnTo>
                    <a:pt x="45" y="124"/>
                  </a:lnTo>
                  <a:lnTo>
                    <a:pt x="45" y="127"/>
                  </a:lnTo>
                  <a:lnTo>
                    <a:pt x="45" y="127"/>
                  </a:lnTo>
                  <a:lnTo>
                    <a:pt x="45" y="131"/>
                  </a:lnTo>
                  <a:lnTo>
                    <a:pt x="41" y="131"/>
                  </a:lnTo>
                  <a:lnTo>
                    <a:pt x="41" y="131"/>
                  </a:lnTo>
                  <a:lnTo>
                    <a:pt x="41" y="135"/>
                  </a:lnTo>
                  <a:lnTo>
                    <a:pt x="38" y="135"/>
                  </a:lnTo>
                  <a:lnTo>
                    <a:pt x="38" y="135"/>
                  </a:lnTo>
                  <a:lnTo>
                    <a:pt x="146" y="53"/>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Oval 121"/>
            <p:cNvSpPr>
              <a:spLocks noChangeArrowheads="1"/>
            </p:cNvSpPr>
            <p:nvPr/>
          </p:nvSpPr>
          <p:spPr bwMode="auto">
            <a:xfrm>
              <a:off x="1890713" y="2725738"/>
              <a:ext cx="387350" cy="3857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2081213" y="2921000"/>
              <a:ext cx="207963" cy="225425"/>
            </a:xfrm>
            <a:custGeom>
              <a:avLst/>
              <a:gdLst>
                <a:gd name="T0" fmla="*/ 52 w 131"/>
                <a:gd name="T1" fmla="*/ 11 h 142"/>
                <a:gd name="T2" fmla="*/ 49 w 131"/>
                <a:gd name="T3" fmla="*/ 8 h 142"/>
                <a:gd name="T4" fmla="*/ 49 w 131"/>
                <a:gd name="T5" fmla="*/ 4 h 142"/>
                <a:gd name="T6" fmla="*/ 45 w 131"/>
                <a:gd name="T7" fmla="*/ 4 h 142"/>
                <a:gd name="T8" fmla="*/ 41 w 131"/>
                <a:gd name="T9" fmla="*/ 0 h 142"/>
                <a:gd name="T10" fmla="*/ 38 w 131"/>
                <a:gd name="T11" fmla="*/ 0 h 142"/>
                <a:gd name="T12" fmla="*/ 34 w 131"/>
                <a:gd name="T13" fmla="*/ 0 h 142"/>
                <a:gd name="T14" fmla="*/ 30 w 131"/>
                <a:gd name="T15" fmla="*/ 0 h 142"/>
                <a:gd name="T16" fmla="*/ 26 w 131"/>
                <a:gd name="T17" fmla="*/ 0 h 142"/>
                <a:gd name="T18" fmla="*/ 23 w 131"/>
                <a:gd name="T19" fmla="*/ 4 h 142"/>
                <a:gd name="T20" fmla="*/ 19 w 131"/>
                <a:gd name="T21" fmla="*/ 4 h 142"/>
                <a:gd name="T22" fmla="*/ 15 w 131"/>
                <a:gd name="T23" fmla="*/ 8 h 142"/>
                <a:gd name="T24" fmla="*/ 11 w 131"/>
                <a:gd name="T25" fmla="*/ 8 h 142"/>
                <a:gd name="T26" fmla="*/ 8 w 131"/>
                <a:gd name="T27" fmla="*/ 11 h 142"/>
                <a:gd name="T28" fmla="*/ 4 w 131"/>
                <a:gd name="T29" fmla="*/ 15 h 142"/>
                <a:gd name="T30" fmla="*/ 4 w 131"/>
                <a:gd name="T31" fmla="*/ 19 h 142"/>
                <a:gd name="T32" fmla="*/ 0 w 131"/>
                <a:gd name="T33" fmla="*/ 23 h 142"/>
                <a:gd name="T34" fmla="*/ 0 w 131"/>
                <a:gd name="T35" fmla="*/ 26 h 142"/>
                <a:gd name="T36" fmla="*/ 0 w 131"/>
                <a:gd name="T37" fmla="*/ 30 h 142"/>
                <a:gd name="T38" fmla="*/ 0 w 131"/>
                <a:gd name="T39" fmla="*/ 34 h 142"/>
                <a:gd name="T40" fmla="*/ 0 w 131"/>
                <a:gd name="T41" fmla="*/ 38 h 142"/>
                <a:gd name="T42" fmla="*/ 0 w 131"/>
                <a:gd name="T43" fmla="*/ 41 h 142"/>
                <a:gd name="T44" fmla="*/ 4 w 131"/>
                <a:gd name="T45" fmla="*/ 45 h 142"/>
                <a:gd name="T46" fmla="*/ 4 w 131"/>
                <a:gd name="T47" fmla="*/ 49 h 142"/>
                <a:gd name="T48" fmla="*/ 8 w 131"/>
                <a:gd name="T49" fmla="*/ 53 h 142"/>
                <a:gd name="T50" fmla="*/ 82 w 131"/>
                <a:gd name="T51" fmla="*/ 142 h 142"/>
                <a:gd name="T52" fmla="*/ 79 w 131"/>
                <a:gd name="T53" fmla="*/ 139 h 142"/>
                <a:gd name="T54" fmla="*/ 79 w 131"/>
                <a:gd name="T55" fmla="*/ 135 h 142"/>
                <a:gd name="T56" fmla="*/ 75 w 131"/>
                <a:gd name="T57" fmla="*/ 131 h 142"/>
                <a:gd name="T58" fmla="*/ 75 w 131"/>
                <a:gd name="T59" fmla="*/ 127 h 142"/>
                <a:gd name="T60" fmla="*/ 75 w 131"/>
                <a:gd name="T61" fmla="*/ 124 h 142"/>
                <a:gd name="T62" fmla="*/ 75 w 131"/>
                <a:gd name="T63" fmla="*/ 120 h 142"/>
                <a:gd name="T64" fmla="*/ 75 w 131"/>
                <a:gd name="T65" fmla="*/ 116 h 142"/>
                <a:gd name="T66" fmla="*/ 79 w 131"/>
                <a:gd name="T67" fmla="*/ 112 h 142"/>
                <a:gd name="T68" fmla="*/ 79 w 131"/>
                <a:gd name="T69" fmla="*/ 109 h 142"/>
                <a:gd name="T70" fmla="*/ 82 w 131"/>
                <a:gd name="T71" fmla="*/ 105 h 142"/>
                <a:gd name="T72" fmla="*/ 86 w 131"/>
                <a:gd name="T73" fmla="*/ 101 h 142"/>
                <a:gd name="T74" fmla="*/ 90 w 131"/>
                <a:gd name="T75" fmla="*/ 98 h 142"/>
                <a:gd name="T76" fmla="*/ 90 w 131"/>
                <a:gd name="T77" fmla="*/ 98 h 142"/>
                <a:gd name="T78" fmla="*/ 94 w 131"/>
                <a:gd name="T79" fmla="*/ 94 h 142"/>
                <a:gd name="T80" fmla="*/ 97 w 131"/>
                <a:gd name="T81" fmla="*/ 94 h 142"/>
                <a:gd name="T82" fmla="*/ 101 w 131"/>
                <a:gd name="T83" fmla="*/ 94 h 142"/>
                <a:gd name="T84" fmla="*/ 105 w 131"/>
                <a:gd name="T85" fmla="*/ 94 h 142"/>
                <a:gd name="T86" fmla="*/ 112 w 131"/>
                <a:gd name="T87" fmla="*/ 94 h 142"/>
                <a:gd name="T88" fmla="*/ 116 w 131"/>
                <a:gd name="T89" fmla="*/ 94 h 142"/>
                <a:gd name="T90" fmla="*/ 120 w 131"/>
                <a:gd name="T91" fmla="*/ 94 h 142"/>
                <a:gd name="T92" fmla="*/ 124 w 131"/>
                <a:gd name="T93" fmla="*/ 94 h 142"/>
                <a:gd name="T94" fmla="*/ 124 w 131"/>
                <a:gd name="T95" fmla="*/ 98 h 142"/>
                <a:gd name="T96" fmla="*/ 127 w 131"/>
                <a:gd name="T97" fmla="*/ 101 h 142"/>
                <a:gd name="T98" fmla="*/ 131 w 131"/>
                <a:gd name="T9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1" h="142">
                  <a:moveTo>
                    <a:pt x="52" y="11"/>
                  </a:moveTo>
                  <a:lnTo>
                    <a:pt x="52" y="11"/>
                  </a:lnTo>
                  <a:lnTo>
                    <a:pt x="52" y="8"/>
                  </a:lnTo>
                  <a:lnTo>
                    <a:pt x="49" y="8"/>
                  </a:lnTo>
                  <a:lnTo>
                    <a:pt x="49" y="8"/>
                  </a:lnTo>
                  <a:lnTo>
                    <a:pt x="49" y="4"/>
                  </a:lnTo>
                  <a:lnTo>
                    <a:pt x="45" y="4"/>
                  </a:lnTo>
                  <a:lnTo>
                    <a:pt x="45" y="4"/>
                  </a:lnTo>
                  <a:lnTo>
                    <a:pt x="41" y="4"/>
                  </a:lnTo>
                  <a:lnTo>
                    <a:pt x="41" y="0"/>
                  </a:lnTo>
                  <a:lnTo>
                    <a:pt x="38" y="0"/>
                  </a:lnTo>
                  <a:lnTo>
                    <a:pt x="38" y="0"/>
                  </a:lnTo>
                  <a:lnTo>
                    <a:pt x="34" y="0"/>
                  </a:lnTo>
                  <a:lnTo>
                    <a:pt x="34" y="0"/>
                  </a:lnTo>
                  <a:lnTo>
                    <a:pt x="30" y="0"/>
                  </a:lnTo>
                  <a:lnTo>
                    <a:pt x="30" y="0"/>
                  </a:lnTo>
                  <a:lnTo>
                    <a:pt x="26" y="0"/>
                  </a:lnTo>
                  <a:lnTo>
                    <a:pt x="26" y="0"/>
                  </a:lnTo>
                  <a:lnTo>
                    <a:pt x="23" y="4"/>
                  </a:lnTo>
                  <a:lnTo>
                    <a:pt x="23" y="4"/>
                  </a:lnTo>
                  <a:lnTo>
                    <a:pt x="19" y="4"/>
                  </a:lnTo>
                  <a:lnTo>
                    <a:pt x="19" y="4"/>
                  </a:lnTo>
                  <a:lnTo>
                    <a:pt x="15" y="4"/>
                  </a:lnTo>
                  <a:lnTo>
                    <a:pt x="15" y="8"/>
                  </a:lnTo>
                  <a:lnTo>
                    <a:pt x="11" y="8"/>
                  </a:lnTo>
                  <a:lnTo>
                    <a:pt x="11" y="8"/>
                  </a:lnTo>
                  <a:lnTo>
                    <a:pt x="8" y="11"/>
                  </a:lnTo>
                  <a:lnTo>
                    <a:pt x="8" y="11"/>
                  </a:lnTo>
                  <a:lnTo>
                    <a:pt x="8" y="15"/>
                  </a:lnTo>
                  <a:lnTo>
                    <a:pt x="4" y="15"/>
                  </a:lnTo>
                  <a:lnTo>
                    <a:pt x="4" y="15"/>
                  </a:lnTo>
                  <a:lnTo>
                    <a:pt x="4" y="19"/>
                  </a:lnTo>
                  <a:lnTo>
                    <a:pt x="4" y="19"/>
                  </a:lnTo>
                  <a:lnTo>
                    <a:pt x="0" y="23"/>
                  </a:lnTo>
                  <a:lnTo>
                    <a:pt x="0" y="23"/>
                  </a:lnTo>
                  <a:lnTo>
                    <a:pt x="0" y="26"/>
                  </a:lnTo>
                  <a:lnTo>
                    <a:pt x="0" y="26"/>
                  </a:lnTo>
                  <a:lnTo>
                    <a:pt x="0" y="30"/>
                  </a:lnTo>
                  <a:lnTo>
                    <a:pt x="0" y="30"/>
                  </a:lnTo>
                  <a:lnTo>
                    <a:pt x="0" y="34"/>
                  </a:lnTo>
                  <a:lnTo>
                    <a:pt x="0" y="34"/>
                  </a:lnTo>
                  <a:lnTo>
                    <a:pt x="0" y="38"/>
                  </a:lnTo>
                  <a:lnTo>
                    <a:pt x="0" y="38"/>
                  </a:lnTo>
                  <a:lnTo>
                    <a:pt x="0" y="41"/>
                  </a:lnTo>
                  <a:lnTo>
                    <a:pt x="0" y="41"/>
                  </a:lnTo>
                  <a:lnTo>
                    <a:pt x="4" y="45"/>
                  </a:lnTo>
                  <a:lnTo>
                    <a:pt x="4" y="45"/>
                  </a:lnTo>
                  <a:lnTo>
                    <a:pt x="4" y="49"/>
                  </a:lnTo>
                  <a:lnTo>
                    <a:pt x="4" y="49"/>
                  </a:lnTo>
                  <a:lnTo>
                    <a:pt x="8" y="53"/>
                  </a:lnTo>
                  <a:lnTo>
                    <a:pt x="82" y="142"/>
                  </a:lnTo>
                  <a:lnTo>
                    <a:pt x="82" y="142"/>
                  </a:lnTo>
                  <a:lnTo>
                    <a:pt x="79" y="139"/>
                  </a:lnTo>
                  <a:lnTo>
                    <a:pt x="79" y="139"/>
                  </a:lnTo>
                  <a:lnTo>
                    <a:pt x="79" y="135"/>
                  </a:lnTo>
                  <a:lnTo>
                    <a:pt x="79" y="135"/>
                  </a:lnTo>
                  <a:lnTo>
                    <a:pt x="75" y="131"/>
                  </a:lnTo>
                  <a:lnTo>
                    <a:pt x="75" y="131"/>
                  </a:lnTo>
                  <a:lnTo>
                    <a:pt x="75" y="127"/>
                  </a:lnTo>
                  <a:lnTo>
                    <a:pt x="75" y="127"/>
                  </a:lnTo>
                  <a:lnTo>
                    <a:pt x="75" y="124"/>
                  </a:lnTo>
                  <a:lnTo>
                    <a:pt x="75" y="124"/>
                  </a:lnTo>
                  <a:lnTo>
                    <a:pt x="75" y="120"/>
                  </a:lnTo>
                  <a:lnTo>
                    <a:pt x="75" y="120"/>
                  </a:lnTo>
                  <a:lnTo>
                    <a:pt x="75" y="116"/>
                  </a:lnTo>
                  <a:lnTo>
                    <a:pt x="75" y="116"/>
                  </a:lnTo>
                  <a:lnTo>
                    <a:pt x="79" y="112"/>
                  </a:lnTo>
                  <a:lnTo>
                    <a:pt x="79" y="112"/>
                  </a:lnTo>
                  <a:lnTo>
                    <a:pt x="79" y="109"/>
                  </a:lnTo>
                  <a:lnTo>
                    <a:pt x="79" y="109"/>
                  </a:lnTo>
                  <a:lnTo>
                    <a:pt x="82" y="105"/>
                  </a:lnTo>
                  <a:lnTo>
                    <a:pt x="82" y="105"/>
                  </a:lnTo>
                  <a:lnTo>
                    <a:pt x="82" y="105"/>
                  </a:lnTo>
                  <a:lnTo>
                    <a:pt x="86" y="101"/>
                  </a:lnTo>
                  <a:lnTo>
                    <a:pt x="86" y="101"/>
                  </a:lnTo>
                  <a:lnTo>
                    <a:pt x="90" y="98"/>
                  </a:lnTo>
                  <a:lnTo>
                    <a:pt x="90" y="98"/>
                  </a:lnTo>
                  <a:lnTo>
                    <a:pt x="90" y="98"/>
                  </a:lnTo>
                  <a:lnTo>
                    <a:pt x="94" y="98"/>
                  </a:lnTo>
                  <a:lnTo>
                    <a:pt x="94" y="94"/>
                  </a:lnTo>
                  <a:lnTo>
                    <a:pt x="97" y="94"/>
                  </a:lnTo>
                  <a:lnTo>
                    <a:pt x="97" y="94"/>
                  </a:lnTo>
                  <a:lnTo>
                    <a:pt x="101" y="94"/>
                  </a:lnTo>
                  <a:lnTo>
                    <a:pt x="101" y="94"/>
                  </a:lnTo>
                  <a:lnTo>
                    <a:pt x="105" y="94"/>
                  </a:lnTo>
                  <a:lnTo>
                    <a:pt x="105" y="94"/>
                  </a:lnTo>
                  <a:lnTo>
                    <a:pt x="109" y="94"/>
                  </a:lnTo>
                  <a:lnTo>
                    <a:pt x="112" y="94"/>
                  </a:lnTo>
                  <a:lnTo>
                    <a:pt x="112" y="94"/>
                  </a:lnTo>
                  <a:lnTo>
                    <a:pt x="116" y="94"/>
                  </a:lnTo>
                  <a:lnTo>
                    <a:pt x="116" y="94"/>
                  </a:lnTo>
                  <a:lnTo>
                    <a:pt x="120" y="94"/>
                  </a:lnTo>
                  <a:lnTo>
                    <a:pt x="120" y="94"/>
                  </a:lnTo>
                  <a:lnTo>
                    <a:pt x="124" y="94"/>
                  </a:lnTo>
                  <a:lnTo>
                    <a:pt x="124" y="98"/>
                  </a:lnTo>
                  <a:lnTo>
                    <a:pt x="124" y="98"/>
                  </a:lnTo>
                  <a:lnTo>
                    <a:pt x="127" y="98"/>
                  </a:lnTo>
                  <a:lnTo>
                    <a:pt x="127" y="101"/>
                  </a:lnTo>
                  <a:lnTo>
                    <a:pt x="131" y="101"/>
                  </a:lnTo>
                  <a:lnTo>
                    <a:pt x="131" y="101"/>
                  </a:lnTo>
                  <a:lnTo>
                    <a:pt x="52" y="11"/>
                  </a:lnTo>
                  <a:close/>
                </a:path>
              </a:pathLst>
            </a:custGeom>
            <a:solidFill>
              <a:srgbClr val="808080"/>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123"/>
            <p:cNvSpPr>
              <a:spLocks noChangeArrowheads="1"/>
            </p:cNvSpPr>
            <p:nvPr/>
          </p:nvSpPr>
          <p:spPr bwMode="auto">
            <a:xfrm>
              <a:off x="6142038" y="3022600"/>
              <a:ext cx="160338" cy="160338"/>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Oval 124"/>
            <p:cNvSpPr>
              <a:spLocks noChangeArrowheads="1"/>
            </p:cNvSpPr>
            <p:nvPr/>
          </p:nvSpPr>
          <p:spPr bwMode="auto">
            <a:xfrm>
              <a:off x="4260850" y="3076575"/>
              <a:ext cx="160338" cy="160338"/>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Oval 125"/>
            <p:cNvSpPr>
              <a:spLocks noChangeArrowheads="1"/>
            </p:cNvSpPr>
            <p:nvPr/>
          </p:nvSpPr>
          <p:spPr bwMode="auto">
            <a:xfrm>
              <a:off x="2182813" y="3052763"/>
              <a:ext cx="160338" cy="160338"/>
            </a:xfrm>
            <a:prstGeom prst="ellipse">
              <a:avLst/>
            </a:prstGeom>
            <a:solidFill>
              <a:srgbClr val="00FFFF"/>
            </a:solidFill>
            <a:ln w="6350">
              <a:solidFill>
                <a:srgbClr val="00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7" name="Rectangle 126"/>
          <p:cNvSpPr/>
          <p:nvPr/>
        </p:nvSpPr>
        <p:spPr>
          <a:xfrm>
            <a:off x="3025847" y="5693656"/>
            <a:ext cx="5791200" cy="369332"/>
          </a:xfrm>
          <a:prstGeom prst="rect">
            <a:avLst/>
          </a:prstGeom>
        </p:spPr>
        <p:txBody>
          <a:bodyPr wrap="square">
            <a:spAutoFit/>
          </a:bodyPr>
          <a:lstStyle/>
          <a:p>
            <a:pPr algn="ctr"/>
            <a:r>
              <a:rPr lang="en-US" dirty="0"/>
              <a:t>Taking</a:t>
            </a:r>
            <a:r>
              <a:rPr lang="en-US" b="1" dirty="0"/>
              <a:t>  </a:t>
            </a:r>
            <a:r>
              <a:rPr lang="en-US" b="1" i="1" dirty="0">
                <a:solidFill>
                  <a:srgbClr val="FF0000"/>
                </a:solidFill>
              </a:rPr>
              <a:t>J</a:t>
            </a:r>
            <a:r>
              <a:rPr lang="en-US" b="1" dirty="0"/>
              <a:t> = -0.14 cm</a:t>
            </a:r>
            <a:r>
              <a:rPr lang="en-US" b="1" baseline="30000" dirty="0"/>
              <a:t>-1</a:t>
            </a:r>
            <a:r>
              <a:rPr lang="en-US" b="1" dirty="0"/>
              <a:t> </a:t>
            </a:r>
            <a:r>
              <a:rPr lang="en-US" dirty="0"/>
              <a:t>reproduces the observed splitting</a:t>
            </a:r>
          </a:p>
        </p:txBody>
      </p:sp>
      <p:pic>
        <p:nvPicPr>
          <p:cNvPr id="128" name="Picture 2" descr="The National High Magnetic Field Laboratory"/>
          <p:cNvPicPr>
            <a:picLocks noChangeAspect="1" noChangeArrowheads="1"/>
          </p:cNvPicPr>
          <p:nvPr/>
        </p:nvPicPr>
        <p:blipFill>
          <a:blip r:embed="rId3" cstate="print"/>
          <a:srcRect r="11325"/>
          <a:stretch>
            <a:fillRect/>
          </a:stretch>
        </p:blipFill>
        <p:spPr bwMode="auto">
          <a:xfrm>
            <a:off x="7939007" y="6441698"/>
            <a:ext cx="1193269" cy="379382"/>
          </a:xfrm>
          <a:prstGeom prst="rect">
            <a:avLst/>
          </a:prstGeom>
          <a:solidFill>
            <a:schemeClr val="bg1"/>
          </a:solidFill>
        </p:spPr>
      </p:pic>
      <p:sp>
        <p:nvSpPr>
          <p:cNvPr id="129" name="Rectangle 5">
            <a:extLst>
              <a:ext uri="{FF2B5EF4-FFF2-40B4-BE49-F238E27FC236}">
                <a16:creationId xmlns:a16="http://schemas.microsoft.com/office/drawing/2014/main" id="{BB4BC230-F6F5-4CB5-8CDE-2342161502E8}"/>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55171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686" y="3731559"/>
            <a:ext cx="4048314" cy="3126441"/>
          </a:xfrm>
          <a:prstGeom prst="rect">
            <a:avLst/>
          </a:prstGeom>
        </p:spPr>
      </p:pic>
      <p:sp>
        <p:nvSpPr>
          <p:cNvPr id="12" name="Title 1"/>
          <p:cNvSpPr>
            <a:spLocks noGrp="1"/>
          </p:cNvSpPr>
          <p:nvPr>
            <p:ph type="title"/>
          </p:nvPr>
        </p:nvSpPr>
        <p:spPr>
          <a:xfrm>
            <a:off x="0" y="0"/>
            <a:ext cx="9144000" cy="1143000"/>
          </a:xfrm>
        </p:spPr>
        <p:txBody>
          <a:bodyPr/>
          <a:lstStyle/>
          <a:p>
            <a:r>
              <a:rPr lang="en-US" sz="3600" b="1" dirty="0">
                <a:solidFill>
                  <a:schemeClr val="bg1"/>
                </a:solidFill>
              </a:rPr>
              <a:t>Thank you for your attention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1143" y="2658042"/>
            <a:ext cx="3673525" cy="206635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4710" r="24564"/>
          <a:stretch/>
        </p:blipFill>
        <p:spPr>
          <a:xfrm>
            <a:off x="-4630" y="1447800"/>
            <a:ext cx="2796962" cy="2590800"/>
          </a:xfrm>
          <a:prstGeom prst="rect">
            <a:avLst/>
          </a:prstGeom>
        </p:spPr>
      </p:pic>
      <p:pic>
        <p:nvPicPr>
          <p:cNvPr id="11" name="Picture 2" descr="The National High Magnetic Field Laboratory"/>
          <p:cNvPicPr>
            <a:picLocks noChangeAspect="1" noChangeArrowheads="1"/>
          </p:cNvPicPr>
          <p:nvPr/>
        </p:nvPicPr>
        <p:blipFill>
          <a:blip r:embed="rId5" cstate="print"/>
          <a:srcRect r="11325"/>
          <a:stretch>
            <a:fillRect/>
          </a:stretch>
        </p:blipFill>
        <p:spPr bwMode="auto">
          <a:xfrm>
            <a:off x="6781800" y="1413762"/>
            <a:ext cx="2264101" cy="719837"/>
          </a:xfrm>
          <a:prstGeom prst="rect">
            <a:avLst/>
          </a:prstGeom>
          <a:solidFill>
            <a:schemeClr val="bg1"/>
          </a:solidFill>
        </p:spPr>
      </p:pic>
      <p:pic>
        <p:nvPicPr>
          <p:cNvPr id="13" name="Picture 8" descr="nsf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437787"/>
            <a:ext cx="4054788" cy="734413"/>
          </a:xfrm>
          <a:prstGeom prst="rect">
            <a:avLst/>
          </a:prstGeom>
          <a:solidFill>
            <a:schemeClr val="bg1"/>
          </a:solidFill>
        </p:spPr>
      </p:pic>
      <p:sp>
        <p:nvSpPr>
          <p:cNvPr id="14" name="Rectangle 5">
            <a:extLst>
              <a:ext uri="{FF2B5EF4-FFF2-40B4-BE49-F238E27FC236}">
                <a16:creationId xmlns:a16="http://schemas.microsoft.com/office/drawing/2014/main" id="{D45558AC-60B6-47FA-9008-34C4E0EE3F39}"/>
              </a:ext>
            </a:extLst>
          </p:cNvPr>
          <p:cNvSpPr txBox="1">
            <a:spLocks noChangeArrowheads="1"/>
          </p:cNvSpPr>
          <p:nvPr/>
        </p:nvSpPr>
        <p:spPr>
          <a:xfrm>
            <a:off x="152400" y="6344996"/>
            <a:ext cx="512517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1600" dirty="0"/>
              <a:t>49th SEMRC (Oct 22-24)</a:t>
            </a:r>
            <a:endParaRPr lang="en-US" sz="1600" i="1" dirty="0">
              <a:solidFill>
                <a:schemeClr val="bg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804B-5A4C-4161-BD33-3A6B64882149}"/>
              </a:ext>
            </a:extLst>
          </p:cNvPr>
          <p:cNvSpPr>
            <a:spLocks noGrp="1"/>
          </p:cNvSpPr>
          <p:nvPr>
            <p:ph type="title"/>
          </p:nvPr>
        </p:nvSpPr>
        <p:spPr>
          <a:xfrm>
            <a:off x="457200" y="76200"/>
            <a:ext cx="8229600" cy="487362"/>
          </a:xfrm>
        </p:spPr>
        <p:txBody>
          <a:bodyPr>
            <a:normAutofit fontScale="90000"/>
          </a:bodyPr>
          <a:lstStyle/>
          <a:p>
            <a:r>
              <a:rPr lang="en-US" sz="3200" dirty="0"/>
              <a:t>HFEPR Spectra – Frequency Dependence</a:t>
            </a:r>
          </a:p>
        </p:txBody>
      </p:sp>
      <p:sp>
        <p:nvSpPr>
          <p:cNvPr id="4" name="Slide Number Placeholder 3">
            <a:extLst>
              <a:ext uri="{FF2B5EF4-FFF2-40B4-BE49-F238E27FC236}">
                <a16:creationId xmlns:a16="http://schemas.microsoft.com/office/drawing/2014/main" id="{101FDF59-B7C3-40D7-B4B6-6589D78830D9}"/>
              </a:ext>
            </a:extLst>
          </p:cNvPr>
          <p:cNvSpPr>
            <a:spLocks noGrp="1"/>
          </p:cNvSpPr>
          <p:nvPr>
            <p:ph type="sldNum" sz="quarter" idx="12"/>
          </p:nvPr>
        </p:nvSpPr>
        <p:spPr/>
        <p:txBody>
          <a:bodyPr/>
          <a:lstStyle/>
          <a:p>
            <a:fld id="{088C8628-7E82-440B-B25E-B099E5323DBA}" type="slidenum">
              <a:rPr lang="es-ES" smtClean="0">
                <a:solidFill>
                  <a:prstClr val="black">
                    <a:tint val="75000"/>
                  </a:prstClr>
                </a:solidFill>
              </a:rPr>
              <a:pPr/>
              <a:t>4</a:t>
            </a:fld>
            <a:endParaRPr lang="es-ES">
              <a:solidFill>
                <a:prstClr val="black">
                  <a:tint val="75000"/>
                </a:prstClr>
              </a:solidFill>
            </a:endParaRPr>
          </a:p>
        </p:txBody>
      </p:sp>
      <p:pic>
        <p:nvPicPr>
          <p:cNvPr id="5" name="Picture 4">
            <a:extLst>
              <a:ext uri="{FF2B5EF4-FFF2-40B4-BE49-F238E27FC236}">
                <a16:creationId xmlns:a16="http://schemas.microsoft.com/office/drawing/2014/main" id="{DA885940-F934-4CC2-B853-F395AADA1EE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2000" y="685800"/>
            <a:ext cx="7696200" cy="5073650"/>
          </a:xfrm>
          <a:prstGeom prst="rect">
            <a:avLst/>
          </a:prstGeom>
        </p:spPr>
      </p:pic>
      <p:sp>
        <p:nvSpPr>
          <p:cNvPr id="6" name="Rectangle 5">
            <a:extLst>
              <a:ext uri="{FF2B5EF4-FFF2-40B4-BE49-F238E27FC236}">
                <a16:creationId xmlns:a16="http://schemas.microsoft.com/office/drawing/2014/main" id="{A68C97DC-B53C-4770-9BE2-2928B09C7B12}"/>
              </a:ext>
            </a:extLst>
          </p:cNvPr>
          <p:cNvSpPr txBox="1">
            <a:spLocks noChangeArrowheads="1"/>
          </p:cNvSpPr>
          <p:nvPr/>
        </p:nvSpPr>
        <p:spPr>
          <a:xfrm>
            <a:off x="76200" y="6579898"/>
            <a:ext cx="213360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rPr>
              <a:t>49th SEMRC (Oct 22-24)</a:t>
            </a:r>
            <a:endParaRPr kumimoji="0" lang="en-US" sz="1600" b="0"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7" name="Rectangle 5">
            <a:extLst>
              <a:ext uri="{FF2B5EF4-FFF2-40B4-BE49-F238E27FC236}">
                <a16:creationId xmlns:a16="http://schemas.microsoft.com/office/drawing/2014/main" id="{FFAE79DD-2AB8-4449-85BE-9C2E70A2B490}"/>
              </a:ext>
            </a:extLst>
          </p:cNvPr>
          <p:cNvSpPr txBox="1">
            <a:spLocks noChangeArrowheads="1"/>
          </p:cNvSpPr>
          <p:nvPr/>
        </p:nvSpPr>
        <p:spPr>
          <a:xfrm>
            <a:off x="76200" y="5759450"/>
            <a:ext cx="8839200" cy="646331"/>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a:t>
            </a:r>
            <a:r>
              <a:rPr lang="en-US" sz="1800" baseline="-25000" dirty="0" err="1">
                <a:solidFill>
                  <a:srgbClr val="000000"/>
                </a:solidFill>
                <a:effectLst/>
                <a:latin typeface="Times New Roman" panose="02020603050405020304" pitchFamily="18" charset="0"/>
                <a:ea typeface="Calibri" panose="020F0502020204030204" pitchFamily="34" charset="0"/>
              </a:rPr>
              <a:t>x</a:t>
            </a:r>
            <a:r>
              <a:rPr lang="en-US" sz="1800" dirty="0">
                <a:solidFill>
                  <a:srgbClr val="000000"/>
                </a:solidFill>
                <a:effectLst/>
                <a:latin typeface="Times New Roman" panose="02020603050405020304" pitchFamily="18" charset="0"/>
                <a:ea typeface="Calibri" panose="020F0502020204030204" pitchFamily="34" charset="0"/>
              </a:rPr>
              <a:t> = 2.533, </a:t>
            </a:r>
            <a:r>
              <a:rPr lang="en-US" sz="1800" dirty="0" err="1">
                <a:solidFill>
                  <a:srgbClr val="000000"/>
                </a:solidFill>
                <a:effectLst/>
                <a:latin typeface="Times New Roman" panose="02020603050405020304" pitchFamily="18" charset="0"/>
                <a:ea typeface="Calibri" panose="020F0502020204030204" pitchFamily="34" charset="0"/>
              </a:rPr>
              <a:t>g</a:t>
            </a:r>
            <a:r>
              <a:rPr lang="en-US" sz="1800" baseline="-25000" dirty="0" err="1">
                <a:solidFill>
                  <a:srgbClr val="000000"/>
                </a:solidFill>
                <a:effectLst/>
                <a:latin typeface="Times New Roman" panose="02020603050405020304" pitchFamily="18" charset="0"/>
                <a:ea typeface="Calibri" panose="020F0502020204030204" pitchFamily="34" charset="0"/>
              </a:rPr>
              <a:t>y</a:t>
            </a:r>
            <a:r>
              <a:rPr lang="en-US" sz="1800" dirty="0">
                <a:solidFill>
                  <a:srgbClr val="000000"/>
                </a:solidFill>
                <a:effectLst/>
                <a:latin typeface="Times New Roman" panose="02020603050405020304" pitchFamily="18" charset="0"/>
                <a:ea typeface="Calibri" panose="020F0502020204030204" pitchFamily="34" charset="0"/>
              </a:rPr>
              <a:t> = 2.440 and </a:t>
            </a:r>
            <a:r>
              <a:rPr lang="en-US" sz="1800" dirty="0" err="1">
                <a:solidFill>
                  <a:srgbClr val="000000"/>
                </a:solidFill>
                <a:effectLst/>
                <a:latin typeface="Times New Roman" panose="02020603050405020304" pitchFamily="18" charset="0"/>
                <a:ea typeface="Calibri" panose="020F0502020204030204" pitchFamily="34" charset="0"/>
              </a:rPr>
              <a:t>g</a:t>
            </a:r>
            <a:r>
              <a:rPr lang="en-US" sz="1800" baseline="-25000" dirty="0" err="1">
                <a:solidFill>
                  <a:srgbClr val="000000"/>
                </a:solidFill>
                <a:effectLst/>
                <a:latin typeface="Times New Roman" panose="02020603050405020304" pitchFamily="18" charset="0"/>
                <a:ea typeface="Calibri" panose="020F0502020204030204" pitchFamily="34" charset="0"/>
              </a:rPr>
              <a:t>z</a:t>
            </a:r>
            <a:r>
              <a:rPr lang="en-US" sz="1800" dirty="0">
                <a:solidFill>
                  <a:srgbClr val="000000"/>
                </a:solidFill>
                <a:effectLst/>
                <a:latin typeface="Times New Roman" panose="02020603050405020304" pitchFamily="18" charset="0"/>
                <a:ea typeface="Calibri" panose="020F0502020204030204" pitchFamily="34" charset="0"/>
              </a:rPr>
              <a:t> = 1.705</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dirty="0">
                <a:solidFill>
                  <a:srgbClr val="000000"/>
                </a:solidFill>
                <a:effectLst/>
                <a:latin typeface="Times New Roman" panose="02020603050405020304" pitchFamily="18" charset="0"/>
                <a:ea typeface="Calibri" panose="020F0502020204030204" pitchFamily="34" charset="0"/>
              </a:rPr>
              <a:t>typical for a low-spin d</a:t>
            </a:r>
            <a:r>
              <a:rPr lang="en-US" sz="1800" baseline="30000" dirty="0">
                <a:solidFill>
                  <a:srgbClr val="000000"/>
                </a:solidFill>
                <a:effectLst/>
                <a:latin typeface="Times New Roman" panose="02020603050405020304" pitchFamily="18" charset="0"/>
                <a:ea typeface="Calibri" panose="020F0502020204030204" pitchFamily="34" charset="0"/>
              </a:rPr>
              <a:t>5</a:t>
            </a:r>
            <a:r>
              <a:rPr lang="en-US" sz="1800" dirty="0">
                <a:solidFill>
                  <a:srgbClr val="000000"/>
                </a:solidFill>
                <a:effectLst/>
                <a:latin typeface="Times New Roman" panose="02020603050405020304" pitchFamily="18" charset="0"/>
                <a:ea typeface="Calibri" panose="020F0502020204030204" pitchFamily="34" charset="0"/>
              </a:rPr>
              <a:t> configuration (like low-spin Fe</a:t>
            </a:r>
            <a:r>
              <a:rPr lang="en-US" sz="1800" baseline="30000" dirty="0">
                <a:solidFill>
                  <a:srgbClr val="000000"/>
                </a:solidFill>
                <a:effectLst/>
                <a:latin typeface="Times New Roman" panose="02020603050405020304" pitchFamily="18" charset="0"/>
                <a:ea typeface="Calibri" panose="020F0502020204030204" pitchFamily="34" charset="0"/>
              </a:rPr>
              <a:t>3+</a:t>
            </a:r>
            <a:r>
              <a:rPr lang="en-US" sz="1800" dirty="0">
                <a:solidFill>
                  <a:srgbClr val="000000"/>
                </a:solidFill>
                <a:effectLst/>
                <a:latin typeface="Times New Roman" panose="02020603050405020304" pitchFamily="18" charset="0"/>
                <a:ea typeface="Calibri" panose="020F0502020204030204" pitchFamily="34" charset="0"/>
              </a:rPr>
              <a:t>)</a:t>
            </a:r>
            <a:endParaRPr kumimoji="0" lang="en-US" sz="1600" b="0"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7237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804B-5A4C-4161-BD33-3A6B64882149}"/>
              </a:ext>
            </a:extLst>
          </p:cNvPr>
          <p:cNvSpPr>
            <a:spLocks noGrp="1"/>
          </p:cNvSpPr>
          <p:nvPr>
            <p:ph type="title"/>
          </p:nvPr>
        </p:nvSpPr>
        <p:spPr>
          <a:xfrm>
            <a:off x="457200" y="76200"/>
            <a:ext cx="8229600" cy="487362"/>
          </a:xfrm>
        </p:spPr>
        <p:txBody>
          <a:bodyPr>
            <a:normAutofit fontScale="90000"/>
          </a:bodyPr>
          <a:lstStyle/>
          <a:p>
            <a:r>
              <a:rPr lang="en-US" sz="3200" dirty="0"/>
              <a:t>HFEPR Spectra – Temperature Dependence</a:t>
            </a:r>
          </a:p>
        </p:txBody>
      </p:sp>
      <p:sp>
        <p:nvSpPr>
          <p:cNvPr id="4" name="Slide Number Placeholder 3">
            <a:extLst>
              <a:ext uri="{FF2B5EF4-FFF2-40B4-BE49-F238E27FC236}">
                <a16:creationId xmlns:a16="http://schemas.microsoft.com/office/drawing/2014/main" id="{101FDF59-B7C3-40D7-B4B6-6589D78830D9}"/>
              </a:ext>
            </a:extLst>
          </p:cNvPr>
          <p:cNvSpPr>
            <a:spLocks noGrp="1"/>
          </p:cNvSpPr>
          <p:nvPr>
            <p:ph type="sldNum" sz="quarter" idx="12"/>
          </p:nvPr>
        </p:nvSpPr>
        <p:spPr/>
        <p:txBody>
          <a:bodyPr/>
          <a:lstStyle/>
          <a:p>
            <a:fld id="{088C8628-7E82-440B-B25E-B099E5323DBA}" type="slidenum">
              <a:rPr lang="es-ES" smtClean="0">
                <a:solidFill>
                  <a:prstClr val="black">
                    <a:tint val="75000"/>
                  </a:prstClr>
                </a:solidFill>
              </a:rPr>
              <a:pPr/>
              <a:t>5</a:t>
            </a:fld>
            <a:endParaRPr lang="es-ES">
              <a:solidFill>
                <a:prstClr val="black">
                  <a:tint val="75000"/>
                </a:prstClr>
              </a:solidFill>
            </a:endParaRPr>
          </a:p>
        </p:txBody>
      </p:sp>
      <p:sp>
        <p:nvSpPr>
          <p:cNvPr id="6" name="Rectangle 5">
            <a:extLst>
              <a:ext uri="{FF2B5EF4-FFF2-40B4-BE49-F238E27FC236}">
                <a16:creationId xmlns:a16="http://schemas.microsoft.com/office/drawing/2014/main" id="{A68C97DC-B53C-4770-9BE2-2928B09C7B12}"/>
              </a:ext>
            </a:extLst>
          </p:cNvPr>
          <p:cNvSpPr txBox="1">
            <a:spLocks noChangeArrowheads="1"/>
          </p:cNvSpPr>
          <p:nvPr/>
        </p:nvSpPr>
        <p:spPr>
          <a:xfrm>
            <a:off x="76200" y="6579898"/>
            <a:ext cx="2133600" cy="283154"/>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rPr>
              <a:t>49th SEMRC (Oct 22-24)</a:t>
            </a:r>
            <a:endParaRPr kumimoji="0" lang="en-US" sz="1600" b="0"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7" name="Rectangle 5">
            <a:extLst>
              <a:ext uri="{FF2B5EF4-FFF2-40B4-BE49-F238E27FC236}">
                <a16:creationId xmlns:a16="http://schemas.microsoft.com/office/drawing/2014/main" id="{FFAE79DD-2AB8-4449-85BE-9C2E70A2B490}"/>
              </a:ext>
            </a:extLst>
          </p:cNvPr>
          <p:cNvSpPr txBox="1">
            <a:spLocks noChangeArrowheads="1"/>
          </p:cNvSpPr>
          <p:nvPr/>
        </p:nvSpPr>
        <p:spPr>
          <a:xfrm>
            <a:off x="152400" y="5585333"/>
            <a:ext cx="8839200" cy="978729"/>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a:t>
            </a:r>
            <a:r>
              <a:rPr lang="en-US" sz="1800" baseline="-25000" dirty="0" err="1">
                <a:solidFill>
                  <a:srgbClr val="000000"/>
                </a:solidFill>
                <a:effectLst/>
                <a:latin typeface="Times New Roman" panose="02020603050405020304" pitchFamily="18" charset="0"/>
                <a:ea typeface="Calibri" panose="020F0502020204030204" pitchFamily="34" charset="0"/>
              </a:rPr>
              <a:t>x</a:t>
            </a:r>
            <a:r>
              <a:rPr lang="en-US" sz="1800" dirty="0">
                <a:solidFill>
                  <a:srgbClr val="000000"/>
                </a:solidFill>
                <a:effectLst/>
                <a:latin typeface="Times New Roman" panose="02020603050405020304" pitchFamily="18" charset="0"/>
                <a:ea typeface="Calibri" panose="020F0502020204030204" pitchFamily="34" charset="0"/>
              </a:rPr>
              <a:t> = 2.533, </a:t>
            </a:r>
            <a:r>
              <a:rPr lang="en-US" sz="1800" dirty="0" err="1">
                <a:solidFill>
                  <a:srgbClr val="000000"/>
                </a:solidFill>
                <a:effectLst/>
                <a:latin typeface="Times New Roman" panose="02020603050405020304" pitchFamily="18" charset="0"/>
                <a:ea typeface="Calibri" panose="020F0502020204030204" pitchFamily="34" charset="0"/>
              </a:rPr>
              <a:t>g</a:t>
            </a:r>
            <a:r>
              <a:rPr lang="en-US" sz="1800" baseline="-25000" dirty="0" err="1">
                <a:solidFill>
                  <a:srgbClr val="000000"/>
                </a:solidFill>
                <a:effectLst/>
                <a:latin typeface="Times New Roman" panose="02020603050405020304" pitchFamily="18" charset="0"/>
                <a:ea typeface="Calibri" panose="020F0502020204030204" pitchFamily="34" charset="0"/>
              </a:rPr>
              <a:t>y</a:t>
            </a:r>
            <a:r>
              <a:rPr lang="en-US" sz="1800" dirty="0">
                <a:solidFill>
                  <a:srgbClr val="000000"/>
                </a:solidFill>
                <a:effectLst/>
                <a:latin typeface="Times New Roman" panose="02020603050405020304" pitchFamily="18" charset="0"/>
                <a:ea typeface="Calibri" panose="020F0502020204030204" pitchFamily="34" charset="0"/>
              </a:rPr>
              <a:t> = 2.440 and </a:t>
            </a:r>
            <a:r>
              <a:rPr lang="en-US" sz="1800" dirty="0" err="1">
                <a:solidFill>
                  <a:srgbClr val="000000"/>
                </a:solidFill>
                <a:effectLst/>
                <a:latin typeface="Times New Roman" panose="02020603050405020304" pitchFamily="18" charset="0"/>
                <a:ea typeface="Calibri" panose="020F0502020204030204" pitchFamily="34" charset="0"/>
              </a:rPr>
              <a:t>g</a:t>
            </a:r>
            <a:r>
              <a:rPr lang="en-US" sz="1800" baseline="-25000" dirty="0" err="1">
                <a:solidFill>
                  <a:srgbClr val="000000"/>
                </a:solidFill>
                <a:effectLst/>
                <a:latin typeface="Times New Roman" panose="02020603050405020304" pitchFamily="18" charset="0"/>
                <a:ea typeface="Calibri" panose="020F0502020204030204" pitchFamily="34" charset="0"/>
              </a:rPr>
              <a:t>z</a:t>
            </a:r>
            <a:r>
              <a:rPr lang="en-US" sz="1800" dirty="0">
                <a:solidFill>
                  <a:srgbClr val="000000"/>
                </a:solidFill>
                <a:effectLst/>
                <a:latin typeface="Times New Roman" panose="02020603050405020304" pitchFamily="18" charset="0"/>
                <a:ea typeface="Calibri" panose="020F0502020204030204" pitchFamily="34" charset="0"/>
              </a:rPr>
              <a:t> = 1.705</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dirty="0">
                <a:solidFill>
                  <a:srgbClr val="000000"/>
                </a:solidFill>
                <a:effectLst/>
                <a:latin typeface="Times New Roman" panose="02020603050405020304" pitchFamily="18" charset="0"/>
                <a:ea typeface="Calibri" panose="020F0502020204030204" pitchFamily="34" charset="0"/>
              </a:rPr>
              <a:t>The high-field component of the </a:t>
            </a:r>
            <a:r>
              <a:rPr lang="en-US" sz="1800" dirty="0" err="1">
                <a:solidFill>
                  <a:srgbClr val="000000"/>
                </a:solidFill>
                <a:effectLst/>
                <a:latin typeface="Times New Roman" panose="02020603050405020304" pitchFamily="18" charset="0"/>
                <a:ea typeface="Calibri" panose="020F0502020204030204" pitchFamily="34" charset="0"/>
              </a:rPr>
              <a:t>g</a:t>
            </a:r>
            <a:r>
              <a:rPr lang="en-US" sz="1800" baseline="-25000" dirty="0" err="1">
                <a:solidFill>
                  <a:srgbClr val="000000"/>
                </a:solidFill>
                <a:effectLst/>
                <a:latin typeface="Times New Roman" panose="02020603050405020304" pitchFamily="18" charset="0"/>
                <a:ea typeface="Calibri" panose="020F0502020204030204" pitchFamily="34" charset="0"/>
              </a:rPr>
              <a:t>x</a:t>
            </a:r>
            <a:r>
              <a:rPr lang="en-US" sz="1800" dirty="0">
                <a:solidFill>
                  <a:srgbClr val="000000"/>
                </a:solidFill>
                <a:effectLst/>
                <a:latin typeface="Times New Roman" panose="02020603050405020304" pitchFamily="18" charset="0"/>
                <a:ea typeface="Calibri" panose="020F0502020204030204" pitchFamily="34" charset="0"/>
              </a:rPr>
              <a:t> signal disappears at low temperature,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dirty="0">
                <a:solidFill>
                  <a:srgbClr val="000000"/>
                </a:solidFill>
                <a:effectLst/>
                <a:latin typeface="Times New Roman" panose="02020603050405020304" pitchFamily="18" charset="0"/>
                <a:ea typeface="Calibri" panose="020F0502020204030204" pitchFamily="34" charset="0"/>
              </a:rPr>
              <a:t>indicating a negative D: D = ‒0.051 cm</a:t>
            </a:r>
            <a:r>
              <a:rPr lang="en-US" sz="1800" baseline="30000" dirty="0">
                <a:effectLst/>
                <a:latin typeface="Times New Roman" panose="02020603050405020304" pitchFamily="18" charset="0"/>
                <a:ea typeface="Calibri" panose="020F0502020204030204" pitchFamily="34" charset="0"/>
              </a:rPr>
              <a:t>‒</a:t>
            </a:r>
            <a:r>
              <a:rPr lang="en-US" sz="1800" baseline="30000" dirty="0">
                <a:solidFill>
                  <a:srgbClr val="000000"/>
                </a:solidFill>
                <a:effectLst/>
                <a:latin typeface="Times New Roman" panose="02020603050405020304" pitchFamily="18" charset="0"/>
                <a:ea typeface="Calibri" panose="020F0502020204030204" pitchFamily="34" charset="0"/>
              </a:rPr>
              <a:t>1</a:t>
            </a:r>
            <a:endParaRPr kumimoji="0" lang="en-US" sz="1600" b="0"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8" name="Picture 7">
            <a:extLst>
              <a:ext uri="{FF2B5EF4-FFF2-40B4-BE49-F238E27FC236}">
                <a16:creationId xmlns:a16="http://schemas.microsoft.com/office/drawing/2014/main" id="{1963E805-DB9F-4AAF-BC05-93DD4A1C16B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14400" y="1160462"/>
            <a:ext cx="6934200" cy="4424871"/>
          </a:xfrm>
          <a:prstGeom prst="rect">
            <a:avLst/>
          </a:prstGeom>
        </p:spPr>
      </p:pic>
    </p:spTree>
    <p:extLst>
      <p:ext uri="{BB962C8B-B14F-4D97-AF65-F5344CB8AC3E}">
        <p14:creationId xmlns:p14="http://schemas.microsoft.com/office/powerpoint/2010/main" val="256862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D933BA-5945-4093-8BAD-8E3D3C76C1B9}"/>
              </a:ext>
            </a:extLst>
          </p:cNvPr>
          <p:cNvSpPr>
            <a:spLocks noGrp="1"/>
          </p:cNvSpPr>
          <p:nvPr>
            <p:ph type="sldNum" sz="quarter" idx="12"/>
          </p:nvPr>
        </p:nvSpPr>
        <p:spPr/>
        <p:txBody>
          <a:bodyPr/>
          <a:lstStyle/>
          <a:p>
            <a:fld id="{088C8628-7E82-440B-B25E-B099E5323DBA}" type="slidenum">
              <a:rPr lang="es-ES" smtClean="0">
                <a:solidFill>
                  <a:prstClr val="black">
                    <a:tint val="75000"/>
                  </a:prstClr>
                </a:solidFill>
              </a:rPr>
              <a:pPr/>
              <a:t>6</a:t>
            </a:fld>
            <a:endParaRPr lang="es-ES">
              <a:solidFill>
                <a:prstClr val="black">
                  <a:tint val="75000"/>
                </a:prstClr>
              </a:solidFill>
            </a:endParaRPr>
          </a:p>
        </p:txBody>
      </p:sp>
      <p:pic>
        <p:nvPicPr>
          <p:cNvPr id="5" name="Picture 4">
            <a:extLst>
              <a:ext uri="{FF2B5EF4-FFF2-40B4-BE49-F238E27FC236}">
                <a16:creationId xmlns:a16="http://schemas.microsoft.com/office/drawing/2014/main" id="{80C606EF-4073-452A-8BDE-421CFAFBFF1D}"/>
              </a:ext>
            </a:extLst>
          </p:cNvPr>
          <p:cNvPicPr>
            <a:picLocks noChangeAspect="1"/>
          </p:cNvPicPr>
          <p:nvPr/>
        </p:nvPicPr>
        <p:blipFill rotWithShape="1">
          <a:blip r:embed="rId3"/>
          <a:srcRect l="2214" t="2985" r="1980" b="1493"/>
          <a:stretch/>
        </p:blipFill>
        <p:spPr>
          <a:xfrm>
            <a:off x="1066800" y="914400"/>
            <a:ext cx="7543800" cy="4876800"/>
          </a:xfrm>
          <a:prstGeom prst="rect">
            <a:avLst/>
          </a:prstGeom>
        </p:spPr>
      </p:pic>
    </p:spTree>
    <p:extLst>
      <p:ext uri="{BB962C8B-B14F-4D97-AF65-F5344CB8AC3E}">
        <p14:creationId xmlns:p14="http://schemas.microsoft.com/office/powerpoint/2010/main" val="269121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C606EF-4073-452A-8BDE-421CFAFBFF1D}"/>
              </a:ext>
            </a:extLst>
          </p:cNvPr>
          <p:cNvPicPr>
            <a:picLocks noChangeAspect="1"/>
          </p:cNvPicPr>
          <p:nvPr/>
        </p:nvPicPr>
        <p:blipFill>
          <a:blip r:embed="rId3"/>
          <a:stretch>
            <a:fillRect/>
          </a:stretch>
        </p:blipFill>
        <p:spPr>
          <a:xfrm>
            <a:off x="4581441" y="2632450"/>
            <a:ext cx="4361217" cy="2827757"/>
          </a:xfrm>
          <a:prstGeom prst="rect">
            <a:avLst/>
          </a:prstGeom>
        </p:spPr>
      </p:pic>
      <p:pic>
        <p:nvPicPr>
          <p:cNvPr id="6" name="Picture 5">
            <a:extLst>
              <a:ext uri="{FF2B5EF4-FFF2-40B4-BE49-F238E27FC236}">
                <a16:creationId xmlns:a16="http://schemas.microsoft.com/office/drawing/2014/main" id="{E825C587-92C5-4EA1-BC08-50FA08127069}"/>
              </a:ext>
            </a:extLst>
          </p:cNvPr>
          <p:cNvPicPr>
            <a:picLocks noChangeAspect="1"/>
          </p:cNvPicPr>
          <p:nvPr/>
        </p:nvPicPr>
        <p:blipFill>
          <a:blip r:embed="rId4"/>
          <a:stretch>
            <a:fillRect/>
          </a:stretch>
        </p:blipFill>
        <p:spPr>
          <a:xfrm>
            <a:off x="76200" y="740422"/>
            <a:ext cx="4294320" cy="2666999"/>
          </a:xfrm>
          <a:prstGeom prst="rect">
            <a:avLst/>
          </a:prstGeom>
        </p:spPr>
      </p:pic>
      <p:sp>
        <p:nvSpPr>
          <p:cNvPr id="7" name="Rectangle 5">
            <a:extLst>
              <a:ext uri="{FF2B5EF4-FFF2-40B4-BE49-F238E27FC236}">
                <a16:creationId xmlns:a16="http://schemas.microsoft.com/office/drawing/2014/main" id="{49E9570A-4371-4F2C-844E-D0B227A2FC80}"/>
              </a:ext>
            </a:extLst>
          </p:cNvPr>
          <p:cNvSpPr txBox="1">
            <a:spLocks noChangeArrowheads="1"/>
          </p:cNvSpPr>
          <p:nvPr/>
        </p:nvSpPr>
        <p:spPr>
          <a:xfrm>
            <a:off x="4495800" y="374497"/>
            <a:ext cx="4648200" cy="2086725"/>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a:solidFill>
                  <a:srgbClr val="000000"/>
                </a:solidFill>
                <a:effectLst/>
                <a:latin typeface="Times New Roman" panose="02020603050405020304" pitchFamily="18" charset="0"/>
                <a:ea typeface="Calibri" panose="020F0502020204030204" pitchFamily="34" charset="0"/>
              </a:rPr>
              <a:t> Conclusions: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rgbClr val="000000"/>
                </a:solidFill>
                <a:uLnTx/>
                <a:uFillTx/>
                <a:latin typeface="Times New Roman" panose="02020603050405020304" pitchFamily="18" charset="0"/>
                <a:cs typeface="Times New Roman" pitchFamily="18" charset="0"/>
              </a:rPr>
              <a:t>A weak interaction mediated by the ligand, leads to the formation of an S=1 state, which exhibits zero-field splitting.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dirty="0">
                <a:solidFill>
                  <a:srgbClr val="000000"/>
                </a:solidFill>
                <a:latin typeface="Times New Roman" panose="02020603050405020304" pitchFamily="18" charset="0"/>
                <a:cs typeface="Times New Roman" pitchFamily="18" charset="0"/>
              </a:rPr>
              <a:t>The splitting is loo large to be ascribed to the dipolar interactions only, and therefore the anisotropic exchange must be involved.</a:t>
            </a:r>
            <a:endParaRPr kumimoji="0" lang="en-US" sz="1600" b="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Rectangle 5">
            <a:extLst>
              <a:ext uri="{FF2B5EF4-FFF2-40B4-BE49-F238E27FC236}">
                <a16:creationId xmlns:a16="http://schemas.microsoft.com/office/drawing/2014/main" id="{F16E8C82-D4DD-49E7-8C8E-378A3D373616}"/>
              </a:ext>
            </a:extLst>
          </p:cNvPr>
          <p:cNvSpPr txBox="1">
            <a:spLocks noChangeArrowheads="1"/>
          </p:cNvSpPr>
          <p:nvPr/>
        </p:nvSpPr>
        <p:spPr>
          <a:xfrm>
            <a:off x="64736" y="5460207"/>
            <a:ext cx="6488464" cy="313932"/>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dirty="0" err="1">
                <a:effectLst/>
                <a:latin typeface="Times New Roman" panose="02020603050405020304" pitchFamily="18" charset="0"/>
                <a:ea typeface="Times New Roman" panose="02020603050405020304" pitchFamily="18" charset="0"/>
              </a:rPr>
              <a:t>Impert</a:t>
            </a:r>
            <a:r>
              <a:rPr lang="en-US" sz="1800" dirty="0">
                <a:effectLst/>
                <a:latin typeface="Times New Roman" panose="02020603050405020304" pitchFamily="18" charset="0"/>
                <a:ea typeface="Times New Roman" panose="02020603050405020304" pitchFamily="18" charset="0"/>
              </a:rPr>
              <a:t>, O., </a:t>
            </a:r>
            <a:r>
              <a:rPr lang="en-US" sz="1800" i="1" dirty="0">
                <a:effectLst/>
                <a:latin typeface="Times New Roman" panose="02020603050405020304" pitchFamily="18" charset="0"/>
                <a:ea typeface="Times New Roman" panose="02020603050405020304" pitchFamily="18" charset="0"/>
              </a:rPr>
              <a:t>et al</a:t>
            </a:r>
            <a:r>
              <a:rPr lang="en-US" sz="1800" dirty="0">
                <a:effectLst/>
                <a:latin typeface="Times New Roman" panose="02020603050405020304" pitchFamily="18" charset="0"/>
                <a:ea typeface="Times New Roman" panose="02020603050405020304" pitchFamily="18" charset="0"/>
              </a:rPr>
              <a:t>., Inorganic Chemistry, 59, 8609-8619 (2020) </a:t>
            </a:r>
            <a:r>
              <a:rPr lang="en-US" sz="1800" dirty="0">
                <a:solidFill>
                  <a:srgbClr val="000000"/>
                </a:solidFill>
                <a:latin typeface="Times New Roman" panose="02020603050405020304" pitchFamily="18" charset="0"/>
                <a:cs typeface="Times New Roman" pitchFamily="18" charset="0"/>
              </a:rPr>
              <a:t>.</a:t>
            </a:r>
            <a:endParaRPr kumimoji="0" lang="en-US" sz="1600" b="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9221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A6B4AD-9D5A-4BF0-9121-B985551C99C0}"/>
              </a:ext>
            </a:extLst>
          </p:cNvPr>
          <p:cNvSpPr>
            <a:spLocks noGrp="1"/>
          </p:cNvSpPr>
          <p:nvPr>
            <p:ph type="sldNum" sz="quarter" idx="12"/>
          </p:nvPr>
        </p:nvSpPr>
        <p:spPr/>
        <p:txBody>
          <a:bodyPr/>
          <a:lstStyle/>
          <a:p>
            <a:fld id="{088C8628-7E82-440B-B25E-B099E5323DBA}" type="slidenum">
              <a:rPr lang="es-ES" smtClean="0">
                <a:solidFill>
                  <a:prstClr val="black">
                    <a:tint val="75000"/>
                  </a:prstClr>
                </a:solidFill>
              </a:rPr>
              <a:pPr/>
              <a:t>8</a:t>
            </a:fld>
            <a:endParaRPr lang="es-ES">
              <a:solidFill>
                <a:prstClr val="black">
                  <a:tint val="75000"/>
                </a:prstClr>
              </a:solidFill>
            </a:endParaRPr>
          </a:p>
        </p:txBody>
      </p:sp>
      <p:sp>
        <p:nvSpPr>
          <p:cNvPr id="5" name="Title 1">
            <a:extLst>
              <a:ext uri="{FF2B5EF4-FFF2-40B4-BE49-F238E27FC236}">
                <a16:creationId xmlns:a16="http://schemas.microsoft.com/office/drawing/2014/main" id="{AC041C6B-0B65-4D07-8876-1A11040D96D3}"/>
              </a:ext>
            </a:extLst>
          </p:cNvPr>
          <p:cNvSpPr>
            <a:spLocks noGrp="1"/>
          </p:cNvSpPr>
          <p:nvPr>
            <p:ph type="title"/>
          </p:nvPr>
        </p:nvSpPr>
        <p:spPr>
          <a:xfrm>
            <a:off x="0" y="76200"/>
            <a:ext cx="9144000" cy="487362"/>
          </a:xfrm>
        </p:spPr>
        <p:txBody>
          <a:bodyPr>
            <a:noAutofit/>
          </a:bodyPr>
          <a:lstStyle/>
          <a:p>
            <a:r>
              <a:rPr lang="en-US" sz="3200" dirty="0">
                <a:effectLst/>
                <a:latin typeface="Times New Roman" panose="02020603050405020304" pitchFamily="18" charset="0"/>
                <a:ea typeface="Times New Roman" panose="02020603050405020304" pitchFamily="18" charset="0"/>
              </a:rPr>
              <a:t>Pentacoordinate Cobalt(II) complexes</a:t>
            </a:r>
            <a:endParaRPr lang="en-US" sz="3200" dirty="0"/>
          </a:p>
        </p:txBody>
      </p:sp>
      <p:pic>
        <p:nvPicPr>
          <p:cNvPr id="6" name="Picture 5">
            <a:extLst>
              <a:ext uri="{FF2B5EF4-FFF2-40B4-BE49-F238E27FC236}">
                <a16:creationId xmlns:a16="http://schemas.microsoft.com/office/drawing/2014/main" id="{FEE31D72-43CA-485B-8CC0-B2AF8BE3C77E}"/>
              </a:ext>
            </a:extLst>
          </p:cNvPr>
          <p:cNvPicPr>
            <a:picLocks noChangeAspect="1"/>
          </p:cNvPicPr>
          <p:nvPr/>
        </p:nvPicPr>
        <p:blipFill>
          <a:blip r:embed="rId2"/>
          <a:stretch>
            <a:fillRect/>
          </a:stretch>
        </p:blipFill>
        <p:spPr>
          <a:xfrm>
            <a:off x="762000" y="1143000"/>
            <a:ext cx="2104762" cy="1695238"/>
          </a:xfrm>
          <a:prstGeom prst="rect">
            <a:avLst/>
          </a:prstGeom>
        </p:spPr>
      </p:pic>
      <p:pic>
        <p:nvPicPr>
          <p:cNvPr id="7" name="Picture 6">
            <a:extLst>
              <a:ext uri="{FF2B5EF4-FFF2-40B4-BE49-F238E27FC236}">
                <a16:creationId xmlns:a16="http://schemas.microsoft.com/office/drawing/2014/main" id="{4711C33B-156E-436B-8BB3-7F94ABC352C4}"/>
              </a:ext>
            </a:extLst>
          </p:cNvPr>
          <p:cNvPicPr>
            <a:picLocks noChangeAspect="1"/>
          </p:cNvPicPr>
          <p:nvPr/>
        </p:nvPicPr>
        <p:blipFill>
          <a:blip r:embed="rId3"/>
          <a:stretch>
            <a:fillRect/>
          </a:stretch>
        </p:blipFill>
        <p:spPr>
          <a:xfrm>
            <a:off x="3733800" y="798407"/>
            <a:ext cx="2261812" cy="2085013"/>
          </a:xfrm>
          <a:prstGeom prst="rect">
            <a:avLst/>
          </a:prstGeom>
        </p:spPr>
      </p:pic>
      <p:pic>
        <p:nvPicPr>
          <p:cNvPr id="8" name="Picture 7">
            <a:extLst>
              <a:ext uri="{FF2B5EF4-FFF2-40B4-BE49-F238E27FC236}">
                <a16:creationId xmlns:a16="http://schemas.microsoft.com/office/drawing/2014/main" id="{C19DBDB1-1EAF-408F-8760-21C3A21994EB}"/>
              </a:ext>
            </a:extLst>
          </p:cNvPr>
          <p:cNvPicPr>
            <a:picLocks noChangeAspect="1"/>
          </p:cNvPicPr>
          <p:nvPr/>
        </p:nvPicPr>
        <p:blipFill>
          <a:blip r:embed="rId4"/>
          <a:stretch>
            <a:fillRect/>
          </a:stretch>
        </p:blipFill>
        <p:spPr>
          <a:xfrm>
            <a:off x="6510432" y="868516"/>
            <a:ext cx="2219136" cy="1944793"/>
          </a:xfrm>
          <a:prstGeom prst="rect">
            <a:avLst/>
          </a:prstGeom>
        </p:spPr>
      </p:pic>
      <p:pic>
        <p:nvPicPr>
          <p:cNvPr id="9" name="Picture 8">
            <a:extLst>
              <a:ext uri="{FF2B5EF4-FFF2-40B4-BE49-F238E27FC236}">
                <a16:creationId xmlns:a16="http://schemas.microsoft.com/office/drawing/2014/main" id="{4A7AB011-EBC8-4FE0-8509-61E43781AE2A}"/>
              </a:ext>
            </a:extLst>
          </p:cNvPr>
          <p:cNvPicPr>
            <a:picLocks noChangeAspect="1"/>
          </p:cNvPicPr>
          <p:nvPr/>
        </p:nvPicPr>
        <p:blipFill>
          <a:blip r:embed="rId5"/>
          <a:stretch>
            <a:fillRect/>
          </a:stretch>
        </p:blipFill>
        <p:spPr>
          <a:xfrm>
            <a:off x="2331598" y="3010787"/>
            <a:ext cx="5059802" cy="3640858"/>
          </a:xfrm>
          <a:prstGeom prst="rect">
            <a:avLst/>
          </a:prstGeom>
        </p:spPr>
      </p:pic>
    </p:spTree>
    <p:extLst>
      <p:ext uri="{BB962C8B-B14F-4D97-AF65-F5344CB8AC3E}">
        <p14:creationId xmlns:p14="http://schemas.microsoft.com/office/powerpoint/2010/main" val="174611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48669C-FCD3-47D6-B6C8-193DEA000450}"/>
              </a:ext>
            </a:extLst>
          </p:cNvPr>
          <p:cNvSpPr>
            <a:spLocks noGrp="1"/>
          </p:cNvSpPr>
          <p:nvPr>
            <p:ph type="sldNum" sz="quarter" idx="12"/>
          </p:nvPr>
        </p:nvSpPr>
        <p:spPr/>
        <p:txBody>
          <a:bodyPr/>
          <a:lstStyle/>
          <a:p>
            <a:fld id="{088C8628-7E82-440B-B25E-B099E5323DBA}" type="slidenum">
              <a:rPr lang="es-ES" smtClean="0">
                <a:solidFill>
                  <a:prstClr val="black">
                    <a:tint val="75000"/>
                  </a:prstClr>
                </a:solidFill>
              </a:rPr>
              <a:pPr/>
              <a:t>9</a:t>
            </a:fld>
            <a:endParaRPr lang="es-ES">
              <a:solidFill>
                <a:prstClr val="black">
                  <a:tint val="75000"/>
                </a:prstClr>
              </a:solidFill>
            </a:endParaRPr>
          </a:p>
        </p:txBody>
      </p:sp>
      <p:pic>
        <p:nvPicPr>
          <p:cNvPr id="6" name="Picture 5">
            <a:extLst>
              <a:ext uri="{FF2B5EF4-FFF2-40B4-BE49-F238E27FC236}">
                <a16:creationId xmlns:a16="http://schemas.microsoft.com/office/drawing/2014/main" id="{48E53E7D-C041-456A-B316-333D5F38FA40}"/>
              </a:ext>
            </a:extLst>
          </p:cNvPr>
          <p:cNvPicPr>
            <a:picLocks noChangeAspect="1"/>
          </p:cNvPicPr>
          <p:nvPr/>
        </p:nvPicPr>
        <p:blipFill rotWithShape="1">
          <a:blip r:embed="rId3">
            <a:extLst>
              <a:ext uri="{28A0092B-C50C-407E-A947-70E740481C1C}">
                <a14:useLocalDpi xmlns:a14="http://schemas.microsoft.com/office/drawing/2010/main" val="0"/>
              </a:ext>
            </a:extLst>
          </a:blip>
          <a:srcRect l="9658" t="18550" r="37664" b="30339"/>
          <a:stretch/>
        </p:blipFill>
        <p:spPr>
          <a:xfrm>
            <a:off x="1752600" y="990600"/>
            <a:ext cx="5638800" cy="4323080"/>
          </a:xfrm>
          <a:prstGeom prst="rect">
            <a:avLst/>
          </a:prstGeom>
        </p:spPr>
      </p:pic>
      <p:sp>
        <p:nvSpPr>
          <p:cNvPr id="7" name="Rectangle 5">
            <a:extLst>
              <a:ext uri="{FF2B5EF4-FFF2-40B4-BE49-F238E27FC236}">
                <a16:creationId xmlns:a16="http://schemas.microsoft.com/office/drawing/2014/main" id="{4E05E4D3-C56E-4284-BA67-FE48BFF8F3BB}"/>
              </a:ext>
            </a:extLst>
          </p:cNvPr>
          <p:cNvSpPr txBox="1">
            <a:spLocks noChangeArrowheads="1"/>
          </p:cNvSpPr>
          <p:nvPr/>
        </p:nvSpPr>
        <p:spPr>
          <a:xfrm>
            <a:off x="228600" y="5791200"/>
            <a:ext cx="8763000" cy="867930"/>
          </a:xfrm>
          <a:prstGeom prst="rect">
            <a:avLst/>
          </a:prstGeom>
          <a:solidFill>
            <a:schemeClr val="bg1"/>
          </a:solidFill>
        </p:spPr>
        <p:txBody>
          <a:bodyPr vert="horz" wrap="square" lIns="18288" tIns="18288" rIns="18288" bIns="18288" rtlCol="0">
            <a:sp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dirty="0">
                <a:solidFill>
                  <a:schemeClr val="tx1"/>
                </a:solidFill>
                <a:effectLst/>
                <a:latin typeface="Times New Roman" panose="02020603050405020304" pitchFamily="18" charset="0"/>
                <a:ea typeface="Times New Roman" panose="02020603050405020304" pitchFamily="18" charset="0"/>
              </a:rPr>
              <a:t>The distance between line 1 and 2 is 2600 G, independently of the frequency. Line </a:t>
            </a:r>
            <a:r>
              <a:rPr lang="en-US" sz="1800" b="1" dirty="0">
                <a:solidFill>
                  <a:schemeClr val="tx1"/>
                </a:solidFill>
                <a:effectLst/>
                <a:latin typeface="Times New Roman" panose="02020603050405020304" pitchFamily="18" charset="0"/>
                <a:ea typeface="Times New Roman" panose="02020603050405020304" pitchFamily="18" charset="0"/>
              </a:rPr>
              <a:t>1</a:t>
            </a:r>
            <a:r>
              <a:rPr lang="en-US" sz="1800" dirty="0">
                <a:solidFill>
                  <a:schemeClr val="tx1"/>
                </a:solidFill>
                <a:effectLst/>
                <a:latin typeface="Times New Roman" panose="02020603050405020304" pitchFamily="18" charset="0"/>
                <a:ea typeface="Times New Roman" panose="02020603050405020304" pitchFamily="18" charset="0"/>
              </a:rPr>
              <a:t> becomes weaker at higher fields and at lower temperatures (that’s why the 624 GHz spectrum needed to be run at 30 K).</a:t>
            </a:r>
            <a:endParaRPr kumimoji="0" lang="en-US" sz="1600" b="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1115539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47623</TotalTime>
  <Words>1664</Words>
  <Application>Microsoft Office PowerPoint</Application>
  <PresentationFormat>On-screen Show (4:3)</PresentationFormat>
  <Paragraphs>166</Paragraphs>
  <Slides>39</Slides>
  <Notes>9</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39</vt:i4>
      </vt:variant>
    </vt:vector>
  </HeadingPairs>
  <TitlesOfParts>
    <vt:vector size="56" baseType="lpstr">
      <vt:lpstr>AdvOT02ce3bbb.I</vt:lpstr>
      <vt:lpstr>AdvOT2e364b11</vt:lpstr>
      <vt:lpstr>AdvOT2e364b11+fb</vt:lpstr>
      <vt:lpstr>AdvOT46dcae81</vt:lpstr>
      <vt:lpstr>AdvOT51c1769e</vt:lpstr>
      <vt:lpstr>AdvOT65f8a23b.I</vt:lpstr>
      <vt:lpstr>AdvOT8608a8d1+22</vt:lpstr>
      <vt:lpstr>Arial</vt:lpstr>
      <vt:lpstr>Calibri</vt:lpstr>
      <vt:lpstr>Cambria Math</vt:lpstr>
      <vt:lpstr>Century Schoolbook</vt:lpstr>
      <vt:lpstr>Symbol</vt:lpstr>
      <vt:lpstr>Times</vt:lpstr>
      <vt:lpstr>Times New Roman</vt:lpstr>
      <vt:lpstr>Default Design</vt:lpstr>
      <vt:lpstr>Tema de Office</vt:lpstr>
      <vt:lpstr>7_Default Design</vt:lpstr>
      <vt:lpstr>PowerPoint Presentation</vt:lpstr>
      <vt:lpstr>Acknowledgments</vt:lpstr>
      <vt:lpstr>A Strange S=1/2 Complex [RuII(bipy)2(pic)]+[cis-RuIIICl2(pic)2]</vt:lpstr>
      <vt:lpstr>HFEPR Spectra – Frequency Dependence</vt:lpstr>
      <vt:lpstr>HFEPR Spectra – Temperature Dependence</vt:lpstr>
      <vt:lpstr>PowerPoint Presentation</vt:lpstr>
      <vt:lpstr>PowerPoint Presentation</vt:lpstr>
      <vt:lpstr>Pentacoordinate Cobalt(II) complexes</vt:lpstr>
      <vt:lpstr>PowerPoint Presentation</vt:lpstr>
      <vt:lpstr>PowerPoint Presentation</vt:lpstr>
      <vt:lpstr>PowerPoint Presentation</vt:lpstr>
      <vt:lpstr>PowerPoint Presentation</vt:lpstr>
      <vt:lpstr>Non-Surprising Manifestation of Isotropic Exchange</vt:lpstr>
      <vt:lpstr>PowerPoint Presentation</vt:lpstr>
      <vt:lpstr>PowerPoint Presentation</vt:lpstr>
      <vt:lpstr>PowerPoint Presentation</vt:lpstr>
      <vt:lpstr>PowerPoint Presentation</vt:lpstr>
      <vt:lpstr>PowerPoint Presentation</vt:lpstr>
      <vt:lpstr>PowerPoint Presentation</vt:lpstr>
      <vt:lpstr>[{Cu(C5H11COO)2}2(urea)]2</vt:lpstr>
      <vt:lpstr>[{Cu(C5H11COO)2}2(urea)]2</vt:lpstr>
      <vt:lpstr>PowerPoint Presentation</vt:lpstr>
      <vt:lpstr>PowerPoint Presentation</vt:lpstr>
      <vt:lpstr>PowerPoint Presentation</vt:lpstr>
      <vt:lpstr>PowerPoint Presentation</vt:lpstr>
      <vt:lpstr>Energy levels of a Tetramer, J12 &gt;&gt; J23</vt:lpstr>
      <vt:lpstr>J23 = - 3.0 cm-1 must be assumed o obtain the observed pattern</vt:lpstr>
      <vt:lpstr>PowerPoint Presentation</vt:lpstr>
      <vt:lpstr>PowerPoint Presentation</vt:lpstr>
      <vt:lpstr>Simulated powder spectrum</vt:lpstr>
      <vt:lpstr>Simulated powder spectrum, 100 K</vt:lpstr>
      <vt:lpstr>X-Band Spectrum</vt:lpstr>
      <vt:lpstr>PowerPoint Presentation</vt:lpstr>
      <vt:lpstr>PowerPoint Presentation</vt:lpstr>
      <vt:lpstr>PowerPoint Presentation</vt:lpstr>
      <vt:lpstr>PowerPoint Presentation</vt:lpstr>
      <vt:lpstr>Pentacoordinate High-Spin Co(II) Complexes</vt:lpstr>
      <vt:lpstr>PowerPoint Presentation</vt:lpstr>
      <vt:lpstr>Thank you for your attention   </vt:lpstr>
    </vt:vector>
  </TitlesOfParts>
  <Company>NHMFL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ozarowsk</dc:creator>
  <cp:lastModifiedBy>Andrzej Ozarowski</cp:lastModifiedBy>
  <cp:revision>864</cp:revision>
  <dcterms:created xsi:type="dcterms:W3CDTF">2011-04-29T01:29:09Z</dcterms:created>
  <dcterms:modified xsi:type="dcterms:W3CDTF">2021-10-20T21:19:45Z</dcterms:modified>
</cp:coreProperties>
</file>